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6A5B4-79CD-46FF-B9D2-5220144E94C4}" v="534" dt="2022-01-09T13:29:1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76E19-E3DF-4E9C-BA1E-4201321081DB}" type="datetime1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09ED30-21A2-42F3-A50B-F80AF6C0C59D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37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0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4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6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5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8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9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5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6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120" y="2840853"/>
            <a:ext cx="7604760" cy="2640466"/>
          </a:xfrm>
        </p:spPr>
        <p:txBody>
          <a:bodyPr rtlCol="0">
            <a:normAutofit/>
          </a:bodyPr>
          <a:lstStyle/>
          <a:p>
            <a:r>
              <a:rPr lang="ru-RU" dirty="0"/>
              <a:t>Проект «</a:t>
            </a:r>
            <a:r>
              <a:rPr lang="ru-RU" dirty="0" err="1"/>
              <a:t>Роствиттер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118" y="1142999"/>
            <a:ext cx="7604761" cy="1054383"/>
          </a:xfrm>
        </p:spPr>
        <p:txBody>
          <a:bodyPr rtlCol="0" anchor="b">
            <a:normAutofit/>
          </a:bodyPr>
          <a:lstStyle/>
          <a:p>
            <a:r>
              <a:rPr lang="ru-RU" dirty="0">
                <a:cs typeface="Arial"/>
              </a:rPr>
              <a:t>Гильманов Наиль, Котельников Антон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9C21A-C205-4DA1-82B0-76C1B9FF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2A6D6-6DF1-489D-9BE0-31B3F0E24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На фоне последних событий мы решили сделать Российский аналог </a:t>
            </a:r>
            <a:r>
              <a:rPr lang="ru-RU" dirty="0" err="1"/>
              <a:t>Твиттера</a:t>
            </a:r>
            <a:r>
              <a:rPr lang="ru-RU" dirty="0"/>
              <a:t>. Тема веба </a:t>
            </a:r>
            <a:r>
              <a:rPr lang="ru-RU" dirty="0" err="1"/>
              <a:t>отилчно</a:t>
            </a:r>
            <a:r>
              <a:rPr lang="ru-RU" dirty="0"/>
              <a:t> для этого подходит, поэтому идея была подтверждена нами практически сразу. Сайт должен представлять из себя площадку, на которой можно выкладывать записи, комментировать их и делать другие действия, подобные любым продвинутым социальным сетям.</a:t>
            </a:r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первым делом был сделан шаблон – это стартовое меню навигации, с тремя начальными пунктами: «Главная», «Профиль» и «</a:t>
            </a:r>
            <a:r>
              <a:rPr lang="ru-RU" dirty="0" err="1"/>
              <a:t>Твитнуть</a:t>
            </a:r>
            <a:r>
              <a:rPr lang="ru-RU" dirty="0"/>
              <a:t>», то есть создать запись. К каждому пункту были добавлены тематические иконки, а так до добавлена главная иконка, состоящая из оригинального логотипа </a:t>
            </a:r>
            <a:r>
              <a:rPr lang="ru-RU" dirty="0" err="1"/>
              <a:t>Твиттера</a:t>
            </a:r>
            <a:r>
              <a:rPr lang="ru-RU" dirty="0"/>
              <a:t>, перекрашенного в цвета Российского флага.</a:t>
            </a:r>
          </a:p>
          <a:p>
            <a:r>
              <a:rPr lang="ru-RU" dirty="0"/>
              <a:t>Следующим шагом была добавлена возможность выкладывать сами записи, при чём сначала это мог делать даже не авторизованный пользователь. В процессе была реализована система регистрации и входа, позволяющая писать «</a:t>
            </a:r>
            <a:r>
              <a:rPr lang="ru-RU" dirty="0" err="1"/>
              <a:t>твиты</a:t>
            </a:r>
            <a:r>
              <a:rPr lang="ru-RU" dirty="0"/>
              <a:t>» только авторизованным пользователям.</a:t>
            </a:r>
          </a:p>
          <a:p>
            <a:r>
              <a:rPr lang="ru-RU" dirty="0"/>
              <a:t>Дальше мы решили улучшить уже существующие функции и добавить возможность удаления или редактирования записи, но только в том случае, если она была создана именно тем пользователем, который пытается это сделать. Так же была добавлена возможность начинать обсуждение, а именно открывать странницу с комментариями к конкретной записи.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07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DD8C6-58C1-4A9D-96D5-586129A5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99731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a typeface="+mj-lt"/>
                <a:cs typeface="+mj-lt"/>
              </a:rPr>
              <a:t>Технологии</a:t>
            </a:r>
            <a:endParaRPr lang="ru-RU" dirty="0" err="1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E9649-BD68-466F-B5E1-E394BFBA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/>
              <a:t>помимо использования встроенных функций </a:t>
            </a:r>
            <a:r>
              <a:rPr lang="en-US" dirty="0"/>
              <a:t>flask </a:t>
            </a:r>
            <a:r>
              <a:rPr lang="ru-RU" dirty="0"/>
              <a:t>и </a:t>
            </a:r>
            <a:r>
              <a:rPr lang="en-US" dirty="0" err="1"/>
              <a:t>sqlalchemy</a:t>
            </a:r>
            <a:r>
              <a:rPr lang="ru-RU" dirty="0"/>
              <a:t>, применялась библиотека </a:t>
            </a:r>
            <a:r>
              <a:rPr lang="en-US" dirty="0"/>
              <a:t>alembic</a:t>
            </a:r>
            <a:r>
              <a:rPr lang="ru-RU" dirty="0"/>
              <a:t>, которая позволила изменить имеющуюся базу данных, когда появились необходимость создать ещё одну таблицу для комментариев. </a:t>
            </a:r>
          </a:p>
          <a:p>
            <a:r>
              <a:rPr lang="ru-RU" dirty="0"/>
              <a:t>Список библиотек, необходимых для запуска программы:</a:t>
            </a:r>
          </a:p>
          <a:p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ru-RU" dirty="0"/>
              <a:t>v. 1.3.2 или выше</a:t>
            </a:r>
          </a:p>
          <a:p>
            <a:r>
              <a:rPr lang="en-US" dirty="0"/>
              <a:t>alembic v</a:t>
            </a:r>
            <a:r>
              <a:rPr lang="ru-RU" dirty="0"/>
              <a:t>.1.7.0 или выше</a:t>
            </a:r>
          </a:p>
          <a:p>
            <a:r>
              <a:rPr lang="en-US" dirty="0"/>
              <a:t>flask v. 1.1.2 </a:t>
            </a:r>
            <a:r>
              <a:rPr lang="ru-RU" dirty="0"/>
              <a:t>или выше </a:t>
            </a:r>
          </a:p>
          <a:p>
            <a:r>
              <a:rPr lang="en-US" dirty="0"/>
              <a:t>flask-login v. 0.5.0 </a:t>
            </a:r>
            <a:r>
              <a:rPr lang="ru-RU" dirty="0"/>
              <a:t>или выше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5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DFF61-B8D4-47B5-B70A-1D45D808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355834"/>
            <a:ext cx="5337048" cy="4157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Итог</a:t>
            </a:r>
            <a:endParaRPr lang="en-US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4">
            <a:extLst>
              <a:ext uri="{FF2B5EF4-FFF2-40B4-BE49-F238E27FC236}">
                <a16:creationId xmlns:a16="http://schemas.microsoft.com/office/drawing/2014/main" id="{0C98EDD7-966F-4ED6-ADCB-9EF1A425A7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1028927"/>
            <a:ext cx="6094409" cy="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7107A27-F47C-40D4-9159-ECE014D05E69}"/>
              </a:ext>
            </a:extLst>
          </p:cNvPr>
          <p:cNvSpPr txBox="1"/>
          <p:nvPr/>
        </p:nvSpPr>
        <p:spPr>
          <a:xfrm>
            <a:off x="6906126" y="1017938"/>
            <a:ext cx="4523874" cy="45033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этого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проекта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была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очень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интересной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Хотелось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продолжать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развивать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этот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проект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Ввести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новые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возможности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Полученные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при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работе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навыки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точно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пригодятся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будущем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вся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проделанная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работа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пошла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пользу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8996B799-9454-451E-A62E-D79EC2608B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0332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BCA605-F116-47B0-8AFC-D9A7FA5E1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06126" y="5840059"/>
            <a:ext cx="5285874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3277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230e9df3-be65-4c73-a93b-d1236ebd677e"/>
    <ds:schemaRef ds:uri="http://purl.org/dc/dcmitype/"/>
    <ds:schemaRef ds:uri="16c05727-aa75-4e4a-9b5f-8a80a1165891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</TotalTime>
  <Words>310</Words>
  <Application>Microsoft Office PowerPoint</Application>
  <PresentationFormat>Широкоэкранный</PresentationFormat>
  <Paragraphs>18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Sitka Banner</vt:lpstr>
      <vt:lpstr>HeadlinesVTI</vt:lpstr>
      <vt:lpstr>Проект «Роствиттер»</vt:lpstr>
      <vt:lpstr>Идея проекта</vt:lpstr>
      <vt:lpstr>Реализация</vt:lpstr>
      <vt:lpstr>Технологии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Наиль Гильманов</dc:creator>
  <cp:lastModifiedBy>Наиль Гильманов</cp:lastModifiedBy>
  <cp:revision>72</cp:revision>
  <dcterms:created xsi:type="dcterms:W3CDTF">2022-01-09T13:11:28Z</dcterms:created>
  <dcterms:modified xsi:type="dcterms:W3CDTF">2022-04-15T19:21:03Z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