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3" r:id="rId4"/>
    <p:sldId id="262" r:id="rId5"/>
    <p:sldId id="264" r:id="rId6"/>
    <p:sldId id="265" r:id="rId7"/>
    <p:sldId id="266" r:id="rId8"/>
    <p:sldId id="269" r:id="rId9"/>
    <p:sldId id="273" r:id="rId10"/>
    <p:sldId id="272" r:id="rId11"/>
    <p:sldId id="274" r:id="rId12"/>
    <p:sldId id="271" r:id="rId13"/>
    <p:sldId id="267" r:id="rId14"/>
    <p:sldId id="268" r:id="rId15"/>
    <p:sldId id="270" r:id="rId16"/>
  </p:sldIdLst>
  <p:sldSz cx="12192000" cy="6858000"/>
  <p:notesSz cx="6858000" cy="9144000"/>
  <p:defaultTextStyle>
    <a:defPPr>
      <a:defRPr lang="fr-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C4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974" y="3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DZ"/>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295FE-B43F-4E05-A3E5-27C3061D6763}" type="datetimeFigureOut">
              <a:rPr lang="fr-DZ" smtClean="0"/>
              <a:t>27/04/2024</a:t>
            </a:fld>
            <a:endParaRPr lang="fr-DZ"/>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DZ"/>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DZ"/>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7AA1D-E649-4B60-B242-36F82C48592B}" type="slidenum">
              <a:rPr lang="fr-DZ" smtClean="0"/>
              <a:t>‹N°›</a:t>
            </a:fld>
            <a:endParaRPr lang="fr-DZ"/>
          </a:p>
        </p:txBody>
      </p:sp>
    </p:spTree>
    <p:extLst>
      <p:ext uri="{BB962C8B-B14F-4D97-AF65-F5344CB8AC3E}">
        <p14:creationId xmlns:p14="http://schemas.microsoft.com/office/powerpoint/2010/main" val="3833726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28190-0A17-43A8-A383-23CE67CF5ED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DZ"/>
          </a:p>
        </p:txBody>
      </p:sp>
      <p:sp>
        <p:nvSpPr>
          <p:cNvPr id="3" name="Sous-titre 2">
            <a:extLst>
              <a:ext uri="{FF2B5EF4-FFF2-40B4-BE49-F238E27FC236}">
                <a16:creationId xmlns:a16="http://schemas.microsoft.com/office/drawing/2014/main" id="{206A5503-B6E5-4B9B-9169-62F1CD509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DZ"/>
          </a:p>
        </p:txBody>
      </p:sp>
      <p:sp>
        <p:nvSpPr>
          <p:cNvPr id="4" name="Espace réservé de la date 3">
            <a:extLst>
              <a:ext uri="{FF2B5EF4-FFF2-40B4-BE49-F238E27FC236}">
                <a16:creationId xmlns:a16="http://schemas.microsoft.com/office/drawing/2014/main" id="{3453F9FA-1E9E-4305-BF92-07C32811859D}"/>
              </a:ext>
            </a:extLst>
          </p:cNvPr>
          <p:cNvSpPr>
            <a:spLocks noGrp="1"/>
          </p:cNvSpPr>
          <p:nvPr>
            <p:ph type="dt" sz="half" idx="10"/>
          </p:nvPr>
        </p:nvSpPr>
        <p:spPr/>
        <p:txBody>
          <a:bodyPr/>
          <a:lstStyle/>
          <a:p>
            <a:fld id="{AA864735-2A44-4E98-9038-FF142CA1CDD4}" type="datetimeFigureOut">
              <a:rPr lang="fr-DZ" smtClean="0"/>
              <a:t>27/04/2024</a:t>
            </a:fld>
            <a:endParaRPr lang="fr-DZ"/>
          </a:p>
        </p:txBody>
      </p:sp>
      <p:sp>
        <p:nvSpPr>
          <p:cNvPr id="5" name="Espace réservé du pied de page 4">
            <a:extLst>
              <a:ext uri="{FF2B5EF4-FFF2-40B4-BE49-F238E27FC236}">
                <a16:creationId xmlns:a16="http://schemas.microsoft.com/office/drawing/2014/main" id="{729799C6-9AE9-469B-A92F-5D0C80EA8B82}"/>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EA09C477-E051-4601-9EC2-0B12B80DAAAD}"/>
              </a:ext>
            </a:extLst>
          </p:cNvPr>
          <p:cNvSpPr>
            <a:spLocks noGrp="1"/>
          </p:cNvSpPr>
          <p:nvPr>
            <p:ph type="sldNum" sz="quarter" idx="12"/>
          </p:nvPr>
        </p:nvSpPr>
        <p:spPr/>
        <p:txBody>
          <a:bodyPr/>
          <a:lstStyle/>
          <a:p>
            <a:fld id="{59DE96B1-4CB4-4315-92F0-CFD3352B5D14}" type="slidenum">
              <a:rPr lang="fr-DZ" smtClean="0"/>
              <a:t>‹N°›</a:t>
            </a:fld>
            <a:endParaRPr lang="fr-DZ"/>
          </a:p>
        </p:txBody>
      </p:sp>
    </p:spTree>
    <p:extLst>
      <p:ext uri="{BB962C8B-B14F-4D97-AF65-F5344CB8AC3E}">
        <p14:creationId xmlns:p14="http://schemas.microsoft.com/office/powerpoint/2010/main" val="43461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E9F74-62F5-4299-BD7A-3B78FFA998CD}"/>
              </a:ext>
            </a:extLst>
          </p:cNvPr>
          <p:cNvSpPr>
            <a:spLocks noGrp="1"/>
          </p:cNvSpPr>
          <p:nvPr>
            <p:ph type="title"/>
          </p:nvPr>
        </p:nvSpPr>
        <p:spPr/>
        <p:txBody>
          <a:bodyPr/>
          <a:lstStyle/>
          <a:p>
            <a:r>
              <a:rPr lang="fr-FR"/>
              <a:t>Modifiez le style du titre</a:t>
            </a:r>
            <a:endParaRPr lang="fr-DZ"/>
          </a:p>
        </p:txBody>
      </p:sp>
      <p:sp>
        <p:nvSpPr>
          <p:cNvPr id="3" name="Espace réservé du texte vertical 2">
            <a:extLst>
              <a:ext uri="{FF2B5EF4-FFF2-40B4-BE49-F238E27FC236}">
                <a16:creationId xmlns:a16="http://schemas.microsoft.com/office/drawing/2014/main" id="{E30DA2F3-6C09-4153-8033-2369EDEC441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C6FE734A-DF57-4A57-BCF3-B40A0150E598}"/>
              </a:ext>
            </a:extLst>
          </p:cNvPr>
          <p:cNvSpPr>
            <a:spLocks noGrp="1"/>
          </p:cNvSpPr>
          <p:nvPr>
            <p:ph type="dt" sz="half" idx="10"/>
          </p:nvPr>
        </p:nvSpPr>
        <p:spPr/>
        <p:txBody>
          <a:bodyPr/>
          <a:lstStyle/>
          <a:p>
            <a:fld id="{AA864735-2A44-4E98-9038-FF142CA1CDD4}" type="datetimeFigureOut">
              <a:rPr lang="fr-DZ" smtClean="0"/>
              <a:t>27/04/2024</a:t>
            </a:fld>
            <a:endParaRPr lang="fr-DZ"/>
          </a:p>
        </p:txBody>
      </p:sp>
      <p:sp>
        <p:nvSpPr>
          <p:cNvPr id="5" name="Espace réservé du pied de page 4">
            <a:extLst>
              <a:ext uri="{FF2B5EF4-FFF2-40B4-BE49-F238E27FC236}">
                <a16:creationId xmlns:a16="http://schemas.microsoft.com/office/drawing/2014/main" id="{7A53F319-858B-413E-A46C-BFDCE2E1679D}"/>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FF93F1A4-FE98-40D8-9D98-71085C51699B}"/>
              </a:ext>
            </a:extLst>
          </p:cNvPr>
          <p:cNvSpPr>
            <a:spLocks noGrp="1"/>
          </p:cNvSpPr>
          <p:nvPr>
            <p:ph type="sldNum" sz="quarter" idx="12"/>
          </p:nvPr>
        </p:nvSpPr>
        <p:spPr/>
        <p:txBody>
          <a:bodyPr/>
          <a:lstStyle/>
          <a:p>
            <a:fld id="{59DE96B1-4CB4-4315-92F0-CFD3352B5D14}" type="slidenum">
              <a:rPr lang="fr-DZ" smtClean="0"/>
              <a:t>‹N°›</a:t>
            </a:fld>
            <a:endParaRPr lang="fr-DZ"/>
          </a:p>
        </p:txBody>
      </p:sp>
    </p:spTree>
    <p:extLst>
      <p:ext uri="{BB962C8B-B14F-4D97-AF65-F5344CB8AC3E}">
        <p14:creationId xmlns:p14="http://schemas.microsoft.com/office/powerpoint/2010/main" val="133431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663D4C0-0938-4B81-971C-1416C576932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DZ"/>
          </a:p>
        </p:txBody>
      </p:sp>
      <p:sp>
        <p:nvSpPr>
          <p:cNvPr id="3" name="Espace réservé du texte vertical 2">
            <a:extLst>
              <a:ext uri="{FF2B5EF4-FFF2-40B4-BE49-F238E27FC236}">
                <a16:creationId xmlns:a16="http://schemas.microsoft.com/office/drawing/2014/main" id="{EDB5FC8B-9917-41CA-9E14-0CAE0FB59AA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26FB5578-0777-4FEC-BCAB-F88EFD59675C}"/>
              </a:ext>
            </a:extLst>
          </p:cNvPr>
          <p:cNvSpPr>
            <a:spLocks noGrp="1"/>
          </p:cNvSpPr>
          <p:nvPr>
            <p:ph type="dt" sz="half" idx="10"/>
          </p:nvPr>
        </p:nvSpPr>
        <p:spPr/>
        <p:txBody>
          <a:bodyPr/>
          <a:lstStyle/>
          <a:p>
            <a:fld id="{AA864735-2A44-4E98-9038-FF142CA1CDD4}" type="datetimeFigureOut">
              <a:rPr lang="fr-DZ" smtClean="0"/>
              <a:t>27/04/2024</a:t>
            </a:fld>
            <a:endParaRPr lang="fr-DZ"/>
          </a:p>
        </p:txBody>
      </p:sp>
      <p:sp>
        <p:nvSpPr>
          <p:cNvPr id="5" name="Espace réservé du pied de page 4">
            <a:extLst>
              <a:ext uri="{FF2B5EF4-FFF2-40B4-BE49-F238E27FC236}">
                <a16:creationId xmlns:a16="http://schemas.microsoft.com/office/drawing/2014/main" id="{F3ADF6AA-2317-4B9A-8F4F-7449BEC65C1D}"/>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8E12C9A8-E3C0-4E5C-BAAC-A03282A57BD5}"/>
              </a:ext>
            </a:extLst>
          </p:cNvPr>
          <p:cNvSpPr>
            <a:spLocks noGrp="1"/>
          </p:cNvSpPr>
          <p:nvPr>
            <p:ph type="sldNum" sz="quarter" idx="12"/>
          </p:nvPr>
        </p:nvSpPr>
        <p:spPr/>
        <p:txBody>
          <a:bodyPr/>
          <a:lstStyle/>
          <a:p>
            <a:fld id="{59DE96B1-4CB4-4315-92F0-CFD3352B5D14}" type="slidenum">
              <a:rPr lang="fr-DZ" smtClean="0"/>
              <a:t>‹N°›</a:t>
            </a:fld>
            <a:endParaRPr lang="fr-DZ"/>
          </a:p>
        </p:txBody>
      </p:sp>
    </p:spTree>
    <p:extLst>
      <p:ext uri="{BB962C8B-B14F-4D97-AF65-F5344CB8AC3E}">
        <p14:creationId xmlns:p14="http://schemas.microsoft.com/office/powerpoint/2010/main" val="125201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E0815A-41C6-4CBA-84B2-62B68CC4BB3B}"/>
              </a:ext>
            </a:extLst>
          </p:cNvPr>
          <p:cNvSpPr>
            <a:spLocks noGrp="1"/>
          </p:cNvSpPr>
          <p:nvPr>
            <p:ph type="title"/>
          </p:nvPr>
        </p:nvSpPr>
        <p:spPr/>
        <p:txBody>
          <a:bodyPr/>
          <a:lstStyle/>
          <a:p>
            <a:r>
              <a:rPr lang="fr-FR"/>
              <a:t>Modifiez le style du titre</a:t>
            </a:r>
            <a:endParaRPr lang="fr-DZ"/>
          </a:p>
        </p:txBody>
      </p:sp>
      <p:sp>
        <p:nvSpPr>
          <p:cNvPr id="3" name="Espace réservé du contenu 2">
            <a:extLst>
              <a:ext uri="{FF2B5EF4-FFF2-40B4-BE49-F238E27FC236}">
                <a16:creationId xmlns:a16="http://schemas.microsoft.com/office/drawing/2014/main" id="{560A81B8-EAF7-4E2E-8AA4-6DA72003CAD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BA3B3C7F-770D-418F-AB72-D2F5CF613901}"/>
              </a:ext>
            </a:extLst>
          </p:cNvPr>
          <p:cNvSpPr>
            <a:spLocks noGrp="1"/>
          </p:cNvSpPr>
          <p:nvPr>
            <p:ph type="dt" sz="half" idx="10"/>
          </p:nvPr>
        </p:nvSpPr>
        <p:spPr/>
        <p:txBody>
          <a:bodyPr/>
          <a:lstStyle/>
          <a:p>
            <a:fld id="{AA864735-2A44-4E98-9038-FF142CA1CDD4}" type="datetimeFigureOut">
              <a:rPr lang="fr-DZ" smtClean="0"/>
              <a:t>27/04/2024</a:t>
            </a:fld>
            <a:endParaRPr lang="fr-DZ"/>
          </a:p>
        </p:txBody>
      </p:sp>
      <p:sp>
        <p:nvSpPr>
          <p:cNvPr id="5" name="Espace réservé du pied de page 4">
            <a:extLst>
              <a:ext uri="{FF2B5EF4-FFF2-40B4-BE49-F238E27FC236}">
                <a16:creationId xmlns:a16="http://schemas.microsoft.com/office/drawing/2014/main" id="{64263D7D-6298-494E-AC56-83C52F343DB9}"/>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C4568A1B-1189-489C-BEFF-D38CE2DEC85C}"/>
              </a:ext>
            </a:extLst>
          </p:cNvPr>
          <p:cNvSpPr>
            <a:spLocks noGrp="1"/>
          </p:cNvSpPr>
          <p:nvPr>
            <p:ph type="sldNum" sz="quarter" idx="12"/>
          </p:nvPr>
        </p:nvSpPr>
        <p:spPr/>
        <p:txBody>
          <a:bodyPr/>
          <a:lstStyle/>
          <a:p>
            <a:fld id="{59DE96B1-4CB4-4315-92F0-CFD3352B5D14}" type="slidenum">
              <a:rPr lang="fr-DZ" smtClean="0"/>
              <a:t>‹N°›</a:t>
            </a:fld>
            <a:endParaRPr lang="fr-DZ"/>
          </a:p>
        </p:txBody>
      </p:sp>
    </p:spTree>
    <p:extLst>
      <p:ext uri="{BB962C8B-B14F-4D97-AF65-F5344CB8AC3E}">
        <p14:creationId xmlns:p14="http://schemas.microsoft.com/office/powerpoint/2010/main" val="394199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C26698-0E69-456F-BCB2-C173EF27BE0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DZ"/>
          </a:p>
        </p:txBody>
      </p:sp>
      <p:sp>
        <p:nvSpPr>
          <p:cNvPr id="3" name="Espace réservé du texte 2">
            <a:extLst>
              <a:ext uri="{FF2B5EF4-FFF2-40B4-BE49-F238E27FC236}">
                <a16:creationId xmlns:a16="http://schemas.microsoft.com/office/drawing/2014/main" id="{542272F2-7868-4466-A0E7-3AC99794CD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19E454A-1911-46EA-ADD0-42DBA87EC88C}"/>
              </a:ext>
            </a:extLst>
          </p:cNvPr>
          <p:cNvSpPr>
            <a:spLocks noGrp="1"/>
          </p:cNvSpPr>
          <p:nvPr>
            <p:ph type="dt" sz="half" idx="10"/>
          </p:nvPr>
        </p:nvSpPr>
        <p:spPr/>
        <p:txBody>
          <a:bodyPr/>
          <a:lstStyle/>
          <a:p>
            <a:fld id="{AA864735-2A44-4E98-9038-FF142CA1CDD4}" type="datetimeFigureOut">
              <a:rPr lang="fr-DZ" smtClean="0"/>
              <a:t>27/04/2024</a:t>
            </a:fld>
            <a:endParaRPr lang="fr-DZ"/>
          </a:p>
        </p:txBody>
      </p:sp>
      <p:sp>
        <p:nvSpPr>
          <p:cNvPr id="5" name="Espace réservé du pied de page 4">
            <a:extLst>
              <a:ext uri="{FF2B5EF4-FFF2-40B4-BE49-F238E27FC236}">
                <a16:creationId xmlns:a16="http://schemas.microsoft.com/office/drawing/2014/main" id="{7071FC7A-A7E3-4067-B7A2-6214E10AE3BD}"/>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789CE909-B37D-4F33-8F23-D67006918DDA}"/>
              </a:ext>
            </a:extLst>
          </p:cNvPr>
          <p:cNvSpPr>
            <a:spLocks noGrp="1"/>
          </p:cNvSpPr>
          <p:nvPr>
            <p:ph type="sldNum" sz="quarter" idx="12"/>
          </p:nvPr>
        </p:nvSpPr>
        <p:spPr/>
        <p:txBody>
          <a:bodyPr/>
          <a:lstStyle/>
          <a:p>
            <a:fld id="{59DE96B1-4CB4-4315-92F0-CFD3352B5D14}" type="slidenum">
              <a:rPr lang="fr-DZ" smtClean="0"/>
              <a:t>‹N°›</a:t>
            </a:fld>
            <a:endParaRPr lang="fr-DZ"/>
          </a:p>
        </p:txBody>
      </p:sp>
    </p:spTree>
    <p:extLst>
      <p:ext uri="{BB962C8B-B14F-4D97-AF65-F5344CB8AC3E}">
        <p14:creationId xmlns:p14="http://schemas.microsoft.com/office/powerpoint/2010/main" val="241242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F89CB-5EF1-451E-BDD2-6982F668844A}"/>
              </a:ext>
            </a:extLst>
          </p:cNvPr>
          <p:cNvSpPr>
            <a:spLocks noGrp="1"/>
          </p:cNvSpPr>
          <p:nvPr>
            <p:ph type="title"/>
          </p:nvPr>
        </p:nvSpPr>
        <p:spPr/>
        <p:txBody>
          <a:bodyPr/>
          <a:lstStyle/>
          <a:p>
            <a:r>
              <a:rPr lang="fr-FR"/>
              <a:t>Modifiez le style du titre</a:t>
            </a:r>
            <a:endParaRPr lang="fr-DZ"/>
          </a:p>
        </p:txBody>
      </p:sp>
      <p:sp>
        <p:nvSpPr>
          <p:cNvPr id="3" name="Espace réservé du contenu 2">
            <a:extLst>
              <a:ext uri="{FF2B5EF4-FFF2-40B4-BE49-F238E27FC236}">
                <a16:creationId xmlns:a16="http://schemas.microsoft.com/office/drawing/2014/main" id="{92FF0460-D592-4772-A124-A41F4D88026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u contenu 3">
            <a:extLst>
              <a:ext uri="{FF2B5EF4-FFF2-40B4-BE49-F238E27FC236}">
                <a16:creationId xmlns:a16="http://schemas.microsoft.com/office/drawing/2014/main" id="{AD0DEDCF-FB82-40F7-83BE-B37E4BFD3F7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5" name="Espace réservé de la date 4">
            <a:extLst>
              <a:ext uri="{FF2B5EF4-FFF2-40B4-BE49-F238E27FC236}">
                <a16:creationId xmlns:a16="http://schemas.microsoft.com/office/drawing/2014/main" id="{93900536-F5B8-44D0-B467-81D963F0B65A}"/>
              </a:ext>
            </a:extLst>
          </p:cNvPr>
          <p:cNvSpPr>
            <a:spLocks noGrp="1"/>
          </p:cNvSpPr>
          <p:nvPr>
            <p:ph type="dt" sz="half" idx="10"/>
          </p:nvPr>
        </p:nvSpPr>
        <p:spPr/>
        <p:txBody>
          <a:bodyPr/>
          <a:lstStyle/>
          <a:p>
            <a:fld id="{AA864735-2A44-4E98-9038-FF142CA1CDD4}" type="datetimeFigureOut">
              <a:rPr lang="fr-DZ" smtClean="0"/>
              <a:t>27/04/2024</a:t>
            </a:fld>
            <a:endParaRPr lang="fr-DZ"/>
          </a:p>
        </p:txBody>
      </p:sp>
      <p:sp>
        <p:nvSpPr>
          <p:cNvPr id="6" name="Espace réservé du pied de page 5">
            <a:extLst>
              <a:ext uri="{FF2B5EF4-FFF2-40B4-BE49-F238E27FC236}">
                <a16:creationId xmlns:a16="http://schemas.microsoft.com/office/drawing/2014/main" id="{2623AB50-FC8F-4FD5-B2EE-CE213B1B8591}"/>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C9B77742-3C84-4926-96AA-06FFCC3DFE27}"/>
              </a:ext>
            </a:extLst>
          </p:cNvPr>
          <p:cNvSpPr>
            <a:spLocks noGrp="1"/>
          </p:cNvSpPr>
          <p:nvPr>
            <p:ph type="sldNum" sz="quarter" idx="12"/>
          </p:nvPr>
        </p:nvSpPr>
        <p:spPr/>
        <p:txBody>
          <a:bodyPr/>
          <a:lstStyle/>
          <a:p>
            <a:fld id="{59DE96B1-4CB4-4315-92F0-CFD3352B5D14}" type="slidenum">
              <a:rPr lang="fr-DZ" smtClean="0"/>
              <a:t>‹N°›</a:t>
            </a:fld>
            <a:endParaRPr lang="fr-DZ"/>
          </a:p>
        </p:txBody>
      </p:sp>
    </p:spTree>
    <p:extLst>
      <p:ext uri="{BB962C8B-B14F-4D97-AF65-F5344CB8AC3E}">
        <p14:creationId xmlns:p14="http://schemas.microsoft.com/office/powerpoint/2010/main" val="333636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66DDC6-27B5-47A9-B346-63C1FC4B5268}"/>
              </a:ext>
            </a:extLst>
          </p:cNvPr>
          <p:cNvSpPr>
            <a:spLocks noGrp="1"/>
          </p:cNvSpPr>
          <p:nvPr>
            <p:ph type="title"/>
          </p:nvPr>
        </p:nvSpPr>
        <p:spPr>
          <a:xfrm>
            <a:off x="839788" y="365125"/>
            <a:ext cx="10515600" cy="1325563"/>
          </a:xfrm>
        </p:spPr>
        <p:txBody>
          <a:bodyPr/>
          <a:lstStyle/>
          <a:p>
            <a:r>
              <a:rPr lang="fr-FR"/>
              <a:t>Modifiez le style du titre</a:t>
            </a:r>
            <a:endParaRPr lang="fr-DZ"/>
          </a:p>
        </p:txBody>
      </p:sp>
      <p:sp>
        <p:nvSpPr>
          <p:cNvPr id="3" name="Espace réservé du texte 2">
            <a:extLst>
              <a:ext uri="{FF2B5EF4-FFF2-40B4-BE49-F238E27FC236}">
                <a16:creationId xmlns:a16="http://schemas.microsoft.com/office/drawing/2014/main" id="{13D482D5-8456-47CB-9CA9-18EFAA2BF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322A70F-E56C-4CBF-9BF9-B2EE85D5ADD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5" name="Espace réservé du texte 4">
            <a:extLst>
              <a:ext uri="{FF2B5EF4-FFF2-40B4-BE49-F238E27FC236}">
                <a16:creationId xmlns:a16="http://schemas.microsoft.com/office/drawing/2014/main" id="{6CC3959D-3F70-4B3E-8101-791E4D187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1E6F5FC-8F71-4953-8894-BE960E966C4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7" name="Espace réservé de la date 6">
            <a:extLst>
              <a:ext uri="{FF2B5EF4-FFF2-40B4-BE49-F238E27FC236}">
                <a16:creationId xmlns:a16="http://schemas.microsoft.com/office/drawing/2014/main" id="{99B01239-0986-450F-80F3-FEC755BD7BBC}"/>
              </a:ext>
            </a:extLst>
          </p:cNvPr>
          <p:cNvSpPr>
            <a:spLocks noGrp="1"/>
          </p:cNvSpPr>
          <p:nvPr>
            <p:ph type="dt" sz="half" idx="10"/>
          </p:nvPr>
        </p:nvSpPr>
        <p:spPr/>
        <p:txBody>
          <a:bodyPr/>
          <a:lstStyle/>
          <a:p>
            <a:fld id="{AA864735-2A44-4E98-9038-FF142CA1CDD4}" type="datetimeFigureOut">
              <a:rPr lang="fr-DZ" smtClean="0"/>
              <a:t>27/04/2024</a:t>
            </a:fld>
            <a:endParaRPr lang="fr-DZ"/>
          </a:p>
        </p:txBody>
      </p:sp>
      <p:sp>
        <p:nvSpPr>
          <p:cNvPr id="8" name="Espace réservé du pied de page 7">
            <a:extLst>
              <a:ext uri="{FF2B5EF4-FFF2-40B4-BE49-F238E27FC236}">
                <a16:creationId xmlns:a16="http://schemas.microsoft.com/office/drawing/2014/main" id="{498A9AC2-5523-4546-BCFD-088C7B7E41DF}"/>
              </a:ext>
            </a:extLst>
          </p:cNvPr>
          <p:cNvSpPr>
            <a:spLocks noGrp="1"/>
          </p:cNvSpPr>
          <p:nvPr>
            <p:ph type="ftr" sz="quarter" idx="11"/>
          </p:nvPr>
        </p:nvSpPr>
        <p:spPr/>
        <p:txBody>
          <a:bodyPr/>
          <a:lstStyle/>
          <a:p>
            <a:endParaRPr lang="fr-DZ"/>
          </a:p>
        </p:txBody>
      </p:sp>
      <p:sp>
        <p:nvSpPr>
          <p:cNvPr id="9" name="Espace réservé du numéro de diapositive 8">
            <a:extLst>
              <a:ext uri="{FF2B5EF4-FFF2-40B4-BE49-F238E27FC236}">
                <a16:creationId xmlns:a16="http://schemas.microsoft.com/office/drawing/2014/main" id="{6E540466-F8C1-460C-83AB-744C4D4E2405}"/>
              </a:ext>
            </a:extLst>
          </p:cNvPr>
          <p:cNvSpPr>
            <a:spLocks noGrp="1"/>
          </p:cNvSpPr>
          <p:nvPr>
            <p:ph type="sldNum" sz="quarter" idx="12"/>
          </p:nvPr>
        </p:nvSpPr>
        <p:spPr/>
        <p:txBody>
          <a:bodyPr/>
          <a:lstStyle/>
          <a:p>
            <a:fld id="{59DE96B1-4CB4-4315-92F0-CFD3352B5D14}" type="slidenum">
              <a:rPr lang="fr-DZ" smtClean="0"/>
              <a:t>‹N°›</a:t>
            </a:fld>
            <a:endParaRPr lang="fr-DZ"/>
          </a:p>
        </p:txBody>
      </p:sp>
    </p:spTree>
    <p:extLst>
      <p:ext uri="{BB962C8B-B14F-4D97-AF65-F5344CB8AC3E}">
        <p14:creationId xmlns:p14="http://schemas.microsoft.com/office/powerpoint/2010/main" val="169414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D2FCF-AE7C-49D3-BA6F-1EAE13328E62}"/>
              </a:ext>
            </a:extLst>
          </p:cNvPr>
          <p:cNvSpPr>
            <a:spLocks noGrp="1"/>
          </p:cNvSpPr>
          <p:nvPr>
            <p:ph type="title"/>
          </p:nvPr>
        </p:nvSpPr>
        <p:spPr/>
        <p:txBody>
          <a:bodyPr/>
          <a:lstStyle/>
          <a:p>
            <a:r>
              <a:rPr lang="fr-FR"/>
              <a:t>Modifiez le style du titre</a:t>
            </a:r>
            <a:endParaRPr lang="fr-DZ"/>
          </a:p>
        </p:txBody>
      </p:sp>
      <p:sp>
        <p:nvSpPr>
          <p:cNvPr id="3" name="Espace réservé de la date 2">
            <a:extLst>
              <a:ext uri="{FF2B5EF4-FFF2-40B4-BE49-F238E27FC236}">
                <a16:creationId xmlns:a16="http://schemas.microsoft.com/office/drawing/2014/main" id="{BDF2A0C9-24BD-483A-A645-205FD33F9E23}"/>
              </a:ext>
            </a:extLst>
          </p:cNvPr>
          <p:cNvSpPr>
            <a:spLocks noGrp="1"/>
          </p:cNvSpPr>
          <p:nvPr>
            <p:ph type="dt" sz="half" idx="10"/>
          </p:nvPr>
        </p:nvSpPr>
        <p:spPr/>
        <p:txBody>
          <a:bodyPr/>
          <a:lstStyle/>
          <a:p>
            <a:fld id="{AA864735-2A44-4E98-9038-FF142CA1CDD4}" type="datetimeFigureOut">
              <a:rPr lang="fr-DZ" smtClean="0"/>
              <a:t>27/04/2024</a:t>
            </a:fld>
            <a:endParaRPr lang="fr-DZ"/>
          </a:p>
        </p:txBody>
      </p:sp>
      <p:sp>
        <p:nvSpPr>
          <p:cNvPr id="4" name="Espace réservé du pied de page 3">
            <a:extLst>
              <a:ext uri="{FF2B5EF4-FFF2-40B4-BE49-F238E27FC236}">
                <a16:creationId xmlns:a16="http://schemas.microsoft.com/office/drawing/2014/main" id="{EBA9FFBB-225B-46A2-808E-7F29C9FB259B}"/>
              </a:ext>
            </a:extLst>
          </p:cNvPr>
          <p:cNvSpPr>
            <a:spLocks noGrp="1"/>
          </p:cNvSpPr>
          <p:nvPr>
            <p:ph type="ftr" sz="quarter" idx="11"/>
          </p:nvPr>
        </p:nvSpPr>
        <p:spPr/>
        <p:txBody>
          <a:bodyPr/>
          <a:lstStyle/>
          <a:p>
            <a:endParaRPr lang="fr-DZ"/>
          </a:p>
        </p:txBody>
      </p:sp>
      <p:sp>
        <p:nvSpPr>
          <p:cNvPr id="5" name="Espace réservé du numéro de diapositive 4">
            <a:extLst>
              <a:ext uri="{FF2B5EF4-FFF2-40B4-BE49-F238E27FC236}">
                <a16:creationId xmlns:a16="http://schemas.microsoft.com/office/drawing/2014/main" id="{88DB8742-DF54-4F96-A279-80BA9C1B378A}"/>
              </a:ext>
            </a:extLst>
          </p:cNvPr>
          <p:cNvSpPr>
            <a:spLocks noGrp="1"/>
          </p:cNvSpPr>
          <p:nvPr>
            <p:ph type="sldNum" sz="quarter" idx="12"/>
          </p:nvPr>
        </p:nvSpPr>
        <p:spPr/>
        <p:txBody>
          <a:bodyPr/>
          <a:lstStyle/>
          <a:p>
            <a:fld id="{59DE96B1-4CB4-4315-92F0-CFD3352B5D14}" type="slidenum">
              <a:rPr lang="fr-DZ" smtClean="0"/>
              <a:t>‹N°›</a:t>
            </a:fld>
            <a:endParaRPr lang="fr-DZ"/>
          </a:p>
        </p:txBody>
      </p:sp>
    </p:spTree>
    <p:extLst>
      <p:ext uri="{BB962C8B-B14F-4D97-AF65-F5344CB8AC3E}">
        <p14:creationId xmlns:p14="http://schemas.microsoft.com/office/powerpoint/2010/main" val="153429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D88B7C7-0C1A-4D25-AA8A-B77EA38B8D85}"/>
              </a:ext>
            </a:extLst>
          </p:cNvPr>
          <p:cNvSpPr>
            <a:spLocks noGrp="1"/>
          </p:cNvSpPr>
          <p:nvPr>
            <p:ph type="dt" sz="half" idx="10"/>
          </p:nvPr>
        </p:nvSpPr>
        <p:spPr/>
        <p:txBody>
          <a:bodyPr/>
          <a:lstStyle/>
          <a:p>
            <a:fld id="{AA864735-2A44-4E98-9038-FF142CA1CDD4}" type="datetimeFigureOut">
              <a:rPr lang="fr-DZ" smtClean="0"/>
              <a:t>27/04/2024</a:t>
            </a:fld>
            <a:endParaRPr lang="fr-DZ"/>
          </a:p>
        </p:txBody>
      </p:sp>
      <p:sp>
        <p:nvSpPr>
          <p:cNvPr id="3" name="Espace réservé du pied de page 2">
            <a:extLst>
              <a:ext uri="{FF2B5EF4-FFF2-40B4-BE49-F238E27FC236}">
                <a16:creationId xmlns:a16="http://schemas.microsoft.com/office/drawing/2014/main" id="{8DF37201-47A2-4FB4-BD6F-2B7B82662D44}"/>
              </a:ext>
            </a:extLst>
          </p:cNvPr>
          <p:cNvSpPr>
            <a:spLocks noGrp="1"/>
          </p:cNvSpPr>
          <p:nvPr>
            <p:ph type="ftr" sz="quarter" idx="11"/>
          </p:nvPr>
        </p:nvSpPr>
        <p:spPr/>
        <p:txBody>
          <a:bodyPr/>
          <a:lstStyle/>
          <a:p>
            <a:endParaRPr lang="fr-DZ"/>
          </a:p>
        </p:txBody>
      </p:sp>
      <p:sp>
        <p:nvSpPr>
          <p:cNvPr id="4" name="Espace réservé du numéro de diapositive 3">
            <a:extLst>
              <a:ext uri="{FF2B5EF4-FFF2-40B4-BE49-F238E27FC236}">
                <a16:creationId xmlns:a16="http://schemas.microsoft.com/office/drawing/2014/main" id="{AE794185-8736-41EF-B4D4-C038409A6D3D}"/>
              </a:ext>
            </a:extLst>
          </p:cNvPr>
          <p:cNvSpPr>
            <a:spLocks noGrp="1"/>
          </p:cNvSpPr>
          <p:nvPr>
            <p:ph type="sldNum" sz="quarter" idx="12"/>
          </p:nvPr>
        </p:nvSpPr>
        <p:spPr/>
        <p:txBody>
          <a:bodyPr/>
          <a:lstStyle/>
          <a:p>
            <a:fld id="{59DE96B1-4CB4-4315-92F0-CFD3352B5D14}" type="slidenum">
              <a:rPr lang="fr-DZ" smtClean="0"/>
              <a:t>‹N°›</a:t>
            </a:fld>
            <a:endParaRPr lang="fr-DZ"/>
          </a:p>
        </p:txBody>
      </p:sp>
    </p:spTree>
    <p:extLst>
      <p:ext uri="{BB962C8B-B14F-4D97-AF65-F5344CB8AC3E}">
        <p14:creationId xmlns:p14="http://schemas.microsoft.com/office/powerpoint/2010/main" val="37501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38BADC-3A62-4F5B-95F0-56D81B3F4D3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DZ"/>
          </a:p>
        </p:txBody>
      </p:sp>
      <p:sp>
        <p:nvSpPr>
          <p:cNvPr id="3" name="Espace réservé du contenu 2">
            <a:extLst>
              <a:ext uri="{FF2B5EF4-FFF2-40B4-BE49-F238E27FC236}">
                <a16:creationId xmlns:a16="http://schemas.microsoft.com/office/drawing/2014/main" id="{5BA60FC9-991F-4545-9C90-7DAF17263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u texte 3">
            <a:extLst>
              <a:ext uri="{FF2B5EF4-FFF2-40B4-BE49-F238E27FC236}">
                <a16:creationId xmlns:a16="http://schemas.microsoft.com/office/drawing/2014/main" id="{B1B785C9-1672-4242-A3B4-5F77A60A7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DD35F72-0597-4E66-A9CC-2EF769718490}"/>
              </a:ext>
            </a:extLst>
          </p:cNvPr>
          <p:cNvSpPr>
            <a:spLocks noGrp="1"/>
          </p:cNvSpPr>
          <p:nvPr>
            <p:ph type="dt" sz="half" idx="10"/>
          </p:nvPr>
        </p:nvSpPr>
        <p:spPr/>
        <p:txBody>
          <a:bodyPr/>
          <a:lstStyle/>
          <a:p>
            <a:fld id="{AA864735-2A44-4E98-9038-FF142CA1CDD4}" type="datetimeFigureOut">
              <a:rPr lang="fr-DZ" smtClean="0"/>
              <a:t>27/04/2024</a:t>
            </a:fld>
            <a:endParaRPr lang="fr-DZ"/>
          </a:p>
        </p:txBody>
      </p:sp>
      <p:sp>
        <p:nvSpPr>
          <p:cNvPr id="6" name="Espace réservé du pied de page 5">
            <a:extLst>
              <a:ext uri="{FF2B5EF4-FFF2-40B4-BE49-F238E27FC236}">
                <a16:creationId xmlns:a16="http://schemas.microsoft.com/office/drawing/2014/main" id="{7639F212-F3FF-4D39-A6EE-1D6B9B93FCA6}"/>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6C9702A6-A805-44C9-A5C6-2E953747BE9B}"/>
              </a:ext>
            </a:extLst>
          </p:cNvPr>
          <p:cNvSpPr>
            <a:spLocks noGrp="1"/>
          </p:cNvSpPr>
          <p:nvPr>
            <p:ph type="sldNum" sz="quarter" idx="12"/>
          </p:nvPr>
        </p:nvSpPr>
        <p:spPr/>
        <p:txBody>
          <a:bodyPr/>
          <a:lstStyle/>
          <a:p>
            <a:fld id="{59DE96B1-4CB4-4315-92F0-CFD3352B5D14}" type="slidenum">
              <a:rPr lang="fr-DZ" smtClean="0"/>
              <a:t>‹N°›</a:t>
            </a:fld>
            <a:endParaRPr lang="fr-DZ"/>
          </a:p>
        </p:txBody>
      </p:sp>
    </p:spTree>
    <p:extLst>
      <p:ext uri="{BB962C8B-B14F-4D97-AF65-F5344CB8AC3E}">
        <p14:creationId xmlns:p14="http://schemas.microsoft.com/office/powerpoint/2010/main" val="3466767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779DB-32D9-4E8D-9BA9-B2012F79B9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DZ"/>
          </a:p>
        </p:txBody>
      </p:sp>
      <p:sp>
        <p:nvSpPr>
          <p:cNvPr id="3" name="Espace réservé pour une image  2">
            <a:extLst>
              <a:ext uri="{FF2B5EF4-FFF2-40B4-BE49-F238E27FC236}">
                <a16:creationId xmlns:a16="http://schemas.microsoft.com/office/drawing/2014/main" id="{79296631-7B6A-42AB-BB2E-ED615DB735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DZ"/>
          </a:p>
        </p:txBody>
      </p:sp>
      <p:sp>
        <p:nvSpPr>
          <p:cNvPr id="4" name="Espace réservé du texte 3">
            <a:extLst>
              <a:ext uri="{FF2B5EF4-FFF2-40B4-BE49-F238E27FC236}">
                <a16:creationId xmlns:a16="http://schemas.microsoft.com/office/drawing/2014/main" id="{24F250F5-DD07-4052-95BE-6390E206B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AAFC356-8B50-4F34-81C8-857E3CDD2246}"/>
              </a:ext>
            </a:extLst>
          </p:cNvPr>
          <p:cNvSpPr>
            <a:spLocks noGrp="1"/>
          </p:cNvSpPr>
          <p:nvPr>
            <p:ph type="dt" sz="half" idx="10"/>
          </p:nvPr>
        </p:nvSpPr>
        <p:spPr/>
        <p:txBody>
          <a:bodyPr/>
          <a:lstStyle/>
          <a:p>
            <a:fld id="{AA864735-2A44-4E98-9038-FF142CA1CDD4}" type="datetimeFigureOut">
              <a:rPr lang="fr-DZ" smtClean="0"/>
              <a:t>27/04/2024</a:t>
            </a:fld>
            <a:endParaRPr lang="fr-DZ"/>
          </a:p>
        </p:txBody>
      </p:sp>
      <p:sp>
        <p:nvSpPr>
          <p:cNvPr id="6" name="Espace réservé du pied de page 5">
            <a:extLst>
              <a:ext uri="{FF2B5EF4-FFF2-40B4-BE49-F238E27FC236}">
                <a16:creationId xmlns:a16="http://schemas.microsoft.com/office/drawing/2014/main" id="{8DA2708D-AA5F-4FF1-A1B2-D00771D50A6F}"/>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59F56393-23FF-4407-A4FF-0826CD101E57}"/>
              </a:ext>
            </a:extLst>
          </p:cNvPr>
          <p:cNvSpPr>
            <a:spLocks noGrp="1"/>
          </p:cNvSpPr>
          <p:nvPr>
            <p:ph type="sldNum" sz="quarter" idx="12"/>
          </p:nvPr>
        </p:nvSpPr>
        <p:spPr/>
        <p:txBody>
          <a:bodyPr/>
          <a:lstStyle/>
          <a:p>
            <a:fld id="{59DE96B1-4CB4-4315-92F0-CFD3352B5D14}" type="slidenum">
              <a:rPr lang="fr-DZ" smtClean="0"/>
              <a:t>‹N°›</a:t>
            </a:fld>
            <a:endParaRPr lang="fr-DZ"/>
          </a:p>
        </p:txBody>
      </p:sp>
    </p:spTree>
    <p:extLst>
      <p:ext uri="{BB962C8B-B14F-4D97-AF65-F5344CB8AC3E}">
        <p14:creationId xmlns:p14="http://schemas.microsoft.com/office/powerpoint/2010/main" val="215342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401F945-C1CF-4F3F-8DD7-0473F37F8F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DZ"/>
          </a:p>
        </p:txBody>
      </p:sp>
      <p:sp>
        <p:nvSpPr>
          <p:cNvPr id="3" name="Espace réservé du texte 2">
            <a:extLst>
              <a:ext uri="{FF2B5EF4-FFF2-40B4-BE49-F238E27FC236}">
                <a16:creationId xmlns:a16="http://schemas.microsoft.com/office/drawing/2014/main" id="{E649B492-3FFD-4326-8BDE-E08790C17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2A2F6C9C-A672-4743-99DE-FAA3918C6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64735-2A44-4E98-9038-FF142CA1CDD4}" type="datetimeFigureOut">
              <a:rPr lang="fr-DZ" smtClean="0"/>
              <a:t>27/04/2024</a:t>
            </a:fld>
            <a:endParaRPr lang="fr-DZ"/>
          </a:p>
        </p:txBody>
      </p:sp>
      <p:sp>
        <p:nvSpPr>
          <p:cNvPr id="5" name="Espace réservé du pied de page 4">
            <a:extLst>
              <a:ext uri="{FF2B5EF4-FFF2-40B4-BE49-F238E27FC236}">
                <a16:creationId xmlns:a16="http://schemas.microsoft.com/office/drawing/2014/main" id="{235EDF87-2352-41FF-8631-2C2DD7E6EB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DZ"/>
          </a:p>
        </p:txBody>
      </p:sp>
      <p:sp>
        <p:nvSpPr>
          <p:cNvPr id="6" name="Espace réservé du numéro de diapositive 5">
            <a:extLst>
              <a:ext uri="{FF2B5EF4-FFF2-40B4-BE49-F238E27FC236}">
                <a16:creationId xmlns:a16="http://schemas.microsoft.com/office/drawing/2014/main" id="{6ED2D800-15F9-45D7-BC2C-AAAA35AE6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96B1-4CB4-4315-92F0-CFD3352B5D14}" type="slidenum">
              <a:rPr lang="fr-DZ" smtClean="0"/>
              <a:t>‹N°›</a:t>
            </a:fld>
            <a:endParaRPr lang="fr-DZ"/>
          </a:p>
        </p:txBody>
      </p:sp>
    </p:spTree>
    <p:extLst>
      <p:ext uri="{BB962C8B-B14F-4D97-AF65-F5344CB8AC3E}">
        <p14:creationId xmlns:p14="http://schemas.microsoft.com/office/powerpoint/2010/main" val="2179035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12" name="Image 11">
            <a:extLst>
              <a:ext uri="{FF2B5EF4-FFF2-40B4-BE49-F238E27FC236}">
                <a16:creationId xmlns:a16="http://schemas.microsoft.com/office/drawing/2014/main" id="{67C6323B-A00E-4863-8F0A-E26D9E2CA45C}"/>
              </a:ext>
            </a:extLst>
          </p:cNvPr>
          <p:cNvPicPr>
            <a:picLocks noChangeAspect="1"/>
          </p:cNvPicPr>
          <p:nvPr/>
        </p:nvPicPr>
        <p:blipFill>
          <a:blip r:embed="rId3"/>
          <a:stretch>
            <a:fillRect/>
          </a:stretch>
        </p:blipFill>
        <p:spPr>
          <a:xfrm>
            <a:off x="7310921" y="1397613"/>
            <a:ext cx="2701603" cy="2701603"/>
          </a:xfrm>
          <a:prstGeom prst="rect">
            <a:avLst/>
          </a:prstGeom>
        </p:spPr>
      </p:pic>
      <p:sp>
        <p:nvSpPr>
          <p:cNvPr id="7" name="ZoneTexte 6">
            <a:extLst>
              <a:ext uri="{FF2B5EF4-FFF2-40B4-BE49-F238E27FC236}">
                <a16:creationId xmlns:a16="http://schemas.microsoft.com/office/drawing/2014/main" id="{02209D75-4ADE-463F-B55F-B9A4009080DC}"/>
              </a:ext>
            </a:extLst>
          </p:cNvPr>
          <p:cNvSpPr txBox="1"/>
          <p:nvPr/>
        </p:nvSpPr>
        <p:spPr>
          <a:xfrm>
            <a:off x="1657350" y="1843950"/>
            <a:ext cx="8877300" cy="3170099"/>
          </a:xfrm>
          <a:prstGeom prst="rect">
            <a:avLst/>
          </a:prstGeom>
          <a:noFill/>
        </p:spPr>
        <p:txBody>
          <a:bodyPr wrap="square" rtlCol="0">
            <a:spAutoFit/>
          </a:bodyPr>
          <a:lstStyle/>
          <a:p>
            <a:r>
              <a:rPr lang="fr-FR" sz="10000" dirty="0">
                <a:solidFill>
                  <a:schemeClr val="bg1"/>
                </a:solidFill>
                <a:latin typeface="Montserrat ExtraBold" pitchFamily="2" charset="0"/>
              </a:rPr>
              <a:t>HELLO EVERYONE !!</a:t>
            </a:r>
            <a:endParaRPr lang="fr-DZ" sz="10000" dirty="0">
              <a:solidFill>
                <a:schemeClr val="bg1"/>
              </a:solidFill>
              <a:latin typeface="Montserrat ExtraBold" pitchFamily="2" charset="0"/>
            </a:endParaRPr>
          </a:p>
        </p:txBody>
      </p:sp>
    </p:spTree>
    <p:extLst>
      <p:ext uri="{BB962C8B-B14F-4D97-AF65-F5344CB8AC3E}">
        <p14:creationId xmlns:p14="http://schemas.microsoft.com/office/powerpoint/2010/main" val="75409587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63" y="298550"/>
            <a:ext cx="922073" cy="762322"/>
          </a:xfrm>
          <a:prstGeom prst="rect">
            <a:avLst/>
          </a:prstGeom>
        </p:spPr>
      </p:pic>
      <p:sp>
        <p:nvSpPr>
          <p:cNvPr id="16" name="Rectangle 6">
            <a:extLst>
              <a:ext uri="{FF2B5EF4-FFF2-40B4-BE49-F238E27FC236}">
                <a16:creationId xmlns:a16="http://schemas.microsoft.com/office/drawing/2014/main" id="{E781E49F-05F4-47D9-8A2A-558E417129C2}"/>
              </a:ext>
            </a:extLst>
          </p:cNvPr>
          <p:cNvSpPr>
            <a:spLocks noChangeArrowheads="1"/>
          </p:cNvSpPr>
          <p:nvPr/>
        </p:nvSpPr>
        <p:spPr bwMode="auto">
          <a:xfrm>
            <a:off x="0" y="0"/>
            <a:ext cx="3924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DZ" altLang="fr-DZ" sz="1800" b="0" i="0" u="none" strike="noStrike" cap="none" normalizeH="0" baseline="0">
                <a:ln>
                  <a:noFill/>
                </a:ln>
                <a:solidFill>
                  <a:srgbClr val="FFFFFF"/>
                </a:solidFill>
                <a:effectLst/>
                <a:latin typeface="Söhne"/>
              </a:rPr>
            </a:br>
            <a:endParaRPr kumimoji="0" lang="fr-DZ" altLang="fr-DZ" sz="1800" b="0" i="0" u="none" strike="noStrike" cap="none" normalizeH="0" baseline="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343E3B9A-F4BF-4A5F-9067-D029070D541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59395" y="1221167"/>
            <a:ext cx="7673209" cy="5338283"/>
          </a:xfrm>
          <a:prstGeom prst="rect">
            <a:avLst/>
          </a:prstGeom>
        </p:spPr>
      </p:pic>
    </p:spTree>
    <p:extLst>
      <p:ext uri="{BB962C8B-B14F-4D97-AF65-F5344CB8AC3E}">
        <p14:creationId xmlns:p14="http://schemas.microsoft.com/office/powerpoint/2010/main" val="2896771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63" y="298550"/>
            <a:ext cx="922073" cy="762322"/>
          </a:xfrm>
          <a:prstGeom prst="rect">
            <a:avLst/>
          </a:prstGeom>
        </p:spPr>
      </p:pic>
      <p:sp>
        <p:nvSpPr>
          <p:cNvPr id="16" name="Rectangle 6">
            <a:extLst>
              <a:ext uri="{FF2B5EF4-FFF2-40B4-BE49-F238E27FC236}">
                <a16:creationId xmlns:a16="http://schemas.microsoft.com/office/drawing/2014/main" id="{E781E49F-05F4-47D9-8A2A-558E417129C2}"/>
              </a:ext>
            </a:extLst>
          </p:cNvPr>
          <p:cNvSpPr>
            <a:spLocks noChangeArrowheads="1"/>
          </p:cNvSpPr>
          <p:nvPr/>
        </p:nvSpPr>
        <p:spPr bwMode="auto">
          <a:xfrm>
            <a:off x="0" y="0"/>
            <a:ext cx="3924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DZ" altLang="fr-DZ" sz="1800" b="0" i="0" u="none" strike="noStrike" cap="none" normalizeH="0" baseline="0">
                <a:ln>
                  <a:noFill/>
                </a:ln>
                <a:solidFill>
                  <a:srgbClr val="FFFFFF"/>
                </a:solidFill>
                <a:effectLst/>
                <a:latin typeface="Söhne"/>
              </a:rPr>
            </a:br>
            <a:endParaRPr kumimoji="0" lang="fr-DZ" altLang="fr-DZ" sz="1800" b="0" i="0" u="none" strike="noStrike" cap="none" normalizeH="0" baseline="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343E3B9A-F4BF-4A5F-9067-D029070D541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58505" y="1359422"/>
            <a:ext cx="7674989" cy="5292545"/>
          </a:xfrm>
          <a:prstGeom prst="rect">
            <a:avLst/>
          </a:prstGeom>
        </p:spPr>
      </p:pic>
    </p:spTree>
    <p:extLst>
      <p:ext uri="{BB962C8B-B14F-4D97-AF65-F5344CB8AC3E}">
        <p14:creationId xmlns:p14="http://schemas.microsoft.com/office/powerpoint/2010/main" val="428101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63" y="298550"/>
            <a:ext cx="922073" cy="762322"/>
          </a:xfrm>
          <a:prstGeom prst="rect">
            <a:avLst/>
          </a:prstGeom>
        </p:spPr>
      </p:pic>
      <p:sp>
        <p:nvSpPr>
          <p:cNvPr id="16" name="Rectangle 6">
            <a:extLst>
              <a:ext uri="{FF2B5EF4-FFF2-40B4-BE49-F238E27FC236}">
                <a16:creationId xmlns:a16="http://schemas.microsoft.com/office/drawing/2014/main" id="{E781E49F-05F4-47D9-8A2A-558E417129C2}"/>
              </a:ext>
            </a:extLst>
          </p:cNvPr>
          <p:cNvSpPr>
            <a:spLocks noChangeArrowheads="1"/>
          </p:cNvSpPr>
          <p:nvPr/>
        </p:nvSpPr>
        <p:spPr bwMode="auto">
          <a:xfrm>
            <a:off x="0" y="0"/>
            <a:ext cx="3924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DZ" altLang="fr-DZ" sz="1800" b="0" i="0" u="none" strike="noStrike" cap="none" normalizeH="0" baseline="0">
                <a:ln>
                  <a:noFill/>
                </a:ln>
                <a:solidFill>
                  <a:srgbClr val="FFFFFF"/>
                </a:solidFill>
                <a:effectLst/>
                <a:latin typeface="Söhne"/>
              </a:rPr>
            </a:br>
            <a:endParaRPr kumimoji="0" lang="fr-DZ" altLang="fr-DZ" sz="1800" b="0" i="0" u="none" strike="noStrike" cap="none" normalizeH="0" baseline="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343E3B9A-F4BF-4A5F-9067-D029070D541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49952" y="1352980"/>
            <a:ext cx="9092095" cy="5074657"/>
          </a:xfrm>
          <a:prstGeom prst="rect">
            <a:avLst/>
          </a:prstGeom>
        </p:spPr>
      </p:pic>
    </p:spTree>
    <p:extLst>
      <p:ext uri="{BB962C8B-B14F-4D97-AF65-F5344CB8AC3E}">
        <p14:creationId xmlns:p14="http://schemas.microsoft.com/office/powerpoint/2010/main" val="2525222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63" y="298550"/>
            <a:ext cx="922073" cy="762322"/>
          </a:xfrm>
          <a:prstGeom prst="rect">
            <a:avLst/>
          </a:prstGeom>
        </p:spPr>
      </p:pic>
      <p:sp>
        <p:nvSpPr>
          <p:cNvPr id="2" name="ZoneTexte 1">
            <a:extLst>
              <a:ext uri="{FF2B5EF4-FFF2-40B4-BE49-F238E27FC236}">
                <a16:creationId xmlns:a16="http://schemas.microsoft.com/office/drawing/2014/main" id="{A5BA65B2-E058-450F-9EDC-6B09A15BAD71}"/>
              </a:ext>
            </a:extLst>
          </p:cNvPr>
          <p:cNvSpPr txBox="1"/>
          <p:nvPr/>
        </p:nvSpPr>
        <p:spPr>
          <a:xfrm>
            <a:off x="4735009" y="2767280"/>
            <a:ext cx="2721981" cy="1323439"/>
          </a:xfrm>
          <a:prstGeom prst="rect">
            <a:avLst/>
          </a:prstGeom>
          <a:noFill/>
        </p:spPr>
        <p:txBody>
          <a:bodyPr wrap="square" rtlCol="0">
            <a:spAutoFit/>
          </a:bodyPr>
          <a:lstStyle/>
          <a:p>
            <a:r>
              <a:rPr lang="fr-FR" sz="8000" dirty="0">
                <a:solidFill>
                  <a:schemeClr val="bg1"/>
                </a:solidFill>
                <a:latin typeface="Montserrat ExtraBold" pitchFamily="2" charset="0"/>
              </a:rPr>
              <a:t>BMC</a:t>
            </a:r>
            <a:endParaRPr lang="fr-DZ" sz="8000" dirty="0">
              <a:solidFill>
                <a:schemeClr val="bg1"/>
              </a:solidFill>
              <a:latin typeface="Montserrat ExtraBold" pitchFamily="2" charset="0"/>
            </a:endParaRPr>
          </a:p>
        </p:txBody>
      </p:sp>
      <p:pic>
        <p:nvPicPr>
          <p:cNvPr id="7" name="Image 6">
            <a:extLst>
              <a:ext uri="{FF2B5EF4-FFF2-40B4-BE49-F238E27FC236}">
                <a16:creationId xmlns:a16="http://schemas.microsoft.com/office/drawing/2014/main" id="{D51CF057-8884-461F-B696-C69F50F27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037" y="2662178"/>
            <a:ext cx="681942" cy="681942"/>
          </a:xfrm>
          <a:prstGeom prst="rect">
            <a:avLst/>
          </a:prstGeom>
        </p:spPr>
      </p:pic>
      <p:pic>
        <p:nvPicPr>
          <p:cNvPr id="9" name="Image 8">
            <a:extLst>
              <a:ext uri="{FF2B5EF4-FFF2-40B4-BE49-F238E27FC236}">
                <a16:creationId xmlns:a16="http://schemas.microsoft.com/office/drawing/2014/main" id="{B4D8C3BA-694F-48DC-B669-2CE6CF3B6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7116020" y="3513879"/>
            <a:ext cx="681942" cy="681942"/>
          </a:xfrm>
          <a:prstGeom prst="rect">
            <a:avLst/>
          </a:prstGeom>
        </p:spPr>
      </p:pic>
    </p:spTree>
    <p:extLst>
      <p:ext uri="{BB962C8B-B14F-4D97-AF65-F5344CB8AC3E}">
        <p14:creationId xmlns:p14="http://schemas.microsoft.com/office/powerpoint/2010/main" val="1952575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64" y="435830"/>
            <a:ext cx="922073" cy="762322"/>
          </a:xfrm>
          <a:prstGeom prst="rect">
            <a:avLst/>
          </a:prstGeom>
        </p:spPr>
      </p:pic>
      <p:sp>
        <p:nvSpPr>
          <p:cNvPr id="2" name="ZoneTexte 1">
            <a:extLst>
              <a:ext uri="{FF2B5EF4-FFF2-40B4-BE49-F238E27FC236}">
                <a16:creationId xmlns:a16="http://schemas.microsoft.com/office/drawing/2014/main" id="{A5BA65B2-E058-450F-9EDC-6B09A15BAD71}"/>
              </a:ext>
            </a:extLst>
          </p:cNvPr>
          <p:cNvSpPr txBox="1"/>
          <p:nvPr/>
        </p:nvSpPr>
        <p:spPr>
          <a:xfrm rot="16200000">
            <a:off x="57148" y="3105834"/>
            <a:ext cx="1313252" cy="646331"/>
          </a:xfrm>
          <a:prstGeom prst="rect">
            <a:avLst/>
          </a:prstGeom>
          <a:noFill/>
        </p:spPr>
        <p:txBody>
          <a:bodyPr wrap="square" rtlCol="0">
            <a:spAutoFit/>
          </a:bodyPr>
          <a:lstStyle/>
          <a:p>
            <a:r>
              <a:rPr lang="fr-FR" sz="3600" dirty="0">
                <a:solidFill>
                  <a:schemeClr val="bg1"/>
                </a:solidFill>
                <a:latin typeface="Montserrat ExtraBold" pitchFamily="2" charset="0"/>
              </a:rPr>
              <a:t>BMC</a:t>
            </a:r>
            <a:endParaRPr lang="fr-DZ" sz="3600" dirty="0">
              <a:solidFill>
                <a:schemeClr val="bg1"/>
              </a:solidFill>
              <a:latin typeface="Montserrat ExtraBold" pitchFamily="2" charset="0"/>
            </a:endParaRPr>
          </a:p>
        </p:txBody>
      </p:sp>
      <p:pic>
        <p:nvPicPr>
          <p:cNvPr id="7" name="Image 6">
            <a:extLst>
              <a:ext uri="{FF2B5EF4-FFF2-40B4-BE49-F238E27FC236}">
                <a16:creationId xmlns:a16="http://schemas.microsoft.com/office/drawing/2014/main" id="{D51CF057-8884-461F-B696-C69F50F27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57045" y="3821441"/>
            <a:ext cx="356729" cy="356729"/>
          </a:xfrm>
          <a:prstGeom prst="rect">
            <a:avLst/>
          </a:prstGeom>
        </p:spPr>
      </p:pic>
      <p:pic>
        <p:nvPicPr>
          <p:cNvPr id="8" name="Image 7">
            <a:extLst>
              <a:ext uri="{FF2B5EF4-FFF2-40B4-BE49-F238E27FC236}">
                <a16:creationId xmlns:a16="http://schemas.microsoft.com/office/drawing/2014/main" id="{58C8F2B5-D06D-4A9F-A815-22C4856E8C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45043" y="2658263"/>
            <a:ext cx="356729" cy="356729"/>
          </a:xfrm>
          <a:prstGeom prst="rect">
            <a:avLst/>
          </a:prstGeom>
        </p:spPr>
      </p:pic>
      <p:pic>
        <p:nvPicPr>
          <p:cNvPr id="9" name="Picture 4" descr="BMC Template ฟรี!! พร้อมวิธีเขียน Business Model Canvas เบื้องต้น">
            <a:extLst>
              <a:ext uri="{FF2B5EF4-FFF2-40B4-BE49-F238E27FC236}">
                <a16:creationId xmlns:a16="http://schemas.microsoft.com/office/drawing/2014/main" id="{A7477BD6-0927-4D54-BC8F-6B431252C9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42" t="1608" r="1627" b="1633"/>
          <a:stretch/>
        </p:blipFill>
        <p:spPr bwMode="auto">
          <a:xfrm>
            <a:off x="1528800" y="532172"/>
            <a:ext cx="10307317" cy="579365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DA548770-81F5-4B8C-8476-A79A6D0C45CD}"/>
              </a:ext>
            </a:extLst>
          </p:cNvPr>
          <p:cNvSpPr txBox="1"/>
          <p:nvPr/>
        </p:nvSpPr>
        <p:spPr>
          <a:xfrm>
            <a:off x="9783481" y="925713"/>
            <a:ext cx="1884128" cy="3893374"/>
          </a:xfrm>
          <a:prstGeom prst="rect">
            <a:avLst/>
          </a:prstGeom>
          <a:noFill/>
        </p:spPr>
        <p:txBody>
          <a:bodyPr wrap="square" rtlCol="0">
            <a:spAutoFit/>
          </a:bodyPr>
          <a:lstStyle/>
          <a:p>
            <a:pPr marL="171450" indent="-171450">
              <a:buFontTx/>
              <a:buChar char="-"/>
            </a:pPr>
            <a:r>
              <a:rPr lang="en-US" sz="1300" dirty="0">
                <a:latin typeface="Montserrat" pitchFamily="2" charset="0"/>
              </a:rPr>
              <a:t>Organizations: Businesses of all sizes across various industries that require secure document management. </a:t>
            </a:r>
          </a:p>
          <a:p>
            <a:pPr marL="171450" indent="-171450">
              <a:buFontTx/>
              <a:buChar char="-"/>
            </a:pPr>
            <a:r>
              <a:rPr lang="en-US" sz="1300" dirty="0">
                <a:latin typeface="Montserrat" pitchFamily="2" charset="0"/>
              </a:rPr>
              <a:t> Government Agencies: Public sector entities that need to comply with regulations mandating data security for citizen information, public records, and classified documents.</a:t>
            </a:r>
            <a:endParaRPr lang="fr-DZ" sz="1300" dirty="0">
              <a:latin typeface="Montserrat" pitchFamily="2" charset="0"/>
            </a:endParaRPr>
          </a:p>
        </p:txBody>
      </p:sp>
      <p:sp>
        <p:nvSpPr>
          <p:cNvPr id="10" name="ZoneTexte 9">
            <a:extLst>
              <a:ext uri="{FF2B5EF4-FFF2-40B4-BE49-F238E27FC236}">
                <a16:creationId xmlns:a16="http://schemas.microsoft.com/office/drawing/2014/main" id="{F2952503-3303-42A6-972A-CAC8043A8984}"/>
              </a:ext>
            </a:extLst>
          </p:cNvPr>
          <p:cNvSpPr txBox="1"/>
          <p:nvPr/>
        </p:nvSpPr>
        <p:spPr>
          <a:xfrm>
            <a:off x="5659120" y="946033"/>
            <a:ext cx="2062480" cy="2862322"/>
          </a:xfrm>
          <a:prstGeom prst="rect">
            <a:avLst/>
          </a:prstGeom>
          <a:noFill/>
        </p:spPr>
        <p:txBody>
          <a:bodyPr wrap="square" rtlCol="0">
            <a:spAutoFit/>
          </a:bodyPr>
          <a:lstStyle/>
          <a:p>
            <a:pPr marL="285750" indent="-285750">
              <a:buFontTx/>
              <a:buChar char="-"/>
            </a:pPr>
            <a:r>
              <a:rPr lang="fr-FR" sz="1500" dirty="0" err="1">
                <a:latin typeface="Montserrat" pitchFamily="2" charset="0"/>
              </a:rPr>
              <a:t>Enhanced</a:t>
            </a:r>
            <a:r>
              <a:rPr lang="fr-FR" sz="1500" dirty="0">
                <a:latin typeface="Montserrat" pitchFamily="2" charset="0"/>
              </a:rPr>
              <a:t> Data Security</a:t>
            </a:r>
          </a:p>
          <a:p>
            <a:pPr marL="285750" indent="-285750">
              <a:buFontTx/>
              <a:buChar char="-"/>
            </a:pPr>
            <a:r>
              <a:rPr lang="fr-FR" sz="1500" dirty="0" err="1">
                <a:latin typeface="Montserrat" pitchFamily="2" charset="0"/>
              </a:rPr>
              <a:t>Improved</a:t>
            </a:r>
            <a:r>
              <a:rPr lang="fr-FR" sz="1500" dirty="0">
                <a:latin typeface="Montserrat" pitchFamily="2" charset="0"/>
              </a:rPr>
              <a:t> </a:t>
            </a:r>
            <a:r>
              <a:rPr lang="fr-FR" sz="1500" dirty="0" err="1">
                <a:latin typeface="Montserrat" pitchFamily="2" charset="0"/>
              </a:rPr>
              <a:t>Regulatory</a:t>
            </a:r>
            <a:r>
              <a:rPr lang="fr-FR" sz="1500" dirty="0">
                <a:latin typeface="Montserrat" pitchFamily="2" charset="0"/>
              </a:rPr>
              <a:t> Compliance</a:t>
            </a:r>
          </a:p>
          <a:p>
            <a:pPr marL="285750" indent="-285750">
              <a:buFontTx/>
              <a:buChar char="-"/>
            </a:pPr>
            <a:r>
              <a:rPr lang="en-US" sz="1500" dirty="0">
                <a:latin typeface="Montserrat" pitchFamily="2" charset="0"/>
              </a:rPr>
              <a:t>Reduced Risk of Data Breaches</a:t>
            </a:r>
            <a:endParaRPr lang="fr-FR" sz="1500" dirty="0">
              <a:latin typeface="Montserrat" pitchFamily="2" charset="0"/>
            </a:endParaRPr>
          </a:p>
          <a:p>
            <a:pPr marL="285750" indent="-285750">
              <a:buFontTx/>
              <a:buChar char="-"/>
            </a:pPr>
            <a:r>
              <a:rPr lang="fr-FR" sz="1500" dirty="0" err="1">
                <a:latin typeface="Montserrat" pitchFamily="2" charset="0"/>
              </a:rPr>
              <a:t>Streamlined</a:t>
            </a:r>
            <a:r>
              <a:rPr lang="fr-FR" sz="1500" dirty="0">
                <a:latin typeface="Montserrat" pitchFamily="2" charset="0"/>
              </a:rPr>
              <a:t> Access Control</a:t>
            </a:r>
          </a:p>
          <a:p>
            <a:pPr marL="285750" indent="-285750">
              <a:buFontTx/>
              <a:buChar char="-"/>
            </a:pPr>
            <a:r>
              <a:rPr lang="fr-FR" sz="1500" dirty="0" err="1">
                <a:latin typeface="Montserrat" pitchFamily="2" charset="0"/>
              </a:rPr>
              <a:t>Simplified</a:t>
            </a:r>
            <a:r>
              <a:rPr lang="fr-FR" sz="1500" dirty="0">
                <a:latin typeface="Montserrat" pitchFamily="2" charset="0"/>
              </a:rPr>
              <a:t> Document </a:t>
            </a:r>
            <a:r>
              <a:rPr lang="fr-FR" sz="1500" dirty="0" err="1">
                <a:latin typeface="Montserrat" pitchFamily="2" charset="0"/>
              </a:rPr>
              <a:t>Auditing</a:t>
            </a:r>
            <a:endParaRPr lang="fr-DZ" sz="1500" dirty="0">
              <a:latin typeface="Montserrat" pitchFamily="2" charset="0"/>
            </a:endParaRPr>
          </a:p>
        </p:txBody>
      </p:sp>
      <p:sp>
        <p:nvSpPr>
          <p:cNvPr id="11" name="ZoneTexte 10">
            <a:extLst>
              <a:ext uri="{FF2B5EF4-FFF2-40B4-BE49-F238E27FC236}">
                <a16:creationId xmlns:a16="http://schemas.microsoft.com/office/drawing/2014/main" id="{6D7989FC-DA14-4604-949C-2C2D23BDA191}"/>
              </a:ext>
            </a:extLst>
          </p:cNvPr>
          <p:cNvSpPr txBox="1"/>
          <p:nvPr/>
        </p:nvSpPr>
        <p:spPr>
          <a:xfrm>
            <a:off x="7721000" y="3049645"/>
            <a:ext cx="2062480" cy="1246495"/>
          </a:xfrm>
          <a:prstGeom prst="rect">
            <a:avLst/>
          </a:prstGeom>
          <a:noFill/>
        </p:spPr>
        <p:txBody>
          <a:bodyPr wrap="square" rtlCol="0">
            <a:spAutoFit/>
          </a:bodyPr>
          <a:lstStyle/>
          <a:p>
            <a:pPr marL="285750" indent="-285750">
              <a:buFontTx/>
              <a:buChar char="-"/>
            </a:pPr>
            <a:r>
              <a:rPr lang="fr-FR" sz="1500" dirty="0">
                <a:latin typeface="Montserrat" pitchFamily="2" charset="0"/>
              </a:rPr>
              <a:t>Direct Sales</a:t>
            </a:r>
          </a:p>
          <a:p>
            <a:pPr marL="285750" indent="-285750">
              <a:buFontTx/>
              <a:buChar char="-"/>
            </a:pPr>
            <a:r>
              <a:rPr lang="fr-FR" sz="1500" dirty="0" err="1">
                <a:latin typeface="Montserrat" pitchFamily="2" charset="0"/>
              </a:rPr>
              <a:t>Website</a:t>
            </a:r>
            <a:endParaRPr lang="fr-FR" sz="1500" dirty="0">
              <a:latin typeface="Montserrat" pitchFamily="2" charset="0"/>
            </a:endParaRPr>
          </a:p>
          <a:p>
            <a:pPr marL="285750" indent="-285750">
              <a:buFontTx/>
              <a:buChar char="-"/>
            </a:pPr>
            <a:r>
              <a:rPr lang="fr-FR" sz="1500" dirty="0">
                <a:latin typeface="Montserrat" pitchFamily="2" charset="0"/>
              </a:rPr>
              <a:t>Partnerships</a:t>
            </a:r>
          </a:p>
          <a:p>
            <a:pPr marL="285750" indent="-285750">
              <a:buFontTx/>
              <a:buChar char="-"/>
            </a:pPr>
            <a:r>
              <a:rPr lang="fr-FR" sz="1500" dirty="0">
                <a:latin typeface="Montserrat" pitchFamily="2" charset="0"/>
              </a:rPr>
              <a:t>Online Marketplaces</a:t>
            </a:r>
            <a:endParaRPr lang="fr-DZ" sz="1500" dirty="0">
              <a:latin typeface="Montserrat" pitchFamily="2" charset="0"/>
            </a:endParaRPr>
          </a:p>
        </p:txBody>
      </p:sp>
      <p:sp>
        <p:nvSpPr>
          <p:cNvPr id="12" name="ZoneTexte 11">
            <a:extLst>
              <a:ext uri="{FF2B5EF4-FFF2-40B4-BE49-F238E27FC236}">
                <a16:creationId xmlns:a16="http://schemas.microsoft.com/office/drawing/2014/main" id="{AD928CFF-12DA-40F2-9C30-FF5ADE88F277}"/>
              </a:ext>
            </a:extLst>
          </p:cNvPr>
          <p:cNvSpPr txBox="1"/>
          <p:nvPr/>
        </p:nvSpPr>
        <p:spPr>
          <a:xfrm>
            <a:off x="7761640" y="915553"/>
            <a:ext cx="2062480" cy="1384995"/>
          </a:xfrm>
          <a:prstGeom prst="rect">
            <a:avLst/>
          </a:prstGeom>
          <a:noFill/>
        </p:spPr>
        <p:txBody>
          <a:bodyPr wrap="square" rtlCol="0">
            <a:spAutoFit/>
          </a:bodyPr>
          <a:lstStyle/>
          <a:p>
            <a:pPr marL="285750" indent="-285750">
              <a:buFontTx/>
              <a:buChar char="-"/>
            </a:pPr>
            <a:r>
              <a:rPr lang="fr-FR" sz="1400" dirty="0">
                <a:latin typeface="Montserrat" pitchFamily="2" charset="0"/>
              </a:rPr>
              <a:t>Freemium Mode</a:t>
            </a:r>
          </a:p>
          <a:p>
            <a:pPr marL="285750" indent="-285750">
              <a:buFontTx/>
              <a:buChar char="-"/>
            </a:pPr>
            <a:r>
              <a:rPr lang="fr-FR" sz="1400" dirty="0" err="1">
                <a:latin typeface="Montserrat" pitchFamily="2" charset="0"/>
              </a:rPr>
              <a:t>Dedicated</a:t>
            </a:r>
            <a:r>
              <a:rPr lang="fr-FR" sz="1400" dirty="0">
                <a:latin typeface="Montserrat" pitchFamily="2" charset="0"/>
              </a:rPr>
              <a:t> Customer Support</a:t>
            </a:r>
          </a:p>
          <a:p>
            <a:pPr marL="285750" indent="-285750">
              <a:buFontTx/>
              <a:buChar char="-"/>
            </a:pPr>
            <a:r>
              <a:rPr lang="fr-FR" sz="1400" dirty="0">
                <a:latin typeface="Montserrat" pitchFamily="2" charset="0"/>
              </a:rPr>
              <a:t>Training and </a:t>
            </a:r>
            <a:r>
              <a:rPr lang="fr-FR" sz="1400" dirty="0" err="1">
                <a:latin typeface="Montserrat" pitchFamily="2" charset="0"/>
              </a:rPr>
              <a:t>Onboarding</a:t>
            </a:r>
            <a:endParaRPr lang="fr-DZ" sz="1400" dirty="0">
              <a:latin typeface="Montserrat" pitchFamily="2" charset="0"/>
            </a:endParaRPr>
          </a:p>
        </p:txBody>
      </p:sp>
      <p:sp>
        <p:nvSpPr>
          <p:cNvPr id="13" name="ZoneTexte 12">
            <a:extLst>
              <a:ext uri="{FF2B5EF4-FFF2-40B4-BE49-F238E27FC236}">
                <a16:creationId xmlns:a16="http://schemas.microsoft.com/office/drawing/2014/main" id="{9B8A8E9D-2A14-4AF8-BFDB-F051D998C984}"/>
              </a:ext>
            </a:extLst>
          </p:cNvPr>
          <p:cNvSpPr txBox="1"/>
          <p:nvPr/>
        </p:nvSpPr>
        <p:spPr>
          <a:xfrm>
            <a:off x="6898040" y="5288719"/>
            <a:ext cx="4603080" cy="784830"/>
          </a:xfrm>
          <a:prstGeom prst="rect">
            <a:avLst/>
          </a:prstGeom>
          <a:noFill/>
        </p:spPr>
        <p:txBody>
          <a:bodyPr wrap="square" rtlCol="0">
            <a:spAutoFit/>
          </a:bodyPr>
          <a:lstStyle/>
          <a:p>
            <a:pPr marL="285750" indent="-285750">
              <a:buFontTx/>
              <a:buChar char="-"/>
            </a:pPr>
            <a:r>
              <a:rPr lang="fr-FR" sz="1500" dirty="0">
                <a:latin typeface="Montserrat" pitchFamily="2" charset="0"/>
              </a:rPr>
              <a:t>Software </a:t>
            </a:r>
            <a:r>
              <a:rPr lang="fr-FR" sz="1500" dirty="0" err="1">
                <a:latin typeface="Montserrat" pitchFamily="2" charset="0"/>
              </a:rPr>
              <a:t>Licensing</a:t>
            </a:r>
            <a:r>
              <a:rPr lang="fr-FR" sz="1500" dirty="0">
                <a:latin typeface="Montserrat" pitchFamily="2" charset="0"/>
              </a:rPr>
              <a:t>  - </a:t>
            </a:r>
            <a:r>
              <a:rPr lang="fr-FR" sz="1500" dirty="0" err="1">
                <a:latin typeface="Montserrat" pitchFamily="2" charset="0"/>
              </a:rPr>
              <a:t>Deployment</a:t>
            </a:r>
            <a:r>
              <a:rPr lang="fr-FR" sz="1500" dirty="0">
                <a:latin typeface="Montserrat" pitchFamily="2" charset="0"/>
              </a:rPr>
              <a:t> Services</a:t>
            </a:r>
          </a:p>
          <a:p>
            <a:pPr marL="285750" indent="-285750">
              <a:buFontTx/>
              <a:buChar char="-"/>
            </a:pPr>
            <a:r>
              <a:rPr lang="fr-FR" sz="1500" dirty="0">
                <a:latin typeface="Montserrat" pitchFamily="2" charset="0"/>
              </a:rPr>
              <a:t>Data Migration Services  - Training and Support Services</a:t>
            </a:r>
            <a:endParaRPr lang="fr-DZ" sz="1500" dirty="0">
              <a:latin typeface="Montserrat" pitchFamily="2" charset="0"/>
            </a:endParaRPr>
          </a:p>
        </p:txBody>
      </p:sp>
      <p:sp>
        <p:nvSpPr>
          <p:cNvPr id="14" name="ZoneTexte 13">
            <a:extLst>
              <a:ext uri="{FF2B5EF4-FFF2-40B4-BE49-F238E27FC236}">
                <a16:creationId xmlns:a16="http://schemas.microsoft.com/office/drawing/2014/main" id="{2968F343-07F2-4FEB-A0AA-E304C00EC9E1}"/>
              </a:ext>
            </a:extLst>
          </p:cNvPr>
          <p:cNvSpPr txBox="1"/>
          <p:nvPr/>
        </p:nvSpPr>
        <p:spPr>
          <a:xfrm>
            <a:off x="3626520" y="3029325"/>
            <a:ext cx="2062480" cy="1384995"/>
          </a:xfrm>
          <a:prstGeom prst="rect">
            <a:avLst/>
          </a:prstGeom>
          <a:noFill/>
        </p:spPr>
        <p:txBody>
          <a:bodyPr wrap="square" rtlCol="0">
            <a:spAutoFit/>
          </a:bodyPr>
          <a:lstStyle/>
          <a:p>
            <a:pPr marL="285750" indent="-285750">
              <a:buFontTx/>
              <a:buChar char="-"/>
            </a:pPr>
            <a:r>
              <a:rPr lang="fr-FR" sz="1200" dirty="0">
                <a:latin typeface="Montserrat" pitchFamily="2" charset="0"/>
              </a:rPr>
              <a:t>Secure Document </a:t>
            </a:r>
            <a:r>
              <a:rPr lang="fr-FR" sz="1200" dirty="0" err="1">
                <a:latin typeface="Montserrat" pitchFamily="2" charset="0"/>
              </a:rPr>
              <a:t>Encryption</a:t>
            </a:r>
            <a:r>
              <a:rPr lang="fr-FR" sz="1200" dirty="0">
                <a:latin typeface="Montserrat" pitchFamily="2" charset="0"/>
              </a:rPr>
              <a:t> </a:t>
            </a:r>
            <a:r>
              <a:rPr lang="fr-FR" sz="1200" dirty="0" err="1">
                <a:latin typeface="Montserrat" pitchFamily="2" charset="0"/>
              </a:rPr>
              <a:t>Technology</a:t>
            </a:r>
            <a:endParaRPr lang="fr-FR" sz="1200" dirty="0">
              <a:latin typeface="Montserrat" pitchFamily="2" charset="0"/>
            </a:endParaRPr>
          </a:p>
          <a:p>
            <a:pPr marL="285750" indent="-285750">
              <a:buFontTx/>
              <a:buChar char="-"/>
            </a:pPr>
            <a:r>
              <a:rPr lang="fr-FR" sz="1200" dirty="0">
                <a:latin typeface="Montserrat" pitchFamily="2" charset="0"/>
              </a:rPr>
              <a:t>User-</a:t>
            </a:r>
            <a:r>
              <a:rPr lang="fr-FR" sz="1200" dirty="0" err="1">
                <a:latin typeface="Montserrat" pitchFamily="2" charset="0"/>
              </a:rPr>
              <a:t>Friendly</a:t>
            </a:r>
            <a:r>
              <a:rPr lang="fr-FR" sz="1200" dirty="0">
                <a:latin typeface="Montserrat" pitchFamily="2" charset="0"/>
              </a:rPr>
              <a:t> DMS Platform</a:t>
            </a:r>
          </a:p>
          <a:p>
            <a:pPr marL="285750" indent="-285750">
              <a:buFontTx/>
              <a:buChar char="-"/>
            </a:pPr>
            <a:r>
              <a:rPr lang="fr-FR" sz="1200" dirty="0">
                <a:latin typeface="Montserrat" pitchFamily="2" charset="0"/>
              </a:rPr>
              <a:t>Scalable Infrastructure</a:t>
            </a:r>
            <a:endParaRPr lang="fr-DZ" sz="1200" dirty="0">
              <a:latin typeface="Montserrat" pitchFamily="2" charset="0"/>
            </a:endParaRPr>
          </a:p>
        </p:txBody>
      </p:sp>
      <p:sp>
        <p:nvSpPr>
          <p:cNvPr id="15" name="ZoneTexte 14">
            <a:extLst>
              <a:ext uri="{FF2B5EF4-FFF2-40B4-BE49-F238E27FC236}">
                <a16:creationId xmlns:a16="http://schemas.microsoft.com/office/drawing/2014/main" id="{139E051C-7EA2-4D7B-AB8C-BA93941404EC}"/>
              </a:ext>
            </a:extLst>
          </p:cNvPr>
          <p:cNvSpPr txBox="1"/>
          <p:nvPr/>
        </p:nvSpPr>
        <p:spPr>
          <a:xfrm>
            <a:off x="3597239" y="864753"/>
            <a:ext cx="1970441" cy="1615827"/>
          </a:xfrm>
          <a:prstGeom prst="rect">
            <a:avLst/>
          </a:prstGeom>
          <a:noFill/>
        </p:spPr>
        <p:txBody>
          <a:bodyPr wrap="square" rtlCol="0">
            <a:spAutoFit/>
          </a:bodyPr>
          <a:lstStyle/>
          <a:p>
            <a:pPr marL="285750" indent="-285750">
              <a:buFontTx/>
              <a:buChar char="-"/>
            </a:pPr>
            <a:r>
              <a:rPr lang="fr-FR" sz="1100" dirty="0">
                <a:latin typeface="Montserrat" pitchFamily="2" charset="0"/>
              </a:rPr>
              <a:t>Product </a:t>
            </a:r>
            <a:r>
              <a:rPr lang="fr-FR" sz="1100" dirty="0" err="1">
                <a:latin typeface="Montserrat" pitchFamily="2" charset="0"/>
              </a:rPr>
              <a:t>Development</a:t>
            </a:r>
            <a:endParaRPr lang="fr-FR" sz="1100" dirty="0">
              <a:latin typeface="Montserrat" pitchFamily="2" charset="0"/>
            </a:endParaRPr>
          </a:p>
          <a:p>
            <a:pPr marL="285750" indent="-285750">
              <a:buFontTx/>
              <a:buChar char="-"/>
            </a:pPr>
            <a:r>
              <a:rPr lang="fr-FR" sz="1100" dirty="0">
                <a:latin typeface="Montserrat" pitchFamily="2" charset="0"/>
              </a:rPr>
              <a:t>Marketing and Sales</a:t>
            </a:r>
          </a:p>
          <a:p>
            <a:pPr marL="285750" indent="-285750">
              <a:buFontTx/>
              <a:buChar char="-"/>
            </a:pPr>
            <a:r>
              <a:rPr lang="fr-FR" sz="1100" dirty="0">
                <a:latin typeface="Montserrat" pitchFamily="2" charset="0"/>
              </a:rPr>
              <a:t>Customer </a:t>
            </a:r>
            <a:r>
              <a:rPr lang="fr-FR" sz="1100" dirty="0" err="1">
                <a:latin typeface="Montserrat" pitchFamily="2" charset="0"/>
              </a:rPr>
              <a:t>Onboarding</a:t>
            </a:r>
            <a:r>
              <a:rPr lang="fr-FR" sz="1100" dirty="0">
                <a:latin typeface="Montserrat" pitchFamily="2" charset="0"/>
              </a:rPr>
              <a:t> and Support</a:t>
            </a:r>
          </a:p>
          <a:p>
            <a:pPr marL="285750" indent="-285750">
              <a:buFontTx/>
              <a:buChar char="-"/>
            </a:pPr>
            <a:r>
              <a:rPr lang="fr-FR" sz="1100" dirty="0">
                <a:latin typeface="Montserrat" pitchFamily="2" charset="0"/>
              </a:rPr>
              <a:t>Security Maintenance</a:t>
            </a:r>
          </a:p>
          <a:p>
            <a:pPr marL="285750" indent="-285750">
              <a:buFontTx/>
              <a:buChar char="-"/>
            </a:pPr>
            <a:endParaRPr lang="fr-DZ" sz="1100" dirty="0">
              <a:latin typeface="Montserrat" pitchFamily="2" charset="0"/>
            </a:endParaRPr>
          </a:p>
        </p:txBody>
      </p:sp>
      <p:sp>
        <p:nvSpPr>
          <p:cNvPr id="16" name="ZoneTexte 15">
            <a:extLst>
              <a:ext uri="{FF2B5EF4-FFF2-40B4-BE49-F238E27FC236}">
                <a16:creationId xmlns:a16="http://schemas.microsoft.com/office/drawing/2014/main" id="{E4C2EFE0-8E6E-43A3-B47F-877C72C36EA6}"/>
              </a:ext>
            </a:extLst>
          </p:cNvPr>
          <p:cNvSpPr txBox="1"/>
          <p:nvPr/>
        </p:nvSpPr>
        <p:spPr>
          <a:xfrm>
            <a:off x="1552252" y="995558"/>
            <a:ext cx="2062480" cy="2970044"/>
          </a:xfrm>
          <a:prstGeom prst="rect">
            <a:avLst/>
          </a:prstGeom>
          <a:noFill/>
        </p:spPr>
        <p:txBody>
          <a:bodyPr wrap="square" rtlCol="0">
            <a:spAutoFit/>
          </a:bodyPr>
          <a:lstStyle/>
          <a:p>
            <a:pPr marL="285750" indent="-285750">
              <a:buFontTx/>
              <a:buChar char="-"/>
            </a:pPr>
            <a:r>
              <a:rPr lang="en-US" sz="1100" dirty="0">
                <a:latin typeface="Montserrat" pitchFamily="2" charset="0"/>
              </a:rPr>
              <a:t>Technology Partners: Collaborations with technology providers can enhance the encrypted DMS's functionality and integrate with existing systems.</a:t>
            </a:r>
          </a:p>
          <a:p>
            <a:pPr marL="285750" indent="-285750">
              <a:buFontTx/>
              <a:buChar char="-"/>
            </a:pPr>
            <a:r>
              <a:rPr lang="en-US" sz="1100" dirty="0">
                <a:latin typeface="Montserrat" pitchFamily="2" charset="0"/>
              </a:rPr>
              <a:t>Security Experts: Partnerships with security firms can ensure the encrypted DMS adheres to best practices and remains up-to-date with evolving threats.</a:t>
            </a:r>
          </a:p>
          <a:p>
            <a:pPr marL="285750" indent="-285750">
              <a:buFontTx/>
              <a:buChar char="-"/>
            </a:pPr>
            <a:r>
              <a:rPr lang="en-US" sz="1100" dirty="0">
                <a:latin typeface="Montserrat" pitchFamily="2" charset="0"/>
              </a:rPr>
              <a:t>Channel Partners</a:t>
            </a:r>
          </a:p>
        </p:txBody>
      </p:sp>
      <p:sp>
        <p:nvSpPr>
          <p:cNvPr id="17" name="ZoneTexte 16">
            <a:extLst>
              <a:ext uri="{FF2B5EF4-FFF2-40B4-BE49-F238E27FC236}">
                <a16:creationId xmlns:a16="http://schemas.microsoft.com/office/drawing/2014/main" id="{DC3A2B01-F7DD-43FC-88B5-0158D1721DC5}"/>
              </a:ext>
            </a:extLst>
          </p:cNvPr>
          <p:cNvSpPr txBox="1"/>
          <p:nvPr/>
        </p:nvSpPr>
        <p:spPr>
          <a:xfrm>
            <a:off x="1706280" y="5288719"/>
            <a:ext cx="4603080" cy="784830"/>
          </a:xfrm>
          <a:prstGeom prst="rect">
            <a:avLst/>
          </a:prstGeom>
          <a:noFill/>
        </p:spPr>
        <p:txBody>
          <a:bodyPr wrap="square" rtlCol="0">
            <a:spAutoFit/>
          </a:bodyPr>
          <a:lstStyle/>
          <a:p>
            <a:pPr marL="285750" indent="-285750">
              <a:buFontTx/>
              <a:buChar char="-"/>
            </a:pPr>
            <a:r>
              <a:rPr lang="fr-FR" sz="1500" dirty="0" err="1">
                <a:latin typeface="Montserrat" pitchFamily="2" charset="0"/>
              </a:rPr>
              <a:t>Research</a:t>
            </a:r>
            <a:r>
              <a:rPr lang="fr-FR" sz="1500" dirty="0">
                <a:latin typeface="Montserrat" pitchFamily="2" charset="0"/>
              </a:rPr>
              <a:t> and </a:t>
            </a:r>
            <a:r>
              <a:rPr lang="fr-FR" sz="1500" dirty="0" err="1">
                <a:latin typeface="Montserrat" pitchFamily="2" charset="0"/>
              </a:rPr>
              <a:t>Development</a:t>
            </a:r>
            <a:r>
              <a:rPr lang="fr-FR" sz="1500" dirty="0">
                <a:latin typeface="Montserrat" pitchFamily="2" charset="0"/>
              </a:rPr>
              <a:t>  - Marketing and Sales  </a:t>
            </a:r>
          </a:p>
          <a:p>
            <a:pPr marL="285750" indent="-285750">
              <a:buFontTx/>
              <a:buChar char="-"/>
            </a:pPr>
            <a:r>
              <a:rPr lang="fr-FR" sz="1500" dirty="0">
                <a:latin typeface="Montserrat" pitchFamily="2" charset="0"/>
              </a:rPr>
              <a:t>Customer Support  -  Infrastructure</a:t>
            </a:r>
            <a:endParaRPr lang="fr-DZ" sz="1500" dirty="0">
              <a:latin typeface="Montserrat" pitchFamily="2" charset="0"/>
            </a:endParaRPr>
          </a:p>
        </p:txBody>
      </p:sp>
    </p:spTree>
    <p:extLst>
      <p:ext uri="{BB962C8B-B14F-4D97-AF65-F5344CB8AC3E}">
        <p14:creationId xmlns:p14="http://schemas.microsoft.com/office/powerpoint/2010/main" val="2216393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63" y="298550"/>
            <a:ext cx="922073" cy="762322"/>
          </a:xfrm>
          <a:prstGeom prst="rect">
            <a:avLst/>
          </a:prstGeom>
        </p:spPr>
      </p:pic>
      <p:sp>
        <p:nvSpPr>
          <p:cNvPr id="2" name="ZoneTexte 1">
            <a:extLst>
              <a:ext uri="{FF2B5EF4-FFF2-40B4-BE49-F238E27FC236}">
                <a16:creationId xmlns:a16="http://schemas.microsoft.com/office/drawing/2014/main" id="{A5BA65B2-E058-450F-9EDC-6B09A15BAD71}"/>
              </a:ext>
            </a:extLst>
          </p:cNvPr>
          <p:cNvSpPr txBox="1"/>
          <p:nvPr/>
        </p:nvSpPr>
        <p:spPr>
          <a:xfrm>
            <a:off x="2260921" y="2767280"/>
            <a:ext cx="7670158" cy="1323439"/>
          </a:xfrm>
          <a:prstGeom prst="rect">
            <a:avLst/>
          </a:prstGeom>
          <a:noFill/>
        </p:spPr>
        <p:txBody>
          <a:bodyPr wrap="square" rtlCol="0">
            <a:spAutoFit/>
          </a:bodyPr>
          <a:lstStyle/>
          <a:p>
            <a:r>
              <a:rPr lang="fr-FR" sz="8000" dirty="0">
                <a:solidFill>
                  <a:schemeClr val="bg1"/>
                </a:solidFill>
                <a:latin typeface="Montserrat ExtraBold" pitchFamily="2" charset="0"/>
              </a:rPr>
              <a:t>THANK YOU !!</a:t>
            </a:r>
            <a:endParaRPr lang="fr-DZ" sz="8000" dirty="0">
              <a:solidFill>
                <a:schemeClr val="bg1"/>
              </a:solidFill>
              <a:latin typeface="Montserrat ExtraBold" pitchFamily="2" charset="0"/>
            </a:endParaRPr>
          </a:p>
        </p:txBody>
      </p:sp>
      <p:pic>
        <p:nvPicPr>
          <p:cNvPr id="7" name="Image 6">
            <a:extLst>
              <a:ext uri="{FF2B5EF4-FFF2-40B4-BE49-F238E27FC236}">
                <a16:creationId xmlns:a16="http://schemas.microsoft.com/office/drawing/2014/main" id="{D51CF057-8884-461F-B696-C69F50F27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652" y="2650604"/>
            <a:ext cx="681942" cy="681942"/>
          </a:xfrm>
          <a:prstGeom prst="rect">
            <a:avLst/>
          </a:prstGeom>
        </p:spPr>
      </p:pic>
      <p:pic>
        <p:nvPicPr>
          <p:cNvPr id="9" name="Image 8">
            <a:extLst>
              <a:ext uri="{FF2B5EF4-FFF2-40B4-BE49-F238E27FC236}">
                <a16:creationId xmlns:a16="http://schemas.microsoft.com/office/drawing/2014/main" id="{B4D8C3BA-694F-48DC-B669-2CE6CF3B6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9532234" y="3495407"/>
            <a:ext cx="681942" cy="681942"/>
          </a:xfrm>
          <a:prstGeom prst="rect">
            <a:avLst/>
          </a:prstGeom>
        </p:spPr>
      </p:pic>
    </p:spTree>
    <p:extLst>
      <p:ext uri="{BB962C8B-B14F-4D97-AF65-F5344CB8AC3E}">
        <p14:creationId xmlns:p14="http://schemas.microsoft.com/office/powerpoint/2010/main" val="298572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10" name="Image 9">
            <a:extLst>
              <a:ext uri="{FF2B5EF4-FFF2-40B4-BE49-F238E27FC236}">
                <a16:creationId xmlns:a16="http://schemas.microsoft.com/office/drawing/2014/main" id="{4720C4B0-EB20-4792-8981-5271E2DC2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7956" y="-635291"/>
            <a:ext cx="4356087" cy="4356087"/>
          </a:xfrm>
          <a:prstGeom prst="rect">
            <a:avLst/>
          </a:prstGeom>
        </p:spPr>
      </p:pic>
      <p:sp>
        <p:nvSpPr>
          <p:cNvPr id="2" name="ZoneTexte 1">
            <a:extLst>
              <a:ext uri="{FF2B5EF4-FFF2-40B4-BE49-F238E27FC236}">
                <a16:creationId xmlns:a16="http://schemas.microsoft.com/office/drawing/2014/main" id="{D2DF9722-B4B3-46C4-980E-EBC51481B035}"/>
              </a:ext>
            </a:extLst>
          </p:cNvPr>
          <p:cNvSpPr txBox="1"/>
          <p:nvPr/>
        </p:nvSpPr>
        <p:spPr>
          <a:xfrm>
            <a:off x="5262623" y="2494039"/>
            <a:ext cx="1666754" cy="1862048"/>
          </a:xfrm>
          <a:prstGeom prst="rect">
            <a:avLst/>
          </a:prstGeom>
          <a:noFill/>
        </p:spPr>
        <p:txBody>
          <a:bodyPr wrap="square" rtlCol="0">
            <a:spAutoFit/>
          </a:bodyPr>
          <a:lstStyle/>
          <a:p>
            <a:r>
              <a:rPr lang="fr-FR" sz="11500" dirty="0">
                <a:solidFill>
                  <a:srgbClr val="50C4B7"/>
                </a:solidFill>
                <a:latin typeface="Montserrat Bold" pitchFamily="2" charset="0"/>
              </a:rPr>
              <a:t>in</a:t>
            </a:r>
            <a:endParaRPr lang="fr-DZ" sz="11500" dirty="0">
              <a:solidFill>
                <a:srgbClr val="50C4B7"/>
              </a:solidFill>
              <a:latin typeface="Montserrat Bold" pitchFamily="2" charset="0"/>
            </a:endParaRPr>
          </a:p>
        </p:txBody>
      </p:sp>
      <p:pic>
        <p:nvPicPr>
          <p:cNvPr id="7170" name="Picture 2" descr="Micro Hack 2023: Every journey starts with a micro idea! - Devpost">
            <a:extLst>
              <a:ext uri="{FF2B5EF4-FFF2-40B4-BE49-F238E27FC236}">
                <a16:creationId xmlns:a16="http://schemas.microsoft.com/office/drawing/2014/main" id="{1961DF9C-6ABB-408E-B6CC-DC718C967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2993" y="4669650"/>
            <a:ext cx="2246011" cy="1609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74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10" name="Image 9">
            <a:extLst>
              <a:ext uri="{FF2B5EF4-FFF2-40B4-BE49-F238E27FC236}">
                <a16:creationId xmlns:a16="http://schemas.microsoft.com/office/drawing/2014/main" id="{4720C4B0-EB20-4792-8981-5271E2DC234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3917956" y="-635291"/>
            <a:ext cx="4356087" cy="4356087"/>
          </a:xfrm>
          <a:prstGeom prst="rect">
            <a:avLst/>
          </a:prstGeom>
        </p:spPr>
      </p:pic>
      <p:sp>
        <p:nvSpPr>
          <p:cNvPr id="2" name="ZoneTexte 1">
            <a:extLst>
              <a:ext uri="{FF2B5EF4-FFF2-40B4-BE49-F238E27FC236}">
                <a16:creationId xmlns:a16="http://schemas.microsoft.com/office/drawing/2014/main" id="{D2DF9722-B4B3-46C4-980E-EBC51481B035}"/>
              </a:ext>
            </a:extLst>
          </p:cNvPr>
          <p:cNvSpPr txBox="1"/>
          <p:nvPr/>
        </p:nvSpPr>
        <p:spPr>
          <a:xfrm>
            <a:off x="5262623" y="2494039"/>
            <a:ext cx="1666754" cy="1862048"/>
          </a:xfrm>
          <a:prstGeom prst="rect">
            <a:avLst/>
          </a:prstGeom>
          <a:noFill/>
        </p:spPr>
        <p:txBody>
          <a:bodyPr wrap="square" rtlCol="0">
            <a:spAutoFit/>
          </a:bodyPr>
          <a:lstStyle/>
          <a:p>
            <a:r>
              <a:rPr lang="fr-FR" sz="11500" dirty="0">
                <a:ln>
                  <a:solidFill>
                    <a:srgbClr val="50C4B7"/>
                  </a:solidFill>
                </a:ln>
                <a:noFill/>
                <a:latin typeface="Montserrat Bold" pitchFamily="2" charset="0"/>
              </a:rPr>
              <a:t>in</a:t>
            </a:r>
            <a:endParaRPr lang="fr-DZ" sz="11500" dirty="0">
              <a:ln>
                <a:solidFill>
                  <a:srgbClr val="50C4B7"/>
                </a:solidFill>
              </a:ln>
              <a:noFill/>
              <a:latin typeface="Montserrat Bold" pitchFamily="2" charset="0"/>
            </a:endParaRPr>
          </a:p>
        </p:txBody>
      </p:sp>
      <p:pic>
        <p:nvPicPr>
          <p:cNvPr id="7170" name="Picture 2" descr="Micro Hack 2023: Every journey starts with a micro idea! - Devpost">
            <a:extLst>
              <a:ext uri="{FF2B5EF4-FFF2-40B4-BE49-F238E27FC236}">
                <a16:creationId xmlns:a16="http://schemas.microsoft.com/office/drawing/2014/main" id="{1961DF9C-6ABB-408E-B6CC-DC718C9674BB}"/>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4972993" y="4669650"/>
            <a:ext cx="2246011" cy="160961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hank you 3D hand gesture icon 28335535 PNG">
            <a:extLst>
              <a:ext uri="{FF2B5EF4-FFF2-40B4-BE49-F238E27FC236}">
                <a16:creationId xmlns:a16="http://schemas.microsoft.com/office/drawing/2014/main" id="{C5E1331A-4FD6-4B24-BF2F-EC8AA00544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9224" y="742226"/>
            <a:ext cx="5373547" cy="5373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21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63" y="298550"/>
            <a:ext cx="922073" cy="762322"/>
          </a:xfrm>
          <a:prstGeom prst="rect">
            <a:avLst/>
          </a:prstGeom>
        </p:spPr>
      </p:pic>
      <p:sp>
        <p:nvSpPr>
          <p:cNvPr id="2" name="ZoneTexte 1">
            <a:extLst>
              <a:ext uri="{FF2B5EF4-FFF2-40B4-BE49-F238E27FC236}">
                <a16:creationId xmlns:a16="http://schemas.microsoft.com/office/drawing/2014/main" id="{A5BA65B2-E058-450F-9EDC-6B09A15BAD71}"/>
              </a:ext>
            </a:extLst>
          </p:cNvPr>
          <p:cNvSpPr txBox="1"/>
          <p:nvPr/>
        </p:nvSpPr>
        <p:spPr>
          <a:xfrm>
            <a:off x="779361" y="2767280"/>
            <a:ext cx="10633276" cy="1323439"/>
          </a:xfrm>
          <a:prstGeom prst="rect">
            <a:avLst/>
          </a:prstGeom>
          <a:noFill/>
        </p:spPr>
        <p:txBody>
          <a:bodyPr wrap="square" rtlCol="0">
            <a:spAutoFit/>
          </a:bodyPr>
          <a:lstStyle/>
          <a:p>
            <a:r>
              <a:rPr lang="fr-FR" sz="8000" dirty="0">
                <a:solidFill>
                  <a:schemeClr val="bg1"/>
                </a:solidFill>
                <a:latin typeface="Montserrat ExtraBold" pitchFamily="2" charset="0"/>
              </a:rPr>
              <a:t>THE PROBLEMATIC</a:t>
            </a:r>
            <a:endParaRPr lang="fr-DZ" sz="8000" dirty="0">
              <a:solidFill>
                <a:schemeClr val="bg1"/>
              </a:solidFill>
              <a:latin typeface="Montserrat ExtraBold" pitchFamily="2" charset="0"/>
            </a:endParaRPr>
          </a:p>
        </p:txBody>
      </p:sp>
      <p:pic>
        <p:nvPicPr>
          <p:cNvPr id="7" name="Image 6">
            <a:extLst>
              <a:ext uri="{FF2B5EF4-FFF2-40B4-BE49-F238E27FC236}">
                <a16:creationId xmlns:a16="http://schemas.microsoft.com/office/drawing/2014/main" id="{D51CF057-8884-461F-B696-C69F50F27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389" y="2650604"/>
            <a:ext cx="681942" cy="681942"/>
          </a:xfrm>
          <a:prstGeom prst="rect">
            <a:avLst/>
          </a:prstGeom>
        </p:spPr>
      </p:pic>
      <p:pic>
        <p:nvPicPr>
          <p:cNvPr id="9" name="Image 8">
            <a:extLst>
              <a:ext uri="{FF2B5EF4-FFF2-40B4-BE49-F238E27FC236}">
                <a16:creationId xmlns:a16="http://schemas.microsoft.com/office/drawing/2014/main" id="{B4D8C3BA-694F-48DC-B669-2CE6CF3B6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996912" y="3513878"/>
            <a:ext cx="681942" cy="681942"/>
          </a:xfrm>
          <a:prstGeom prst="rect">
            <a:avLst/>
          </a:prstGeom>
        </p:spPr>
      </p:pic>
    </p:spTree>
    <p:extLst>
      <p:ext uri="{BB962C8B-B14F-4D97-AF65-F5344CB8AC3E}">
        <p14:creationId xmlns:p14="http://schemas.microsoft.com/office/powerpoint/2010/main" val="4038960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63" y="298550"/>
            <a:ext cx="922073" cy="762322"/>
          </a:xfrm>
          <a:prstGeom prst="rect">
            <a:avLst/>
          </a:prstGeom>
        </p:spPr>
      </p:pic>
      <p:sp>
        <p:nvSpPr>
          <p:cNvPr id="2" name="ZoneTexte 1">
            <a:extLst>
              <a:ext uri="{FF2B5EF4-FFF2-40B4-BE49-F238E27FC236}">
                <a16:creationId xmlns:a16="http://schemas.microsoft.com/office/drawing/2014/main" id="{A5BA65B2-E058-450F-9EDC-6B09A15BAD71}"/>
              </a:ext>
            </a:extLst>
          </p:cNvPr>
          <p:cNvSpPr txBox="1"/>
          <p:nvPr/>
        </p:nvSpPr>
        <p:spPr>
          <a:xfrm>
            <a:off x="3619970" y="1494064"/>
            <a:ext cx="4952057" cy="646331"/>
          </a:xfrm>
          <a:prstGeom prst="rect">
            <a:avLst/>
          </a:prstGeom>
          <a:noFill/>
        </p:spPr>
        <p:txBody>
          <a:bodyPr wrap="square" rtlCol="0">
            <a:spAutoFit/>
          </a:bodyPr>
          <a:lstStyle/>
          <a:p>
            <a:r>
              <a:rPr lang="fr-FR" sz="3600" dirty="0">
                <a:solidFill>
                  <a:schemeClr val="bg1"/>
                </a:solidFill>
                <a:latin typeface="Montserrat ExtraBold" pitchFamily="2" charset="0"/>
              </a:rPr>
              <a:t>THE PROBLEMATIC</a:t>
            </a:r>
            <a:endParaRPr lang="fr-DZ" sz="3600" dirty="0">
              <a:solidFill>
                <a:schemeClr val="bg1"/>
              </a:solidFill>
              <a:latin typeface="Montserrat ExtraBold" pitchFamily="2" charset="0"/>
            </a:endParaRPr>
          </a:p>
        </p:txBody>
      </p:sp>
      <p:pic>
        <p:nvPicPr>
          <p:cNvPr id="7" name="Image 6">
            <a:extLst>
              <a:ext uri="{FF2B5EF4-FFF2-40B4-BE49-F238E27FC236}">
                <a16:creationId xmlns:a16="http://schemas.microsoft.com/office/drawing/2014/main" id="{D51CF057-8884-461F-B696-C69F50F27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0987" y="1460499"/>
            <a:ext cx="356729" cy="356729"/>
          </a:xfrm>
          <a:prstGeom prst="rect">
            <a:avLst/>
          </a:prstGeom>
        </p:spPr>
      </p:pic>
      <p:pic>
        <p:nvPicPr>
          <p:cNvPr id="8" name="Image 7">
            <a:extLst>
              <a:ext uri="{FF2B5EF4-FFF2-40B4-BE49-F238E27FC236}">
                <a16:creationId xmlns:a16="http://schemas.microsoft.com/office/drawing/2014/main" id="{BECBAECB-7A4F-41ED-B989-AF9E50B7E9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8230538" y="1837551"/>
            <a:ext cx="356729" cy="356729"/>
          </a:xfrm>
          <a:prstGeom prst="rect">
            <a:avLst/>
          </a:prstGeom>
        </p:spPr>
      </p:pic>
      <p:sp>
        <p:nvSpPr>
          <p:cNvPr id="3" name="ZoneTexte 2">
            <a:extLst>
              <a:ext uri="{FF2B5EF4-FFF2-40B4-BE49-F238E27FC236}">
                <a16:creationId xmlns:a16="http://schemas.microsoft.com/office/drawing/2014/main" id="{65DC1F3C-DD86-43AF-AD44-640BB3BDB82E}"/>
              </a:ext>
            </a:extLst>
          </p:cNvPr>
          <p:cNvSpPr txBox="1"/>
          <p:nvPr/>
        </p:nvSpPr>
        <p:spPr>
          <a:xfrm>
            <a:off x="599440" y="2624365"/>
            <a:ext cx="10830560" cy="3416320"/>
          </a:xfrm>
          <a:prstGeom prst="rect">
            <a:avLst/>
          </a:prstGeom>
          <a:noFill/>
        </p:spPr>
        <p:txBody>
          <a:bodyPr wrap="square" rtlCol="0">
            <a:spAutoFit/>
          </a:bodyPr>
          <a:lstStyle/>
          <a:p>
            <a:pPr algn="just"/>
            <a:r>
              <a:rPr lang="en-US" sz="2700" dirty="0">
                <a:solidFill>
                  <a:schemeClr val="bg1"/>
                </a:solidFill>
                <a:latin typeface="Montserrat" pitchFamily="2" charset="0"/>
              </a:rPr>
              <a:t>In the realm of electronic document management, the human element often proves to be the weakest link. To fortify this, we need to address the root of the problem, which lies in the transaction of data and documents, especially between administrators who handle important data. Even minor issues can escalate into significant problems. Therefore, it’s crucial to minimize the average number of issues to enhance the overall security of our systems.</a:t>
            </a:r>
            <a:endParaRPr lang="fr-DZ" sz="2700" dirty="0">
              <a:solidFill>
                <a:schemeClr val="bg1"/>
              </a:solidFill>
              <a:latin typeface="Montserrat" pitchFamily="2" charset="0"/>
            </a:endParaRPr>
          </a:p>
        </p:txBody>
      </p:sp>
    </p:spTree>
    <p:extLst>
      <p:ext uri="{BB962C8B-B14F-4D97-AF65-F5344CB8AC3E}">
        <p14:creationId xmlns:p14="http://schemas.microsoft.com/office/powerpoint/2010/main" val="2592301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63" y="298550"/>
            <a:ext cx="922073" cy="762322"/>
          </a:xfrm>
          <a:prstGeom prst="rect">
            <a:avLst/>
          </a:prstGeom>
        </p:spPr>
      </p:pic>
      <p:sp>
        <p:nvSpPr>
          <p:cNvPr id="2" name="ZoneTexte 1">
            <a:extLst>
              <a:ext uri="{FF2B5EF4-FFF2-40B4-BE49-F238E27FC236}">
                <a16:creationId xmlns:a16="http://schemas.microsoft.com/office/drawing/2014/main" id="{A5BA65B2-E058-450F-9EDC-6B09A15BAD71}"/>
              </a:ext>
            </a:extLst>
          </p:cNvPr>
          <p:cNvSpPr txBox="1"/>
          <p:nvPr/>
        </p:nvSpPr>
        <p:spPr>
          <a:xfrm>
            <a:off x="1965766" y="2767280"/>
            <a:ext cx="8260467" cy="1323439"/>
          </a:xfrm>
          <a:prstGeom prst="rect">
            <a:avLst/>
          </a:prstGeom>
          <a:noFill/>
        </p:spPr>
        <p:txBody>
          <a:bodyPr wrap="square" rtlCol="0">
            <a:spAutoFit/>
          </a:bodyPr>
          <a:lstStyle/>
          <a:p>
            <a:r>
              <a:rPr lang="fr-FR" sz="8000" dirty="0">
                <a:solidFill>
                  <a:schemeClr val="bg1"/>
                </a:solidFill>
                <a:latin typeface="Montserrat ExtraBold" pitchFamily="2" charset="0"/>
              </a:rPr>
              <a:t>THE SOLUTION</a:t>
            </a:r>
            <a:endParaRPr lang="fr-DZ" sz="8000" dirty="0">
              <a:solidFill>
                <a:schemeClr val="bg1"/>
              </a:solidFill>
              <a:latin typeface="Montserrat ExtraBold" pitchFamily="2" charset="0"/>
            </a:endParaRPr>
          </a:p>
        </p:txBody>
      </p:sp>
      <p:pic>
        <p:nvPicPr>
          <p:cNvPr id="7" name="Image 6">
            <a:extLst>
              <a:ext uri="{FF2B5EF4-FFF2-40B4-BE49-F238E27FC236}">
                <a16:creationId xmlns:a16="http://schemas.microsoft.com/office/drawing/2014/main" id="{D51CF057-8884-461F-B696-C69F50F27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4794" y="2639029"/>
            <a:ext cx="681942" cy="681942"/>
          </a:xfrm>
          <a:prstGeom prst="rect">
            <a:avLst/>
          </a:prstGeom>
        </p:spPr>
      </p:pic>
      <p:pic>
        <p:nvPicPr>
          <p:cNvPr id="9" name="Image 8">
            <a:extLst>
              <a:ext uri="{FF2B5EF4-FFF2-40B4-BE49-F238E27FC236}">
                <a16:creationId xmlns:a16="http://schemas.microsoft.com/office/drawing/2014/main" id="{B4D8C3BA-694F-48DC-B669-2CE6CF3B6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9804237" y="3525453"/>
            <a:ext cx="681942" cy="681942"/>
          </a:xfrm>
          <a:prstGeom prst="rect">
            <a:avLst/>
          </a:prstGeom>
        </p:spPr>
      </p:pic>
    </p:spTree>
    <p:extLst>
      <p:ext uri="{BB962C8B-B14F-4D97-AF65-F5344CB8AC3E}">
        <p14:creationId xmlns:p14="http://schemas.microsoft.com/office/powerpoint/2010/main" val="868275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63" y="298550"/>
            <a:ext cx="922073" cy="762322"/>
          </a:xfrm>
          <a:prstGeom prst="rect">
            <a:avLst/>
          </a:prstGeom>
        </p:spPr>
      </p:pic>
      <p:sp>
        <p:nvSpPr>
          <p:cNvPr id="2" name="ZoneTexte 1">
            <a:extLst>
              <a:ext uri="{FF2B5EF4-FFF2-40B4-BE49-F238E27FC236}">
                <a16:creationId xmlns:a16="http://schemas.microsoft.com/office/drawing/2014/main" id="{A5BA65B2-E058-450F-9EDC-6B09A15BAD71}"/>
              </a:ext>
            </a:extLst>
          </p:cNvPr>
          <p:cNvSpPr txBox="1"/>
          <p:nvPr/>
        </p:nvSpPr>
        <p:spPr>
          <a:xfrm>
            <a:off x="4184723" y="1494062"/>
            <a:ext cx="3822552" cy="646331"/>
          </a:xfrm>
          <a:prstGeom prst="rect">
            <a:avLst/>
          </a:prstGeom>
          <a:noFill/>
        </p:spPr>
        <p:txBody>
          <a:bodyPr wrap="square" rtlCol="0">
            <a:spAutoFit/>
          </a:bodyPr>
          <a:lstStyle/>
          <a:p>
            <a:r>
              <a:rPr lang="fr-FR" sz="3600" dirty="0">
                <a:solidFill>
                  <a:schemeClr val="bg1"/>
                </a:solidFill>
                <a:latin typeface="Montserrat ExtraBold" pitchFamily="2" charset="0"/>
              </a:rPr>
              <a:t>THE SOLUTION</a:t>
            </a:r>
            <a:endParaRPr lang="fr-DZ" sz="3600" dirty="0">
              <a:solidFill>
                <a:schemeClr val="bg1"/>
              </a:solidFill>
              <a:latin typeface="Montserrat ExtraBold" pitchFamily="2" charset="0"/>
            </a:endParaRPr>
          </a:p>
        </p:txBody>
      </p:sp>
      <p:pic>
        <p:nvPicPr>
          <p:cNvPr id="7" name="Image 6">
            <a:extLst>
              <a:ext uri="{FF2B5EF4-FFF2-40B4-BE49-F238E27FC236}">
                <a16:creationId xmlns:a16="http://schemas.microsoft.com/office/drawing/2014/main" id="{D51CF057-8884-461F-B696-C69F50F27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0741" y="1448306"/>
            <a:ext cx="356729" cy="356729"/>
          </a:xfrm>
          <a:prstGeom prst="rect">
            <a:avLst/>
          </a:prstGeom>
        </p:spPr>
      </p:pic>
      <p:pic>
        <p:nvPicPr>
          <p:cNvPr id="8" name="Image 7">
            <a:extLst>
              <a:ext uri="{FF2B5EF4-FFF2-40B4-BE49-F238E27FC236}">
                <a16:creationId xmlns:a16="http://schemas.microsoft.com/office/drawing/2014/main" id="{4C375365-B26B-4853-AC79-CF14860C4A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7768968" y="1833254"/>
            <a:ext cx="356729" cy="356729"/>
          </a:xfrm>
          <a:prstGeom prst="rect">
            <a:avLst/>
          </a:prstGeom>
        </p:spPr>
      </p:pic>
      <p:pic>
        <p:nvPicPr>
          <p:cNvPr id="9" name="Image 8">
            <a:extLst>
              <a:ext uri="{FF2B5EF4-FFF2-40B4-BE49-F238E27FC236}">
                <a16:creationId xmlns:a16="http://schemas.microsoft.com/office/drawing/2014/main" id="{580DA036-574C-4600-A2F9-FAE99E9EC6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6676" y="169937"/>
            <a:ext cx="7958645" cy="7958645"/>
          </a:xfrm>
          <a:prstGeom prst="rect">
            <a:avLst/>
          </a:prstGeom>
        </p:spPr>
      </p:pic>
    </p:spTree>
    <p:extLst>
      <p:ext uri="{BB962C8B-B14F-4D97-AF65-F5344CB8AC3E}">
        <p14:creationId xmlns:p14="http://schemas.microsoft.com/office/powerpoint/2010/main" val="889474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63" y="298550"/>
            <a:ext cx="922073" cy="762322"/>
          </a:xfrm>
          <a:prstGeom prst="rect">
            <a:avLst/>
          </a:prstGeom>
        </p:spPr>
      </p:pic>
      <p:sp>
        <p:nvSpPr>
          <p:cNvPr id="2" name="ZoneTexte 1">
            <a:extLst>
              <a:ext uri="{FF2B5EF4-FFF2-40B4-BE49-F238E27FC236}">
                <a16:creationId xmlns:a16="http://schemas.microsoft.com/office/drawing/2014/main" id="{A5BA65B2-E058-450F-9EDC-6B09A15BAD71}"/>
              </a:ext>
            </a:extLst>
          </p:cNvPr>
          <p:cNvSpPr txBox="1"/>
          <p:nvPr/>
        </p:nvSpPr>
        <p:spPr>
          <a:xfrm>
            <a:off x="4184723" y="1494062"/>
            <a:ext cx="3822552" cy="646331"/>
          </a:xfrm>
          <a:prstGeom prst="rect">
            <a:avLst/>
          </a:prstGeom>
          <a:noFill/>
        </p:spPr>
        <p:txBody>
          <a:bodyPr wrap="square" rtlCol="0">
            <a:spAutoFit/>
          </a:bodyPr>
          <a:lstStyle/>
          <a:p>
            <a:r>
              <a:rPr lang="fr-FR" sz="3600" dirty="0">
                <a:solidFill>
                  <a:schemeClr val="bg1"/>
                </a:solidFill>
                <a:latin typeface="Montserrat ExtraBold" pitchFamily="2" charset="0"/>
              </a:rPr>
              <a:t>THE SOLUTION</a:t>
            </a:r>
            <a:endParaRPr lang="fr-DZ" sz="3600" dirty="0">
              <a:solidFill>
                <a:schemeClr val="bg1"/>
              </a:solidFill>
              <a:latin typeface="Montserrat ExtraBold" pitchFamily="2" charset="0"/>
            </a:endParaRPr>
          </a:p>
        </p:txBody>
      </p:sp>
      <p:pic>
        <p:nvPicPr>
          <p:cNvPr id="7" name="Image 6">
            <a:extLst>
              <a:ext uri="{FF2B5EF4-FFF2-40B4-BE49-F238E27FC236}">
                <a16:creationId xmlns:a16="http://schemas.microsoft.com/office/drawing/2014/main" id="{D51CF057-8884-461F-B696-C69F50F27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0741" y="1448306"/>
            <a:ext cx="356729" cy="356729"/>
          </a:xfrm>
          <a:prstGeom prst="rect">
            <a:avLst/>
          </a:prstGeom>
        </p:spPr>
      </p:pic>
      <p:pic>
        <p:nvPicPr>
          <p:cNvPr id="8" name="Image 7">
            <a:extLst>
              <a:ext uri="{FF2B5EF4-FFF2-40B4-BE49-F238E27FC236}">
                <a16:creationId xmlns:a16="http://schemas.microsoft.com/office/drawing/2014/main" id="{4C375365-B26B-4853-AC79-CF14860C4A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7768968" y="1833254"/>
            <a:ext cx="356729" cy="356729"/>
          </a:xfrm>
          <a:prstGeom prst="rect">
            <a:avLst/>
          </a:prstGeom>
        </p:spPr>
      </p:pic>
      <p:sp>
        <p:nvSpPr>
          <p:cNvPr id="15" name="Rectangle 5">
            <a:extLst>
              <a:ext uri="{FF2B5EF4-FFF2-40B4-BE49-F238E27FC236}">
                <a16:creationId xmlns:a16="http://schemas.microsoft.com/office/drawing/2014/main" id="{523F403D-9759-4CBE-9232-6C9D73449CB0}"/>
              </a:ext>
            </a:extLst>
          </p:cNvPr>
          <p:cNvSpPr>
            <a:spLocks noChangeArrowheads="1"/>
          </p:cNvSpPr>
          <p:nvPr/>
        </p:nvSpPr>
        <p:spPr bwMode="auto">
          <a:xfrm>
            <a:off x="304800" y="2943120"/>
            <a:ext cx="1155192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a:ln>
                  <a:noFill/>
                </a:ln>
                <a:solidFill>
                  <a:schemeClr val="bg1"/>
                </a:solidFill>
                <a:effectLst/>
                <a:latin typeface="Montserrat" pitchFamily="2" charset="0"/>
              </a:rPr>
              <a:t>a plug-in That </a:t>
            </a:r>
            <a:r>
              <a:rPr kumimoji="0" lang="en-US" altLang="fr-DZ" sz="2800" b="0" i="0" u="none" strike="noStrike" cap="none" normalizeH="0" baseline="0" dirty="0">
                <a:ln>
                  <a:noFill/>
                </a:ln>
                <a:solidFill>
                  <a:schemeClr val="bg1"/>
                </a:solidFill>
                <a:effectLst/>
                <a:latin typeface="Montserrat" pitchFamily="2" charset="0"/>
              </a:rPr>
              <a:t>reads</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analyzes</a:t>
            </a:r>
            <a:r>
              <a:rPr kumimoji="0" lang="fr-DZ" altLang="fr-DZ" sz="2800" b="0" i="0" u="none" strike="noStrike" cap="none" normalizeH="0" baseline="0" dirty="0">
                <a:ln>
                  <a:noFill/>
                </a:ln>
                <a:solidFill>
                  <a:schemeClr val="bg1"/>
                </a:solidFill>
                <a:effectLst/>
                <a:latin typeface="Montserrat" pitchFamily="2" charset="0"/>
              </a:rPr>
              <a:t>, and </a:t>
            </a:r>
            <a:r>
              <a:rPr kumimoji="0" lang="fr-DZ" altLang="fr-DZ" sz="2800" b="0" i="0" u="none" strike="noStrike" cap="none" normalizeH="0" baseline="0" dirty="0" err="1">
                <a:ln>
                  <a:noFill/>
                </a:ln>
                <a:solidFill>
                  <a:schemeClr val="bg1"/>
                </a:solidFill>
                <a:effectLst/>
                <a:latin typeface="Montserrat" pitchFamily="2" charset="0"/>
              </a:rPr>
              <a:t>processes</a:t>
            </a:r>
            <a:r>
              <a:rPr kumimoji="0" lang="fr-DZ" altLang="fr-DZ" sz="2800" b="0" i="0" u="none" strike="noStrike" cap="none" normalizeH="0" baseline="0" dirty="0">
                <a:ln>
                  <a:noFill/>
                </a:ln>
                <a:solidFill>
                  <a:schemeClr val="bg1"/>
                </a:solidFill>
                <a:effectLst/>
                <a:latin typeface="Montserrat" pitchFamily="2" charset="0"/>
              </a:rPr>
              <a:t> documents, </a:t>
            </a:r>
            <a:r>
              <a:rPr kumimoji="0" lang="en-US" altLang="fr-DZ" sz="2800" b="0" i="0" u="none" strike="noStrike" cap="none" normalizeH="0" baseline="0" dirty="0" err="1">
                <a:ln>
                  <a:noFill/>
                </a:ln>
                <a:solidFill>
                  <a:schemeClr val="bg1"/>
                </a:solidFill>
                <a:effectLst/>
                <a:latin typeface="Montserrat" pitchFamily="2" charset="0"/>
              </a:rPr>
              <a:t>classif</a:t>
            </a:r>
            <a:r>
              <a:rPr kumimoji="0" lang="fr-FR" altLang="fr-DZ" sz="2800" b="0" i="0" u="none" strike="noStrike" cap="none" normalizeH="0" baseline="0" dirty="0" err="1">
                <a:ln>
                  <a:noFill/>
                </a:ln>
                <a:solidFill>
                  <a:schemeClr val="bg1"/>
                </a:solidFill>
                <a:effectLst/>
                <a:latin typeface="Montserrat" pitchFamily="2" charset="0"/>
              </a:rPr>
              <a:t>ies</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them</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based</a:t>
            </a:r>
            <a:r>
              <a:rPr kumimoji="0" lang="fr-DZ" altLang="fr-DZ" sz="2800" b="0" i="0" u="none" strike="noStrike" cap="none" normalizeH="0" baseline="0" dirty="0">
                <a:ln>
                  <a:noFill/>
                </a:ln>
                <a:solidFill>
                  <a:schemeClr val="bg1"/>
                </a:solidFill>
                <a:effectLst/>
                <a:latin typeface="Montserrat" pitchFamily="2" charset="0"/>
              </a:rPr>
              <a:t> on the information </a:t>
            </a:r>
            <a:r>
              <a:rPr kumimoji="0" lang="fr-DZ" altLang="fr-DZ" sz="2800" b="0" i="0" u="none" strike="noStrike" cap="none" normalizeH="0" baseline="0" dirty="0" err="1">
                <a:ln>
                  <a:noFill/>
                </a:ln>
                <a:solidFill>
                  <a:schemeClr val="bg1"/>
                </a:solidFill>
                <a:effectLst/>
                <a:latin typeface="Montserrat" pitchFamily="2" charset="0"/>
              </a:rPr>
              <a:t>within</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each</a:t>
            </a:r>
            <a:r>
              <a:rPr kumimoji="0" lang="fr-DZ" altLang="fr-DZ" sz="2800" b="0" i="0" u="none" strike="noStrike" cap="none" normalizeH="0" baseline="0" dirty="0">
                <a:ln>
                  <a:noFill/>
                </a:ln>
                <a:solidFill>
                  <a:schemeClr val="bg1"/>
                </a:solidFill>
                <a:effectLst/>
                <a:latin typeface="Montserrat" pitchFamily="2" charset="0"/>
              </a:rPr>
              <a:t> document. </a:t>
            </a:r>
            <a:r>
              <a:rPr kumimoji="0" lang="fr-DZ" altLang="fr-DZ" sz="2800" b="0" i="0" u="none" strike="noStrike" cap="none" normalizeH="0" baseline="0" dirty="0" err="1">
                <a:ln>
                  <a:noFill/>
                </a:ln>
                <a:solidFill>
                  <a:schemeClr val="bg1"/>
                </a:solidFill>
                <a:effectLst/>
                <a:latin typeface="Montserrat" pitchFamily="2" charset="0"/>
              </a:rPr>
              <a:t>After</a:t>
            </a:r>
            <a:r>
              <a:rPr kumimoji="0" lang="fr-DZ" altLang="fr-DZ" sz="2800" b="0" i="0" u="none" strike="noStrike" cap="none" normalizeH="0" baseline="0" dirty="0">
                <a:ln>
                  <a:noFill/>
                </a:ln>
                <a:solidFill>
                  <a:schemeClr val="bg1"/>
                </a:solidFill>
                <a:effectLst/>
                <a:latin typeface="Montserrat" pitchFamily="2" charset="0"/>
              </a:rPr>
              <a:t> classification, </a:t>
            </a:r>
            <a:r>
              <a:rPr kumimoji="0" lang="fr-DZ" altLang="fr-DZ" sz="2800" b="0" i="0" u="none" strike="noStrike" cap="none" normalizeH="0" baseline="0" dirty="0" err="1">
                <a:ln>
                  <a:noFill/>
                </a:ln>
                <a:solidFill>
                  <a:schemeClr val="bg1"/>
                </a:solidFill>
                <a:effectLst/>
                <a:latin typeface="Montserrat" pitchFamily="2" charset="0"/>
              </a:rPr>
              <a:t>it</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encrypts</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these</a:t>
            </a:r>
            <a:r>
              <a:rPr kumimoji="0" lang="fr-DZ" altLang="fr-DZ" sz="2800" b="0" i="0" u="none" strike="noStrike" cap="none" normalizeH="0" baseline="0" dirty="0">
                <a:ln>
                  <a:noFill/>
                </a:ln>
                <a:solidFill>
                  <a:schemeClr val="bg1"/>
                </a:solidFill>
                <a:effectLst/>
                <a:latin typeface="Montserrat" pitchFamily="2" charset="0"/>
              </a:rPr>
              <a:t> documents to </a:t>
            </a:r>
            <a:r>
              <a:rPr kumimoji="0" lang="fr-DZ" altLang="fr-DZ" sz="2800" b="0" i="0" u="none" strike="noStrike" cap="none" normalizeH="0" baseline="0" dirty="0" err="1">
                <a:ln>
                  <a:noFill/>
                </a:ln>
                <a:solidFill>
                  <a:schemeClr val="bg1"/>
                </a:solidFill>
                <a:effectLst/>
                <a:latin typeface="Montserrat" pitchFamily="2" charset="0"/>
              </a:rPr>
              <a:t>protect</a:t>
            </a:r>
            <a:r>
              <a:rPr kumimoji="0" lang="fr-DZ" altLang="fr-DZ" sz="2800" b="0" i="0" u="none" strike="noStrike" cap="none" normalizeH="0" baseline="0" dirty="0">
                <a:ln>
                  <a:noFill/>
                </a:ln>
                <a:solidFill>
                  <a:schemeClr val="bg1"/>
                </a:solidFill>
                <a:effectLst/>
                <a:latin typeface="Montserrat" pitchFamily="2" charset="0"/>
              </a:rPr>
              <a:t> sensitive and important information. </a:t>
            </a:r>
            <a:r>
              <a:rPr kumimoji="0" lang="fr-DZ" altLang="fr-DZ" sz="2800" b="0" i="0" u="none" strike="noStrike" cap="none" normalizeH="0" baseline="0" dirty="0" err="1">
                <a:ln>
                  <a:noFill/>
                </a:ln>
                <a:solidFill>
                  <a:schemeClr val="bg1"/>
                </a:solidFill>
                <a:effectLst/>
                <a:latin typeface="Montserrat" pitchFamily="2" charset="0"/>
              </a:rPr>
              <a:t>Additionally</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it</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alerts</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you</a:t>
            </a:r>
            <a:r>
              <a:rPr kumimoji="0" lang="fr-DZ" altLang="fr-DZ" sz="2800" b="0" i="0" u="none" strike="noStrike" cap="none" normalizeH="0" baseline="0" dirty="0">
                <a:ln>
                  <a:noFill/>
                </a:ln>
                <a:solidFill>
                  <a:schemeClr val="bg1"/>
                </a:solidFill>
                <a:effectLst/>
                <a:latin typeface="Montserrat" pitchFamily="2" charset="0"/>
              </a:rPr>
              <a:t> if </a:t>
            </a:r>
            <a:r>
              <a:rPr kumimoji="0" lang="fr-DZ" altLang="fr-DZ" sz="2800" b="0" i="0" u="none" strike="noStrike" cap="none" normalizeH="0" baseline="0" dirty="0" err="1">
                <a:ln>
                  <a:noFill/>
                </a:ln>
                <a:solidFill>
                  <a:schemeClr val="bg1"/>
                </a:solidFill>
                <a:effectLst/>
                <a:latin typeface="Montserrat" pitchFamily="2" charset="0"/>
              </a:rPr>
              <a:t>you</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attempt</a:t>
            </a:r>
            <a:r>
              <a:rPr kumimoji="0" lang="fr-DZ" altLang="fr-DZ" sz="2800" b="0" i="0" u="none" strike="noStrike" cap="none" normalizeH="0" baseline="0" dirty="0">
                <a:ln>
                  <a:noFill/>
                </a:ln>
                <a:solidFill>
                  <a:schemeClr val="bg1"/>
                </a:solidFill>
                <a:effectLst/>
                <a:latin typeface="Montserrat" pitchFamily="2" charset="0"/>
              </a:rPr>
              <a:t> to </a:t>
            </a:r>
            <a:r>
              <a:rPr kumimoji="0" lang="fr-DZ" altLang="fr-DZ" sz="2800" b="0" i="0" u="none" strike="noStrike" cap="none" normalizeH="0" baseline="0" dirty="0" err="1">
                <a:ln>
                  <a:noFill/>
                </a:ln>
                <a:solidFill>
                  <a:schemeClr val="bg1"/>
                </a:solidFill>
                <a:effectLst/>
                <a:latin typeface="Montserrat" pitchFamily="2" charset="0"/>
              </a:rPr>
              <a:t>send</a:t>
            </a:r>
            <a:r>
              <a:rPr kumimoji="0" lang="fr-DZ" altLang="fr-DZ" sz="2800" b="0" i="0" u="none" strike="noStrike" cap="none" normalizeH="0" baseline="0" dirty="0">
                <a:ln>
                  <a:noFill/>
                </a:ln>
                <a:solidFill>
                  <a:schemeClr val="bg1"/>
                </a:solidFill>
                <a:effectLst/>
                <a:latin typeface="Montserrat" pitchFamily="2" charset="0"/>
              </a:rPr>
              <a:t> important documents to </a:t>
            </a:r>
            <a:r>
              <a:rPr kumimoji="0" lang="fr-DZ" altLang="fr-DZ" sz="2800" b="0" i="0" u="none" strike="noStrike" cap="none" normalizeH="0" baseline="0" dirty="0" err="1">
                <a:ln>
                  <a:noFill/>
                </a:ln>
                <a:solidFill>
                  <a:schemeClr val="bg1"/>
                </a:solidFill>
                <a:effectLst/>
                <a:latin typeface="Montserrat" pitchFamily="2" charset="0"/>
              </a:rPr>
              <a:t>someone</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unauthorized</a:t>
            </a:r>
            <a:r>
              <a:rPr kumimoji="0" lang="fr-DZ" altLang="fr-DZ" sz="2800" b="0" i="0" u="none" strike="noStrike" cap="none" normalizeH="0" baseline="0" dirty="0">
                <a:ln>
                  <a:noFill/>
                </a:ln>
                <a:solidFill>
                  <a:schemeClr val="bg1"/>
                </a:solidFill>
                <a:effectLst/>
                <a:latin typeface="Montserrat" pitchFamily="2" charset="0"/>
              </a:rPr>
              <a:t> to </a:t>
            </a:r>
            <a:r>
              <a:rPr kumimoji="0" lang="fr-DZ" altLang="fr-DZ" sz="2800" b="0" i="0" u="none" strike="noStrike" cap="none" normalizeH="0" baseline="0" dirty="0" err="1">
                <a:ln>
                  <a:noFill/>
                </a:ln>
                <a:solidFill>
                  <a:schemeClr val="bg1"/>
                </a:solidFill>
                <a:effectLst/>
                <a:latin typeface="Montserrat" pitchFamily="2" charset="0"/>
              </a:rPr>
              <a:t>view</a:t>
            </a:r>
            <a:r>
              <a:rPr kumimoji="0" lang="fr-DZ" altLang="fr-DZ" sz="2800" b="0" i="0" u="none" strike="noStrike" cap="none" normalizeH="0" baseline="0" dirty="0">
                <a:ln>
                  <a:noFill/>
                </a:ln>
                <a:solidFill>
                  <a:schemeClr val="bg1"/>
                </a:solidFill>
                <a:effectLst/>
                <a:latin typeface="Montserrat" pitchFamily="2" charset="0"/>
              </a:rPr>
              <a:t> </a:t>
            </a:r>
            <a:r>
              <a:rPr kumimoji="0" lang="fr-DZ" altLang="fr-DZ" sz="2800" b="0" i="0" u="none" strike="noStrike" cap="none" normalizeH="0" baseline="0" dirty="0" err="1">
                <a:ln>
                  <a:noFill/>
                </a:ln>
                <a:solidFill>
                  <a:schemeClr val="bg1"/>
                </a:solidFill>
                <a:effectLst/>
                <a:latin typeface="Montserrat" pitchFamily="2" charset="0"/>
              </a:rPr>
              <a:t>them</a:t>
            </a:r>
            <a:r>
              <a:rPr kumimoji="0" lang="fr-DZ" altLang="fr-DZ" sz="2800" b="0" i="0" u="none" strike="noStrike" cap="none" normalizeH="0" baseline="0" dirty="0">
                <a:ln>
                  <a:noFill/>
                </a:ln>
                <a:solidFill>
                  <a:schemeClr val="bg1"/>
                </a:solidFill>
                <a:effectLst/>
                <a:latin typeface="Montserrat"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DZ" altLang="fr-DZ" sz="1800" b="0" i="0" u="none" strike="noStrike" cap="none" normalizeH="0" baseline="0" dirty="0">
              <a:ln>
                <a:noFill/>
              </a:ln>
              <a:solidFill>
                <a:schemeClr val="bg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E781E49F-05F4-47D9-8A2A-558E417129C2}"/>
              </a:ext>
            </a:extLst>
          </p:cNvPr>
          <p:cNvSpPr>
            <a:spLocks noChangeArrowheads="1"/>
          </p:cNvSpPr>
          <p:nvPr/>
        </p:nvSpPr>
        <p:spPr bwMode="auto">
          <a:xfrm>
            <a:off x="0" y="0"/>
            <a:ext cx="3924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DZ" altLang="fr-DZ" sz="1800" b="0" i="0" u="none" strike="noStrike" cap="none" normalizeH="0" baseline="0">
                <a:ln>
                  <a:noFill/>
                </a:ln>
                <a:solidFill>
                  <a:srgbClr val="FFFFFF"/>
                </a:solidFill>
                <a:effectLst/>
                <a:latin typeface="Söhne"/>
              </a:rPr>
            </a:br>
            <a:endParaRPr kumimoji="0" lang="fr-DZ" altLang="fr-DZ" sz="1800" b="0" i="0" u="none" strike="noStrike" cap="none" normalizeH="0" baseline="0">
              <a:ln>
                <a:noFill/>
              </a:ln>
              <a:solidFill>
                <a:schemeClr val="tx1"/>
              </a:solidFill>
              <a:effectLst/>
              <a:latin typeface="Arial" panose="020B0604020202020204" pitchFamily="34" charset="0"/>
            </a:endParaRPr>
          </a:p>
        </p:txBody>
      </p:sp>
      <p:pic>
        <p:nvPicPr>
          <p:cNvPr id="17" name="Image 16">
            <a:extLst>
              <a:ext uri="{FF2B5EF4-FFF2-40B4-BE49-F238E27FC236}">
                <a16:creationId xmlns:a16="http://schemas.microsoft.com/office/drawing/2014/main" id="{61E8DF19-864A-4AB3-A70D-F8D49D3C54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158" y="2029427"/>
            <a:ext cx="2428241" cy="2428241"/>
          </a:xfrm>
          <a:prstGeom prst="rect">
            <a:avLst/>
          </a:prstGeom>
        </p:spPr>
      </p:pic>
    </p:spTree>
    <p:extLst>
      <p:ext uri="{BB962C8B-B14F-4D97-AF65-F5344CB8AC3E}">
        <p14:creationId xmlns:p14="http://schemas.microsoft.com/office/powerpoint/2010/main" val="230640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C45FE1-706E-43BD-8B34-6ADCE087930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DZ"/>
          </a:p>
        </p:txBody>
      </p:sp>
      <p:pic>
        <p:nvPicPr>
          <p:cNvPr id="5" name="Image 4">
            <a:extLst>
              <a:ext uri="{FF2B5EF4-FFF2-40B4-BE49-F238E27FC236}">
                <a16:creationId xmlns:a16="http://schemas.microsoft.com/office/drawing/2014/main" id="{9C7F109C-91DF-47D8-8536-F392235AFBC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635291"/>
            <a:ext cx="12192001" cy="8128582"/>
          </a:xfrm>
          <a:prstGeom prst="rect">
            <a:avLst/>
          </a:prstGeom>
        </p:spPr>
      </p:pic>
      <p:pic>
        <p:nvPicPr>
          <p:cNvPr id="4" name="Image 3">
            <a:extLst>
              <a:ext uri="{FF2B5EF4-FFF2-40B4-BE49-F238E27FC236}">
                <a16:creationId xmlns:a16="http://schemas.microsoft.com/office/drawing/2014/main" id="{97B26F24-04CD-4770-8AC6-8C8B94B3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63" y="298550"/>
            <a:ext cx="922073" cy="762322"/>
          </a:xfrm>
          <a:prstGeom prst="rect">
            <a:avLst/>
          </a:prstGeom>
        </p:spPr>
      </p:pic>
      <p:sp>
        <p:nvSpPr>
          <p:cNvPr id="16" name="Rectangle 6">
            <a:extLst>
              <a:ext uri="{FF2B5EF4-FFF2-40B4-BE49-F238E27FC236}">
                <a16:creationId xmlns:a16="http://schemas.microsoft.com/office/drawing/2014/main" id="{E781E49F-05F4-47D9-8A2A-558E417129C2}"/>
              </a:ext>
            </a:extLst>
          </p:cNvPr>
          <p:cNvSpPr>
            <a:spLocks noChangeArrowheads="1"/>
          </p:cNvSpPr>
          <p:nvPr/>
        </p:nvSpPr>
        <p:spPr bwMode="auto">
          <a:xfrm>
            <a:off x="0" y="0"/>
            <a:ext cx="3924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DZ" altLang="fr-DZ" sz="1800" b="0" i="0" u="none" strike="noStrike" cap="none" normalizeH="0" baseline="0">
                <a:ln>
                  <a:noFill/>
                </a:ln>
                <a:solidFill>
                  <a:srgbClr val="FFFFFF"/>
                </a:solidFill>
                <a:effectLst/>
                <a:latin typeface="Söhne"/>
              </a:rPr>
            </a:br>
            <a:endParaRPr kumimoji="0" lang="fr-DZ" altLang="fr-DZ" sz="1800" b="0" i="0" u="none" strike="noStrike" cap="none" normalizeH="0" baseline="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343E3B9A-F4BF-4A5F-9067-D029070D54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9952" y="1221167"/>
            <a:ext cx="9092095" cy="5338283"/>
          </a:xfrm>
          <a:prstGeom prst="rect">
            <a:avLst/>
          </a:prstGeom>
        </p:spPr>
      </p:pic>
    </p:spTree>
    <p:extLst>
      <p:ext uri="{BB962C8B-B14F-4D97-AF65-F5344CB8AC3E}">
        <p14:creationId xmlns:p14="http://schemas.microsoft.com/office/powerpoint/2010/main" val="4149529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322</Words>
  <Application>Microsoft Office PowerPoint</Application>
  <PresentationFormat>Grand écran</PresentationFormat>
  <Paragraphs>46</Paragraphs>
  <Slides>15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Calibri</vt:lpstr>
      <vt:lpstr>Calibri Light</vt:lpstr>
      <vt:lpstr>Montserrat</vt:lpstr>
      <vt:lpstr>Montserrat Bold</vt:lpstr>
      <vt:lpstr>Montserrat ExtraBold</vt:lpstr>
      <vt:lpstr>Söhne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hamza gdche</dc:creator>
  <cp:lastModifiedBy>hamza gdche</cp:lastModifiedBy>
  <cp:revision>12</cp:revision>
  <dcterms:created xsi:type="dcterms:W3CDTF">2024-04-27T06:43:51Z</dcterms:created>
  <dcterms:modified xsi:type="dcterms:W3CDTF">2024-04-27T09:51:26Z</dcterms:modified>
</cp:coreProperties>
</file>