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2" r:id="rId6"/>
    <p:sldId id="263" r:id="rId7"/>
    <p:sldId id="267" r:id="rId8"/>
    <p:sldId id="264" r:id="rId9"/>
    <p:sldId id="265" r:id="rId10"/>
    <p:sldId id="268" r:id="rId11"/>
    <p:sldId id="269" r:id="rId12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FD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D4C2E-5923-EACB-A30F-C5A9EAF10641}" v="1089" dt="2025-01-25T22:36:52.667"/>
    <p1510:client id="{9323775F-C7AA-1387-4D91-E68F8320FC8E}" v="48" dt="2025-01-25T19:53:59.848"/>
    <p1510:client id="{FA953CAE-2FC7-F4D9-EA15-F56BBC7C1D98}" v="266" dt="2025-01-25T19:07:33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la Monteiro Barreto" userId="72ffec1e038b0f31" providerId="Windows Live" clId="Web-{FA953CAE-2FC7-F4D9-EA15-F56BBC7C1D98}"/>
    <pc:docChg chg="mod addSld modSld modMainMaster setSldSz">
      <pc:chgData name="Naila Monteiro Barreto" userId="72ffec1e038b0f31" providerId="Windows Live" clId="Web-{FA953CAE-2FC7-F4D9-EA15-F56BBC7C1D98}" dt="2025-01-25T19:07:33.496" v="186" actId="20577"/>
      <pc:docMkLst>
        <pc:docMk/>
      </pc:docMkLst>
      <pc:sldChg chg="addSp delSp modSp">
        <pc:chgData name="Naila Monteiro Barreto" userId="72ffec1e038b0f31" providerId="Windows Live" clId="Web-{FA953CAE-2FC7-F4D9-EA15-F56BBC7C1D98}" dt="2025-01-25T18:35:42.469" v="120"/>
        <pc:sldMkLst>
          <pc:docMk/>
          <pc:sldMk cId="2210866551" sldId="256"/>
        </pc:sldMkLst>
        <pc:spChg chg="del">
          <ac:chgData name="Naila Monteiro Barreto" userId="72ffec1e038b0f31" providerId="Windows Live" clId="Web-{FA953CAE-2FC7-F4D9-EA15-F56BBC7C1D98}" dt="2025-01-25T17:56:13.735" v="1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Naila Monteiro Barreto" userId="72ffec1e038b0f31" providerId="Windows Live" clId="Web-{FA953CAE-2FC7-F4D9-EA15-F56BBC7C1D98}" dt="2025-01-25T17:56:16.922" v="2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Naila Monteiro Barreto" userId="72ffec1e038b0f31" providerId="Windows Live" clId="Web-{FA953CAE-2FC7-F4D9-EA15-F56BBC7C1D98}" dt="2025-01-25T17:58:11.570" v="13"/>
          <ac:spMkLst>
            <pc:docMk/>
            <pc:sldMk cId="2210866551" sldId="256"/>
            <ac:spMk id="4" creationId="{3E721FD8-B140-C670-C63B-74B048C766BD}"/>
          </ac:spMkLst>
        </pc:spChg>
        <pc:spChg chg="add mod">
          <ac:chgData name="Naila Monteiro Barreto" userId="72ffec1e038b0f31" providerId="Windows Live" clId="Web-{FA953CAE-2FC7-F4D9-EA15-F56BBC7C1D98}" dt="2025-01-25T18:26:59.043" v="84" actId="20577"/>
          <ac:spMkLst>
            <pc:docMk/>
            <pc:sldMk cId="2210866551" sldId="256"/>
            <ac:spMk id="6" creationId="{47FF1B69-29EA-E1AD-5533-D7CB08087E0E}"/>
          </ac:spMkLst>
        </pc:spChg>
        <pc:spChg chg="add mod">
          <ac:chgData name="Naila Monteiro Barreto" userId="72ffec1e038b0f31" providerId="Windows Live" clId="Web-{FA953CAE-2FC7-F4D9-EA15-F56BBC7C1D98}" dt="2025-01-25T18:26:45.636" v="83" actId="1076"/>
          <ac:spMkLst>
            <pc:docMk/>
            <pc:sldMk cId="2210866551" sldId="256"/>
            <ac:spMk id="7" creationId="{0A609DD5-9C97-7722-7712-C3621AF4C4CD}"/>
          </ac:spMkLst>
        </pc:spChg>
        <pc:spChg chg="add mod">
          <ac:chgData name="Naila Monteiro Barreto" userId="72ffec1e038b0f31" providerId="Windows Live" clId="Web-{FA953CAE-2FC7-F4D9-EA15-F56BBC7C1D98}" dt="2025-01-25T18:30:02.602" v="119" actId="1076"/>
          <ac:spMkLst>
            <pc:docMk/>
            <pc:sldMk cId="2210866551" sldId="256"/>
            <ac:spMk id="8" creationId="{7AFC9360-AC14-D17D-2580-56ED2504F2EC}"/>
          </ac:spMkLst>
        </pc:spChg>
        <pc:picChg chg="add mod">
          <ac:chgData name="Naila Monteiro Barreto" userId="72ffec1e038b0f31" providerId="Windows Live" clId="Web-{FA953CAE-2FC7-F4D9-EA15-F56BBC7C1D98}" dt="2025-01-25T18:35:42.469" v="120"/>
          <ac:picMkLst>
            <pc:docMk/>
            <pc:sldMk cId="2210866551" sldId="256"/>
            <ac:picMk id="5" creationId="{4C1B2CA2-BB08-6FFC-AC91-F44B45F92734}"/>
          </ac:picMkLst>
        </pc:picChg>
      </pc:sldChg>
      <pc:sldChg chg="addSp delSp modSp new">
        <pc:chgData name="Naila Monteiro Barreto" userId="72ffec1e038b0f31" providerId="Windows Live" clId="Web-{FA953CAE-2FC7-F4D9-EA15-F56BBC7C1D98}" dt="2025-01-25T19:07:33.496" v="186" actId="20577"/>
        <pc:sldMkLst>
          <pc:docMk/>
          <pc:sldMk cId="620497790" sldId="257"/>
        </pc:sldMkLst>
        <pc:spChg chg="del mod">
          <ac:chgData name="Naila Monteiro Barreto" userId="72ffec1e038b0f31" providerId="Windows Live" clId="Web-{FA953CAE-2FC7-F4D9-EA15-F56BBC7C1D98}" dt="2025-01-25T19:04:06.926" v="140"/>
          <ac:spMkLst>
            <pc:docMk/>
            <pc:sldMk cId="620497790" sldId="257"/>
            <ac:spMk id="2" creationId="{8CF36588-14D3-C18A-A56A-D0CF3071E4F6}"/>
          </ac:spMkLst>
        </pc:spChg>
        <pc:spChg chg="add mod">
          <ac:chgData name="Naila Monteiro Barreto" userId="72ffec1e038b0f31" providerId="Windows Live" clId="Web-{FA953CAE-2FC7-F4D9-EA15-F56BBC7C1D98}" dt="2025-01-25T19:06:36.822" v="173" actId="20577"/>
          <ac:spMkLst>
            <pc:docMk/>
            <pc:sldMk cId="620497790" sldId="257"/>
            <ac:spMk id="4" creationId="{D33F7017-BEFB-6E50-9CCD-D3B4EFA33A7A}"/>
          </ac:spMkLst>
        </pc:spChg>
        <pc:spChg chg="add del mod">
          <ac:chgData name="Naila Monteiro Barreto" userId="72ffec1e038b0f31" providerId="Windows Live" clId="Web-{FA953CAE-2FC7-F4D9-EA15-F56BBC7C1D98}" dt="2025-01-25T19:06:19.400" v="169"/>
          <ac:spMkLst>
            <pc:docMk/>
            <pc:sldMk cId="620497790" sldId="257"/>
            <ac:spMk id="5" creationId="{210A4160-58E2-F5BC-A848-1FC77C04A1EA}"/>
          </ac:spMkLst>
        </pc:spChg>
        <pc:spChg chg="add mod">
          <ac:chgData name="Naila Monteiro Barreto" userId="72ffec1e038b0f31" providerId="Windows Live" clId="Web-{FA953CAE-2FC7-F4D9-EA15-F56BBC7C1D98}" dt="2025-01-25T19:07:33.496" v="186" actId="20577"/>
          <ac:spMkLst>
            <pc:docMk/>
            <pc:sldMk cId="620497790" sldId="257"/>
            <ac:spMk id="6" creationId="{6ABFD06F-E3A8-DA0D-298B-724CEE3F025D}"/>
          </ac:spMkLst>
        </pc:spChg>
      </pc:sldChg>
      <pc:sldChg chg="new">
        <pc:chgData name="Naila Monteiro Barreto" userId="72ffec1e038b0f31" providerId="Windows Live" clId="Web-{FA953CAE-2FC7-F4D9-EA15-F56BBC7C1D98}" dt="2025-01-25T18:59:24.010" v="122"/>
        <pc:sldMkLst>
          <pc:docMk/>
          <pc:sldMk cId="1487469209" sldId="258"/>
        </pc:sldMkLst>
      </pc:sldChg>
      <pc:sldChg chg="modSp new">
        <pc:chgData name="Naila Monteiro Barreto" userId="72ffec1e038b0f31" providerId="Windows Live" clId="Web-{FA953CAE-2FC7-F4D9-EA15-F56BBC7C1D98}" dt="2025-01-25T19:01:24.014" v="125" actId="20577"/>
        <pc:sldMkLst>
          <pc:docMk/>
          <pc:sldMk cId="845644662" sldId="259"/>
        </pc:sldMkLst>
        <pc:spChg chg="mod">
          <ac:chgData name="Naila Monteiro Barreto" userId="72ffec1e038b0f31" providerId="Windows Live" clId="Web-{FA953CAE-2FC7-F4D9-EA15-F56BBC7C1D98}" dt="2025-01-25T19:01:24.014" v="125" actId="20577"/>
          <ac:spMkLst>
            <pc:docMk/>
            <pc:sldMk cId="845644662" sldId="259"/>
            <ac:spMk id="2" creationId="{3C3EB4C8-FAA8-2D7B-2A1A-1E82EF0EC638}"/>
          </ac:spMkLst>
        </pc:spChg>
      </pc:sldChg>
      <pc:sldMasterChg chg="modSp modSldLayout">
        <pc:chgData name="Naila Monteiro Barreto" userId="72ffec1e038b0f31" providerId="Windows Live" clId="Web-{FA953CAE-2FC7-F4D9-EA15-F56BBC7C1D98}" dt="2025-01-25T17:55:55.186" v="0"/>
        <pc:sldMasterMkLst>
          <pc:docMk/>
          <pc:sldMasterMk cId="2675746937" sldId="2147483648"/>
        </pc:sldMasterMkLst>
        <pc:spChg chg="mod">
          <ac:chgData name="Naila Monteiro Barreto" userId="72ffec1e038b0f31" providerId="Windows Live" clId="Web-{FA953CAE-2FC7-F4D9-EA15-F56BBC7C1D98}" dt="2025-01-25T17:55:55.186" v="0"/>
          <ac:spMkLst>
            <pc:docMk/>
            <pc:sldMasterMk cId="2675746937" sldId="2147483648"/>
            <ac:spMk id="2" creationId="{00000000-0000-0000-0000-000000000000}"/>
          </ac:spMkLst>
        </pc:spChg>
        <pc:spChg chg="mod">
          <ac:chgData name="Naila Monteiro Barreto" userId="72ffec1e038b0f31" providerId="Windows Live" clId="Web-{FA953CAE-2FC7-F4D9-EA15-F56BBC7C1D98}" dt="2025-01-25T17:55:55.186" v="0"/>
          <ac:spMkLst>
            <pc:docMk/>
            <pc:sldMasterMk cId="2675746937" sldId="2147483648"/>
            <ac:spMk id="3" creationId="{00000000-0000-0000-0000-000000000000}"/>
          </ac:spMkLst>
        </pc:spChg>
        <pc:spChg chg="mod">
          <ac:chgData name="Naila Monteiro Barreto" userId="72ffec1e038b0f31" providerId="Windows Live" clId="Web-{FA953CAE-2FC7-F4D9-EA15-F56BBC7C1D98}" dt="2025-01-25T17:55:55.186" v="0"/>
          <ac:spMkLst>
            <pc:docMk/>
            <pc:sldMasterMk cId="2675746937" sldId="2147483648"/>
            <ac:spMk id="4" creationId="{00000000-0000-0000-0000-000000000000}"/>
          </ac:spMkLst>
        </pc:spChg>
        <pc:spChg chg="mod">
          <ac:chgData name="Naila Monteiro Barreto" userId="72ffec1e038b0f31" providerId="Windows Live" clId="Web-{FA953CAE-2FC7-F4D9-EA15-F56BBC7C1D98}" dt="2025-01-25T17:55:55.186" v="0"/>
          <ac:spMkLst>
            <pc:docMk/>
            <pc:sldMasterMk cId="2675746937" sldId="2147483648"/>
            <ac:spMk id="5" creationId="{00000000-0000-0000-0000-000000000000}"/>
          </ac:spMkLst>
        </pc:spChg>
        <pc:spChg chg="mod">
          <ac:chgData name="Naila Monteiro Barreto" userId="72ffec1e038b0f31" providerId="Windows Live" clId="Web-{FA953CAE-2FC7-F4D9-EA15-F56BBC7C1D98}" dt="2025-01-25T17:55:55.186" v="0"/>
          <ac:spMkLst>
            <pc:docMk/>
            <pc:sldMasterMk cId="2675746937" sldId="2147483648"/>
            <ac:spMk id="6" creationId="{00000000-0000-0000-0000-000000000000}"/>
          </ac:spMkLst>
        </pc:spChg>
        <pc:sldLayoutChg chg="modSp">
          <pc:chgData name="Naila Monteiro Barreto" userId="72ffec1e038b0f31" providerId="Windows Live" clId="Web-{FA953CAE-2FC7-F4D9-EA15-F56BBC7C1D98}" dt="2025-01-25T17:55:55.186" v="0"/>
          <pc:sldLayoutMkLst>
            <pc:docMk/>
            <pc:sldMasterMk cId="2675746937" sldId="2147483648"/>
            <pc:sldLayoutMk cId="877683876" sldId="2147483649"/>
          </pc:sldLayoutMkLst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877683876" sldId="2147483649"/>
              <ac:spMk id="2" creationId="{00000000-0000-0000-0000-000000000000}"/>
            </ac:spMkLst>
          </pc:spChg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877683876" sldId="2147483649"/>
              <ac:spMk id="3" creationId="{00000000-0000-0000-0000-000000000000}"/>
            </ac:spMkLst>
          </pc:spChg>
        </pc:sldLayoutChg>
        <pc:sldLayoutChg chg="modSp">
          <pc:chgData name="Naila Monteiro Barreto" userId="72ffec1e038b0f31" providerId="Windows Live" clId="Web-{FA953CAE-2FC7-F4D9-EA15-F56BBC7C1D98}" dt="2025-01-25T17:55:55.186" v="0"/>
          <pc:sldLayoutMkLst>
            <pc:docMk/>
            <pc:sldMasterMk cId="2675746937" sldId="2147483648"/>
            <pc:sldLayoutMk cId="3781375764" sldId="2147483651"/>
          </pc:sldLayoutMkLst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3781375764" sldId="2147483651"/>
              <ac:spMk id="2" creationId="{00000000-0000-0000-0000-000000000000}"/>
            </ac:spMkLst>
          </pc:spChg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3781375764" sldId="2147483651"/>
              <ac:spMk id="3" creationId="{00000000-0000-0000-0000-000000000000}"/>
            </ac:spMkLst>
          </pc:spChg>
        </pc:sldLayoutChg>
        <pc:sldLayoutChg chg="modSp">
          <pc:chgData name="Naila Monteiro Barreto" userId="72ffec1e038b0f31" providerId="Windows Live" clId="Web-{FA953CAE-2FC7-F4D9-EA15-F56BBC7C1D98}" dt="2025-01-25T17:55:55.186" v="0"/>
          <pc:sldLayoutMkLst>
            <pc:docMk/>
            <pc:sldMasterMk cId="2675746937" sldId="2147483648"/>
            <pc:sldLayoutMk cId="2124613824" sldId="2147483652"/>
          </pc:sldLayoutMkLst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2124613824" sldId="2147483652"/>
              <ac:spMk id="3" creationId="{00000000-0000-0000-0000-000000000000}"/>
            </ac:spMkLst>
          </pc:spChg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2124613824" sldId="2147483652"/>
              <ac:spMk id="4" creationId="{00000000-0000-0000-0000-000000000000}"/>
            </ac:spMkLst>
          </pc:spChg>
        </pc:sldLayoutChg>
        <pc:sldLayoutChg chg="modSp">
          <pc:chgData name="Naila Monteiro Barreto" userId="72ffec1e038b0f31" providerId="Windows Live" clId="Web-{FA953CAE-2FC7-F4D9-EA15-F56BBC7C1D98}" dt="2025-01-25T17:55:55.186" v="0"/>
          <pc:sldLayoutMkLst>
            <pc:docMk/>
            <pc:sldMasterMk cId="2675746937" sldId="2147483648"/>
            <pc:sldLayoutMk cId="3694421058" sldId="2147483653"/>
          </pc:sldLayoutMkLst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3694421058" sldId="2147483653"/>
              <ac:spMk id="2" creationId="{00000000-0000-0000-0000-000000000000}"/>
            </ac:spMkLst>
          </pc:spChg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3694421058" sldId="2147483653"/>
              <ac:spMk id="3" creationId="{00000000-0000-0000-0000-000000000000}"/>
            </ac:spMkLst>
          </pc:spChg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3694421058" sldId="2147483653"/>
              <ac:spMk id="4" creationId="{00000000-0000-0000-0000-000000000000}"/>
            </ac:spMkLst>
          </pc:spChg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3694421058" sldId="2147483653"/>
              <ac:spMk id="5" creationId="{00000000-0000-0000-0000-000000000000}"/>
            </ac:spMkLst>
          </pc:spChg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3694421058" sldId="2147483653"/>
              <ac:spMk id="6" creationId="{00000000-0000-0000-0000-000000000000}"/>
            </ac:spMkLst>
          </pc:spChg>
        </pc:sldLayoutChg>
        <pc:sldLayoutChg chg="modSp">
          <pc:chgData name="Naila Monteiro Barreto" userId="72ffec1e038b0f31" providerId="Windows Live" clId="Web-{FA953CAE-2FC7-F4D9-EA15-F56BBC7C1D98}" dt="2025-01-25T17:55:55.186" v="0"/>
          <pc:sldLayoutMkLst>
            <pc:docMk/>
            <pc:sldMasterMk cId="2675746937" sldId="2147483648"/>
            <pc:sldLayoutMk cId="2217836567" sldId="2147483656"/>
          </pc:sldLayoutMkLst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2217836567" sldId="2147483656"/>
              <ac:spMk id="2" creationId="{00000000-0000-0000-0000-000000000000}"/>
            </ac:spMkLst>
          </pc:spChg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2217836567" sldId="2147483656"/>
              <ac:spMk id="3" creationId="{00000000-0000-0000-0000-000000000000}"/>
            </ac:spMkLst>
          </pc:spChg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2217836567" sldId="2147483656"/>
              <ac:spMk id="4" creationId="{00000000-0000-0000-0000-000000000000}"/>
            </ac:spMkLst>
          </pc:spChg>
        </pc:sldLayoutChg>
        <pc:sldLayoutChg chg="modSp">
          <pc:chgData name="Naila Monteiro Barreto" userId="72ffec1e038b0f31" providerId="Windows Live" clId="Web-{FA953CAE-2FC7-F4D9-EA15-F56BBC7C1D98}" dt="2025-01-25T17:55:55.186" v="0"/>
          <pc:sldLayoutMkLst>
            <pc:docMk/>
            <pc:sldMasterMk cId="2675746937" sldId="2147483648"/>
            <pc:sldLayoutMk cId="2245566346" sldId="2147483657"/>
          </pc:sldLayoutMkLst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2245566346" sldId="2147483657"/>
              <ac:spMk id="2" creationId="{00000000-0000-0000-0000-000000000000}"/>
            </ac:spMkLst>
          </pc:spChg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2245566346" sldId="2147483657"/>
              <ac:spMk id="3" creationId="{00000000-0000-0000-0000-000000000000}"/>
            </ac:spMkLst>
          </pc:spChg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2245566346" sldId="2147483657"/>
              <ac:spMk id="4" creationId="{00000000-0000-0000-0000-000000000000}"/>
            </ac:spMkLst>
          </pc:spChg>
        </pc:sldLayoutChg>
        <pc:sldLayoutChg chg="modSp">
          <pc:chgData name="Naila Monteiro Barreto" userId="72ffec1e038b0f31" providerId="Windows Live" clId="Web-{FA953CAE-2FC7-F4D9-EA15-F56BBC7C1D98}" dt="2025-01-25T17:55:55.186" v="0"/>
          <pc:sldLayoutMkLst>
            <pc:docMk/>
            <pc:sldMasterMk cId="2675746937" sldId="2147483648"/>
            <pc:sldLayoutMk cId="1306397509" sldId="2147483659"/>
          </pc:sldLayoutMkLst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1306397509" sldId="2147483659"/>
              <ac:spMk id="2" creationId="{00000000-0000-0000-0000-000000000000}"/>
            </ac:spMkLst>
          </pc:spChg>
          <pc:spChg chg="mod">
            <ac:chgData name="Naila Monteiro Barreto" userId="72ffec1e038b0f31" providerId="Windows Live" clId="Web-{FA953CAE-2FC7-F4D9-EA15-F56BBC7C1D98}" dt="2025-01-25T17:55:55.186" v="0"/>
            <ac:spMkLst>
              <pc:docMk/>
              <pc:sldMasterMk cId="2675746937" sldId="2147483648"/>
              <pc:sldLayoutMk cId="1306397509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Naila Monteiro Barreto" userId="72ffec1e038b0f31" providerId="Windows Live" clId="Web-{0ADD4C2E-5923-EACB-A30F-C5A9EAF10641}"/>
    <pc:docChg chg="addSld delSld modSld sldOrd">
      <pc:chgData name="Naila Monteiro Barreto" userId="72ffec1e038b0f31" providerId="Windows Live" clId="Web-{0ADD4C2E-5923-EACB-A30F-C5A9EAF10641}" dt="2025-01-25T22:36:51.823" v="738" actId="20577"/>
      <pc:docMkLst>
        <pc:docMk/>
      </pc:docMkLst>
      <pc:sldChg chg="addSp delSp modSp ord">
        <pc:chgData name="Naila Monteiro Barreto" userId="72ffec1e038b0f31" providerId="Windows Live" clId="Web-{0ADD4C2E-5923-EACB-A30F-C5A9EAF10641}" dt="2025-01-25T22:36:51.823" v="738" actId="20577"/>
        <pc:sldMkLst>
          <pc:docMk/>
          <pc:sldMk cId="2210866551" sldId="256"/>
        </pc:sldMkLst>
        <pc:spChg chg="mod">
          <ac:chgData name="Naila Monteiro Barreto" userId="72ffec1e038b0f31" providerId="Windows Live" clId="Web-{0ADD4C2E-5923-EACB-A30F-C5A9EAF10641}" dt="2025-01-25T22:19:30.230" v="513"/>
          <ac:spMkLst>
            <pc:docMk/>
            <pc:sldMk cId="2210866551" sldId="256"/>
            <ac:spMk id="4" creationId="{3E721FD8-B140-C670-C63B-74B048C766BD}"/>
          </ac:spMkLst>
        </pc:spChg>
        <pc:spChg chg="mod">
          <ac:chgData name="Naila Monteiro Barreto" userId="72ffec1e038b0f31" providerId="Windows Live" clId="Web-{0ADD4C2E-5923-EACB-A30F-C5A9EAF10641}" dt="2025-01-25T20:54:08.899" v="61" actId="20577"/>
          <ac:spMkLst>
            <pc:docMk/>
            <pc:sldMk cId="2210866551" sldId="256"/>
            <ac:spMk id="6" creationId="{47FF1B69-29EA-E1AD-5533-D7CB08087E0E}"/>
          </ac:spMkLst>
        </pc:spChg>
        <pc:spChg chg="mod">
          <ac:chgData name="Naila Monteiro Barreto" userId="72ffec1e038b0f31" providerId="Windows Live" clId="Web-{0ADD4C2E-5923-EACB-A30F-C5A9EAF10641}" dt="2025-01-25T22:19:59.778" v="516" actId="20577"/>
          <ac:spMkLst>
            <pc:docMk/>
            <pc:sldMk cId="2210866551" sldId="256"/>
            <ac:spMk id="7" creationId="{0A609DD5-9C97-7722-7712-C3621AF4C4CD}"/>
          </ac:spMkLst>
        </pc:spChg>
        <pc:spChg chg="mod">
          <ac:chgData name="Naila Monteiro Barreto" userId="72ffec1e038b0f31" providerId="Windows Live" clId="Web-{0ADD4C2E-5923-EACB-A30F-C5A9EAF10641}" dt="2025-01-25T22:19:40.152" v="514" actId="1076"/>
          <ac:spMkLst>
            <pc:docMk/>
            <pc:sldMk cId="2210866551" sldId="256"/>
            <ac:spMk id="8" creationId="{7AFC9360-AC14-D17D-2580-56ED2504F2EC}"/>
          </ac:spMkLst>
        </pc:spChg>
        <pc:spChg chg="add mod">
          <ac:chgData name="Naila Monteiro Barreto" userId="72ffec1e038b0f31" providerId="Windows Live" clId="Web-{0ADD4C2E-5923-EACB-A30F-C5A9EAF10641}" dt="2025-01-25T22:36:51.823" v="738" actId="20577"/>
          <ac:spMkLst>
            <pc:docMk/>
            <pc:sldMk cId="2210866551" sldId="256"/>
            <ac:spMk id="11" creationId="{A407E19B-FC2C-E6BC-FA94-E7237CBB4684}"/>
          </ac:spMkLst>
        </pc:spChg>
        <pc:picChg chg="add del mod">
          <ac:chgData name="Naila Monteiro Barreto" userId="72ffec1e038b0f31" providerId="Windows Live" clId="Web-{0ADD4C2E-5923-EACB-A30F-C5A9EAF10641}" dt="2025-01-25T22:19:17.167" v="511"/>
          <ac:picMkLst>
            <pc:docMk/>
            <pc:sldMk cId="2210866551" sldId="256"/>
            <ac:picMk id="2" creationId="{A9AEB25C-B658-98CC-704C-33078F345846}"/>
          </ac:picMkLst>
        </pc:picChg>
        <pc:picChg chg="add del mod">
          <ac:chgData name="Naila Monteiro Barreto" userId="72ffec1e038b0f31" providerId="Windows Live" clId="Web-{0ADD4C2E-5923-EACB-A30F-C5A9EAF10641}" dt="2025-01-25T22:19:19.355" v="512"/>
          <ac:picMkLst>
            <pc:docMk/>
            <pc:sldMk cId="2210866551" sldId="256"/>
            <ac:picMk id="3" creationId="{3A10EF75-A4D3-976A-0382-008DAD86916A}"/>
          </ac:picMkLst>
        </pc:picChg>
        <pc:picChg chg="del">
          <ac:chgData name="Naila Monteiro Barreto" userId="72ffec1e038b0f31" providerId="Windows Live" clId="Web-{0ADD4C2E-5923-EACB-A30F-C5A9EAF10641}" dt="2025-01-25T22:18:32.447" v="503"/>
          <ac:picMkLst>
            <pc:docMk/>
            <pc:sldMk cId="2210866551" sldId="256"/>
            <ac:picMk id="5" creationId="{4C1B2CA2-BB08-6FFC-AC91-F44B45F92734}"/>
          </ac:picMkLst>
        </pc:picChg>
        <pc:picChg chg="add del mod">
          <ac:chgData name="Naila Monteiro Barreto" userId="72ffec1e038b0f31" providerId="Windows Live" clId="Web-{0ADD4C2E-5923-EACB-A30F-C5A9EAF10641}" dt="2025-01-25T22:18:30.947" v="502"/>
          <ac:picMkLst>
            <pc:docMk/>
            <pc:sldMk cId="2210866551" sldId="256"/>
            <ac:picMk id="9" creationId="{77461492-9FE6-3843-D528-83DCBEBA5754}"/>
          </ac:picMkLst>
        </pc:picChg>
        <pc:picChg chg="add mod">
          <ac:chgData name="Naila Monteiro Barreto" userId="72ffec1e038b0f31" providerId="Windows Live" clId="Web-{0ADD4C2E-5923-EACB-A30F-C5A9EAF10641}" dt="2025-01-25T22:19:46.293" v="515" actId="14100"/>
          <ac:picMkLst>
            <pc:docMk/>
            <pc:sldMk cId="2210866551" sldId="256"/>
            <ac:picMk id="10" creationId="{9F131719-AE8D-7495-C908-4E0E8F927609}"/>
          </ac:picMkLst>
        </pc:picChg>
      </pc:sldChg>
      <pc:sldChg chg="modSp del">
        <pc:chgData name="Naila Monteiro Barreto" userId="72ffec1e038b0f31" providerId="Windows Live" clId="Web-{0ADD4C2E-5923-EACB-A30F-C5A9EAF10641}" dt="2025-01-25T22:23:29.676" v="517"/>
        <pc:sldMkLst>
          <pc:docMk/>
          <pc:sldMk cId="620497790" sldId="257"/>
        </pc:sldMkLst>
        <pc:spChg chg="mod">
          <ac:chgData name="Naila Monteiro Barreto" userId="72ffec1e038b0f31" providerId="Windows Live" clId="Web-{0ADD4C2E-5923-EACB-A30F-C5A9EAF10641}" dt="2025-01-25T21:00:49.225" v="72" actId="14100"/>
          <ac:spMkLst>
            <pc:docMk/>
            <pc:sldMk cId="620497790" sldId="257"/>
            <ac:spMk id="3" creationId="{58A60FB9-0564-94DD-8147-3D2D93C502D7}"/>
          </ac:spMkLst>
        </pc:spChg>
      </pc:sldChg>
      <pc:sldChg chg="addSp delSp modSp addAnim delAnim">
        <pc:chgData name="Naila Monteiro Barreto" userId="72ffec1e038b0f31" providerId="Windows Live" clId="Web-{0ADD4C2E-5923-EACB-A30F-C5A9EAF10641}" dt="2025-01-25T21:57:47.849" v="442" actId="20577"/>
        <pc:sldMkLst>
          <pc:docMk/>
          <pc:sldMk cId="845644662" sldId="259"/>
        </pc:sldMkLst>
        <pc:spChg chg="add mod">
          <ac:chgData name="Naila Monteiro Barreto" userId="72ffec1e038b0f31" providerId="Windows Live" clId="Web-{0ADD4C2E-5923-EACB-A30F-C5A9EAF10641}" dt="2025-01-25T21:57:38.005" v="441"/>
          <ac:spMkLst>
            <pc:docMk/>
            <pc:sldMk cId="845644662" sldId="259"/>
            <ac:spMk id="2" creationId="{2DF45965-0351-90E2-6E4C-4FE1604FEBBC}"/>
          </ac:spMkLst>
        </pc:spChg>
        <pc:spChg chg="mod">
          <ac:chgData name="Naila Monteiro Barreto" userId="72ffec1e038b0f31" providerId="Windows Live" clId="Web-{0ADD4C2E-5923-EACB-A30F-C5A9EAF10641}" dt="2025-01-25T21:57:09.707" v="440"/>
          <ac:spMkLst>
            <pc:docMk/>
            <pc:sldMk cId="845644662" sldId="259"/>
            <ac:spMk id="4" creationId="{CB0CF8D9-1551-92A8-6FD7-90E649C8B508}"/>
          </ac:spMkLst>
        </pc:spChg>
        <pc:spChg chg="mod">
          <ac:chgData name="Naila Monteiro Barreto" userId="72ffec1e038b0f31" providerId="Windows Live" clId="Web-{0ADD4C2E-5923-EACB-A30F-C5A9EAF10641}" dt="2025-01-25T21:57:47.849" v="442" actId="20577"/>
          <ac:spMkLst>
            <pc:docMk/>
            <pc:sldMk cId="845644662" sldId="259"/>
            <ac:spMk id="6" creationId="{D477C5F8-C088-9457-7806-1961E49AB367}"/>
          </ac:spMkLst>
        </pc:spChg>
        <pc:spChg chg="del mod">
          <ac:chgData name="Naila Monteiro Barreto" userId="72ffec1e038b0f31" providerId="Windows Live" clId="Web-{0ADD4C2E-5923-EACB-A30F-C5A9EAF10641}" dt="2025-01-25T20:12:00.556" v="12"/>
          <ac:spMkLst>
            <pc:docMk/>
            <pc:sldMk cId="845644662" sldId="259"/>
            <ac:spMk id="7" creationId="{631FFF51-4034-C247-FD0B-71DF33E615A7}"/>
          </ac:spMkLst>
        </pc:spChg>
        <pc:picChg chg="add del mod">
          <ac:chgData name="Naila Monteiro Barreto" userId="72ffec1e038b0f31" providerId="Windows Live" clId="Web-{0ADD4C2E-5923-EACB-A30F-C5A9EAF10641}" dt="2025-01-25T20:11:30.055" v="11"/>
          <ac:picMkLst>
            <pc:docMk/>
            <pc:sldMk cId="845644662" sldId="259"/>
            <ac:picMk id="2" creationId="{D4BF4C1C-3373-D726-1107-2DE8768C2D0D}"/>
          </ac:picMkLst>
        </pc:picChg>
        <pc:picChg chg="add del mod">
          <ac:chgData name="Naila Monteiro Barreto" userId="72ffec1e038b0f31" providerId="Windows Live" clId="Web-{0ADD4C2E-5923-EACB-A30F-C5A9EAF10641}" dt="2025-01-25T21:24:43.102" v="107"/>
          <ac:picMkLst>
            <pc:docMk/>
            <pc:sldMk cId="845644662" sldId="259"/>
            <ac:picMk id="3" creationId="{D446C63F-15CB-5BC0-BC60-63809E0DC433}"/>
          </ac:picMkLst>
        </pc:picChg>
      </pc:sldChg>
      <pc:sldChg chg="addSp delSp modSp mod setBg setClrOvrMap">
        <pc:chgData name="Naila Monteiro Barreto" userId="72ffec1e038b0f31" providerId="Windows Live" clId="Web-{0ADD4C2E-5923-EACB-A30F-C5A9EAF10641}" dt="2025-01-25T21:56:17.719" v="439"/>
        <pc:sldMkLst>
          <pc:docMk/>
          <pc:sldMk cId="3693234293" sldId="260"/>
        </pc:sldMkLst>
        <pc:spChg chg="add del mod">
          <ac:chgData name="Naila Monteiro Barreto" userId="72ffec1e038b0f31" providerId="Windows Live" clId="Web-{0ADD4C2E-5923-EACB-A30F-C5A9EAF10641}" dt="2025-01-25T21:55:41.874" v="431"/>
          <ac:spMkLst>
            <pc:docMk/>
            <pc:sldMk cId="3693234293" sldId="260"/>
            <ac:spMk id="3" creationId="{50AAAAC7-D7D0-E2B4-1B4E-8E558FF91C63}"/>
          </ac:spMkLst>
        </pc:spChg>
        <pc:spChg chg="add del mod">
          <ac:chgData name="Naila Monteiro Barreto" userId="72ffec1e038b0f31" providerId="Windows Live" clId="Web-{0ADD4C2E-5923-EACB-A30F-C5A9EAF10641}" dt="2025-01-25T21:28:13.595" v="155"/>
          <ac:spMkLst>
            <pc:docMk/>
            <pc:sldMk cId="3693234293" sldId="260"/>
            <ac:spMk id="5" creationId="{132A1E81-3EBB-EDE3-EE9F-30715AAC5CDB}"/>
          </ac:spMkLst>
        </pc:spChg>
        <pc:spChg chg="add mod">
          <ac:chgData name="Naila Monteiro Barreto" userId="72ffec1e038b0f31" providerId="Windows Live" clId="Web-{0ADD4C2E-5923-EACB-A30F-C5A9EAF10641}" dt="2025-01-25T21:56:09.266" v="438" actId="20577"/>
          <ac:spMkLst>
            <pc:docMk/>
            <pc:sldMk cId="3693234293" sldId="260"/>
            <ac:spMk id="7" creationId="{BC188B7B-DEB0-3DF4-3201-4505537541CB}"/>
          </ac:spMkLst>
        </pc:spChg>
        <pc:spChg chg="add">
          <ac:chgData name="Naila Monteiro Barreto" userId="72ffec1e038b0f31" providerId="Windows Live" clId="Web-{0ADD4C2E-5923-EACB-A30F-C5A9EAF10641}" dt="2025-01-25T21:55:07.873" v="428"/>
          <ac:spMkLst>
            <pc:docMk/>
            <pc:sldMk cId="3693234293" sldId="260"/>
            <ac:spMk id="15" creationId="{0352D33D-F203-431A-A545-DB0A8A0D376B}"/>
          </ac:spMkLst>
        </pc:spChg>
        <pc:spChg chg="add">
          <ac:chgData name="Naila Monteiro Barreto" userId="72ffec1e038b0f31" providerId="Windows Live" clId="Web-{0ADD4C2E-5923-EACB-A30F-C5A9EAF10641}" dt="2025-01-25T21:55:07.873" v="428"/>
          <ac:spMkLst>
            <pc:docMk/>
            <pc:sldMk cId="3693234293" sldId="260"/>
            <ac:spMk id="17" creationId="{DEC33493-8EA2-4BEB-9BF0-04EE8ADD1C18}"/>
          </ac:spMkLst>
        </pc:spChg>
        <pc:spChg chg="add">
          <ac:chgData name="Naila Monteiro Barreto" userId="72ffec1e038b0f31" providerId="Windows Live" clId="Web-{0ADD4C2E-5923-EACB-A30F-C5A9EAF10641}" dt="2025-01-25T21:55:07.873" v="428"/>
          <ac:spMkLst>
            <pc:docMk/>
            <pc:sldMk cId="3693234293" sldId="260"/>
            <ac:spMk id="19" creationId="{171D13A1-4626-4D50-9DF7-71BB7B6B7294}"/>
          </ac:spMkLst>
        </pc:spChg>
        <pc:picChg chg="add del mod">
          <ac:chgData name="Naila Monteiro Barreto" userId="72ffec1e038b0f31" providerId="Windows Live" clId="Web-{0ADD4C2E-5923-EACB-A30F-C5A9EAF10641}" dt="2025-01-25T21:56:17.719" v="439"/>
          <ac:picMkLst>
            <pc:docMk/>
            <pc:sldMk cId="3693234293" sldId="260"/>
            <ac:picMk id="8" creationId="{3A1647A4-353E-E64D-FB19-25417F7CADE5}"/>
          </ac:picMkLst>
        </pc:picChg>
        <pc:picChg chg="add del mod">
          <ac:chgData name="Naila Monteiro Barreto" userId="72ffec1e038b0f31" providerId="Windows Live" clId="Web-{0ADD4C2E-5923-EACB-A30F-C5A9EAF10641}" dt="2025-01-25T21:26:24.279" v="118"/>
          <ac:picMkLst>
            <pc:docMk/>
            <pc:sldMk cId="3693234293" sldId="260"/>
            <ac:picMk id="9" creationId="{C5DF890B-5CAC-D189-F1AB-DCD193775CE5}"/>
          </ac:picMkLst>
        </pc:picChg>
        <pc:picChg chg="add mod ord">
          <ac:chgData name="Naila Monteiro Barreto" userId="72ffec1e038b0f31" providerId="Windows Live" clId="Web-{0ADD4C2E-5923-EACB-A30F-C5A9EAF10641}" dt="2025-01-25T21:55:07.873" v="428"/>
          <ac:picMkLst>
            <pc:docMk/>
            <pc:sldMk cId="3693234293" sldId="260"/>
            <ac:picMk id="10" creationId="{01515EF8-9B5B-EB99-354B-EB259450C60A}"/>
          </ac:picMkLst>
        </pc:picChg>
      </pc:sldChg>
      <pc:sldChg chg="add del replId">
        <pc:chgData name="Naila Monteiro Barreto" userId="72ffec1e038b0f31" providerId="Windows Live" clId="Web-{0ADD4C2E-5923-EACB-A30F-C5A9EAF10641}" dt="2025-01-25T21:37:48.836" v="296"/>
        <pc:sldMkLst>
          <pc:docMk/>
          <pc:sldMk cId="499787621" sldId="261"/>
        </pc:sldMkLst>
      </pc:sldChg>
      <pc:sldChg chg="modSp add ord replId">
        <pc:chgData name="Naila Monteiro Barreto" userId="72ffec1e038b0f31" providerId="Windows Live" clId="Web-{0ADD4C2E-5923-EACB-A30F-C5A9EAF10641}" dt="2025-01-25T21:58:49.273" v="446" actId="20577"/>
        <pc:sldMkLst>
          <pc:docMk/>
          <pc:sldMk cId="2487684122" sldId="262"/>
        </pc:sldMkLst>
        <pc:spChg chg="mod">
          <ac:chgData name="Naila Monteiro Barreto" userId="72ffec1e038b0f31" providerId="Windows Live" clId="Web-{0ADD4C2E-5923-EACB-A30F-C5A9EAF10641}" dt="2025-01-25T21:58:42.570" v="445"/>
          <ac:spMkLst>
            <pc:docMk/>
            <pc:sldMk cId="2487684122" sldId="262"/>
            <ac:spMk id="2" creationId="{2DF45965-0351-90E2-6E4C-4FE1604FEBBC}"/>
          </ac:spMkLst>
        </pc:spChg>
        <pc:spChg chg="mod">
          <ac:chgData name="Naila Monteiro Barreto" userId="72ffec1e038b0f31" providerId="Windows Live" clId="Web-{0ADD4C2E-5923-EACB-A30F-C5A9EAF10641}" dt="2025-01-25T21:58:35.304" v="444"/>
          <ac:spMkLst>
            <pc:docMk/>
            <pc:sldMk cId="2487684122" sldId="262"/>
            <ac:spMk id="4" creationId="{CB0CF8D9-1551-92A8-6FD7-90E649C8B508}"/>
          </ac:spMkLst>
        </pc:spChg>
        <pc:spChg chg="mod">
          <ac:chgData name="Naila Monteiro Barreto" userId="72ffec1e038b0f31" providerId="Windows Live" clId="Web-{0ADD4C2E-5923-EACB-A30F-C5A9EAF10641}" dt="2025-01-25T21:58:49.273" v="446" actId="20577"/>
          <ac:spMkLst>
            <pc:docMk/>
            <pc:sldMk cId="2487684122" sldId="262"/>
            <ac:spMk id="6" creationId="{D477C5F8-C088-9457-7806-1961E49AB367}"/>
          </ac:spMkLst>
        </pc:spChg>
      </pc:sldChg>
      <pc:sldChg chg="addSp delSp modSp add mod ord replId setBg setClrOvrMap">
        <pc:chgData name="Naila Monteiro Barreto" userId="72ffec1e038b0f31" providerId="Windows Live" clId="Web-{0ADD4C2E-5923-EACB-A30F-C5A9EAF10641}" dt="2025-01-25T22:02:18.593" v="449"/>
        <pc:sldMkLst>
          <pc:docMk/>
          <pc:sldMk cId="602837804" sldId="263"/>
        </pc:sldMkLst>
        <pc:spChg chg="mod">
          <ac:chgData name="Naila Monteiro Barreto" userId="72ffec1e038b0f31" providerId="Windows Live" clId="Web-{0ADD4C2E-5923-EACB-A30F-C5A9EAF10641}" dt="2025-01-25T22:02:10.812" v="448"/>
          <ac:spMkLst>
            <pc:docMk/>
            <pc:sldMk cId="602837804" sldId="263"/>
            <ac:spMk id="3" creationId="{50AAAAC7-D7D0-E2B4-1B4E-8E558FF91C63}"/>
          </ac:spMkLst>
        </pc:spChg>
        <pc:spChg chg="mod">
          <ac:chgData name="Naila Monteiro Barreto" userId="72ffec1e038b0f31" providerId="Windows Live" clId="Web-{0ADD4C2E-5923-EACB-A30F-C5A9EAF10641}" dt="2025-01-25T22:02:10.812" v="448"/>
          <ac:spMkLst>
            <pc:docMk/>
            <pc:sldMk cId="602837804" sldId="263"/>
            <ac:spMk id="7" creationId="{BC188B7B-DEB0-3DF4-3201-4505537541CB}"/>
          </ac:spMkLst>
        </pc:spChg>
        <pc:spChg chg="add">
          <ac:chgData name="Naila Monteiro Barreto" userId="72ffec1e038b0f31" providerId="Windows Live" clId="Web-{0ADD4C2E-5923-EACB-A30F-C5A9EAF10641}" dt="2025-01-25T22:02:10.812" v="448"/>
          <ac:spMkLst>
            <pc:docMk/>
            <pc:sldMk cId="602837804" sldId="263"/>
            <ac:spMk id="13" creationId="{0352D33D-F203-431A-A545-DB0A8A0D376B}"/>
          </ac:spMkLst>
        </pc:spChg>
        <pc:spChg chg="add">
          <ac:chgData name="Naila Monteiro Barreto" userId="72ffec1e038b0f31" providerId="Windows Live" clId="Web-{0ADD4C2E-5923-EACB-A30F-C5A9EAF10641}" dt="2025-01-25T22:02:10.812" v="448"/>
          <ac:spMkLst>
            <pc:docMk/>
            <pc:sldMk cId="602837804" sldId="263"/>
            <ac:spMk id="15" creationId="{DEC33493-8EA2-4BEB-9BF0-04EE8ADD1C18}"/>
          </ac:spMkLst>
        </pc:spChg>
        <pc:spChg chg="add">
          <ac:chgData name="Naila Monteiro Barreto" userId="72ffec1e038b0f31" providerId="Windows Live" clId="Web-{0ADD4C2E-5923-EACB-A30F-C5A9EAF10641}" dt="2025-01-25T22:02:10.812" v="448"/>
          <ac:spMkLst>
            <pc:docMk/>
            <pc:sldMk cId="602837804" sldId="263"/>
            <ac:spMk id="17" creationId="{171D13A1-4626-4D50-9DF7-71BB7B6B7294}"/>
          </ac:spMkLst>
        </pc:spChg>
        <pc:picChg chg="add mod ord">
          <ac:chgData name="Naila Monteiro Barreto" userId="72ffec1e038b0f31" providerId="Windows Live" clId="Web-{0ADD4C2E-5923-EACB-A30F-C5A9EAF10641}" dt="2025-01-25T22:02:10.812" v="448"/>
          <ac:picMkLst>
            <pc:docMk/>
            <pc:sldMk cId="602837804" sldId="263"/>
            <ac:picMk id="2" creationId="{9C3FB8F4-E7AC-754C-F632-92C4B3D201EB}"/>
          </ac:picMkLst>
        </pc:picChg>
        <pc:picChg chg="del">
          <ac:chgData name="Naila Monteiro Barreto" userId="72ffec1e038b0f31" providerId="Windows Live" clId="Web-{0ADD4C2E-5923-EACB-A30F-C5A9EAF10641}" dt="2025-01-25T22:02:18.593" v="449"/>
          <ac:picMkLst>
            <pc:docMk/>
            <pc:sldMk cId="602837804" sldId="263"/>
            <ac:picMk id="8" creationId="{3A1647A4-353E-E64D-FB19-25417F7CADE5}"/>
          </ac:picMkLst>
        </pc:picChg>
      </pc:sldChg>
      <pc:sldChg chg="modSp add replId">
        <pc:chgData name="Naila Monteiro Barreto" userId="72ffec1e038b0f31" providerId="Windows Live" clId="Web-{0ADD4C2E-5923-EACB-A30F-C5A9EAF10641}" dt="2025-01-25T22:03:21.611" v="453" actId="20577"/>
        <pc:sldMkLst>
          <pc:docMk/>
          <pc:sldMk cId="4291747051" sldId="264"/>
        </pc:sldMkLst>
        <pc:spChg chg="mod">
          <ac:chgData name="Naila Monteiro Barreto" userId="72ffec1e038b0f31" providerId="Windows Live" clId="Web-{0ADD4C2E-5923-EACB-A30F-C5A9EAF10641}" dt="2025-01-25T22:03:12.876" v="452"/>
          <ac:spMkLst>
            <pc:docMk/>
            <pc:sldMk cId="4291747051" sldId="264"/>
            <ac:spMk id="2" creationId="{2DF45965-0351-90E2-6E4C-4FE1604FEBBC}"/>
          </ac:spMkLst>
        </pc:spChg>
        <pc:spChg chg="mod">
          <ac:chgData name="Naila Monteiro Barreto" userId="72ffec1e038b0f31" providerId="Windows Live" clId="Web-{0ADD4C2E-5923-EACB-A30F-C5A9EAF10641}" dt="2025-01-25T22:02:58.532" v="451"/>
          <ac:spMkLst>
            <pc:docMk/>
            <pc:sldMk cId="4291747051" sldId="264"/>
            <ac:spMk id="4" creationId="{CB0CF8D9-1551-92A8-6FD7-90E649C8B508}"/>
          </ac:spMkLst>
        </pc:spChg>
        <pc:spChg chg="mod">
          <ac:chgData name="Naila Monteiro Barreto" userId="72ffec1e038b0f31" providerId="Windows Live" clId="Web-{0ADD4C2E-5923-EACB-A30F-C5A9EAF10641}" dt="2025-01-25T22:03:21.611" v="453" actId="20577"/>
          <ac:spMkLst>
            <pc:docMk/>
            <pc:sldMk cId="4291747051" sldId="264"/>
            <ac:spMk id="6" creationId="{D477C5F8-C088-9457-7806-1961E49AB367}"/>
          </ac:spMkLst>
        </pc:spChg>
      </pc:sldChg>
      <pc:sldChg chg="addSp delSp modSp add mod ord replId setBg setClrOvrMap">
        <pc:chgData name="Naila Monteiro Barreto" userId="72ffec1e038b0f31" providerId="Windows Live" clId="Web-{0ADD4C2E-5923-EACB-A30F-C5A9EAF10641}" dt="2025-01-25T22:35:45.102" v="717"/>
        <pc:sldMkLst>
          <pc:docMk/>
          <pc:sldMk cId="593434549" sldId="265"/>
        </pc:sldMkLst>
        <pc:spChg chg="mod">
          <ac:chgData name="Naila Monteiro Barreto" userId="72ffec1e038b0f31" providerId="Windows Live" clId="Web-{0ADD4C2E-5923-EACB-A30F-C5A9EAF10641}" dt="2025-01-25T22:04:47.911" v="455"/>
          <ac:spMkLst>
            <pc:docMk/>
            <pc:sldMk cId="593434549" sldId="265"/>
            <ac:spMk id="3" creationId="{50AAAAC7-D7D0-E2B4-1B4E-8E558FF91C63}"/>
          </ac:spMkLst>
        </pc:spChg>
        <pc:spChg chg="mod">
          <ac:chgData name="Naila Monteiro Barreto" userId="72ffec1e038b0f31" providerId="Windows Live" clId="Web-{0ADD4C2E-5923-EACB-A30F-C5A9EAF10641}" dt="2025-01-25T22:04:47.911" v="455"/>
          <ac:spMkLst>
            <pc:docMk/>
            <pc:sldMk cId="593434549" sldId="265"/>
            <ac:spMk id="7" creationId="{BC188B7B-DEB0-3DF4-3201-4505537541CB}"/>
          </ac:spMkLst>
        </pc:spChg>
        <pc:spChg chg="add">
          <ac:chgData name="Naila Monteiro Barreto" userId="72ffec1e038b0f31" providerId="Windows Live" clId="Web-{0ADD4C2E-5923-EACB-A30F-C5A9EAF10641}" dt="2025-01-25T22:04:47.911" v="455"/>
          <ac:spMkLst>
            <pc:docMk/>
            <pc:sldMk cId="593434549" sldId="265"/>
            <ac:spMk id="13" creationId="{0352D33D-F203-431A-A545-DB0A8A0D376B}"/>
          </ac:spMkLst>
        </pc:spChg>
        <pc:spChg chg="add">
          <ac:chgData name="Naila Monteiro Barreto" userId="72ffec1e038b0f31" providerId="Windows Live" clId="Web-{0ADD4C2E-5923-EACB-A30F-C5A9EAF10641}" dt="2025-01-25T22:04:47.911" v="455"/>
          <ac:spMkLst>
            <pc:docMk/>
            <pc:sldMk cId="593434549" sldId="265"/>
            <ac:spMk id="15" creationId="{DEC33493-8EA2-4BEB-9BF0-04EE8ADD1C18}"/>
          </ac:spMkLst>
        </pc:spChg>
        <pc:spChg chg="add">
          <ac:chgData name="Naila Monteiro Barreto" userId="72ffec1e038b0f31" providerId="Windows Live" clId="Web-{0ADD4C2E-5923-EACB-A30F-C5A9EAF10641}" dt="2025-01-25T22:04:47.911" v="455"/>
          <ac:spMkLst>
            <pc:docMk/>
            <pc:sldMk cId="593434549" sldId="265"/>
            <ac:spMk id="17" creationId="{171D13A1-4626-4D50-9DF7-71BB7B6B7294}"/>
          </ac:spMkLst>
        </pc:spChg>
        <pc:picChg chg="add mod ord">
          <ac:chgData name="Naila Monteiro Barreto" userId="72ffec1e038b0f31" providerId="Windows Live" clId="Web-{0ADD4C2E-5923-EACB-A30F-C5A9EAF10641}" dt="2025-01-25T22:04:47.911" v="455"/>
          <ac:picMkLst>
            <pc:docMk/>
            <pc:sldMk cId="593434549" sldId="265"/>
            <ac:picMk id="2" creationId="{18DB1DAD-34FA-CBE8-8366-C69B1906B743}"/>
          </ac:picMkLst>
        </pc:picChg>
        <pc:picChg chg="del">
          <ac:chgData name="Naila Monteiro Barreto" userId="72ffec1e038b0f31" providerId="Windows Live" clId="Web-{0ADD4C2E-5923-EACB-A30F-C5A9EAF10641}" dt="2025-01-25T22:35:45.102" v="717"/>
          <ac:picMkLst>
            <pc:docMk/>
            <pc:sldMk cId="593434549" sldId="265"/>
            <ac:picMk id="8" creationId="{3A1647A4-353E-E64D-FB19-25417F7CADE5}"/>
          </ac:picMkLst>
        </pc:picChg>
      </pc:sldChg>
      <pc:sldChg chg="addSp delSp modSp new ord">
        <pc:chgData name="Naila Monteiro Barreto" userId="72ffec1e038b0f31" providerId="Windows Live" clId="Web-{0ADD4C2E-5923-EACB-A30F-C5A9EAF10641}" dt="2025-01-25T22:08:25.593" v="465"/>
        <pc:sldMkLst>
          <pc:docMk/>
          <pc:sldMk cId="1004875736" sldId="266"/>
        </pc:sldMkLst>
        <pc:spChg chg="del">
          <ac:chgData name="Naila Monteiro Barreto" userId="72ffec1e038b0f31" providerId="Windows Live" clId="Web-{0ADD4C2E-5923-EACB-A30F-C5A9EAF10641}" dt="2025-01-25T22:05:25.521" v="457"/>
          <ac:spMkLst>
            <pc:docMk/>
            <pc:sldMk cId="1004875736" sldId="266"/>
            <ac:spMk id="2" creationId="{69E5F9BE-9B32-A00F-3CFB-21E919A06A49}"/>
          </ac:spMkLst>
        </pc:spChg>
        <pc:spChg chg="del">
          <ac:chgData name="Naila Monteiro Barreto" userId="72ffec1e038b0f31" providerId="Windows Live" clId="Web-{0ADD4C2E-5923-EACB-A30F-C5A9EAF10641}" dt="2025-01-25T22:05:32.287" v="458"/>
          <ac:spMkLst>
            <pc:docMk/>
            <pc:sldMk cId="1004875736" sldId="266"/>
            <ac:spMk id="3" creationId="{8A3698A9-4EDA-2EC7-1211-7813CFC7132D}"/>
          </ac:spMkLst>
        </pc:spChg>
        <pc:picChg chg="add mod">
          <ac:chgData name="Naila Monteiro Barreto" userId="72ffec1e038b0f31" providerId="Windows Live" clId="Web-{0ADD4C2E-5923-EACB-A30F-C5A9EAF10641}" dt="2025-01-25T22:06:58.590" v="463" actId="14100"/>
          <ac:picMkLst>
            <pc:docMk/>
            <pc:sldMk cId="1004875736" sldId="266"/>
            <ac:picMk id="4" creationId="{1DA0CA7F-98A3-4537-6CCD-E03D7A23BC2D}"/>
          </ac:picMkLst>
        </pc:picChg>
      </pc:sldChg>
      <pc:sldChg chg="addSp delSp modSp new ord">
        <pc:chgData name="Naila Monteiro Barreto" userId="72ffec1e038b0f31" providerId="Windows Live" clId="Web-{0ADD4C2E-5923-EACB-A30F-C5A9EAF10641}" dt="2025-01-25T22:12:44.669" v="488" actId="14100"/>
        <pc:sldMkLst>
          <pc:docMk/>
          <pc:sldMk cId="3915217117" sldId="267"/>
        </pc:sldMkLst>
        <pc:spChg chg="del">
          <ac:chgData name="Naila Monteiro Barreto" userId="72ffec1e038b0f31" providerId="Windows Live" clId="Web-{0ADD4C2E-5923-EACB-A30F-C5A9EAF10641}" dt="2025-01-25T22:10:07.221" v="467"/>
          <ac:spMkLst>
            <pc:docMk/>
            <pc:sldMk cId="3915217117" sldId="267"/>
            <ac:spMk id="2" creationId="{A470038C-334A-F46C-0FD1-6F8C703677FC}"/>
          </ac:spMkLst>
        </pc:spChg>
        <pc:spChg chg="del">
          <ac:chgData name="Naila Monteiro Barreto" userId="72ffec1e038b0f31" providerId="Windows Live" clId="Web-{0ADD4C2E-5923-EACB-A30F-C5A9EAF10641}" dt="2025-01-25T22:10:09.893" v="468"/>
          <ac:spMkLst>
            <pc:docMk/>
            <pc:sldMk cId="3915217117" sldId="267"/>
            <ac:spMk id="3" creationId="{B0A299E5-EDBF-9885-C405-AA62693A33B7}"/>
          </ac:spMkLst>
        </pc:spChg>
        <pc:picChg chg="add del mod">
          <ac:chgData name="Naila Monteiro Barreto" userId="72ffec1e038b0f31" providerId="Windows Live" clId="Web-{0ADD4C2E-5923-EACB-A30F-C5A9EAF10641}" dt="2025-01-25T22:11:29.162" v="480"/>
          <ac:picMkLst>
            <pc:docMk/>
            <pc:sldMk cId="3915217117" sldId="267"/>
            <ac:picMk id="4" creationId="{43CDB518-8638-41D3-8214-E8C14F1BDAC9}"/>
          </ac:picMkLst>
        </pc:picChg>
        <pc:picChg chg="add del mod">
          <ac:chgData name="Naila Monteiro Barreto" userId="72ffec1e038b0f31" providerId="Windows Live" clId="Web-{0ADD4C2E-5923-EACB-A30F-C5A9EAF10641}" dt="2025-01-25T22:11:54.147" v="482"/>
          <ac:picMkLst>
            <pc:docMk/>
            <pc:sldMk cId="3915217117" sldId="267"/>
            <ac:picMk id="5" creationId="{D37CE569-792A-DB6E-4306-725D9173688D}"/>
          </ac:picMkLst>
        </pc:picChg>
        <pc:picChg chg="add mod">
          <ac:chgData name="Naila Monteiro Barreto" userId="72ffec1e038b0f31" providerId="Windows Live" clId="Web-{0ADD4C2E-5923-EACB-A30F-C5A9EAF10641}" dt="2025-01-25T22:12:44.669" v="488" actId="14100"/>
          <ac:picMkLst>
            <pc:docMk/>
            <pc:sldMk cId="3915217117" sldId="267"/>
            <ac:picMk id="6" creationId="{F57DEFFB-D4D6-AEAA-2F53-688B0CC889B8}"/>
          </ac:picMkLst>
        </pc:picChg>
      </pc:sldChg>
      <pc:sldChg chg="addSp delSp modSp new ord">
        <pc:chgData name="Naila Monteiro Barreto" userId="72ffec1e038b0f31" providerId="Windows Live" clId="Web-{0ADD4C2E-5923-EACB-A30F-C5A9EAF10641}" dt="2025-01-25T22:15:38.440" v="500" actId="14100"/>
        <pc:sldMkLst>
          <pc:docMk/>
          <pc:sldMk cId="1082496923" sldId="268"/>
        </pc:sldMkLst>
        <pc:spChg chg="del">
          <ac:chgData name="Naila Monteiro Barreto" userId="72ffec1e038b0f31" providerId="Windows Live" clId="Web-{0ADD4C2E-5923-EACB-A30F-C5A9EAF10641}" dt="2025-01-25T22:13:20.998" v="491"/>
          <ac:spMkLst>
            <pc:docMk/>
            <pc:sldMk cId="1082496923" sldId="268"/>
            <ac:spMk id="2" creationId="{06416A82-DAD8-4A90-92C2-64975D002CBD}"/>
          </ac:spMkLst>
        </pc:spChg>
        <pc:spChg chg="del">
          <ac:chgData name="Naila Monteiro Barreto" userId="72ffec1e038b0f31" providerId="Windows Live" clId="Web-{0ADD4C2E-5923-EACB-A30F-C5A9EAF10641}" dt="2025-01-25T22:13:23.404" v="492"/>
          <ac:spMkLst>
            <pc:docMk/>
            <pc:sldMk cId="1082496923" sldId="268"/>
            <ac:spMk id="3" creationId="{3D35E1B3-946E-6377-DE35-B763F3DCE7F6}"/>
          </ac:spMkLst>
        </pc:spChg>
        <pc:picChg chg="add del mod">
          <ac:chgData name="Naila Monteiro Barreto" userId="72ffec1e038b0f31" providerId="Windows Live" clId="Web-{0ADD4C2E-5923-EACB-A30F-C5A9EAF10641}" dt="2025-01-25T22:15:11.283" v="494"/>
          <ac:picMkLst>
            <pc:docMk/>
            <pc:sldMk cId="1082496923" sldId="268"/>
            <ac:picMk id="4" creationId="{728CA611-80FB-4AAB-2FD2-73AA2AC5589B}"/>
          </ac:picMkLst>
        </pc:picChg>
        <pc:picChg chg="add mod">
          <ac:chgData name="Naila Monteiro Barreto" userId="72ffec1e038b0f31" providerId="Windows Live" clId="Web-{0ADD4C2E-5923-EACB-A30F-C5A9EAF10641}" dt="2025-01-25T22:15:38.440" v="500" actId="14100"/>
          <ac:picMkLst>
            <pc:docMk/>
            <pc:sldMk cId="1082496923" sldId="268"/>
            <ac:picMk id="5" creationId="{5C1B10AC-EA03-ECC0-C661-99D25A6C712F}"/>
          </ac:picMkLst>
        </pc:picChg>
      </pc:sldChg>
      <pc:sldChg chg="addSp modSp new mod ord setBg setClrOvrMap">
        <pc:chgData name="Naila Monteiro Barreto" userId="72ffec1e038b0f31" providerId="Windows Live" clId="Web-{0ADD4C2E-5923-EACB-A30F-C5A9EAF10641}" dt="2025-01-25T22:29:28.063" v="716"/>
        <pc:sldMkLst>
          <pc:docMk/>
          <pc:sldMk cId="1279891516" sldId="269"/>
        </pc:sldMkLst>
        <pc:spChg chg="mod">
          <ac:chgData name="Naila Monteiro Barreto" userId="72ffec1e038b0f31" providerId="Windows Live" clId="Web-{0ADD4C2E-5923-EACB-A30F-C5A9EAF10641}" dt="2025-01-25T22:29:28.063" v="716"/>
          <ac:spMkLst>
            <pc:docMk/>
            <pc:sldMk cId="1279891516" sldId="269"/>
            <ac:spMk id="2" creationId="{C4A67C44-E5B6-F1A1-DD8A-027C9390C16B}"/>
          </ac:spMkLst>
        </pc:spChg>
        <pc:spChg chg="add mod ord">
          <ac:chgData name="Naila Monteiro Barreto" userId="72ffec1e038b0f31" providerId="Windows Live" clId="Web-{0ADD4C2E-5923-EACB-A30F-C5A9EAF10641}" dt="2025-01-25T22:29:28.063" v="716"/>
          <ac:spMkLst>
            <pc:docMk/>
            <pc:sldMk cId="1279891516" sldId="269"/>
            <ac:spMk id="3" creationId="{82265ADD-4A8C-84F8-324B-0455D9482418}"/>
          </ac:spMkLst>
        </pc:spChg>
        <pc:spChg chg="add">
          <ac:chgData name="Naila Monteiro Barreto" userId="72ffec1e038b0f31" providerId="Windows Live" clId="Web-{0ADD4C2E-5923-EACB-A30F-C5A9EAF10641}" dt="2025-01-25T22:29:28.063" v="716"/>
          <ac:spMkLst>
            <pc:docMk/>
            <pc:sldMk cId="1279891516" sldId="269"/>
            <ac:spMk id="9" creationId="{0352D33D-F203-431A-A545-DB0A8A0D376B}"/>
          </ac:spMkLst>
        </pc:spChg>
        <pc:spChg chg="add">
          <ac:chgData name="Naila Monteiro Barreto" userId="72ffec1e038b0f31" providerId="Windows Live" clId="Web-{0ADD4C2E-5923-EACB-A30F-C5A9EAF10641}" dt="2025-01-25T22:29:28.063" v="716"/>
          <ac:spMkLst>
            <pc:docMk/>
            <pc:sldMk cId="1279891516" sldId="269"/>
            <ac:spMk id="11" creationId="{DEC33493-8EA2-4BEB-9BF0-04EE8ADD1C18}"/>
          </ac:spMkLst>
        </pc:spChg>
        <pc:spChg chg="add">
          <ac:chgData name="Naila Monteiro Barreto" userId="72ffec1e038b0f31" providerId="Windows Live" clId="Web-{0ADD4C2E-5923-EACB-A30F-C5A9EAF10641}" dt="2025-01-25T22:29:28.063" v="716"/>
          <ac:spMkLst>
            <pc:docMk/>
            <pc:sldMk cId="1279891516" sldId="269"/>
            <ac:spMk id="13" creationId="{171D13A1-4626-4D50-9DF7-71BB7B6B7294}"/>
          </ac:spMkLst>
        </pc:spChg>
        <pc:picChg chg="add mod">
          <ac:chgData name="Naila Monteiro Barreto" userId="72ffec1e038b0f31" providerId="Windows Live" clId="Web-{0ADD4C2E-5923-EACB-A30F-C5A9EAF10641}" dt="2025-01-25T22:29:28.063" v="716"/>
          <ac:picMkLst>
            <pc:docMk/>
            <pc:sldMk cId="1279891516" sldId="269"/>
            <ac:picMk id="4" creationId="{0DA43673-667E-56AB-CD24-3A3C4914B6C3}"/>
          </ac:picMkLst>
        </pc:picChg>
      </pc:sldChg>
    </pc:docChg>
  </pc:docChgLst>
  <pc:docChgLst>
    <pc:chgData name="Naila Monteiro Barreto" userId="72ffec1e038b0f31" providerId="Windows Live" clId="Web-{9323775F-C7AA-1387-4D91-E68F8320FC8E}"/>
    <pc:docChg chg="addSld delSld modSld">
      <pc:chgData name="Naila Monteiro Barreto" userId="72ffec1e038b0f31" providerId="Windows Live" clId="Web-{9323775F-C7AA-1387-4D91-E68F8320FC8E}" dt="2025-01-25T19:53:59.848" v="39"/>
      <pc:docMkLst>
        <pc:docMk/>
      </pc:docMkLst>
      <pc:sldChg chg="modSp">
        <pc:chgData name="Naila Monteiro Barreto" userId="72ffec1e038b0f31" providerId="Windows Live" clId="Web-{9323775F-C7AA-1387-4D91-E68F8320FC8E}" dt="2025-01-25T19:39:42.516" v="21" actId="20577"/>
        <pc:sldMkLst>
          <pc:docMk/>
          <pc:sldMk cId="620497790" sldId="257"/>
        </pc:sldMkLst>
        <pc:spChg chg="mod">
          <ac:chgData name="Naila Monteiro Barreto" userId="72ffec1e038b0f31" providerId="Windows Live" clId="Web-{9323775F-C7AA-1387-4D91-E68F8320FC8E}" dt="2025-01-25T19:39:42.516" v="21" actId="20577"/>
          <ac:spMkLst>
            <pc:docMk/>
            <pc:sldMk cId="620497790" sldId="257"/>
            <ac:spMk id="3" creationId="{58A60FB9-0564-94DD-8147-3D2D93C502D7}"/>
          </ac:spMkLst>
        </pc:spChg>
        <pc:spChg chg="mod">
          <ac:chgData name="Naila Monteiro Barreto" userId="72ffec1e038b0f31" providerId="Windows Live" clId="Web-{9323775F-C7AA-1387-4D91-E68F8320FC8E}" dt="2025-01-25T19:35:25.824" v="7" actId="20577"/>
          <ac:spMkLst>
            <pc:docMk/>
            <pc:sldMk cId="620497790" sldId="257"/>
            <ac:spMk id="4" creationId="{D33F7017-BEFB-6E50-9CCD-D3B4EFA33A7A}"/>
          </ac:spMkLst>
        </pc:spChg>
        <pc:spChg chg="mod">
          <ac:chgData name="Naila Monteiro Barreto" userId="72ffec1e038b0f31" providerId="Windows Live" clId="Web-{9323775F-C7AA-1387-4D91-E68F8320FC8E}" dt="2025-01-25T19:35:44.840" v="9" actId="20577"/>
          <ac:spMkLst>
            <pc:docMk/>
            <pc:sldMk cId="620497790" sldId="257"/>
            <ac:spMk id="6" creationId="{6ABFD06F-E3A8-DA0D-298B-724CEE3F025D}"/>
          </ac:spMkLst>
        </pc:spChg>
      </pc:sldChg>
      <pc:sldChg chg="del">
        <pc:chgData name="Naila Monteiro Barreto" userId="72ffec1e038b0f31" providerId="Windows Live" clId="Web-{9323775F-C7AA-1387-4D91-E68F8320FC8E}" dt="2025-01-25T19:47:47.508" v="24"/>
        <pc:sldMkLst>
          <pc:docMk/>
          <pc:sldMk cId="1487469209" sldId="258"/>
        </pc:sldMkLst>
      </pc:sldChg>
      <pc:sldChg chg="addSp delSp modSp">
        <pc:chgData name="Naila Monteiro Barreto" userId="72ffec1e038b0f31" providerId="Windows Live" clId="Web-{9323775F-C7AA-1387-4D91-E68F8320FC8E}" dt="2025-01-25T19:53:59.848" v="39"/>
        <pc:sldMkLst>
          <pc:docMk/>
          <pc:sldMk cId="845644662" sldId="259"/>
        </pc:sldMkLst>
        <pc:spChg chg="del">
          <ac:chgData name="Naila Monteiro Barreto" userId="72ffec1e038b0f31" providerId="Windows Live" clId="Web-{9323775F-C7AA-1387-4D91-E68F8320FC8E}" dt="2025-01-25T19:47:30.835" v="22"/>
          <ac:spMkLst>
            <pc:docMk/>
            <pc:sldMk cId="845644662" sldId="259"/>
            <ac:spMk id="2" creationId="{3C3EB4C8-FAA8-2D7B-2A1A-1E82EF0EC638}"/>
          </ac:spMkLst>
        </pc:spChg>
        <pc:spChg chg="del">
          <ac:chgData name="Naila Monteiro Barreto" userId="72ffec1e038b0f31" providerId="Windows Live" clId="Web-{9323775F-C7AA-1387-4D91-E68F8320FC8E}" dt="2025-01-25T19:47:35.226" v="23"/>
          <ac:spMkLst>
            <pc:docMk/>
            <pc:sldMk cId="845644662" sldId="259"/>
            <ac:spMk id="3" creationId="{BB1B7A9F-EFCB-7F24-2AFF-B9EB7CDF21F7}"/>
          </ac:spMkLst>
        </pc:spChg>
        <pc:spChg chg="add mod">
          <ac:chgData name="Naila Monteiro Barreto" userId="72ffec1e038b0f31" providerId="Windows Live" clId="Web-{9323775F-C7AA-1387-4D91-E68F8320FC8E}" dt="2025-01-25T19:49:29.385" v="32" actId="1076"/>
          <ac:spMkLst>
            <pc:docMk/>
            <pc:sldMk cId="845644662" sldId="259"/>
            <ac:spMk id="4" creationId="{CB0CF8D9-1551-92A8-6FD7-90E649C8B508}"/>
          </ac:spMkLst>
        </pc:spChg>
        <pc:spChg chg="add mod">
          <ac:chgData name="Naila Monteiro Barreto" userId="72ffec1e038b0f31" providerId="Windows Live" clId="Web-{9323775F-C7AA-1387-4D91-E68F8320FC8E}" dt="2025-01-25T19:53:25.691" v="35"/>
          <ac:spMkLst>
            <pc:docMk/>
            <pc:sldMk cId="845644662" sldId="259"/>
            <ac:spMk id="6" creationId="{D477C5F8-C088-9457-7806-1961E49AB367}"/>
          </ac:spMkLst>
        </pc:spChg>
        <pc:spChg chg="add mod">
          <ac:chgData name="Naila Monteiro Barreto" userId="72ffec1e038b0f31" providerId="Windows Live" clId="Web-{9323775F-C7AA-1387-4D91-E68F8320FC8E}" dt="2025-01-25T19:53:59.848" v="39"/>
          <ac:spMkLst>
            <pc:docMk/>
            <pc:sldMk cId="845644662" sldId="259"/>
            <ac:spMk id="7" creationId="{631FFF51-4034-C247-FD0B-71DF33E615A7}"/>
          </ac:spMkLst>
        </pc:spChg>
      </pc:sldChg>
      <pc:sldChg chg="add replId">
        <pc:chgData name="Naila Monteiro Barreto" userId="72ffec1e038b0f31" providerId="Windows Live" clId="Web-{9323775F-C7AA-1387-4D91-E68F8320FC8E}" dt="2025-01-25T19:47:52.320" v="25"/>
        <pc:sldMkLst>
          <pc:docMk/>
          <pc:sldMk cId="369323429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721FD8-B140-C670-C63B-74B048C766BD}"/>
              </a:ext>
            </a:extLst>
          </p:cNvPr>
          <p:cNvSpPr/>
          <p:nvPr/>
        </p:nvSpPr>
        <p:spPr>
          <a:xfrm>
            <a:off x="0" y="-5544"/>
            <a:ext cx="9609462" cy="128098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FF1B69-29EA-E1AD-5533-D7CB08087E0E}"/>
              </a:ext>
            </a:extLst>
          </p:cNvPr>
          <p:cNvSpPr txBox="1"/>
          <p:nvPr/>
        </p:nvSpPr>
        <p:spPr>
          <a:xfrm>
            <a:off x="1585520" y="336761"/>
            <a:ext cx="596287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MS Gothic"/>
                <a:ea typeface="MS Gothic"/>
              </a:rPr>
              <a:t>ESQUI NO CHILE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609DD5-9C97-7722-7712-C3621AF4C4CD}"/>
              </a:ext>
            </a:extLst>
          </p:cNvPr>
          <p:cNvSpPr txBox="1"/>
          <p:nvPr/>
        </p:nvSpPr>
        <p:spPr>
          <a:xfrm>
            <a:off x="1747123" y="1669563"/>
            <a:ext cx="56736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7200" b="1" dirty="0">
                <a:solidFill>
                  <a:schemeClr val="tx1">
                    <a:lumMod val="49000"/>
                    <a:lumOff val="51000"/>
                  </a:schemeClr>
                </a:solidFill>
                <a:latin typeface="STXingkai"/>
                <a:ea typeface="STXingkai"/>
              </a:rPr>
              <a:t>Melhores Pistas</a:t>
            </a:r>
            <a:endParaRPr lang="pt-BR" dirty="0">
              <a:solidFill>
                <a:schemeClr val="tx1">
                  <a:lumMod val="49000"/>
                  <a:lumOff val="51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FC9360-AC14-D17D-2580-56ED2504F2EC}"/>
              </a:ext>
            </a:extLst>
          </p:cNvPr>
          <p:cNvSpPr txBox="1"/>
          <p:nvPr/>
        </p:nvSpPr>
        <p:spPr>
          <a:xfrm>
            <a:off x="3255027" y="11489423"/>
            <a:ext cx="31095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err="1">
                <a:solidFill>
                  <a:schemeClr val="tx2">
                    <a:lumMod val="90000"/>
                    <a:lumOff val="10000"/>
                  </a:schemeClr>
                </a:solidFill>
                <a:latin typeface="Bookman Old Style"/>
              </a:rPr>
              <a:t>Naila</a:t>
            </a:r>
            <a:r>
              <a:rPr lang="pt-BR" sz="2800" b="1">
                <a:solidFill>
                  <a:schemeClr val="tx2">
                    <a:lumMod val="90000"/>
                    <a:lumOff val="10000"/>
                  </a:schemeClr>
                </a:solidFill>
                <a:latin typeface="Bookman Old Style"/>
              </a:rPr>
              <a:t> Monteiro</a:t>
            </a:r>
          </a:p>
        </p:txBody>
      </p:sp>
      <p:pic>
        <p:nvPicPr>
          <p:cNvPr id="10" name="Imagem 9" descr="Design de conjunto de logotipo de esqui | Vetor Premium">
            <a:extLst>
              <a:ext uri="{FF2B5EF4-FFF2-40B4-BE49-F238E27FC236}">
                <a16:creationId xmlns:a16="http://schemas.microsoft.com/office/drawing/2014/main" id="{9F131719-AE8D-7495-C908-4E0E8F92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2" y="3216926"/>
            <a:ext cx="9606706" cy="956814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07E19B-FC2C-E6BC-FA94-E7237CBB4684}"/>
              </a:ext>
            </a:extLst>
          </p:cNvPr>
          <p:cNvSpPr txBox="1"/>
          <p:nvPr/>
        </p:nvSpPr>
        <p:spPr>
          <a:xfrm>
            <a:off x="2878245" y="12013938"/>
            <a:ext cx="38421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49000"/>
                    <a:lumOff val="51000"/>
                  </a:schemeClr>
                </a:solidFill>
              </a:rPr>
              <a:t>NAILA MONTEIRO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Viagens à América do Sul: Viagem no Chile. Esqui em Portillo, Termas de  Chillan, Corralco, Malacalhuello">
            <a:extLst>
              <a:ext uri="{FF2B5EF4-FFF2-40B4-BE49-F238E27FC236}">
                <a16:creationId xmlns:a16="http://schemas.microsoft.com/office/drawing/2014/main" id="{5C1B10AC-EA03-ECC0-C661-99D25A6C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" y="-16123"/>
            <a:ext cx="9597874" cy="128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352D33D-F203-431A-A545-DB0A8A0D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9" y="0"/>
            <a:ext cx="9598801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C33493-8EA2-4BEB-9BF0-04EE8ADD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98647" y="2601751"/>
            <a:ext cx="10798496" cy="9601200"/>
          </a:xfrm>
          <a:custGeom>
            <a:avLst/>
            <a:gdLst>
              <a:gd name="connsiteX0" fmla="*/ 0 w 7856556"/>
              <a:gd name="connsiteY0" fmla="*/ 0 h 6858000"/>
              <a:gd name="connsiteX1" fmla="*/ 4680402 w 7856556"/>
              <a:gd name="connsiteY1" fmla="*/ 0 h 6858000"/>
              <a:gd name="connsiteX2" fmla="*/ 7856556 w 7856556"/>
              <a:gd name="connsiteY2" fmla="*/ 6858000 h 6858000"/>
              <a:gd name="connsiteX3" fmla="*/ 0 w 78565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6556" h="6858000">
                <a:moveTo>
                  <a:pt x="0" y="0"/>
                </a:moveTo>
                <a:lnTo>
                  <a:pt x="4680402" y="0"/>
                </a:lnTo>
                <a:lnTo>
                  <a:pt x="78565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1D13A1-4626-4D50-9DF7-71BB7B6B7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12150" y="2788251"/>
            <a:ext cx="10425502" cy="9601200"/>
          </a:xfrm>
          <a:custGeom>
            <a:avLst/>
            <a:gdLst>
              <a:gd name="connsiteX0" fmla="*/ 0 w 7393181"/>
              <a:gd name="connsiteY0" fmla="*/ 0 h 6858000"/>
              <a:gd name="connsiteX1" fmla="*/ 4217027 w 7393181"/>
              <a:gd name="connsiteY1" fmla="*/ 0 h 6858000"/>
              <a:gd name="connsiteX2" fmla="*/ 7393181 w 7393181"/>
              <a:gd name="connsiteY2" fmla="*/ 6858000 h 6858000"/>
              <a:gd name="connsiteX3" fmla="*/ 0 w 73931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3181" h="6858000">
                <a:moveTo>
                  <a:pt x="0" y="0"/>
                </a:moveTo>
                <a:lnTo>
                  <a:pt x="4217027" y="0"/>
                </a:lnTo>
                <a:lnTo>
                  <a:pt x="73931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A67C44-E5B6-F1A1-DD8A-027C9390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9" y="6654500"/>
            <a:ext cx="8281035" cy="14619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685800"/>
            <a:r>
              <a:rPr lang="en-US" sz="3300"/>
              <a:t>Agradecimentos</a:t>
            </a:r>
          </a:p>
        </p:txBody>
      </p:sp>
      <p:pic>
        <p:nvPicPr>
          <p:cNvPr id="4" name="Imagem 3" descr="Design PNG E SVG De Ícone De Traço Colorido Do Teleférico Para Camisetas">
            <a:extLst>
              <a:ext uri="{FF2B5EF4-FFF2-40B4-BE49-F238E27FC236}">
                <a16:creationId xmlns:a16="http://schemas.microsoft.com/office/drawing/2014/main" id="{0DA43673-667E-56AB-CD24-3A3C4914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74" y="910910"/>
            <a:ext cx="7985388" cy="505075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2265ADD-4A8C-84F8-324B-0455D9482418}"/>
              </a:ext>
            </a:extLst>
          </p:cNvPr>
          <p:cNvSpPr txBox="1"/>
          <p:nvPr/>
        </p:nvSpPr>
        <p:spPr>
          <a:xfrm>
            <a:off x="651509" y="8696921"/>
            <a:ext cx="8281035" cy="352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171450" defTabSz="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Este e-book foi gerado por IA e diagramado por humano. </a:t>
            </a:r>
          </a:p>
          <a:p>
            <a:pPr indent="-171450" defTabSz="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O conteúdo foi feito para fins didáticos  de construção, não foi realizado uma avaliação cuidadosa por humano, sendo assim pode conter erros e informações desatualizadas.</a:t>
            </a:r>
          </a:p>
        </p:txBody>
      </p:sp>
    </p:spTree>
    <p:extLst>
      <p:ext uri="{BB962C8B-B14F-4D97-AF65-F5344CB8AC3E}">
        <p14:creationId xmlns:p14="http://schemas.microsoft.com/office/powerpoint/2010/main" val="1279891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0CF8D9-1551-92A8-6FD7-90E649C8B508}"/>
              </a:ext>
            </a:extLst>
          </p:cNvPr>
          <p:cNvSpPr/>
          <p:nvPr/>
        </p:nvSpPr>
        <p:spPr>
          <a:xfrm>
            <a:off x="6531" y="-6531"/>
            <a:ext cx="9549580" cy="128790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477C5F8-C088-9457-7806-1961E49AB367}"/>
              </a:ext>
            </a:extLst>
          </p:cNvPr>
          <p:cNvSpPr txBox="1"/>
          <p:nvPr/>
        </p:nvSpPr>
        <p:spPr>
          <a:xfrm>
            <a:off x="1519603" y="5654749"/>
            <a:ext cx="692685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7200" dirty="0">
                <a:solidFill>
                  <a:schemeClr val="tx1">
                    <a:lumMod val="49000"/>
                    <a:lumOff val="51000"/>
                  </a:schemeClr>
                </a:solidFill>
                <a:latin typeface="Calibri"/>
                <a:ea typeface="Calibri"/>
                <a:cs typeface="Calibri"/>
              </a:rPr>
              <a:t>VALLE NEVADO</a:t>
            </a:r>
          </a:p>
          <a:p>
            <a:pPr algn="ctr"/>
            <a:endParaRPr lang="pt-BR">
              <a:solidFill>
                <a:srgbClr val="FFFFFF"/>
              </a:solidFill>
            </a:endParaRPr>
          </a:p>
        </p:txBody>
      </p:sp>
      <p:pic>
        <p:nvPicPr>
          <p:cNvPr id="3" name="Gráfico 2" descr="Floco de Neve com preenchimento sólido">
            <a:extLst>
              <a:ext uri="{FF2B5EF4-FFF2-40B4-BE49-F238E27FC236}">
                <a16:creationId xmlns:a16="http://schemas.microsoft.com/office/drawing/2014/main" id="{D446C63F-15CB-5BC0-BC60-63809E0D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831" y="8089721"/>
            <a:ext cx="3309537" cy="31030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DF45965-0351-90E2-6E4C-4FE1604FEBBC}"/>
              </a:ext>
            </a:extLst>
          </p:cNvPr>
          <p:cNvSpPr txBox="1"/>
          <p:nvPr/>
        </p:nvSpPr>
        <p:spPr>
          <a:xfrm>
            <a:off x="3355259" y="3197913"/>
            <a:ext cx="2878155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4564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352D33D-F203-431A-A545-DB0A8A0D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9" y="0"/>
            <a:ext cx="9598801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EC33493-8EA2-4BEB-9BF0-04EE8ADD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98647" y="2601751"/>
            <a:ext cx="10798496" cy="9601200"/>
          </a:xfrm>
          <a:custGeom>
            <a:avLst/>
            <a:gdLst>
              <a:gd name="connsiteX0" fmla="*/ 0 w 7856556"/>
              <a:gd name="connsiteY0" fmla="*/ 0 h 6858000"/>
              <a:gd name="connsiteX1" fmla="*/ 4680402 w 7856556"/>
              <a:gd name="connsiteY1" fmla="*/ 0 h 6858000"/>
              <a:gd name="connsiteX2" fmla="*/ 7856556 w 7856556"/>
              <a:gd name="connsiteY2" fmla="*/ 6858000 h 6858000"/>
              <a:gd name="connsiteX3" fmla="*/ 0 w 78565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6556" h="6858000">
                <a:moveTo>
                  <a:pt x="0" y="0"/>
                </a:moveTo>
                <a:lnTo>
                  <a:pt x="4680402" y="0"/>
                </a:lnTo>
                <a:lnTo>
                  <a:pt x="78565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1D13A1-4626-4D50-9DF7-71BB7B6B7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12150" y="2788251"/>
            <a:ext cx="10425502" cy="9601200"/>
          </a:xfrm>
          <a:custGeom>
            <a:avLst/>
            <a:gdLst>
              <a:gd name="connsiteX0" fmla="*/ 0 w 7393181"/>
              <a:gd name="connsiteY0" fmla="*/ 0 h 6858000"/>
              <a:gd name="connsiteX1" fmla="*/ 4217027 w 7393181"/>
              <a:gd name="connsiteY1" fmla="*/ 0 h 6858000"/>
              <a:gd name="connsiteX2" fmla="*/ 7393181 w 7393181"/>
              <a:gd name="connsiteY2" fmla="*/ 6858000 h 6858000"/>
              <a:gd name="connsiteX3" fmla="*/ 0 w 73931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3181" h="6858000">
                <a:moveTo>
                  <a:pt x="0" y="0"/>
                </a:moveTo>
                <a:lnTo>
                  <a:pt x="4217027" y="0"/>
                </a:lnTo>
                <a:lnTo>
                  <a:pt x="73931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10" name="Imagem 9" descr="Vetor desenho de esqui sinal disponível de instalações">
            <a:extLst>
              <a:ext uri="{FF2B5EF4-FFF2-40B4-BE49-F238E27FC236}">
                <a16:creationId xmlns:a16="http://schemas.microsoft.com/office/drawing/2014/main" id="{01515EF8-9B5B-EB99-354B-EB259450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57" y="725478"/>
            <a:ext cx="5421621" cy="5421621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C188B7B-DEB0-3DF4-3201-45055375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99" y="6673443"/>
            <a:ext cx="8198445" cy="55476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171450" defTabSz="685800"/>
            <a:r>
              <a:rPr lang="en-US" sz="2000" b="1" dirty="0"/>
              <a:t>Como </a:t>
            </a:r>
            <a:r>
              <a:rPr lang="en-US" sz="2000" b="1" err="1"/>
              <a:t>Chegar</a:t>
            </a:r>
            <a:r>
              <a:rPr lang="en-US" sz="2000" b="1" dirty="0"/>
              <a:t>:</a:t>
            </a:r>
            <a:r>
              <a:rPr lang="en-US" sz="2000" dirty="0"/>
              <a:t> A </a:t>
            </a:r>
            <a:r>
              <a:rPr lang="en-US" sz="2000" err="1"/>
              <a:t>partir</a:t>
            </a:r>
            <a:r>
              <a:rPr lang="en-US" sz="2000" dirty="0"/>
              <a:t> de Santiago, </a:t>
            </a:r>
            <a:r>
              <a:rPr lang="en-US" sz="2000" err="1"/>
              <a:t>siga</a:t>
            </a:r>
            <a:r>
              <a:rPr lang="en-US" sz="2000" dirty="0"/>
              <a:t> pela </a:t>
            </a:r>
            <a:r>
              <a:rPr lang="en-US" sz="2000" err="1"/>
              <a:t>estrada</a:t>
            </a:r>
            <a:r>
              <a:rPr lang="en-US" sz="2000" dirty="0"/>
              <a:t> G-21 </a:t>
            </a:r>
            <a:r>
              <a:rPr lang="en-US" sz="2000" err="1"/>
              <a:t>em</a:t>
            </a:r>
            <a:r>
              <a:rPr lang="en-US" sz="2000" dirty="0"/>
              <a:t> </a:t>
            </a:r>
            <a:r>
              <a:rPr lang="en-US" sz="2000" err="1"/>
              <a:t>direção</a:t>
            </a:r>
            <a:r>
              <a:rPr lang="en-US" sz="2000" dirty="0"/>
              <a:t> a </a:t>
            </a:r>
            <a:r>
              <a:rPr lang="en-US" sz="2000" err="1"/>
              <a:t>Farellones</a:t>
            </a:r>
            <a:r>
              <a:rPr lang="en-US" sz="2000" dirty="0"/>
              <a:t> e continue </a:t>
            </a:r>
            <a:r>
              <a:rPr lang="en-US" sz="2000" err="1"/>
              <a:t>até</a:t>
            </a:r>
            <a:r>
              <a:rPr lang="en-US" sz="2000" dirty="0"/>
              <a:t> Valle Nevado. </a:t>
            </a:r>
          </a:p>
          <a:p>
            <a:pPr marL="0" indent="-171450" defTabSz="685800"/>
            <a:endParaRPr lang="en-US" sz="2000" dirty="0"/>
          </a:p>
          <a:p>
            <a:pPr indent="-171450" defTabSz="685800"/>
            <a:r>
              <a:rPr lang="en-US" sz="2000" b="1" err="1"/>
              <a:t>Temporada</a:t>
            </a:r>
            <a:r>
              <a:rPr lang="en-US" sz="2000" b="1" dirty="0"/>
              <a:t> de </a:t>
            </a:r>
            <a:r>
              <a:rPr lang="en-US" sz="2000" b="1" err="1"/>
              <a:t>Esqui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err="1"/>
              <a:t>Geralmente</a:t>
            </a:r>
            <a:r>
              <a:rPr lang="en-US" sz="2000" dirty="0"/>
              <a:t> de Junho a Setembro</a:t>
            </a:r>
          </a:p>
          <a:p>
            <a:pPr marL="0" indent="-171450" defTabSz="685800"/>
            <a:endParaRPr lang="en-US" sz="2000" dirty="0"/>
          </a:p>
          <a:p>
            <a:pPr indent="-171450" defTabSz="685800"/>
            <a:r>
              <a:rPr lang="en-US" sz="2000" b="1" err="1"/>
              <a:t>Dicas</a:t>
            </a:r>
            <a:r>
              <a:rPr lang="en-US" sz="2000" b="1" dirty="0"/>
              <a:t> de </a:t>
            </a:r>
            <a:r>
              <a:rPr lang="en-US" sz="2000" b="1" err="1"/>
              <a:t>hospedagem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</a:p>
          <a:p>
            <a:pPr indent="-171450" defTabSz="685800"/>
            <a:endParaRPr lang="en-US" sz="2000" dirty="0"/>
          </a:p>
          <a:p>
            <a:pPr marL="0" indent="-171450" defTabSz="685800"/>
            <a:r>
              <a:rPr lang="en-US" sz="2000" b="1" dirty="0"/>
              <a:t> Hotel Valle Nevado: $$$</a:t>
            </a:r>
          </a:p>
          <a:p>
            <a:pPr marL="0" indent="-171450" defTabSz="685800"/>
            <a:endParaRPr lang="en-US" sz="2000" b="1" dirty="0"/>
          </a:p>
          <a:p>
            <a:pPr marL="0" indent="-171450" defTabSz="685800"/>
            <a:r>
              <a:rPr lang="en-US" sz="2000" b="1" dirty="0"/>
              <a:t> Hotel Puerta del Sol: $$</a:t>
            </a:r>
          </a:p>
          <a:p>
            <a:pPr marL="0" indent="-171450" defTabSz="685800"/>
            <a:endParaRPr lang="en-US" sz="2000" b="1" dirty="0"/>
          </a:p>
          <a:p>
            <a:pPr marL="0" indent="-171450" defTabSz="685800"/>
            <a:r>
              <a:rPr lang="en-US" sz="2000" b="1" dirty="0"/>
              <a:t> Hotel Tres Puntas: $</a:t>
            </a:r>
          </a:p>
          <a:p>
            <a:pPr marL="0" indent="-171450" defTabSz="685800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93234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Valle Nevado Chile : Mapas de Pistas">
            <a:extLst>
              <a:ext uri="{FF2B5EF4-FFF2-40B4-BE49-F238E27FC236}">
                <a16:creationId xmlns:a16="http://schemas.microsoft.com/office/drawing/2014/main" id="{1DA0CA7F-98A3-4537-6CCD-E03D7A23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" y="11429"/>
            <a:ext cx="9598989" cy="128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7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0CF8D9-1551-92A8-6FD7-90E649C8B508}"/>
              </a:ext>
            </a:extLst>
          </p:cNvPr>
          <p:cNvSpPr/>
          <p:nvPr/>
        </p:nvSpPr>
        <p:spPr>
          <a:xfrm>
            <a:off x="6531" y="-6531"/>
            <a:ext cx="9549580" cy="128790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477C5F8-C088-9457-7806-1961E49AB367}"/>
              </a:ext>
            </a:extLst>
          </p:cNvPr>
          <p:cNvSpPr txBox="1"/>
          <p:nvPr/>
        </p:nvSpPr>
        <p:spPr>
          <a:xfrm>
            <a:off x="1519603" y="5654749"/>
            <a:ext cx="692685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7200" dirty="0">
                <a:solidFill>
                  <a:schemeClr val="tx1">
                    <a:lumMod val="49000"/>
                    <a:lumOff val="51000"/>
                  </a:schemeClr>
                </a:solidFill>
                <a:latin typeface="Calibri"/>
                <a:ea typeface="Calibri"/>
                <a:cs typeface="Calibri"/>
              </a:rPr>
              <a:t>PORTILLO</a:t>
            </a:r>
          </a:p>
          <a:p>
            <a:pPr algn="ctr"/>
            <a:endParaRPr lang="pt-BR">
              <a:solidFill>
                <a:srgbClr val="FFFFFF"/>
              </a:solidFill>
            </a:endParaRPr>
          </a:p>
        </p:txBody>
      </p:sp>
      <p:pic>
        <p:nvPicPr>
          <p:cNvPr id="3" name="Gráfico 2" descr="Floco de Neve com preenchimento sólido">
            <a:extLst>
              <a:ext uri="{FF2B5EF4-FFF2-40B4-BE49-F238E27FC236}">
                <a16:creationId xmlns:a16="http://schemas.microsoft.com/office/drawing/2014/main" id="{D446C63F-15CB-5BC0-BC60-63809E0D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831" y="8089721"/>
            <a:ext cx="3309537" cy="31030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DF45965-0351-90E2-6E4C-4FE1604FEBBC}"/>
              </a:ext>
            </a:extLst>
          </p:cNvPr>
          <p:cNvSpPr txBox="1"/>
          <p:nvPr/>
        </p:nvSpPr>
        <p:spPr>
          <a:xfrm>
            <a:off x="3355259" y="3197913"/>
            <a:ext cx="2878155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48768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352D33D-F203-431A-A545-DB0A8A0D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9" y="0"/>
            <a:ext cx="9598801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C33493-8EA2-4BEB-9BF0-04EE8ADD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98647" y="2601751"/>
            <a:ext cx="10798496" cy="9601200"/>
          </a:xfrm>
          <a:custGeom>
            <a:avLst/>
            <a:gdLst>
              <a:gd name="connsiteX0" fmla="*/ 0 w 7856556"/>
              <a:gd name="connsiteY0" fmla="*/ 0 h 6858000"/>
              <a:gd name="connsiteX1" fmla="*/ 4680402 w 7856556"/>
              <a:gd name="connsiteY1" fmla="*/ 0 h 6858000"/>
              <a:gd name="connsiteX2" fmla="*/ 7856556 w 7856556"/>
              <a:gd name="connsiteY2" fmla="*/ 6858000 h 6858000"/>
              <a:gd name="connsiteX3" fmla="*/ 0 w 78565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6556" h="6858000">
                <a:moveTo>
                  <a:pt x="0" y="0"/>
                </a:moveTo>
                <a:lnTo>
                  <a:pt x="4680402" y="0"/>
                </a:lnTo>
                <a:lnTo>
                  <a:pt x="78565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1D13A1-4626-4D50-9DF7-71BB7B6B7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12150" y="2788251"/>
            <a:ext cx="10425502" cy="9601200"/>
          </a:xfrm>
          <a:custGeom>
            <a:avLst/>
            <a:gdLst>
              <a:gd name="connsiteX0" fmla="*/ 0 w 7393181"/>
              <a:gd name="connsiteY0" fmla="*/ 0 h 6858000"/>
              <a:gd name="connsiteX1" fmla="*/ 4217027 w 7393181"/>
              <a:gd name="connsiteY1" fmla="*/ 0 h 6858000"/>
              <a:gd name="connsiteX2" fmla="*/ 7393181 w 7393181"/>
              <a:gd name="connsiteY2" fmla="*/ 6858000 h 6858000"/>
              <a:gd name="connsiteX3" fmla="*/ 0 w 73931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3181" h="6858000">
                <a:moveTo>
                  <a:pt x="0" y="0"/>
                </a:moveTo>
                <a:lnTo>
                  <a:pt x="4217027" y="0"/>
                </a:lnTo>
                <a:lnTo>
                  <a:pt x="73931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AAAAC7-D7D0-E2B4-1B4E-8E558FF91C63}"/>
              </a:ext>
            </a:extLst>
          </p:cNvPr>
          <p:cNvSpPr txBox="1"/>
          <p:nvPr/>
        </p:nvSpPr>
        <p:spPr>
          <a:xfrm>
            <a:off x="651509" y="6654500"/>
            <a:ext cx="8281035" cy="14619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>
                <a:latin typeface="+mj-lt"/>
                <a:ea typeface="+mj-ea"/>
                <a:cs typeface="+mj-cs"/>
              </a:rPr>
              <a:t>PORTILLO</a:t>
            </a:r>
          </a:p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>
              <a:latin typeface="+mj-lt"/>
              <a:ea typeface="+mj-ea"/>
              <a:cs typeface="+mj-cs"/>
            </a:endParaRPr>
          </a:p>
        </p:txBody>
      </p:sp>
      <p:pic>
        <p:nvPicPr>
          <p:cNvPr id="2" name="Imagem 1" descr="vector silhouette snowboarder">
            <a:extLst>
              <a:ext uri="{FF2B5EF4-FFF2-40B4-BE49-F238E27FC236}">
                <a16:creationId xmlns:a16="http://schemas.microsoft.com/office/drawing/2014/main" id="{9C3FB8F4-E7AC-754C-F632-92C4B3D2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398" y="725478"/>
            <a:ext cx="5150539" cy="5421621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C188B7B-DEB0-3DF4-3201-45055375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09" y="8696921"/>
            <a:ext cx="8281035" cy="35241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171450" defTabSz="685800"/>
            <a:r>
              <a:rPr lang="en-US" sz="2000" b="1"/>
              <a:t>Como Chegar:</a:t>
            </a:r>
            <a:r>
              <a:rPr lang="en-US" sz="2000"/>
              <a:t> De Santiago, pegue a Ruta 5 Norte e depois a Ruta 60 em direção a Los Andes. A viagem dura aproximadamente 2 horas e meia.</a:t>
            </a:r>
            <a:endParaRPr lang="en-US" sz="2000" b="1"/>
          </a:p>
          <a:p>
            <a:pPr marL="571500" indent="-171450" defTabSz="685800"/>
            <a:endParaRPr lang="en-US" sz="2000" b="1"/>
          </a:p>
          <a:p>
            <a:pPr marL="571500" indent="-171450" defTabSz="685800"/>
            <a:r>
              <a:rPr lang="en-US" sz="2000" b="1"/>
              <a:t>Temporada de Esqui:</a:t>
            </a:r>
            <a:r>
              <a:rPr lang="en-US" sz="2000"/>
              <a:t> De meados de junho a início de outubro, dependendo das condições de neve.</a:t>
            </a:r>
          </a:p>
          <a:p>
            <a:pPr marL="0" indent="-171450" defTabSz="685800"/>
            <a:endParaRPr lang="en-US" sz="2000"/>
          </a:p>
          <a:p>
            <a:pPr marL="571500" indent="-171450" defTabSz="685800"/>
            <a:r>
              <a:rPr lang="en-US" sz="2000" b="1"/>
              <a:t>Valores:</a:t>
            </a:r>
            <a:r>
              <a:rPr lang="en-US" sz="2000"/>
              <a:t> Portillo oferece pacotes que incluem hospedagem e passes de esqui. Os preços variam conforme a acomodação e a duração da estadia.</a:t>
            </a:r>
          </a:p>
          <a:p>
            <a:pPr marL="0" indent="-171450" defTabSz="685800"/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602837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rreno esquiável e Mapa de Pistas de Portillo">
            <a:extLst>
              <a:ext uri="{FF2B5EF4-FFF2-40B4-BE49-F238E27FC236}">
                <a16:creationId xmlns:a16="http://schemas.microsoft.com/office/drawing/2014/main" id="{F57DEFFB-D4D6-AEAA-2F53-688B0CC8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0" y="-430"/>
            <a:ext cx="9606360" cy="1280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0CF8D9-1551-92A8-6FD7-90E649C8B508}"/>
              </a:ext>
            </a:extLst>
          </p:cNvPr>
          <p:cNvSpPr/>
          <p:nvPr/>
        </p:nvSpPr>
        <p:spPr>
          <a:xfrm>
            <a:off x="47827" y="-6531"/>
            <a:ext cx="9549580" cy="128790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477C5F8-C088-9457-7806-1961E49AB367}"/>
              </a:ext>
            </a:extLst>
          </p:cNvPr>
          <p:cNvSpPr txBox="1"/>
          <p:nvPr/>
        </p:nvSpPr>
        <p:spPr>
          <a:xfrm>
            <a:off x="1354421" y="5117908"/>
            <a:ext cx="692685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7200" dirty="0">
                <a:solidFill>
                  <a:schemeClr val="tx1">
                    <a:lumMod val="49000"/>
                    <a:lumOff val="51000"/>
                  </a:schemeClr>
                </a:solidFill>
                <a:latin typeface="Calibri"/>
                <a:ea typeface="Calibri"/>
                <a:cs typeface="Calibri"/>
              </a:rPr>
              <a:t>NEVADOS DE CHILLÁN</a:t>
            </a:r>
          </a:p>
          <a:p>
            <a:pPr algn="ctr"/>
            <a:endParaRPr lang="pt-BR">
              <a:solidFill>
                <a:srgbClr val="FFFFFF"/>
              </a:solidFill>
            </a:endParaRPr>
          </a:p>
        </p:txBody>
      </p:sp>
      <p:pic>
        <p:nvPicPr>
          <p:cNvPr id="3" name="Gráfico 2" descr="Floco de Neve com preenchimento sólido">
            <a:extLst>
              <a:ext uri="{FF2B5EF4-FFF2-40B4-BE49-F238E27FC236}">
                <a16:creationId xmlns:a16="http://schemas.microsoft.com/office/drawing/2014/main" id="{D446C63F-15CB-5BC0-BC60-63809E0D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831" y="8089721"/>
            <a:ext cx="3309537" cy="31030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DF45965-0351-90E2-6E4C-4FE1604FEBBC}"/>
              </a:ext>
            </a:extLst>
          </p:cNvPr>
          <p:cNvSpPr txBox="1"/>
          <p:nvPr/>
        </p:nvSpPr>
        <p:spPr>
          <a:xfrm>
            <a:off x="3396555" y="2991436"/>
            <a:ext cx="2878155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29174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352D33D-F203-431A-A545-DB0A8A0D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9" y="0"/>
            <a:ext cx="9598801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C33493-8EA2-4BEB-9BF0-04EE8ADD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98647" y="2601751"/>
            <a:ext cx="10798496" cy="9601200"/>
          </a:xfrm>
          <a:custGeom>
            <a:avLst/>
            <a:gdLst>
              <a:gd name="connsiteX0" fmla="*/ 0 w 7856556"/>
              <a:gd name="connsiteY0" fmla="*/ 0 h 6858000"/>
              <a:gd name="connsiteX1" fmla="*/ 4680402 w 7856556"/>
              <a:gd name="connsiteY1" fmla="*/ 0 h 6858000"/>
              <a:gd name="connsiteX2" fmla="*/ 7856556 w 7856556"/>
              <a:gd name="connsiteY2" fmla="*/ 6858000 h 6858000"/>
              <a:gd name="connsiteX3" fmla="*/ 0 w 78565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6556" h="6858000">
                <a:moveTo>
                  <a:pt x="0" y="0"/>
                </a:moveTo>
                <a:lnTo>
                  <a:pt x="4680402" y="0"/>
                </a:lnTo>
                <a:lnTo>
                  <a:pt x="78565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1D13A1-4626-4D50-9DF7-71BB7B6B7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12150" y="2788251"/>
            <a:ext cx="10425502" cy="9601200"/>
          </a:xfrm>
          <a:custGeom>
            <a:avLst/>
            <a:gdLst>
              <a:gd name="connsiteX0" fmla="*/ 0 w 7393181"/>
              <a:gd name="connsiteY0" fmla="*/ 0 h 6858000"/>
              <a:gd name="connsiteX1" fmla="*/ 4217027 w 7393181"/>
              <a:gd name="connsiteY1" fmla="*/ 0 h 6858000"/>
              <a:gd name="connsiteX2" fmla="*/ 7393181 w 7393181"/>
              <a:gd name="connsiteY2" fmla="*/ 6858000 h 6858000"/>
              <a:gd name="connsiteX3" fmla="*/ 0 w 73931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3181" h="6858000">
                <a:moveTo>
                  <a:pt x="0" y="0"/>
                </a:moveTo>
                <a:lnTo>
                  <a:pt x="4217027" y="0"/>
                </a:lnTo>
                <a:lnTo>
                  <a:pt x="73931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AAAAC7-D7D0-E2B4-1B4E-8E558FF91C63}"/>
              </a:ext>
            </a:extLst>
          </p:cNvPr>
          <p:cNvSpPr txBox="1"/>
          <p:nvPr/>
        </p:nvSpPr>
        <p:spPr>
          <a:xfrm>
            <a:off x="651509" y="6654500"/>
            <a:ext cx="8281035" cy="14619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>
                <a:latin typeface="+mj-lt"/>
                <a:ea typeface="+mj-ea"/>
                <a:cs typeface="+mj-cs"/>
              </a:rPr>
              <a:t>Nevados de Chillán</a:t>
            </a:r>
          </a:p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>
              <a:latin typeface="+mj-lt"/>
              <a:ea typeface="+mj-ea"/>
              <a:cs typeface="+mj-cs"/>
            </a:endParaRPr>
          </a:p>
        </p:txBody>
      </p:sp>
      <p:pic>
        <p:nvPicPr>
          <p:cNvPr id="2" name="Imagem 1" descr="Aerial lift front">
            <a:extLst>
              <a:ext uri="{FF2B5EF4-FFF2-40B4-BE49-F238E27FC236}">
                <a16:creationId xmlns:a16="http://schemas.microsoft.com/office/drawing/2014/main" id="{18DB1DAD-34FA-CBE8-8366-C69B1906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57" y="725478"/>
            <a:ext cx="5421621" cy="5421621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C188B7B-DEB0-3DF4-3201-45055375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09" y="8696921"/>
            <a:ext cx="8281035" cy="35241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171450" defTabSz="685800"/>
            <a:r>
              <a:rPr lang="en-US" sz="2200" b="1"/>
              <a:t>Como Chegar:</a:t>
            </a:r>
            <a:r>
              <a:rPr lang="en-US" sz="2200"/>
              <a:t> De Santiago, são cerca de 5 horas de carro pela Ruta 5 Sul até Chillán, e depois mais 82 km até o resort.</a:t>
            </a:r>
            <a:endParaRPr lang="en-US" sz="2200" b="1"/>
          </a:p>
          <a:p>
            <a:pPr marL="0" indent="-171450" defTabSz="685800"/>
            <a:endParaRPr lang="en-US" sz="2200"/>
          </a:p>
          <a:p>
            <a:pPr marL="571500" indent="-171450" defTabSz="685800"/>
            <a:r>
              <a:rPr lang="en-US" sz="2200" b="1"/>
              <a:t>Temporada de Esqui:</a:t>
            </a:r>
            <a:r>
              <a:rPr lang="en-US" sz="2200"/>
              <a:t> De junho a outubro, dependendo das condições climáticas..</a:t>
            </a:r>
          </a:p>
          <a:p>
            <a:pPr marL="0" indent="-171450" defTabSz="685800"/>
            <a:endParaRPr lang="en-US" sz="2200"/>
          </a:p>
          <a:p>
            <a:pPr marL="571500" indent="-171450" defTabSz="685800"/>
            <a:r>
              <a:rPr lang="en-US" sz="2200" b="1"/>
              <a:t>Valores:</a:t>
            </a:r>
            <a:r>
              <a:rPr lang="en-US" sz="2200"/>
              <a:t> O passe diário varia entre US$ 40 e US$ 70. O resort também oferece pacotes que incluem acesso às pistas e às piscinas termais.ia.</a:t>
            </a:r>
          </a:p>
          <a:p>
            <a:pPr marL="0" indent="-171450" defTabSz="685800"/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593434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Papel A3 (297 x 420 mm)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308</cp:revision>
  <dcterms:created xsi:type="dcterms:W3CDTF">2012-07-30T23:50:35Z</dcterms:created>
  <dcterms:modified xsi:type="dcterms:W3CDTF">2025-01-25T22:36:57Z</dcterms:modified>
</cp:coreProperties>
</file>