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35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714-B879-45AB-82FC-C99DC857DEC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538C-E663-46CF-9D9E-C949FE6C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8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714-B879-45AB-82FC-C99DC857DEC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538C-E663-46CF-9D9E-C949FE6C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4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714-B879-45AB-82FC-C99DC857DEC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538C-E663-46CF-9D9E-C949FE6C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3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714-B879-45AB-82FC-C99DC857DEC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538C-E663-46CF-9D9E-C949FE6C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5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714-B879-45AB-82FC-C99DC857DEC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538C-E663-46CF-9D9E-C949FE6C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1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714-B879-45AB-82FC-C99DC857DEC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538C-E663-46CF-9D9E-C949FE6C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714-B879-45AB-82FC-C99DC857DEC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538C-E663-46CF-9D9E-C949FE6C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8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714-B879-45AB-82FC-C99DC857DEC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538C-E663-46CF-9D9E-C949FE6C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1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714-B879-45AB-82FC-C99DC857DEC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538C-E663-46CF-9D9E-C949FE6C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5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714-B879-45AB-82FC-C99DC857DEC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538C-E663-46CF-9D9E-C949FE6C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4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5F714-B879-45AB-82FC-C99DC857DEC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B538C-E663-46CF-9D9E-C949FE6C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0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5F714-B879-45AB-82FC-C99DC857DEC8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B538C-E663-46CF-9D9E-C949FE6C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97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.../api/authors/4" TargetMode="External"/><Relationship Id="rId2" Type="http://schemas.openxmlformats.org/officeDocument/2006/relationships/hyperlink" Target="http://.../api/auth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.../api/authors/4/courses?level=2&amp;coverid=3" TargetMode="External"/><Relationship Id="rId5" Type="http://schemas.openxmlformats.org/officeDocument/2006/relationships/hyperlink" Target="http://.../api/authors/4/courses?level=2" TargetMode="External"/><Relationship Id="rId4" Type="http://schemas.openxmlformats.org/officeDocument/2006/relationships/hyperlink" Target="http://.../api/authors/4/course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Napredne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Safet</a:t>
            </a:r>
            <a:r>
              <a:rPr lang="en-US" dirty="0" smtClean="0"/>
              <a:t> </a:t>
            </a:r>
            <a:r>
              <a:rPr lang="en-US" dirty="0" err="1" smtClean="0"/>
              <a:t>Purkovi</a:t>
            </a:r>
            <a:r>
              <a:rPr lang="bs-Latn-BA" dirty="0"/>
              <a:t>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27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Kako komuniciraju apliakcije sa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28" y="1310470"/>
            <a:ext cx="10277475" cy="4057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227" y="4029857"/>
            <a:ext cx="64674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4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GET</a:t>
            </a:r>
          </a:p>
          <a:p>
            <a:r>
              <a:rPr lang="bs-Latn-BA" dirty="0" smtClean="0"/>
              <a:t>POST</a:t>
            </a:r>
          </a:p>
          <a:p>
            <a:r>
              <a:rPr lang="bs-Latn-BA" dirty="0" smtClean="0"/>
              <a:t>PUT/PATCH</a:t>
            </a:r>
          </a:p>
          <a:p>
            <a:r>
              <a:rPr lang="bs-Latn-BA" dirty="0" smtClean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81746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Representational State Transfer – uključuje kocepte:</a:t>
            </a:r>
          </a:p>
          <a:p>
            <a:r>
              <a:rPr lang="bs-Latn-BA" dirty="0" smtClean="0"/>
              <a:t>Razdvajanja klijenta i servera</a:t>
            </a:r>
          </a:p>
          <a:p>
            <a:r>
              <a:rPr lang="bs-Latn-BA" dirty="0" smtClean="0"/>
              <a:t>Zahtevi mogu biti keširani</a:t>
            </a:r>
          </a:p>
          <a:p>
            <a:r>
              <a:rPr lang="bs-Latn-BA" dirty="0" smtClean="0"/>
              <a:t>Uniformni interfejs</a:t>
            </a:r>
          </a:p>
        </p:txBody>
      </p:sp>
    </p:spTree>
    <p:extLst>
      <p:ext uri="{BB962C8B-B14F-4D97-AF65-F5344CB8AC3E}">
        <p14:creationId xmlns:p14="http://schemas.microsoft.com/office/powerpoint/2010/main" val="61403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Šta su resursi?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Resursi su stvari koje predstavljaju objekte u vašim sistemu. </a:t>
            </a:r>
          </a:p>
          <a:p>
            <a:r>
              <a:rPr lang="bs-Latn-BA" dirty="0" smtClean="0"/>
              <a:t>U nekim sistemi se zovu domain model, u nekima entiteti ...</a:t>
            </a:r>
          </a:p>
          <a:p>
            <a:r>
              <a:rPr lang="bs-Latn-BA" dirty="0" smtClean="0"/>
              <a:t>Nekad će naš resurs biti jednostavan (recimo osoba), a nekad će biti složen kao recimo autor i svi njegovi kursevi.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URI su jednostavno rečeno putanje do vaših resursa.</a:t>
            </a:r>
          </a:p>
          <a:p>
            <a:pPr lvl="1"/>
            <a:r>
              <a:rPr lang="bs-Latn-BA" dirty="0" smtClean="0"/>
              <a:t>Na primer </a:t>
            </a:r>
            <a:r>
              <a:rPr lang="en-US" b="1" dirty="0" smtClean="0">
                <a:solidFill>
                  <a:srgbClr val="FF0000"/>
                </a:solidFill>
              </a:rPr>
              <a:t>http://</a:t>
            </a:r>
            <a:r>
              <a:rPr lang="bs-Latn-BA" b="1" dirty="0" smtClean="0">
                <a:solidFill>
                  <a:srgbClr val="FF0000"/>
                </a:solidFill>
              </a:rPr>
              <a:t>api.dunpsi.ac.rs/studenti</a:t>
            </a:r>
            <a:endParaRPr lang="bs-Latn-BA" b="1" dirty="0" smtClean="0">
              <a:solidFill>
                <a:srgbClr val="FF0000"/>
              </a:solidFill>
            </a:endParaRPr>
          </a:p>
          <a:p>
            <a:r>
              <a:rPr lang="bs-Latn-BA" dirty="0" smtClean="0"/>
              <a:t>Mogu sadržati query strings</a:t>
            </a:r>
          </a:p>
          <a:p>
            <a:pPr lvl="1"/>
            <a:r>
              <a:rPr lang="bs-Latn-BA" dirty="0" smtClean="0"/>
              <a:t>Na primer za formatiranje, sortiranje, pretragu ...</a:t>
            </a:r>
          </a:p>
          <a:p>
            <a:endParaRPr lang="bs-Latn-BA" dirty="0" smtClean="0"/>
          </a:p>
          <a:p>
            <a:endParaRPr lang="bs-Latn-BA" dirty="0" smtClean="0"/>
          </a:p>
        </p:txBody>
      </p:sp>
    </p:spTree>
    <p:extLst>
      <p:ext uri="{BB962C8B-B14F-4D97-AF65-F5344CB8AC3E}">
        <p14:creationId xmlns:p14="http://schemas.microsoft.com/office/powerpoint/2010/main" val="20870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Dizajniranje 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>
                <a:hlinkClick r:id="rId2"/>
              </a:rPr>
              <a:t>http://.../api/authors</a:t>
            </a:r>
            <a:endParaRPr lang="bs-Latn-BA" dirty="0" smtClean="0"/>
          </a:p>
          <a:p>
            <a:r>
              <a:rPr lang="bs-Latn-BA" dirty="0" smtClean="0">
                <a:hlinkClick r:id="rId3"/>
              </a:rPr>
              <a:t>http://.../api/authors/4</a:t>
            </a:r>
            <a:endParaRPr lang="bs-Latn-BA" dirty="0" smtClean="0"/>
          </a:p>
          <a:p>
            <a:r>
              <a:rPr lang="bs-Latn-BA" dirty="0" smtClean="0">
                <a:hlinkClick r:id="rId4"/>
              </a:rPr>
              <a:t>http://.../api/authors/4/courses</a:t>
            </a:r>
            <a:endParaRPr lang="bs-Latn-BA" dirty="0" smtClean="0"/>
          </a:p>
          <a:p>
            <a:r>
              <a:rPr lang="bs-Latn-BA" dirty="0" smtClean="0">
                <a:hlinkClick r:id="rId5"/>
              </a:rPr>
              <a:t>http://.../</a:t>
            </a:r>
            <a:r>
              <a:rPr lang="bs-Latn-BA" dirty="0" smtClean="0">
                <a:hlinkClick r:id="rId5"/>
              </a:rPr>
              <a:t>api/authors/4/courses?level=2</a:t>
            </a:r>
            <a:endParaRPr lang="bs-Latn-BA" dirty="0"/>
          </a:p>
          <a:p>
            <a:r>
              <a:rPr lang="bs-Latn-BA" dirty="0">
                <a:hlinkClick r:id="rId6"/>
              </a:rPr>
              <a:t>http://.../</a:t>
            </a:r>
            <a:r>
              <a:rPr lang="bs-Latn-BA" dirty="0" smtClean="0">
                <a:hlinkClick r:id="rId6"/>
              </a:rPr>
              <a:t>api/authors/4/courses?level=2</a:t>
            </a:r>
            <a:r>
              <a:rPr lang="en-US" dirty="0" smtClean="0">
                <a:hlinkClick r:id="rId6"/>
              </a:rPr>
              <a:t>&amp;</a:t>
            </a:r>
            <a:r>
              <a:rPr lang="en-US" dirty="0" err="1" smtClean="0">
                <a:hlinkClick r:id="rId6"/>
              </a:rPr>
              <a:t>coverid</a:t>
            </a:r>
            <a:r>
              <a:rPr lang="en-US" dirty="0" smtClean="0">
                <a:hlinkClick r:id="rId6"/>
              </a:rPr>
              <a:t>=3</a:t>
            </a:r>
            <a:r>
              <a:rPr lang="en-US" dirty="0" smtClean="0"/>
              <a:t> </a:t>
            </a:r>
            <a:endParaRPr lang="bs-Latn-BA" dirty="0"/>
          </a:p>
          <a:p>
            <a:endParaRPr lang="bs-Latn-BA" dirty="0" smtClean="0"/>
          </a:p>
          <a:p>
            <a:endParaRPr lang="bs-Latn-BA" dirty="0" smtClean="0"/>
          </a:p>
          <a:p>
            <a:endParaRPr lang="bs-Latn-B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5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Status kodovi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38" y="2034526"/>
            <a:ext cx="9994924" cy="365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8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smtClean="0"/>
              <a:t>Vežba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 smtClean="0"/>
              <a:t>Kreirati CRUD operacije za autore.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3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139</Words>
  <Application>Microsoft Office PowerPoint</Application>
  <PresentationFormat>Custom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Napredne baze podataka</vt:lpstr>
      <vt:lpstr>Kako komuniciraju apliakcije sa API</vt:lpstr>
      <vt:lpstr>Verbs</vt:lpstr>
      <vt:lpstr>REST</vt:lpstr>
      <vt:lpstr>Šta su resursi?</vt:lpstr>
      <vt:lpstr>URI</vt:lpstr>
      <vt:lpstr>Dizajniranje URIs</vt:lpstr>
      <vt:lpstr>Status kodovi</vt:lpstr>
      <vt:lpstr>Vežba 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Napredne baze podataka</dc:title>
  <dc:creator>Cyber</dc:creator>
  <cp:lastModifiedBy>Windows User</cp:lastModifiedBy>
  <cp:revision>7</cp:revision>
  <dcterms:created xsi:type="dcterms:W3CDTF">2021-04-24T13:18:23Z</dcterms:created>
  <dcterms:modified xsi:type="dcterms:W3CDTF">2021-04-29T12:59:28Z</dcterms:modified>
</cp:coreProperties>
</file>