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3A6C-CF5A-464C-8388-4BD3F32AF9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1344-28BD-4902-B102-1764E75D3E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Napredne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Safet</a:t>
            </a:r>
            <a:r>
              <a:rPr lang="en-US" dirty="0" smtClean="0"/>
              <a:t> </a:t>
            </a:r>
            <a:r>
              <a:rPr lang="en-US" dirty="0" err="1" smtClean="0"/>
              <a:t>Purkovi</a:t>
            </a:r>
            <a:r>
              <a:rPr lang="sr-Latn-RS" dirty="0"/>
              <a:t>ć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Izdvojiti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o </a:t>
            </a:r>
            <a:r>
              <a:rPr lang="en-US" dirty="0" err="1" smtClean="0"/>
              <a:t>studentima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položili</a:t>
            </a:r>
            <a:r>
              <a:rPr lang="en-US" dirty="0" smtClean="0"/>
              <a:t> </a:t>
            </a:r>
            <a:r>
              <a:rPr lang="en-US" dirty="0" err="1" smtClean="0"/>
              <a:t>ispit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1.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predmet.nazivPredmeta</a:t>
            </a:r>
            <a:r>
              <a:rPr lang="en-US" dirty="0" smtClean="0"/>
              <a:t>, </a:t>
            </a:r>
            <a:r>
              <a:rPr lang="en-US" dirty="0" err="1" smtClean="0"/>
              <a:t>ispit.brojIndeksa</a:t>
            </a:r>
            <a:r>
              <a:rPr lang="en-US" dirty="0" smtClean="0"/>
              <a:t>, </a:t>
            </a:r>
            <a:r>
              <a:rPr lang="en-US" dirty="0" err="1" smtClean="0"/>
              <a:t>student.prezime</a:t>
            </a:r>
            <a:r>
              <a:rPr lang="en-US" dirty="0" smtClean="0"/>
              <a:t>, student.ime, </a:t>
            </a:r>
            <a:r>
              <a:rPr lang="en-US" dirty="0" err="1" smtClean="0"/>
              <a:t>ispit.ocena</a:t>
            </a:r>
            <a:r>
              <a:rPr lang="en-US" dirty="0" smtClean="0"/>
              <a:t> FROM </a:t>
            </a:r>
            <a:r>
              <a:rPr lang="en-US" dirty="0" err="1" smtClean="0"/>
              <a:t>ispit</a:t>
            </a:r>
            <a:r>
              <a:rPr lang="en-US" dirty="0" smtClean="0"/>
              <a:t> INNER JOIN </a:t>
            </a:r>
            <a:r>
              <a:rPr lang="en-US" dirty="0" err="1" smtClean="0"/>
              <a:t>predmet</a:t>
            </a:r>
            <a:r>
              <a:rPr lang="en-US" dirty="0" smtClean="0"/>
              <a:t> ON </a:t>
            </a:r>
            <a:r>
              <a:rPr lang="en-US" dirty="0" err="1" smtClean="0"/>
              <a:t>ispit.idPredmeta</a:t>
            </a:r>
            <a:r>
              <a:rPr lang="en-US" dirty="0" smtClean="0"/>
              <a:t> = </a:t>
            </a:r>
            <a:r>
              <a:rPr lang="en-US" dirty="0" err="1" smtClean="0"/>
              <a:t>predmet.idPredmeta</a:t>
            </a:r>
            <a:r>
              <a:rPr lang="en-US" dirty="0" smtClean="0"/>
              <a:t> INNER JOIN student ON </a:t>
            </a:r>
            <a:r>
              <a:rPr lang="en-US" dirty="0" err="1" smtClean="0"/>
              <a:t>ispit.brojIndeksa</a:t>
            </a:r>
            <a:r>
              <a:rPr lang="en-US" dirty="0" smtClean="0"/>
              <a:t> = </a:t>
            </a:r>
            <a:r>
              <a:rPr lang="en-US" dirty="0" err="1" smtClean="0"/>
              <a:t>student.brojIndeksa</a:t>
            </a:r>
            <a:r>
              <a:rPr lang="en-US" dirty="0" smtClean="0"/>
              <a:t> WHERE (</a:t>
            </a:r>
            <a:r>
              <a:rPr lang="en-US" dirty="0" err="1" smtClean="0"/>
              <a:t>predmet.nazivPredmeta</a:t>
            </a:r>
            <a:r>
              <a:rPr lang="en-US" dirty="0" smtClean="0"/>
              <a:t> = </a:t>
            </a:r>
            <a:r>
              <a:rPr lang="en-US" dirty="0" err="1" smtClean="0"/>
              <a:t>N'Baze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1') AND (</a:t>
            </a:r>
            <a:r>
              <a:rPr lang="en-US" dirty="0" err="1" smtClean="0"/>
              <a:t>ispit.ocena</a:t>
            </a:r>
            <a:r>
              <a:rPr lang="en-US" dirty="0" smtClean="0"/>
              <a:t> &gt;5 AND </a:t>
            </a:r>
            <a:r>
              <a:rPr lang="en-US" dirty="0" err="1" smtClean="0"/>
              <a:t>ispit.ocena</a:t>
            </a:r>
            <a:r>
              <a:rPr lang="en-US" dirty="0" smtClean="0"/>
              <a:t> &lt; 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predmete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niko</a:t>
            </a:r>
            <a:r>
              <a:rPr lang="en-US" dirty="0" smtClean="0"/>
              <a:t> ne </a:t>
            </a:r>
            <a:r>
              <a:rPr lang="en-US" dirty="0" err="1" smtClean="0"/>
              <a:t>predaje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predmet.nazivPredmeta</a:t>
            </a:r>
            <a:r>
              <a:rPr lang="en-US" dirty="0" smtClean="0"/>
              <a:t>, </a:t>
            </a:r>
            <a:r>
              <a:rPr lang="en-US" dirty="0" err="1" smtClean="0"/>
              <a:t>predmet.fondCasova</a:t>
            </a:r>
            <a:r>
              <a:rPr lang="en-US" dirty="0" smtClean="0"/>
              <a:t>, </a:t>
            </a:r>
            <a:r>
              <a:rPr lang="en-US" dirty="0" err="1" smtClean="0"/>
              <a:t>predmet.ESPB</a:t>
            </a:r>
            <a:r>
              <a:rPr lang="en-US" dirty="0" smtClean="0"/>
              <a:t>, </a:t>
            </a:r>
            <a:r>
              <a:rPr lang="en-US" dirty="0" err="1" smtClean="0"/>
              <a:t>nastavnik.prezime</a:t>
            </a:r>
            <a:r>
              <a:rPr lang="en-US" dirty="0" smtClean="0"/>
              <a:t>, nastavnik.ime FROM </a:t>
            </a:r>
            <a:r>
              <a:rPr lang="en-US" dirty="0" err="1" smtClean="0"/>
              <a:t>nastavnik</a:t>
            </a:r>
            <a:r>
              <a:rPr lang="en-US" dirty="0" smtClean="0"/>
              <a:t> RIGHT JOIN </a:t>
            </a:r>
            <a:r>
              <a:rPr lang="en-US" dirty="0" err="1" smtClean="0"/>
              <a:t>predaje</a:t>
            </a:r>
            <a:r>
              <a:rPr lang="en-US" dirty="0" smtClean="0"/>
              <a:t> ON </a:t>
            </a:r>
            <a:r>
              <a:rPr lang="en-US" dirty="0" err="1" smtClean="0"/>
              <a:t>nastavnik.idNastavnika</a:t>
            </a:r>
            <a:r>
              <a:rPr lang="en-US" dirty="0" smtClean="0"/>
              <a:t> = </a:t>
            </a:r>
            <a:r>
              <a:rPr lang="en-US" dirty="0" err="1" smtClean="0"/>
              <a:t>predaje.idNastavnika</a:t>
            </a:r>
            <a:r>
              <a:rPr lang="en-US" dirty="0" smtClean="0"/>
              <a:t> RIGHT JOIN </a:t>
            </a:r>
            <a:r>
              <a:rPr lang="en-US" dirty="0" err="1" smtClean="0"/>
              <a:t>predmet</a:t>
            </a:r>
            <a:r>
              <a:rPr lang="en-US" dirty="0" smtClean="0"/>
              <a:t> ON </a:t>
            </a:r>
            <a:r>
              <a:rPr lang="en-US" dirty="0" err="1" smtClean="0"/>
              <a:t>predaje.idPredmeta</a:t>
            </a:r>
            <a:r>
              <a:rPr lang="en-US" dirty="0" smtClean="0"/>
              <a:t> = </a:t>
            </a:r>
            <a:r>
              <a:rPr lang="en-US" dirty="0" err="1" smtClean="0"/>
              <a:t>predmet.idPredmeta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Koja</a:t>
            </a:r>
            <a:r>
              <a:rPr lang="en-US" dirty="0" smtClean="0"/>
              <a:t> tri </a:t>
            </a:r>
            <a:r>
              <a:rPr lang="en-US" dirty="0" err="1" smtClean="0"/>
              <a:t>nastavnika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najveću</a:t>
            </a:r>
            <a:r>
              <a:rPr lang="en-US" dirty="0" smtClean="0"/>
              <a:t> </a:t>
            </a:r>
            <a:r>
              <a:rPr lang="en-US" dirty="0" err="1" smtClean="0"/>
              <a:t>platu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mesečnom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)? </a:t>
            </a:r>
            <a:endParaRPr lang="sr-Latn-RS" dirty="0" smtClean="0"/>
          </a:p>
          <a:p>
            <a:r>
              <a:rPr lang="en-US" dirty="0" smtClean="0"/>
              <a:t>SELECT TOP 3 </a:t>
            </a:r>
            <a:r>
              <a:rPr lang="en-US" dirty="0" err="1" smtClean="0"/>
              <a:t>prezime</a:t>
            </a:r>
            <a:r>
              <a:rPr lang="en-US" dirty="0" smtClean="0"/>
              <a:t> + ' ' + </a:t>
            </a:r>
            <a:r>
              <a:rPr lang="en-US" dirty="0" err="1" smtClean="0"/>
              <a:t>ime</a:t>
            </a:r>
            <a:r>
              <a:rPr lang="en-US" dirty="0" smtClean="0"/>
              <a:t> as </a:t>
            </a:r>
            <a:r>
              <a:rPr lang="en-US" dirty="0" err="1" smtClean="0"/>
              <a:t>Nastavnik</a:t>
            </a:r>
            <a:r>
              <a:rPr lang="en-US" dirty="0" smtClean="0"/>
              <a:t>, </a:t>
            </a:r>
            <a:r>
              <a:rPr lang="en-US" dirty="0" err="1" smtClean="0"/>
              <a:t>zvanje</a:t>
            </a:r>
            <a:r>
              <a:rPr lang="en-US" dirty="0" smtClean="0"/>
              <a:t> AS [</a:t>
            </a:r>
            <a:r>
              <a:rPr lang="en-US" dirty="0" err="1" smtClean="0"/>
              <a:t>Nastavo</a:t>
            </a:r>
            <a:r>
              <a:rPr lang="en-US" dirty="0" smtClean="0"/>
              <a:t> </a:t>
            </a:r>
            <a:r>
              <a:rPr lang="en-US" dirty="0" err="1" smtClean="0"/>
              <a:t>zvanje</a:t>
            </a:r>
            <a:r>
              <a:rPr lang="en-US" dirty="0" smtClean="0"/>
              <a:t>], </a:t>
            </a:r>
            <a:r>
              <a:rPr lang="en-US" dirty="0" err="1" smtClean="0"/>
              <a:t>plataMesec</a:t>
            </a:r>
            <a:r>
              <a:rPr lang="en-US" dirty="0" smtClean="0"/>
              <a:t> AS Plata FROM </a:t>
            </a:r>
            <a:r>
              <a:rPr lang="en-US" dirty="0" err="1" smtClean="0"/>
              <a:t>nastavnik</a:t>
            </a:r>
            <a:r>
              <a:rPr lang="en-US" smtClean="0"/>
              <a:t> ORDER BY Plata DESC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SQL naredbe</a:t>
            </a:r>
          </a:p>
          <a:p>
            <a:pPr lvl="0"/>
            <a:r>
              <a:rPr lang="en-US" dirty="0" err="1" smtClean="0"/>
              <a:t>Pogledi</a:t>
            </a:r>
            <a:r>
              <a:rPr lang="en-US" dirty="0"/>
              <a:t>, </a:t>
            </a:r>
            <a:r>
              <a:rPr lang="en-US" dirty="0" err="1"/>
              <a:t>Transakcije</a:t>
            </a:r>
            <a:r>
              <a:rPr lang="en-US" dirty="0"/>
              <a:t> u SQL</a:t>
            </a:r>
          </a:p>
          <a:p>
            <a:pPr lvl="0"/>
            <a:r>
              <a:rPr lang="en-US" dirty="0"/>
              <a:t>T-SQL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Okida</a:t>
            </a:r>
            <a:r>
              <a:rPr lang="sr-Latn-RS" dirty="0"/>
              <a:t>č</a:t>
            </a:r>
            <a:r>
              <a:rPr lang="en-US" dirty="0" err="1" smtClean="0"/>
              <a:t>i</a:t>
            </a:r>
            <a:endParaRPr lang="en-US" dirty="0"/>
          </a:p>
          <a:p>
            <a:pPr lvl="0"/>
            <a:r>
              <a:rPr lang="en-US" dirty="0"/>
              <a:t>Stored procedures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uloge</a:t>
            </a:r>
            <a:endParaRPr lang="en-US" dirty="0"/>
          </a:p>
          <a:p>
            <a:pPr lvl="0"/>
            <a:r>
              <a:rPr lang="en-US" dirty="0" err="1"/>
              <a:t>Optimizacija</a:t>
            </a:r>
            <a:r>
              <a:rPr lang="en-US" dirty="0"/>
              <a:t> SQL </a:t>
            </a:r>
            <a:r>
              <a:rPr lang="en-US" dirty="0" err="1"/>
              <a:t>upita</a:t>
            </a:r>
            <a:endParaRPr lang="en-US" dirty="0"/>
          </a:p>
          <a:p>
            <a:pPr lvl="0"/>
            <a:r>
              <a:rPr lang="en-US" dirty="0"/>
              <a:t>OO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 smtClean="0"/>
              <a:t>podatakaPostgreeSQL</a:t>
            </a:r>
            <a:endParaRPr lang="en-US" dirty="0"/>
          </a:p>
          <a:p>
            <a:pPr lvl="0"/>
            <a:r>
              <a:rPr lang="en-US" dirty="0"/>
              <a:t>XML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10 poena i preduslov za izlazak na ispit</a:t>
            </a:r>
          </a:p>
          <a:p>
            <a:r>
              <a:rPr lang="sr-Latn-RS" dirty="0" smtClean="0"/>
              <a:t>Teme i zahtevi će biti dodeljeni polovinom semestra</a:t>
            </a:r>
          </a:p>
          <a:p>
            <a:r>
              <a:rPr lang="sr-Latn-RS" dirty="0" smtClean="0"/>
              <a:t>Projekat se radi samostalno i važi jednu školsku godinu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71262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Izlistati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predmete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upisani</a:t>
            </a:r>
            <a:r>
              <a:rPr lang="en-US" dirty="0" smtClean="0"/>
              <a:t> u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predmet</a:t>
            </a:r>
            <a:r>
              <a:rPr lang="en-US" dirty="0" smtClean="0"/>
              <a:t>; 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nazivPredmeta</a:t>
            </a:r>
            <a:r>
              <a:rPr lang="en-US" dirty="0" smtClean="0"/>
              <a:t>, </a:t>
            </a:r>
            <a:r>
              <a:rPr lang="en-US" dirty="0" err="1" smtClean="0"/>
              <a:t>idPredmeta</a:t>
            </a:r>
            <a:r>
              <a:rPr lang="en-US" dirty="0" smtClean="0"/>
              <a:t>, </a:t>
            </a:r>
            <a:r>
              <a:rPr lang="en-US" dirty="0" err="1" smtClean="0"/>
              <a:t>espb</a:t>
            </a:r>
            <a:r>
              <a:rPr lang="en-US" dirty="0" smtClean="0"/>
              <a:t> FROM </a:t>
            </a:r>
            <a:r>
              <a:rPr lang="en-US" dirty="0" err="1" smtClean="0"/>
              <a:t>predmet</a:t>
            </a:r>
            <a:r>
              <a:rPr lang="en-US" dirty="0" smtClean="0"/>
              <a:t>; 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idPredmeta</a:t>
            </a:r>
            <a:r>
              <a:rPr lang="en-US" dirty="0" smtClean="0"/>
              <a:t> FROM </a:t>
            </a:r>
            <a:r>
              <a:rPr lang="en-US" dirty="0" err="1" smtClean="0"/>
              <a:t>predmet</a:t>
            </a:r>
            <a:r>
              <a:rPr lang="en-US" dirty="0" smtClean="0"/>
              <a:t>; </a:t>
            </a:r>
            <a:endParaRPr lang="sr-Latn-RS" dirty="0" smtClean="0"/>
          </a:p>
          <a:p>
            <a:r>
              <a:rPr lang="en-US" dirty="0" smtClean="0"/>
              <a:t>/* ne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ispitu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kolokvijumu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nedostatka</a:t>
            </a:r>
            <a:r>
              <a:rPr lang="en-US" dirty="0" smtClean="0"/>
              <a:t> </a:t>
            </a:r>
            <a:r>
              <a:rPr lang="en-US" dirty="0" err="1" smtClean="0"/>
              <a:t>semantike</a:t>
            </a:r>
            <a:r>
              <a:rPr lang="en-US" dirty="0" smtClean="0"/>
              <a:t>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prezimena</a:t>
            </a:r>
            <a:r>
              <a:rPr lang="en-US" dirty="0" smtClean="0"/>
              <a:t>,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sortirane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prezimenu</a:t>
            </a:r>
            <a:r>
              <a:rPr lang="en-US" dirty="0" smtClean="0"/>
              <a:t>, pa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imenu</a:t>
            </a:r>
            <a:r>
              <a:rPr lang="en-US" dirty="0" smtClean="0"/>
              <a:t>, </a:t>
            </a:r>
            <a:r>
              <a:rPr lang="en-US" dirty="0" err="1" smtClean="0"/>
              <a:t>ukoliko</a:t>
            </a:r>
            <a:r>
              <a:rPr lang="en-US" dirty="0" smtClean="0"/>
              <a:t> je </a:t>
            </a:r>
            <a:r>
              <a:rPr lang="en-US" dirty="0" err="1" smtClean="0"/>
              <a:t>prezime</a:t>
            </a:r>
            <a:r>
              <a:rPr lang="en-US" dirty="0" smtClean="0"/>
              <a:t>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prezime</a:t>
            </a:r>
            <a:r>
              <a:rPr lang="en-US" dirty="0" smtClean="0"/>
              <a:t>, </a:t>
            </a:r>
            <a:r>
              <a:rPr lang="en-US" dirty="0" err="1" smtClean="0"/>
              <a:t>ime</a:t>
            </a:r>
            <a:r>
              <a:rPr lang="en-US" dirty="0" smtClean="0"/>
              <a:t>, [</a:t>
            </a:r>
            <a:r>
              <a:rPr lang="en-US" dirty="0" err="1" smtClean="0"/>
              <a:t>brojindeksa</a:t>
            </a:r>
            <a:r>
              <a:rPr lang="en-US" dirty="0" smtClean="0"/>
              <a:t>] FROM student ORDER BY </a:t>
            </a:r>
            <a:r>
              <a:rPr lang="en-US" dirty="0" err="1" smtClean="0"/>
              <a:t>prezime</a:t>
            </a:r>
            <a:r>
              <a:rPr lang="en-US" dirty="0" smtClean="0"/>
              <a:t>, </a:t>
            </a:r>
            <a:r>
              <a:rPr lang="en-US" dirty="0" err="1" smtClean="0"/>
              <a:t>ime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prezimena</a:t>
            </a:r>
            <a:r>
              <a:rPr lang="en-US" dirty="0" smtClean="0"/>
              <a:t>,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</a:t>
            </a:r>
            <a:r>
              <a:rPr lang="en-US" dirty="0" err="1" smtClean="0"/>
              <a:t>čije</a:t>
            </a:r>
            <a:r>
              <a:rPr lang="en-US" dirty="0" smtClean="0"/>
              <a:t> </a:t>
            </a:r>
            <a:r>
              <a:rPr lang="en-US" dirty="0" err="1" smtClean="0"/>
              <a:t>prezime</a:t>
            </a:r>
            <a:r>
              <a:rPr lang="en-US" dirty="0" smtClean="0"/>
              <a:t> </a:t>
            </a:r>
            <a:r>
              <a:rPr lang="en-US" dirty="0" err="1" smtClean="0"/>
              <a:t>počinje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slovima</a:t>
            </a:r>
            <a:r>
              <a:rPr lang="en-US" dirty="0" smtClean="0"/>
              <a:t> „</a:t>
            </a:r>
            <a:r>
              <a:rPr lang="en-US" dirty="0" err="1" smtClean="0"/>
              <a:t>pe</a:t>
            </a:r>
            <a:r>
              <a:rPr lang="en-US" dirty="0" smtClean="0"/>
              <a:t>”.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prezime</a:t>
            </a:r>
            <a:r>
              <a:rPr lang="en-US" dirty="0" smtClean="0"/>
              <a:t>, </a:t>
            </a:r>
            <a:r>
              <a:rPr lang="en-US" dirty="0" err="1" smtClean="0"/>
              <a:t>ime</a:t>
            </a:r>
            <a:r>
              <a:rPr lang="en-US" dirty="0" smtClean="0"/>
              <a:t>, [</a:t>
            </a:r>
            <a:r>
              <a:rPr lang="en-US" dirty="0" err="1" smtClean="0"/>
              <a:t>brojindeksa</a:t>
            </a:r>
            <a:r>
              <a:rPr lang="en-US" dirty="0" smtClean="0"/>
              <a:t>] FROM student WHERE </a:t>
            </a:r>
            <a:r>
              <a:rPr lang="en-US" dirty="0" err="1" smtClean="0"/>
              <a:t>prezime</a:t>
            </a:r>
            <a:r>
              <a:rPr lang="en-US" dirty="0" smtClean="0"/>
              <a:t> LIKE '</a:t>
            </a:r>
            <a:r>
              <a:rPr lang="en-US" dirty="0" err="1" smtClean="0"/>
              <a:t>pe</a:t>
            </a:r>
            <a:r>
              <a:rPr lang="en-US" dirty="0" smtClean="0"/>
              <a:t>%'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Izlistati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studente</a:t>
            </a:r>
            <a:r>
              <a:rPr lang="en-US" dirty="0" smtClean="0"/>
              <a:t> </a:t>
            </a:r>
            <a:r>
              <a:rPr lang="en-US" dirty="0" err="1" smtClean="0"/>
              <a:t>smera</a:t>
            </a:r>
            <a:r>
              <a:rPr lang="en-US" dirty="0" smtClean="0"/>
              <a:t> </a:t>
            </a:r>
            <a:r>
              <a:rPr lang="en-US" dirty="0" err="1" smtClean="0"/>
              <a:t>Informacione</a:t>
            </a:r>
            <a:r>
              <a:rPr lang="en-US" dirty="0" smtClean="0"/>
              <a:t> </a:t>
            </a:r>
            <a:r>
              <a:rPr lang="en-US" dirty="0" err="1" smtClean="0"/>
              <a:t>tehnologije</a:t>
            </a:r>
            <a:r>
              <a:rPr lang="en-US" dirty="0" smtClean="0"/>
              <a:t> – </a:t>
            </a:r>
            <a:r>
              <a:rPr lang="en-US" dirty="0" err="1" smtClean="0"/>
              <a:t>inženjerstvo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brojindeksa</a:t>
            </a:r>
            <a:r>
              <a:rPr lang="en-US" dirty="0" smtClean="0"/>
              <a:t>, </a:t>
            </a:r>
            <a:r>
              <a:rPr lang="en-US" dirty="0" err="1" smtClean="0"/>
              <a:t>prezime</a:t>
            </a:r>
            <a:r>
              <a:rPr lang="en-US" dirty="0" smtClean="0"/>
              <a:t>, </a:t>
            </a:r>
            <a:r>
              <a:rPr lang="en-US" dirty="0" err="1" smtClean="0"/>
              <a:t>ime</a:t>
            </a:r>
            <a:r>
              <a:rPr lang="en-US" dirty="0" smtClean="0"/>
              <a:t>, </a:t>
            </a:r>
            <a:r>
              <a:rPr lang="en-US" dirty="0" err="1" smtClean="0"/>
              <a:t>naziv</a:t>
            </a:r>
            <a:r>
              <a:rPr lang="en-US" dirty="0" smtClean="0"/>
              <a:t> FROM student, </a:t>
            </a:r>
            <a:r>
              <a:rPr lang="en-US" dirty="0" err="1" smtClean="0"/>
              <a:t>smer</a:t>
            </a:r>
            <a:r>
              <a:rPr lang="en-US" dirty="0" smtClean="0"/>
              <a:t> WHERE </a:t>
            </a:r>
            <a:r>
              <a:rPr lang="en-US" dirty="0" err="1" smtClean="0"/>
              <a:t>student.idsmera</a:t>
            </a:r>
            <a:r>
              <a:rPr lang="en-US" dirty="0" smtClean="0"/>
              <a:t>=</a:t>
            </a:r>
            <a:r>
              <a:rPr lang="en-US" dirty="0" err="1" smtClean="0"/>
              <a:t>smer.idsmera</a:t>
            </a:r>
            <a:r>
              <a:rPr lang="en-US" dirty="0" smtClean="0"/>
              <a:t> and </a:t>
            </a:r>
            <a:r>
              <a:rPr lang="en-US" dirty="0" err="1" smtClean="0"/>
              <a:t>naziv</a:t>
            </a:r>
            <a:r>
              <a:rPr lang="en-US" dirty="0" smtClean="0"/>
              <a:t>='IT - </a:t>
            </a:r>
            <a:r>
              <a:rPr lang="en-US" dirty="0" err="1" smtClean="0"/>
              <a:t>inženjerstvo</a:t>
            </a:r>
            <a:r>
              <a:rPr lang="en-US" dirty="0" smtClean="0"/>
              <a:t>' 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brojindeksa</a:t>
            </a:r>
            <a:r>
              <a:rPr lang="en-US" dirty="0" smtClean="0"/>
              <a:t>, </a:t>
            </a:r>
            <a:r>
              <a:rPr lang="en-US" dirty="0" err="1" smtClean="0"/>
              <a:t>prezime</a:t>
            </a:r>
            <a:r>
              <a:rPr lang="en-US" dirty="0" smtClean="0"/>
              <a:t>, </a:t>
            </a:r>
            <a:r>
              <a:rPr lang="en-US" dirty="0" err="1" smtClean="0"/>
              <a:t>ime</a:t>
            </a:r>
            <a:r>
              <a:rPr lang="en-US" dirty="0" smtClean="0"/>
              <a:t>, </a:t>
            </a:r>
            <a:r>
              <a:rPr lang="en-US" dirty="0" err="1" smtClean="0"/>
              <a:t>naziv</a:t>
            </a:r>
            <a:r>
              <a:rPr lang="en-US" dirty="0" smtClean="0"/>
              <a:t> FROM student INNER JOIN </a:t>
            </a:r>
            <a:r>
              <a:rPr lang="en-US" dirty="0" err="1" smtClean="0"/>
              <a:t>smer</a:t>
            </a:r>
            <a:r>
              <a:rPr lang="en-US" dirty="0" smtClean="0"/>
              <a:t> ON </a:t>
            </a:r>
            <a:r>
              <a:rPr lang="en-US" dirty="0" err="1" smtClean="0"/>
              <a:t>student.idsmera</a:t>
            </a:r>
            <a:r>
              <a:rPr lang="en-US" dirty="0" smtClean="0"/>
              <a:t>=</a:t>
            </a:r>
            <a:r>
              <a:rPr lang="en-US" dirty="0" err="1" smtClean="0"/>
              <a:t>smer.idsmera</a:t>
            </a:r>
            <a:r>
              <a:rPr lang="en-US" dirty="0" smtClean="0"/>
              <a:t> WHERE </a:t>
            </a:r>
            <a:r>
              <a:rPr lang="en-US" dirty="0" err="1" smtClean="0"/>
              <a:t>naziv</a:t>
            </a:r>
            <a:r>
              <a:rPr lang="en-US" dirty="0" smtClean="0"/>
              <a:t>='IT - </a:t>
            </a:r>
            <a:r>
              <a:rPr lang="en-US" dirty="0" err="1" smtClean="0"/>
              <a:t>inženjerstvo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prezimena</a:t>
            </a:r>
            <a:r>
              <a:rPr lang="en-US" dirty="0" smtClean="0"/>
              <a:t>,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stanuju</a:t>
            </a:r>
            <a:r>
              <a:rPr lang="en-US" dirty="0" smtClean="0"/>
              <a:t> u </a:t>
            </a:r>
            <a:r>
              <a:rPr lang="en-US" dirty="0" err="1" smtClean="0"/>
              <a:t>Zrenjaninu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student.prezime</a:t>
            </a:r>
            <a:r>
              <a:rPr lang="en-US" dirty="0" smtClean="0"/>
              <a:t>, student.ime, </a:t>
            </a:r>
            <a:r>
              <a:rPr lang="en-US" dirty="0" err="1" smtClean="0"/>
              <a:t>student.brojIndeksa</a:t>
            </a:r>
            <a:r>
              <a:rPr lang="en-US" dirty="0" smtClean="0"/>
              <a:t>, </a:t>
            </a:r>
            <a:r>
              <a:rPr lang="en-US" dirty="0" err="1" smtClean="0"/>
              <a:t>mesto.naziv</a:t>
            </a:r>
            <a:r>
              <a:rPr lang="en-US" dirty="0" smtClean="0"/>
              <a:t> FROM </a:t>
            </a:r>
            <a:r>
              <a:rPr lang="en-US" dirty="0" err="1" smtClean="0"/>
              <a:t>mesto</a:t>
            </a:r>
            <a:r>
              <a:rPr lang="en-US" dirty="0" smtClean="0"/>
              <a:t> INNER JOIN student ON mesto.ptt = </a:t>
            </a:r>
            <a:r>
              <a:rPr lang="en-US" dirty="0" err="1" smtClean="0"/>
              <a:t>student.pttStanuje</a:t>
            </a:r>
            <a:r>
              <a:rPr lang="en-US" dirty="0" smtClean="0"/>
              <a:t> WHERE </a:t>
            </a:r>
            <a:r>
              <a:rPr lang="en-US" dirty="0" err="1" smtClean="0"/>
              <a:t>mesto.naziv</a:t>
            </a:r>
            <a:r>
              <a:rPr lang="en-US" dirty="0" smtClean="0"/>
              <a:t> = '</a:t>
            </a:r>
            <a:r>
              <a:rPr lang="en-US" dirty="0" err="1" smtClean="0"/>
              <a:t>Zrenjanin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384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Napredne baze podataka</vt:lpstr>
      <vt:lpstr>Sadržaj</vt:lpstr>
      <vt:lpstr>Projekat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baze podataka</dc:title>
  <dc:creator>ADMIN</dc:creator>
  <cp:lastModifiedBy>Windows User</cp:lastModifiedBy>
  <cp:revision>2</cp:revision>
  <dcterms:created xsi:type="dcterms:W3CDTF">2020-02-10T12:37:38Z</dcterms:created>
  <dcterms:modified xsi:type="dcterms:W3CDTF">2020-03-12T12:49:27Z</dcterms:modified>
</cp:coreProperties>
</file>