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0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98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37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3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2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3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2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0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0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27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5638DE-09E7-4D18-9FA6-96B8FCD2FB2E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D97E80-464D-4990-93E8-495317D43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572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E5D76-F06A-4451-B7AD-C126EC9B7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>
                <a:solidFill>
                  <a:srgbClr val="1D2125"/>
                </a:solidFill>
                <a:effectLst/>
                <a:latin typeface="SamsungOne400"/>
              </a:rPr>
              <a:t>Карта-навигатор </a:t>
            </a:r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по студенческому городку. </a:t>
            </a:r>
            <a:r>
              <a:rPr lang="en-US" b="0" i="0" dirty="0">
                <a:solidFill>
                  <a:srgbClr val="1D2125"/>
                </a:solidFill>
                <a:effectLst/>
                <a:latin typeface="SamsungOne400"/>
              </a:rPr>
              <a:t>USPTU Map.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6CB75E-BE5F-4B2D-839B-36983E2B3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83239"/>
          </a:xfrm>
        </p:spPr>
        <p:txBody>
          <a:bodyPr>
            <a:normAutofit/>
          </a:bodyPr>
          <a:lstStyle/>
          <a:p>
            <a:r>
              <a:rPr lang="ru-RU" dirty="0" err="1"/>
              <a:t>Хасиятулин</a:t>
            </a:r>
            <a:r>
              <a:rPr lang="ru-RU" dirty="0"/>
              <a:t> Камиль</a:t>
            </a:r>
          </a:p>
          <a:p>
            <a:r>
              <a:rPr lang="ru-RU" dirty="0"/>
              <a:t>Газизова Сабина</a:t>
            </a:r>
          </a:p>
          <a:p>
            <a:r>
              <a:rPr lang="ru-RU" dirty="0"/>
              <a:t>БПО21-01</a:t>
            </a:r>
          </a:p>
        </p:txBody>
      </p:sp>
    </p:spTree>
    <p:extLst>
      <p:ext uri="{BB962C8B-B14F-4D97-AF65-F5344CB8AC3E}">
        <p14:creationId xmlns:p14="http://schemas.microsoft.com/office/powerpoint/2010/main" val="19974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40E83-29EC-4D2F-B768-B7164F57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Основные цели приложения и особенности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482EA1-BDC4-4593-B11E-A52964BA9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b="1" u="sng" dirty="0"/>
              <a:t>Цели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5C15F-9F3B-4E61-8C74-1D867C98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3197452"/>
            <a:ext cx="5189856" cy="31099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Предоставление точных и актуальных картографических данных о студенческом городке.</a:t>
            </a:r>
          </a:p>
          <a:p>
            <a:r>
              <a:rPr lang="ru-RU" dirty="0"/>
              <a:t>Обеспечение простого и интуитивно понятного интерфейса для удобного взаимодействия с картой.</a:t>
            </a:r>
          </a:p>
          <a:p>
            <a:r>
              <a:rPr lang="ru-RU" dirty="0"/>
              <a:t>Предоставление различных </a:t>
            </a:r>
            <a:r>
              <a:rPr lang="ru-RU" dirty="0" err="1"/>
              <a:t>функциональностей</a:t>
            </a:r>
            <a:r>
              <a:rPr lang="ru-RU" dirty="0"/>
              <a:t>, таких как поиск объектов, отображение маршрутов.</a:t>
            </a:r>
          </a:p>
          <a:p>
            <a:r>
              <a:rPr lang="ru-RU" dirty="0"/>
              <a:t>Возможность определения местоположения.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5265805-3344-4481-823E-BE661D6F4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400" b="1" u="sng" dirty="0"/>
              <a:t>Особенности</a:t>
            </a:r>
            <a:endParaRPr lang="ru-RU" b="1" u="sng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BE834F-3F32-40FE-8BAC-F3F0A415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3197453"/>
            <a:ext cx="5194583" cy="31099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MapKit</a:t>
            </a:r>
            <a:r>
              <a:rPr lang="ru-RU" dirty="0"/>
              <a:t> для точного и надежного навигационного опыта.</a:t>
            </a:r>
          </a:p>
          <a:p>
            <a:r>
              <a:rPr lang="ru-RU" dirty="0"/>
              <a:t>Интуитивный интерфейс, позволяющий быстро находить нужные объекты.</a:t>
            </a:r>
          </a:p>
          <a:p>
            <a:r>
              <a:rPr lang="ru-RU" dirty="0"/>
              <a:t>Работа исключительно на территории студенческого городка.</a:t>
            </a:r>
          </a:p>
        </p:txBody>
      </p:sp>
    </p:spTree>
    <p:extLst>
      <p:ext uri="{BB962C8B-B14F-4D97-AF65-F5344CB8AC3E}">
        <p14:creationId xmlns:p14="http://schemas.microsoft.com/office/powerpoint/2010/main" val="35704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BBA83-476B-4988-B3D6-2D437584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18457"/>
            <a:ext cx="4852988" cy="788028"/>
          </a:xfrm>
        </p:spPr>
        <p:txBody>
          <a:bodyPr>
            <a:noAutofit/>
          </a:bodyPr>
          <a:lstStyle/>
          <a:p>
            <a:r>
              <a:rPr lang="ru-RU" sz="3200" dirty="0"/>
              <a:t>Стартовое окно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19D172-3B12-4F0E-AD05-42AC16F59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8763000" y="0"/>
            <a:ext cx="3429000" cy="685800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E268827E-67ED-4461-9D62-7A9E7BC1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1600200"/>
            <a:ext cx="7218930" cy="5181600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Первое что увидит пользователь после запуска приложения, это окно в котором сразу же будет показано навигационное меню.</a:t>
            </a:r>
          </a:p>
          <a:p>
            <a:pPr algn="just"/>
            <a:r>
              <a:rPr lang="ru-RU" sz="1800" dirty="0"/>
              <a:t>Навигационное меню включает в себя 2 группы: «Маршруты» и «Здания». Каждая из групп имеет соответствующие кнопки.</a:t>
            </a:r>
          </a:p>
          <a:p>
            <a:pPr algn="just"/>
            <a:r>
              <a:rPr lang="ru-RU" sz="1800" dirty="0"/>
              <a:t>Функционал кнопок в группе «Здания» заключается в быстром формировании маршрута от местоположения до выбранного здания.</a:t>
            </a:r>
          </a:p>
          <a:p>
            <a:pPr algn="just"/>
            <a:r>
              <a:rPr lang="ru-RU" sz="1800" dirty="0"/>
              <a:t>Группа «Маршруты» отвечает за реализацию специфических функций связанных с маршрутами.</a:t>
            </a:r>
          </a:p>
        </p:txBody>
      </p:sp>
    </p:spTree>
    <p:extLst>
      <p:ext uri="{BB962C8B-B14F-4D97-AF65-F5344CB8AC3E}">
        <p14:creationId xmlns:p14="http://schemas.microsoft.com/office/powerpoint/2010/main" val="187933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BBA83-476B-4988-B3D6-2D437584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18457"/>
            <a:ext cx="4852988" cy="788028"/>
          </a:xfrm>
        </p:spPr>
        <p:txBody>
          <a:bodyPr>
            <a:noAutofit/>
          </a:bodyPr>
          <a:lstStyle/>
          <a:p>
            <a:r>
              <a:rPr lang="ru-RU" sz="3200" dirty="0"/>
              <a:t>Основная активность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19D172-3B12-4F0E-AD05-42AC16F59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8763000" y="0"/>
            <a:ext cx="3429000" cy="685800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E268827E-67ED-4461-9D62-7A9E7BC1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1600200"/>
            <a:ext cx="7218930" cy="5181600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После выбора маршрута или здания пользователю будет предоставлен короткий пеший маршрут по территории городка.</a:t>
            </a:r>
          </a:p>
          <a:p>
            <a:pPr algn="just"/>
            <a:r>
              <a:rPr lang="ru-RU" sz="1800" dirty="0"/>
              <a:t>Следует учитывать, две особенности приложения.</a:t>
            </a:r>
          </a:p>
          <a:p>
            <a:pPr algn="just"/>
            <a:r>
              <a:rPr lang="ru-RU" sz="1800" dirty="0"/>
              <a:t>Для использования формирований маршрутов от пользователя требуется время для определения местоположения пользователя. Статус отображен внизу экрана приложения на основной активности.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9A6374-E49D-4FCA-8491-5D93690A0F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33" b="4761"/>
          <a:stretch/>
        </p:blipFill>
        <p:spPr>
          <a:xfrm>
            <a:off x="814728" y="4397828"/>
            <a:ext cx="3086100" cy="631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4824D2-1C92-48FB-8304-55485C03B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9" b="4444"/>
          <a:stretch/>
        </p:blipFill>
        <p:spPr>
          <a:xfrm>
            <a:off x="4124666" y="4397828"/>
            <a:ext cx="3086100" cy="6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BBA83-476B-4988-B3D6-2D437584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18457"/>
            <a:ext cx="4852988" cy="788028"/>
          </a:xfrm>
        </p:spPr>
        <p:txBody>
          <a:bodyPr>
            <a:noAutofit/>
          </a:bodyPr>
          <a:lstStyle/>
          <a:p>
            <a:r>
              <a:rPr lang="ru-RU" sz="3200" dirty="0"/>
              <a:t>Вторая особенность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19D172-3B12-4F0E-AD05-42AC16F59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8763000" y="0"/>
            <a:ext cx="3429000" cy="685800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E268827E-67ED-4461-9D62-7A9E7BC1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1600200"/>
            <a:ext cx="7218930" cy="5181600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Как было описано в начале, приложение работает исключительно на территории студенческого городка. Это означает что если пользователь попытается проложить из точки за пределами городка, приложение предложит пользователю воспользоваться услугами другого приложения предоставляющее расширенные картографические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277887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25781CE-26AB-45EB-9B76-09CF8F82282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22499"/>
            <a:ext cx="2022475" cy="4494213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81C1413-1862-4B25-9205-399D4DD8C6D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11" y="2222500"/>
            <a:ext cx="2022475" cy="449421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2F7611-CD92-4DBF-B2C6-23B632FE9810}"/>
              </a:ext>
            </a:extLst>
          </p:cNvPr>
          <p:cNvSpPr txBox="1"/>
          <p:nvPr/>
        </p:nvSpPr>
        <p:spPr>
          <a:xfrm>
            <a:off x="1905000" y="1005560"/>
            <a:ext cx="846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Два варианта выбора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423293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1BBA83-476B-4988-B3D6-2D437584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18457"/>
            <a:ext cx="4852988" cy="788028"/>
          </a:xfrm>
        </p:spPr>
        <p:txBody>
          <a:bodyPr>
            <a:noAutofit/>
          </a:bodyPr>
          <a:lstStyle/>
          <a:p>
            <a:r>
              <a:rPr lang="ru-RU" sz="3200" dirty="0"/>
              <a:t>От А до Б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219D172-3B12-4F0E-AD05-42AC16F594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3" t="5263"/>
          <a:stretch/>
        </p:blipFill>
        <p:spPr>
          <a:xfrm>
            <a:off x="8763000" y="0"/>
            <a:ext cx="3429000" cy="685800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E268827E-67ED-4461-9D62-7A9E7BC1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728" y="1600200"/>
            <a:ext cx="7218930" cy="5181600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Данная активность предоставляет возможность проложить маршрут между двумя точками. После выбора точек и нажатия кнопки, текущая активность закрывается возвращая пользователя на основную активность. На основной активности отображается сформированный маршрут.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86AC04-18CD-4A2C-B334-A27FCC09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23333" r="5676" b="28413"/>
          <a:stretch/>
        </p:blipFill>
        <p:spPr>
          <a:xfrm>
            <a:off x="2895600" y="3287486"/>
            <a:ext cx="2772116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67F58C-4DE6-42DF-820D-0ABDB642CCE4}"/>
              </a:ext>
            </a:extLst>
          </p:cNvPr>
          <p:cNvSpPr txBox="1"/>
          <p:nvPr/>
        </p:nvSpPr>
        <p:spPr>
          <a:xfrm>
            <a:off x="1066800" y="2797629"/>
            <a:ext cx="1005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0060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60</TotalTime>
  <Words>290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SamsungOne400</vt:lpstr>
      <vt:lpstr>Söhne</vt:lpstr>
      <vt:lpstr>Wingdings 2</vt:lpstr>
      <vt:lpstr>Цитаты</vt:lpstr>
      <vt:lpstr>Карта-навигатор по студенческому городку. USPTU Map.</vt:lpstr>
      <vt:lpstr>Основные цели приложения и особенности</vt:lpstr>
      <vt:lpstr>Стартовое окно</vt:lpstr>
      <vt:lpstr>Основная активность</vt:lpstr>
      <vt:lpstr>Вторая особенность</vt:lpstr>
      <vt:lpstr>Презентация PowerPoint</vt:lpstr>
      <vt:lpstr>От А до Б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Карта Навигатор по студенческому городку.</dc:title>
  <dc:creator>Naillin GR</dc:creator>
  <cp:lastModifiedBy>Naillin GR</cp:lastModifiedBy>
  <cp:revision>8</cp:revision>
  <dcterms:created xsi:type="dcterms:W3CDTF">2024-05-16T09:31:29Z</dcterms:created>
  <dcterms:modified xsi:type="dcterms:W3CDTF">2024-05-16T10:32:25Z</dcterms:modified>
</cp:coreProperties>
</file>