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48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1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7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2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8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B6E3-318D-4234-BD70-C5CFA007CA0F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7B23-3CE9-489F-A082-285EF1C0D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5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0719-1AD2-67F5-A4C6-B8998239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Topic – Bootstrap Grid System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3FA8BD-015F-1BD0-E5F5-305A5D7C7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15295"/>
              </p:ext>
            </p:extLst>
          </p:nvPr>
        </p:nvGraphicFramePr>
        <p:xfrm>
          <a:off x="0" y="2356051"/>
          <a:ext cx="12191988" cy="126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99">
                  <a:extLst>
                    <a:ext uri="{9D8B030D-6E8A-4147-A177-3AD203B41FA5}">
                      <a16:colId xmlns:a16="http://schemas.microsoft.com/office/drawing/2014/main" val="591966279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3635393993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3435405636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3155655854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68622664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131711556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485861364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3417823075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362941740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196605178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1309054939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346761830"/>
                    </a:ext>
                  </a:extLst>
                </a:gridCol>
              </a:tblGrid>
              <a:tr h="531795">
                <a:tc>
                  <a:txBody>
                    <a:bodyPr/>
                    <a:lstStyle/>
                    <a:p>
                      <a:r>
                        <a:rPr lang="en-US" dirty="0"/>
                        <a:t>span1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Span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Span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59976"/>
                  </a:ext>
                </a:extLst>
              </a:tr>
              <a:tr h="128871">
                <a:tc gridSpan="3">
                  <a:txBody>
                    <a:bodyPr/>
                    <a:lstStyle/>
                    <a:p>
                      <a:r>
                        <a:rPr lang="en-US" dirty="0"/>
                        <a:t>Span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Span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Span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53334"/>
                  </a:ext>
                </a:extLst>
              </a:tr>
              <a:tr h="128871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0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473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</TotalTime>
  <Words>34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Topic – Bootstrap Grid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– Bootstrap Grid System</dc:title>
  <dc:creator>Windows 11</dc:creator>
  <cp:lastModifiedBy>Windows 11</cp:lastModifiedBy>
  <cp:revision>1</cp:revision>
  <dcterms:created xsi:type="dcterms:W3CDTF">2022-11-27T14:09:53Z</dcterms:created>
  <dcterms:modified xsi:type="dcterms:W3CDTF">2022-11-27T14:23:32Z</dcterms:modified>
</cp:coreProperties>
</file>