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58545293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58545293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8545293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854529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20" y="0"/>
            <a:ext cx="57467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375"/>
            <a:ext cx="9143999" cy="46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8825" y="4186300"/>
            <a:ext cx="8695200" cy="32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456175" y="1177650"/>
            <a:ext cx="25023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i="1" lang="en">
                <a:solidFill>
                  <a:srgbClr val="FFFFFF"/>
                </a:solidFill>
              </a:rPr>
              <a:t>x</a:t>
            </a:r>
            <a:r>
              <a:rPr lang="en">
                <a:solidFill>
                  <a:srgbClr val="FFFFFF"/>
                </a:solidFill>
              </a:rPr>
              <a:t> parameter of annotate() needs to be spelled exactly the same, and in the same order as the factors. Otherwise, it will add 2 new points to the </a:t>
            </a:r>
            <a:r>
              <a:rPr i="1" lang="en">
                <a:solidFill>
                  <a:srgbClr val="FFFFFF"/>
                </a:solidFill>
              </a:rPr>
              <a:t>x</a:t>
            </a:r>
            <a:r>
              <a:rPr lang="en">
                <a:solidFill>
                  <a:srgbClr val="FFFFFF"/>
                </a:solidFill>
              </a:rPr>
              <a:t> axis. Also, the size parameter does not scale with stretching, so if you are going to expand your image, make sure you test a few times.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375"/>
            <a:ext cx="9143999" cy="46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18325" y="4513975"/>
            <a:ext cx="2670900" cy="19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535625" y="1128000"/>
            <a:ext cx="2383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graphic had a redundant legend that needed to be removed. Legend.position = ‘none’ is the easiest way to remove the legend by far.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