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89bd45acf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689bd45a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89bd45acf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89bd45ac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89bd45acf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89bd45ac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89bd45acf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89bd45ac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9c10058e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9c1005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9c10058e5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9c10058e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9c10058e5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9c10058e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9c10058e5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9c10058e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89bd45ac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89bd45a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89bd45acf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89bd45a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Web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4700325" y="1987575"/>
            <a:ext cx="42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50" y="228300"/>
            <a:ext cx="4537475" cy="46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6311875" y="1396675"/>
            <a:ext cx="2229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if x &lt; y: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STATEMENTS_A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if x &gt; y: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STATEMENTS_B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else: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STATEMENTS_C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6270000" y="456600"/>
            <a:ext cx="28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Nested Conditions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r>
              <a:rPr lang="en"/>
              <a:t> solutions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4700325" y="1987575"/>
            <a:ext cx="42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6675"/>
            <a:ext cx="2830800" cy="26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375" y="1586675"/>
            <a:ext cx="5607375" cy="26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solutions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4700325" y="1987575"/>
            <a:ext cx="42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9725"/>
            <a:ext cx="5381625" cy="22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7750" y="1692875"/>
            <a:ext cx="3307175" cy="22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solutions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4700325" y="1987575"/>
            <a:ext cx="42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50" y="1745825"/>
            <a:ext cx="7953375" cy="18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Topic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lang="en" sz="17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3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Day 3: Python Programming – Part 2</a:t>
            </a:r>
            <a:endParaRPr b="1" sz="2300">
              <a:solidFill>
                <a:srgbClr val="A61C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rtl="0" algn="l">
              <a:lnSpc>
                <a:spcPct val="106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Loop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Conditional Loop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106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1509725"/>
            <a:ext cx="8125501" cy="33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3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Work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863275" y="1388275"/>
            <a:ext cx="3623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*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* *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* * *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* * * *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700325" y="1987575"/>
            <a:ext cx="42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Work solutions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781700" y="1818000"/>
            <a:ext cx="3623100" cy="22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rows = 5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# outer loop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for i in range(1, rows + 1):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 # inner loop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 for j in range(1, i + 1):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     print("*", end=" ")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 print('')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samples</a:t>
            </a:r>
            <a:endParaRPr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700325" y="1987575"/>
            <a:ext cx="42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511375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</a:t>
            </a:r>
            <a:r>
              <a:rPr lang="en"/>
              <a:t> Loop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Work 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4700325" y="1987575"/>
            <a:ext cx="42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375" y="1458325"/>
            <a:ext cx="6177574" cy="32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Work 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4700325" y="1987575"/>
            <a:ext cx="42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31" y="290525"/>
            <a:ext cx="654140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