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8ffa746d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8ffa746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8ffa746dd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8ffa746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8ffa746dd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8ffa746d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8ffa746dd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8ffa746d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Web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88025" y="1517525"/>
            <a:ext cx="883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Write a program to use the loop to find the factorial of a given number.</a:t>
            </a:r>
            <a:endParaRPr sz="16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Write a program to print the following start pattern using the loop.</a:t>
            </a:r>
            <a:endParaRPr sz="16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Write a program to iterate a given list and count the occurrence of each element and create a dictionary to show the count of each element. </a:t>
            </a:r>
            <a:endParaRPr sz="16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— sample_list = [11, 45, 8, 11, 23, 45, 23, 45, 89]</a:t>
            </a:r>
            <a:endParaRPr sz="16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—  </a:t>
            </a:r>
            <a:r>
              <a:rPr lang="en" sz="1600">
                <a:solidFill>
                  <a:srgbClr val="22222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Printing count of each item   {11: 2, 45: 3, 8: 1, 23: 2, 89: 1}</a:t>
            </a:r>
            <a:endParaRPr sz="16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Remove special symbols from a string.</a:t>
            </a:r>
            <a:endParaRPr sz="16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325" y="2571750"/>
            <a:ext cx="12729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511375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Function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88025" y="1517525"/>
            <a:ext cx="883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22300" y="1718975"/>
            <a:ext cx="6123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2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en" sz="2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</a:t>
            </a:r>
            <a:r>
              <a:rPr lang="en"/>
              <a:t> a Function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88025" y="1517525"/>
            <a:ext cx="883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22300" y="1718975"/>
            <a:ext cx="61239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2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en" sz="2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my_function()</a:t>
            </a:r>
            <a:endParaRPr sz="34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88025" y="1517525"/>
            <a:ext cx="883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2300" y="1718975"/>
            <a:ext cx="50361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Arguments are specified after the function name, inside the parentheses. You can add as many arguments as you want, just separate them with a comma.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following example has a function with one argument (fname). When the function is called, we pass along a first name, which is used inside the function to print the full name.</a:t>
            </a:r>
            <a:endParaRPr sz="1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73250" y="1598100"/>
            <a:ext cx="35709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my_function(fname):</a:t>
            </a:r>
            <a:endParaRPr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(fname + 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Refsnes"</a:t>
            </a: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e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en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