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d4fa91c7d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d4fa91c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d4fa91c7d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d4fa91c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d4fa91c7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d4fa91c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4fa91c7d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4fa91c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d4fa91c7d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d4fa91c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d4fa91c7d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d4fa91c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971350" y="376050"/>
            <a:ext cx="4834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"Something went wrong"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'try except' is finished"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5" y="2464175"/>
            <a:ext cx="7767022" cy="24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75" y="1638400"/>
            <a:ext cx="6849026" cy="32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83450" y="577475"/>
            <a:ext cx="357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File/IO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5: Python Programming – Part 3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Ø  Modules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Ø  Exception Handling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1375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Motion design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experience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Pysical Compung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</a:t>
            </a:r>
            <a:r>
              <a:rPr lang="en"/>
              <a:t>Handling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88025" y="1517525"/>
            <a:ext cx="88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22300" y="1718975"/>
            <a:ext cx="78696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5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block lets you test a block of code for errors.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5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block lets you handle the error.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5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block lets you execute code when there is no error.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5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block lets you execute code, regardless of the result of the try- and except blocks.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31125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Exception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839850" y="24844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" y="898425"/>
            <a:ext cx="8997750" cy="3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839850" y="24844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5" y="201450"/>
            <a:ext cx="8605499" cy="4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839850" y="24844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" y="67150"/>
            <a:ext cx="8997775" cy="49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