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2" r:id="rId3"/>
    <p:sldId id="257" r:id="rId4"/>
    <p:sldId id="258" r:id="rId5"/>
    <p:sldId id="260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98"/>
    <p:restoredTop sz="96405"/>
  </p:normalViewPr>
  <p:slideViewPr>
    <p:cSldViewPr snapToGrid="0">
      <p:cViewPr varScale="1">
        <p:scale>
          <a:sx n="112" d="100"/>
          <a:sy n="112" d="100"/>
        </p:scale>
        <p:origin x="232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9/28/24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D4DC-BA71-B7F0-891F-26F1F6F66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550125"/>
            <a:ext cx="9948672" cy="2177143"/>
          </a:xfrm>
        </p:spPr>
        <p:txBody>
          <a:bodyPr/>
          <a:lstStyle/>
          <a:p>
            <a:r>
              <a:rPr lang="en-BD" sz="8800" dirty="0"/>
              <a:t>WELLNESS &amp;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EE9C1-5207-87B1-2799-3989AAA55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528457"/>
            <a:ext cx="9162723" cy="1541417"/>
          </a:xfrm>
        </p:spPr>
        <p:txBody>
          <a:bodyPr>
            <a:normAutofit lnSpcReduction="10000"/>
          </a:bodyPr>
          <a:lstStyle/>
          <a:p>
            <a:r>
              <a:rPr lang="en-BD" sz="2400" b="1" dirty="0">
                <a:solidFill>
                  <a:srgbClr val="C00000"/>
                </a:solidFill>
              </a:rPr>
              <a:t>Presented By-</a:t>
            </a:r>
            <a:br>
              <a:rPr lang="en-BD" dirty="0"/>
            </a:br>
            <a:br>
              <a:rPr lang="en-BD" dirty="0"/>
            </a:br>
            <a:r>
              <a:rPr lang="en-BD" dirty="0"/>
              <a:t>		NAIM RAHMAN IFTI</a:t>
            </a:r>
            <a:br>
              <a:rPr lang="en-BD" dirty="0"/>
            </a:br>
            <a:br>
              <a:rPr lang="en-BD" dirty="0"/>
            </a:br>
            <a:r>
              <a:rPr lang="en-BD" dirty="0"/>
              <a:t>		AFIA ZAMAN</a:t>
            </a:r>
          </a:p>
        </p:txBody>
      </p:sp>
      <p:pic>
        <p:nvPicPr>
          <p:cNvPr id="2050" name="Picture 2" descr="Wellness Center Counseling and Health Services">
            <a:extLst>
              <a:ext uri="{FF2B5EF4-FFF2-40B4-BE49-F238E27FC236}">
                <a16:creationId xmlns:a16="http://schemas.microsoft.com/office/drawing/2014/main" id="{2B113A9D-C8EC-5135-51FB-19A7D034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627017"/>
            <a:ext cx="5364478" cy="51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4673-7B75-5829-5D30-E98E9E7C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What is wellness and healthcare?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D8FF-CA81-A84A-E1DF-7ABF12066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2121408"/>
            <a:ext cx="7185878" cy="4050792"/>
          </a:xfrm>
        </p:spPr>
        <p:txBody>
          <a:bodyPr/>
          <a:lstStyle/>
          <a:p>
            <a:r>
              <a:rPr lang="en-GB" sz="2400" b="1" dirty="0"/>
              <a:t>Wellness:</a:t>
            </a:r>
            <a:br>
              <a:rPr lang="en-GB" sz="2400" b="1" dirty="0"/>
            </a:br>
            <a:r>
              <a:rPr lang="en-GB" sz="2400" b="1" dirty="0"/>
              <a:t>	</a:t>
            </a:r>
            <a:r>
              <a:rPr lang="en-GB" sz="2000" dirty="0"/>
              <a:t>Focuses on the whole person, addressing physical, mental, and social well-being, not just the absence of illness.</a:t>
            </a:r>
          </a:p>
          <a:p>
            <a:pPr marL="0" indent="0">
              <a:buNone/>
            </a:pPr>
            <a:endParaRPr lang="en-GB" sz="2400" b="1" dirty="0"/>
          </a:p>
          <a:p>
            <a:r>
              <a:rPr lang="en-GB" sz="2400" b="1" dirty="0"/>
              <a:t>Healthcare:</a:t>
            </a:r>
          </a:p>
          <a:p>
            <a:pPr marL="548640" lvl="2" indent="0">
              <a:buNone/>
            </a:pPr>
            <a:r>
              <a:rPr lang="en-GB" sz="2000" dirty="0"/>
              <a:t>Focuses on the diagnosis, treatment, and management of diseases and medical conditions.</a:t>
            </a:r>
            <a:endParaRPr lang="en-GB" sz="2000" b="1" dirty="0"/>
          </a:p>
          <a:p>
            <a:endParaRPr lang="en-BD" dirty="0"/>
          </a:p>
        </p:txBody>
      </p:sp>
      <p:pic>
        <p:nvPicPr>
          <p:cNvPr id="3074" name="Picture 2" descr="What is Wellness? - Global Wellness Institute">
            <a:extLst>
              <a:ext uri="{FF2B5EF4-FFF2-40B4-BE49-F238E27FC236}">
                <a16:creationId xmlns:a16="http://schemas.microsoft.com/office/drawing/2014/main" id="{162BEAC2-866A-8409-E5FB-C507A259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95942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5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436F-8D50-B5FF-B272-DDC33A42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A317-68B2-7691-22A5-E09504BF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15886"/>
            <a:ext cx="10058400" cy="4110446"/>
          </a:xfrm>
        </p:spPr>
        <p:txBody>
          <a:bodyPr>
            <a:normAutofit/>
          </a:bodyPr>
          <a:lstStyle/>
          <a:p>
            <a:r>
              <a:rPr lang="en-GB" sz="2400" b="1" dirty="0"/>
              <a:t>A One-Stop Destination for Wellness:</a:t>
            </a:r>
            <a:br>
              <a:rPr lang="en-GB" sz="2400" b="1" dirty="0"/>
            </a:br>
            <a:br>
              <a:rPr lang="en-GB" sz="2400" b="1" dirty="0"/>
            </a:br>
            <a:r>
              <a:rPr lang="en-GB" sz="2400" dirty="0"/>
              <a:t>Our website is a central hub for all your wellness needs. It offers a wealth of information, resources, and tools designed to empower you to take control of your health.</a:t>
            </a:r>
          </a:p>
          <a:p>
            <a:endParaRPr lang="en-GB" sz="2400" dirty="0"/>
          </a:p>
          <a:p>
            <a:r>
              <a:rPr lang="en-GB" sz="2000" b="1" dirty="0"/>
              <a:t>Informative Content				Community Features		</a:t>
            </a:r>
          </a:p>
          <a:p>
            <a:pPr marL="0" indent="0">
              <a:buNone/>
            </a:pPr>
            <a:r>
              <a:rPr lang="en-GB" sz="2000" dirty="0"/>
              <a:t>  Access articles, blogs, and guides 		 Connect with others on similar paths </a:t>
            </a:r>
            <a:br>
              <a:rPr lang="en-GB" sz="2000" dirty="0"/>
            </a:br>
            <a:r>
              <a:rPr lang="en-GB" sz="2000" dirty="0"/>
              <a:t>  covering various health topics, 		 and share experiences, fostering a       sense including nutrition, fitness, mental 	 of support and motivation.</a:t>
            </a:r>
          </a:p>
          <a:p>
            <a:pPr marL="0" indent="0">
              <a:buNone/>
            </a:pPr>
            <a:r>
              <a:rPr lang="en-GB" sz="2000" dirty="0"/>
              <a:t>health, and more.</a:t>
            </a:r>
          </a:p>
          <a:p>
            <a:endParaRPr lang="en-GB" sz="2400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11853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18A1-1723-3224-3CA0-D63D078C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3125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Key Features of the Website</a:t>
            </a:r>
            <a:br>
              <a:rPr lang="en-GB" b="1" dirty="0"/>
            </a:b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D811-4FB9-1327-FC45-E3CA2029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36914"/>
            <a:ext cx="6375981" cy="473528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website will be designed with a user-centric approach, ensuring a seamless and enjoyable experience for all users.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Personalized Experience</a:t>
            </a:r>
          </a:p>
          <a:p>
            <a:pPr marL="0" indent="0">
              <a:buNone/>
            </a:pPr>
            <a:r>
              <a:rPr lang="en-GB" b="1" dirty="0"/>
              <a:t>  </a:t>
            </a:r>
            <a:r>
              <a:rPr lang="en-GB" dirty="0"/>
              <a:t>Tailored content and recommendations based on your individual needs and    preferences.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Secure Platform</a:t>
            </a:r>
          </a:p>
          <a:p>
            <a:pPr marL="0" indent="0">
              <a:buNone/>
            </a:pPr>
            <a:r>
              <a:rPr lang="en-GB" dirty="0"/>
              <a:t>   Protecting your privacy and ensuring secure access to your personal health information.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BD" dirty="0"/>
          </a:p>
        </p:txBody>
      </p:sp>
      <p:sp>
        <p:nvSpPr>
          <p:cNvPr id="4" name="AutoShape 2" descr="How to Use a Wellness Wheel | Vibrant Soulful Wellness">
            <a:extLst>
              <a:ext uri="{FF2B5EF4-FFF2-40B4-BE49-F238E27FC236}">
                <a16:creationId xmlns:a16="http://schemas.microsoft.com/office/drawing/2014/main" id="{8454B9B0-F062-E493-9C67-611F44F123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D"/>
          </a:p>
        </p:txBody>
      </p:sp>
      <p:pic>
        <p:nvPicPr>
          <p:cNvPr id="4104" name="Picture 8" descr="Eight Dimensions of Wellness wheel">
            <a:extLst>
              <a:ext uri="{FF2B5EF4-FFF2-40B4-BE49-F238E27FC236}">
                <a16:creationId xmlns:a16="http://schemas.microsoft.com/office/drawing/2014/main" id="{3A86FB97-6CAB-92E1-2779-537241035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48" y="1581694"/>
            <a:ext cx="4440581" cy="44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52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5F2C-35F1-98C7-3E46-EF5E18084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283209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Integrating Website and Chatbot: A Comprehensive Solution</a:t>
            </a:r>
            <a:br>
              <a:rPr lang="en-GB" b="1" dirty="0"/>
            </a:b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FBF4-336C-34C2-4DC4-FDDA5D0D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38103"/>
            <a:ext cx="10058400" cy="3934097"/>
          </a:xfrm>
        </p:spPr>
        <p:txBody>
          <a:bodyPr/>
          <a:lstStyle/>
          <a:p>
            <a:r>
              <a:rPr lang="en-GB" dirty="0"/>
              <a:t>The website and chatbot work in harmony, providing a seamless and comprehensive experience. They complement each other, offering a holistic approach to wellness and healthcare.</a:t>
            </a:r>
          </a:p>
          <a:p>
            <a:endParaRPr lang="en-B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5BF66F-5A1E-3D07-CCC7-2876B928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78901"/>
              </p:ext>
            </p:extLst>
          </p:nvPr>
        </p:nvGraphicFramePr>
        <p:xfrm>
          <a:off x="1332411" y="3597910"/>
          <a:ext cx="9257212" cy="1127760"/>
        </p:xfrm>
        <a:graphic>
          <a:graphicData uri="http://schemas.openxmlformats.org/drawingml/2006/table">
            <a:tbl>
              <a:tblPr/>
              <a:tblGrid>
                <a:gridCol w="4628606">
                  <a:extLst>
                    <a:ext uri="{9D8B030D-6E8A-4147-A177-3AD203B41FA5}">
                      <a16:colId xmlns:a16="http://schemas.microsoft.com/office/drawing/2014/main" val="1358346999"/>
                    </a:ext>
                  </a:extLst>
                </a:gridCol>
                <a:gridCol w="4628606">
                  <a:extLst>
                    <a:ext uri="{9D8B030D-6E8A-4147-A177-3AD203B41FA5}">
                      <a16:colId xmlns:a16="http://schemas.microsoft.com/office/drawing/2014/main" val="1889088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– </a:t>
                      </a:r>
                      <a:r>
                        <a:rPr lang="en-GB" sz="2000" b="1" dirty="0"/>
                        <a:t>Website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– Chatbot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721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1. Informative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 Personalized guidance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820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2. Interactive 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 Instant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62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14F6-0F92-2A7B-4BDF-34933E20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r>
              <a:rPr lang="en-GB" b="1" dirty="0"/>
              <a:t>Engaging with the Chatbot: Personalized Guidance and Support</a:t>
            </a:r>
            <a:br>
              <a:rPr lang="en-GB" b="1" dirty="0"/>
            </a:b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154A-D5A2-CD52-1756-C777B48E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78034"/>
            <a:ext cx="10058400" cy="3394166"/>
          </a:xfrm>
        </p:spPr>
        <p:txBody>
          <a:bodyPr/>
          <a:lstStyle/>
          <a:p>
            <a:r>
              <a:rPr lang="en-GB" b="1" dirty="0"/>
              <a:t>Initial Interaction</a:t>
            </a:r>
          </a:p>
          <a:p>
            <a:pPr marL="0" indent="0">
              <a:buNone/>
            </a:pPr>
            <a:r>
              <a:rPr lang="en-GB" dirty="0"/>
              <a:t>     Introduce yourself and your health goals to the chatbot.</a:t>
            </a:r>
          </a:p>
          <a:p>
            <a:r>
              <a:rPr lang="en-GB" b="1" dirty="0"/>
              <a:t>Personalized Responses</a:t>
            </a:r>
          </a:p>
          <a:p>
            <a:pPr marL="0" indent="0">
              <a:buNone/>
            </a:pPr>
            <a:r>
              <a:rPr lang="en-GB" dirty="0"/>
              <a:t>    Receive customized advice and recommendations based on your unique needs.</a:t>
            </a:r>
          </a:p>
          <a:p>
            <a:r>
              <a:rPr lang="en-GB" b="1" dirty="0"/>
              <a:t>Integrated Resources</a:t>
            </a:r>
          </a:p>
          <a:p>
            <a:pPr marL="0" indent="0">
              <a:buNone/>
            </a:pPr>
            <a:r>
              <a:rPr lang="en-GB" dirty="0"/>
              <a:t>   Access website content and tools through the chatbot for a comprehensive   experience.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20240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3434-64F6-5862-790C-E8B73D26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52853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The Future of Wellness and Healthcare: Embracing Technology</a:t>
            </a:r>
            <a:br>
              <a:rPr lang="en-GB" b="1" dirty="0"/>
            </a:b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4968-D180-1576-79FB-5E5CB944B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656114"/>
            <a:ext cx="10058400" cy="3717254"/>
          </a:xfrm>
        </p:spPr>
        <p:txBody>
          <a:bodyPr/>
          <a:lstStyle/>
          <a:p>
            <a:r>
              <a:rPr lang="en-GB" dirty="0"/>
              <a:t>We believe that technology has the potential to revolutionize the way we approach wellness and healthcare.</a:t>
            </a:r>
          </a:p>
          <a:p>
            <a:r>
              <a:rPr lang="en-GB" b="1" dirty="0"/>
              <a:t>Personalized Care</a:t>
            </a:r>
          </a:p>
          <a:p>
            <a:pPr marL="0" indent="0">
              <a:buNone/>
            </a:pPr>
            <a:r>
              <a:rPr lang="en-GB" dirty="0"/>
              <a:t>   - Tailored health recommendations and insights based on individual needs.</a:t>
            </a:r>
          </a:p>
          <a:p>
            <a:r>
              <a:rPr lang="en-GB" b="1" dirty="0"/>
              <a:t>Artificial Intelligence</a:t>
            </a:r>
          </a:p>
          <a:p>
            <a:pPr marL="0" indent="0">
              <a:buNone/>
            </a:pPr>
            <a:r>
              <a:rPr lang="en-GB" dirty="0"/>
              <a:t>   - Advanced algorithms for data analysis, prediction, and personalized   interventions.</a:t>
            </a:r>
          </a:p>
          <a:p>
            <a:r>
              <a:rPr lang="en-GB" b="1" dirty="0"/>
              <a:t>Global Accessibility</a:t>
            </a:r>
          </a:p>
          <a:p>
            <a:pPr marL="0" indent="0">
              <a:buNone/>
            </a:pPr>
            <a:r>
              <a:rPr lang="en-GB" dirty="0"/>
              <a:t>   - Expanding reach and making health information and support accessible to all.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90437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76B5-B78A-FD82-2C02-B7B6E647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4627300"/>
          </a:xfrm>
        </p:spPr>
        <p:txBody>
          <a:bodyPr>
            <a:normAutofit/>
          </a:bodyPr>
          <a:lstStyle/>
          <a:p>
            <a:r>
              <a:rPr lang="en-BD" sz="88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5EDC-CBD0-BE85-ACD5-1BA94CF9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31935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851976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162</TotalTime>
  <Words>418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WELLNESS &amp; HEALTHCARE</vt:lpstr>
      <vt:lpstr>What is wellness and healthcare?</vt:lpstr>
      <vt:lpstr>INTRODUCTION</vt:lpstr>
      <vt:lpstr>Key Features of the Website </vt:lpstr>
      <vt:lpstr> Integrating Website and Chatbot: A Comprehensive Solution </vt:lpstr>
      <vt:lpstr>  Engaging with the Chatbot: Personalized Guidance and Support </vt:lpstr>
      <vt:lpstr>The Future of Wellness and Healthcare: Embracing Technology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WELLNESS &amp; HEALTHCARE</dc:title>
  <dc:creator>Afia Zaman</dc:creator>
  <cp:lastModifiedBy>20037</cp:lastModifiedBy>
  <cp:revision>2</cp:revision>
  <dcterms:created xsi:type="dcterms:W3CDTF">2024-09-28T23:28:35Z</dcterms:created>
  <dcterms:modified xsi:type="dcterms:W3CDTF">2024-09-29T02:13:49Z</dcterms:modified>
</cp:coreProperties>
</file>