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adf08baa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adf08baa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adf08baa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adf08baa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adf08baa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adf08baa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adf08baa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adf08baa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add0ba01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add0ba01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adf08baa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adf08baa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adf08baa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adf08baa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1502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50"/>
              <a:t>Automatic Detection of Clickbait Headlines Using Semantic Analysis and Machine Learning Techniques</a:t>
            </a:r>
            <a:endParaRPr sz="295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8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No: 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Saman Sarker Joy - 20101114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Tanusree Das Aishi - 20101012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Naima Tahsin Nodi - 20101150 </a:t>
            </a:r>
            <a:r>
              <a:rPr lang="en"/>
              <a:t>(Presenting)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ST: Sadiul Arefin Rafi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RA: </a:t>
            </a:r>
            <a:r>
              <a:rPr lang="en"/>
              <a:t>Md Sabbir Hossain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727950" y="2716225"/>
            <a:ext cx="826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Lato"/>
                <a:ea typeface="Lato"/>
                <a:cs typeface="Lato"/>
                <a:sym typeface="Lato"/>
              </a:rPr>
              <a:t>Mark Bronakowski  , Mahmood Al-khassaweneh  and Ali Al Bataineh , Engineering, Computing and Mathematical Sciences, Lewis University, Romeoville, IL 60446, USA,Department of Electrical and Computer Engineering, Norwich University, Northfield, VT 05663, USA.</a:t>
            </a:r>
            <a:endParaRPr b="1"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Research Paper is about?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paper addresses the issue of clickbait headlines, which are misleading and used to attract clicks that can lead to malicious content.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study presents a method for identifying clickbait headlines using semantic analysis and machine learning.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By analyzing thirty semantic features and employing six classification algorithms, the proposed models achieve a high accuracy of 98%. These models can serve as a basis for developing practical applications to automatically detect clickbait headlines.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train, test and validate the six algorithms, a large dataset of 32,000 sample headlines collected from different news websites was used. The dataset contained a 50/50 mix of clickbait and non-clickbait headlines.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Clickbait titles were </a:t>
            </a:r>
            <a:r>
              <a:rPr lang="en"/>
              <a:t>collected from website like: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BuzzFeed, Upworthy, ViralNova, Thatscoop, Scoopwhoop and ViralStories.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Non-Clickbait titles are collected from: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Reliable sources like WikiNews, New York Times, The Guardian and The Hindu.</a:t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and Formulated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060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Char char="●"/>
            </a:pPr>
            <a:r>
              <a:rPr lang="en" sz="1312"/>
              <a:t>The data set formulation incorporates 30 key semantic features for clickbait headlines.</a:t>
            </a:r>
            <a:endParaRPr sz="13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Char char="●"/>
            </a:pPr>
            <a:r>
              <a:rPr lang="en" sz="1312"/>
              <a:t>Features include sentence structure, parts-of-speech, forward referencing, punctuation, common clickbait words, and informality.</a:t>
            </a:r>
            <a:endParaRPr sz="13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Char char="●"/>
            </a:pPr>
            <a:r>
              <a:rPr lang="en" sz="1312"/>
              <a:t>Clickbait headlines have a greater word count but shorter average word length.</a:t>
            </a:r>
            <a:endParaRPr sz="13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Char char="●"/>
            </a:pPr>
            <a:r>
              <a:rPr lang="en" sz="1312"/>
              <a:t>Stop words and determiners are frequently used in clickbait headlines.</a:t>
            </a:r>
            <a:endParaRPr sz="13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Char char="●"/>
            </a:pPr>
            <a:r>
              <a:rPr lang="en" sz="1312"/>
              <a:t>Forward referencing creates anticipation and curiosity.</a:t>
            </a:r>
            <a:endParaRPr sz="13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Char char="●"/>
            </a:pPr>
            <a:r>
              <a:rPr lang="en" sz="1312"/>
              <a:t>Informality is measured using readability indices and formality measure index.</a:t>
            </a:r>
            <a:endParaRPr sz="13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Char char="●"/>
            </a:pPr>
            <a:r>
              <a:rPr lang="en" sz="1312"/>
              <a:t>High-frequency words in clickbait headlines are identified.</a:t>
            </a:r>
            <a:endParaRPr sz="1312"/>
          </a:p>
          <a:p>
            <a:pPr indent="-31194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3"/>
              <a:buChar char="●"/>
            </a:pPr>
            <a:r>
              <a:rPr lang="en" sz="1312"/>
              <a:t>Features include binary and numeric values for classification.</a:t>
            </a:r>
            <a:endParaRPr sz="1312"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 in the paper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1853850"/>
            <a:ext cx="5314200" cy="24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Six individual classification models were tested:</a:t>
            </a:r>
            <a:r>
              <a:rPr lang="en"/>
              <a:t> decision tree, logistic regression, naïve Bayes, support vector machine (SVM), k-nearest neighbor (KNN), and gradient-boosted decision tree (GBDT).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Hyperparameters</a:t>
            </a:r>
            <a:r>
              <a:rPr lang="en"/>
              <a:t> for each model were selected through a randomized search, optimizing accuracy, precision, and recall.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</a:t>
            </a:r>
            <a:r>
              <a:rPr b="1" lang="en"/>
              <a:t>SVM and GBDT</a:t>
            </a:r>
            <a:r>
              <a:rPr lang="en"/>
              <a:t> models performed the best, achieving an accuracy of 0.98, precision of 0.98, and recall of 0.97.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Ensemble modeling of the top 5 models did not improve accuracy, with an average accuracy of 0.976.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Exploratory factor analysis was conducted, but factor-based models did not outperform feature-based models, achieving an accuracy of 0.98.</a:t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6901250" y="3742175"/>
            <a:ext cx="1910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Image 1: Feature Correlation Matrix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-7032" t="0"/>
          <a:stretch/>
        </p:blipFill>
        <p:spPr>
          <a:xfrm>
            <a:off x="6540725" y="1252100"/>
            <a:ext cx="2270925" cy="24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and Results</a:t>
            </a:r>
            <a:endParaRPr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750" y="1934175"/>
            <a:ext cx="6836975" cy="28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Drawbacks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Limited dataset.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Generalizability.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Focus on headlines only.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Need for content analysis.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Larger dataset evaluation.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Practical application.</a:t>
            </a:r>
            <a:endParaRPr/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7650" y="2687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