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10.3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119 809 10248 0 0,'-16'-38'0'0'0,"6"16"51"0"0,0 0 1 0 0,-1 0 0 0 0,-25-36-1 0 0,35 57-5 0 0,1 0-1 0 0,-1 0 0 0 0,0 0 0 0 0,0 0 1 0 0,0 0-1 0 0,0 0 0 0 0,-1 0 0 0 0,1 1 0 0 0,0-1 1 0 0,0 0-1 0 0,0 1 0 0 0,-1-1 0 0 0,1 0 1 0 0,0 1-1 0 0,0 0 0 0 0,-1-1 0 0 0,1 1 1 0 0,-3-1-1 0 0,4 1-12 0 0,-1 0 0 0 0,1 1 1 0 0,0-1-1 0 0,-1 0 0 0 0,1 0 1 0 0,-1 0-1 0 0,1 0 0 0 0,-1 0 1 0 0,1 1-1 0 0,0-1 0 0 0,-1 0 1 0 0,1 0-1 0 0,-1 1 0 0 0,1-1 0 0 0,0 0 1 0 0,-1 0-1 0 0,1 1 0 0 0,0-1 1 0 0,-1 0-1 0 0,1 1 0 0 0,0 0 1 0 0,-1 0 14 0 0,1 0 0 0 0,-1 0-1 0 0,1 0 1 0 0,0 1 0 0 0,-1-1 0 0 0,1 0 0 0 0,0 0 0 0 0,0 0 0 0 0,0 0 0 0 0,0 1 0 0 0,0 1 0 0 0,6 87 703 0 0,-2-18-562 0 0,43 360 585 0 0,-8-79-420 0 0,-9-59-148 0 0,10 119 12 0 0,18 662 133 0 0,-49-534-200 0 0,-3-114-87 0 0,-4-152-30 0 0,-1 1-12 0 0,-16 29-6 0 0,12-290-16 0 0,0-1 0 0 0,0 0 0 0 0,-2 0 0 0 0,-8 19 0 0 0,10-23 0 0 0,3-9 0 0 0,-1-1 0 0 0,1 1 0 0 0,0 0 0 0 0,0 0 0 0 0,-1-1 0 0 0,1 1 0 0 0,0 0 0 0 0,-1-1 0 0 0,1 1 0 0 0,0 0 0 0 0,-1-1 0 0 0,1 1 0 0 0,-1-1 0 0 0,1 1 0 0 0,-1 0 0 0 0,0-1 0 0 0,1 1 0 0 0,-1-1 0 0 0,1 0 0 0 0,-1 1 0 0 0,0-1 0 0 0,0 1 0 0 0,1-1 0 0 0,-1 0 0 0 0,0 0 0 0 0,0 1 0 0 0,-1-2 0 0 0,1 1 0 0 0,0 0 0 0 0,0-1 0 0 0,-1 1 0 0 0,1-1 0 0 0,0 0 0 0 0,0 1 0 0 0,0-1 0 0 0,0 0 0 0 0,0 0 0 0 0,0 1 0 0 0,0-1 0 0 0,-2-2 0 0 0,-2-3 0 0 0,1 1 0 0 0,-1-1 0 0 0,1 0 0 0 0,0 0 0 0 0,1 0 0 0 0,-1-1 0 0 0,1 1 0 0 0,1-1 0 0 0,-1 0 0 0 0,-1-8 0 0 0,-12-45-1 0 0,2 0 0 0 0,3-1 0 0 0,-4-78 0 0 0,5-196-3 0 0,34-348 7 0 0,34 3 3 0 0,4 208 4 0 0,-47 366-7 0 0,85-669 29 0 0,-60 229-5 0 0,-44-319 4 0 0,-3 570-18 0 0,7 196-11 0 0,3 41 0 0 0,-59 484 37 0 0,35-279-22 0 0,-92 613 103 0 0,42-119 57 0 0,64-569-155 0 0,-52 1279 595 0 0,104-573-196 0 0,11-364-234 0 0,10-73-2220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0.9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16184 0 0,'0'4'0'0'0,"0"8"0"0"0,4 14 0 0 0,2 8 80 0 0,1 13 0 0 0,4 16-1 0 0,5 19 9 0 0,-2-1 336 0 0,2-4 8 0 0,6 2 0 0 0,4-6 0 0 0,-1-9-160 0 0,2-5 8 0 0,8 8 0 0 0,-5-9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7.9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625 0 17687 0 0,'-11'14'0'0'0,"-19"20"0"0"0,-11 21 0 0 0,-2 11 352 0 0,0 2 0 0 0,0 6 0 0 0,-5-5-8 0 0,1-4 200 0 0,5-7 0 0 0,-6-6 0 0 0,-6-5 0 0 0,6-9-256 0 0,7-5 8 0 0,-2-4 0 0 0,0-9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8.2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16879 0 0,'10'7'0'0'0,"6"5"0"0"0,34 39 0 0 0,3 4 416 0 0,-1 1 8 0 0,3 0-16 0 0,7 8 16 0 0,-7-14 288 0 0,-6-7 0 0 0,6-1 8 0 0,0-1 0 0 0,0 1-336 0 0,-5-1 16 0 0,3-5-8 0 0,4-9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9.6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13264 0 0,'0'0'566'0'0,"4"2"-334"0"0,2 0-101 0 0,-4-1-56 0 0,-1 0 0 0 0,1-1 0 0 0,0 1 0 0 0,-1 0 0 0 0,1 0 0 0 0,0 0 0 0 0,-1 0 1 0 0,1 0-1 0 0,1 3 0 0 0,1 3 390 0 0,3 13-184 0 0,-1 0 0 0 0,-2 0 0 0 0,6 41 0 0 0,-4 68 300 0 0,-4-79-374 0 0,1 9 6 0 0,1 57 94 0 0,-4-71-167 0 0,2-1 0 0 0,2 1 0 0 0,2-1 1 0 0,2 0-1 0 0,2-1 0 0 0,29 81 0 0 0,-1-50 222 0 0,-28-55-160 0 0,-10-19-187 0 0,0 1 0 0 0,0-1 0 0 0,1 1 0 0 0,-1-1 0 0 0,0 1 0 0 0,1-1 0 0 0,-1 1 0 0 0,0-1 0 0 0,1 1 0 0 0,-1-1 0 0 0,1 1 0 0 0,-1-1 0 0 0,1 0 0 0 0,-1 1 0 0 0,1-1 0 0 0,-1 0-1 0 0,1 0 1 0 0,-1 1 0 0 0,1-1 0 0 0,-1 0 0 0 0,1 0 0 0 0,0 0 0 0 0,-1 0 0 0 0,1 0 0 0 0,-1 1 0 0 0,1-1 0 0 0,0 0 0 0 0,-1 0 0 0 0,1-1 0 0 0,-1 1 0 0 0,2 0 0 0 0,-1 0-219 0 0,1-1 1 0 0,-1 0-1 0 0,1 1 0 0 0,0-1 1 0 0,-1 0-1 0 0,1 0 1 0 0,1-1-1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9.9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14776 0 0,'10'55'262'0'0,"21"59"0"0"0,26 50 476 0 0,-13-11 634 0 0,-13 0-234 0 0,-10-48-423 0 0,15 103 420 0 0,-22-144-542 0 0,-5-30-3275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0.3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307 172 13768 0 0,'-2'2'33'0'0,"-1"0"0"0"0,1 0 1 0 0,-1 0-1 0 0,0-1 0 0 0,0 1 1 0 0,-5 1-1 0 0,4-1 26 0 0,1-1 0 0 0,0 1 0 0 0,0-1 0 0 0,0 1 0 0 0,0 0 0 0 0,-5 5 0 0 0,-4 5 260 0 0,-15 22-1 0 0,-2 3 152 0 0,18-24-292 0 0,-50 58 711 0 0,51-57-742 0 0,0 1 0 0 0,1 0 1 0 0,-10 21-1 0 0,5-2-2 0 0,2 1 0 0 0,2 1 0 0 0,1 0 0 0 0,1 0 0 0 0,3 0 0 0 0,-3 61-1 0 0,7-64-71 0 0,1-1-1 0 0,2 1 1 0 0,7 35-1 0 0,-6-52-42 0 0,0-1-1 0 0,2 1 1 0 0,0-1 0 0 0,0 0-1 0 0,2 0 1 0 0,0-1-1 0 0,0 0 1 0 0,13 17-1 0 0,-8-15 11 0 0,0-1 0 0 0,0-1 0 0 0,26 22-1 0 0,-29-29-21 0 0,0-1-1 0 0,0 1 1 0 0,0-2-1 0 0,1 0 1 0 0,0 0-1 0 0,0 0 1 0 0,19 5-1 0 0,-15-7-6 0 0,0 0 0 0 0,0-1 0 0 0,1-1 0 0 0,-1 0 0 0 0,0-1 0 0 0,0 0 0 0 0,1-1 0 0 0,-1-1 0 0 0,0 0 0 0 0,0-1 0 0 0,17-6 1 0 0,-10 2-1 0 0,0-2-1 0 0,-1 0 1 0 0,0-1 0 0 0,0-2 0 0 0,-1 0 0 0 0,23-19 0 0 0,-26 18 2 0 0,-1-2-1 0 0,-1 1 1 0 0,-1-2-1 0 0,0 0 0 0 0,-1 0 1 0 0,0-1-1 0 0,-2-1 0 0 0,0 0 1 0 0,-1 0-1 0 0,10-30 0 0 0,-6 8 18 0 0,-1 0 0 0 0,-3-1 0 0 0,-1 0 0 0 0,2-47 0 0 0,-7 53-7 0 0,-2 0 0 0 0,-1 0 0 0 0,-2 1 1 0 0,-7-40-1 0 0,6 60-13 0 0,-1-1 1 0 0,0 1-1 0 0,-1 0 1 0 0,0 0 0 0 0,-2 0-1 0 0,-7-13 1 0 0,4 10-1 0 0,-1 2 1 0 0,-1-1 0 0 0,0 1 0 0 0,-17-15 0 0 0,4 5 4 0 0,-2 2-1 0 0,0 1 1 0 0,-2 1 0 0 0,0 1 0 0 0,-1 1 0 0 0,-1 2-1 0 0,-1 2 1 0 0,-41-16 0 0 0,48 23 3 0 0,-1 0 1 0 0,1 2-1 0 0,-51-6 0 0 0,58 9-147 0 0,-10 0 498 0 0,26 3-536 0 0,1 0 0 0 0,0 0 0 0 0,-1 0 0 0 0,1 0 0 0 0,0 1 0 0 0,-1-1 0 0 0,1 0 0 0 0,0 1 0 0 0,-1-1-1 0 0,1 0 1 0 0,0 1 0 0 0,0 0 0 0 0,-1-1 0 0 0,1 1 0 0 0,-2 1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0.8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873 1 14568 0 0,'0'2'7'0'0,"0"1"0"0"0,-1 0 0 0 0,1 0 0 0 0,-1-1 1 0 0,0 1-1 0 0,0 0 0 0 0,0-1 0 0 0,-2 5 0 0 0,-5 15 129 0 0,5-2 30 0 0,-2 13 69 0 0,-11 18 152 0 0,-31 67 1 0 0,44-110-363 0 0,-73 139 400 0 0,13-30-164 0 0,-72 160 82 0 0,-131 273 148 0 0,253-521-459 0 0,-98 225 376 0 0,88-188-255 0 0,-43 111 476 0 0,64-171-588 0 0,-5 12 54 0 0,7-18-86 0 0,0 1 1 0 0,-1 0-1 0 0,1-1 0 0 0,0 1 0 0 0,-1-1 0 0 0,1 1 0 0 0,0-1 0 0 0,-1 1 1 0 0,1-1-1 0 0,-1 1 0 0 0,1-1 0 0 0,-1 1 0 0 0,1-1 0 0 0,-1 1 1 0 0,1-1-1 0 0,-1 0 0 0 0,0 1 0 0 0,1-1 0 0 0,-1 0 0 0 0,1 0 1 0 0,-2 1-1 0 0,1-1 0 0 0,1-1 0 0 0,0 1 1 0 0,-1 0-1 0 0,1 0 0 0 0,-1-1 1 0 0,1 1-1 0 0,-1 0 0 0 0,1-1 0 0 0,0 1 1 0 0,-1 0-1 0 0,1-1 0 0 0,0 1 1 0 0,-1-1-1 0 0,1 1 0 0 0,0-1 1 0 0,-1 1-1 0 0,1-1 0 0 0,0 1 0 0 0,0-1 1 0 0,0 1-1 0 0,0-1 0 0 0,-1 1 1 0 0,1-1-1 0 0,0 1 0 0 0,0-1 0 0 0,-2-11-2072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1.2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 18191 0 0,'0'0'0'0'0,"18"-1"0"0"0,9 2 128 0 0,6 6 8 0 0,0 1-16 0 0,0-5 16 0 0,-9 1 0 0 0,-6 6 8 0 0,-1 2 0 0 0,1-5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1.5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19 19495 0 0,'1'4'0'0'0,"2"6"0"0"0,1-3 0 0 0,6-5 304 0 0,6-4 8 0 0,9-5-8 0 0,16-25 16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4:02.8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9485 1 6520 0 0,'-115'15'81'0'0,"-24"2"236"0"0,-90 10 627 0 0,57-6-397 0 0,12-2-75 0 0,-131 11 215 0 0,110-13-351 0 0,-147 7 118 0 0,84-11-257 0 0,-64 1 8 0 0,27-5-64 0 0,-181 3 14 0 0,175-5-77 0 0,-72 0-6 0 0,-153 0 12 0 0,210-2-35 0 0,77-1-18 0 0,-151 5 49 0 0,20 0 6 0 0,33 3 17 0 0,118-3-37 0 0,-134 6 49 0 0,-51 2 18 0 0,315-15-106 0 0,-233 11 74 0 0,208-6-66 0 0,-159 9 57 0 0,172-13-63 0 0,-186 10 47 0 0,-197 17 65 0 0,155-13-26 0 0,100-4-22 0 0,-190 23 87 0 0,189-15-61 0 0,79-2-40 0 0,129-18-65 0 0,1 1 1 0 0,-14-1 0 0 0,17 0-3 0 0,5 2-5 0 0,14 3 3 0 0,-2-3-6 0 0,2 0 0 0 0,-1-1 0 0 0,15 1 0 0 0,51-2 1 0 0,-31-1-1 0 0,185-14 8 0 0,-141 6-10 0 0,28-3-2 0 0,92-7 0 0 0,353-16 8 0 0,-244 13-3 0 0,78-4 4 0 0,-375 24-8 0 0,155-10 1 0 0,-51 0 1 0 0,173-11 2 0 0,126-5 10 0 0,225-17-7 0 0,-52 22 6 0 0,461-23 28 0 0,-1047 44-41 0 0,460-22 36 0 0,43 12 53 0 0,-368 6-46 0 0,199-5 56 0 0,-150 7-42 0 0,370-8 282 0 0,29-1 37 0 0,-155 4-79 0 0,39 9-1849 0 0,-437 0-7779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46.2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20 217 8640 0 0,'-3'-4'72'0'0,"1"2"-53"0"0,1 0 2 0 0,-1 0 1 0 0,1 0-1 0 0,-1 0 0 0 0,1 0 1 0 0,0-1-1 0 0,0 1 0 0 0,0 0 1 0 0,0 0-1 0 0,0-1 1 0 0,0 1-1 0 0,1-1 0 0 0,-1 1 1 0 0,1-1-1 0 0,0 1 1 0 0,-1-1-1 0 0,1 1 0 0 0,0 0 1 0 0,1-4-1 0 0,0 0 241 0 0,0 1-1 0 0,0 0 1 0 0,0 0-1 0 0,0-10 1 0 0,-1 13-148 0 0,0-1 0 0 0,1 0-1 0 0,-1 1 1 0 0,1-1 0 0 0,1-3 0 0 0,2-11 156 0 0,-3-74 3521 0 0,-1 93-3755 0 0,1 0-1 0 0,-1 0 1 0 0,1 0 0 0 0,0 0 0 0 0,0 0 0 0 0,0 0-1 0 0,0 0 1 0 0,0-1 0 0 0,1 1 0 0 0,-1 0 0 0 0,0-1-1 0 0,1 1 1 0 0,-1-1 0 0 0,1 1 0 0 0,2 1 0 0 0,4 2 73 0 0,-1-1 0 0 0,13 6 1 0 0,-7-3 20 0 0,-5-4-79 0 0,-1 0 1 0 0,0-1 0 0 0,1 0 0 0 0,-1 0 0 0 0,13 1-1 0 0,4 1 36 0 0,9 2 34 0 0,52 14 218 0 0,-74-17-280 0 0,-1-1 0 0 0,17 1 1 0 0,-16-2-4 0 0,-1 1-1 0 0,16 3 1 0 0,39 20 185 0 0,-33-17-119 0 0,44 15 130 0 0,2 4 14 0 0,-16-7-94 0 0,6 0 13 0 0,-28-9-78 0 0,135 37 428 0 0,-127-31-392 0 0,-33-11-65 0 0,27 7 0 0 0,90 12 184 0 0,-24-11-94 0 0,-21-5-58 0 0,204 23 186 0 0,-204-24-232 0 0,37 2 22 0 0,157 4 72 0 0,-210-11-115 0 0,23 1 8 0 0,281-3 139 0 0,-228-8-118 0 0,-44 1-16 0 0,158-8 82 0 0,-112 0-43 0 0,-37 3-15 0 0,163-13 91 0 0,-117 9-88 0 0,-27 1-14 0 0,-11 1-6 0 0,60-4-8 0 0,-90 12-34 0 0,54 0 13 0 0,8 3-15 0 0,35 0 5 0 0,-130 6-16 0 0,58 2 9 0 0,156 7 20 0 0,-37 2-15 0 0,-70-5-13 0 0,-19-5-219 0 0,-98-6-2331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1.3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16280 0 0,'3'7'0'0'0,"4"11"0"0"0,9 24 0 0 0,2-1 223 0 0,5 10 1 0 0,5 15 0 0 0,6 2 0 0 0,3-2 104 0 0,-5-6 0 0 0,-2 3 8 0 0,3-1-8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19.5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 1208 13464 0 0,'-17'4'91'0'0,"8"-1"-30"0"0,9-3-51 0 0,-1 0 1 0 0,0 1 0 0 0,1-1 0 0 0,-1 0 0 0 0,1 1 0 0 0,-1-1 0 0 0,0 1-1 0 0,1-1 1 0 0,-1 1 0 0 0,1-1 0 0 0,-1 1 0 0 0,1-1 0 0 0,-1 1-1 0 0,1 0 1 0 0,-1 0 8 0 0,1 0-1 0 0,0-1 1 0 0,0 1-1 0 0,-1-1 1 0 0,1 1-1 0 0,0 0 0 0 0,0-1 1 0 0,0 1-1 0 0,0 0 1 0 0,0-1-1 0 0,0 1 1 0 0,0 0-1 0 0,0-1 0 0 0,0 1 1 0 0,1 0-1 0 0,-1-1 1 0 0,0 1-1 0 0,0-1 1 0 0,0 1-1 0 0,1 0 1 0 0,-1 0 8 0 0,1 0 0 0 0,-1-1 0 0 0,1 1 0 0 0,-1 0 1 0 0,0-1-1 0 0,1 1 0 0 0,-1-1 0 0 0,1 1 0 0 0,0-1 1 0 0,-1 1-1 0 0,1-1 0 0 0,-1 1 0 0 0,1-1 0 0 0,0 1 1 0 0,-1-1-1 0 0,1 0 0 0 0,0 1 0 0 0,-1-1 0 0 0,1 0 1 0 0,0 0-1 0 0,0 0 0 0 0,-1 1 0 0 0,1-1 0 0 0,0 0 1 0 0,0 0-1 0 0,-1 0 0 0 0,1 0 0 0 0,0 0 0 0 0,0 0 1 0 0,1-1-1 0 0,0 0 15 0 0,0 0 1 0 0,0 0-1 0 0,0-1 1 0 0,-1 1-1 0 0,1 0 1 0 0,0-1-1 0 0,-1 1 1 0 0,1-1 0 0 0,-1 0-1 0 0,1 0 1 0 0,0-1-1 0 0,14-26 217 0 0,-8 8-193 0 0,-1-1 0 0 0,-1 0-1 0 0,5-32 1 0 0,-7 33-34 0 0,9-72 38 0 0,2-119 0 0 0,-11 137-58 0 0,0 31 2 0 0,1 1 1 0 0,3 0-1 0 0,21-71 0 0 0,-24 97 1 0 0,2 0 0 0 0,0 0 0 0 0,0 1-1 0 0,2 0 1 0 0,0 1 0 0 0,1 0 0 0 0,0 0 0 0 0,17-17 0 0 0,-19 25 6 0 0,0 1 0 0 0,0-1 0 0 0,0 2 0 0 0,18-10 1 0 0,-2 0 79 0 0,-23 14-92 0 0,1 1 0 0 0,-1-1 0 0 0,0 0 0 0 0,0 1-1 0 0,0-1 1 0 0,1 1 0 0 0,-1-1 0 0 0,0 1 0 0 0,1-1-1 0 0,-1 1 1 0 0,0 0 0 0 0,1 0 0 0 0,-1 0 0 0 0,0 0-1 0 0,1 0 1 0 0,-1 0 0 0 0,1 0 0 0 0,-1 0 0 0 0,0 0-1 0 0,1 1 1 0 0,-1-1 0 0 0,0 1 0 0 0,0-1 0 0 0,1 1-1 0 0,-1-1 1 0 0,0 1 0 0 0,0 0 0 0 0,0-1 0 0 0,1 1-1 0 0,-1 0 1 0 0,0 0 0 0 0,1 1 0 0 0,2 3 25 0 0,0 0-1 0 0,-1-1 1 0 0,0 1 0 0 0,0 0 0 0 0,0 1-1 0 0,2 5 1 0 0,3 13 55 0 0,0 0 0 0 0,-2 0 0 0 0,6 43 0 0 0,-9-54-62 0 0,11 112 171 0 0,-11-80-92 0 0,2 0 0 0 0,13 46 0 0 0,-12-67-21 0 0,1 0 1 0 0,14 30 0 0 0,-17-46-42 0 0,1 0-1 0 0,-1 1 1 0 0,1-1-1 0 0,1-1 1 0 0,0 1 0 0 0,0-1-1 0 0,0 0 1 0 0,1-1-1 0 0,10 8 1 0 0,-16-13-28 0 0,0 0-1 0 0,1 0 1 0 0,0 0 0 0 0,-1 0-1 0 0,1 0 1 0 0,0 0-1 0 0,-1-1 1 0 0,1 1 0 0 0,0-1-1 0 0,0 1 1 0 0,-1-1-1 0 0,1 0 1 0 0,0 1 0 0 0,0-1-1 0 0,0 0 1 0 0,-1 0-1 0 0,1-1 1 0 0,0 1 0 0 0,0 0-1 0 0,0 0 1 0 0,-1-1-1 0 0,1 1 1 0 0,0-1 0 0 0,-1 0-1 0 0,4-1 1 0 0,-1-1 16 0 0,0 1 0 0 0,1-2 0 0 0,-1 1 0 0 0,0 0 0 0 0,-1-1 1 0 0,1 0-1 0 0,5-7 0 0 0,32-48 171 0 0,38-72 1 0 0,-35 54-47 0 0,225-337 545 0 0,-248 383-641 0 0,43-54 113 0 0,-56 75-137 0 0,2 0 0 0 0,0 1 0 0 0,0 0 0 0 0,0 0 0 0 0,19-11-1 0 0,-27 18-24 0 0,1 1 0 0 0,-1 0 0 0 0,1-1 0 0 0,-1 1 0 0 0,1 0 0 0 0,0 1 0 0 0,0-1-1 0 0,-1 0 1 0 0,1 1 0 0 0,0-1 0 0 0,0 1 0 0 0,0 0 0 0 0,-1 0 0 0 0,1 0 0 0 0,3 0 0 0 0,-4 1-5 0 0,0 0 1 0 0,-1-1 0 0 0,1 1 0 0 0,0 0-1 0 0,0 0 1 0 0,-1 0 0 0 0,1 0-1 0 0,-1 1 1 0 0,1-1 0 0 0,-1 0 0 0 0,1 1-1 0 0,-1-1 1 0 0,0 1 0 0 0,0-1 0 0 0,1 1-1 0 0,-1-1 1 0 0,0 1 0 0 0,-1 0 0 0 0,1 0-1 0 0,0-1 1 0 0,0 1 0 0 0,-1 0 0 0 0,1 3-1 0 0,3 11 23 0 0,-1-1 0 0 0,-1 1-1 0 0,1 31 1 0 0,-7 52 44 0 0,4-92-67 0 0,-2 30 19 0 0,-18 272 115 0 0,16-242-101 0 0,2-1 1 0 0,10 95-1 0 0,-2-120-8 0 0,2 1 0 0 0,21 62 0 0 0,-27-97 39 0 0,1 0 0 0 0,0 0 0 0 0,7 11-1 0 0,-9-16-212 0 0,0-1 0 0 0,0 1-1 0 0,0-1 1 0 0,0 1 0 0 0,0-1-1 0 0,0 0 1 0 0,0 0-1 0 0,1 1 1 0 0,-1-1 0 0 0,0 0-1 0 0,1 0 1 0 0,-1 0 0 0 0,1-1-1 0 0,-1 1 1 0 0,1 0 0 0 0,0 0-1 0 0,-1-1 1 0 0,1 1-1 0 0,0-1 1 0 0,2 1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19.8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373 0 15576 0 0,'-14'73'18'0'0,"1"-12"29"0"0,-19 111 205 0 0,14-89 92 0 0,-21 79 346 0 0,-14-1-82 0 0,-70 120 402 0 0,100-230-861 0 0,-27 88 0 0 0,48-134-145 0 0,1 1-1 0 0,-1 0 1 0 0,1-1-1 0 0,0 1 0 0 0,1 0 1 0 0,-1 0-1 0 0,1 0 0 0 0,1 0 1 0 0,0 9-1 0 0,0-13-2 0 0,0 1 0 0 0,0 0 0 0 0,0 0-1 0 0,0-1 1 0 0,0 1 0 0 0,0-1 0 0 0,1 1 0 0 0,-1-1 0 0 0,1 1 0 0 0,0-1-1 0 0,0 0 1 0 0,0 0 0 0 0,0 0 0 0 0,0 0 0 0 0,0 0 0 0 0,0 0 0 0 0,1-1-1 0 0,-1 1 1 0 0,1-1 0 0 0,-1 0 0 0 0,1 1 0 0 0,3 0 0 0 0,10 3 1 0 0,0-1 0 0 0,0-1 1 0 0,0 0-1 0 0,0-1 0 0 0,30 0 0 0 0,85-9 15 0 0,-123 6-15 0 0,145-17 40 0 0,-18 1 42 0 0,21-6 48 0 0,-30 5 18 0 0,9-3-1 0 0,-127 19-487 0 0,0-1 0 0 0,0 1 0 0 0,0-1 0 0 0,-1 0 0 0 0,0-1 0 0 0,10-5-1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0.4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2544 12360 0 0,'288'-127'857'0'0,"20"-12"649"0"0,-273 122-1357 0 0,490-234 1443 0 0,-197 86-1157 0 0,-5 1-199 0 0,-75 50-165 0 0,95-46-6 0 0,551-226 6 0 0,-200 108-51 0 0,-333 126 61 0 0,-105 41 83 0 0,-54 21 34 0 0,-87 36-10 0 0,-78 38-123 0 0,3-1 75 0 0,72-44 0 0 0,-42 18 15 0 0,43-31 87 0 0,-93 59-213 0 0,22-18 64 0 0,-37 29-86 0 0,-1-1-1 0 0,1 1 1 0 0,-1-1 0 0 0,0 0-1 0 0,-1 0 1 0 0,4-7-1 0 0,-4 8-3 0 0,5-12 5 0 0,-8 15-8 0 0,0 1 0 0 0,0-1 0 0 0,0 1 0 0 0,1-1-1 0 0,-1 0 1 0 0,0 1 0 0 0,0-1 0 0 0,0 0 0 0 0,0 1-1 0 0,0-1 1 0 0,0 0 0 0 0,0 1 0 0 0,0-1 0 0 0,-1 1 0 0 0,1-1-1 0 0,0 0 1 0 0,0 1 0 0 0,0-1 0 0 0,-1 1 0 0 0,1-1-1 0 0,-1 0 1 0 0,-2-1-596 0 0,3 2 536 0 0,0 0 1 0 0,-1-1-1 0 0,1 1 0 0 0,0 0 1 0 0,-1 0-1 0 0,1 0 0 0 0,0 0 1 0 0,-1 0-1 0 0,1 0 1 0 0,0 0-1 0 0,-1 0 0 0 0,1 0 1 0 0,0 0-1 0 0,-1 1 0 0 0,1-1 1 0 0,0 0-1 0 0,0 0 0 0 0,-1 0 1 0 0,1 0-1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0.8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53 116 10248 0 0,'-4'-1'6'0'0,"0"1"1"0"0,0-1 0 0 0,0 0 0 0 0,0 0-1 0 0,0 0 1 0 0,0 0 0 0 0,-5-3-1 0 0,2 0 38 0 0,-2 6 315 0 0,15-4-257 0 0,12-6 38 0 0,-1 2 0 0 0,2 1-1 0 0,22-5 1 0 0,2 0 3 0 0,44-9 179 0 0,94-8 0 0 0,-88 18-103 0 0,-25 4-53 0 0,-41 3-48 0 0,0 2-1 0 0,0 0 1 0 0,-1 2-1 0 0,42 8 1 0 0,-60-9-83 0 0,0 1 1 0 0,0 1 0 0 0,0-1-1 0 0,-1 1 1 0 0,1 1-1 0 0,-1-1 1 0 0,0 1-1 0 0,0 0 1 0 0,0 1 0 0 0,9 9-1 0 0,-11-10-10 0 0,-1 0-1 0 0,1 1 1 0 0,-1 0 0 0 0,-1 0-1 0 0,1 0 1 0 0,-1 1 0 0 0,0-1 0 0 0,0 1-1 0 0,0-1 1 0 0,-1 1 0 0 0,0 0-1 0 0,0 0 1 0 0,0 0 0 0 0,0 9-1 0 0,-1 1 20 0 0,0-1 1 0 0,-2 1-1 0 0,0 0 0 0 0,0 0 0 0 0,-2-1 1 0 0,0 1-1 0 0,-10 29 0 0 0,-1-8 46 0 0,-1 0 0 0 0,-22 35 0 0 0,-7 8 79 0 0,-3-2 0 0 0,-4-2 0 0 0,-90 104 0 0 0,105-141-1998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1.1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21 8744 0 0,'4'-3'0'0'0,"6"-4"0"0"0,-2-4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1.5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176 0 11856 0 0,'-16'15'58'0'0,"11"-10"35"0"0,-1 0 1 0 0,1 0 0 0 0,-10 13 0 0 0,14-16-70 0 0,-1 0 1 0 0,1 1-1 0 0,0 0 0 0 0,0-1 1 0 0,0 1-1 0 0,0 0 0 0 0,0-1 1 0 0,1 1-1 0 0,-1 0 0 0 0,1 0 1 0 0,-1 0-1 0 0,1 0 1 0 0,0 0-1 0 0,1 4 0 0 0,0-1 99 0 0,0 0-1 0 0,1 0 1 0 0,0 0-1 0 0,0-1 1 0 0,1 1 0 0 0,0 0-1 0 0,0-1 1 0 0,0 0-1 0 0,6 8 1 0 0,3 2 340 0 0,22 23 0 0 0,-17-23-201 0 0,1-1-1 0 0,1-1 0 0 0,27 16 1 0 0,-10-6-1 0 0,109 59 155 0 0,-127-72-401 0 0,-1 1 1 0 0,0 0-1 0 0,17 17 0 0 0,-1-1 13 0 0,-25-21-25 0 0,1 1-1 0 0,-1 1 1 0 0,12 15 0 0 0,-16-19-3 0 0,-1 1 0 0 0,0-1 1 0 0,0 1-1 0 0,0 0 0 0 0,-1 0 0 0 0,0 0 1 0 0,0 1-1 0 0,0-1 0 0 0,1 6 1 0 0,-3-8-2 0 0,0 0 1 0 0,1 0 0 0 0,-1 0 0 0 0,-1 0-1 0 0,1 0 1 0 0,0 0 0 0 0,-1-1 0 0 0,0 1 0 0 0,1 0-1 0 0,-1 0 1 0 0,0-1 0 0 0,0 1 0 0 0,-1 0 0 0 0,1-1-1 0 0,0 1 1 0 0,-1-1 0 0 0,0 0 0 0 0,-2 3 0 0 0,-3 4-1 0 0,-1-1 0 0 0,-1-1 0 0 0,-10 9 0 0 0,17-14 0 0 0,-19 14 0 0 0,0-1-1 0 0,-1-1 0 0 0,0 0 0 0 0,-47 19 0 0 0,21-12-1 0 0,29-12 2 0 0,0-1 0 0 0,-1-1 0 0 0,-26 6 0 0 0,18-8 1 0 0,-34 9 0 0 0,60-14 0 0 0,-14 6-3 0 0,1-2 0 0 0,-1 0 0 0 0,-1-1 0 0 0,-30 1 0 0 0,29-3 125 0 0,11-1-53 0 0,0 1-1 0 0,0-2 1 0 0,0 1-1 0 0,-12-3 1 0 0,17 3-172 0 0,1-1 1 0 0,-1 1 0 0 0,1-1 0 0 0,-1 1 0 0 0,1-1 0 0 0,-1 0-1 0 0,1 0 1 0 0,-1 0 0 0 0,1 0 0 0 0,0 0 0 0 0,0 0-1 0 0,-1 0 1 0 0,1 0 0 0 0,0-1 0 0 0,0 1 0 0 0,0 0 0 0 0,0-1-1 0 0,0 1 1 0 0,1-1 0 0 0,-1 1 0 0 0,0-1 0 0 0,1 1 0 0 0,-1-1-1 0 0,0-2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1.8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0 268 13672 0 0,'3'17'3'0'0,"3"24"0"0"0,-5-24 6 0 0,6 23 0 0 0,47 135 127 0 0,-40-137-71 0 0,-5-13 51 0 0,18 38 0 0 0,-25-60-81 0 0,0 1 1 0 0,1-1-1 0 0,-1 0 1 0 0,1 0-1 0 0,0 0 1 0 0,0 0-1 0 0,3 2 0 0 0,-5-4-20 0 0,0 0-1 0 0,0 0 1 0 0,1 0-1 0 0,-1 0 1 0 0,0-1-1 0 0,0 1 1 0 0,0-1-1 0 0,1 1 1 0 0,-1 0-1 0 0,0-1 0 0 0,1 0 1 0 0,-1 1-1 0 0,0-1 1 0 0,1 0-1 0 0,-1 0 1 0 0,0 0-1 0 0,1 0 1 0 0,-1 0-1 0 0,1 0 1 0 0,-1 0-1 0 0,0 0 0 0 0,3-1 1 0 0,2-3 18 0 0,0-1-1 0 0,0 1 1 0 0,0-1-1 0 0,0-1 1 0 0,-1 1 0 0 0,0-1-1 0 0,0 0 1 0 0,6-10 0 0 0,-6 10-8 0 0,67-100 277 0 0,-58 81-156 0 0,-1 0 1 0 0,14-40-1 0 0,9-20 195 0 0,-5 19 262 0 0,34-106-1 0 0,-53 141-202 0 0,17-33 0 0 0,-26 57-402 0 0,-3 7-49 0 0,0-1 0 0 0,0 1 0 0 0,0-1 0 0 0,0 1 0 0 0,1 0 0 0 0,-1-1-1 0 0,0 1 1 0 0,0-1 0 0 0,0 1 0 0 0,1 0 0 0 0,-1-1 0 0 0,0 1-1 0 0,0-1 1 0 0,1 1 0 0 0,-1 0 0 0 0,0-1 0 0 0,1 1 0 0 0,-1 0 0 0 0,0 0-1 0 0,1-1 1 0 0,-1 1 0 0 0,1 0 0 0 0,-1 0 0 0 0,0-1 0 0 0,1 1-1 0 0,-1 0 1 0 0,1 0 0 0 0,-1 0 0 0 0,1 0 0 0 0,-1 0 0 0 0,1 0-1 0 0,-1 0 1 0 0,1 0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2.4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323 1 11760 0 0,'3'13'84'0'0,"0"0"0"0"0,-1 1 1 0 0,1 23-1 0 0,-2-15 156 0 0,5 31 0 0 0,1 15 333 0 0,-11 65 281 0 0,2-111-748 0 0,-2 19 137 0 0,-2-1-1 0 0,-16 57 0 0 0,-32 74 135 0 0,45-146-322 0 0,-1 0-1 0 0,-2-1 1 0 0,0 0-1 0 0,-2-1 1 0 0,0-1-1 0 0,-2 0 1 0 0,0-1-1 0 0,-36 35 1 0 0,47-51-43 0 0,-1 2 6 0 0,-1 0-1 0 0,0 0 1 0 0,0-1-1 0 0,0-1 1 0 0,-1 1-1 0 0,0-1 0 0 0,-12 6 1 0 0,-6 0-1951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2.8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18 597 8840 0 0,'-5'-18'56'0'0,"1"1"0"0"0,1 0 0 0 0,0-1 0 0 0,2 0 0 0 0,0-22 0 0 0,1 29 43 0 0,1 1 0 0 0,1-1 0 0 0,-1 1-1 0 0,2-1 1 0 0,0 1 0 0 0,0 0 0 0 0,0 0 0 0 0,2 0 0 0 0,-1 1 0 0 0,8-12 0 0 0,1 2 92 0 0,0 1 0 0 0,2 1 0 0 0,0 0 0 0 0,1 1-1 0 0,0 1 1 0 0,2 0 0 0 0,0 1 0 0 0,31-18 0 0 0,-20 15 9 0 0,32-20 130 0 0,-33 21-161 0 0,0 0 0 0 0,1 2 0 0 0,61-21 1 0 0,-59 24-77 0 0,-7 3 5 0 0,0 0-1 0 0,1 2 0 0 0,-1 1 1 0 0,1 1-1 0 0,36-1 0 0 0,-51 4-55 0 0,1 1-1 0 0,-1 1 0 0 0,0 0 0 0 0,1 0 1 0 0,18 6-1 0 0,-23-5-13 0 0,1 0 0 0 0,0 1 0 0 0,-1 0-1 0 0,1 0 1 0 0,-1 1 0 0 0,0-1 0 0 0,0 2 0 0 0,-1-1 0 0 0,8 7 0 0 0,-10-8-10 0 0,-1 0-1 0 0,0 0 1 0 0,1 1-1 0 0,-1-1 1 0 0,0 1 0 0 0,-1 0-1 0 0,1 0 1 0 0,-1-1 0 0 0,1 1-1 0 0,-1 0 1 0 0,0 0-1 0 0,-1 0 1 0 0,1 0 0 0 0,-1 1-1 0 0,1-1 1 0 0,-1 0 0 0 0,0 0-1 0 0,-2 6 1 0 0,1-2 16 0 0,0 0 0 0 0,-1 0 0 0 0,0-1 1 0 0,0 1-1 0 0,-1 0 0 0 0,0-1 0 0 0,0 0 0 0 0,-8 12 1 0 0,3-7 46 0 0,-1 0 0 0 0,0 0 0 0 0,-1-1 0 0 0,0-1 1 0 0,0 0-1 0 0,-1 0 0 0 0,-1-1 0 0 0,1 0 0 0 0,-2-1 1 0 0,-12 7-1 0 0,-43 19 481 0 0,65-32-688 0 0,0-1-1 0 0,0 1 1 0 0,0-1-1 0 0,0 0 1 0 0,0 0-1 0 0,0 0 1 0 0,-1 0-1 0 0,1-1 1 0 0,0 1-1 0 0,0-1 0 0 0,-6 0 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3.1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1 295 9040 0 0,'2'4'31'0'0,"1"-1"0"0"0,0 1 0 0 0,0-1 0 0 0,1 0 0 0 0,-1 0 0 0 0,1 0 0 0 0,-1 0 0 0 0,1-1 0 0 0,0 1 0 0 0,6 2 0 0 0,6 5 125 0 0,-1-1 0 0 0,-1 0-1 0 0,2-1 1 0 0,-1 0-1 0 0,1-2 1 0 0,0 1-1 0 0,0-2 1 0 0,1 0-1 0 0,0-1 1 0 0,0-1 0 0 0,0-1-1 0 0,18 1 1 0 0,-17-3-78 0 0,20 1 142 0 0,1-1 0 0 0,60-9 0 0 0,-78 5-175 0 0,51-11 106 0 0,-60 11-115 0 0,0 1 1 0 0,-1-1-1 0 0,20-11 1 0 0,-13 5-15 0 0,35-22 42 0 0,-46 28-54 0 0,-1-1 0 0 0,-1 0 0 0 0,1 0 0 0 0,-1-1 0 0 0,0 1 0 0 0,5-8 0 0 0,-7 8 0 0 0,4-4 21 0 0,0 0-1 0 0,-1 0 0 0 0,-1-1 0 0 0,1 0 1 0 0,-2 0-1 0 0,7-19 0 0 0,-5 7 34 0 0,-4 16-45 0 0,-1 0 0 0 0,0 1-1 0 0,1-1 1 0 0,-2 0 0 0 0,1 0-1 0 0,-1-11 1 0 0,-6-28 117 0 0,2 27-37 0 0,4 16-84 0 0,-1 0 0 0 0,0 0 0 0 0,1 0 0 0 0,-1 0 0 0 0,0 0 1 0 0,0 1-1 0 0,0-1 0 0 0,-1 0 0 0 0,1 1 0 0 0,0-1 0 0 0,0 1 1 0 0,-1 0-1 0 0,1-1 0 0 0,-1 1 0 0 0,0 0 0 0 0,1 0 0 0 0,-1 0 0 0 0,0 0 1 0 0,-2-1-1 0 0,0-1 21 0 0,-1 1 1 0 0,0 0 0 0 0,-1 1-1 0 0,1-1 1 0 0,-10-1-1 0 0,9 3-8 0 0,0 0-1 0 0,0 0 1 0 0,0 1-1 0 0,0-1 1 0 0,1 1 0 0 0,-1 0-1 0 0,0 1 1 0 0,-6 2-1 0 0,-44 20 149 0 0,43-18-136 0 0,-8 5 36 0 0,0 1 0 0 0,1 1-1 0 0,-23 19 1 0 0,-50 51 158 0 0,62-55-160 0 0,15-13-17 0 0,0 0-1 0 0,1 0 1 0 0,1 2 0 0 0,1 0-1 0 0,-21 34 1 0 0,19-24 9 0 0,-42 87 263 0 0,53-104-284 0 0,1-1 1 0 0,1 1 0 0 0,0 0 0 0 0,0 0 0 0 0,1 0-1 0 0,0 0 1 0 0,0 15 0 0 0,2-18-2 0 0,-1 1-1 0 0,1-1 1 0 0,1 1 0 0 0,-1-1-1 0 0,1 0 1 0 0,0 1 0 0 0,1-1-1 0 0,0 0 1 0 0,0-1 0 0 0,6 10-1 0 0,-6-11-9 0 0,1-1 0 0 0,-1 0-1 0 0,1 0 1 0 0,0 0 0 0 0,1 0-1 0 0,-1-1 1 0 0,1 1 0 0 0,-1-1-1 0 0,1 0 1 0 0,0-1 0 0 0,0 1 0 0 0,0-1-1 0 0,1 0 1 0 0,-1 0 0 0 0,7 1-1 0 0,7 0 130 0 0,1 0-1 0 0,38 1 1 0 0,-33-4-48 0 0,-1-2 0 0 0,1 0 1 0 0,-1-2-1 0 0,1 0 0 0 0,-1-2 0 0 0,24-9 0 0 0,-26 7-9 0 0,-1 0 0 0 0,-1-2-1 0 0,0 0 1 0 0,32-22-1 0 0,-1-1 92 0 0,22-16 45 0 0,-10 2-54 0 0,18-15-47 0 0,-38 29 2 0 0,-27 21-1423 0 0,15-14-1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1.6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66 17583 0 0,'0'7'0'0'0,"3"11"0"0"0,2 23 0 0 0,4 2 136 0 0,3 2 8 0 0,3 10-16 0 0,4-6 16 0 0,-1 3 192 0 0,3-4-8 0 0,3-3 8 0 0,1-1 0 0 0</inkml:trace>
  <inkml:trace contextRef="#ctx0" brushRef="#br0" timeOffset="1">1903 1 18191 0 0,'-2'1'0'0'0,"-7"2"0"0"0,-2 8 0 0 0,4 8 152 0 0,4 7 0 0 0,6 19 0 0 0,5 21 16 0 0,3-4 208 0 0,4-10 0 0 0,3-2 0 0 0,4-2 8 0 0,0-11-152 0 0,-3-1 8 0 0,10-7-8 0 0,0 1 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3.4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53 9848 0 0,'0'2'7'0'0,"1"0"0"0"0,0 1 1 0 0,0-1-1 0 0,0 0 0 0 0,0 0 1 0 0,0 0-1 0 0,0 1 0 0 0,0-1 1 0 0,1-1-1 0 0,-1 1 1 0 0,1 0-1 0 0,0 0 0 0 0,-1 0 1 0 0,5 2-1 0 0,3 5 36 0 0,-5-3 2 0 0,-1-1 0 0 0,0 0 0 0 0,0 1 0 0 0,0-1 0 0 0,-1 1 0 0 0,0 0 0 0 0,0 0 0 0 0,0 0 0 0 0,1 8 0 0 0,0 8 156 0 0,1 26 0 0 0,-4-36-150 0 0,1 5 74 0 0,-1 0 1 0 0,0 0 0 0 0,-1 0 0 0 0,-1 0 0 0 0,-1-1 0 0 0,-1 1-1 0 0,-8 26 1 0 0,10-31 42 0 0,2-11-138 0 0,0 0 1 0 0,0 0 0 0 0,0 0 0 0 0,0 0 0 0 0,0 1 0 0 0,-1-1-1 0 0,1 0 1 0 0,0 0 0 0 0,-1 0 0 0 0,1 0 0 0 0,-1 1 0 0 0,0-2 1 0 0,1 1 0 0 0,0-1 0 0 0,-1 0 1 0 0,1 0-1 0 0,-1 0 0 0 0,1 0 0 0 0,0 0 0 0 0,-1 0 1 0 0,1 1-1 0 0,-1-1 0 0 0,1 0 0 0 0,-1 0 1 0 0,1 0-1 0 0,0 0 0 0 0,-1 0 0 0 0,1-1 0 0 0,-1 1 1 0 0,1 0-1 0 0,0 0 0 0 0,-1 0 0 0 0,1 0 0 0 0,-1 0 1 0 0,1 0-1 0 0,0-1 0 0 0,-1 1 0 0 0,1 0 1 0 0,-1 0-1 0 0,1-1 0 0 0,0 1 0 0 0,-1 0 0 0 0,1-1 1 0 0,0 1-1 0 0,0 0 0 0 0,-1-1 0 0 0,1 0 1 0 0,-1-3 19 0 0,0-1 1 0 0,0 1 0 0 0,1-1 0 0 0,0 1 0 0 0,-1-1 0 0 0,2 1 0 0 0,-1-1 0 0 0,1 1 0 0 0,-1-1-1 0 0,1 1 1 0 0,0 0 0 0 0,1-1 0 0 0,-1 1 0 0 0,1 0 0 0 0,0 0 0 0 0,0 0 0 0 0,4-6 0 0 0,9-15 162 0 0,2 1 0 0 0,24-29 0 0 0,-30 42-141 0 0,0-1 1 0 0,1 2-1 0 0,0 0 1 0 0,0 0-1 0 0,1 1 1 0 0,15-8-1 0 0,44-15 203 0 0,1 0 0 0 0,-53 22-176 0 0,0 1 0 0 0,1 0 0 0 0,0 2 1 0 0,42-10-1 0 0,25-2 223 0 0,28-5-2296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3.8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7 105 15176 0 0,'-3'62'130'0'0,"1"-43"-6"0"0,0 0 1 0 0,4 35 0 0 0,2-23 132 0 0,2-1 0 0 0,1-1 0 0 0,1 0-1 0 0,1 0 1 0 0,2 0 0 0 0,1-1 0 0 0,16 27 0 0 0,-25-51-216 0 0,0 0-1 0 0,0 0 0 0 0,0-1 0 0 0,0 1 0 0 0,0-1 0 0 0,1 0 0 0 0,0 0 0 0 0,-1 0 0 0 0,1 0 0 0 0,0-1 0 0 0,1 1 1 0 0,-1-1-1 0 0,0 0 0 0 0,6 1 0 0 0,-8-2-35 0 0,0-1 1 0 0,-1 0 0 0 0,1 0-1 0 0,0 0 1 0 0,0 0-1 0 0,0 0 1 0 0,0 0 0 0 0,0-1-1 0 0,0 1 1 0 0,0-1-1 0 0,-1 1 1 0 0,1-1 0 0 0,0 0-1 0 0,2-1 1 0 0,23-17-3 0 0,-16 11 3 0 0,11-11-1 0 0,0 0-1 0 0,37-44 1 0 0,-13 13-2 0 0,32-35-3 0 0,-44 47 1 0 0,1 1-1 0 0,52-43 1 0 0,15-8 28 0 0,-96 82-487 0 0,1 1-1 0 0,0-1 1 0 0,1 1 0 0 0,11-6-1 0 0</inkml:trace>
  <inkml:trace contextRef="#ctx0" brushRef="#br0" timeOffset="1">879 1 11152 0 0,'0'7'25'0'0,"1"1"0"0"0,0-1 1 0 0,4 15-1 0 0,1 7 163 0 0,-3 3 146 0 0,-1 1 0 0 0,-2-1-1 0 0,-5 39 1 0 0,-21 96 1356 0 0,23-150-1542 0 0,0 0-19 0 0,-6 34 750 0 0,-5 89 0 0 0,13-111-659 0 0,0-18-89 0 0,1 0 0 0 0,0 0 0 0 0,1 0 1 0 0,3 16-1 0 0,2-14-2100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4.1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15472 0 0,'0'4'0'0'0,"0"5"0"0"0,5 9 0 0 0,-1 3 312 0 0,3-3 8 0 0,3 1-8 0 0,-2 4 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4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269 0 15576 0 0,'-1'2'-1'0'0,"-1"0"1"0"0,1 0 0 0 0,-1 0 0 0 0,1 0 0 0 0,0 0 0 0 0,0 0 0 0 0,-1 1 0 0 0,1-1 0 0 0,1 0 0 0 0,-1 1 0 0 0,-1 3 0 0 0,-1 5 17 0 0,-32 106 375 0 0,32-103-275 0 0,0 1-1 0 0,1-1 1 0 0,1 1-1 0 0,1 0 1 0 0,0-1-1 0 0,3 20 0 0 0,-2-26-47 0 0,2 16 309 0 0,11 38-1 0 0,-12-54-331 0 0,1 1-1 0 0,-2 0 1 0 0,1-1-1 0 0,0 17 1 0 0,-2-21-33 0 0,0 0 0 0 0,0 1 0 0 0,-1-1 1 0 0,0 0-1 0 0,1 0 0 0 0,-1 0 0 0 0,-1 0 0 0 0,1 0 0 0 0,-1 0 1 0 0,1 0-1 0 0,-1 0 0 0 0,-3 3 0 0 0,-2 2 0 0 0,0 0 0 0 0,-1 0 0 0 0,-1-1 0 0 0,1 0 0 0 0,-1-1 0 0 0,-1 0 0 0 0,1 0-1 0 0,-1-1 1 0 0,0 0 0 0 0,-1-1 0 0 0,1 0 0 0 0,-18 5 0 0 0,21-8-5 0 0,-1 0 0 0 0,1-1-1 0 0,-10 1 1 0 0,-14 2 18 0 0,15 0-2296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4.8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1 318 11352 0 0,'44'1'174'0'0,"-21"0"137"0"0,29-2 1 0 0,-17-2 29 0 0,0 0 433 0 0,51-10-1 0 0,-69 9-493 0 0,-9 3-118 0 0,1-1 0 0 0,-1 0 0 0 0,0 0 0 0 0,0-1 0 0 0,0 0 0 0 0,0 0 0 0 0,-1-1 0 0 0,15-9 1 0 0,-14 7 3 0 0,-1 0 0 0 0,1-1 1 0 0,10-12-1 0 0,-14 14-126 0 0,-1 1 0 0 0,0-1 0 0 0,-1 0 0 0 0,1 0 0 0 0,-1 0 0 0 0,0 0 0 0 0,0-1 0 0 0,2-6 0 0 0,2-19 88 0 0,-1-1 0 0 0,1-37 0 0 0,-4 59-93 0 0,0-4 4 0 0,-2 14-35 0 0,1-1-1 0 0,-1 1 0 0 0,0 0 1 0 0,0-1-1 0 0,0 1 0 0 0,0 0 1 0 0,0-1-1 0 0,0 1 1 0 0,-1 0-1 0 0,1-1 0 0 0,0 1 1 0 0,0-1-1 0 0,0 1 0 0 0,0 0 1 0 0,0-1-1 0 0,0 1 1 0 0,-1 0-1 0 0,1 0 0 0 0,0-1 1 0 0,0 1-1 0 0,0 0 0 0 0,-1-1 1 0 0,1 1-1 0 0,-1 0 0 0 0,-6-5 87 0 0,7 4-86 0 0,0 1 0 0 0,-1 0-1 0 0,1 0 1 0 0,0-1 0 0 0,0 1 0 0 0,-1 0 0 0 0,1 0 0 0 0,0 0 0 0 0,-1-1 0 0 0,1 1 0 0 0,-1 0 0 0 0,1 0 0 0 0,0 0 0 0 0,-1 0 0 0 0,1 0 0 0 0,0 0 0 0 0,-1 0-1 0 0,1 0 1 0 0,-1 0 0 0 0,1 0 0 0 0,0 0 0 0 0,-1 0 0 0 0,1 0 0 0 0,-1 0 0 0 0,1 0 0 0 0,0 0 0 0 0,-1 0 0 0 0,1 1 0 0 0,0-1 0 0 0,-1 0 0 0 0,1 0 0 0 0,0 0-1 0 0,-1 1 1 0 0,1-1 0 0 0,0 0 0 0 0,-1 0 0 0 0,1 1 0 0 0,-7 3 19 0 0,0-1 1 0 0,-10 4-1 0 0,-7 2 4 0 0,0 2 15 0 0,1 2 0 0 0,1 0 0 0 0,0 1-1 0 0,1 1 1 0 0,1 1 0 0 0,0 1 0 0 0,1 0-1 0 0,1 2 1 0 0,0 0 0 0 0,2 1 0 0 0,0 1-1 0 0,-13 23 1 0 0,-15 41 221 0 0,38-73-186 0 0,2 1 0 0 0,-1 1-1 0 0,1-1 1 0 0,-3 27 0 0 0,6-36-57 0 0,1 0 1 0 0,0-1-1 0 0,1 1 0 0 0,-1 0 1 0 0,0-1-1 0 0,1 1 1 0 0,0-1-1 0 0,0 1 1 0 0,0-1-1 0 0,1 1 0 0 0,-1-1 1 0 0,1 0-1 0 0,-1 1 1 0 0,1-1-1 0 0,0 0 0 0 0,1 0 1 0 0,-1 0-1 0 0,3 3 1 0 0,-1-3-5 0 0,-1 0 1 0 0,0-1-1 0 0,1 1 1 0 0,0 0-1 0 0,0-1 0 0 0,0 0 1 0 0,0 0-1 0 0,0 0 1 0 0,0 0-1 0 0,0-1 1 0 0,0 0-1 0 0,1 1 1 0 0,-1-2-1 0 0,7 2 0 0 0,7-1 7 0 0,1 0 0 0 0,0-2 0 0 0,-1 0 0 0 0,1-1 0 0 0,-1-1 0 0 0,25-6-1 0 0,-3-3-14 0 0,67-21-41 0 0,4-5-61 0 0,-72 26-2377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5.1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330 1126 8744 0 0,'54'-50'2'0'0,"-31"30"9"0"0,-1-1-1 0 0,22-27 0 0 0,-41 44 0 0 0,0 0 0 0 0,0 1 0 0 0,0-1-1 0 0,-1-1 1 0 0,0 1 0 0 0,0 0 0 0 0,0-1 0 0 0,0 1-1 0 0,-1-1 1 0 0,2-6 0 0 0,-3 10 0 0 0,0 1-1 0 0,0-1 1 0 0,0 1 0 0 0,0 0-1 0 0,0-1 1 0 0,0 1-1 0 0,-1 0 1 0 0,1-1 0 0 0,0 1-1 0 0,0 0 1 0 0,0-1-1 0 0,-1 1 1 0 0,1 0 0 0 0,0-1-1 0 0,0 1 1 0 0,-1 0 0 0 0,1 0-1 0 0,0-1 1 0 0,0 1-1 0 0,-1 0 1 0 0,1 0 0 0 0,0 0-1 0 0,-1-1 1 0 0,1 1-1 0 0,0 0 1 0 0,-1 0 0 0 0,1 0-1 0 0,0 0 1 0 0,-1 0 0 0 0,-1-1 11 0 0,0 1 0 0 0,1 0 0 0 0,-1 0 1 0 0,1 0-1 0 0,-1 0 0 0 0,0 0 0 0 0,-2 0 1 0 0,-29 8 268 0 0,-42 17 1 0 0,55-17-142 0 0,0 1 1 0 0,1 1-1 0 0,0 1 0 0 0,-29 22 1 0 0,-61 61 627 0 0,89-76-541 0 0,1 2 0 0 0,-19 25 0 0 0,31-35-96 0 0,0 0 0 0 0,0 1 1 0 0,1-1-1 0 0,0 1 0 0 0,1 1 1 0 0,1-1-1 0 0,-5 15 1 0 0,8-18-22 0 0,-1-1 0 0 0,1 1 1 0 0,1 0-1 0 0,-1-1 0 0 0,1 1 0 0 0,1 0 1 0 0,1 10-1 0 0,-2-15-45 0 0,1 1 1 0 0,0 0-1 0 0,0-1 1 0 0,0 1-1 0 0,1-1 1 0 0,-1 0-1 0 0,1 1 1 0 0,-1-1-1 0 0,1 0 1 0 0,0 0-1 0 0,1 0 0 0 0,-1 0 1 0 0,0 0-1 0 0,1 0 1 0 0,0-1-1 0 0,-1 1 1 0 0,4 1-1 0 0,-3-3-22 0 0,0 0 1 0 0,0 0-1 0 0,0 0 0 0 0,0-1 0 0 0,0 1 1 0 0,0-1-1 0 0,0 0 0 0 0,0 0 0 0 0,0 0 0 0 0,0 0 1 0 0,0 0-1 0 0,0-1 0 0 0,0 0 0 0 0,3-1 0 0 0,2 1 17 0 0,7-3 61 0 0,1-1-1 0 0,-1-1 1 0 0,0 0-1 0 0,0 0 1 0 0,15-11-1 0 0,7-3 107 0 0,-9 6-94 0 0,-1-1-1 0 0,0-2 1 0 0,-1-1-1 0 0,-1-1 1 0 0,-1-1-1 0 0,0-1 1 0 0,-2-1-1 0 0,0-1 1 0 0,-2-1-1 0 0,23-33 0 0 0,131-256 518 0 0,-45 74-403 0 0,69-125 2 0 0,-163 297-188 0 0,-15 31-22 0 0,15-33 84 0 0,-13 34 139 0 0,-60 92 87 0 0,-67 109-142 0 0,-75 125 53 0 0,135-206-112 0 0,-53 137 1 0 0,81-176-84 0 0,3 0 0 0 0,1 0 0 0 0,-9 61 0 0 0,15-23 98 0 0,4 127 0 0 0,6-138-2922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5.6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14672 0 0,'0'0'0'0'0,"131"89"800"0"0,-96-69-541 0 0,102 62 760 0 0,-60-27-399 0 0,4 3-53 0 0,115 63-1 0 0,14-3-251 0 0,-39-20-260 0 0,-42-29-29 0 0,192 111 2 0 0,448 325 11 0 0,-391-224-37 0 0,-242-177-3 0 0,241 195 4 0 0,-21-15 1 0 0,40 43 58 0 0,-151-120 35 0 0,12-14 113 0 0,-219-167-175 0 0,71 49 109 0 0,38 23 120 0 0,-113-78-155 0 0,2-2-1 0 0,51 18 0 0 0,-62-27-45 0 0,4 2 66 0 0,35 8 1 0 0,-56-17-96 0 0,1-1 0 0 0,-1 1 0 0 0,1-2 1 0 0,-1 1-1 0 0,1-1 0 0 0,-1 0 0 0 0,1-1 0 0 0,-1 0 0 0 0,10-2 0 0 0,-15 1-24 0 0,1 1 0 0 0,0-1-1 0 0,-1 1 1 0 0,0-1 0 0 0,1 0 0 0 0,-1 0 0 0 0,0-1 0 0 0,0 1-1 0 0,0-1 1 0 0,0 1 0 0 0,0-1 0 0 0,3-5 0 0 0,-2 3 3 0 0,-1 0-1 0 0,1 0 1 0 0,-1-1 0 0 0,-1 1 0 0 0,1-1 0 0 0,3-11-1 0 0,-3 5-17 0 0,-1 0-1 0 0,-1-1 0 0 0,0 1 1 0 0,0-14-1 0 0,0-7-27 0 0,2-52-96 0 0,-3 56-2519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5.9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1037 40 10248 0 0,'-21'-30'10'0'0,"21"29"-3"0"0,-1 1-1 0 0,1-1 0 0 0,-1 0 1 0 0,1 1-1 0 0,-1-1 1 0 0,0 0-1 0 0,0 1 0 0 0,1-1 1 0 0,-1 1-1 0 0,0-1 0 0 0,0 1 1 0 0,1 0-1 0 0,-1-1 0 0 0,0 1 1 0 0,0 0-1 0 0,0 0 1 0 0,0-1-1 0 0,0 1 0 0 0,1 0 1 0 0,-1 0-1 0 0,0 0 0 0 0,0 0 1 0 0,0 0-1 0 0,0 0 0 0 0,0 0 1 0 0,0 0-1 0 0,0 1 0 0 0,0-1 1 0 0,1 0-1 0 0,-1 0 1 0 0,0 1-1 0 0,0-1 0 0 0,0 0 1 0 0,0 1-1 0 0,-1 0 26 0 0,0 1 1 0 0,1-1-1 0 0,-1 0 0 0 0,1 0 1 0 0,-1 1-1 0 0,1-1 1 0 0,-1 1-1 0 0,1-1 0 0 0,0 1 1 0 0,0 0-1 0 0,0-1 0 0 0,0 1 1 0 0,0 0-1 0 0,-1 2 0 0 0,-1 18 187 0 0,-1 17-33 0 0,3 1 0 0 0,1-1 0 0 0,2 1-1 0 0,9 45 1 0 0,19 45 306 0 0,-21-99-335 0 0,2-1 1 0 0,18 36-1 0 0,1-7 54 0 0,33 66 313 0 0,-43-88-318 0 0,-11-22-73 0 0,9 22 0 0 0,-16-31-35 0 0,0-1 0 0 0,-1 1 1 0 0,1 0-1 0 0,-1-1 0 0 0,0 1 0 0 0,-1 0 0 0 0,1 11 0 0 0,-2-15-69 0 0,1-1 1 0 0,0 1-1 0 0,-1-1 0 0 0,1 1 0 0 0,-1-1 0 0 0,0 1 1 0 0,1-1-1 0 0,-1 0 0 0 0,0 1 0 0 0,0-1 0 0 0,0 0 1 0 0,1 0-1 0 0,-2 0 0 0 0,1 0 0 0 0,0 0 0 0 0,0 0 0 0 0,0 0 1 0 0,0 0-1 0 0,-1 0 0 0 0,1 0 0 0 0,0 0 0 0 0,-1-1 1 0 0,0 1-1 0 0,-5 2 82 0 0,0 0 0 0 0,-1-1 0 0 0,1 0 0 0 0,-10 1 0 0 0,-114 21 527 0 0,-152 23 429 0 0,53-5-382 0 0,159-27-482 0 0,-10 2 15 0 0,-2-1 181 0 0,-120 39 0 0 0,153-36-2751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6.4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27 213 15376 0 0,'-20'98'168'0'0,"17"-76"-75"0"0,1 0 0 0 0,1 34 1 0 0,3-13 198 0 0,2 0 0 0 0,3 0 0 0 0,1-1 0 0 0,1 0 1 0 0,17 42-1 0 0,-25-79-252 0 0,31 73 374 0 0,-27-66-370 0 0,2 0-1 0 0,0-1 0 0 0,0 0 0 0 0,15 16 0 0 0,-11-14-9 0 0,2 0 0 0 0,-1-1 0 0 0,1-1 0 0 0,1 0 0 0 0,0-1-1 0 0,1 0 1 0 0,25 12 0 0 0,-30-18-28 0 0,-3 0 0 0 0,1 0 1 0 0,13 3 0 0 0,-18-6-7 0 0,0-1 1 0 0,0 1 0 0 0,0-1 0 0 0,0 0-1 0 0,0 0 1 0 0,0 0 0 0 0,0 0 0 0 0,0 0-1 0 0,0-1 1 0 0,0 1 0 0 0,4-3 0 0 0,6-1 0 0 0,-1-2 1 0 0,0 0 0 0 0,-1 0 0 0 0,1-1-1 0 0,-1 0 1 0 0,-1-1 0 0 0,1 0-1 0 0,-1-1 1 0 0,-1 0 0 0 0,0-1-1 0 0,10-12 1 0 0,-7 5 1 0 0,0-1-1 0 0,-1 0 1 0 0,0-1 0 0 0,-2 0-1 0 0,0 0 1 0 0,7-27-1 0 0,23-105 14 0 0,-17 57 28 0 0,39-105 0 0 0,-44 149-4 0 0,42-81 0 0 0,-49 114-100 0 0,1 1 0 0 0,1 0 1 0 0,16-17-1 0 0,-13 16-1982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6.8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14272 0 0,'5'126'636'0'0,"29"180"0"0"0,-3-78 2325 0 0,-31-227-2941 0 0,2 23 368 0 0,-2-23-371 0 0,0 0 0 0 0,0 0 0 0 0,0 0 0 0 0,0 0 0 0 0,0 0 0 0 0,0 0-1 0 0,0-1 1 0 0,0 1 0 0 0,-1 0 0 0 0,1 0 0 0 0,0 0 0 0 0,-1 0 0 0 0,1-1 0 0 0,0 1 0 0 0,-1 0-1 0 0,1 0 1 0 0,-1-1 0 0 0,1 1 0 0 0,-1 0 0 0 0,0-1 0 0 0,1 1 0 0 0,-1-1 0 0 0,0 1 0 0 0,0 0-1 0 0,0-1 4 0 0,1 0 0 0 0,-1 0-1 0 0,1 0 1 0 0,-1 0-1 0 0,1 0 1 0 0,-1 0-1 0 0,0 0 1 0 0,1 0 0 0 0,0-1-1 0 0,-1 1 1 0 0,1 0-1 0 0,-1 0 1 0 0,1 0 0 0 0,-1-1-1 0 0,1 1 1 0 0,-1 0-1 0 0,1-1 1 0 0,0 1-1 0 0,-1 0 1 0 0,1-1 0 0 0,-1 1-1 0 0,1 0 1 0 0,-1-2-1 0 0,-6-9 238 0 0,2-13-142 0 0,1 0 0 0 0,1-1 0 0 0,2 1 0 0 0,0-1-1 0 0,3-35 1 0 0,0 39-51 0 0,-1 0-8 0 0,1 0 0 0 0,1 1 0 0 0,7-25 0 0 0,20-47 107 0 0,-25 76-134 0 0,1 0-1 0 0,1 0 1 0 0,0 0 0 0 0,1 1-1 0 0,0 0 1 0 0,1 0 0 0 0,1 1-1 0 0,0 0 1 0 0,25-24 0 0 0,-33 36-22 0 0,1-1 0 0 0,0 1 0 0 0,0 0 0 0 0,-1 0 1 0 0,2 0-1 0 0,-1 0 0 0 0,0 1 0 0 0,0-1 0 0 0,0 1 0 0 0,1 0 1 0 0,-1 0-1 0 0,1 0 0 0 0,-1 0 0 0 0,1 1 0 0 0,-1-1 0 0 0,1 1 1 0 0,0 0-1 0 0,-1 0 0 0 0,5 1 0 0 0,-4-1 1 0 0,0 1-1 0 0,0 1 0 0 0,0-1 1 0 0,-1 1-1 0 0,1-1 1 0 0,0 1-1 0 0,-1 0 1 0 0,1 0-1 0 0,-1 1 0 0 0,0-1 1 0 0,1 1-1 0 0,-1-1 1 0 0,-1 1-1 0 0,1 0 1 0 0,0 0-1 0 0,-1 1 1 0 0,3 3-1 0 0,6 11 22 0 0,0 0 0 0 0,-2 1 0 0 0,0 1 1 0 0,-1 0-1 0 0,10 41 0 0 0,10 108 77 0 0,-3-19-11 0 0,38 61 84 0 0,-48-177-285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2.0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51 1 18991 0 0,'-3'7'0'0'0,"-5"11"0"0"0,-7 20 0 0 0,3 10 208 0 0,5 11 0 0 0,1 16-8 0 0,12 6 8 0 0,2-3 120 0 0,-1-5 0 0 0,-7 3 0 0 0,-8-10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7.1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243 1 17079 0 0,'-53'24'222'0'0,"27"-13"338"0"0,-49 29-1 0 0,68-35-473 0 0,0 0-1 0 0,0 0 0 0 0,1 1 1 0 0,-1-1-1 0 0,1 1 0 0 0,1 1 1 0 0,-1-1-1 0 0,1 1 1 0 0,0 0-1 0 0,-7 16 0 0 0,8-15 73 0 0,2 1 0 0 0,-1-1 0 0 0,1 1 0 0 0,0 0 0 0 0,1 0 0 0 0,0 0 0 0 0,0 17 0 0 0,2-14-70 0 0,1-1 0 0 0,0 0 0 0 0,0 0 0 0 0,1 0 0 0 0,1 0 0 0 0,7 17 0 0 0,3 7 19 0 0,4 12 77 0 0,34 64 0 0 0,-14-34-41 0 0,-25-49-67 0 0,17 54 0 0 0,-27-70-61 0 0,0 1 1 0 0,-1-1 0 0 0,0 1-1 0 0,0-1 1 0 0,-2 1 0 0 0,0-1-1 0 0,-2 20 1 0 0,1-25-5 0 0,-1 0 1 0 0,-1 0-1 0 0,1-1 1 0 0,-1 1-1 0 0,0-1 1 0 0,-7 11-1 0 0,-2 3 6 0 0,10-16-12 0 0,-1 1-1 0 0,1-1 1 0 0,-1-1-1 0 0,0 1 1 0 0,0 0-1 0 0,0-1 1 0 0,-1 0-1 0 0,1 1 1 0 0,-1-1-1 0 0,-6 3 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7.7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0 263 12664 0 0,'16'299'1378'0'0,"-12"-272"-1033"0"0,1 0 0 0 0,2 0-1 0 0,1-1 1 0 0,1 1 0 0 0,15 28-1 0 0,-19-44-261 0 0,1-1-1 0 0,0 0 0 0 0,0 0 1 0 0,1-1-1 0 0,0 0 0 0 0,1 0 1 0 0,11 9-1 0 0,-15-14-49 0 0,0-1 0 0 0,1 1-1 0 0,-1-1 1 0 0,1 0 0 0 0,0-1 0 0 0,0 1 0 0 0,0-1-1 0 0,0 0 1 0 0,0 0 0 0 0,0 0 0 0 0,1-1 0 0 0,-1 0-1 0 0,0 0 1 0 0,1 0 0 0 0,-1-1 0 0 0,1 0 0 0 0,6 0-1 0 0,-11-1-19 0 0,1 1-1 0 0,0 0 1 0 0,-1-1-1 0 0,1 1 0 0 0,-1-1 1 0 0,1 1-1 0 0,-1-1 1 0 0,1 1-1 0 0,-1-1 0 0 0,0 0 1 0 0,1 0-1 0 0,0-1 1 0 0,16-18 112 0 0,-4 1-52 0 0,0-1 0 0 0,-2 0 0 0 0,0-1 0 0 0,-1-1 0 0 0,14-39 0 0 0,-13 22 102 0 0,-1-1 0 0 0,8-67 0 0 0,2-82 360 0 0,-2 5 48 0 0,-16 170-455 0 0,7-23-1 0 0,-7 25 9 0 0,1 1 1 0 0,1-16-1 0 0,-5 24-98 0 0,2-11 260 0 0,0 12-123 0 0,3 8-39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8.2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486 1 15976 0 0,'-3'18'6'0'0,"0"0"0"0"0,-1 31 0 0 0,3-38 20 0 0,0 240 805 0 0,1-18 125 0 0,-41 204 670 0 0,40-429-1592 0 0,-24 121 325 0 0,18-99-277 0 0,-1-1 0 0 0,-17 37-1 0 0,7-27-1 0 0,-1-1-1 0 0,-2-1 1 0 0,-2-1-1 0 0,-31 39 1 0 0,46-66-57 0 0,0-1 1 0 0,-1 1-1 0 0,0-1 1 0 0,-19 13-1 0 0,24-19-12 0 0,0 1 1 0 0,0-1-1 0 0,1 0 0 0 0,-2 0 0 0 0,1 0 0 0 0,0-1 0 0 0,0 0 0 0 0,0 1 0 0 0,-1-2 1 0 0,1 1-1 0 0,0 0 0 0 0,-1-1 0 0 0,1 0 0 0 0,-1 0 0 0 0,1 0 0 0 0,-7-1 0 0 0,8 0 2 0 0,0-1 0 0 0,-1 1 0 0 0,1-1 0 0 0,0 1 0 0 0,0-1 0 0 0,0 0 0 0 0,0-1-1 0 0,0 1 1 0 0,1 0 0 0 0,-1-1 0 0 0,1 1 0 0 0,-1-1 0 0 0,1 0 0 0 0,0 0 0 0 0,-2-4 0 0 0,-2-3 23 0 0,1 0 0 0 0,0-1 1 0 0,-4-14-1 0 0,4 8 20 0 0,0 0 0 0 0,2 0 0 0 0,-3-31 0 0 0,5-52 135 0 0,6 21-36 0 0,3 0 0 0 0,26-101-1 0 0,63-144 129 0 0,10 71-76 0 0,-91 222-170 0 0,2 0-1 0 0,1 1 1 0 0,2 1-1 0 0,1 1 1 0 0,40-40-1 0 0,-48 54-11 0 0,0 0 0 0 0,1 2-1 0 0,1 0 1 0 0,0 0 0 0 0,32-16-1 0 0,-28 19-3 0 0,1 1 0 0 0,1 1 1 0 0,-1 1-1 0 0,35-5 0 0 0,-47 10-15 0 0,0 1-1 0 0,1 0 1 0 0,-1 0 0 0 0,0 1 0 0 0,1 0 0 0 0,-1 1 0 0 0,0 0 0 0 0,0 0 0 0 0,0 1 0 0 0,13 6 0 0 0,-15-6-2 0 0,0 1 0 0 0,1 0 0 0 0,-1 1 0 0 0,-1 0 0 0 0,1 0 0 0 0,-1 0 0 0 0,0 1 0 0 0,0-1 0 0 0,0 2 0 0 0,-1-1 0 0 0,0 0 0 0 0,5 10 0 0 0,-5-7 0 0 0,0 1-1 0 0,-1 0 1 0 0,0 0 0 0 0,-1 0 0 0 0,0 0-1 0 0,-1 1 1 0 0,0-1 0 0 0,0 11 0 0 0,-1-5 2 0 0,-1 0 1 0 0,-1 0-1 0 0,0 0 0 0 0,-6 28 1 0 0,-2-14 1 0 0,0 0 0 0 0,-2 0 0 0 0,-1-1 0 0 0,-29 51 1 0 0,29-61 14 0 0,-21 26-1 0 0,15-23-2957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8.6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0 634 16479 0 0,'9'3'55'0'0,"-1"1"-1"0"0,1-2 0 0 0,0 1 0 0 0,0-1 0 0 0,0-1 0 0 0,0 0 0 0 0,0 0 0 0 0,12-1 0 0 0,-3 0 112 0 0,1-2-1 0 0,-1-1 0 0 0,18-4 0 0 0,-19 2 28 0 0,-1 0 0 0 0,1-2 0 0 0,21-10 0 0 0,43-32 621 0 0,-69 40-736 0 0,0 0 0 0 0,-1-1 0 0 0,0 0 1 0 0,-1-1-1 0 0,11-13 0 0 0,38-63 190 0 0,-55 82-264 0 0,8-16 33 0 0,0 0 1 0 0,15-41-1 0 0,8-47-3 0 0,-21 63-32 0 0,-10 35-3 0 0,-1 0 1 0 0,-1-1-1 0 0,2-16 1 0 0,-3 24-1 0 0,-1 0 1 0 0,0 0 0 0 0,0 1 0 0 0,-1-1-1 0 0,1 0 1 0 0,-1 0 0 0 0,0 1-1 0 0,0-1 1 0 0,0 0 0 0 0,0 1 0 0 0,0-1-1 0 0,-1 1 1 0 0,0 0 0 0 0,-3-6-1 0 0,4 8 1 0 0,0 0 0 0 0,1 0 0 0 0,-1 1 0 0 0,0-1 0 0 0,0 0 0 0 0,0 1 0 0 0,1-1 0 0 0,-1 1 0 0 0,0-1 0 0 0,0 1 0 0 0,0-1 0 0 0,0 1 0 0 0,0 0 0 0 0,0-1 0 0 0,0 1 0 0 0,0 0 0 0 0,0 0 0 0 0,-2 0 0 0 0,1 0 0 0 0,-1 0 0 0 0,1 0 0 0 0,0 0 0 0 0,-1 1 0 0 0,1-1 0 0 0,-1 1 0 0 0,-3 1 0 0 0,-1 2 0 0 0,-1-1 0 0 0,1 1 0 0 0,-11 8 0 0 0,-4 6 5 0 0,1 1-1 0 0,0 0 1 0 0,2 2-1 0 0,0 0 1 0 0,-26 39-1 0 0,16-13 47 0 0,1 1 1 0 0,2 1-1 0 0,-24 66 0 0 0,15-17 72 0 0,31-82-77 0 0,0 0 0 0 0,1 0 0 0 0,1 1-1 0 0,0 20 1 0 0,2-27-11 0 0,0-1-1 0 0,1 1 1 0 0,1-1-1 0 0,0 1 1 0 0,0-1-1 0 0,1 0 1 0 0,4 11-1 0 0,-5-15-11 0 0,1 1 1 0 0,-1-1-1 0 0,1-1 1 0 0,0 1-1 0 0,0 0 0 0 0,1-1 1 0 0,0 1-1 0 0,-1-1 0 0 0,1 0 1 0 0,1-1-1 0 0,-1 1 0 0 0,1-1 1 0 0,6 5-1 0 0,1-3 21 0 0,0 0-1 0 0,0 0 1 0 0,1-2 0 0 0,-1 1-1 0 0,1-2 1 0 0,0 0 0 0 0,0 0 0 0 0,0-1-1 0 0,0-1 1 0 0,0 0 0 0 0,0 0-1 0 0,16-4 1 0 0,8-3 66 0 0,0-1-1 0 0,-1-2 1 0 0,35-14 0 0 0,-53 17-56 0 0,-1-1 0 0 0,1 0 0 0 0,27-19 0 0 0,79-53-874 0 0,-109 70-942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8.9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87 553 14672 0 0,'-4'14'61'0'0,"1"0"1"0"0,0 0 0 0 0,1 0 0 0 0,0 17-1 0 0,-2 15 160 0 0,1-21 8 0 0,3-16-82 0 0,-1-1 1 0 0,0 1-1 0 0,-1-1 1 0 0,-3 11 0 0 0,4-17-40 0 0,0 0 1 0 0,0 0 0 0 0,-1 0 0 0 0,1 0 0 0 0,0 0 0 0 0,-1 0 0 0 0,0-1 0 0 0,1 1 0 0 0,-1 0 0 0 0,0-1 0 0 0,0 0-1 0 0,0 1 1 0 0,-2 0 0 0 0,3-1-10 0 0,1-1-77 0 0,-1 0 0 0 0,1 0 0 0 0,0 1 0 0 0,0-1 0 0 0,-1 0 0 0 0,1 0 0 0 0,0 0-1 0 0,0 0 1 0 0,-1 0 0 0 0,1 0 0 0 0,0 0 0 0 0,0 0 0 0 0,-1 0 0 0 0,1 0 0 0 0,0 0-1 0 0,-1 0 1 0 0,1 0 0 0 0,0 0 0 0 0,0-1 0 0 0,-1 1 0 0 0,1 0 0 0 0,0 0-1 0 0,0 0 1 0 0,0 0 0 0 0,-1 0 0 0 0,1-1 0 0 0,0 1 0 0 0,0 0 0 0 0,0 0 0 0 0,-1 0-1 0 0,1 0 1 0 0,0-1 0 0 0,0 1 0 0 0,0 0 0 0 0,-1-1 0 0 0,-5-9 117 0 0,5 7-56 0 0,-2-4-21 0 0,0 0 0 0 0,1-1 0 0 0,0 1 0 0 0,0-1 0 0 0,1 0 0 0 0,-1 1 0 0 0,2-1 0 0 0,-1 0 0 0 0,1 0 0 0 0,1-12 0 0 0,3-4 33 0 0,0-1-1 0 0,8-24 0 0 0,-6 28-43 0 0,2 1 0 0 0,0 1 0 0 0,1-1 0 0 0,0 1 0 0 0,2 1 0 0 0,0 0 0 0 0,1 0 0 0 0,26-27 1 0 0,1 4 48 0 0,3 2 1 0 0,48-35-1 0 0,-62 54-24 0 0,53-27-1 0 0,-30 18-19 0 0,-14 8 23 0 0,71-28-1 0 0,-100 45-202 0 0,111-40 361 0 0,-74 30-2826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9.2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1 186 15376 0 0,'0'1'0'0'0,"0"-1"0"0"0,0 0 0 0 0,0 1 0 0 0,0-1 0 0 0,0 0 0 0 0,0 0 0 0 0,0 0 0 0 0,0 1 0 0 0,0-1 0 0 0,0 0 0 0 0,0 0 0 0 0,0 1 0 0 0,0-1 0 0 0,0 0 0 0 0,0 0 0 0 0,1 0 0 0 0,-1 1 0 0 0,0-1 0 0 0,0 0 0 0 0,0 0 0 0 0,0 0 0 0 0,0 1 0 0 0,1-1 0 0 0,-1 0 0 0 0,0 0 0 0 0,0 0 0 0 0,0 0 0 0 0,0 0 0 0 0,1 1 0 0 0,-1-1 0 0 0,0 0 0 0 0,9 11 83 0 0,-1 0 1 0 0,0 0 0 0 0,0 1-1 0 0,8 19 1 0 0,21 56 503 0 0,-22-42 120 0 0,12 59 1 0 0,-19-67-274 0 0,2 0 0 0 0,28 70 0 0 0,-24-74-334 0 0,5 10 6 0 0,-17-38-96 0 0,1-1 0 0 0,0 0 0 0 0,-1 1 0 0 0,2-1 0 0 0,-1 0 0 0 0,7 6 0 0 0,-9-10-8 0 0,0 1 0 0 0,0-1 0 0 0,0 1 0 0 0,0-1 0 0 0,0 1 0 0 0,0-1 0 0 0,0 1 0 0 0,0-1 0 0 0,0 0 0 0 0,0 0 0 0 0,0 0 0 0 0,0 1 0 0 0,0-1 0 0 0,0 0 0 0 0,0 0 0 0 0,0-1 1 0 0,0 1-1 0 0,0 0 0 0 0,0 0 0 0 0,0 0 0 0 0,0-1 0 0 0,0 1 0 0 0,0 0 0 0 0,0-1 0 0 0,0 1 0 0 0,0-1 0 0 0,0 1 0 0 0,0-1 0 0 0,0 0 0 0 0,0 1 0 0 0,0-2 0 0 0,5-3 12 0 0,-1 1 0 0 0,0-2 0 0 0,7-7 0 0 0,-9 9-12 0 0,10-13 34 0 0,0-1 0 0 0,16-31 0 0 0,16-44 125 0 0,-34 69-102 0 0,70-165 309 0 0,11-23 165 0 0,-74 179-389 0 0,0 0 0 0 0,26-32 0 0 0,-38 59-180 0 0,-1-1-1 0 0,12-10 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9.6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1 784 14064 0 0,'1'12'0'0'0,"6"17"0"0"0,5 23 0 0 0,2 7 456 0 0,-3 1 16 0 0,-3 6-16 0 0,5 2 8 0 0,-4-13 135 0 0,-2-12 9 0 0,-3 5-8 0 0,0 4 8 0 0,-1-11-400 0 0,-6-17 8 0 0,2-7 0 0 0,-5-6 0 0 0</inkml:trace>
  <inkml:trace contextRef="#ctx0" brushRef="#br0" timeOffset="1">183 0 16879 0 0,'3'3'0'0'0,"-2"0"0"0"0,20 26 0 0 0,5-2 224 0 0,-4-5 16 0 0,1 1-8 0 0,2-5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29.9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388 1 18591 0 0,'-34'17'0'0'0,"27"-12"46"0"0,1 0 0 0 0,0 0 0 0 0,0 1 0 0 0,0-1 0 0 0,1 2 0 0 0,0-1 0 0 0,0 0 0 0 0,0 1 0 0 0,1 0 0 0 0,0 0 0 0 0,-4 12 0 0 0,1 0 159 0 0,0-1-1 0 0,2 1 1 0 0,-6 33 0 0 0,11-45-1 0 0,-1 1-1 0 0,1-1 1 0 0,0 1-1 0 0,1-1 1 0 0,0 1 0 0 0,0-1-1 0 0,3 9 1 0 0,18 52 499 0 0,-12-42-747 0 0,0 1 56 0 0,-1-4 2 0 0,-1 1 1 0 0,-1 0-1 0 0,4 27 0 0 0,-9-38-16 0 0,-1-1 0 0 0,-1 24 0 0 0,0-30 1 0 0,-1 1 0 0 0,0-1 0 0 0,-1 1 0 0 0,0-1 0 0 0,0 0 0 0 0,0 1 0 0 0,-5 7 0 0 0,1-3-7 0 0,0-1-1 0 0,-1 0 1 0 0,-1 0 0 0 0,0-1 0 0 0,0 1 0 0 0,-1-2 0 0 0,-18 16 0 0 0,6-10-22 0 0,0 0 1 0 0,-45 22-1 0 0,27-16-3 0 0,21-9-3 0 0,-34 12 0 0 0,40-19 78 0 0,-5 2-2880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0.3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259 411 16575 0 0,'7'-2'9'0'0,"-1"-1"-1"0"0,0 0 0 0 0,0 0 0 0 0,0-1 0 0 0,8-6 1 0 0,5-3 46 0 0,-7 5 16 0 0,-1 0 0 0 0,0-1 0 0 0,0-1 1 0 0,18-21-1 0 0,-13 12 75 0 0,-2 0 0 0 0,14-24 0 0 0,-21 31-89 0 0,-1 0-1 0 0,0 0 1 0 0,0 0 0 0 0,-2-1-1 0 0,1 0 1 0 0,-2 0 0 0 0,1 0-1 0 0,-2 0 1 0 0,2-24 0 0 0,-4 32-40 0 0,0 1 0 0 0,-1-1 0 0 0,0 1 0 0 0,0-1 0 0 0,0 1 0 0 0,0-1 0 0 0,-1 1-1 0 0,0 0 1 0 0,0-1 0 0 0,-3-4 0 0 0,4 7-9 0 0,0 1-1 0 0,0-1 0 0 0,0 1 1 0 0,0-1-1 0 0,0 1 0 0 0,-1 0 1 0 0,1 0-1 0 0,0-1 0 0 0,-1 1 0 0 0,1 0 1 0 0,-1 0-1 0 0,1 0 0 0 0,-1 1 1 0 0,1-1-1 0 0,-1 0 0 0 0,0 0 1 0 0,1 1-1 0 0,-1-1 0 0 0,0 1 1 0 0,0 0-1 0 0,1-1 0 0 0,-1 1 1 0 0,0 0-1 0 0,0 0 0 0 0,0 0 1 0 0,1 0-1 0 0,-1 0 0 0 0,0 1 0 0 0,0-1 1 0 0,-2 2-1 0 0,-11 4 33 0 0,0 1 1 0 0,0 1-1 0 0,-24 18 0 0 0,14-8 10 0 0,2 1-1 0 0,-30 30 0 0 0,-36 53 99 0 0,72-81-103 0 0,2 1 0 0 0,0 0 0 0 0,1 1 0 0 0,-18 43-1 0 0,15-27 67 0 0,3 0 0 0 0,-16 65 0 0 0,27-89-58 0 0,1 0 0 0 0,0 0 1 0 0,1 0-1 0 0,2 21 0 0 0,0-26-12 0 0,1-1 0 0 0,-1 1 0 0 0,2 0 0 0 0,-1-1 0 0 0,1 0 0 0 0,1 1 0 0 0,7 14 0 0 0,-8-20-20 0 0,-1 1 0 0 0,1-1 0 0 0,0 0 0 0 0,1 0 0 0 0,-1 0 0 0 0,1-1 0 0 0,0 1 0 0 0,0-1 0 0 0,0 1 0 0 0,0-1 0 0 0,0-1 0 0 0,1 1 0 0 0,-1-1 0 0 0,9 4-1 0 0,-1-2 22 0 0,0-1-1 0 0,0 0 0 0 0,1-1 0 0 0,23 1 0 0 0,3-2-2552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0.6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414 1090 15776 0 0,'-108'79'501'0'0,"90"-65"-326"0"0,0 2 1 0 0,2 1 0 0 0,-24 30-1 0 0,-83 126 1792 0 0,109-151-1803 0 0,1 2 1 0 0,1 0-1 0 0,1 0 1 0 0,1 1-1 0 0,2 1 0 0 0,-11 47 1 0 0,18-64-125 0 0,0-1 1 0 0,0 1 0 0 0,1 0 0 0 0,0 0 0 0 0,1-1-1 0 0,0 1 1 0 0,2 10 0 0 0,-2-15-18 0 0,0 1-1 0 0,0-1 1 0 0,1 0-1 0 0,0-1 1 0 0,-1 1 0 0 0,1 0-1 0 0,1 0 1 0 0,-1-1-1 0 0,0 1 1 0 0,1-1 0 0 0,0 0-1 0 0,0 0 1 0 0,0 0 0 0 0,0 0-1 0 0,0 0 1 0 0,6 3-1 0 0,-6-4-4 0 0,0 0 0 0 0,1 0 0 0 0,-1-1 0 0 0,1 1 0 0 0,-1-1-1 0 0,1 0 1 0 0,-1 0 0 0 0,1 0 0 0 0,0 0 0 0 0,0-1 0 0 0,0 1 0 0 0,-1-1-1 0 0,1 0 1 0 0,0 0 0 0 0,0-1 0 0 0,0 1 0 0 0,7-2 0 0 0,5-3 36 0 0,0 1 1 0 0,-1-2-1 0 0,1 0 1 0 0,-1-1-1 0 0,0-1 1 0 0,24-15-1 0 0,19-18 77 0 0,-30 22-59 0 0,0-1-1 0 0,-1-1 1 0 0,28-29-1 0 0,-22 12-19 0 0,-1-2 0 0 0,-3-1 0 0 0,-1-1 0 0 0,40-83 0 0 0,65-195 73 0 0,-94 218-94 0 0,41-109 26 0 0,86-207 28 0 0,-78 194-43 0 0,-88 224-41 0 0,1-4 5 0 0,0 0 0 0 0,1 1 1 0 0,-1-1-1 0 0,1 1 0 0 0,-1 0 1 0 0,1-1-1 0 0,0 1 1 0 0,1 0-1 0 0,2-4 0 0 0,-9 13 13 0 0,-89 175 116 0 0,-142 391 191 0 0,170-398-221 0 0,-90 280 232 0 0,140-396-243 0 0,2 0 0 0 0,3 1 0 0 0,-3 84 0 0 0,16-96 270 0 0,0-11-3550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3.9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5764 8840 0 0,'34'3'27'0'0,"-26"-2"7"0"0,0 0 0 0 0,0-1 0 0 0,1 0 0 0 0,-1 0 1 0 0,12-2-1 0 0,-2-2 115 0 0,0 2 0 0 0,25-2 1 0 0,-29 2-56 0 0,0 0 1 0 0,0 0 0 0 0,-1-2 0 0 0,1 1-1 0 0,13-7 1 0 0,21-6 217 0 0,178-47 496 0 0,-176 50-635 0 0,-1-1 1 0 0,72-32 0 0 0,19-18 76 0 0,93-46 88 0 0,-176 80-213 0 0,68-50 1 0 0,-48 29 6 0 0,124-62 0 0 0,23-10 130 0 0,-142 75-146 0 0,47-31 66 0 0,-24 14-35 0 0,22-15 19 0 0,-44 24 48 0 0,91-82 0 0 0,-45 25 11 0 0,142-135 193 0 0,-136 91-206 0 0,-52 57-82 0 0,200-230 253 0 0,-170 180-245 0 0,-12-9 21 0 0,-26 15 22 0 0,-17 29-6 0 0,-6 19-26 0 0,70-120 197 0 0,-33 70-105 0 0,156-250 515 0 0,40-73 22 0 0,-275 452-756 0 0,99-143 170 0 0,-1-9 14 0 0,-20 29-43 0 0,-33 63-55 0 0,4 3 0 0 0,74-73-1 0 0,-74 88-63 0 0,55-55 37 0 0,44-42 39 0 0,-113 118-50 0 0,83-56 0 0 0,-40 32-32 0 0,69-36 25 0 0,-130 83-54 0 0,112-51 34 0 0,-59 30-25 0 0,1 2 22 0 0,1 3 0 0 0,106-24 0 0 0,-30 26 52 0 0,-97 20-59 0 0,112-9 20 0 0,-100 13-26 0 0,181 2 8 0 0,-100 18-33 0 0,-58-4 4 0 0,32 7-4 0 0,-66-8-3 0 0,11 4 1 0 0,89 28 0 0 0,-109-27 0 0 0,23 7-4 0 0,87 38 0 0 0,0 21 4 0 0,23 11 0 0 0,-123-65 0 0 0,167 73 0 0 0,-4 15 0 0 0,-41-9 8 0 0,-158-89-6 0 0,-1 2-1 0 0,-2 0 0 0 0,0 1 1 0 0,24 27-1 0 0,8 6 0 0 0,-12-12-1 0 0,-1 1 0 0 0,-3 3 0 0 0,-1 1 0 0 0,43 69 0 0 0,21 35 0 0 0,-20-27 0 0 0,-56-80 0 0 0,49 62 0 0 0,105 109 0 0 0,59 49-1 0 0,-197-216-1 0 0,-3 1 0 0 0,44 69 1 0 0,-1 0-1 0 0,-7-11 2 0 0,-37-48 0 0 0,52 56 0 0 0,57 39 0 0 0,-143-149 0 0 0,183 158 0 0 0,-75-69 0 0 0,125 110 0 0 0,122 159 0 0 0,-296-290 5 0 0,230 247 48 0 0,-102-151-7 0 0,-149-137-18 0 0,75 42-1 0 0,54 15 31 0 0,-87-47-20 0 0,0-1 27 0 0,115 37-1 0 0,97 12 85 0 0,-261-79-128 0 0,273 57 142 0 0,7-27-18 0 0,-186-32-96 0 0,1-6 0 0 0,132-14 1 0 0,-79-7-2670 0 0,-184 19 2618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1.4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1211 9344 0 0,'23'-7'298'0'0,"41"-20"0"0"0,-38 16-166 0 0,114-58 352 0 0,-42 20-104 0 0,59-32 281 0 0,-32 16-145 0 0,96-56 196 0 0,-56 29-353 0 0,149-95 73 0 0,-192 111-300 0 0,-20 14-69 0 0,216-124 136 0 0,-195 129-113 0 0,21-11 10 0 0,-125 57-436 0 0,0 2 1 0 0,0 1 0 0 0,1 0 0 0 0,33-8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1.7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 55 11952 0 0,'0'-1'2'0'0,"-1"0"1"0"0,1 1-1 0 0,-1-1 0 0 0,1 0 1 0 0,-1 1-1 0 0,1-1 1 0 0,-1 1-1 0 0,0-1 1 0 0,1 1-1 0 0,-1-1 1 0 0,1 1-1 0 0,-1-1 0 0 0,0 1 1 0 0,0 0-1 0 0,-1-1 1 0 0,-6-4 70 0 0,8 5-62 0 0,0 0 0 0 0,0 0 0 0 0,0 0 0 0 0,0 0 0 0 0,0 0 0 0 0,-1 0 0 0 0,1-1 0 0 0,0 1 0 0 0,0 0 0 0 0,0 0 0 0 0,0 0 0 0 0,0 0 0 0 0,0 0 0 0 0,0 0 0 0 0,0 0 0 0 0,0 0 0 0 0,0 0 0 0 0,0 0 0 0 0,0 0 0 0 0,0 0 0 0 0,0-1 0 0 0,0 1 0 0 0,0 0 0 0 0,0 0 0 0 0,0 0 0 0 0,0 0 0 0 0,0 0 0 0 0,0 0 0 0 0,0 0 0 0 0,0 0 0 0 0,0 0 0 0 0,0-1 0 0 0,0 1 0 0 0,0 0 1 0 0,0 0-1 0 0,0 0 0 0 0,0 0 0 0 0,0 0 0 0 0,0 0 0 0 0,0 0 0 0 0,0 0 0 0 0,0 0 0 0 0,0 0 0 0 0,0 0 0 0 0,0-1 0 0 0,0 1 0 0 0,0 0 0 0 0,0 0 0 0 0,1 0 0 0 0,-1 0 0 0 0,0 0 0 0 0,0 0 0 0 0,0 0 0 0 0,0 0 0 0 0,0 0 0 0 0,0 0 0 0 0,0 0 0 0 0,0 0 0 0 0,0 0 0 0 0,0 0 0 0 0,0 0 0 0 0,1 0 0 0 0,-1 0 0 0 0,7-1 430 0 0,-7 1-457 0 0,24-1 436 0 0,27-5-1 0 0,2-1-143 0 0,161-14 225 0 0,-123 22-379 0 0,-57 0-90 0 0,-7 1-9 0 0,0 1 0 0 0,0 1 1 0 0,-1 1-1 0 0,50 17 1 0 0,-69-19-21 0 0,-1-1 0 0 0,0 1 0 0 0,0 0 0 0 0,0 0 0 0 0,0 1 0 0 0,-1 0 0 0 0,1 0 0 0 0,-1 0-1 0 0,0 1 1 0 0,5 5 0 0 0,-7-7-2 0 0,-1 1-1 0 0,1 0 1 0 0,-1 0-1 0 0,1 0 0 0 0,-1 0 1 0 0,0 0-1 0 0,-1 1 0 0 0,1-1 1 0 0,-1 0-1 0 0,0 1 1 0 0,0-1-1 0 0,0 1 0 0 0,-1 0 1 0 0,1-1-1 0 0,-2 9 1 0 0,0-1-1 0 0,-1-1 0 0 0,0 1 0 0 0,-1-1 0 0 0,0 0 0 0 0,-1 0 0 0 0,0 0 0 0 0,-8 13 0 0 0,-46 71-3 0 0,40-68-1 0 0,-29 46-17 0 0,-61 128 1 0 0,51-86-28 0 0,52-103-586 0 0,0 0 1 0 0,-6 21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2.4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98 12456 0 0,'0'5'10'0'0,"1"-1"0"0"0,0 1 0 0 0,0-1 0 0 0,0 1 1 0 0,1-1-1 0 0,-1 1 0 0 0,4 4 0 0 0,5 18 54 0 0,-6-5 10 0 0,-1 0 1 0 0,1 25-1 0 0,1 10 95 0 0,-1-29-1 0 0,-2 0 0 0 0,-1 45 0 0 0,-2 89 436 0 0,2-86-368 0 0,-1-68-178 0 0,0 0 0 0 0,0 0 0 0 0,1 0 0 0 0,0-1 0 0 0,1 1 0 0 0,3 13 1 0 0,-6-22-27 0 0,0-1 1 0 0,0 1-1 0 0,0-1 1 0 0,0 1-1 0 0,0-1 1 0 0,0 0-1 0 0,0 1 1 0 0,1-1-1 0 0,-1 0 1 0 0,1 1-1 0 0,-1-1 1 0 0,1 0-1 0 0,-1 0 1 0 0,1 0-1 0 0,0 1 1 0 0,0-1-1 0 0,0-2 1 0 0,3-13-8 0 0,0-11 15 0 0,2 1-1 0 0,12-38 1 0 0,79-168 191 0 0,-85 212-198 0 0,26-34 1 0 0,-22 35-20 0 0,-11 14-9 0 0,0 0 0 0 0,1 0 1 0 0,0 0-1 0 0,0 1 0 0 0,0 0 0 0 0,1 0 1 0 0,0 0-1 0 0,0 1 0 0 0,0 0 0 0 0,0 0 1 0 0,1 1-1 0 0,-1-1 0 0 0,1 1 0 0 0,0 1 1 0 0,13-4-1 0 0,-18 6-4 0 0,0-1 1 0 0,0 1 0 0 0,0 0-1 0 0,0 1 1 0 0,0-1 0 0 0,1 0-1 0 0,-1 0 1 0 0,0 1 0 0 0,0 0-1 0 0,0-1 1 0 0,3 3 0 0 0,21 12 17 0 0,-13-7-9 0 0,-7-4-6 0 0,0 0 1 0 0,-1 1-1 0 0,1-1 0 0 0,-1 1 1 0 0,0 0-1 0 0,5 8 0 0 0,24 38 21 0 0,-27-40-15 0 0,1 1-1 0 0,0-1 1 0 0,0 0 0 0 0,1 0 0 0 0,12 11 0 0 0,-14-17-2 0 0,1 1 0 0 0,-1-1 0 0 0,1-1 0 0 0,0 0 0 0 0,0 0 0 0 0,0 0 0 0 0,1-1 1 0 0,-1 0-1 0 0,13 2 0 0 0,-8-3-3 0 0,0 0 0 0 0,1-1 0 0 0,-1-1 0 0 0,0 0 0 0 0,24-4 0 0 0,-8-2-1 0 0,0-1 1 0 0,0-1-1 0 0,0-2 0 0 0,50-25 1 0 0,-22 0-2 0 0,-8 5-3 0 0,-38 24-5 0 0,0 0 0 0 0,16-13 0 0 0,-22 15 3 0 0,0-1 0 0 0,-1 1-1 0 0,1-1 1 0 0,-1 0 0 0 0,0-1-1 0 0,6-10 1 0 0,-6 9-3 0 0,-1 0 0 0 0,0 0 1 0 0,0 0-1 0 0,-1-1 0 0 0,1 0 0 0 0,-2 1 1 0 0,1-1-1 0 0,-1 0 0 0 0,0-11 1 0 0,-1 8-2 0 0,-1-1 0 0 0,0 1 0 0 0,-1 0 0 0 0,0 0 0 0 0,-1 0 0 0 0,-4-11 0 0 0,6 21 5 0 0,1-1 0 0 0,-1 0 1 0 0,0 1-1 0 0,0-1 0 0 0,0 1 1 0 0,0-1-1 0 0,0 1 0 0 0,0-1 1 0 0,0 1-1 0 0,-1 0 1 0 0,1-1-1 0 0,0 1 0 0 0,-1 0 1 0 0,1 0-1 0 0,-1 0 0 0 0,1 0 1 0 0,-1 0-1 0 0,-2 0 1 0 0,-2-1-3 0 0,0 0 0 0 0,-1 0 0 0 0,-11 0 0 0 0,7 0 3 0 0,4 2 0 0 0,0-1 0 0 0,0 1 0 0 0,0 1 0 0 0,0-1 0 0 0,0 1 0 0 0,-11 3 0 0 0,-40 14 0 0 0,54-16 0 0 0,-28 10 0 0 0,2 2 1 0 0,0 2 0 0 0,1 0 0 0 0,0 2 0 0 0,1 1 0 0 0,-44 40 0 0 0,50-37 6 0 0,1 1 0 0 0,0 1-1 0 0,-21 33 1 0 0,27-34 12 0 0,0 0 0 0 0,-13 30 1 0 0,23-41-3 0 0,0 1 1 0 0,0 0 0 0 0,1 0-1 0 0,1 1 1 0 0,0-1 0 0 0,-1 17-1 0 0,4-22-3 0 0,0-1-1 0 0,1 0 1 0 0,0 0 0 0 0,0 0-1 0 0,0 0 1 0 0,1 0-1 0 0,0 0 1 0 0,0 0 0 0 0,1 0-1 0 0,-1-1 1 0 0,2 1-1 0 0,-1-1 1 0 0,1 0 0 0 0,0 0-1 0 0,0 0 1 0 0,0-1 0 0 0,1 1-1 0 0,0-1 1 0 0,0 0-1 0 0,1 0 1 0 0,-1-1 0 0 0,1 0-1 0 0,0 0 1 0 0,0 0-1 0 0,0 0 1 0 0,1-1 0 0 0,-1 0-1 0 0,14 3 1 0 0,-6-2 3 0 0,0-2-1 0 0,1 0 1 0 0,-1-1 0 0 0,0 0-1 0 0,1-1 1 0 0,16-2 0 0 0,85-17 79 0 0,-14-3-2133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2.9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759 3 9944 0 0,'-15'-1'9'0'0,"13"1"-5"0"0,0-1 0 0 0,0 1 0 0 0,0 0-1 0 0,0 0 1 0 0,-1 0 0 0 0,1 0 0 0 0,0 0-1 0 0,0 1 1 0 0,0-1 0 0 0,0 1 0 0 0,-4 0-1 0 0,-13 7 66 0 0,0 1 0 0 0,0 1-1 0 0,1 1 1 0 0,0 0 0 0 0,-26 23-1 0 0,-5 16 281 0 0,-71 90 0 0 0,62-59-1 0 0,48-66-208 0 0,2 0 0 0 0,0 0 0 0 0,-11 29 0 0 0,18-41-95 0 0,0 0 0 0 0,0 0 0 0 0,1 0 0 0 0,-1 1 0 0 0,1-1 0 0 0,-1 0 0 0 0,1 0 0 0 0,0 0 1 0 0,0 1-1 0 0,1-1 0 0 0,-1 0 0 0 0,1 0 0 0 0,-1 1 0 0 0,1-1 0 0 0,0 0 0 0 0,2 4 0 0 0,-3-7-38 0 0,0 0 0 0 0,1 0 0 0 0,-1 0 0 0 0,0 1 0 0 0,0-1 0 0 0,1 0 0 0 0,-1 0 0 0 0,0 0 0 0 0,0 0 0 0 0,1 0 0 0 0,-1 0 0 0 0,0 1 0 0 0,1-1 0 0 0,-1 0 0 0 0,0 0 0 0 0,1 0 0 0 0,-1 0 0 0 0,0 0 0 0 0,0 0 0 0 0,1 0 0 0 0,-1-1 0 0 0,0 1 0 0 0,1 0 0 0 0,-1 0 0 0 0,0 0 0 0 0,0 0 0 0 0,1 0 0 0 0,-1 0 0 0 0,0 0-1 0 0,1-1 1 0 0,-1 1 0 0 0,0 0 0 0 0,0 0 0 0 0,1 0 0 0 0,-1-1 0 0 0,0 1 0 0 0,0 0 0 0 0,0 0 0 0 0,1-1 0 0 0,-1 1-3 0 0,33-23 213 0 0,48-44-1 0 0,-9 5-97 0 0,14-13-16 0 0,-65 54-85 0 0,30-32 30 0 0,-47 48-39 0 0,1 0-1 0 0,0 1 0 0 0,-1-1 1 0 0,1 1-1 0 0,11-6 0 0 0,-14 8 3 0 0,1 1 0 0 0,0-1 0 0 0,0 1 0 0 0,0 0 0 0 0,0 0 0 0 0,0 0-1 0 0,0 0 1 0 0,0 1 0 0 0,0-1 0 0 0,0 1 0 0 0,1 0 0 0 0,-1 0 0 0 0,0 0 0 0 0,3 1 0 0 0,-4-1-4 0 0,-1 0 1 0 0,0 1 0 0 0,0-1 0 0 0,0 0 0 0 0,0 1 0 0 0,0-1 0 0 0,0 1 0 0 0,0-1 0 0 0,0 1 0 0 0,0 0-1 0 0,-1-1 1 0 0,1 1 0 0 0,0 0 0 0 0,0 0 0 0 0,0-1 0 0 0,-1 1 0 0 0,1 0 0 0 0,0 0 0 0 0,-1 0-1 0 0,1 0 1 0 0,-1 0 0 0 0,1 0 0 0 0,-1 0 0 0 0,1 0 0 0 0,-1 0 0 0 0,0 2 0 0 0,2 4 50 0 0,-2-1 0 0 0,1 0 0 0 0,-1 12 0 0 0,0-7-9 0 0,-2 41 129 0 0,-2 1 0 0 0,-2-2 0 0 0,-2 1 0 0 0,-19 62 0 0 0,19-86-93 0 0,-3 14 130 0 0,-29 66-1 0 0,-50 54 352 0 0,72-134-417 0 0,-1 0 0 0 0,-1-2 0 0 0,-1 0 0 0 0,-1-2 0 0 0,-1 0 0 0 0,-2-2 1 0 0,-48 36-1 0 0,60-50-64 0 0,-1 0 0 0 0,0-1 0 0 0,0 0-1 0 0,-1-1 1 0 0,1 0 0 0 0,-2-2 0 0 0,1 1 0 0 0,0-2 0 0 0,-1 0 0 0 0,0-1 0 0 0,1-1 0 0 0,-18 0 0 0 0,26-1-49 0 0,1-1 1 0 0,-1 0-1 0 0,1 0 0 0 0,0 0 1 0 0,-1-1-1 0 0,1 0 1 0 0,0 0-1 0 0,0-1 1 0 0,0 0-1 0 0,0 0 0 0 0,1 0 1 0 0,-1-1-1 0 0,1 1 1 0 0,0-1-1 0 0,0-1 1 0 0,0 1-1 0 0,0-1 0 0 0,1 1 1 0 0,0-1-1 0 0,0-1 1 0 0,0 1-1 0 0,1-1 1 0 0,-1 1-1 0 0,1-1 0 0 0,1 0 1 0 0,-1 0-1 0 0,1 0 1 0 0,0 0-1 0 0,0-1 1 0 0,-1-9-1 0 0,2-2 19 0 0,1 0 1 0 0,0 0-1 0 0,1-1 0 0 0,1 1 1 0 0,6-26-1 0 0,3 1 43 0 0,18-46 0 0 0,-17 57-45 0 0,21-37 0 0 0,-13 36-2603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3.5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309 144 12456 0 0,'-7'106'180'0'0,"2"-62"-82"0"0,2-11 102 0 0,-12 53-1 0 0,11-71-61 0 0,0 1 0 0 0,-2-1-1 0 0,1-1 1 0 0,-2 1 0 0 0,-13 21 0 0 0,12-24-25 0 0,0 0 1 0 0,-1 0 0 0 0,0-1-1 0 0,-16 14 1 0 0,21-21-87 0 0,-1 0 0 0 0,-1 0 0 0 0,1 0 1 0 0,0-1-1 0 0,-1 0 0 0 0,0 0 0 0 0,1-1 0 0 0,-1 0 0 0 0,0 0 0 0 0,-1 0 1 0 0,1-1-1 0 0,-9 2 0 0 0,11-3-17 0 0,-2 1 16 0 0,-1 0 1 0 0,1-1 0 0 0,-12-1 0 0 0,17 1-20 0 0,-1 0 0 0 0,0-1 1 0 0,1 1-1 0 0,-1-1 0 0 0,0 1 1 0 0,1-1-1 0 0,-1 1 0 0 0,0-1 0 0 0,1 0 1 0 0,-1 0-1 0 0,1 0 0 0 0,-1 0 1 0 0,1 0-1 0 0,0 0 0 0 0,-1 0 0 0 0,1 0 1 0 0,0-1-1 0 0,0 1 0 0 0,-2-3 1 0 0,0-2 5 0 0,0 0 1 0 0,1 0-1 0 0,-1 0 0 0 0,1-1 1 0 0,0 1-1 0 0,1 0 1 0 0,0-1-1 0 0,0 0 1 0 0,0 1-1 0 0,1-13 1 0 0,0 10 4 0 0,1 0 0 0 0,1 0 1 0 0,0 0-1 0 0,0 1 0 0 0,1-1 1 0 0,0 1-1 0 0,7-16 0 0 0,67-112 196 0 0,-61 109-178 0 0,-1 2 19 0 0,1 1 1 0 0,1 1 0 0 0,20-22 0 0 0,-24 32-7 0 0,0 0 0 0 0,1 1 0 0 0,0 1 0 0 0,1 0 0 0 0,30-16 0 0 0,-44 26-41 0 0,1 0 0 0 0,0 0 0 0 0,0 0 0 0 0,0 1 0 0 0,-1-1 0 0 0,5 0 0 0 0,-5 1-4 0 0,0 0 0 0 0,0 0 0 0 0,0 0-1 0 0,0 0 1 0 0,-1 0 0 0 0,1 0-1 0 0,0 1 1 0 0,0-1 0 0 0,0 0-1 0 0,0 1 1 0 0,-1-1 0 0 0,1 0 0 0 0,0 1-1 0 0,0-1 1 0 0,-1 1 0 0 0,1-1-1 0 0,0 1 1 0 0,-1 0 0 0 0,2 0 0 0 0,3 5 18 0 0,0 0 0 0 0,0 0 0 0 0,0 1 0 0 0,-1-1 1 0 0,5 11-1 0 0,14 38 82 0 0,-16-37-63 0 0,0 0 0 0 0,13 20-1 0 0,-13-26-16 0 0,0-1 0 0 0,0 0 0 0 0,1 0 0 0 0,1-1 0 0 0,0 0 0 0 0,0 0-1 0 0,1-1 1 0 0,21 15 0 0 0,-10-10 9 0 0,-6-3 10 0 0,22 11-1 0 0,-31-19-28 0 0,1 0 1 0 0,-1-1-1 0 0,1 1 1 0 0,-1-1-1 0 0,1-1 1 0 0,0 1-1 0 0,9 0 0 0 0,-3-1 12 0 0,0-1 0 0 0,1 1 0 0 0,-1-2 0 0 0,1 0-1 0 0,-1-1 1 0 0,0 0 0 0 0,0-1 0 0 0,17-6-1 0 0,-5 0 17 0 0,-8 3-1 0 0,0 0-1 0 0,28-16 0 0 0,-25 9-9 0 0,66-38 94 0 0,-74 45-105 0 0,-1-1-1 0 0,0 0 1 0 0,0-1 0 0 0,0-1-1 0 0,-1 0 1 0 0,-1 0 0 0 0,15-18-1 0 0,-9 7 15 0 0,-1-1-1 0 0,-1-1 0 0 0,12-24 1 0 0,-23 40-22 0 0,1 1 0 0 0,-1-1-1 0 0,0 0 1 0 0,0 1 0 0 0,0-1 0 0 0,-1 0 0 0 0,0 0 0 0 0,0 0 0 0 0,-1 0 0 0 0,0-1 0 0 0,0 1 0 0 0,0 0 0 0 0,-2-10-1 0 0,1 15-8 0 0,1-1 0 0 0,-1 1 0 0 0,1 0 1 0 0,-1 0-1 0 0,1 0 0 0 0,-1-1 0 0 0,0 1 0 0 0,0 0 0 0 0,0 0 0 0 0,0 0 0 0 0,0 0 0 0 0,0 0 0 0 0,0 0 0 0 0,0 0 0 0 0,0 1 0 0 0,0-1 0 0 0,0 0 0 0 0,0 1 0 0 0,-1-1 0 0 0,1 0 0 0 0,0 1 0 0 0,0 0 0 0 0,-3-1 0 0 0,0 0 2 0 0,0 0 0 0 0,1 1 0 0 0,-1-1 0 0 0,0 1 0 0 0,0 0 0 0 0,0 0-1 0 0,-6 1 1 0 0,-2 2 3 0 0,1 0 1 0 0,-1 1-1 0 0,1 0 0 0 0,-1 1 0 0 0,1 0 0 0 0,0 0 0 0 0,-19 15 0 0 0,2 1 12 0 0,-36 37-1 0 0,49-44-5 0 0,2 1-1 0 0,0 1 1 0 0,0 1-1 0 0,-11 19 0 0 0,6-3 23 0 0,-18 45-1 0 0,30-64-20 0 0,1 0 0 0 0,1 0 1 0 0,0 0-1 0 0,1 0 0 0 0,1 1 1 0 0,0 0-1 0 0,1-1 0 0 0,1 1 1 0 0,0 0-1 0 0,0-1 0 0 0,5 20 1 0 0,-3-23-1 0 0,1 0 0 0 0,0 1 1 0 0,1-1-1 0 0,0 0 1 0 0,1 0-1 0 0,0-1 0 0 0,1 0 1 0 0,0 0-1 0 0,1 0 1 0 0,0 0-1 0 0,0-1 0 0 0,1 0 1 0 0,0-1-1 0 0,13 11 0 0 0,-4-5 29 0 0,0-2-1 0 0,33 18 0 0 0,-41-25-27 0 0,1 0-1 0 0,1-1 1 0 0,-1-1 0 0 0,0 0-1 0 0,1 0 1 0 0,0-1-1 0 0,15 2 1 0 0,-6-4 10 0 0,1 0-1 0 0,0-1 1 0 0,24-5 0 0 0,63-17 69 0 0,-58 12-81 0 0,-29 5-10 0 0,-1 0 0 0 0,32-15 0 0 0,-22 6-2424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3.8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407 1 13768 0 0,'-11'6'0'0'0,"-9"5"18"0"0,2 0-1 0 0,-1 2 1 0 0,2 0 0 0 0,-1 1 0 0 0,2 1 0 0 0,0 0 0 0 0,1 2 0 0 0,-15 19 0 0 0,25-28 16 0 0,-1 1 0 0 0,1 1 0 0 0,1-1 0 0 0,0 0 0 0 0,0 1 0 0 0,1 0 1 0 0,0 0-1 0 0,1 0 0 0 0,0 0 0 0 0,0 0 0 0 0,1 1 0 0 0,0-1 0 0 0,2 16 0 0 0,1-13 29 0 0,0-1 0 0 0,0 1 0 0 0,2-1 0 0 0,4 12 0 0 0,-6-15-32 0 0,4 5 29 0 0,1-1 0 0 0,0 1 0 0 0,0-1 1 0 0,11 14-1 0 0,-1 0-8 0 0,-4-7-23 0 0,-3-5-10 0 0,0 0 0 0 0,-2 0-1 0 0,0 1 1 0 0,10 29 0 0 0,-17-41-17 0 0,0 0 1 0 0,-1 1 0 0 0,1-1 0 0 0,-1 1-1 0 0,0 0 1 0 0,0-1 0 0 0,-2 9 0 0 0,-1-2 8 0 0,-6 21 0 0 0,7-28-8 0 0,0 1 1 0 0,0-1-1 0 0,-1 1 1 0 0,1-1-1 0 0,-1 0 1 0 0,0 0-1 0 0,-1 0 1 0 0,1 0-1 0 0,-8 6 1 0 0,0-1 6 0 0,0-1 1 0 0,-16 9-1 0 0,17-12 3 0 0,-1-1-1 0 0,1 1 1 0 0,-15 2-1 0 0,12-3 13 0 0,-23 10 0 0 0,25-8-15 0 0,-2 0 9 0 0,0 1 1 0 0,-1-2-1 0 0,1 0 1 0 0,-18 4-1 0 0,-8 1-1900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4.2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326 0 13768 0 0,'-3'1'4'0'0,"0"0"0"0"0,1 0 1 0 0,-1 0-1 0 0,0 0 0 0 0,1 0 1 0 0,-1 1-1 0 0,1-1 0 0 0,0 1 1 0 0,-1 0-1 0 0,1-1 0 0 0,0 1 1 0 0,-4 4-1 0 0,-4 3 46 0 0,-95 79 572 0 0,101-84-547 0 0,-6 5 148 0 0,0 1 0 0 0,-13 16 0 0 0,21-23-179 0 0,-1 1 0 0 0,1 0 1 0 0,0 0-1 0 0,0 0 0 0 0,0 0 0 0 0,0 0 0 0 0,1 0 0 0 0,0 0 1 0 0,0 1-1 0 0,0-1 0 0 0,0 0 0 0 0,0 5 0 0 0,1-5-23 0 0,0 0 1 0 0,0 0-1 0 0,0 0 0 0 0,1 1 0 0 0,-1-1 1 0 0,1-1-1 0 0,0 1 0 0 0,0 0 0 0 0,1 0 1 0 0,-1 0-1 0 0,1 0 0 0 0,-1-1 0 0 0,1 1 1 0 0,1-1-1 0 0,-1 1 0 0 0,4 4 1 0 0,9 12 37 0 0,20 38 0 0 0,-20-32-31 0 0,-11-17-25 0 0,0 0 0 0 0,0 0 0 0 0,-1 0 0 0 0,4 17 0 0 0,-1-1 4 0 0,-3-11-6 0 0,0 1 1 0 0,-1 0-1 0 0,-1-1 1 0 0,0 1 0 0 0,-1 0-1 0 0,-1 0 1 0 0,0 0 0 0 0,-5 23-1 0 0,3-30 0 0 0,1 1 1 0 0,-1-1-1 0 0,-1 0 0 0 0,1 0 1 0 0,-7 9-1 0 0,0-1 6 0 0,-14 17 1 0 0,16-23-5 0 0,-1-1 1 0 0,0 0-1 0 0,-1 0 1 0 0,1-1-1 0 0,-2 0 1 0 0,1-1-1 0 0,-1 0 1 0 0,0 0-1 0 0,-12 4 1 0 0,16-9-17 0 0,0 0 0 0 0,0 0 1 0 0,-14 1-1 0 0,9-1-1970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4.5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126 642 13264 0 0,'0'14'0'0'0,"0"20"0"0"0,-6 13 0 0 0,5-2 8 0 0,-3 0 8 0 0,-6 7 0 0 0,1 15 0 0 0,2-15 152 0 0,-3-12 0 0 0,-1-3 8 0 0,3-3 0 0 0,-4-5-64 0 0,-2-3 0 0 0,-4-8 8 0 0,2-14-8 0 0</inkml:trace>
  <inkml:trace contextRef="#ctx0" brushRef="#br0" timeOffset="1">300 2 14968 0 0,'1'0'0'0'0,"2"0"0"0"0,0-2 0 0 0,2 4 112 0 0,7 9-8 0 0,2 6 8 0 0,-3-9-8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4.8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107 0 15976 0 0,'-22'107'4'0'0,"1"-8"8"0"0,0 64 119 0 0,17-115 236 0 0,4 69 0 0 0,1-101-317 0 0,0 5 74 0 0,0 0 1 0 0,2-1-1 0 0,0 1 1 0 0,7 22-1 0 0,-8-38-88 0 0,0 1 0 0 0,0-1 1 0 0,1 1-1 0 0,0-1 0 0 0,0 0 0 0 0,0 0 0 0 0,1 0 1 0 0,4 5-1 0 0,-5-7-22 0 0,1 0 0 0 0,-1-1-1 0 0,0 1 1 0 0,0-1 0 0 0,1 0 0 0 0,0 0 0 0 0,-1 0 0 0 0,1 0 0 0 0,0-1-1 0 0,0 1 1 0 0,0-1 0 0 0,0 0 0 0 0,5 1 0 0 0,6 0 9 0 0,-7 0-16 0 0,-1-1-1 0 0,0 0 0 0 0,0-1 0 0 0,0 1 0 0 0,1-1 0 0 0,-1-1 0 0 0,0 1 0 0 0,8-3 0 0 0,64-23 24 0 0,-58 19-22 0 0,-13 3-8 0 0,0 0 0 0 0,-1 0 1 0 0,1-1-1 0 0,-1 1 0 0 0,0-2 1 0 0,0 1-1 0 0,0-1 0 0 0,7-8 0 0 0,-11 11 0 0 0,3-3-1 0 0,-1 0-1 0 0,0-1 1 0 0,-1 1-1 0 0,1-1 1 0 0,-1 0-1 0 0,0 0 1 0 0,-1 0-1 0 0,0-1 1 0 0,0 1-1 0 0,0-1 1 0 0,-1 0-1 0 0,1-9 1 0 0,1-7-6 0 0,-2 1-1 0 0,-1-43 1 0 0,-10-51 1 0 0,5 81 5 0 0,2 23 1 0 0,0 0 0 0 0,-1 0 0 0 0,-7-20 0 0 0,8 28 0 0 0,0 0 0 0 0,0 0 0 0 0,0 0 0 0 0,-1 0 0 0 0,0 0 0 0 0,0 1 0 0 0,0-1 0 0 0,0 1 0 0 0,-1 0 0 0 0,0 0 0 0 0,-7-6 0 0 0,6 7 0 0 0,0 0 0 0 0,-1 0 0 0 0,1 0 0 0 0,-1 1 0 0 0,0 0 0 0 0,1 0 0 0 0,-1 0 0 0 0,0 1 0 0 0,0 0 0 0 0,-1 0 0 0 0,1 0 0 0 0,0 1 0 0 0,0 0 0 0 0,0 0 0 0 0,0 0 0 0 0,-11 3 0 0 0,-43 18 0 0 0,10-3 0 0 0,28-11 3 0 0,-1 1 0 0 0,2 1 0 0 0,-1 1 0 0 0,-22 15 0 0 0,32-18-1131 0 0,-17 7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35.2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224 69 13968 0 0,'-42'241'1612'0'0,"-3"9"415"0"0,36-222-1666 0 0,-1 0 0 0 0,-15 30-1 0 0,13-33-146 0 0,4-3 18 0 0,6-15-128 0 0,-1 0 1 0 0,0 0-1 0 0,-7 11 1 0 0,9-16-74 0 0,0 0 0 0 0,-1-1 0 0 0,1 1 0 0 0,-1 0 0 0 0,1-1 0 0 0,-1 1 0 0 0,0-1 0 0 0,0 1 0 0 0,0-1 0 0 0,0 0 0 0 0,0 0 0 0 0,0 0 0 0 0,0 0 1 0 0,0 0-1 0 0,0 0 0 0 0,-4 0 0 0 0,5-1-27 0 0,1 1 1 0 0,0-1 0 0 0,-1 0 0 0 0,1 0-1 0 0,-1 0 1 0 0,1 0 0 0 0,-1 0 0 0 0,1 0-1 0 0,-1 0 1 0 0,1-1 0 0 0,-1 1 0 0 0,1 0-1 0 0,0 0 1 0 0,-1 0 0 0 0,1 0 0 0 0,-1-1-1 0 0,1 1 1 0 0,-1 0 0 0 0,1 0 0 0 0,0-1-1 0 0,-1 1 1 0 0,1 0 0 0 0,0-1 0 0 0,-1 1-1 0 0,1 0 1 0 0,0-1 0 0 0,-1 1 0 0 0,1 0-1 0 0,0-1 1 0 0,0 1 0 0 0,0-1 0 0 0,-1 1-1 0 0,1-1 1 0 0,0 1 0 0 0,0 0 0 0 0,0-2-1 0 0,-3-20 60 0 0,3 11-46 0 0,-2 3-5 0 0,1 6-10 0 0,1 0 0 0 0,-1 0 1 0 0,1 0-1 0 0,-1 0 1 0 0,1 0-1 0 0,0 0 0 0 0,0 0 1 0 0,0 0-1 0 0,0 0 1 0 0,1 0-1 0 0,0-4 0 0 0,4-17 13 0 0,18-69 16 0 0,-17 78-29 0 0,0 0 0 0 0,0 0 0 0 0,2 1 0 0 0,8-13 0 0 0,-3 5-2 0 0,60-93 6 0 0,-12 26-5 0 0,-8 15 4 0 0,-33 42-5 0 0,-7 9-1 0 0,1 1 0 0 0,25-29 0 0 0,16-2 0 0 0,-51 48 1 0 0,1 0 0 0 0,-1 0 0 0 0,1 1 0 0 0,0 0 1 0 0,0 0-1 0 0,0 1 0 0 0,1-1 0 0 0,-1 1 0 0 0,1 0 0 0 0,-1 0 0 0 0,8 0 0 0 0,-9 1 0 0 0,1 0 0 0 0,0 1 0 0 0,-1-1 1 0 0,1 1-1 0 0,0 1 0 0 0,0-1 0 0 0,-1 0 0 0 0,1 1 1 0 0,-1 0-1 0 0,1 0 0 0 0,-1 1 0 0 0,1-1 1 0 0,-1 1-1 0 0,8 4 0 0 0,-4 0 3 0 0,0 0 0 0 0,0 0 1 0 0,0 1-1 0 0,0 0 0 0 0,-1 0 0 0 0,-1 0 1 0 0,1 1-1 0 0,-1 1 0 0 0,0-1 0 0 0,-1 1 0 0 0,5 11 1 0 0,8 22 20 0 0,-2 2 1 0 0,-2 0 0 0 0,16 84-1 0 0,-14-35 30 0 0,11 67 34 0 0,-20-105-241 0 0,6 61 501 0 0,-7-50-3000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5.8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8280 132 2704 0 0,'31'11'18'0'0,"105"36"525"0"0,-112-39-169 0 0,-19-6-224 0 0,-1 0 0 0 0,1 0 1 0 0,7 1-1 0 0,-10-3-68 0 0,-1 1 0 0 0,0-1 1 0 0,1 1-1 0 0,-1-1 0 0 0,1 1 1 0 0,-1-1-1 0 0,0 1 0 0 0,0 0 0 0 0,1 0 1 0 0,11 11 2760 0 0,-12-11-2753 0 0,-6 2 744 0 0,-14-1-762 0 0,13-1 64 0 0,-56 2 382 0 0,-64-4-1 0 0,30-1-72 0 0,-86-5 124 0 0,36 0-258 0 0,-20 2 2 0 0,-105-1 117 0 0,-111-2 103 0 0,234 4-311 0 0,-226-15 266 0 0,125 4-186 0 0,-220-14 213 0 0,275 16-323 0 0,-38-8 30 0 0,-56-3 20 0 0,-263 3 181 0 0,-20-1-111 0 0,267 13-170 0 0,-187-2 66 0 0,419 11-179 0 0,-260-3 74 0 0,255 0-78 0 0,-214-2 69 0 0,-545 40 159 0 0,431-16-138 0 0,153-9-34 0 0,74 4-7 0 0,-210 21 121 0 0,207-6-52 0 0,111-21-76 0 0,51-7-46 0 0,0 1 1 0 0,-27 6-1 0 0,45-7-184 0 0,-1-1 0 0 0,0 1 0 0 0,0-1 0 0 0,0 1 0 0 0,1-1 0 0 0,-1 0 0 0 0,0 0 0 0 0,0 0 0 0 0,0 0 0 0 0,1 0 0 0 0,-1 0 0 0 0,-3-2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57.6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7562 22 8136 0 0,'-6'0'56'0'0,"-3"-1"-19"0"0,0 1 0 0 0,-16-4 1 0 0,10 2 190 0 0,0 2 1 0 0,0-1-1 0 0,-21 4 0 0 0,-15-2 165 0 0,-62 2 407 0 0,72-3-450 0 0,0-1-1 0 0,-44-7 0 0 0,-19-1-49 0 0,48 8-52 0 0,-91 10 0 0 0,83 3-71 0 0,42-7-61 0 0,-40 3 1 0 0,30-7-23 0 0,-24 2 62 0 0,40-1-110 0 0,-4 1 38 0 0,1-1-1 0 0,-21-1 0 0 0,-1-5 67 0 0,-13 0 35 0 0,20 5-67 0 0,-29-1 107 0 0,-43-5 146 0 0,-39-3 43 0 0,25-1-123 0 0,41 5-151 0 0,32 1-53 0 0,-53-5 68 0 0,72 6-102 0 0,0 1 0 0 0,0 1 0 0 0,-28 4 0 0 0,-32 1 67 0 0,25 0-36 0 0,40-3-40 0 0,-25-1 0 0 0,-96 3 138 0 0,77-1-93 0 0,40-3-30 0 0,-30 4 1 0 0,11 4-2 0 0,16-3 9 0 0,-58 3-1 0 0,19-6 20 0 0,-24-1 28 0 0,-36 4 60 0 0,35 1-52 0 0,74-6-96 0 0,-71 4 94 0 0,69-1-89 0 0,-63 5 104 0 0,-62 4 149 0 0,122-9-191 0 0,-26-2-1 0 0,-12 2 81 0 0,47-2-131 0 0,-111 8 329 0 0,52-2-141 0 0,6-1-75 0 0,-32-4 32 0 0,-66 3 108 0 0,108-1-182 0 0,-56 1 52 0 0,-54 7 29 0 0,142-10-156 0 0,-36-3 1 0 0,5 0 5 0 0,-18 1 21 0 0,-38 1 42 0 0,-31 4 8 0 0,68-1-51 0 0,47-1-28 0 0,-49-3 0 0 0,-65 0 41 0 0,89 2-38 0 0,-23 6 6 0 0,-6-1-6 0 0,-58 1 17 0 0,12 1-19 0 0,-33 2 4 0 0,5 0-11 0 0,56-6-10 0 0,0-6 1 0 0,6 0-12 0 0,-4 1 7 0 0,-8 0 8 0 0,25 3-1 0 0,-57 5 26 0 0,43-3-4 0 0,33-3-15 0 0,-82 1 70 0 0,63-1-32 0 0,53 0-21 0 0,-33-2-1 0 0,-1 0 42 0 0,43 1-32 0 0,-24-2-1 0 0,11 1 10 0 0,26 0-25 0 0,-1 0-1 0 0,0 0 0 0 0,-9-2 1 0 0,13 0-11 0 0,5 2-22 0 0,-1 0 1 0 0,1-1-1 0 0,-1 1 0 0 0,1 0 1 0 0,0 0-1 0 0,-1-1 1 0 0,1 1-1 0 0,-1 0 1 0 0,1 0-1 0 0,-1 0 1 0 0,1 0-1 0 0,-1 0 1 0 0,1 0-1 0 0,-1 0 1 0 0,1 0-1 0 0,-1 0 1 0 0,1 0-1 0 0,-1 0 1 0 0,1 0-1 0 0,-1 0 1 0 0,1 0-1 0 0,0 0 1 0 0,-1 0-1 0 0,0 1 1 0 0,-1-1 88 0 0,1 0-40 0 0,2 3-14 0 0,0-3 6 0 0,0 2 43 0 0,6-1-68 0 0,-1 1 1 0 0,0-1-1 0 0,11 1 1 0 0,5 1 15 0 0,-4 0 4 0 0,33 0 0 0 0,-5 0-2 0 0,-8 0 11 0 0,64-1 0 0 0,-74-3-28 0 0,28 4 1 0 0,7 0 10 0 0,166 0 66 0 0,-45-11-43 0 0,-114 7-34 0 0,98 4 6 0 0,-8 3 8 0 0,-86-4-28 0 0,73-3 8 0 0,-34-2-4 0 0,34-4 17 0 0,-37 0-14 0 0,-4-1-3 0 0,32 0 4 0 0,81 1 22 0 0,-121 2-26 0 0,-56 1-5 0 0,47 3 0 0 0,14 3 14 0 0,33 2 2 0 0,-25 0-11 0 0,18 2 6 0 0,23-4 7 0 0,-62-4-16 0 0,13 0 7 0 0,41 1 11 0 0,62-1 7 0 0,-165-1-31 0 0,52-4 7 0 0,51-1 7 0 0,-74 9-8 0 0,89 4 2 0 0,-57-3-7 0 0,-18-1-3 0 0,97 2 4 0 0,-62 0-6 0 0,7-2 6 0 0,6-3-6 0 0,-3 0 6 0 0,-32 1-6 0 0,44-4 6 0 0,-106 0-6 0 0,104-8 17 0 0,-138 13-18 0 0,186-13 14 0 0,-89 4-1 0 0,-10 1 0 0 0,-60 4-7 0 0,71-6 25 0 0,-49 9-18 0 0,96-6 25 0 0,7 0 14 0 0,-57 5-19 0 0,16-1-4 0 0,43-3 21 0 0,-61 1-24 0 0,44-3-7 0 0,-113 5-17 0 0,-1-2 0 0 0,0 0-1 0 0,41-15 1 0 0,-1-10-2945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7:58.7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 9848 0 0,'0'0'1057'0'0,"4"-3"-666"0"0,-1 1-276 0 0,-2 1-55 0 0,0 0 1 0 0,0 0 0 0 0,1 0 0 0 0,-1 0 0 0 0,0 0 0 0 0,0 1 0 0 0,1-1 0 0 0,-1 1 0 0 0,0-1 0 0 0,1 1 0 0 0,-1-1 0 0 0,1 1 0 0 0,-1 0 0 0 0,0-1 0 0 0,1 1 0 0 0,-1 0 0 0 0,1 0 0 0 0,-1 0 0 0 0,1 0 0 0 0,-1 1-1 0 0,1-1 1 0 0,-1 0 0 0 0,0 1 0 0 0,2 0 0 0 0,18 4 180 0 0,-1 2-1 0 0,0 1 0 0 0,0 0 1 0 0,-1 2-1 0 0,0 0 1 0 0,24 18-1 0 0,-20-11-108 0 0,115 76 464 0 0,15 9-245 0 0,-43-26-206 0 0,-100-69-131 0 0,138 95 132 0 0,176 136 90 0 0,-266-199-208 0 0,49 36 35 0 0,78 55 84 0 0,-46-34 33 0 0,-110-77-99 0 0,35 18-1 0 0,-7-5 54 0 0,-35-19-10 0 0,0 0-1 0 0,1-2 1 0 0,1-1-1 0 0,0 0 1 0 0,34 8-1 0 0,-34-11 83 0 0,-20-5-136 0 0,0 0-1 0 0,0-1 1 0 0,0 0-1 0 0,0 0 1 0 0,0 0-1 0 0,0 0 1 0 0,0-1 0 0 0,0 0-1 0 0,0 0 1 0 0,7 0-1 0 0,-10 0-55 0 0,-1 0 0 0 0,1-1 0 0 0,-1 1 1 0 0,1 0-1 0 0,-1 0 0 0 0,1-1 0 0 0,-1 1 0 0 0,1 0 0 0 0,-1-1 0 0 0,1 1 0 0 0,-1 0 1 0 0,1-1-1 0 0,-1 1 0 0 0,0-1 0 0 0,1 1 0 0 0,-1-1 0 0 0,0 1 0 0 0,0-1 0 0 0,1 1 0 0 0,-1-1 1 0 0,0 0-1 0 0,6-6 284 0 0,-4 2-154 0 0,-1-5-82 0 0,0 1 0 0 0,-1-1 0 0 0,0 1 0 0 0,-1-1 0 0 0,0 1-1 0 0,-1-1 1 0 0,-2-10 0 0 0,-36-131 411 0 0,34 124-367 0 0,0 0 1 0 0,-2-33-1 0 0,3 19 17 0 0,5 36-110 0 0,-1 0 9 0 0,1 1-1 0 0,-1-1 1 0 0,0 1-1 0 0,0-1 1 0 0,0 1 0 0 0,-1 0-1 0 0,0-1 1 0 0,1 1-1 0 0,-4-4 1 0 0,0-1 33 0 0,5 8-44 0 0,0 1 0 0 0,0-1-1 0 0,-1 1 1 0 0,1-1 0 0 0,0 1-1 0 0,0 0 1 0 0,-1-1 0 0 0,1 1-1 0 0,0-1 1 0 0,-1 1 0 0 0,1-1-1 0 0,0 1 1 0 0,-1 0 0 0 0,1-1 0 0 0,-1 1-1 0 0,1 0 1 0 0,-1-1 0 0 0,1 1-1 0 0,0 0 1 0 0,-1 0 0 0 0,1 0-1 0 0,-1-1 1 0 0,1 1 0 0 0,-1 0-1 0 0,1 0 1 0 0,-1 0 0 0 0,0 0 0 0 0,1 0-1 0 0,-1 0 1 0 0,1 0 0 0 0,-1 0-1 0 0,0 0 196 0 0,1 4-160 0 0,9 35 19 0 0,2 0 0 0 0,31 74-1 0 0,47 72 57 0 0,-72-155-87 0 0,31 44 0 0 0,27 24 25 0 0,-64-84-51 0 0,-1-2 11 0 0,0-1 0 0 0,1-1 0 0 0,0 1 0 0 0,15 9 1 0 0,-21-15-1 0 0,1 0 0 0 0,-1 0 0 0 0,0 0 0 0 0,0 1 1 0 0,-1 0-1 0 0,8 12 0 0 0,-11-17-17 0 0,6 8 59 0 0,-6-7-48 0 0,0 0-1 0 0,0-1 0 0 0,1 1 0 0 0,-1 0 1 0 0,0 0-1 0 0,-1-1 0 0 0,1 1 0 0 0,1 3 1 0 0,-2-4-3 0 0,0 0 0 0 0,0 0 0 0 0,0 0 0 0 0,0 0 1 0 0,0 0-1 0 0,-1 0 0 0 0,1 0 0 0 0,0 0 0 0 0,-1 0 1 0 0,1 0-1 0 0,0 0 0 0 0,-1 0 0 0 0,1 0 0 0 0,-1-1 0 0 0,0 1 1 0 0,1 0-1 0 0,-1 0 0 0 0,1 0 0 0 0,-1-1 0 0 0,0 1 0 0 0,-1 1 1 0 0,0-1-3 0 0,1 0 1 0 0,-1 0-1 0 0,1 0 1 0 0,-1 0 0 0 0,0 0-1 0 0,1 0 1 0 0,-1 0-1 0 0,0-1 1 0 0,0 1 0 0 0,0 0-1 0 0,0-1 1 0 0,0 0 0 0 0,1 1-1 0 0,-1-1 1 0 0,-3 0-1 0 0,-4 1 17 0 0,-30 4 43 0 0,-40 0-1 0 0,-95 2 84 0 0,112-4-88 0 0,-93 16 0 0 0,108-12-35 0 0,16-2 4 0 0,1 1 0 0 0,-53 19 0 0 0,61-17-12 0 0,-86 27 79 0 0,106-35-114 0 0,0 1-1 0 0,-1-1 1 0 0,1 1 0 0 0,0-1 0 0 0,-1 0-1 0 0,1 0 1 0 0,0 0 0 0 0,0-1 0 0 0,-1 1-1 0 0,1 0 1 0 0,0-1 0 0 0,-1 0-1 0 0,-1 0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0.1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823 80 9240 0 0,'0'0'358'0'0,"1"-4"-194"0"0,1-12 23 0 0,-2 16-170 0 0,0-1 0 0 0,0 0-1 0 0,0 0 1 0 0,0 1 0 0 0,0-1 0 0 0,0 0-1 0 0,0 0 1 0 0,0 1 0 0 0,0-1-1 0 0,-1 0 1 0 0,1 1 0 0 0,0-1 0 0 0,-1 0-1 0 0,1 1 1 0 0,0-1 0 0 0,-1 1 0 0 0,1-1-1 0 0,-1 0 1 0 0,1 1 0 0 0,-1-1 0 0 0,1 1-1 0 0,-1-1 1 0 0,1 1 0 0 0,-2-1 0 0 0,-16-8 164 0 0,13 7-106 0 0,-14-5 40 0 0,0 1-1 0 0,0 1 1 0 0,-31-4 0 0 0,42 7-94 0 0,-11 0 29 0 0,0 1 0 0 0,-1 1 0 0 0,-36 3 0 0 0,13 1 6 0 0,15-1-12 0 0,0 1 1 0 0,-41 11-1 0 0,7-1 5 0 0,46-10-30 0 0,-1 1-1 0 0,1 0 0 0 0,1 1 1 0 0,-1 1-1 0 0,1 0 1 0 0,-25 17-1 0 0,12-5 48 0 0,2 2-1 0 0,-36 34 1 0 0,54-46-42 0 0,0 0 1 0 0,1 0 0 0 0,0 0 0 0 0,0 1-1 0 0,1 0 1 0 0,0 0 0 0 0,1 0-1 0 0,-4 12 1 0 0,4-8 27 0 0,1 1-1 0 0,0-1 1 0 0,1 1-1 0 0,1 0 1 0 0,-1 28 0 0 0,3-28 4 0 0,0-1-1 0 0,1 1 1 0 0,1-1 0 0 0,0 1 0 0 0,1-1 0 0 0,1 0 0 0 0,0 0 0 0 0,1 0 0 0 0,0-1 0 0 0,1 1 0 0 0,1-1 0 0 0,0-1-1 0 0,1 1 1 0 0,11 14 0 0 0,-8-14 10 0 0,0 0 0 0 0,1 0 0 0 0,1-2 0 0 0,0 1 1 0 0,0-1-1 0 0,1-1 0 0 0,1-1 0 0 0,-1 0 0 0 0,2-1 0 0 0,17 8 0 0 0,-5-4 24 0 0,1-1 1 0 0,0-2-1 0 0,0 0 1 0 0,1-2-1 0 0,0-2 0 0 0,1 0 1 0 0,-1-2-1 0 0,1-1 1 0 0,-1-2-1 0 0,48-5 1 0 0,124-36-103 0 0,-156 30-1576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0.4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210 0 12160 0 0,'0'1'0'0'0,"0"-1"0"0"0,-1 1 0 0 0,1-1 0 0 0,0 1 0 0 0,-1-1 0 0 0,1 0 0 0 0,-1 1 0 0 0,1-1 0 0 0,0 1 0 0 0,-1-1 0 0 0,1 0 0 0 0,-1 1 0 0 0,1-1 0 0 0,-2 1 0 0 0,-3 2 0 0 0,-2 4 35 0 0,0-1 0 0 0,1 1 0 0 0,0 0 0 0 0,0 0 0 0 0,1 1 0 0 0,0-1 0 0 0,1 1 0 0 0,-1 0 0 0 0,1 1 0 0 0,1-1 0 0 0,-5 17 0 0 0,0 7 243 0 0,-8 63 0 0 0,-6 45 285 0 0,1-7-101 0 0,13-75-271 0 0,-28 222 390 0 0,16 3-156 0 0,21-248-336 0 0,1 1 0 0 0,9 37 0 0 0,-4-25-1 0 0,9 24-1920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0.8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355 140 14872 0 0,'-5'-5'4'0'0,"1"-1"0"0"0,0 0 0 0 0,0 0 0 0 0,0 0 0 0 0,1-1 0 0 0,-3-7 0 0 0,-3-6 25 0 0,0 2 38 0 0,7 12-27 0 0,-1 0-1 0 0,0 0 1 0 0,-1 1 0 0 0,1-1 0 0 0,-1 1-1 0 0,-5-6 1 0 0,8 10-21 0 0,0 0 1 0 0,0 1-1 0 0,0-1 0 0 0,0 0 0 0 0,0 1 1 0 0,0 0-1 0 0,0-1 0 0 0,0 1 0 0 0,0 0 1 0 0,0-1-1 0 0,-1 1 0 0 0,1 0 0 0 0,0 0 1 0 0,0 0-1 0 0,0 0 0 0 0,0 0 0 0 0,0 0 1 0 0,0 0-1 0 0,-1 0 0 0 0,1 1 0 0 0,-2 0 1 0 0,-2 0 52 0 0,1 1 1 0 0,-1 0-1 0 0,-5 4 1 0 0,9-6-61 0 0,-6 5 59 0 0,0-1 0 0 0,1 2 0 0 0,-1-1 0 0 0,1 1 0 0 0,1 0 1 0 0,-1 0-1 0 0,-5 8 0 0 0,0 0-4 0 0,-67 84 214 0 0,59-72-184 0 0,2 0 0 0 0,-14 31-1 0 0,28-52-81 0 0,1 0-1 0 0,-1 0 1 0 0,1 0-1 0 0,1 0 0 0 0,-1 1 1 0 0,1-1-1 0 0,0 0 1 0 0,0 1-1 0 0,0-1 0 0 0,1 1 1 0 0,0 0-1 0 0,0-1 1 0 0,1 1-1 0 0,-1-1 0 0 0,1 1 1 0 0,0-1-1 0 0,1 1 1 0 0,-1-1-1 0 0,4 8 0 0 0,-2-6 15 0 0,3 4 19 0 0,-6-11-46 0 0,1 0 0 0 0,-1 1 0 0 0,0-1 0 0 0,1 0 0 0 0,-1 0 0 0 0,1 1 1 0 0,-1-1-1 0 0,1 0 0 0 0,-1 0 0 0 0,1 0 0 0 0,-1 0 0 0 0,1 0 0 0 0,-1 0 0 0 0,1 0 0 0 0,-1 0 0 0 0,1 0 0 0 0,-1 0 0 0 0,1 0 1 0 0,-1 0-1 0 0,1 0 0 0 0,-1 0 0 0 0,1 0 0 0 0,-1 0 0 0 0,1-1 0 0 0,0 1 0 0 0,16-8 14 0 0,-1 0 0 0 0,1-1 0 0 0,-2-1 0 0 0,1 0 0 0 0,-1-1-1 0 0,-1-1 1 0 0,19-19 0 0 0,-8 4 18 0 0,-2-1-1 0 0,39-59 1 0 0,-19 18 38 0 0,-30 52-47 0 0,-12 17-23 0 0,0-1 1 0 0,-1 1 0 0 0,1-1 0 0 0,0 1-1 0 0,0-1 1 0 0,-1 1 0 0 0,1-1-1 0 0,0 1 1 0 0,0 0 0 0 0,0-1-1 0 0,-1 1 1 0 0,1 0 0 0 0,0 0 0 0 0,0-1-1 0 0,0 1 1 0 0,0 0 0 0 0,0 0-1 0 0,0 0 1 0 0,0 0 0 0 0,0 1-1 0 0,0 0 4 0 0,-1 0-1 0 0,1 1 0 0 0,-1-1 0 0 0,0 1 0 0 0,1-1 0 0 0,-1 1 0 0 0,0-1 0 0 0,0 1 0 0 0,0-1 0 0 0,0 3 0 0 0,0 10 9 0 0,7 89 60 0 0,0 0 15 0 0,-4-84-61 0 0,0 0-1 0 0,1 0 1 0 0,8 23-1 0 0,-8-33-18 0 0,-2-2 1 0 0,0 1-1 0 0,1-1 1 0 0,0 0-1 0 0,0 0 1 0 0,1 0-1 0 0,0 0 1 0 0,0-1-1 0 0,1 0 1 0 0,7 9-1 0 0,11 2-2293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1.1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191 1 13672 0 0,'-24'6'158'0'0,"0"1"0"0"0,0 1 0 0 0,-23 11 0 0 0,41-16-35 0 0,1 0 0 0 0,-1 0 0 0 0,1 1 1 0 0,0-1-1 0 0,0 1 0 0 0,0 0 0 0 0,0 1 1 0 0,1-1-1 0 0,-8 10 0 0 0,11-11-21 0 0,-1 0 0 0 0,0-1 0 0 0,1 1 0 0 0,0 0 1 0 0,-1 0-1 0 0,1 0 0 0 0,0 1 0 0 0,1-1 0 0 0,-1 0 0 0 0,0 0 0 0 0,1 0 0 0 0,0 1 0 0 0,0-1 0 0 0,0 0 0 0 0,0 0 0 0 0,0 1 0 0 0,1-1 0 0 0,0 0 0 0 0,-1 0 0 0 0,3 5 0 0 0,8 20 180 0 0,1-2 0 0 0,2 1-1 0 0,27 40 1 0 0,-35-58-242 0 0,0 0 1 0 0,-1 1-1 0 0,-1 0 1 0 0,6 16-1 0 0,7 42 81 0 0,-16-63-116 0 0,-1 0 0 0 0,0 1 0 0 0,0-1 1 0 0,0 0-1 0 0,-1 0 0 0 0,0 0 0 0 0,0 0 1 0 0,0 0-1 0 0,-2 5 0 0 0,-1 6 4 0 0,3-14-5 0 0,1 0 1 0 0,-1-1-1 0 0,0 1 0 0 0,0 0 1 0 0,1 0-1 0 0,-1 0 0 0 0,0-1 0 0 0,-1 1 1 0 0,-1 2-1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1.5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 0 14272 0 0,'-5'5'39'0'0,"0"0"1"0"0,0 1 0 0 0,1-1 0 0 0,-7 12 0 0 0,9-14-18 0 0,1 1-1 0 0,-1-1 1 0 0,1 0 0 0 0,0 0 0 0 0,1 0 0 0 0,-1 1-1 0 0,0-1 1 0 0,1 0 0 0 0,0 1 0 0 0,-1-1 0 0 0,2 1-1 0 0,-1 4 1 0 0,2 1 65 0 0,0-1 0 0 0,0 1 0 0 0,1 0 0 0 0,0 0 0 0 0,7 14 0 0 0,26 38 487 0 0,1 0-232 0 0,13 35 8 0 0,13 25-155 0 0,-35-58-131 0 0,-26-60-62 0 0,-1 1 0 0 0,0-1 0 0 0,0 0 0 0 0,0 1 0 0 0,0-1 1 0 0,-1 1-1 0 0,0-1 0 0 0,1 1 0 0 0,-1-1 0 0 0,-1 4 0 0 0,2 14 5 0 0,-1-18-6 0 0,-1 0-1 0 0,1 0 1 0 0,0-1-1 0 0,-1 1 1 0 0,1 0-1 0 0,-1-1 1 0 0,0 1-1 0 0,0 0 1 0 0,0-1-1 0 0,0 1 1 0 0,-1-1-1 0 0,1 1 1 0 0,-1-1-1 0 0,1 0 1 0 0,-4 4-1 0 0,-1 1 2 0 0,3-2-1 0 0,-1 0 0 0 0,0 0 0 0 0,0 0 0 0 0,0-1 0 0 0,-1 0-1 0 0,1 0 1 0 0,-1 0 0 0 0,0-1 0 0 0,-1 1 0 0 0,1-1 0 0 0,0-1 0 0 0,-1 1 0 0 0,0-1 0 0 0,1 0 0 0 0,-1 0 0 0 0,-7 1 0 0 0,1 1-2105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1.9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1 15176 0 0,'0'12'0'0'0,"0"18"0"0"0,-3 12 0 0 0,6 3 168 0 0,2 2 16 0 0,5 0-8 0 0,4 14 8 0 0,-5-9 192 0 0,2-8 7 0 0,3-2-7 0 0,2-6 16 0 0,-6-3-336 0 0,-6-7 16 0 0,-1 0-8 0 0,-6-7 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2.2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 0 14872 0 0,'0'0'0'0'0,"-4"7"0"0"0,-3-5 88 0 0,0-2 16 0 0,5 4-8 0 0,4 10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2.5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404 254 8240 0 0,'18'-6'0'0'0,"13"-7"33"0"0,3-5 259 0 0,-19 11-100 0 0,-1-1 1 0 0,0 0 0 0 0,18-16 0 0 0,-29 22-139 0 0,-1 0 0 0 0,0 0 0 0 0,0-1 0 0 0,0 1 0 0 0,0-1 0 0 0,0 1 0 0 0,0-1 1 0 0,-1 0-1 0 0,1 0 0 0 0,-1 0 0 0 0,1-3 0 0 0,-1 5-39 0 0,-1-1-1 0 0,0 1 1 0 0,0-1-1 0 0,1 1 1 0 0,-1-1-1 0 0,0 1 1 0 0,0-1-1 0 0,0 1 1 0 0,0 0-1 0 0,-1-1 1 0 0,1 1-1 0 0,0-1 1 0 0,-1 1-1 0 0,1-1 1 0 0,-1 1-1 0 0,1 0 1 0 0,-1-1-1 0 0,0 1 1 0 0,1 0-1 0 0,-1 0 1 0 0,0 0-1 0 0,0-1 1 0 0,0 1-1 0 0,0 0 1 0 0,0 0 0 0 0,-2-1-1 0 0,-3-3 19 0 0,1 0-25 0 0,0 1-1 0 0,-1 0 0 0 0,0 0 0 0 0,0 0 1 0 0,0 1-1 0 0,0 0 0 0 0,0 0 1 0 0,0 1-1 0 0,-1-1 0 0 0,-9-1 0 0 0,4 2 2 0 0,0-1-1 0 0,0 0 1 0 0,0-1-1 0 0,-16-8 0 0 0,24 11-6 0 0,-6-3 5 0 0,-2 1 0 0 0,1 0 0 0 0,0 1 0 0 0,-17-2 0 0 0,11 2 17 0 0,-18-5-1 0 0,25 5-5 0 0,1 1 1 0 0,-1 0-1 0 0,1 0 1 0 0,-1 1-1 0 0,1 0 1 0 0,-1 1-1 0 0,-13 2 1 0 0,17-2 2 0 0,3 0-6 0 0,0-1 0 0 0,1 1 0 0 0,-1 0-1 0 0,1 0 1 0 0,-1 0 0 0 0,1 0 0 0 0,0 0 0 0 0,-1 1 0 0 0,1-1 0 0 0,0 1-1 0 0,-3 2 1 0 0,-22 24 412 0 0,15-14-192 0 0,6-6-128 0 0,0 0 0 0 0,1 0 0 0 0,0 1 0 0 0,1 0 0 0 0,0 0 0 0 0,0 0 0 0 0,-3 13 0 0 0,-1 0-3 0 0,-5 13 152 0 0,1 0 0 0 0,-9 50 0 0 0,12-24 132 0 0,2 0 0 0 0,3 85 0 0 0,3-72-152 0 0,1 24 28 0 0,29 125 194 0 0,-9-81-252 0 0,12 27 27 0 0,2 46-39 0 0,-27-93-78 0 0,-6-69-68 0 0,0-40-24 0 0,-1 0 0 0 0,0 0 0 0 0,-4 22 0 0 0,3-29-8 0 0,-1-1 1 0 0,1 1-1 0 0,-1-1 1 0 0,-1 1-1 0 0,1-1 1 0 0,-1 1-1 0 0,0-1 0 0 0,0 0 1 0 0,0 0-1 0 0,-6 6 1 0 0,3-4 64 0 0,-1 0 1 0 0,-1 0-1 0 0,-13 11 1 0 0,19-17-179 0 0,0 0 1 0 0,0 1-1 0 0,0-1 1 0 0,0 0-1 0 0,0 0 1 0 0,0 0-1 0 0,0 0 1 0 0,0-1-1 0 0,-1 1 1 0 0,1 0-1 0 0,0-1 1 0 0,0 0-1 0 0,-1 1 1 0 0,1-1-1 0 0,0 0 1 0 0,-1 0-1 0 0,1 0 1 0 0,0-1-1 0 0,-1 1 1 0 0,1 0-1 0 0,-3-2 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3.2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0 106 15272 0 0,'2'-2'11'0'0,"-1"-1"1"0"0,1 1 0 0 0,-1 0 0 0 0,1-1 0 0 0,0 1 0 0 0,0 0-1 0 0,0 0 1 0 0,0 0 0 0 0,0 0 0 0 0,3-2 0 0 0,0 2 9 0 0,-1-1 0 0 0,1 1 0 0 0,0 0 0 0 0,0 1 1 0 0,7-2-1 0 0,31-7 256 0 0,1 3 0 0 0,57-3-1 0 0,93 8 284 0 0,-102 4-364 0 0,147 0 104 0 0,-132-5-200 0 0,92-3 31 0 0,-131 4-86 0 0,-20 1-15 0 0,75-11 0 0 0,-37-5-2236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2.8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85 15176 0 0,'1'3'0'0'0,"5"-3"0"0"0,21 4 0 0 0,6-4 40 0 0,4 0-8 0 0,0 0 8 0 0,7 0-8 0 0,-4 0 64 0 0,0 0 8 0 0,8 0-8 0 0,4 0 0 0 0,-3-3-32 0 0,-5 2 0 0 0,0-3 0 0 0,1-6 0 0 0</inkml:trace>
  <inkml:trace contextRef="#ctx0" brushRef="#br0" timeOffset="1">716 2 10152 0 0,'1'0'15'0'0,"-1"-1"0"0"0,1 1 0 0 0,-1 0 0 0 0,1 0 0 0 0,0 0 1 0 0,-1-1-1 0 0,1 1 0 0 0,0 0 0 0 0,-1 0 0 0 0,1 0 0 0 0,0 0 0 0 0,-1 0 1 0 0,1 0-1 0 0,0 0 0 0 0,-1 0 0 0 0,1 0 0 0 0,0 1 0 0 0,0 0 23 0 0,0-1 0 0 0,-1 1 0 0 0,1 0 0 0 0,-1 0-1 0 0,1 0 1 0 0,-1-1 0 0 0,1 1 0 0 0,-1 0 0 0 0,1 0 0 0 0,-1 2-1 0 0,1 0 3 0 0,0-1 20 0 0,0 0 1 0 0,-1 0-1 0 0,0 0 1 0 0,1 0-1 0 0,-1 0 1 0 0,0 0-1 0 0,0 0 1 0 0,0 0-1 0 0,0 0 1 0 0,-1 0-1 0 0,0 4 1 0 0,-8 21 257 0 0,6-20-281 0 0,-11 25 161 0 0,-16 49 220 0 0,6-7-137 0 0,8-25-34 0 0,-14 67 1 0 0,26-93-192 0 0,0-5 12 0 0,1 2 0 0 0,1-1 1 0 0,0 0-1 0 0,2 29 0 0 0,1-33-24 0 0,-1-9-13 0 0,1 1 0 0 0,0 0 0 0 0,0-1 0 0 0,1 1 0 0 0,-1 0 0 0 0,5 8 1 0 0,-6-14-22 0 0,1 0 1 0 0,-1 0 0 0 0,1 0 0 0 0,-1-1 0 0 0,1 1 0 0 0,-1 0-1 0 0,1 0 1 0 0,0-1 0 0 0,-1 1 0 0 0,1 0 0 0 0,0-1 0 0 0,-1 1-1 0 0,1-1 1 0 0,0 1 0 0 0,0-1 0 0 0,0 0 0 0 0,0 1-1 0 0,-1-1 1 0 0,1 0 0 0 0,0 1 0 0 0,0-1 0 0 0,0 0 0 0 0,0 0-1 0 0,0 0 1 0 0,2 0 0 0 0,-1 0-212 0 0,0 0-1 0 0,0 0 1 0 0,-1-1 0 0 0,1 1-1 0 0,0-1 1 0 0,0 0 0 0 0,0 1-1 0 0,2-2 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3.2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 0 14568 0 0,'-2'3'0'0'0,"-2"-2"0"0"0,4 9 0 0 0,2 3 40 0 0,2 4 8 0 0,6-2 0 0 0,5-6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3.5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520 52 15976 0 0,'-1'-2'0'0'0,"-1"0"0"0"0,1 0 0 0 0,-1 0 0 0 0,1 1 0 0 0,-1-1 0 0 0,0 0 0 0 0,0 1 0 0 0,-4-3 0 0 0,0 0 5 0 0,1 0 8 0 0,0 1 1 0 0,0-1-1 0 0,0 1 0 0 0,-1 1 1 0 0,0-1-1 0 0,1 1 1 0 0,-1 0-1 0 0,0 0 1 0 0,0 1-1 0 0,-7-1 0 0 0,4 1 43 0 0,-1 0 0 0 0,1 1 0 0 0,0 0 0 0 0,-1 1 0 0 0,1 0 0 0 0,-11 3 0 0 0,5 0 29 0 0,0 1 0 0 0,0 0 0 0 0,0 1 1 0 0,0 1-1 0 0,1 0 0 0 0,0 1 0 0 0,-21 15 0 0 0,16-7-29 0 0,1 0 0 0 0,0 1 0 0 0,1 1 0 0 0,1 1 0 0 0,-19 28 0 0 0,23-29-31 0 0,2 0 0 0 0,0 0 0 0 0,1 1 0 0 0,1 0 0 0 0,0 1 0 0 0,-8 35-1 0 0,2 31 35 0 0,13-79-50 0 0,0 1 0 0 0,1 0-1 0 0,0 0 1 0 0,0 0 0 0 0,1-1 0 0 0,0 1-1 0 0,0 0 1 0 0,1 0 0 0 0,0-1 0 0 0,0 1-1 0 0,1-1 1 0 0,6 13 0 0 0,-6-15 1 0 0,0-1 0 0 0,0 1 1 0 0,0-1-1 0 0,0 0 0 0 0,1 1 0 0 0,0-1 0 0 0,0-1 1 0 0,0 1-1 0 0,0-1 0 0 0,1 0 0 0 0,-1 0 1 0 0,1 0-1 0 0,0 0 0 0 0,0-1 0 0 0,0 0 0 0 0,0 0 1 0 0,0 0-1 0 0,9 1 0 0 0,-6-1 6 0 0,0-2 0 0 0,0 1-1 0 0,1-1 1 0 0,-1 0 0 0 0,0-1-1 0 0,1 0 1 0 0,-1-1 0 0 0,14-3 0 0 0,-7 0 6 0 0,1-1 1 0 0,-1-1-1 0 0,21-11 1 0 0,-20 8-1 0 0,0-1 0 0 0,-1 0 0 0 0,26-26 0 0 0,-17 11 5 0 0,26-33 1 0 0,-42 46-23 0 0,0-1-1 0 0,0 1 1 0 0,7-20 0 0 0,1-1 2 0 0,9-17 1 0 0,-2 0 0 0 0,17-60 0 0 0,-39 109-6 0 0,-1 1-1 0 0,1-1 1 0 0,-1 0-1 0 0,0 1 1 0 0,0-1-1 0 0,0 0 1 0 0,0 0-1 0 0,0 1 1 0 0,-1-4-1 0 0,0-6 8 0 0,-5 17 7 0 0,-13 13-1 0 0,0 0 0 0 0,1 2-1 0 0,2 0 1 0 0,-20 32 0 0 0,20-26-3 0 0,2-3 19 0 0,1 0-1 0 0,1 0 0 0 0,-16 47 0 0 0,21-47 11 0 0,2 0 1 0 0,1 1-1 0 0,0-1 0 0 0,2 1 1 0 0,1 42-1 0 0,2-61-29 0 0,0 0 0 0 0,0 0 1 0 0,1 0-1 0 0,-1 0 0 0 0,1-1 0 0 0,1 1 0 0 0,-1 0 0 0 0,1-1 1 0 0,0 0-1 0 0,4 6 0 0 0,-4-7-6 0 0,-1 0-1 0 0,1-1 1 0 0,0 0-1 0 0,1 0 1 0 0,-1 0-1 0 0,0 0 1 0 0,1-1-1 0 0,0 1 1 0 0,0-1 0 0 0,0 0-1 0 0,0 0 1 0 0,0 0-1 0 0,0 0 1 0 0,6 1-1 0 0,-7-3-151 0 0,0 0 0 0 0,1 1 0 0 0,-1-1 0 0 0,0-1-1 0 0,0 1 1 0 0,0 0 0 0 0,1-1 0 0 0,-1 1-1 0 0,0-1 1 0 0,0 0 0 0 0,0 0 0 0 0,0-1 0 0 0,4-1-1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3.9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115 1 15376 0 0,'-7'22'0'0'0,"-7"20"0"0"0,5 2 0 0 0,-1 1 200 0 0,2 3-8 0 0,1 7 8 0 0,4 17 0 0 0,-1-13 151 0 0,1-12 17 0 0,3 1 0 0 0,6-10 0 0 0,-6-8-264 0 0,-3-8 0 0 0,0-1 0 0 0,3-9 0 0 0</inkml:trace>
  <inkml:trace contextRef="#ctx0" brushRef="#br0" timeOffset="1">34 631 10040 0 0,'-2'-3'0'0'0,"-3"-5"0"0"0,1-6 0 0 0,1-7 160 0 0,-1-2 8 0 0,-4-1-8 0 0,1-4 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4.2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0 581 14064 0 0,'16'-6'9'0'0,"-1"1"-1"0"0,1 0 1 0 0,0 1 0 0 0,1 1 0 0 0,-1 0 0 0 0,18 0 0 0 0,12 0 57 0 0,-11 1 6 0 0,66 2-1 0 0,-90 1 2 0 0,0 1-1 0 0,0 0 1 0 0,-1 0 0 0 0,1 1-1 0 0,0 1 1 0 0,-1 0 0 0 0,0 0-1 0 0,0 1 1 0 0,0 0 0 0 0,11 8-1 0 0,-11-6 26 0 0,-1 0-1 0 0,-1 0 0 0 0,1 1 1 0 0,-1 0-1 0 0,-1 1 1 0 0,0 0-1 0 0,0 0 1 0 0,0 0-1 0 0,-1 1 0 0 0,-1 0 1 0 0,0 0-1 0 0,0 0 1 0 0,3 12-1 0 0,8 23 186 0 0,17 51 337 0 0,-22-67-472 0 0,1 1 1 0 0,1-2-1 0 0,1 0 1 0 0,24 35-1 0 0,-34-59-136 0 0,-1 0-1 0 0,0 0 0 0 0,1 0 0 0 0,0 0 0 0 0,0-1 1 0 0,0 1-1 0 0,0-1 0 0 0,1 0 0 0 0,-1 0 0 0 0,1-1 1 0 0,-1 1-1 0 0,1-1 0 0 0,0 0 0 0 0,6 1 0 0 0,6 5-2261 0 0</inkml:trace>
  <inkml:trace contextRef="#ctx0" brushRef="#br0" timeOffset="1">930 10 10152 0 0,'-3'0'0'0'0,"-6"-3"0"0"0,-2-4 0 0 0,0 10 368 0 0,4 4 0 0 0,-3 2 0 0 0,1 2 0 0 0,2 3 224 0 0,3 2 0 0 0,1 2 0 0 0,-4 14 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4.5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12360 0 0,'23'86'251'0'0,"-1"1"106"0"0,-6-42-146 0 0,15 47 576 0 0,-25-70-451 0 0,12 31-1 0 0,-13-43-219 0 0,-1-1-1 0 0,1 0 1 0 0,1-1-1 0 0,-1 1 1 0 0,14 13-1 0 0,-13-14 30 0 0,-6-7-138 0 0,1 0 0 0 0,-1-1 0 0 0,0 1 0 0 0,1 0 0 0 0,-1-1 1 0 0,1 1-1 0 0,-1 0 0 0 0,1-1 0 0 0,0 1 0 0 0,-1-1 1 0 0,1 1-1 0 0,-1-1 0 0 0,1 1 0 0 0,0-1 0 0 0,0 1 0 0 0,-1-1 1 0 0,1 0-1 0 0,0 1 0 0 0,1-1 0 0 0,2 1 25 0 0,-4-1-31 0 0,0 1 0 0 0,1-1-1 0 0,-1 0 1 0 0,0 0 0 0 0,0 0 0 0 0,1 1-1 0 0,-1-1 1 0 0,0 0 0 0 0,1 0-1 0 0,-1 0 1 0 0,0 0 0 0 0,0 0-1 0 0,1 0 1 0 0,-1 0 0 0 0,0 0-1 0 0,1 0 1 0 0,-1 0 0 0 0,0 0 0 0 0,1 0-1 0 0,-1 0 1 0 0,0 0 0 0 0,1 0-1 0 0,-1 0 1 0 0,0 0 0 0 0,1 0-1 0 0,-1 0 1 0 0,0 0 0 0 0,0-1-1 0 0,1 1 1 0 0,-1 0 0 0 0,0 0 0 0 0,1 0-1 0 0,-1-1 1 0 0,0 1 0 0 0,0 0-1 0 0,0 0 1 0 0,1 0 0 0 0,-1-1-1 0 0,0 1 1 0 0,0 0 0 0 0,0-1-1 0 0,1 1 1 0 0,-1-1 0 0 0,14-100 25 0 0,-10 76-20 0 0,-1-9 23 0 0,-2-39 0 0 0,-1 26 32 0 0,0 33-11 0 0,0-1 1 0 0,0 0 0 0 0,-2 0 0 0 0,0 1 0 0 0,-5-20 0 0 0,6 33-33 0 0,1-1 1 0 0,-1 1-1 0 0,0-1 0 0 0,1 1 1 0 0,-1 0-1 0 0,0-1 0 0 0,0 1 1 0 0,0 0-1 0 0,0 0 1 0 0,0 0-1 0 0,0 0 0 0 0,0 0 1 0 0,-3-2-1 0 0,4 3-2 0 0,-1-1 1 0 0,0 1-1 0 0,1 0 0 0 0,-1 0 1 0 0,0-1-1 0 0,0 1 1 0 0,0 0-1 0 0,1 0 0 0 0,-1 0 1 0 0,0 0-1 0 0,0 0 1 0 0,0 0-1 0 0,1 0 0 0 0,-1 0 1 0 0,0 0-1 0 0,0 0 0 0 0,0 0 1 0 0,1 0-1 0 0,-1 1 1 0 0,0-1-1 0 0,0 0 0 0 0,1 0 1 0 0,-1 1-1 0 0,0-1 0 0 0,0 1 1 0 0,1-1-1 0 0,-1 1 1 0 0,1-1-1 0 0,-1 1 0 0 0,0-1 1 0 0,0 2-1 0 0,-14 13 141 0 0,0 1 0 0 0,1 0 1 0 0,1 2-1 0 0,0-1 0 0 0,2 2 0 0 0,-14 26 0 0 0,19-32-75 0 0,0-1 47 0 0,1 1 0 0 0,1 0 0 0 0,-6 20-1 0 0,6-6-2313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4.9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 1 12960 0 0,'0'38'107'0'0,"1"-16"167"0"0,-4 37-1 0 0,2-4 250 0 0,0-12-19 0 0,1-38-387 0 0,0 1 0 0 0,0-1 1 0 0,1 1-1 0 0,-1-1 0 0 0,1 0 0 0 0,1 1 0 0 0,-1-1 1 0 0,1 0-1 0 0,0 0 0 0 0,4 8 0 0 0,-6-12-99 0 0,0-1 0 0 0,0 0-1 0 0,0 1 1 0 0,1-1 0 0 0,-1 1 0 0 0,0-1-1 0 0,0 0 1 0 0,0 1 0 0 0,1-1 0 0 0,-1 0-1 0 0,0 1 1 0 0,1-1 0 0 0,-1 0 0 0 0,0 0-1 0 0,1 1 1 0 0,-1-1 0 0 0,0 0 0 0 0,1 0-1 0 0,-1 1 1 0 0,1-1 0 0 0,-1 0 0 0 0,0 0-1 0 0,1 0 1 0 0,-1 0 0 0 0,1 0 0 0 0,-1 0-1 0 0,1 0 1 0 0,-1 0-9 0 0,1 0-1 0 0,-1 0 1 0 0,0 0 0 0 0,1 0 0 0 0,-1 0-1 0 0,0-1 1 0 0,0 1 0 0 0,1 0-1 0 0,-1 0 1 0 0,0-1 0 0 0,0 1-1 0 0,1 0 1 0 0,-1 0 0 0 0,0-1-1 0 0,0 1 1 0 0,0 0 0 0 0,0 0-1 0 0,1-1 1 0 0,-1 1 0 0 0,0 0-1 0 0,0-1 1 0 0,0 1 0 0 0,0 0-1 0 0,0-1 1 0 0,0 1 0 0 0,0 0-1 0 0,0-1 1 0 0,0 1 0 0 0,0-1-1 0 0,3-4 64 0 0,6-8-27 0 0,9-20 0 0 0,-12 21-31 0 0,0 0 0 0 0,1 0 0 0 0,1 1 0 0 0,11-14 0 0 0,-9 15 15 0 0,0 0 0 0 0,1 1 0 0 0,0 0 0 0 0,1 0 0 0 0,0 1 0 0 0,0 1 0 0 0,0 0 0 0 0,1 1 0 0 0,19-6 0 0 0,-24 9 5 0 0,1 0-1 0 0,-1 1 1 0 0,1 1 0 0 0,-1 0 0 0 0,1 0-1 0 0,0 0 1 0 0,-1 1 0 0 0,1 0-1 0 0,0 1 1 0 0,-1 0 0 0 0,1 0 0 0 0,-1 1-1 0 0,1 0 1 0 0,-1 1 0 0 0,0 0-1 0 0,12 5 1 0 0,-12-2 20 0 0,1 0-1 0 0,-2 0 1 0 0,1 0-1 0 0,0 1 1 0 0,-1 0-1 0 0,-1 1 1 0 0,8 8 0 0 0,-5-5 4 0 0,7 9 124 0 0,-1 1 1 0 0,18 34 0 0 0,18 49 249 0 0,-31-62-275 0 0,26 46-2298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8:05.4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7111 117 11256 0 0,'-1'1'-1'0'0,"0"-1"1"0"0,-1 1-1 0 0,1 0 1 0 0,0 0-1 0 0,0-1 1 0 0,-1 1 0 0 0,1-1-1 0 0,0 1 1 0 0,-1-1-1 0 0,1 1 1 0 0,0-1-1 0 0,-1 0 1 0 0,1 0 0 0 0,-3 0-1 0 0,-6 2 108 0 0,-30 6 527 0 0,-3 1 534 0 0,-78 7 0 0 0,7-6 262 0 0,1 1-651 0 0,-293 0 223 0 0,79-20-849 0 0,-114-20-101 0 0,239 20-45 0 0,16 1 6 0 0,-206-15 63 0 0,150 22 63 0 0,84 2-42 0 0,70-2 6 0 0,-405 3 519 0 0,285-4-351 0 0,54 0-100 0 0,-193 1 235 0 0,161-8-197 0 0,11 0-34 0 0,-49-5 43 0 0,80 3-76 0 0,-4-1 1 0 0,-82-3 74 0 0,87 4-67 0 0,-40 0 44 0 0,32 6-43 0 0,-7 0 18 0 0,54 2-54 0 0,-16-1-4 0 0,58 6-52 0 0,-103-1 88 0 0,-249 1 308 0 0,312 2-336 0 0,-32 4 122 0 0,78-7-103 0 0,44-1-67 0 0,-1 0 1 0 0,0 1-1 0 0,-23 4 1 0 0,33-5-37 0 0,0 1 0 0 0,0-1-1 0 0,0 0 1 0 0,0 1 0 0 0,0-1 0 0 0,1-1 0 0 0,-1 1-1 0 0,-4-1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9:17.8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2504 0 0,'0'0'0'0'0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9:18.4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12120 623 4616 0 0,'-2'-4'30'0'0,"-1"-7"293"0"0,-9-20-1 0 0,10 27-209 0 0,0 1 0 0 0,0-1 1 0 0,-1 1-1 0 0,1-1 0 0 0,-1 1 1 0 0,0 0-1 0 0,1 0 0 0 0,-1 1 0 0 0,-4-4 1 0 0,-14-9 499 0 0,9 6-410 0 0,0 0 0 0 0,0 1 0 0 0,-1 0 0 0 0,0 1 1 0 0,-17-7-1 0 0,-32-4 384 0 0,-81-12 0 0 0,87 19-407 0 0,-232-25 446 0 0,204 29-494 0 0,-403-32 306 0 0,272 22-309 0 0,-19-2-19 0 0,182 16-90 0 0,-284-7 115 0 0,259 11-113 0 0,-475 4 294 0 0,111 1 83 0 0,-65 0 201 0 0,288-6-370 0 0,-92-1 185 0 0,181-1-230 0 0,-165-4 206 0 0,-461-6 481 0 0,317 5-414 0 0,-126 0 123 0 0,361 1-375 0 0,55 1-59 0 0,-188-3 172 0 0,196 4-204 0 0,-57-3 60 0 0,-70-5 41 0 0,-39-2 12 0 0,58 5-83 0 0,35 2-40 0 0,-235-17 61 0 0,278 20-124 0 0,11 2 0 0 0,-167-6 29 0 0,89-1-38 0 0,39 1-3 0 0,-137-2 7 0 0,239 7-22 0 0,-5-2 5 0 0,-113-1 0 0 0,-66-3 1 0 0,45 0-19 0 0,109 6 4 0 0,83 1-5 0 0,-419-23-1 0 0,435 22-2 0 0,1-1 0 0 0,-1-1-1 0 0,2-2 1 0 0,-1 0-1 0 0,-39-18 1 0 0,29 10-2227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3.61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9 116 16879 0 0,'-1'-1'0'0'0,"0"0"0"0"0,0 0 0 0 0,1 0 0 0 0,-1 0 0 0 0,0 0 0 0 0,1 0 0 0 0,-1 0 0 0 0,1 0 0 0 0,-1 0 0 0 0,1 0 0 0 0,0 0 0 0 0,-1 0 0 0 0,1 0 0 0 0,0 0 0 0 0,0-1 0 0 0,0 1 0 0 0,0 0 0 0 0,0 0 0 0 0,0 0 0 0 0,0 0 0 0 0,0-1 0 0 0,1 1 0 0 0,-1 0 0 0 0,0 0 0 0 0,1 0 0 0 0,-1 0 0 0 0,0 0 0 0 0,1 0 0 0 0,0 0 0 0 0,-1 0 0 0 0,1 0 0 0 0,0 0 0 0 0,-1 0 0 0 0,1 0 0 0 0,0 0 0 0 0,0 0 0 0 0,0 0 0 0 0,0 1 0 0 0,-1-1 0 0 0,1 0 0 0 0,0 1 0 0 0,0-1 0 0 0,1 1 0 0 0,-1-1 0 0 0,0 1 0 0 0,2-1 0 0 0,23-7 4 0 0,-13 4 3 0 0,1 1 0 0 0,21-4-1 0 0,249-4 78 0 0,-94 7 8 0 0,113-14-12 0 0,-115 2-2194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5.4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896 132 11656 0 0,'-2'-6'28'0'0,"0"0"0"0"0,-1 0 0 0 0,-5-10 0 0 0,6 14 0 0 0,1 0 0 0 0,0 0 0 0 0,-1 1 0 0 0,1-1 0 0 0,0 0 0 0 0,-1 1 0 0 0,0 0 0 0 0,1-1 0 0 0,-1 1 0 0 0,0 0 0 0 0,0-1 0 0 0,0 1 0 0 0,0 0 0 0 0,0 1 0 0 0,-2-2 0 0 0,-4-1 144 0 0,0 0 1 0 0,1 0 0 0 0,-10-6-1 0 0,7 4-80 0 0,-14-9 147 0 0,17 9-131 0 0,0 1 1 0 0,0 0-1 0 0,-1 0 1 0 0,1 1-1 0 0,-16-5 1 0 0,2 4 33 0 0,-1 1 0 0 0,1 1-1 0 0,-1 1 1 0 0,1 1 0 0 0,0 1 0 0 0,-23 4 0 0 0,-4 3 79 0 0,-72 21 1 0 0,100-22-164 0 0,-1 0 1 0 0,2 2-1 0 0,-35 19 1 0 0,21-7 51 0 0,-35 30-1 0 0,56-41-70 0 0,0 2 0 0 0,1-1 0 0 0,0 2 0 0 0,1-1 0 0 0,0 1 0 0 0,1 1 0 0 0,-10 20 0 0 0,7-10 31 0 0,2 1 1 0 0,0 0-1 0 0,-10 45 0 0 0,14-41 19 0 0,-5 51 0 0 0,10-63-54 0 0,1 0-1 0 0,1 0 1 0 0,0 0-1 0 0,6 28 1 0 0,1-15 15 0 0,2 0 0 0 0,1-1 1 0 0,1-1-1 0 0,2 0 0 0 0,0 0 0 0 0,2-2 0 0 0,26 34 1 0 0,-12-22 67 0 0,2-1 0 0 0,2-2 0 0 0,72 60 0 0 0,-85-80-51 0 0,0-1 0 0 0,46 23 0 0 0,48 10 126 0 0,-88-39-118 0 0,0-2 1 0 0,0 0-1 0 0,1-1 0 0 0,0-2 1 0 0,0-1-1 0 0,36-2 1 0 0,-41-2 44 0 0,0 0 0 0 0,-1-2 0 0 0,31-8 0 0 0,50-22-2488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5.7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 1 14168 0 0,'-1'0'4'0'0,"0"1"1"0"0,0-1 0 0 0,0 1 0 0 0,1 0 0 0 0,-1-1 0 0 0,0 1-1 0 0,1 0 1 0 0,-1 0 0 0 0,0-1 0 0 0,1 1 0 0 0,-1 0 0 0 0,1 0-1 0 0,0 0 1 0 0,-1 0 0 0 0,1-1 0 0 0,0 1 0 0 0,-1 0-1 0 0,1 0 1 0 0,0 0 0 0 0,0 0 0 0 0,0 1 0 0 0,0 24 210 0 0,1-13-104 0 0,20 312 2094 0 0,-17-277-1939 0 0,48 268 1158 0 0,-35-242-1081 0 0,29 74 0 0 0,-34-117-222 0 0,3-1 0 0 0,0 0 0 0 0,2-1 0 0 0,1-1 0 0 0,29 35 0 0 0,-21-28-46 0 0,8 11 22 0 0,-19-28-2569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6.1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1 567 15976 0 0,'0'2'0'0'0,"3"7"0"0"0,1-2 1 0 0,37 66 119 0 0,-35-64-95 0 0,1 1 0 0 0,0-1 0 0 0,0 0-1 0 0,1-1 1 0 0,14 12 0 0 0,-7-10 158 0 0,0 0 0 0 0,0-1 0 0 0,1-1 0 0 0,19 8 0 0 0,-26-13-75 0 0,0 0 1 0 0,1-1 0 0 0,0 0-1 0 0,-1 0 1 0 0,1-1 0 0 0,0-1-1 0 0,0 0 1 0 0,0 0 0 0 0,-1-1-1 0 0,1 0 1 0 0,0 0 0 0 0,-1-1-1 0 0,1-1 1 0 0,-1 1 0 0 0,1-2-1 0 0,-1 1 1 0 0,0-1 0 0 0,0-1-1 0 0,10-6 1 0 0,10-9 108 0 0,-2-2 0 0 0,35-33 0 0 0,-49 39-160 0 0,0 0 0 0 0,16-26 0 0 0,-2 2 18 0 0,-19 29-53 0 0,9-11 33 0 0,-1-1-1 0 0,24-47 1 0 0,17-70 73 0 0,-47 109-92 0 0,-2 0 1 0 0,8-53-1 0 0,-15 73-13 0 0,0 0 0 0 0,-1 0 0 0 0,-1 0-1 0 0,0 0 1 0 0,0 0 0 0 0,-5-16 0 0 0,6 25-9 0 0,-1-1-1 0 0,0 1 1 0 0,0-1-1 0 0,-1 1 1 0 0,1 0-1 0 0,0-1 1 0 0,-1 1-1 0 0,1 0 1 0 0,-1 0-1 0 0,0 0 1 0 0,0 0-1 0 0,0 0 1 0 0,0 1-1 0 0,0-1 1 0 0,-3-1-1 0 0,5 3-63 0 0,-1 0 1 0 0,1 0-1 0 0,0 0 1 0 0,-1 0-1 0 0,1 0 1 0 0,0 0-1 0 0,-1 0 1 0 0,1 0-1 0 0,0 0 1 0 0,-1 0-1 0 0,1 0 1 0 0,-1 0-1 0 0,1 0 1 0 0,0 0-1 0 0,-1 1 1 0 0,1-1-1 0 0,0 0 0 0 0,-1 0 1 0 0,1 0-1 0 0,0 0 1 0 0,-1 1-1 0 0,1-1 1 0 0,0 0-1 0 0,0 1 1 0 0,-1-1-1 0 0,1 0 1 0 0,0 0-1 0 0,0 1 1 0 0,0-1-1 0 0,-1 0 1 0 0,1 1-1 0 0,0-1 0 0 0,0 0 1 0 0,0 1-1 0 0,0-1 1 0 0,0 0-1 0 0,0 1 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6.5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656 1 15472 0 0,'-3'0'-1'0'0,"1"0"0"0"0,-1 0 0 0 0,1 0 1 0 0,0 1-1 0 0,-1-1 0 0 0,1 1 1 0 0,0 0-1 0 0,-4 1 0 0 0,-7 2 41 0 0,-42 4 283 0 0,37-6-95 0 0,-31 7 1 0 0,23-3 18 0 0,15-4-23 0 0,0 0 1 0 0,-17 7 0 0 0,25-8-191 0 0,1 0-1 0 0,-1 0 1 0 0,0 1-1 0 0,1-1 1 0 0,-1 1-1 0 0,1 0 1 0 0,0 0-1 0 0,-1 0 1 0 0,1 0-1 0 0,0 0 1 0 0,0 0-1 0 0,0 0 1 0 0,1 1-1 0 0,-3 3 1 0 0,0 3-1 0 0,0 1 0 0 0,1-1 0 0 0,0 1 0 0 0,1-1 0 0 0,0 1 0 0 0,1 0 0 0 0,0 0 0 0 0,0 14 0 0 0,2 11-20 0 0,6 35 0 0 0,-5-62-2 0 0,1 15-8 0 0,2-1-1 0 0,0-1 1 0 0,9 23 0 0 0,30 60 5 0 0,-17-41-7 0 0,21 39 6 0 0,15 40 2 0 0,-61-134-6 0 0,1 0 0 0 0,-1 1-1 0 0,0-1 1 0 0,-1 1-1 0 0,0-1 1 0 0,0 1-1 0 0,-1 13 1 0 0,-1-18-2 0 0,1 1 1 0 0,-1 0 0 0 0,0-1-1 0 0,-1 1 1 0 0,1-1 0 0 0,-1 1-1 0 0,1-1 1 0 0,-1 0 0 0 0,0 0-1 0 0,-1 0 1 0 0,1 0 0 0 0,-1 0-1 0 0,0 0 1 0 0,0-1-1 0 0,-6 7 1 0 0,0-3 5 0 0,0 0 0 0 0,0-1-1 0 0,0 0 1 0 0,-1-1 0 0 0,0 1 0 0 0,-11 3-1 0 0,-67 18 66 0 0,73-23-60 0 0,-8 2 26 0 0,0-2-1 0 0,-47 4 1 0 0,-49-8 107 0 0,100-2-101 0 0,1 0-1 0 0,0-1 1 0 0,-31-9-1 0 0,11-1-2368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6.8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 1 16575 0 0,'8'63'-3'0'0,"-5"-34"29"0"0,10 137 348 0 0,-8-92-181 0 0,-4-38 95 0 0,-1-1 0 0 0,-5 45 1 0 0,-19 69 652 0 0,16-103-650 0 0,5-16 57 0 0,0 53 0 0 0,2-17-91 0 0,0-1-2551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7.1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15472 0 0,'121'8'693'0'0,"-51"-2"-257"0"0,217 31 672 0 0,-116-11-819 0 0,28 4-2511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7.8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195 303 14872 0 0,'1'1'0'0'0,"0"-1"0"0"0,-1 1 0 0 0,1-1 0 0 0,0 1 0 0 0,0-1 0 0 0,0 0 0 0 0,0 0 0 0 0,0 1 0 0 0,0-1 0 0 0,1 0 0 0 0,7 2 0 0 0,33 4 87 0 0,-1-1 1 0 0,52 0 0 0 0,-76-5-66 0 0,39-1 326 0 0,93-13-1 0 0,-52 3-198 0 0,-83 9-137 0 0,-1 0 0 0 0,0-1-1 0 0,1-1 1 0 0,-1 0 0 0 0,-1 0 0 0 0,1-1 0 0 0,17-11 0 0 0,-27 14-9 0 0,0 0 1 0 0,0 0-1 0 0,0 0 1 0 0,0 0-1 0 0,0-1 1 0 0,-1 0 0 0 0,1 1-1 0 0,-1-1 1 0 0,0 0-1 0 0,0 0 1 0 0,0 0-1 0 0,0-1 1 0 0,0 1 0 0 0,-1 0-1 0 0,0-1 1 0 0,1 1-1 0 0,-1-1 1 0 0,0 1-1 0 0,-1-1 1 0 0,1 0 0 0 0,-1 1-1 0 0,1-1 1 0 0,-1 0-1 0 0,0 1 1 0 0,-1-1 0 0 0,0-6-1 0 0,0 5 2 0 0,0 0 0 0 0,0 0 0 0 0,0 0 0 0 0,-1 0 0 0 0,1 1 0 0 0,-1-1-1 0 0,0 1 1 0 0,-1-1 0 0 0,1 1 0 0 0,-1 0 0 0 0,0 0 0 0 0,0 0 0 0 0,0 0 0 0 0,0 0 0 0 0,-1 0 0 0 0,0 1-1 0 0,1 0 1 0 0,-1 0 0 0 0,-7-4 0 0 0,-65-37 95 0 0,69 40-88 0 0,0 0 0 0 0,-1 0 0 0 0,1 1 0 0 0,-1 0 1 0 0,0 0-1 0 0,-8-1 0 0 0,-52-6 104 0 0,67 10-114 0 0,-16-2 35 0 0,0 2-1 0 0,0 0 1 0 0,1 1 0 0 0,-1 1-1 0 0,-28 7 1 0 0,16-2 50 0 0,0 2-1 0 0,-39 18 1 0 0,53-19-50 0 0,-1 0 0 0 0,1 2 0 0 0,0 0 0 0 0,1 0 0 0 0,0 1 0 0 0,-19 22 0 0 0,7-5 44 0 0,1 2 0 0 0,-20 33 0 0 0,24-31-7 0 0,2 1-1 0 0,2 1 0 0 0,0 1 0 0 0,3 0 0 0 0,-12 43 0 0 0,19-53-10 0 0,2 0 0 0 0,1 1-1 0 0,0-1 1 0 0,2 1 0 0 0,2-1-1 0 0,0 1 1 0 0,7 50 0 0 0,-3-53 1 0 0,1-1 1 0 0,1 0-1 0 0,0 0 1 0 0,2 0-1 0 0,1-1 1 0 0,0-1-1 0 0,2 1 1 0 0,0-1-1 0 0,17 21 1 0 0,-17-27-2 0 0,1 0 1 0 0,1-1-1 0 0,1 0 0 0 0,0-1 1 0 0,0-1-1 0 0,1 0 1 0 0,0-1-1 0 0,1 0 1 0 0,26 10-1 0 0,-15-9 34 0 0,0-1-1 0 0,1-1 1 0 0,0-2-1 0 0,0-1 1 0 0,37 3-1 0 0,-38-7 5 0 0,1-1 0 0 0,0-2-1 0 0,-1 0 1 0 0,50-10 0 0 0,-27-1 108 0 0,81-29 1 0 0,-79 21-88 0 0,-1-3 0 0 0,58-34 0 0 0,-77 37-98 0 0,-1-1 0 0 0,-1-2 1 0 0,-2 0-1 0 0,35-36 1 0 0,-22 16-38 0 0,-2-2 1 0 0,-3-2 0 0 0,47-76-1 0 0,-75 108 8 0 0,85-161-415 0 0,-81 148 275 0 0,12-26-386 0 0,-22 51 430 0 0,-2 2 67 0 0,0 0 0 0 0,1 0 0 0 0,-1 1 0 0 0,0-1 0 0 0,1 0 0 0 0,-1 1 0 0 0,1-1 0 0 0,-1 1 0 0 0,1-1 0 0 0,-1 0 0 0 0,1 1 0 0 0,0-1 0 0 0,-1 1 0 0 0,2-1 0 0 0,2 13-1123 0 0,-3 40 627 0 0,-10 92 0 0 0,-1 11 67 0 0,10-146 441 0 0,0 0 0 0 0,0 0 0 0 0,-1-1 0 0 0,-1 1 0 0 0,1-1 0 0 0,-2 1 0 0 0,1-1 0 0 0,-7 15 0 0 0,4-37 22 0 0,-1 2 6 0 0,5 9-3 0 0,0 0 1 0 0,-1 0-1 0 0,1 0 0 0 0,0 0 1 0 0,0 0-1 0 0,0 0 1 0 0,1 0-1 0 0,-1-1 0 0 0,1-3 1 0 0,0-10 45 0 0,2 0 1 0 0,0 0 0 0 0,10-33-1 0 0,21-49 231 0 0,-21 72-125 0 0,1-1-1 0 0,27-39 1 0 0,39-44 383 0 0,-32 47-188 0 0,-34 47-189 0 0,1 0 0 0 0,0 1-1 0 0,20-18 1 0 0,-24 25-51 0 0,0 1 1 0 0,1 0-1 0 0,1 1 1 0 0,-1 0-1 0 0,1 0 1 0 0,15-5-1 0 0,-24 11-86 0 0,0 0-1 0 0,1 1 1 0 0,-1-1-1 0 0,1 1 1 0 0,-1 0-1 0 0,1 0 0 0 0,-1 0 1 0 0,1 0-1 0 0,-1 1 1 0 0,1-1-1 0 0,-1 1 1 0 0,1 0-1 0 0,-1 0 1 0 0,0 0-1 0 0,1 0 0 0 0,-1 1 1 0 0,0-1-1 0 0,0 1 1 0 0,0 0-1 0 0,0 0 1 0 0,0 0-1 0 0,-1 0 1 0 0,1 1-1 0 0,-1-1 0 0 0,1 1 1 0 0,-1 0-1 0 0,0-1 1 0 0,0 1-1 0 0,0 0 1 0 0,2 5-1 0 0,3 12 7 0 0,-1 0 1 0 0,-1 0-1 0 0,-1 1 0 0 0,3 33 0 0 0,5 24-4 0 0,-4-40-24 0 0,3-2 0 0 0,1 0 1 0 0,1 0-1 0 0,2-1 0 0 0,2 0 0 0 0,1-2 0 0 0,2 0 0 0 0,1-1 0 0 0,1-1 0 0 0,30 32 0 0 0,-20-26-7 0 0,-17-18-4 0 0,29 28 1 0 0,-38-42 1 0 0,-1-1 1 0 0,1 0-1 0 0,-1 0 1 0 0,1 0-1 0 0,0-1 0 0 0,1 1 1 0 0,-1-2-1 0 0,0 1 1 0 0,1-1-1 0 0,9 3 0 0 0,8-3-2669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8.1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17079 0 0,'3'1'0'0'0,"-2"2"0"0"0,12 6 0 0 0,-5-2 40 0 0,4-5-8 0 0,3 0 0 0 0,2 5 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8.4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0 553 16879 0 0,'2'13'0'0'0,"1"-1"0"0"0,0 1-1 0 0,8 20 1 0 0,-3-8 37 0 0,2 8 129 0 0,2-1-1 0 0,17 35 0 0 0,-24-56-31 0 0,1-1 1 0 0,0 0-1 0 0,1-1 0 0 0,0 0 0 0 0,0 0 0 0 0,1 0 0 0 0,0-1 0 0 0,1 0 0 0 0,-1-1 0 0 0,14 9 0 0 0,-18-13-43 0 0,0-1-1 0 0,0 0 1 0 0,0 0 0 0 0,0-1-1 0 0,0 1 1 0 0,1-1-1 0 0,-1 0 1 0 0,1 0 0 0 0,-1 0-1 0 0,1-1 1 0 0,-1 1 0 0 0,6-1-1 0 0,-7-1-55 0 0,0 1-1 0 0,0 0 0 0 0,0-1 1 0 0,0 0-1 0 0,0 0 0 0 0,-1 0 1 0 0,1 0-1 0 0,0 0 0 0 0,0 0 1 0 0,-1-1-1 0 0,1 1 0 0 0,-1-1 1 0 0,1 0-1 0 0,-1 0 1 0 0,0 0-1 0 0,0 0 0 0 0,0 0 1 0 0,0 0-1 0 0,2-4 0 0 0,6-7 20 0 0,-1-1 1 0 0,0-1-1 0 0,-2 0 0 0 0,1 0 0 0 0,-2 0 0 0 0,7-23 0 0 0,17-103 30 0 0,-26 120-73 0 0,6-39 1 0 0,-2 0 1 0 0,0-85-1 0 0,-8 104-12 0 0,2 0 1 0 0,16-81-1 0 0,-15 111 0 0 0,1-1 0 0 0,0 1 0 0 0,0 0 0 0 0,2 0 0 0 0,-1 0 0 0 0,1 1 0 0 0,1 0 0 0 0,8-11 0 0 0,-14 20 0 0 0,-1 1 1 0 0,0-1-1 0 0,1 1 0 0 0,-1-1 0 0 0,1 0 0 0 0,-1 1 0 0 0,1 0 0 0 0,-1-1 0 0 0,1 1 0 0 0,-1-1 1 0 0,1 1-1 0 0,0 0 0 0 0,-1-1 0 0 0,1 1 0 0 0,0 0 0 0 0,-1-1 0 0 0,1 1 0 0 0,-1 0 0 0 0,1 0 1 0 0,1 0-1 0 0,-2 0 0 0 0,1 0 0 0 0,-1 0 0 0 0,0 0 0 0 0,1 1 0 0 0,-1-1 0 0 0,0 0 1 0 0,1 1-1 0 0,-1-1 0 0 0,0 0 0 0 0,1 0 0 0 0,-1 1 0 0 0,0-1 0 0 0,0 0 1 0 0,1 1-1 0 0,-1-1 0 0 0,0 1 0 0 0,0-1 0 0 0,0 0 0 0 0,1 1 0 0 0,-1-1 1 0 0,0 1-1 0 0,0-1 0 0 0,0 0 0 0 0,0 1 0 0 0,0-1 0 0 0,0 1 0 0 0,0-1 0 0 0,0 1 1 0 0,0-1-1 0 0,0 0 0 0 0,0 1 0 0 0,7 103 19 0 0,0-36 2 0 0,14 114 35 0 0,-16-154-33 0 0,2-1 1 0 0,1 0-1 0 0,1 0 1 0 0,18 38-1 0 0,-15-44 15 0 0,0 0 0 0 0,1-1 0 0 0,1 0 0 0 0,1-1 0 0 0,0-1-1 0 0,2 0 1 0 0,0-1 0 0 0,1-1 0 0 0,0-1 0 0 0,1 0 0 0 0,1-1-1 0 0,26 13 1 0 0,-5-7-2728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28.83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1002 0 15880 0 0,'-5'2'-2'0'0,"0"-1"1"0"0,0 0 0 0 0,0 0 0 0 0,-9 0 0 0 0,-5 1 36 0 0,2 2 61 0 0,0 0-1 0 0,1 2 1 0 0,-26 11 0 0 0,8-2 38 0 0,3-3 88 0 0,1 2 0 0 0,0 0 0 0 0,-55 39 0 0 0,72-44-115 0 0,-1 2 1 0 0,2 0-1 0 0,-1 0 0 0 0,2 2 0 0 0,0-1 1 0 0,-19 27-1 0 0,22-26 31 0 0,1 1 1 0 0,-10 20 0 0 0,16-30-111 0 0,-1-1 0 0 0,1 1 0 0 0,0 0 1 0 0,0 0-1 0 0,0 0 0 0 0,1 0 0 0 0,-1 0 0 0 0,1 0 0 0 0,0 0 1 0 0,0 0-1 0 0,1 0 0 0 0,-1 0 0 0 0,1 0 0 0 0,1 6 0 0 0,-1-7-4 0 0,0-1 0 0 0,1 0-1 0 0,-1 1 1 0 0,0-1 0 0 0,1 0-1 0 0,0 0 1 0 0,-1 0-1 0 0,1 0 1 0 0,0 0 0 0 0,0 0-1 0 0,0-1 1 0 0,0 1-1 0 0,5 2 1 0 0,-2-1 12 0 0,0-1 0 0 0,0 0-1 0 0,1 0 1 0 0,-1 0 0 0 0,8 1 0 0 0,10 0 55 0 0,0-1 0 0 0,0 0 0 0 0,0-2 0 0 0,0 0 0 0 0,27-5 0 0 0,-40 3-57 0 0,0-1 0 0 0,0 0 0 0 0,16-6-1 0 0,10-4 44 0 0,29 0 46 0 0,-59 12-109 0 0,-1-1-1 0 0,0 2 1 0 0,1-1 0 0 0,-1 0-1 0 0,1 1 1 0 0,-1 0 0 0 0,1 0-1 0 0,-1 1 1 0 0,1-1-1 0 0,-1 1 1 0 0,1 1 0 0 0,6 1-1 0 0,-6-1 3 0 0,1 0 1 0 0,-1 1-1 0 0,0-1 0 0 0,0 1 0 0 0,0 0 0 0 0,0 1 0 0 0,0 0 0 0 0,-1 0 0 0 0,1 0 0 0 0,-1 0 1 0 0,0 1-1 0 0,4 5 0 0 0,-3-2 2 0 0,0 0 1 0 0,-1 1 0 0 0,0-1 0 0 0,-1 1 0 0 0,7 16-1 0 0,10 50 83 0 0,-16-55-70 0 0,0 2 13 0 0,-1 1 0 0 0,1 33 1 0 0,-4 46 63 0 0,-1-42-39 0 0,1-3-10 0 0,-6 216 314 0 0,1-248-320 0 0,-1-1 0 0 0,-1 0 0 0 0,-1 0 0 0 0,0 0 0 0 0,-2-1 0 0 0,-1 0 0 0 0,-17 28 0 0 0,21-40-28 0 0,-1 0-1 0 0,0 0 1 0 0,-1-1-1 0 0,0 0 1 0 0,-1 0-1 0 0,0-1 1 0 0,0 0-1 0 0,-1-1 1 0 0,0 0-1 0 0,-1 0 1 0 0,0-1-1 0 0,0 0 1 0 0,0-1-1 0 0,-1-1 1 0 0,-15 6-1 0 0,-82 22 121 0 0,88-28-113 0 0,0-1 0 0 0,-1-2 0 0 0,-28 1-1 0 0,24-3-2 0 0,0-1 0 0 0,0-1 0 0 0,0-2 0 0 0,0 0 0 0 0,1-2 0 0 0,-1-1 0 0 0,-31-12 0 0 0,15 1 34 0 0,-68-38-1 0 0,91 45-41 0 0,1-1 0 0 0,1-1 0 0 0,0-1 0 0 0,0 0 0 0 0,-25-30 0 0 0,12 4 42 0 0,-41-74 1 0 0,38 48-220 0 0,24 44-2552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3.9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533 975 14968 0 0,'27'-43'264'0'0,"-2"0"1"0"0,-2-2-1 0 0,-3 0 1 0 0,21-64-1 0 0,-35 90-135 0 0,-1-1 0 0 0,-1 0 0 0 0,-1 1 0 0 0,-1-1-1 0 0,0-24 1 0 0,-3 12-3 0 0,-1 0 0 0 0,-10-45 0 0 0,8 57-108 0 0,-1 1 0 0 0,-1 0-1 0 0,-1 0 1 0 0,0 0 0 0 0,-2 1 0 0 0,0 0 0 0 0,-13-18 0 0 0,5 13-31 0 0,0 0-1 0 0,-2 1 1 0 0,0 1 0 0 0,-29-24 0 0 0,28 30-44 0 0,0 1-1 0 0,0 0 1 0 0,-40-18 0 0 0,49 27-22 0 0,1 1-1 0 0,-1 0 1 0 0,0 0 0 0 0,0 1 0 0 0,0 0-1 0 0,0 1 1 0 0,-1 0 0 0 0,-19 0-1 0 0,27 2 41 0 0,0 1 0 0 0,0 0-1 0 0,0-1 1 0 0,1 2 0 0 0,-1-1 0 0 0,0 0-1 0 0,0 1 1 0 0,1-1 0 0 0,-1 1-1 0 0,1 0 1 0 0,0 1 0 0 0,0-1-1 0 0,-1 0 1 0 0,1 1 0 0 0,-4 4-1 0 0,2-1-21 0 0,-1 1 0 0 0,1-1 0 0 0,0 1 0 0 0,1 0-1 0 0,0 1 1 0 0,-5 9 0 0 0,-12 38-221 0 0,3 2 0 0 0,-22 109 0 0 0,-1 122 5 0 0,36-249 256 0 0,-6 91 2 0 0,5 0-1 0 0,6 0 0 0 0,17 136 1 0 0,-1-116 24 0 0,17 229 40 0 0,-29-315-6 0 0,2 255 225 0 0,-33 8 499 0 0,-10 5 584 0 0,31-256-904 0 0,-4 30 476 0 0,7-74 297 0 0,3-54-3471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2.3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76 0 12160 0 0,'-4'238'1004'0'0,"2"-42"-82"0"0,-8-14-227 0 0,-2 42 33 0 0,9-136-475 0 0,-5 357 578 0 0,8-97-405 0 0,0-43-175 0 0,-3 158 60 0 0,1-250-195 0 0,-5 64 43 0 0,-1 30 32 0 0,-1 58 73 0 0,4-125-85 0 0,2-74-44 0 0,4 123 218 0 0,2-173-2641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2.7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11760 0 0,'10'1'132'0'0,"0"-1"0"0"0,-1 2 1 0 0,12 2-1 0 0,15 3 228 0 0,114 5 328 0 0,-16-3-151 0 0,172 19 129 0 0,-77-7-478 0 0,-41-1-139 0 0,201 17 7 0 0,-88-10-32 0 0,-26-1-9 0 0,-246-24-14 0 0,1181 71 207 0 0,-638-47-19 0 0,-251 0-30 0 0,-46-3-27 0 0,142 0 115 0 0,217 9 206 0 0,-329-17-130 0 0,26 0 54 0 0,111-4 119 0 0,-320-6-341 0 0,167 4 195 0 0,-123-10-153 0 0,92 1 118 0 0,-258 0-315 0 0,402 2 519 0 0,183-22 191 0 0,-46-13-59 0 0,-407 23-478 0 0,322-46 335 0 0,-353 42-424 0 0,59-13-112 0 0,-107 17-2414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3.41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 13464 0 0,'0'0'9'0'0,"0"-1"1"0"0,0 1 0 0 0,1 0-1 0 0,-1-1 1 0 0,0 1 0 0 0,1 0 0 0 0,-1 0-1 0 0,0 0 1 0 0,1-1 0 0 0,-1 1-1 0 0,1 0 1 0 0,-1 0 0 0 0,0 0 0 0 0,1 0-1 0 0,-1 0 1 0 0,1 0 0 0 0,-1 0-1 0 0,0 0 1 0 0,1 0 0 0 0,-1 0-1 0 0,1 0 1 0 0,-1 0 0 0 0,1 0 0 0 0,10 5 440 0 0,-2 1-204 0 0,8 2 10 0 0,-7-4 51 0 0,0 1-1 0 0,0 0 0 0 0,-1 1 1 0 0,1 0-1 0 0,12 11 0 0 0,7 10 406 0 0,21 21-77 0 0,-10-9-318 0 0,-27-28-270 0 0,0 2-1 0 0,-1-1 0 0 0,13 18 1 0 0,144 235 223 0 0,-127-205-260 0 0,1 2-4 0 0,-30-43-10 0 0,23 27-1 0 0,-8-12-2 0 0,24 25-49 0 0,-41-48-2290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3.7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504 1 13464 0 0,'-32'29'16'0'0,"18"-16"36"0"0,-19 22 1 0 0,-44 69 302 0 0,46-59 39 0 0,-45 48 0 0 0,-59 64 406 0 0,44-37-424 0 0,77-99-2320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4.0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14776 0 0,'3'12'0'0'0,"3"14"0"0"0,1 18 0 0 0,3 1 104 0 0,-2 0 16 0 0,2 0-8 0 0,6-5 8 0 0,-2-4 168 0 0,-7-5 8 0 0,-3-1-8 0 0,-1-4 8 0 0,-9 0-89 0 0,-2-5-7 0 0,-3-3 8 0 0,-6-10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4.4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11048 0 0,'32'51'799'0'0,"-15"-24"-235"0"0,1 0-1 0 0,31 36 0 0 0,192 224 1738 0 0,-209-247-2047 0 0,4 8-62 0 0,-19-25-50 0 0,1 0 0 0 0,37 36 0 0 0,-36-42-36 0 0,0 0 1 0 0,2-1-1 0 0,41 23 0 0 0,-47-30-240 0 0,19 7 626 0 0,-32-15-666 0 0,0 0 0 0 0,1 0 1 0 0,-1-1-1 0 0,0 1 0 0 0,0-1 0 0 0,0 0 0 0 0,1 0 0 0 0,-1 0 0 0 0,0 0 0 0 0,0 0 1 0 0,1 0-1 0 0,3-1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4.7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1019 1 9040 0 0,'-28'10'-16'0'0,"-7"3"101"0"0,5 3 227 0 0,0 1 1 0 0,2 1-1 0 0,0 2 0 0 0,1 0 0 0 0,1 2 1 0 0,1 1-1 0 0,1 1 0 0 0,-32 42 1 0 0,15-13 213 0 0,-76 89 548 0 0,51-66-598 0 0,-44 48 253 0 0,-30 40-91 0 0,68-79-284 0 0,-3 5 114 0 0,57-67-1431 0 0,-24 41 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5.1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123 78 12056 0 0,'23'-16'130'0'0,"0"2"1"0"0,28-15 0 0 0,-45 27-71 0 0,0 0 0 0 0,0 0 0 0 0,0 0 0 0 0,1 0 0 0 0,8 0 0 0 0,12-3 349 0 0,-25 4-348 0 0,0 1-1 0 0,0 0 1 0 0,-1-1 0 0 0,1 1 0 0 0,0 0-1 0 0,0 0 1 0 0,0 0 0 0 0,0 0 0 0 0,0 0-1 0 0,0 1 1 0 0,0-1 0 0 0,0 1 0 0 0,0-1-1 0 0,0 1 1 0 0,3 1 0 0 0,-4-1-24 0 0,0 0 1 0 0,0 0-1 0 0,0 0 1 0 0,0 0-1 0 0,0 0 1 0 0,-1 0-1 0 0,1 0 1 0 0,0 0-1 0 0,-1 0 1 0 0,1 0-1 0 0,0 1 1 0 0,-1-1-1 0 0,1 0 0 0 0,-1 0 1 0 0,0 1-1 0 0,1-1 1 0 0,-1 0-1 0 0,0 0 1 0 0,0 1-1 0 0,0-1 1 0 0,0 0-1 0 0,0 1 1 0 0,0-1-1 0 0,0 0 1 0 0,0 1-1 0 0,-1-1 0 0 0,1 0 1 0 0,0 0-1 0 0,-2 3 1 0 0,-4 15 94 0 0,-1-1-1 0 0,-1 0 1 0 0,0 0-1 0 0,-14 20 1 0 0,-51 69 312 0 0,19-30-204 0 0,-2-4-29 0 0,-1 0-3 0 0,50-62-160 0 0,0 1-1 0 0,0 0 1 0 0,1 0 0 0 0,-7 22 0 0 0,12-30-38 0 0,0 1 1 0 0,0-1-1 0 0,1 0 1 0 0,-1 0-1 0 0,1 1 1 0 0,0-1-1 0 0,0 0 1 0 0,1 0-1 0 0,-1 1 1 0 0,1-1-1 0 0,0 0 1 0 0,0 0-1 0 0,0 0 1 0 0,1 0-1 0 0,-1 0 1 0 0,1 0-1 0 0,0 0 1 0 0,0 0-1 0 0,3 3 1 0 0,1 0 4 0 0,-1 0 1 0 0,1 0-1 0 0,1 0 1 0 0,-1-1-1 0 0,1 0 1 0 0,0-1-1 0 0,0 0 1 0 0,9 5-1 0 0,3 1 13 0 0,-4-1 2 0 0,1-1-1 0 0,1-1 1 0 0,34 12 0 0 0,1-6 29 0 0,1-3 1 0 0,0-2 0 0 0,62 2-1 0 0,4-1-2252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5.4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717 41 17487 0 0,'0'-2'0'0'0,"-3"-5"0"0"0,-1-2 0 0 0,4 6 128 0 0,7 3 8 0 0,4-1 0 0 0,3-9 8 0 0,-1 3 144 0 0,-3 6 0 0 0,-3 1 0 0 0,-3 0 8 0 0</inkml:trace>
  <inkml:trace contextRef="#ctx0" brushRef="#br0" timeOffset="1">9 236 15576 0 0,'0'0'0'0'0,"-3"2"0"0"0,-1-2 0 0 0,2 3 272 0 0,2 2 16 0 0,6-4 639 0 0,-6 2-575 0 0,3-6-8 0 0,-8 2 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5.8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672 0 16280 0 0,'2'3'0'0'0,"0"-1"0"0"0,2 0 0 0 0,3 3 32 0 0,3-1 0 0 0,1 1-8 0 0,19 7 16 0 0,-3 3-32 0 0,-9 3 7 0 0,-7 2 1 0 0,-8-6 8 0 0</inkml:trace>
  <inkml:trace contextRef="#ctx0" brushRef="#br0" timeOffset="1">9 1607 15776 0 0,'0'4'0'0'0,"-2"10"0"0"0,-5 3 0 0 0,7 2 8 0 0,7-3 8 0 0,2-3-8 0 0,1-2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4.3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0 153 13056 0 0,'184'-15'721'0'0,"-83"3"-265"0"0,215-19 1420 0 0,131-11-178 0 0,-265 25-1276 0 0,-52 4-172 0 0,64-9-2250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6.1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1 385 15976 0 0,'4'1'0'0'0,"5"5"0"0"0,12-5 0 0 0,4 4-64 0 0,5 0 0 0 0,6-10 0 0 0,2-8 16 0 0</inkml:trace>
  <inkml:trace contextRef="#ctx0" brushRef="#br0" timeOffset="1">676 1 15680 0 0,'-4'7'0'0'0,"-7"7"0"0"0,1 9 0 0 0,6-1 376 0 0,1-1 7 0 0,2-5 9 0 0,-6 3-8 0 0,-5 0-216 0 0,-2-2 16 0 0,-4-1-16 0 0,-9 8 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6.4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443 994 15776 0 0,'-3'2'0'0'0,"-2"5"0"0"0,-5 5 0 0 0,3-7 48 0 0,2-2 8 0 0,5 0-8 0 0,3 3 8 0 0,-3-4 391 0 0,4-2-223 0 0,-2-18 8 0 0</inkml:trace>
  <inkml:trace contextRef="#ctx0" brushRef="#br0" timeOffset="1">7 0 16072 0 0,'-3'4'0'0'0,"-1"6"0"0"0,4-1 0 0 0,7 5 128 0 0,7 1 0 0 0,6 1-9 0 0,14 2 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6.8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17383 0 0,'0'0'1288'0'0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7.1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677 471 16184 0 0,'0'0'0'0'0,"5"26"0"0"0,-1-18 88 0 0,1-1 8 0 0,-3-3-1 0 0,0 1 1 0 0</inkml:trace>
  <inkml:trace contextRef="#ctx0" brushRef="#br0" timeOffset="1">38 183 14968 0 0,'-5'0'0'0'0,"-6"0"0"0"0,-3 3 0 0 0,7-3 8 0 0,10-6 8 0 0,11 1-8 0 0,13-10 0 0 0,6-7-8 0 0,4-12 0 0 0,4-12 0 0 0,0-12 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7.5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686 1 13968 0 0,'3'6'0'0'0,"3"5"0"0"0,4 7 0 0 0,-2-7 0 0 0,3-4 0 0 0,8 5 0 0 0,-5 0 0 0 0</inkml:trace>
  <inkml:trace contextRef="#ctx0" brushRef="#br0" timeOffset="1">38 215 15880 0 0,'-5'3'0'0'0,"-6"2"0"0"0,1 9 0 0 0,6-4 0 0 0,3-4 0 0 0,-2 1 0 0 0,0 4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7.8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13 833 15880 0 0,'-1'-3'0'0'0,"-9"-1"0"0"0,9-5 0 0 0,2 2 88 0 0,10-2 8 0 0,8-11 8 0 0,16-14-8 0 0</inkml:trace>
  <inkml:trace contextRef="#ctx0" brushRef="#br0" timeOffset="1">1212 3 18087 0 0,'0'0'0'0'0,"0"-3"0"0"0,0 6 0 0 0,6 1 336 0 0,2 3 16 0 0,8 4 0 0 0,9 1 0 0 0,-2-3 272 0 0,1-4 8 0 0,6-4-8 0 0,-6-5 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8.1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188 246 17383 0 0,'-10'0'0'0'0,"-17"-3"0"0"0,1-1 0 0 0,2 6 456 0 0,12 5 16 0 0,5 2-16 0 0,3-2 8 0 0,0-3 96 0 0,4-1 8 0 0,3 1-16 0 0,1-7 16 0 0</inkml:trace>
  <inkml:trace contextRef="#ctx0" brushRef="#br0" timeOffset="1">0 1 15880 0 0,'3'4'0'0'0,"4"4"0"0"0,23 25 0 0 0,7 3 112 0 0,1-5 8 0 0,10-3-8 0 0,-2-19 16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8.8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1215 3345 11048 0 0,'-43'-11'8'0'0,"1"0"34"0"0,0-1 0 0 0,-57-26 0 0 0,54 15 75 0 0,2-2-1 0 0,-61-45 1 0 0,-68-72 351 0 0,114 93-315 0 0,-58-56 223 0 0,80 69-206 0 0,1-2 0 0 0,3-2 0 0 0,-51-79 0 0 0,62 82-80 0 0,-62-110 270 0 0,59 100-193 0 0,-20-58 0 0 0,21 40 56 0 0,4 0-1 0 0,-18-116 1 0 0,30 127-44 0 0,3-1-1 0 0,2 0 1 0 0,8-99 0 0 0,9 47 40 0 0,4 0 1 0 0,5 1 0 0 0,51-138-1 0 0,-68 224-194 0 0,42-113 138 0 0,-32 94-80 0 0,29-51 0 0 0,-11 34 8 0 0,2 2 0 0 0,48-55 1 0 0,-52 72-25 0 0,2 2 1 0 0,1 1-1 0 0,60-43 0 0 0,-82 67-51 0 0,150-103 165 0 0,9 13-8 0 0,-65 50-7 0 0,160-51 1 0 0,-233 91-130 0 0,0 2 0 0 0,1 1-1 0 0,0 1 1 0 0,37 0 0 0 0,-4 5 84 0 0,80 8-1 0 0,-59 0-17 0 0,144 19 176 0 0,-167-14-116 0 0,1 3 1 0 0,114 42-1 0 0,29 36 237 0 0,-184-79-333 0 0,0 0-1 0 0,30 24 0 0 0,42 39 118 0 0,-64-49-109 0 0,135 123 296 0 0,-127-107-213 0 0,62 83 1 0 0,-20-4 40 0 0,-62-86-103 0 0,26 58-1 0 0,-27-42-22 0 0,-3 1 0 0 0,-2 0 0 0 0,-2 1-1 0 0,10 81 1 0 0,-17-65-8 0 0,-4 2-1 0 0,-2-1 0 0 0,-9 76 1 0 0,0-68 9 0 0,-19 85 0 0 0,-61 152 106 0 0,53-224-91 0 0,-61 121 0 0 0,82-187-74 0 0,-76 141 88 0 0,-12-7 9 0 0,-81 61 18 0 0,135-174-71 0 0,-1-3 1 0 0,-72 53-1 0 0,79-71 6 0 0,-1 0 0 0 0,-82 36 0 0 0,-98 17 108 0 0,155-63-127 0 0,0-2 0 0 0,-1-3 1 0 0,-1-4-1 0 0,-88 1 1 0 0,85-11-1 0 0,-128-22 0 0 0,197 23-45 0 0,-189-42 32 0 0,100 18-2958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39.7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3859 2790 3808 0 0,'0'1'1'0'0,"0"0"-1"0"0,0 0 1 0 0,0 0 0 0 0,0 0 0 0 0,-1 0-1 0 0,1 0 1 0 0,0 0 0 0 0,-1 0 0 0 0,1 0-1 0 0,-1 0 1 0 0,1 0 0 0 0,-1 0 0 0 0,0 0-1 0 0,1 0 1 0 0,-2 1 0 0 0,-3 4 24 0 0,-49 74 634 0 0,44-67-561 0 0,0-1 0 0 0,-1-1 0 0 0,0 0-1 0 0,-1 0 1 0 0,-19 13 0 0 0,0 0 59 0 0,15-11-112 0 0,-1-2 0 0 0,0 0 0 0 0,-1 0 0 0 0,-1-2 0 0 0,-25 10 0 0 0,-26 11 24 0 0,-33 12 25 0 0,-253 55 287 0 0,18-39 117 0 0,-28-43 345 0 0,307-14-662 0 0,-1 0 66 0 0,1-4-1 0 0,0-2 1 0 0,-1-2 0 0 0,2-3 0 0 0,0-3 0 0 0,0-2 0 0 0,-91-37-1 0 0,71 19 24 0 0,-125-54 525 0 0,7-11-22 0 0,-33-22 37 0 0,137 76-285 0 0,-124-82 0 0 0,183 104-400 0 0,-80-53 260 0 0,79 49-199 0 0,-37-33-1 0 0,-64-82 328 0 0,116 120-429 0 0,-8-10 45 0 0,1-1-1 0 0,2-1 0 0 0,1 0 1 0 0,2-2-1 0 0,1-1 0 0 0,-24-60 1 0 0,25 46 26 0 0,3 0 0 0 0,1-2 0 0 0,3 1 0 0 0,2-2 0 0 0,3 0 0 0 0,1 0 0 0 0,3-66 0 0 0,5 77-26 0 0,1 1 1 0 0,3 0-1 0 0,1 1 1 0 0,2-1-1 0 0,1 1 1 0 0,3 1-1 0 0,1 0 1 0 0,2 1-1 0 0,34-59 0 0 0,119-140 536 0 0,-156 220-624 0 0,149-170 427 0 0,-134 156-356 0 0,2 1 1 0 0,1 2 0 0 0,64-43-1 0 0,54-18 160 0 0,160-89 194 0 0,-68 72-158 0 0,-159 77-151 0 0,127-26 0 0 0,-157 43-105 0 0,54-9 96 0 0,143-11 0 0 0,-71 30-30 0 0,-6 14-13 0 0,-107-4-75 0 0,0 2 1 0 0,0 4-1 0 0,-2 2 1 0 0,80 31-1 0 0,-91-24-2 0 0,-1 1-1 0 0,-2 3 1 0 0,64 45 0 0 0,-83-50-18 0 0,-2 0 0 0 0,28 29 0 0 0,44 56 20 0 0,-92-98-28 0 0,29 34 18 0 0,43 66 0 0 0,20 56 28 0 0,-56-83-11 0 0,-4 3 0 0 0,53 160 0 0 0,-80-194-23 0 0,-1 1 0 0 0,-3 0 0 0 0,3 56 0 0 0,-8-26 7 0 0,-9 104-1 0 0,0-121-14 0 0,-4 0 1 0 0,-2 0-1 0 0,-3-1 0 0 0,-28 77 0 0 0,11-57 4 0 0,-50 95 0 0 0,58-136-4 0 0,-1-2-1 0 0,-3 0 1 0 0,-60 69 0 0 0,34-54 4 0 0,-2-3-1 0 0,-2-3 1 0 0,-2-2 0 0 0,-117 71 0 0 0,135-97 1 0 0,0-1 1 0 0,-1-3-1 0 0,-57 17 0 0 0,60-25 14 0 0,0-2 0 0 0,-1-1 0 0 0,-41 1 0 0 0,8-6-2879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40.0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3 14064 0 0,'0'0'0'0'0,"-2"0"0"0"0,4-3 0 0 0,-2 6 488 0 0,2 6-8 0 0,5 5 8 0 0,0-3-8 0 0,-3-3 215 0 0,-1 2 1 0 0,1 1 0 0 0,2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04.2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1547 2436 8640 0 0,'0'0'-8'0'0,"-6"-3"-47"0"0,4 2 55 0 0,-1 0-1 0 0,-1-1-1 0 0,1 0 1 0 0,-1 1 0 0 0,0 0-1 0 0,0 0 1 0 0,0 0 0 0 0,0 0-1 0 0,0 1 1 0 0,0 0 0 0 0,0-1-1 0 0,-5 2 1 0 0,-118 7-80 0 0,107-7 62 0 0,-26-2-27 0 0,30 0 16 0 0,-22 1-1 0 0,15 1 2 0 0,0-1-1 0 0,0 0 0 0 0,-26-5 1 0 0,-33-3-58 0 0,-38-7-17 0 0,70 6 83 0 0,-63-16-19 0 0,1-11 17 0 0,79 24 23 0 0,2-2-1 0 0,0-1 1 0 0,-39-24 0 0 0,35 19 0 0 0,13 6 4 0 0,1 0 0 0 0,0-2 0 0 0,1 0 0 0 0,1-1 1 0 0,0-1-1 0 0,-19-24 0 0 0,15 13 18 0 0,2-2 0 0 0,0 0 0 0 0,-25-54 0 0 0,-32-90 139 0 0,59 120-64 0 0,-17-80 0 0 0,27 94-56 0 0,-17-96 140 0 0,23 109-131 0 0,0 0 1 0 0,2 0-1 0 0,3-30 1 0 0,2 25 17 0 0,0 1 1 0 0,3 0-1 0 0,0 0 1 0 0,2 0 0 0 0,2 1-1 0 0,20-43 1 0 0,47-74 228 0 0,-51 102-133 0 0,42-52 0 0 0,-22 41 93 0 0,92-85 0 0 0,72-32 252 0 0,-161 138-377 0 0,1 2 1 0 0,2 2-1 0 0,1 3 1 0 0,95-36-1 0 0,-146 64-128 0 0,141-51 188 0 0,-104 40-113 0 0,73-12 0 0 0,-50 16-33 0 0,0 2 0 0 0,1 3 1 0 0,113 9-1 0 0,-115 0-32 0 0,-1 3-1 0 0,0 3 1 0 0,116 38 0 0 0,-124-29-16 0 0,88 47 1 0 0,-106-48 0 0 0,0 2 0 0 0,-2 2 0 0 0,37 34 0 0 0,-29-19-29 0 0,-1 1-1 0 0,-3 2 1 0 0,-2 1-1 0 0,-1 2 1 0 0,-2 2 0 0 0,-3 1-1 0 0,-1 1 1 0 0,37 93 0 0 0,-35-52-85 0 0,-4 2 1 0 0,-4 1 0 0 0,18 167-1 0 0,-33-177 71 0 0,-4-1-1 0 0,-9 96 1 0 0,-1-112 34 0 0,-2 0 0 0 0,-4-1 0 0 0,-22 70 0 0 0,24-103 10 0 0,-1-1 1 0 0,-2 0-1 0 0,-1-1 0 0 0,-2 0 0 0 0,0-1 1 0 0,-24 29-1 0 0,13-24 19 0 0,-2-1 0 0 0,-1-1-1 0 0,-1-1 1 0 0,-43 30 0 0 0,42-38 52 0 0,-1-1 0 0 0,0-2 0 0 0,-61 25 0 0 0,45-25 91 0 0,-2-2 0 0 0,-63 13 1 0 0,77-24 92 0 0,-64 4 1 0 0,-38-10 246 0 0,98-1-339 0 0,1-3 1 0 0,-1-2 0 0 0,1-1-1 0 0,0-2 1 0 0,-44-14-1 0 0,33 4 89 0 0,0-2 0 0 0,-77-42 0 0 0,99 44-134 0 0,0-2 0 0 0,1 0 0 0 0,1-2 0 0 0,1-1 0 0 0,-28-31 0 0 0,-3-13-1882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4.6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553 0 12552 0 0,'-14'11'221'0'0,"12"-10"-145"0"0,0 1 0 0 0,-1-1 1 0 0,1 1-1 0 0,0 0 0 0 0,0 0 0 0 0,0 0 0 0 0,-2 3 0 0 0,-44 58 1147 0 0,-62 62 0 0 0,7 2-529 0 0,11 5-337 0 0,90-129-354 0 0,-26 39 83 0 0,2 1 1 0 0,-24 58-1 0 0,38-74-56 0 0,2 1 0 0 0,1 0 0 0 0,1 0 0 0 0,2 1 0 0 0,-4 34 0 0 0,7-31 0 0 0,1 1 0 0 0,1-1 0 0 0,2 1 1 0 0,1-1-1 0 0,12 57 0 0 0,-6-62-3 0 0,1 1 1 0 0,1-2-1 0 0,1 1 1 0 0,1-1-1 0 0,19 29 0 0 0,-12-26 23 0 0,2 0-1 0 0,1-1 0 0 0,48 46 0 0 0,-26-34 46 0 0,1-2 0 0 0,2-2 0 0 0,81 46 0 0 0,-87-59-7 0 0,1-3-1 0 0,1-1 0 0 0,1-2 1 0 0,0-2-1 0 0,48 9 0 0 0,43 1-2237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40.3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432 117 15272 0 0,'-3'3'0'0'0,"-4"8"0"0"0,-1 11 0 0 0,1 0 312 0 0,4-2 0 0 0,3-2-8 0 0,3-2 7 0 0,0 2 193 0 0,-3 0 8 0 0,0 0 0 0 0,0 1 0 0 0</inkml:trace>
  <inkml:trace contextRef="#ctx0" brushRef="#br0" timeOffset="1">109 1 15576 0 0,'-4'0'0'0'0,"-7"0"0"0"0,-12 4 0 0 0,2 3 272 0 0,8 1 16 0 0,2 4-1 0 0,-2 6 1 0 0,8-4 128 0 0,-1-6-8 0 0,5-1 8 0 0,1 2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40.7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377 1 14064 0 0,'0'3'0'0'0,"4"2"0"0"0,3 7 0 0 0,-2-3 416 0 0,-5 0 0 0 0,0 1 0 0 0,2 12 8 0 0,1 4 88 0 0,-6-7 7 0 0,-1-3-7 0 0,-3-2 8 0 0</inkml:trace>
  <inkml:trace contextRef="#ctx0" brushRef="#br0" timeOffset="1">19 731 14968 0 0,'-3'3'0'0'0,"-4"4"0"0"0,1 4 0 0 0,3 7 128 0 0,6 2 8 0 0,1 1 0 0 0,1-1 0 0 0,-2-2 176 0 0,-3-2 0 0 0,0-2-1 0 0,-6-7 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41.0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165 576 16072 0 0,'-8'0'0'0'0,"-18"-2"0"0"0,-3-5 0 0 0,5 4 399 0 0,8 3 1 0 0,1 0 8 0 0,3 3-8 0 0,1-1 176 0 0,1 0 8 0 0,3 1 0 0 0,0-1 0 0 0</inkml:trace>
  <inkml:trace contextRef="#ctx0" brushRef="#br0" timeOffset="1">402 0 16280 0 0,'0'2'0'0'0,"0"3"0"0"0,7-3 0 0 0,0 8 271 0 0,3 2 9 0 0,6 5-8 0 0,2-1 8 0 0,5-2 160 0 0,-1 1 0 0 0,4 3 0 0 0,10-2 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0:41.4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2543 2572 12160 0 0,'-19'16'53'0'0,"-1"-2"0"0"0,0 0 0 0 0,-1-1 0 0 0,-26 12 1 0 0,-94 30 320 0 0,90-39-67 0 0,-1-2 1 0 0,0-3-1 0 0,0-2 1 0 0,-1-2 0 0 0,-1-2-1 0 0,-99-6 1 0 0,4-12 120 0 0,1-7 1 0 0,-213-56-1 0 0,299 58-358 0 0,1-2-1 0 0,0-3 1 0 0,2-3-1 0 0,1-2 1 0 0,-71-48-1 0 0,70 34 28 0 0,-100-95 0 0 0,156 133-93 0 0,-36-32 37 0 0,3-2 0 0 0,1-1 0 0 0,-31-45 0 0 0,59 74-34 0 0,-127-200 215 0 0,56 56-47 0 0,58 107-74 0 0,-20-70 0 0 0,28 75-35 0 0,2-1-1 0 0,2 0 0 0 0,2 0 1 0 0,2-1-1 0 0,1-56 0 0 0,5 60-16 0 0,1 0-1 0 0,3 0 0 0 0,1 1 0 0 0,2 0 0 0 0,1 0 0 0 0,3 1 0 0 0,1 0 1 0 0,19-37-1 0 0,0 15 44 0 0,2 1 0 0 0,72-91 1 0 0,-73 110-54 0 0,1 1-1 0 0,2 3 1 0 0,2 0 0 0 0,50-34-1 0 0,-24 25 11 0 0,2 2-1 0 0,2 4 1 0 0,2 2 0 0 0,108-39-1 0 0,-91 47 39 0 0,1 4 1 0 0,1 4-1 0 0,171-18 0 0 0,-177 35 41 0 0,161 11 0 0 0,-91 10 1 0 0,-1 15 16 0 0,-137-28-128 0 0,126 39 121 0 0,-112-32-94 0 0,-1 1 0 0 0,46 26-1 0 0,-33-11 29 0 0,42 36-1 0 0,32 36 62 0 0,-76-64-75 0 0,-2 3-1 0 0,-2 1 0 0 0,57 79 1 0 0,-55-58 4 0 0,-3 1 0 0 0,-3 1 0 0 0,-2 2 0 0 0,-4 1 0 0 0,37 134 0 0 0,-42-113 35 0 0,18 155 0 0 0,-33-25 12 0 0,-8-156-51 0 0,-18 99 1 0 0,9-107-24 0 0,-1-1 1 0 0,-3-1-1 0 0,-2-1 0 0 0,-3 0 1 0 0,-1-1-1 0 0,-39 64 1 0 0,12-42 38 0 0,-3-2 0 0 0,-2-2 0 0 0,-109 103 0 0 0,113-126-16 0 0,-65 44 0 0 0,-67 26 58 0 0,37-37-31 0 0,9-22-2840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6T05:51:31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4833 4392 1670 0,'0'0'0'0,"-12"17"0"16,3 4 0-16,4 3 34 0,2 0 0 0,1 4-1 16,2 8 2-16,2-10 8 0,3-10 0 0,1-4-1 15,-1 1 2-15,0-5-31 0,3-8 2 0,-4-3 0 16,8-4-1-16,0-8-14 0,6-6 1 0,-5-3-1 0,7-20 1 15,1-2-1-15,0 2 0 0,4-10 0 0,1-2 2 16,-1-2-2-16,4-4 0 0,0-3 0 0,-4-8 0 16,-1 7-2-16,-5 1 2 0,5-5-1 0,-3-3 1 0,0 7-1 15,-1-2 0-15,1-2 0 0,4 0 0 0,-2 1 0 16,1 7 1-16,6 2-1 0,3-2 1 0,1 8 0 16,-1 7 0-16,4 6 0 0,1 4 0 0,-6 7 0 15,-6 3 0-15,2 5 0 0,3 11 0 0,-3-2 0 16,-2 9 0-16,-1 4 0 0,6 7 1 0,-4 6 0 0,-5 5 0 15,2 5 0-15,1 7 0 0,-4 10 0 0,-3 1 2 16,-1 8-2-16,-4 8 1 0,-5-5 0 0,0 5 0 16,-5 7 1-16,2 4-1 0,-2 2 0 0,2-4 1 15,0 10 0-15,-5-3 0 0,3 1-1 0,2-4 2 16,3 3-1-16,1-2 0 0,-1-8 1 0,0-12 0 0,2 1 0 16,1-7 0-16,-3-4 0 0,1-8 0 15,3-4 0-15,0-6 1 0,-2-7-1 0,-2-3 2 0,1-5 0 16,-1-8-1-16,0-3 0 0,-5-2-1 0,2-3 1 15,3-24-1-15,-8 32-1614 0</inkml:trace>
  <inkml:trace contextRef="#ctx0" brushRef="#br0" timeOffset="224.12">5155 3844 1695 0,'4'0'0'0,"4"0"0"0,23 2 0 0,5-4 1 16,6 2 0-16,4 0 0 0,8 0 1 0,5-5 2 16,-2-6 1-16,7 3-1 0,-2 4 2 0,-3-9 7 15,0-3 1-15,5 4-1 0,9-1 2 0,-73 13-1346 0</inkml:trace>
  <inkml:trace contextRef="#ctx0" brushRef="#br0" timeOffset="637.3">6610 3870 728 0,'-3'11'0'0,"-2"11"0"16,-6 5 0-16,1 1 67 0,-3 5 2 0,2 1-2 16,2 12 1-16,1-7 18 0,3-6-1 0,-3 4 0 15,3-12 2-15,0-4-16 0,-1-2 2 0,1-7-1 0,5-4 1 16,-5 0-30-16,1-5 1 0,0 2-2 0,1-3 2 16,2-4-13-16,1-1 2 0,0 1-1 0,-4-5 1 15,3-8-8-15,2 1 1 0,4-2-2 0,6-20 2 0,5-2-7 16,-1 1 1-16,4-5 1 0,0-1-1 0,2 10-7 15,3 4 2-15,-4-3-1 0,11-1 1 0,0 5-5 16,-3 4 1-16,-1-1 0 0,-2 6 1 0,1 1-3 16,-4 6 1-16,2-1 0 0,1 7 0 0,-4 1-1 0,-5 5 0 15,2 5 0 1,-2 6 1-16,-4-2-3 0,-2 4-1 0,1 9 1 16,2 3 1-16,-8 9-2 0,-2 5 0 0,-3 10 0 0,-3 0 1 15,-5-6-2-15,0 0 1 0,3-5 0 0,0 3-1 16,0-5 0-16,2-7-1 0,3-4 1 0,8-6-1 15,-3-1-3-15,3-3 2 0,0-7-2 0,1-8 1 0,-9 0-1796 16</inkml:trace>
  <inkml:trace contextRef="#ctx0" brushRef="#br0" timeOffset="998.56">7542 4053 1821 0,'0'11'0'15,"-3"10"0"-15,3 17 0 0,3 1 3 0,2-10 2 0,0-1-1 16,4-5 1-16,3 4 18 0,-3-7 1 0,7 1-1 16,-3-9 1-16,0 1-3 0,2-2 1 0,3-6-1 15,3-5 1-15,3 0-12 0,-4 0 2 0,6-8-2 16,3-5 1-16,-2 1-1 0,-3-3 0 0,-2-5 0 15,5-2 1-15,3-2-2 0,-1-5 2 0,0-2-2 16,-4-7 1-16,1 1-5 0,-6 4 2 0,-2 0 0 16,-1-7-1-16,-1 7-2 0,-6 4 0 0,-2 4 0 0,-5 1 0 15,-3 1-2-15,-5 5 1 0,-3 6-1 0,-4 5 1 16,-4 2-2-16,-2 1 1 0,-11 4-1 0,-7 9 1 16,1 2-1-16,1-1 0 0,-4 9 0 0,-4-3 0 0,9 4 0 15,8-2 1-15,4 1-1 0,0-7 0 0,8 1 0 16,2-5 0-16,6 5 0 0,1-6 0 0,0 1-1 15,4-3 0-15,4-2 0 0,4-6 0 0,-8 3-1659 16</inkml:trace>
  <inkml:trace contextRef="#ctx0" brushRef="#br0" timeOffset="1532.65">8605 3952 1507 0,'0'3'0'0,"2"5"0"16,6 30 0-16,0 2 14 0,-5 1 1 0,-3-2-1 16,2 4 1-16,-2-2 12 0,-2-4 0 0,-1-4 0 15,-2-6 1-15,-3-7 12 0,3 1 2 0,-3-4-2 16,0-1 2-16,-1-5-11 0,2-6 0 0,3 3 1 16,2-5-1-16,-1-3-3 0,0 0 2 0,1-3-2 15,-1-2 1-15,0-3-3 0,3 0 1 0,3 0-2 16,5-23 2-16,1 1-4 0,4 1-1 0,2-4 1 15,2 1 0-15,4-1-4 0,0-3 0 0,4-4 0 0,5-1 0 16,-1 3-4-16,0 5 1 0,-1-4-2 0,6-2 2 16,-1 9-7-16,-2 6 0 0,-3 8 0 0,1 6 1 15,-4-1-7-15,-2 7 2 0,-2 4-2 0,-1 8 2 0,1 4-5 16,-8 6 1-16,3 5 0 0,-7 6 0 0,-1 1-1 16,-5 2 0-16,-3 4 0 0,0 0 1 15,-3-2-1-15,3-9 0 0,-8 4 0 0,0 2 1 0,3-7-1 16,4-10 0-16,-1-3 0 0,2-3 0 0,0-3 0 15,0-2 0-15,0-3 0 0,0-3 0 0,0 0 0 16,0 1 0-16,2 2 0 0,15-28 0 0,-1-13 0 0,2 4 0 16,3 4 0-16,-4 1 0 0,4 4 0 0,0-1 0 15,4-4 0-15,1-3 0 0,2 2 0 0,-2 7 0 16,4 2 0-16,2 8 0 0,-7 1 0 0,-1 3 0 16,-5 5 0-16,2 16 0 0,-2-6 0 0,-4 6 0 15,-4 12 0-15,2 4 0 0,-4 8 0 0,-1 4 0 0,-5 5 0 16,-3 5 0-16,0-6 0 0,-4 1 0 15,0-3 0-15,4 6 2 0,4-6-2 0,-3-6 1 0,2-4 0 16,5-10 0-16,0 1 0 0,0-3 1 0,5-4 1 16,0-12-1-16,-13 0-1864 0</inkml:trace>
  <inkml:trace contextRef="#ctx0" brushRef="#br0" timeOffset="2129.52">10722 3881 1746 0,'0'-7'0'15,"0"-2"0"-15,0 1 0 0,2-5 41 0,-2-3 1 16,0 4-1-16,3-1 1 0,-6 2 16 0,-2 1 2 15,0-1-1-15,-5-1 0 0,-1-1-26 0,2 2 1 16,-2 1-1-16,3 3 1 0,-2-5-26 0,2 3 0 16,-3 3 0-16,5-1-1 0,-1 1-7 0,1 4 0 15,-5-1 0-15,1 3 2 0,-3 0-4 0,-1 0 2 0,4 3 0 16,-12 15 0-16,0-1-3 0,-1 5 1 0,-2 8 0 16,-1 7-1-16,3-1-1 0,-3 5-1 15,-4 9 1-15,1-5-1 0,5 0 0 0,3-6 0 0,2-1 0 16,3 10 0-16,8-15 1 0,0-4 0 0,5-4 1 15,2-6 0-15,4-5 0 0,2-1 2 0,-1-2 0 16,4-8 0-16,0-3 0 0,2-3 1 0,6 0-1 16,17-10 1-16,1-4-1 0,-1-2 1 0,-4-7 0 15,1 6 0-15,1-1 0 0,-3-4 0 0,1-4 0 16,0 1 0-16,1-4 0 0,-5 7 0 0,4 1 0 0,-3-8 0 16,2 4 0-16,-7 11 1 0,0 7-1 0,-4-1 1 15,-6 14 0-15,-1 5 0 0,-5 5 0 0,-2 1 0 16,-3 8 0-16,-5 5 2 0,-3 2-2 0,0 5 1 0,0 0 0 15,0-3 1-15,0 3-1 0,2 2 0 0,3-6 0 16,3-6 1-16,0-4-1 0,1-4 0 0,6 0-1 16,2-3 1-16,2-5 1 15,4-4-1-15,1 0 0 0,0-4 0 0,1-4 1 0,4-4-1 0,0-4 0 0,1 4 0 16,5-5 1-16,-5 1 0 0,-1-7 3 0,0 1-1 16,0-6 1-16,4 4 1 0,-4-6-3 0,-1-2 2 15,3-4-1-15,-3-4 1 0,1 3-2 0,3-1 2 16,2-7 0-16,-6-3-1 0,3-5-1 0,4 4-1 15,3 1 0-15,-4 3 2 0,-26 41-1792 0</inkml:trace>
  <inkml:trace contextRef="#ctx0" brushRef="#br0" timeOffset="3118.22">11404 4139 1532 0,'3'0'0'15,"7"0"0"-15,-2 3 0 0,6-6 13 0,2-5-1 16,2-5 0-16,2-3 2 0,1-7 13 0,3 0 0 16,-2-4 0-16,5-1 0 0,-4-2-11 0,-2 1 2 15,2-7-1-15,3 3 1 0,-5-12-10 0,-1 1 0 16,1-2 0-16,-2-6 0 0,4 6-4 0,-1 2 1 0,-1-9-1 15,1 0 2-15,-3-6-1 0,-3 2 1 0,3-3 0 16,0-2 0-16,-6 5 1 0,0 3 0 0,-4 2-1 16,4-5 1-16,-5 3 0 15,-5 2 1-15,-3-2-1 0,0-8 0 0,-5 10 1 0,-3 8 0 0,0 3 0 16,-4 4 0-16,-6 1-1 0,2 6 0 0,-3 3 0 16,-3 5 1-16,-2 1-2 0,2 5-1 0,-4 5 1 15,-3 9-1-15,-1 4 0 0,1 9-1 0,1 2 1 0,-1 11-1 16,0-2 0-16,2 5 0 0,-1 9 1 0,-4 10-1 15,1 6 0-15,6 7 0 0,-5 6-1 16,-4 12 2-16,1-4-1 0,7-3 2 0,-3 9-1 0,1 10 0 16,7-4 1-16,4-3-1 0,1-1 1 15,6 6 1-15,4-9-2 0,4-5 1 0,2 1 0 0,5 2-1 0,3-6 5 16,0-5 1-16,5-2 1 0,1 5-1 0,5-11 3 16,2-13 1-16,1 2 0 0,2-1 0 0,1-9 2 15,-2-7 0-15,2-4 0 0,-1-1 0 0,0-7-2 0,2-9 2 16,-1-8-1-16,4-5 1 0,-2-3-6 0,0-4 0 15,0-9 0-15,5-7 1 0,-2 1-8 0,-1 1 1 16,-4-5-1-16,6-6 1 0,-3-5-6 0,-2-3 1 16,1-4 0-16,-2-5 0 0,1 5-12 0,-5 5 1 15,4-4 0-15,1 6 1 0,-2 0-22 0,-7 11 2 16,-1 2 0-16,-3 12-1 0,-8 6-13 0,-1 3-1 0,1 3 0 16,-3 10 1-16,-2 3 7 15,-2 0 1-15,1 0-1 0,-15 25 1 0,1 6 8 0,7-1 0 0,-3 2 0 16,6-5 0-16,1-3 14 0,5-4 2 0,4-7 0 15,6-1-1-15,-3-4 10 0,5-8 1 0,0-3 0 16,4-5-1-16,2-5 3 0,0-3 0 0,2-8 0 16,3-4 0-16,0-1 3 0,1-4-1 0,1-4 0 15,-1-2 1-15,-1 2 10 0,-3 4-1 0,1-9 0 16,4 6 2-16,-2-8 6 0,-7 1 0 0,-1 1 1 0,-3 1 0 16,0 0 0-16,0 9 0 0,-2 4 1 0,-5 2-1 15,-3 10 3-15,-3 5-1 0,3 6 1 0,-4 2 1 16,-1 3-2-16,2 0 1 0,-5 5-1 0,-7 44 1 15,-4 1-5-15,-2 7 0 0,2 8 0 0,-1 0 1 0,1-4-3 16,-5-4 1-16,0 13-1 0,-3-1 1 0,2 1-3 16,1-8 1-1,-4 12 0-15,-9 4 0 0,3-4-4 0,-1-5 1 0,-5 1 1 0,-9 7-1 0,4-12 4 16,1-9 1-16,3-1-1 0,-4-6 1 0,6-6-1 0,2-7 1 16,-1-4 0-16,-2 1 0 0,2-6-5 0,3-5 1 15,2 0-1-15,-3-2 2 0,1-12-5 0,5-3 1 16,3-5 0-16,6-4 0 0,18-4-1994 0</inkml:trace>
  <inkml:trace contextRef="#ctx0" brushRef="#br0" timeOffset="4374.1">14930 3882 1482 0,'0'0'0'15,"0"0"0"-15,-18-17 0 0,10 9 18 0,0-3 1 16,0 1-1-16,-3 2 1 0,-2 0-18 0,-1 4 0 0,-5 1 0 31,-6 10 0-31,-6-3 2 0,1-3 0 0,-2 7 0 0,-1 5 1 0,-1 3 0 0,2 3 1 0,-3 6-1 16,2 3 2-16,-1 1-4 0,6-4 2 0,-1 4-2 16,3 2 1-16,6-8 3 0,2-1-1 0,2 6 1 15,7 1 1-15,1-4 1 0,4-7-1 0,4 1 1 16,7 1 1-16,-2-7 2 0,3-1 1 0,4-4-1 15,4-8 0-15,2 0 4 0,-1 4 0 16,4-8 0-16,9-7 1 0,2-3-3 0,-2-7 2 0,7-2-2 0,1-3 2 16,4-5-2-16,-1 2 1 0,2-4-1 15,8-7 2 1,-6 4-4-16,-4 1 0 0,6-4 0 0,-3-3 1 0,1-7-3 16,-4-3 0-16,4-2 0 0,-4 0 0 0,-2 2-3 15,-6 3 2-15,1-5 0 0,-1-3 0 0,-4 2 0 16,-2 4 1-16,-2-1 0 0,-1-2 0 0,-3 10 0 15,-5 6 0-15,-3 3 0 0,-1 2 0 0,-4 4 0 16,-4 9 0-16,-1 4 0 0,0 6 0 0,-5 2 2 0,1 5 0 16,1 2 0-16,1 1 0 0,-1 0 3 0,-1 1-1 15,-2 2 1-15,-21 26-1 0,-10 12 4 0,1 0 0 16,1 5 0-16,0 9 0 0,0-1-1 0,2-1 2 16,-7 8 0-16,-1 1 0 0,6-2-3 0,5-1 1 15,-2 3-2-15,-1 6 2 0,8-16-9 0,7-3 0 16,-1 0 0-16,7-3 1 0,1-2-5 0,8-6 1 0,5-1-1 15,3 2 2-15,1-10-4 0,7-4 0 0,5-1 0 16,3 1 1-16,1-4-2 0,4-10 1 0,1-2-1 16,5-1 2-16,5-8-2 0,-5-4 1 0,2-4 0 15,6 0 0-15,1-5 1 0,-5 0 1 0,1-7 0 16,3-4 0-16,-5 0 2 0,-5 4 0 0,1-6 0 16,2-5 0-16,-10 10-1 0,-4-3 0 0,2 2 0 15,-6-6 0-15,-2 4-2 0,-7 3 0 0,2 2 1 16,-6 5-1-16,-2-6-1 0,-3 1 0 0,-3 1 0 0,-6 5 0 15,-4-1-1-15,0 0 2 0,-1 0-2 0,-5 7 1 16,-4-1-1-16,-2 2 0 0,-5 5 0 0,-4 5 1 16,-1 1-1-16,5 3 0 0,3 8 0 0,-7 12 0 15,1-4 0-15,2 1 0 0,3 12 0 0,-4 4 0 0,9-3 0 16,3 2 0-16,-1 1 0 0,2 8 1 0,8-2 0 16,8-6 1-16,-1-3-1 0,8-1 2 0,0-5-1 15,6-2 1-15,4-3 1 0,4-7-1 0,3 1 0 16,2-7 1-16,8-3-1 0,2-3 2 0,1-5-2 15,-1-3 0-15,2-3 1 0,11-10-1 0,-1-3-1 0,-4 1 2 16,3-3-2-16,2-13 1 0,-2 5 0 0,-5 2-1 16,4-7 0-16,4-4 1 0,-3-5-1 0,-3 2-1 15,2-6 0-15,2-5 0 0,-4 5 0 0,-6 2 0 16,7-10 0-16,2 3 0 0,-2 0-2 0,-4 3 1 16,-1 2 0-16,-2-2 0 0,-5 11-3 0,-6 13 0 0,-3 1-1 15,-9 5 2-15,1 12-4 0,-5 4 1 0,-5 4-1 16,-3 9 2-16,-3 3-4 0,-10 8 1 15,-3 6-1-15,-4 24 1 0,-3 1 0 0,-1 2 0 0,-1 5 0 16,1 3 0-16,2-8 1 0,1-3-1 0,0 4 0 16,4 2 2-16,1-3 2 0,5-11 2 0,1-5-1 15,2-1 1-15,3-8 1 0,2-10 0 0,1-3 0 16,-2-5 0-16,0-3 0 0,4-8 0 0,2 2 0 16,0-8 0-16,-1 1 0 0,-1 2 0 0,0 0 0 15,-3-31 0-15,-3-6 0 0,-1 7 0 0,1-2 0 0,0 4 0 16,-1-5-1-16,4-1 1 0,-2-2-1 0,-1-5 1 15,6 41-1848-15</inkml:trace>
  <inkml:trace contextRef="#ctx0" brushRef="#br0" timeOffset="4562.42">15813 3881 1859 0,'5'0'0'15,"7"0"0"-15,43-4 0 0,7 0 7 0,-5-3 1 16,0 1-1-16,-4-2 1 0,-7 0-2 0,-4 0 1 16,-1-4-1-16,2 5 1 0,-1-2-2 0,-4-4-1 15,2-3 1-15,0 4-1 0,-4-7-4 0,-7 1 0 16,4-2 0-16,1 4 1 0,-34 16-1452 0</inkml:trace>
  <inkml:trace contextRef="#ctx0" brushRef="#br0" timeOffset="4970.79">16699 3971 1431 0,'5'5'0'0,"0"6"0"0,4 9 0 16,1-5 26-16,1 0 0 0,5 4 0 0,5 4 0 16,-2-12 19-16,3-8-1 0,3 3 1 0,6 0 0 15,-3-9-11-15,0-9 0 0,2-1-1 0,5 0 2 16,-2-3-13-16,-4-3 2 0,1 2 0 15,-3-11-1-15,-1 4-2 0,-5 2 1 0,-4-7-1 0,2-3 0 0,-4-1 1 16,-3-3-1-16,1 3 0 0,-2 1 1 0,-3 2-2 16,-3 3 0-16,-3 2 0 0,-2-1 1 0,-2 2-5 15,-4 4 2-15,-4 4 0 0,-3-5 0 0,-3 6-3 16,2 5-1-16,-3 4 1 0,-4 1 0 0,-3 8-4 0,-2 5 0 16,-2 2 0-16,-4 1 0 0,-2-2-2 0,4 10 0 15,0 7 0-15,-7 7 1 0,7 0-6 0,1 3 0 16,1 9 1-16,0-1-1 0,5 5-3 0,5-3 2 15,5 8-2-15,2 1 1 0,6-9-2 0,2-5 1 16,6-1 0-16,7 1 0 0,3-4-1 0,3-9 2 0,4-3-1 16,9-4 0-16,-2-2-1 0,5-5 1 0,5-3 0 15,6-3 0-15,1-6 0 0,-1-2 0 0,2-2 1 16,0-2-1-16,-2-4-1 0,-4 0 0 0,6-5 0 16,3-1 1-16,1 0-2 0,1-2 0 0,-1-3-1 15,2 1 2-15,-51 18-1831 0</inkml:trace>
  <inkml:trace contextRef="#ctx0" brushRef="#br0" timeOffset="5487.84">18334 3572 1784 0,'-3'0'0'0,"-5"0"0"0,-9-2 0 0,-4 4 9 16,-5 4 0-16,3 4 0 0,-8 6 1 0,3 4 26 15,-1 4 1-15,-6-2 0 0,0 10 0 0,1-4-1 16,4 1 1-16,0 4-1 0,-2 3 1 0,2 6-16 16,6 2 0-16,0 5 1 0,0 0-1 0,5-8-5 15,6-1-1-15,5 6 1 0,3 0 1 0,7-5-4 0,7-6 1 16,1 1-1-16,9-3 1 0,2-3-3 0,3-6 0 16,6 0 0-16,5-7 2 0,3-1-3 0,1-8 1 15,4-3-1-15,4-5 1 0,3-5-5 0,-4-3 0 16,5-5-1-16,2-6 2 0,-6 5-6 0,-4-2 1 15,5-4 0-15,0-12 0 0,-2 7-2 0,-3-1 0 16,4-5 0-16,4-2 1 0,-8-9-1 0,-7 3 0 0,3-7 0 16,2-3 0-16,-6 4-1 0,-3 4 1 0,1-3-1 15,-2 3 1-15,-3 0-3 0,-5-1 2 0,-3 6 0 16,0 4 0-16,-8 2-2 0,-7 8 0 0,0 5 0 16,-5 7 1-16,0 2-2 0,-2 5 1 0,-1 3 0 15,-2 0-1-15,2 0 1 0,1 0 1 0,-2 3 0 16,-15 23-1-16,-5 2 1 0,1 2 1 0,1 5-1 15,3 6 1-15,1 0-1 0,-2 4 2 0,-3 9-1 16,-1 3 1-16,-1-5 0 0,6 2 0 0,-2-1 0 0,7 0 0 16,1-1 1-16,2-9 2 0,6-2-2 0,0-2 1 15,5-7 4-15,0-7 0 0,0 1 0 0,2 1 1 16,1-15-3-16,0-4 2 0,-1-1-1 16,1 4 1-16,-3-7-3 0,0 0 2 0,0-8-2 0,0-8 2 0,2-1-4 15,-1-3 1-15,4 0-1 0,-3-22 1 0,-2 38-1848 16</inkml:trace>
  <inkml:trace contextRef="#ctx0" brushRef="#br0" timeOffset="5816.64">18306 3999 2060 0,'3'2'0'15,"10"1"0"-15,26 2 0 0,9 1 3 0,3-1 2 0,11 3-1 16,4 0 1-16,-6-7 12 0,-1 3-1 0,3 0 1 16,2-4 0-16,0-1-4 0,-3-2 1 0,5-2-1 15,3-9 1-15,-7 4-10 0,-8-3 2 16,5 2-2-16,5-1 2 0,-5-6-5 0,-6 2 0 0,-4-3 0 16,2-3 2-16,-9 2-3 0,-4 4 0 0,0-3 0 15,2 5 0-15,-7-2-3 0,-6 0 2 0,-3 6 0 16,-3 7 0-16,-3 0-19 0,-4 3 1 0,-3 6 0 15,-3 7 0-15,-6 0-35 0,-6-1 1 0,-2 4 0 0,-8 17 1 16,-5 12-11-16,-2 1 0 0,-3 8 0 0,-1 9 1 16,-1-6 8-16,4-3 2 0,-5 7-1 0,4 0 0 15,6-8 22-15,4-3 0 0,5 2 1 0,3-2 0 16,5-8 13-16,5-11 0 0,0-2 0 0,1-13 2 0,-6-16-945 16</inkml:trace>
  <inkml:trace contextRef="#ctx0" brushRef="#br0" timeOffset="6005.09">19659 3198 2086 0,'0'0'0'0,"0"2"0"16,0 9 0-16,1 3-3 0,4 5 1 0,5 2 0 15,3 7 1-15,-13-28-1558 0</inkml:trace>
  <inkml:trace contextRef="#ctx0" brushRef="#br0" timeOffset="6413.04">20142 4205 2072 0,'-3'11'0'0,"-5"18"0"0,-2 7 0 0,2-3 2 15,3-1 1-15,5 1-1 0,-3 1 1 0,6-11 24 16,-1-7 1-16,3-2-1 0,3 1 1 15,3-6 3-15,0-9 0 0,5-3 0 0,11-3 1 0,-1-9-19 0,2-2 2 16,1-4-2-16,3 1 2 0,0 1-11 0,-5-3 1 16,1-7-1-16,4-6 1 0,-3 2-4 0,-3 3 0 15,-4-6 0-15,3-9 2 0,-6 7-3 0,-6-1 1 16,0-2-1-16,-3-9 1 0,1 9-1 0,-5 5 0 0,-4 4 0 16,-7 7 0-16,-8 0 0 0,-4 4 0 0,-6 7 0 15,-5 9 0-15,-1 0 0 0,2 7 0 0,-7 6 0 16,-4 11 0-16,1-3 0 0,-1-4 0 0,-2 4 0 15,2 1 0-15,5 4 0 0,5 3 0 0,1-4 0 16,2 1 0-16,4-5 0 0,7 0 0 0,3-4 0 16,6-4 0-16,5-8-1800 0</inkml:trace>
  <inkml:trace contextRef="#ctx0" brushRef="#br0" timeOffset="6774.25">20924 3733 1180 0,'7'5'0'0,"9"8"0"0,-2 11 0 0,4 4 18 16,-4 5 0-16,-1 8 0 0,-5 9 1 0,-4-1 17 16,-2 3 0-16,-2 5 0 0,-5 5 0 0,-1-9 4 15,-2-5 0-15,-2 3 1 0,-2-2-1 0,-1-2-12 16,0-10 1-16,2-4 1 0,3 0-1 0,2-15-5 0,2-4 2 16,1-8-1-16,2 0 1 0,1-1 1 0,0-5 1 15,0 0 0-15,4-5 0 0,-4-1 3 0,0 0 1 16,2 3-1-16,12-34 1 0,4 1-1 0,-5 3 0 15,1-1 1-15,0-7 0 0,2 9 0 0,3 1-1 16,5-4 1 0,2-1 0-16,2-6-5 0,3 3 1 0,2-6-1 0,4 0 1 0,0 3-6 15,-1 3-1-15,4 6 0 0,3 1 2 0,-1 10-3 0,-9 9 0 0,4 7 0 16,-4 4 0-16,-4 10-6 0,-4 5 0 0,4 7 1 16,1 6 0-16,-4 7-6 0,-7 6 1 0,-2 6 0 15,3 13 0-15,-4-2-2 0,-4-1 0 0,-1 13-1 16,1 2 1-16,-3-5-1 0,-6 0 0 15,2 1 0-15,0 4-1 0,-5 0 1 0,1-2 0 0,1 1-1 16,-2 1 2-16,0-70-2052 0</inkml:trace>
  <inkml:trace contextRef="#ctx0" brushRef="#br0" timeOffset="130427.31">5703 7471 1808 0,'0'0'0'0,"0"0"0"0,-54 114 14 0,28-52-1 16,1 13 1-16,4-4-1 0,3-3 13 0,4-2 1 0,0 4-1 0,1 9 1 0,-3-4 12 15,3-6 0-15,-3 15 1 0,-6 2-1 0,-2-4-14 16,2-4 0-16,-2 7 1 0,3 5 0 0,0-4-10 15,4-7 1-15,-1 0-1 0,-2-4 1 0,-1-9-6 0,5-6 1 16,-1-6-1-16,-3-2 0 0,3-9-2 0,4-6 0 16,0-3 0-16,-4 0 0 0,4-9-3 15,5-6 0-15,2-9 1 0,-1-4 0 0,7-6-1808 0</inkml:trace>
  <inkml:trace contextRef="#ctx0" brushRef="#br0" timeOffset="130961.41">5582 7373 1608 0,'5'-4'0'0,"6"-11"0"15,9 6 0-15,1-4 27 0,5 0 1 0,2 1-1 0,7 1 1 16,4 0 38-16,0 4 1 0,5 7 0 0,2 5 1 0,-5-5-39 16,-4 5 0-16,3 4 0 15,1 10 2-15,-9-3-13 0,-2 5 0 16,-1 4-1-16,1 10 3 0,-6-2-13 0,-3 0 2 0,0 9 0 0,-1-1 0 0,-2-2-5 0,-5-1-1 16,-4 2 0-16,-1 1 1 0,-3-12-3 15,-2-1 1-15,-3 1-1 0,-8 7 2 0,-5-9-3 0,-3-5 1 16,-3 5 0-16,-1 0 0 0,-4 1 0 0,-2-4 0 15,1 1 0-15,-7-4 0 0,2-4 1 0,4 2 0 16,-3-3 0-16,-4 2 0 0,-1-9-1 0,4 1 2 16,1 1-1-16,4 0 0 0,-1 0-1 0,6-5 0 0,1 2 0 15,4 6 2-15,2 1-2 0,6-4 1 0,2 0-1 16,10 2 1 0,-4-1-2-16,2-4 0 0,2 2 0 0,11 2 2 0,2 4-2 0,2 3 0 0,6 2 0 15,2-1 0-15,1 1 0 0,1 4 0 0,9 2 0 16,1-2 0-16,-5 1 0 0,1-1 0 0,3 2 0 15,5 5 1-15,-1 1 0 0,-1-6 0 0,4 8 0 16,0 1 0-16,-4-1 1 0,-6 1 1 0,-1 4-1 16,2-4 1-16,-7-4 1 0,-1-2 0 0,0 0 1 15,-1 0-1-15,3-4 2 0,-9-9 0 0,2 2 0 0,0-3 1 16,-2-3-5-16,2-12 1 0,-3-2 1 0,1-3-1 16,-22 4-1757-16</inkml:trace>
  <inkml:trace contextRef="#ctx0" brushRef="#br0" timeOffset="131354">7335 9151 1646 0,'11'-1'0'16,"15"-6"0"-16,10-4 0 0,3 5 22 0,-1 1 2 15,0-1-1-15,7-4 1 0,-4-2 17 0,-7-4 1 16,1-1-1-16,9-4 2 15,-9-1-16-15,-3 1 1 0,2-1-1 0,1-3 1 0,-3-2-9 0,-7 1 0 0,-7-2 0 16,-1-10 0-16,-2 6-10 0,-3 4 0 0,1-1 0 16,-5 2 0-16,-2 2-4 0,-2 1 0 0,-4 2 1 15,-4 6 0-15,-2 0-1 0,-2 2 1 0,-5 3-1 16,-3-2 1-16,-4 2 1 0,-6 7 0 0,-3 0-1 16,-1 9 1-16,-3 2-1 0,-1 0 0 0,1 6 1 15,-4 5 0-15,-1 1 0 0,1-4 0 0,-1 8 0 16,-3 3 1-16,2 8-1 0,6 2 1 0,1 5-1 0,10 2 1 15,1 0 5-15,3-2-1 0,6 8 0 0,4 3 2 16,0-1 0-16,8-4 2 0,1 10-1 0,7 2 0 16,3-7 1-16,2-7 1 0,8 2 0 0,4 5 0 15,9-4-3-15,-1-5 1 0,9-1-1 0,1 1 1 0,1-7-2 16,-2-7 2 0,6-4-2-16,6-3 2 0,0-4-3 0,3-10 1 0,4-8-1 0,4-7 0 0,-2-5-5 15,-3-4 0-15,7-6 0 0,3-7-1 0,-70 29-1995 16</inkml:trace>
  <inkml:trace contextRef="#ctx0" brushRef="#br0" timeOffset="131745.65">8961 8771 1796 0,'-3'7'0'0,"-2"-1"0"16,-13 16 0-16,-1 11 38 0,2 4 2 0,-1 4-2 16,-9 8 1-16,5 2 25 0,4-2 1 0,2 2-1 15,0 6 1-15,4-4-33 0,2-2 0 0,4 12 1 16,4 2-1-16,4-6-22 0,6-7 0 15,3-1 0-15,6 1 1 0,4-6-9 0,3-8 1 0,9 1-1 0,1 1 2 16,-1-8-4-16,7-7 1 0,10-4 0 0,4-6 0 16,0-2-2-16,0-8 1 0,0-2-1 15,-3-6 1-15,-1-5-3 0,-2-2 0 0,6-5 0 0,6-3 1 0,-6 2-6 16,-7-6 0-16,-1 0 0 0,-5-6 1 0,-6 2-5 16,-1 4 1-16,-1 0 0 0,9-5-1 15,-6 5-1 1,-5-2 1-16,-3-1-2 0,1-2 2 0,-29 27-1678 15</inkml:trace>
  <inkml:trace contextRef="#ctx0" brushRef="#br0" timeOffset="132137.81">9939 9142 1042 0,'0'0'0'0,"-3"-8"0"15,0 0 0-15,3 3 8 0,0 2 1 0,0 0 0 16,3 0 0-16,-3 1 12 0,3 2 2 0,-3 0-1 16,5 2 0-16,-5 1 0 0,-3-1 0 0,3-2 0 15,-2 15 0-15,-6 11-4 0,4 4 1 0,0 5 0 16,0 6 0-16,0-3 7 0,3 1 1 0,-1 3-1 16,9 2 1-16,1-6-3 0,1-7 2 0,7-2-1 15,5 1 1-15,1 2-4 0,7-7 1 0,1-1-1 16,4-7 2-16,-1-1-4 0,-1-5 1 0,1-1 0 0,1-4 1 15,1-4-1-15,-2-4 0 0,1-1 1 0,3-10-1 16,-1 5-3-16,-5-3 0 0,2-5 0 0,0-6 1 16,-4 0-1-16,-8 1 0 0,1-1 0 0,-3-3 0 0,-6-2 2 15,-3-3 1-15,-2-3 1 0,-5-5-1 0,-3 3 3 16,-3 0-1-16,-7-6 1 0,-1-8-1 0,-7 8-1 16,-1 7-1-16,-6 3 0 0,-10 5 2 0,-2 6-5 15,-1 4 1-15,-13 6 0 0,-5 7 0 0,-3 5-5 0,3 4 2 16,-6 2-1-16,-2 5 0 0,5 3-3 0,5-2-1 15,2 6 0-15,5-1 1 0,9-1-4 0,9-2 0 16,7 0 0-16,-3-1 1 0,25-15-1824 0</inkml:trace>
  <inkml:trace contextRef="#ctx0" brushRef="#br0" timeOffset="132686.72">11136 9248 1972 0,'0'8'0'0,"0"14"0"16,2 16 0-16,0 3 28 0,-1-3 0 0,2 7 0 16,2-7 1-16,-2-2 40 0,-6-4 1 0,-2-4-1 0,-1 1 1 15,0-6-25-15,-1-4 0 0,1 0-1 0,-2-4 1 16,-3-6-26-16,1-4 1 0,2 0-1 0,-1-2 0 15,1-8-9-15,-3 2 0 0,6-5 0 0,-5-5 1 0,2-3-9 16,2-4 2-16,6-1-2 0,3-14 1 0,5 5-3 16,2-1 0-16,4-7 0 0,5 0 0 0,2-2-2 15,4-1 1-15,7-5 0 0,-2-1 0 0,2 5-4 16,2 11 1-16,1 2-1 0,1 7 2 0,-2 6-4 16,-5 8 2-16,-2 0-2 0,5 8 1 0,-5 4-5 0,0 3 1 15,2 8 0-15,1 5 0 0,-2 7-3 0,-8 6 1 16,-1 4 0-16,-3 4 1 0,-4-1-2 0,-4 1 2 15,2 5-1-15,-5-2 0 0,-2-3 2 0,-3-4 0 16,0-3 0-16,-3-2 1 0,-2-5 2 0,0-6 2 16,0-6-2-16,-1-2 1 0,1-5 1 0,0-3-1 15,1-2 1-15,0-3 0 0,0-2 1 0,1 1-1 0,1 1 1 16,0-13 0-16,1-1 1 0,1 1 1 0,-3-3-1 16,6-11 1-16,-2 0 0 0,6 2 0 0,5-3-1 15,4-1 1-15,4-6 1 0,3 1 0 0,8 2 0 16,1 7 1-16,-4 4-1 0,-1 5 1 0,2 5 0 15,1 5 0-15,-1 6 0 0,0 4 0 0,-5 1 0 16,1 8 0-16,-3 1 1 0,-2 4 0 0,-1 4 0 16,0 14 0-16,-3-3 4 0,-3-1-1 0,1 4 1 0,-3 9-1 15,-3-6 6-15,2-4 1 0,-2-3 1 0,-5-2-1 16,6-3 0-16,-1-10 1 0,5-1 0 0,-5 0 0 16,-8-16-1869-16</inkml:trace>
  <inkml:trace contextRef="#ctx0" brushRef="#br0" timeOffset="133425.03">12351 9492 1934 0,'2'1'0'0,"2"2"0"0,9 2 0 0,1 3 28 0,6-5 1 16,0-1 1-16,1-4-1 0,6-1 15 0,2-5 0 15,1 0 0-15,2 4 1 0,-3-9-36 0,1-1 0 16,2-1 0-16,-2 0 0 0,-1-4-8 0,-1 0 1 16,3 0-1-16,-3 0 2 0,-2-4-3 0,-5 3 0 15,-1-1 0-15,-2-4 1 0,-2 3-1 0,-3 1 0 0,-1-4 0 16,-2-8 1-16,-4 6-1 0,-1 5 1 0,-5-1-1 15,-3 1 1-15,-2-6-1 0,0 2 1 0,-3 4-1 16,-4 0 1-16,-4 5 1 0,-2 2-1 0,2 3 0 16,-9 1 1-16,-6 4 0 0,3 6 1 0,-6 4-1 15,-6 8 1-15,5 2 2 0,5 2-1 0,-2 6 1 16,-5 8-1-16,4 1-1 0,6 3 1 0,-2 2-1 16,4 7 1-16,1 1 0 0,6-2 2 0,-1 8-1 15,6 10 1-15,4-8 2 0,6-5 0 0,6 0-1 16,6 1 2-16,3-3-2 0,4-6 1 0,3-1 0 0,8-2 0 15,1-4-2-15,4-7 2 0,8-5-1 0,-2 2 1 16,-1-12-1-16,1-7 0 0,4-4 1 0,4 2 0 16,-3-8-3-16,-3-3 0 0,3-3 0 0,-2-10 0 0,-2 0-5 15,-3-1 0-15,-1-4 0 0,2-7 2 0,-37 36-1870 16</inkml:trace>
  <inkml:trace contextRef="#ctx0" brushRef="#br0" timeOffset="133723.98">13349 9060 1255 0,'0'4'0'15,"0"7"0"-15,0 4 0 0,1-4 7 0,-1 0 1 16,-1 6-1-16,1 42 0 0,-5 1 11 16,2-9 0-16,0-2 0 0,-2 1 0 0,-3-8 17 0,3-14 0 15,2 0 0-15,1-7 1 0,2-4-6 0,0-2 0 16,2-6 0-16,1-4 2 0,0-2-5 0,-1-3 0 0,-2 0 0 16,3-17 0-16,0 1-4 0,2 3 1 0,0-1-1 15,3-18 2-15,0-2 0 0,1 0-1 0,2 3 1 16,2-7 0-16,0 1-2 0,1 1 1 0,1-5-1 15,2-2 1-15,1 0-2 0,2 7 2 0,4-1-2 16,7 4 2-16,-8 8-4 0,0 7 1 0,-2 7 1 16,-4 5-1-16,-1 1-2 0,-3 8 1 0,-1 10 1 15,1 8-1-15,-2 2 0 0,-3 6 1 16,2 9 0-16,-2 1 0 0,0 7-2 0,-2-1 0 0,-3-1 0 0,1 10 1 16,-3-10-3-16,7-11 1 0,8 2-1 0,0 0 1 15,-16-35-1894-15</inkml:trace>
  <inkml:trace contextRef="#ctx0" brushRef="#br0" timeOffset="134257.04">14751 8942 1847 0,'-4'4'0'15,"-8"-4"0"-15,-21 3 0 0,-5 1 48 0,-1 1 0 16,-4 6 0-16,-1 7 1 0,-4-2 21 0,3-1 1 16,-6 11 0-16,2-1-1 0,3 0-19 0,4 2-1 15,4 3 1-15,-3 5 1 0,2 2-36 0,12-3 2 0,5 1 0 16,1 8 0-16,5-7-8 0,7-4 2 0,-3 0-2 16,11 1 1-16,2-3-7 0,6-3 2 0,2-2 0 15,7-1-1-15,-1-3-1 0,5-6-1 0,8-2 0 16,5-7 1-16,-3-2-2 0,1-6 0 0,0-4 0 15,6-4 2-15,-2-2-3 0,-1-3 0 0,7-7 0 16,-4-3 0-16,1-4-1 0,0-2 0 16,-3-9 0-16,0-4 0 0,-4-2-3 0,-6-5 0 0,4-9-1 0,-4-5 1 15,1-1-3-15,-2-2 2 0,1-15-2 0,1-4 2 16,-1 6-3-16,-1 4 0 0,-2-9 0 0,-2-17 1 0,-1 15 0 16,-3 5 0-16,-4-7 1 0,-4 1-1 0,-1 10 4 15,-2 14 1-15,-9 0 0 0,0 12 0 0,-8 4 1 16,4 12 0-16,2 5 0 0,-7 7 0 0,2 5 0 15,2 5 1-15,1 9 0 0,0 3 0 0,3 3 2 16,-1 3 1-16,-1 5-1 0,-7 39 0 0,-4 4 5 16,1 3 1-16,-1 11-1 0,2 12 1 0,-1 9 1 15,1 1 1-15,-5 16 1 0,0 9-1 0,4-4 2 0,4 1 1 16,-1 8-1-16,-4 4 2 0,9-15-3 0,2-13 1 16,7 1-1-16,7 4 1 0,1-21-3 0,1-10 1 15,7-1-1 1,5-1 1-16,4-9-4 0,-2-10-1 0,5-2 1 0,4 0 0 0,2-7-4 0,-1-7 1 15,-3-2-1-15,7 4 0 0,-37-32-2164 0</inkml:trace>
  <inkml:trace contextRef="#ctx0" brushRef="#br0" timeOffset="134429.81">15880 9235 1721 0,'-5'-8'0'0,"-3"-12"0"0,-3-7 0 16,3 6 13-16,2 4 2 0,-6-4 0 0,-4-4-1 15,-1 1-7-15,-1 0 1 0,-2 4-2 0,-3 2 2 16,23 18-1364-16</inkml:trace>
  <inkml:trace contextRef="#ctx0" brushRef="#br0" timeOffset="134900.01">15524 9280 1583 0,'4'1'0'0,"8"2"0"15,11 1 0-15,1-3 1 0,-5-1 0 0,0 0 0 16,5 8 0-16,-4-8 10 0,-2-3-1 0,-2-2 0 16,-2 4 0-16,-3-1 7 0,-1-3 1 15,1-4-2-15,0-7 2 0,2-2-8 0,-3 1 2 0,-1-2-1 16,-4-5 0-16,0 1 1 0,-2 5 1 0,0-4-1 16,-3 5 1-16,0-1 8 0,-2-2 1 0,-2-1 1 15,-6 2-1-15,-1-2 5 16,-2-1 0-16,-1 0 0 0,-7 1 0 0,0 9-4 0,1 4 2 0,-4 0-1 0,-5-2 0 15,-1 4-2-15,1 6 0 0,-1 6 1 0,-4-1-1 16,-1 3-4-16,2 5 1 0,-4 4-1 0,-4 7 1 16,7 1-1-16,1 5 0 0,-5 7 0 0,-4 2 0 15,4 6-2-15,9 2-1 0,-1 10 1 0,6 8 1 0,6-3-1 16,7-8 0-16,3 7 1 0,4 3 0 16,7-4-1-16,1-3 0 0,8 0-1 0,0 5 1 0,9-10-3 15,3-9 1-15,8-5-1 0,5-5 1 0,1-1-3 16,3-10 1-16,5-3 1 0,5-11-1 0,-1-4-3 0,-2-4 1 15,4-4-1-15,4-12 1 0,-3-2-3 0,-2-1 0 16,-2-6-1-16,4-3 2 0,-53 28-2018 0</inkml:trace>
  <inkml:trace contextRef="#ctx0" brushRef="#br0" timeOffset="135182.66">16230 9250 1306 0,'5'-5'0'16,"3"-9"0"-16,5-5 0 0,-7 9 10 0,1 8 0 0,1 6 0 15,1 0 1-15,1 7 9 0,-4 5 2 0,-4 5-1 16,-4 22 0-16,-3 1-6 0,2-4 1 0,0 1-1 15,1 3 1-15,-1-3-5 0,2-4 2 0,-3 4-1 16,0 0 0-16,4-5 5 0,0-7 0 16,1-5 0-16,-2-2 0 0,-3-8 5 0,3-5 1 0,1-5-1 15,1 2 2-15,-1-4 7 0,0-2 0 0,0 0 1 16,-4-12-1-16,-3-5 5 0,4 1 1 0,2-6-1 16,-1-13 1-16,-1 2-1 0,6 1 1 0,3-1 0 0,4-3 0 15,3-1-1-15,4-4 1 0,1-6 0 0,6-4 0 16,4-3-1-16,4 5 0 0,8 0 0 0,-2 5 1 15,4 1-6-15,-1 8 1 0,7 7-1 0,6 2 2 0,-1 4-6 16,-1 5 1-16,11-1-1 0,2 10 1 0,-1 2-7 16,-2 1 0-16,2 2 1 0,7 9 0 0,-4-4-8 15,-1 3-1-15,2 4 1 0,1 9 0 0,-69-18-2106 16</inkml:trace>
  <inkml:trace contextRef="#ctx0" brushRef="#br0" timeOffset="135811.82">19928 8312 1884 0,'-8'0'0'16,"-19"-8"0"-16,-13 5 0 0,0 2 39 0,-6 2 1 15,-10 4 1-15,-10 1-1 0,-6 4 15 0,-2 6 1 16,-5 4-1-16,-1 4 1 0,8 0-33 0,5 1 0 15,0-1 0-15,1 3 0 0,10 0-19 0,11-2-1 0,7 7 0 16,4 4 1-16,10-6-4 0,9-3 1 0,5 1-1 16,8 6 1-16,6 2-1 0,7-1 0 0,8 6 0 15,11 5 0-15,-3-3-1 0,5-2 1 0,6 6 0 16,7-5 0-16,-5-4 0 0,-3 1 0 0,1-1 0 16,2 2 0-16,-12-7 1 0,-5-1 0 0,-3 1 0 15,-4 3 0-15,-6-7 3 0,-7-7 0 0,-6 5 0 16,-7 1 0-16,-4-4 3 0,-5-5 0 0,-8 0-1 0,-7 2 2 15,-4-2 0-15,-3 0 0 0,-9 0 0 16,-4-10 1-16,1-1 0 0,7-3 0 0,0 1 0 0,-4-6 0 16,6-3-4-16,4 0 1 0,0-3-1 0,0-10 2 15,7-2-6-15,9 2 0 0,6 1 1 0,7-6 0 16,11 21-1892-16</inkml:trace>
  <inkml:trace contextRef="#ctx0" brushRef="#br0" timeOffset="136204.18">19900 8559 1784 0,'1'8'0'0,"6"11"0"0,5 13 0 0,-2 1 20 0,4 0 0 16,5 1 0-16,5 4 2 0,-5-7 32 0,0-2 1 15,4-4 0-15,2 2 0 0,-4-6-22 0,-3-10 1 0,1-2 0 16,5-6 0-16,-7-6-18 0,2-5 0 0,5-3-1 15,3-3 1-15,-1-2 1 0,-4-1 1 0,0-6 0 16,1-3 0-16,-3 2-1 0,-2-2 0 0,1-2-1 16,3-2 2-16,-1-3-6 0,-7-1 0 0,6 1 0 15,0-3 1-15,-2 2-7 0,-2 9 1 0,-4 6 0 16,0-1-1-16,-3 7-2 0,-6 7 0 0,1 4 0 16,-3 2 0-16,-2 2-3 0,-1-1 0 0,2 1 1 15,-21 29-1-15,-7 6-1 0,0 6 1 0,1 9 0 0,2 0 0 16,-2 3-1-16,-2 2 1 0,-3 8 0 0,-3 16 0 15,-3-6-1-15,3-3 2 0,0 6-1 16,-5 11 0-16,0-4 1 0,2-6 1 0,1 7 1 0,-1-1-1 0,1-7 4 16,5-13 1-16,1-2-2 0,-3 0 2 0,5-10 7 15,7-6 1-15,0-3-2 0,1-2 2 0,2-8 0 16,5-7 0-16,1-4 0 0,5-8 1 0,1-4-6 16,4-4 2-16,6-10-1 0,1-8 0 0,-4 11-2070 15</inkml:trace>
  <inkml:trace contextRef="#ctx0" brushRef="#br0" timeOffset="136565.07">21382 8301 2224 0,'-15'-1'0'0,"-16"-3"0"16,-4 0 0-16,-2 12 18 0,7 4 0 0,-4 6 0 16,-7 1 0-16,1 8 16 0,3 1 2 0,1 1 0 15,2 1 0-15,5-2-14 0,10 5 2 0,6 4-2 16,7 10 2-16,3-4-16 0,8-2 1 0,7 8-1 0,8 0 1 16,-1 2-3-16,8-3 1 0,2 5 0 0,6 8 0 15,-4-12-5-15,0-7 1 0,1 7-1 0,1-1 2 16,-9-2-3-16,-5-7 0 0,-5-2 0 0,1 4 0 0,-9-8 0 15,-4-1 2-15,-5-4-1 0,-5-4 0 0,-7-2 2 16,-5-1-1-16,-8 3 0 0,-10-10 1 0,-5 2 0 16,-1-5 1-16,-6-6-1 0,-1-5 2 0,0 0-2 15,6-2 1-15,-2-6-1 0,0-11 1 0,47 19-2005 16</inkml:trace>
  <inkml:trace contextRef="#ctx0" brushRef="#br0" timeOffset="136784.51">22123 8235 2236 0,'0'8'0'0,"3"17"0"15,0 11 0-15,-1 10 24 0,0 10-1 0,4 10 1 16,0 7-1-16,-1-3 65 0,-10-5-1 0,-1 1 1 15,-4 7-1-15,-2-11-25 0,-1-5 1 0,0 0-1 16,0-7 1-16,-3-5-35 0,4-6 0 0,-1-2 0 16,-6-9 0-16,1-3-24 0,2-7 2 0,-3-5-2 0,-3-7 2 15,22-6-2303-15</inkml:trace>
  <inkml:trace contextRef="#ctx0" brushRef="#br0" timeOffset="137663.89">21517 8729 2299 0,'5'0'0'0,"5"4"0"0,22 4 0 0,6 5 23 0,8 3 1 16,13-7 0-16,10-2-1 0,1-6 24 0,-3 2 0 15,-2-1 1-15,7-2-1 0,-10-2-10 0,-2-1 1 16,7 0 0-16,3-3 0 0,-4-2-22 0,-7 0 1 15,0-5-2-15,8-3 2 0,-7 1-7 0,-4 2 2 16,0-6-1-16,0 1 0 0,-9-2-3 0,-5-1 1 0,-1-4 0 16,2 1 0-16,-4-1-2 0,-9 1 0 0,2 4 0 15,-5-6 1-15,-3 7-2 0,-5 2-1 0,-5 1 1 16,-3-3-1-16,-4 5-1 0,-6 3-1 0,-4 0 1 16,-2-4 0-16,-3 1-2 0,-4 8 2 0,-6-2-2 15,-9-5 1-15,-2 7-2 0,-1 6 2 0,-5 1-2 16,-2-1 1-16,4 5-1 0,1 5 0 0,-1 5 0 15,-1-2 0-15,2 8 1 0,2 4-1 16,-5 5 0-16,-3 5 0 0,-2 0-1 0,6 3 1 0,1 8 0 0,3 3 0 16,2 6-1-16,8-1 1 0,4 6 1 0,1 7-1 15,6-10 1-15,6-8 0 0,3 5 0 0,3-7 2 16,3-3-1-16,5-2 2 0,5-4-2 0,5-4 1 0,3-2 2 16,1-10 1-16,1-7-2 0,4-4 2 0,2-3-1 15,-2-5 1-15,9 1-2 0,2-11 2 0,-3-1-2 16,-1-3 2-16,3-8-1 0,6-8 1 0,-1 1-2 15,-4 1 1-15,5-5-1 0,1 0 1 0,-1-3-3 0,-2-1 2 16,3-4-2-16,7-9 2 0,-3 2-3 0,-2 9 1 16,7 8 1-16,-3 2-1 0,-12 12-2 0,-4 6 1 15,-4 6 1-15,-6 4-1 0,-6 8-1 0,-3 7 0 16,-2 4 0-16,-4 7 2 0,-4-3-3 0,-5-1 1 16,-3-3 0-16,-3 9 0 0,2-6-1 0,-3-5 1 15,-7-2 0-15,2-4 0 0,1-2-1 0,0-3 1 0,-2 0-1 16,-1-4 1-16,2-4-1 0,2-3 2 15,1-2-1-15,-2 1 0 0,-2-4-1 0,7-3 1 0,-2 1-1 16,2-15 1-16,5-5-1 0,4 0 0 0,7-2 0 16,3 2 1-16,3-2-1 0,0 4 0 0,3-2 0 15,10-2 0-15,2 5 0 0,-2 13 0 16,1 3 0-16,4 4 0 0,-1 11 0 0,-4 7 0 0,-3 6 0 16,-2 13 0-16,-3 3-1 0,-5 4 1 0,-5 12 0 15,-4 5 0-15,-5-7 0 0,-4-4 0 0,1 3 0 16,-2-3 0-16,-2-5 0 0,1-7 0 0,-2-7 0 0,-2-2 0 15,2-6 0-15,3-8 0 0,1-3 0 0,1-2 0 16,-1-3 0-16,-1 0 0 0,0 1 0 0,4-18 0 16,-3-7 0-16,1 4 0 0,2 2 0 0,3-9 0 0,2 2 0 15,3 3 0-15,2-2 0 0,3-4 0 0,4-7 0 16,3 0 0-16,5 0 0 0,6-3 0 0,2 2-1 16,-1 6 1-16,2 3 0 0,1 3 0 0,-4 11-1 15,-5 10 1-15,0 6 0 0,4 8 0 0,-6-1 0 16,-2 9 0-16,1 6 0 0,-3 12 0 0,-5-1 0 15,-3 2 0-15,-2 5 0 16,-4 0 0-16,-2 1 0 0,-3-3 0 0,-2-1 0 0,-3-7 1 0,3-5-1 0,2-7 1 16,-4 1 0-16,4-3 0 0,-5-19-2370 15</inkml:trace>
  <inkml:trace contextRef="#ctx0" brushRef="#br0" timeOffset="138008.99">25574 8385 2211 0,'-15'5'0'0,"-13"0"0"0,-7-1 0 0,-4 9 71 0,3 0 1 0,1 1 0 0,0 0-1 16,6 0-14-16,8 1 0 0,4-1 0 0,5 2 0 0,6 3-16 15,8 3-1-15,9 5 1 0,8 11 0 0,3-5-26 16,5 0-1-16,8 8 1 0,5 4 0 0,5-4-7 16,0 3 0-16,4 12 0 0,4 7 1 0,-6-11-3 15,-7-6-1-15,3 3 1 16,0 5-1-16,-8-5-1 0,-6-6-1 0,-3 0 1 0,-9 1-1 0,-6-8-1 16,-11-7 0-16,-9-1 1 0,-9-2 0 0,-11-3 0 0,-9-8 1 15,-13-4-1-15,-14-8 1 0,-7-3-1 0,-6-3 1 16,-14-7 1-16,-9-6-1 0,2-12-1 0,-3-5-1 15,-16-8 0-15,-15-23 1 0,133 64-2303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6T05:55:05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8476 12408 1595 0,'0'0'0'0,"-30"-28"0"0,3 4 0 0,0-6 27 0,0-7 0 16,-5-5 0-16,3-12 1 0,0 2 9 0,4-1 0 15,-1-2 0-15,-2-5 0 0,2-4-12 0,1 4 1 16,1-8 0-16,0-9-1 0,2 7-15 0,4 3 1 16,-3-10-1-16,-4-15 0 0,9 2-5 0,0 1 1 15,2-3 0-15,2-11 0 0,0 0-2 0,-4 10-1 16,6-10 0-16,-1-11 1 0,1 8-2 0,2 6 0 0,4-6 1 15,4-13 0-15,-5 12-2 0,5 4 0 0,2-11 0 16,2-11 0-16,3 17-1 0,-1 4 0 0,8-9 0 16,4-5 0-16,3 4 0 0,-1 6 0 0,3-12 0 15,5-7 0-15,-2 8-1 0,3 2 0 0,4-7 0 16,5-7 1-16,-1 6-3 0,-2 9 0 0,10-9 0 16,6-3 1-16,-2 6 1 0,0 13 1 0,6-7 0 15,4-14 0-15,-8 20 0 0,3 4 0 0,13-8 0 16,3-13 1-16,-3 13 0 0,0 13 1 0,6-12-1 0,15-9 2 15,-9 8 0-15,-4 8 0 0,8-9 1 0,18-3 0 16,-9 4 4-16,-1 12 0 0,11-17 0 0,10 5 0 16,-10 8 3-16,-4 3 0 0,16-14 0 0,7 6 2 0,-11 2 0 15,-7 10 2-15,14-8-1 0,9 5 1 0,-5 7 4 16,-11 5 0-16,11-3 0 0,9-1 0 0,-10 9 0 16,-5 7 0-16,19-7 0 0,6-1 0 0,-5 7 0 15,-2 6 1-15,10-1-1 0,15-2 0 0,-11 11-1 16,-10 6 1-16,14-6-1 0,8 4 1 0,-9 4-1 0,-11 8 0 15,16 0 0-15,13-4 1 0,-11 12-4 0,-9 5 2 16,15-2 0-16,1 9 0 0,-5-6-6 0,-11 5 0 16,12 7 1-16,12 2 0 0,-10 4-3 0,-13 1 0 15,13 3 0-15,14 5 1 0,-15 0-3 0,-8 3 1 16,20 5-1-16,12 5 1 0,-22 3-2 0,-10 5 1 0,14 3-1 16,12 6 1-16,-12 2-2 0,-9-1 0 0,9 11 0 15,5-1 0-15,-9 3 1 0,-12 1-1 0,9 2 1 16,13 12 0-16,-15-7-2 0,-16 5 2 0,13 11-1 15,4 2 1-15,-14-3-1 0,-13 1 0 0,12 10 1 16,7 15-1-16,-14-12 0 0,-8-3 0 0,10 12 0 16,0 3 1-16,-17 1-2 0,-7-7 1 0,11 10-1 15,5 9 2-15,-15-5-2 0,-7-2 1 0,12 10-1 16,-3 14 2-16,-10-13-3 0,-8-9 0 0,9 20 1 0,-4 9-1 16,-9-13 1-16,-9-9 0 0,6 12-1 0,-2 16 2 15,-10-15-2-15,-8-9 2 0,7 18-2 0,4 8 2 16,-10-8-1-16,-11-3 1 0,-2 9-1 0,9 2 2 0,-12-8-1 15,-4-4 1-15,1 12 0 0,3 11 0 0,-7-8 1 16,-5-11 0-16,-1 11-1 0,-1 14 1 0,-4-17-1 16,-5-8 1-16,2 17-1 0,-2 4 1 0,-3-15 2 15,-8-3 0-15,1 14 0 0,-2 13 1 0,-6-14-1 0,-4-13 0 16,-4 13 0-16,1 8 1 0,-7-12-1 0,-1-7 1 16,-2 11-1-16,-5 6 1 0,-1-19-1 0,-2-2 1 15,-5 9-1-15,-1 12 1 0,1-10-2 0,-3-12 0 16,-2 10 0-16,-6 7 1 0,2-17-2 0,1-10 0 15,-4 10 0-15,-4 5 1 0,-1-10-2 0,-2-3-1 16,-3 13 1-16,-5-1 0 0,0-5-2 0,-3-9 2 16,-9 13-2-16,-7-1 2 0,3-10-2 0,3-8 1 0,-4 8-1 15,-4 9 2-15,4-12-3 0,3-11 2 0,-13 9-2 16,0 3 2-16,0-7-3 0,3-12 1 0,-4 4 0 16,-10 9 1-16,4-9-1 0,7-9 1 0,-8 1-1 15,-6 8 0-15,3-12 0 0,3-11 0 0,-6 6-1 16,-5 3 2-16,1-3-2 0,2-8 1 0,-9 8-1 15,-7-1 2-15,7-6-2 0,2-8 0 0,-12 7 0 16,0 6 2-16,8-10-3 0,2-9 0 0,-12 2 0 0,-7 0 0 16,6-3-1-16,3-1 1 0,-12 3 1 0,3 4-1 15,-1-9-1-15,10-7 1 0,-9-3 0 0,1 1 0 16,4-4-1-16,8-3 1 0,-8 2-1 0,-4 2 1 0,7-7-1 16,2-2 1-16,-9 2-1 0,-4-6 2 0,4-3-2 15,11-2 1-15,-3 6 0 0,-16-5 0 0,6 0 0 16,10-4 0-16,-4-1 0 0,-9 1 0 0,2-2 1 15,9-5 0-15,-12-3 0 0,-7 2 0 0,8-1 2 16,5-3-1-16,-8-2 0 0,-8-1 1 0,10 3-3 0,4-4 1 16,-13-1 0-16,-6 0 1 0,10-4-2 15,8-2 0-15,-13-4 0 0,-2 5 0 16,9-5-1-16,9-1 0 0,-10-2 0 0,-7-5 1 0,7-2-1 0,12-1 0 16,-7-2 0-16,-3-4 1 0,8 3-1 0,10 2 0 15,-7-7 0-15,-19-6 0 0,11 5 0 0,7 4 1 16,-5 2-1-16,-9-2 2 0,4-6-2 0,12 2 0 15,-8-3 0-15,-7-2 0 0,16 1-2 0,8 2 2 0,-15-3-1 16,-4-8 1-16,11 3-2 0,3 4 1 0,-13-6 0 16,-3 5 0-16,13-6-2 0,6-1 1 0,-11-7 0 15,0-2 0-15,10 4 0 0,9 5-1 0,-14-4 1 16,-2-9 0-16,14 10 0 0,7 3 0 0,-9-10 1 16,-9-2 0-16,9 5-1 0,10-1 0 0,-7-6-1 15,-1-10 1-15,2 12-1 0,12 2 1 0,-1-6-1 16,-11-13 1-16,7 4-1 0,7 4-1 0,-9-8 1 15,2 3 1-15,4-4-2 0,5-1 2 0,-8-4-1 0,-6-9 1 16,11 14-2-16,9 4 2 0,-1-11-1 0,-2-7 0 16,2 7 1-16,11 5 1 0,-3-8 0 0,6-5 0 0,7 2 0 15,3 3 1-15,1-5-2 16,5-10 2-16,0-2 0 0,10-1 0 0,0-7 0 0,9-17 0 0,21 121-2528 16</inkml:trace>
  <inkml:trace contextRef="#ctx0" brushRef="#br0" timeOffset="879.14">16981 4379 1595 0,'0'0'0'0,"-17"16"0"16,1 10 0-16,1-1 20 0,3 2 1 0,-1-2-1 16,2 4 0-16,1-9 0 0,2-9 0 0,0 2 1 15,3-5-1-15,2-2 1 0,2-3 0 0,-3 1 1 16,0-4 0-16,0 0-14 0,4 0 1 0,0 0-1 16,-3-24 1-16,2-8-6 0,-3 2 1 0,8-6-1 0,2-2 2 15,2 3-3-15,3 2 1 0,2-9 0 0,1 1 1 16,5-6 0-16,-1 4 1 0,6-1-1 0,1-5 1 0,1 4-1 15,-2 7 2-15,-2-1 0 0,5-6-1 0,-3 7 1 16,-3 7 0-16,0 1 1 0,2 6 0 0,-2-5 8 16,-3 4-1-16,-1 4 1 0,2 6-1 0,-1 2 8 15,-1 2-1-15,3 6 0 16,-6 2 2-16,-1 1-2 0,-1 2 0 0,4 5 1 0,0 8 0 0,2-1-2 0,-1 4 2 16,2 8-2-16,-3 9 1 0,-1-4-3 0,-4 1 0 15,-2 6 0-15,1 9 0 0,-2-1-2 0,-2 0 1 16,1 2-2-16,-1 14 2 0,-4-11-2 0,-1-3-1 15,2 3 1-15,4-3 1 0,-2-6-4 0,3-4 1 16,-4 1 0-16,3 1 0 0,-1-5-3 0,1-6 0 16,-1-2 0-16,-1 4 2 0,-4-13-4 0,1-4 1 0,1-4-1 15,-1 2 1-15,-2-4-4 0,0-1-1 0,1-5 1 16,1 0-1-16,-2 1-4 0,-2-1 2 0,1-1-2 16,1-28 1-16,0 29-1973 0</inkml:trace>
  <inkml:trace contextRef="#ctx0" brushRef="#br0" timeOffset="1099.11">16972 4007 1808 0,'3'2'0'0,"10"4"0"16,1-4 0-16,10-2 9 0,1 3 2 0,7-1-1 0,13 1 0 0,1-6 11 15,-1 1 2-15,6-1-1 0,6 1 0 0,-1-6-7 16,1 2 1-16,1 0-1 0,1-2 1 0,0-3-11 0,-4 1-1 16,3-1 1-16,5-6 0 0,-63 17-1519 0</inkml:trace>
  <inkml:trace contextRef="#ctx0" brushRef="#br0" timeOffset="1554.78">18293 3976 1771 0,'0'12'0'16,"-8"22"0"-16,0 21 0 0,3 4 9 0,5-4 0 0,-3 4 0 15,3 1 0-15,3-3 27 0,2 0 0 0,0 9 0 16,1-6 1-16,4-6-5 0,-2-8-1 0,1-2 0 0,-1 1 2 15,2-9-18-15,-2-3-1 0,0-4 1 0,-4 3 0 16,3-7-5-16,-2-9 2 0,3-2-2 16,-4 0 1-1,1-6-2-15,-2-2 1 0,-1-2-1 0,0 0 1 16,-1 3-6-16,2-6 0 0,-3-1 1 0,2 0-1 0,1 3-3 16,-3-3 1-16,0 0 1 0,0-3-1 0,0-1-2 15,0-1 1-15,0 5-1 0,-5-16 1 0,-6-3-1 16,2 5 0-16,1-1 0 0,-5 6 1 0,2 4-1 15,1 2 0-15,1-2 0 0,-1 5 0 0,0 0-1 0,3 2 1 16,-1 1 0-16,-2 0 0 0,5-1-1 0,0 1 1 16,2 0-1-16,-2 3 1 0,1 1-1 0,2-2 1 15,2-1 0-15,2 9 0 0,2-2 0 0,3-3 0 16,-1 0 0-16,12 5 0 0,1-4 0 0,0-3 0 16,2-1 0-16,4 3 0 0,1-6 0 0,1-2 0 15,6-2 0-15,2 2 0 0,0-5 1 0,-3 2 0 0,5-5 0 16,4 3 0-16,-7-6 0 0,-1-3 0 0,1-2 1 15,-4-4-1-15,-6-1-1 0,-6-3 1 0,1 4-1 16,0-9 1-16,-19 29-1692 0</inkml:trace>
  <inkml:trace contextRef="#ctx0" brushRef="#br0" timeOffset="1758.86">17821 3972 2224 0,'0'0'0'0,"0"4"0"0,3-4 0 0,5 3 12 16,10 5 0-16,10-2 1 0,19 0-1 0,5-4 13 16,12-4 1-16,21 2-1 0,12-4 1 0,0 0-10 15,10-3 1-15,19-1 0 0,11-18-1 0,-137 26-1847 0</inkml:trace>
  <inkml:trace contextRef="#ctx0" brushRef="#br0" timeOffset="36646.83">25972 2950 1168 0,'0'0'0'0,"0"0"0"0,37-4 0 0,30-13 8 0,8 1 1 0,4 8 0 0,-8 5-1 0,-9 2 28 16,1-3 1-16,11 0-1 0,4 0 1 0,-6 0 12 0,-9-1-1 0,-4 5 0 15,3 2 2-15,-6-2-25 0,-6-2 2 0,1 2-1 16,-2 8 1-16,-6-3-8 0,-6-1 0 0,-2 4 0 16,-5 3 1-16,-4 2-8 0,-6-5-1 0,-2 1 0 15,-4 7 0-15,-3 0 1 16,-4-3 0-16,-4-1 0 0,-3 6 1 0,-2-4 1 0,-4 0 1 0,-5 5-1 16,-5 7 2-16,-5 1-1 0,-6-5-1 0,-10 5 1 15,-7-2-1-15,-4-1 1 0,-1-2 0 0,-4 2-1 16,-3 4 1-16,2-7 3 0,1-4 1 0,-2 2 0 0,-1 5 0 15,3-7 2-15,7-6 2 0,0 2-1 0,1 0 1 16,8 3-3-16,7-4 1 0,2 1 0 16,2-8 1-16,7 6-4 0,6 1 1 0,2 1-1 0,5-5 1 15,4 3-9-15,2-1 1 0,5 2 0 0,4 7 1 16,6-1-6-16,2-2 2 0,6 4 0 0,4 4 0 0,3-4-2 16,3-2 0-16,6 2 1 0,10 7 0 0,-1-4-3 15,0 0 1-15,6 6-1 0,5 2 2 0,-2 3-4 16,-3-1 1-16,4 5 1 0,6 2-1 0,-5-4-2 15,-5 0 0 1,3 10 0-16,2 7 2 0,-6-12-3 0,-7-3 1 0,-1 6-1 0,-1 0 1 0,-4-2 0 0,-8-6 0 16,-2 0 0-16,-3 6 2 0,-8-6-3 0,-6-6 1 15,-6 6-1-15,-6 1 1 0,-6-1-1 0,-6-2 1 16,-6 5 0-16,-7 4 0 0,-2-4 1 0,-4-2 1 16,-8-1-1-16,-9 2 0 0,1-1 0 0,0-9 1 15,-7 4-1-15,-9-7 0 0,-6-1 0 16,-1-2 1-16,-4-3-1 0,-7-5 1 0,0 1 4 0,6-6 0 0,-5 2-1 15,-5-11 2-15,7 2 2 0,6 1 1 0,-7-8-1 16,-2-8 1-16,11 2 1 0,10 0 1 0,-1-3-1 16,-1-2 0-16,7-4 3 0,6-1-1 0,2-6 1 15,1-1 0-15,7 1-1 0,6-2 1 0,4 1-1 16,5-17 1-16,4 6-3 0,8-4 2 0,6-9-2 16,13-10 2-16,0-3-4 0,8-3 0 0,11-9 0 15,10-3 1-15,-37 80-2130 0</inkml:trace>
  <inkml:trace contextRef="#ctx0" brushRef="#br0" timeOffset="37259.18">26705 1541 1608 0,'0'0'0'0,"0"0"0"0,5 17 0 15,3 2 52-15,2 6 2 0,4 1-1 0,-3 15 1 16,-1 6-1-16,-2 2-1 0,-2 8 1 0,-1 8 1 0,-2-1-18 15,-1 4 0-15,-2 9 0 0,-2 6 1 0,-1-1-17 16,-2 2 0-16,-1 8 0 0,-5 1 0 0,1 12-6 16,0-7 1-16,-1 1-2 0,0 6 2 0,3-7-4 15,3-3 1-15,2 8-1 0,3 3 2 0,3-1-8 16,1-2 1-16,-1 3 0 0,-2 4-1 0,1 8-1 0,3-8-1 16,-2 9 0-16,3 11 1 0,-1-11-3 0,-3 0 1 15,1 17-1-15,0 5 1 0,-1-10 1 0,-1-9 0 16,2 12-1-16,-4 11 2 0,-1-11 1 0,1-7 2 15,-3 15-1-15,0 1 0 0,-1-12 4 0,0-9 0 16,0 13 1-16,-3-2-1 0,0-13 2 0,0-9 1 16,-1 4 1-16,1 3-1 0,-2-12 1 0,1-16 0 15,-2 5 0-15,1 1 1 0,0-13-3 0,1-15 0 16,-1 0 1-16,4-11 0 0,0-5-1 0,1-7 2 0,0-9-2 16,2 0 2-16,1-10-5 0,4-9 0 0,4-1 0 15,-4-8 1-15,-2-8-2057 0</inkml:trace>
  <inkml:trace contextRef="#ctx0" brushRef="#br0" timeOffset="47050.77">28636 3931 1067 0,'0'0'0'0,"0"0"0"0,17-4 0 0,5 4 27 0,2 0 0 0,-1 3 0 16,26-2 1-16,7 6 11 0,-2-3 0 0,7 4 0 16,7-8 1-16,-3 5 3 0,1 0 1 0,7 1 0 15,8-4 1-15,-4 1-26 0,-1 2 1 0,9-1 0 0,3 0 1 16,-4-1-8-16,-3 1 0 0,5 0 1 0,0-4-1 16,-6 4-3-16,-8 1 1 0,3-2-1 15,0-1 0-15,-7 1 0 0,-6 0 0 0,-3-1 0 0,2-2 1 0,-10 0-4 16,-6 3 1-16,-1 2 0 0,1-8 0 0,-7 1-1 15,-9 4 2-15,-4 1 0 0,-4-6 0 0,-3 1-2 16,-6 2 1-16,-4 0 0 0,-3-3 0 0,-2 3-4 16,-3-2 2-16,2-1-2 0,-12-14 2 0,-4 1-4 15,-4 0 2-15,-4 5-2 0,-2-7 1 0,-1 1-3 0,-2 6 0 16,-5 0 0-16,1-2 1 0,3 1-4 0,1-1 1 16,0-3-2-16,-2 7 2 0,0-7-20 0,5 3 0 15,0 0 1-15,-1 5 0 0,6 1-22 0,3-5 1 16,3 3 0-16,2 6 0 0,4-2-5 0,6-1 0 15,1 4 0-15,3 4 1 0,2 1 8 0,0-3 1 16,1-3 0-16,35 14 0 0,9-6 6 0,-2 1 1 16,1 3 0-16,4 7 1 0,-2-3 11 15,0-2 0-15,6 6 0 0,2 4 1 0,-5 3 13 0,-8-2 1 0,4 5 0 16,6-2 1-16,-9 4 2 0,-7-1 0 0,-3-4 0 16,-4 4 0-16,-7-2 2 0,-7 2 1 0,-6 1-1 15,-8-1 2-15,-4-4 4 0,-6-3 1 0,-6-1 0 16,-8 1 0-16,-5 2 4 0,-3 3 0 0,-6-2 1 15,-2-4-1-15,-2 1 1 0,2-4 0 0,-3-1 1 16,1 1 0-16,37-17-919 0</inkml:trace>
  <inkml:trace contextRef="#ctx0" brushRef="#br0" timeOffset="47552.89">31893 3562 313 0,'7'2'0'0,"7"6"0"16,4 0 0-16,-6 3 58 0,-2-3 1 0,-2 4 0 16,-2-2 0-16,-1-2-40 0,-2-2 2 0,-4-1-2 15,1 0 1-15,1-1-12 0,-2 3 0 0,-1-2-1 16,-3 12 2-16,-4-1-8 0,1-5 2 0,1 2-1 15,-1 7 0-15,1-2 2 0,0-3-1 0,4 4 0 0,1 2 1 16,-4 0-2-16,-2-1 1 0,0 5 0 0,6-1 0 16,1 2-2-16,-4-1 1 15,-3-1 1-15,0 4-1 0,-1-3 3 0,1 2 2 0,3-1-1 0,0 2 0 0,0-4 16 16,0-3 0-16,1-1 1 0,1 9-1 0,1-9 13 16,0-4 0-16,1 1-1 0,1 1 2 0,1 1 11 15,1-3 1-15,1 1-1 0,0 2 1 0,-3 2-6 16,-1-1 0-16,-4-4 0 0,-3 5 0 0,-3-7-9 15,-4 0-1-15,-5 4 1 0,-7 5 1 0,27-23-1117 16</inkml:trace>
  <inkml:trace contextRef="#ctx0" brushRef="#br0" timeOffset="48227.18">26661 8713 1632 0,'0'0'0'16,"3"0"0"-16,2 1 0 0,-2 7 4 0,0 5 0 16,2 3 0-16,4 0 0 0,1 4 24 0,-2 6 0 15,-2 0 0-15,-4 3 0 0,-2-1 4 0,-3-2-1 16,-5 9 0-16,-7 11 2 0,-7-5-16 0,-3-8 0 16,-7 5 0-16,-5 0-1 0,2-2-3 0,2-1-1 15,-4 2 0-15,-6 2 1 0,3-6-5 0,5-9 1 0,-2 3 0 16,2 5 0-16,3-5 2 0,7-7 0 0,4-1 0 15,7-3 2-15,1 3-2 0,5-2 1 0,3 2 0 16,8-1 1-16,2 1-3 0,6 0 0 0,7 1 0 16,11-1 1-16,1-1-2 0,3-2 0 0,10 3 0 15,5-2 0-15,5-1-4 0,6-3-1 0,13-1 1 16,7 3 0-16,-1-3-2 0,4 1 0 0,10 0-1 16,10-1 2-16,3 1-3 0,-3-2 0 0,7 2 0 0,5 6 1 15,-5-2-1-15,-10-9 1 0,7 5 1 0,1-5-1 16,-6 4 0-16,-12 4 2 0,5-3-1 0,-2-5 0 15,-10 1 1-15,-14 2 0 0,-2-3 1 0,-6 0-1 16,-11-2 1-16,-9 2 0 0,-1-1 1 0,-6-6-1 0,-7 1 1 16,-7-1 0-16,-7-2-1 0,-4-2 1 0,-4-2-2 15,-4 2 1-15,0-4-1 0,-7-27 1 0,7 34-1765 16</inkml:trace>
  <inkml:trace contextRef="#ctx0" brushRef="#br0" timeOffset="48572.7">27797 9020 1960 0,'0'0'0'0,"0"0"0"15,3 5 0-15,-1 1 18 0,0 2 1 0,1 5 0 16,6 9 0-16,1 8 22 0,-1 3 0 0,3 5-1 15,0 2 2-15,-2-5-4 0,-4 1 1 0,2 5 0 16,0 8 0-16,-5 2-17 0,-3 0 1 0,0 4-1 16,4 3 2-16,-4-2-9 0,-2-2 2 0,0 9-1 15,1 0 1-15,-2 1-3 0,-1-4 2 0,0 0-1 0,-3 13 0 16,1-7-3-16,1-4 0 0,2 3-1 0,3 2 2 16,-3-3-3-16,0 0 0 0,3 5 0 0,3 1 1 15,-3 0-1-15,0-8 1 0,3 1 1 0,3 2-1 16,-1-5-1-16,0-8 0 0,3 0 0 0,0 1 1 0,0-3 1 15,0-5-1-15,0-3 0 0,-2-2 0 0,-1-5-4 16,0-7 1-16,4-1 0 0,-2-6 0 0,-3-8-4 16,1-7 1-16,-2-3-1 0,-6-3 2 0,3 0-2136 15</inkml:trace>
  <inkml:trace contextRef="#ctx0" brushRef="#br0" timeOffset="49388.68">27289 8250 1784 0,'-2'0'0'0,"-1"0"0"0,-5 18 0 0,-2 1 36 16,2 6 0-16,0 8 0 0,1 5-1 0,-1 5 4 15,0 5 0-15,0 7-1 0,-2 7 1 0,2-2-11 16,3-5 2-16,-3 12-1 0,-4 11 0 0,0-1-7 16,3-2 1-16,-2 4-1 0,-4 11 2 0,1-5-11 0,0-1 2 15,-2 7-2-15,1 2 2 0,1-3-5 0,1-4 1 16,1 6 0-16,-3 4 1 0,1-2-4 0,1-7-1 16,0 9 1-16,2-1 0 0,0-1 0 0,1-4 1 15,1 11 0-15,1-3 0 0,0 1 1 0,2-9 1 16,-1 5 0-16,1 1 1 0,1-7-1 0,2-7 1 15,-2 9 1-15,-3 0-1 0,2-13-1 0,3-11 0 0,-1 7 1 16,0-1 0-16,-3-8-1 0,2-7 1 0,1 2 1 16,-1-4-1-16,-2-1 0 0,1-4 1 0,0-4-1 15,-1 4 2-15,3-8-4 0,0-7 0 0,1 2 0 16,-3-3 1-16,-1-5-1 0,3-8 1 0,-3-3 1 16,1-6-1-16,1 3 0 0,4-4 0 0,-3 0 1 15,0-3 0-15,-3-1-1 0,4 0 2 0,1 0-1 16,2-3 0-16,0-4-1 0,0-1 1 0,0 0-1 15,0 0 1-15,0 0-2 0,0 0 2 0,0 0-1 0,-1 0 0 16,-2 0-2-16,-1 0 0 0,4 0 0 0,0 0 0 16,0 0-2-16,0 0 0 0,0 0 1 0,0 0 0 15,0 0-2-15,0 0-1 0,0 0 1 0,0 0 1 0,0 0-4 16,0 0 0-16,0 0 1 0,2-1 0 0,-2-4-1 16,0 0-1-16,2 2 0 0,-2 0 0 0,0 1-1 15,0 1 1-15,0-1-1 0,1-1 0 0,1 0-1 16,-1 1 1-16,1 2 0 0,-2 0 0 0,0 0-1 15,0 0 1-15,0 0-1 0,2 0 1 0,-1 0-1 16,1 0 0-16,-1 0 0 0,-1 0 2 0,0 0-2 0,0 0 0 16,0 0 0-16,4 0 0 0,-3 0 0 0,1 0 0 15,1 0 0-15,-1 0 0 0,-1 0-2 0,1 0 2 16,1 0 0-16,0-2 0 0,0-1-2 0,0 3 1 16,1 0 0-16,4-8 0 0,3-7-5 0,0-3 2 15,0 2-2-15,0-12 2 0,-11 28-2291 0</inkml:trace>
  <inkml:trace contextRef="#ctx0" brushRef="#br0" timeOffset="53172.63">30636 9588 866 0,'0'0'0'16,"40"10"0"-16,-4-4 0 0,3 7 1 0,-4-1 1 15,1 0 0-15,-2-1 1 16,-34-11-660-16</inkml:trace>
  <inkml:trace contextRef="#ctx0" brushRef="#br0" timeOffset="53533.57">29270 9276 1419 0,'2'0'0'0,"-1"-4"0"0,2 1 0 0,4 4 5 16,4 1 0-16,5-1 0 0,9 6 0 0,4-3 26 15,0 1 0-15,9 3 0 0,3-3 1 0,4 0-11 0,3 1 0 16,9 0 1-16,4 5-1 0,-4 0-10 0,1-6 2 16,7-2-2-16,7 5 1 0,-1-1-4 0,-2-1 1 15,4 2 0-15,8 4 0 16,-2-2 0-16,-6-4 0 0,2 1 0 0,6 4 1 0,-8-7-2 0,-6 1 0 16,3-2 0-16,1 4-1 0,-8-3 1 0,-8-4 0 0,-6 0 0 15,2 5 1-15,-5-10-1 0,-6 1 1 0,-3 1-1 16,-7 6 1-16,-6-5-8 0,-7-3 1 0,-5 2-1 15,-6 2 1-15,-6 1-1407 0</inkml:trace>
  <inkml:trace contextRef="#ctx0" brushRef="#br0" timeOffset="53737.58">30679 9294 1143 0,'0'0'0'0,"0"3"0"0,2-1 0 15,1-1 1-15,5 4 0 0,4 6 0 0,9 6 2 16,5-4 1-16,6 3 2 0,9 5-2 0,2 4 2 15,-2-1-2-15,-2-2 2 16,2 5 0-16,9 1-1 0,-6 4 4 0,-4 1 1 0,1 0-1 0,-4-3 1 0,-8-3 6 16,-8-3 1-16,-7 5-1 0,-5-3 0 0,-5-5 14 15,-8-5-1-15,-5-2 0 0,-9 7 0 0,-4-5 5 16,-5-4 1-16,-8 1-2 0,-3 3 2 0,38-16-1196 16</inkml:trace>
  <inkml:trace contextRef="#ctx0" brushRef="#br0" timeOffset="54287.69">32236 9015 1557 0,'-3'0'0'0,"-5"0"0"15,-2 5 0-15,2-2 34 0,0 0 1 0,-1 10-2 16,-4 12 2-16,-3-6 23 0,-5 7 2 0,-6 4-1 16,-4 1 1-16,-1 1-27 0,0-2 2 15,-5 2-1-15,-4-2 1 0,1-3-6 16,3-7 0-16,1 1 0 0,-1-5 0 0,2-4-6 0,1-7-1 0,-2-2 1 0,-6 2-1 16,6-3-13-16,4-4 0 0,1-1 0 0,3 1 1 15,4-6-5-15,6 1-1 0,4-1 1 0,4-5 0 0,6 2-4 16,4 1 2-16,1-5-1 0,7-9 0 0,3 0-2 15,2 3 1-15,0-1 0 0,6-6 1 0,0 2-2 16,0 6 0-16,3-2 0 0,1 4 1 16,1 2-1-16,0 4 0 0,1-4 0 0,1 8 0 0,-2-1-1 0,-4 2 1 15,3 6 0-15,0 9 0 0,-2-7-4 0,-3 4 1 16,1 6-1-16,3 5 1 0,-4 3-4 0,-4 3 1 16,4 5-1-16,2 1 1 0,-1 2-4 0,-1-1 1 15,4 4-1-15,1 0 1 0,-1-6 6 0,0-6-1 16,4-7 1-16,1 2 0 0,-5-5 1 0,-4-6 1 15,1-2 0 1,3-3 0-16,-4-6 0 0,-6-4 1 0,1-2 0 0,5-1 0 0,-2-3 0 0,-5-5 0 0,0 1 0 16,0-5 0-16,-3 4 0 0,-3 2 0 0,0-2 0 15,-1-7 1-15,-2 4-1 0,-4 4 1 0,-2 2-1 16,-1-2 1-16,-2-4-1 0,-1 3 1 0,-1 2-1 16,-1 5 2-16,-2 0-2 0,-3 4 1 0,1 2-1 15,-2 11 1-15,0-1-1 0,2 4 1 16,-2 7-1-16,-3 3 1 0,19-16-1693 0</inkml:trace>
  <inkml:trace contextRef="#ctx0" brushRef="#br0" timeOffset="54758.24">31819 10150 1658 0,'0'0'0'15,"0"0"0"-15,0 2 0 0,-2-2 18 0,-3 0 1 16,-1 6-1-16,-4 1 1 0,1 2 11 0,1-1 2 15,0 2-1-15,-8 13 1 0,-2-2-6 0,2-5 0 0,0 0 1 16,2 3 0-16,3-4-15 0,3-2-1 0,0 3 0 16,0-2 1-16,2-1-5 0,4-1 0 0,0 3 0 15,2-1 0-15,5-1-2 0,2-4 1 0,-1 2-2 16,2-3 2-16,3 0-3 0,2-2 1 0,1 1 0 16,8-4 0-16,2 2-1 0,-1-5 0 0,-1-4 0 15,4 0 1-15,-4-1-1 0,0 2 2 0,5-8-1 16,5-4 0-16,-3 1 1 0,-7 2 1 0,0-3-1 0,-4-4 1 15,-1 3 5-15,-2 1 1 0,-2-4 1 0,-2-4-1 16,-5-3 4-16,-1 0 1 0,1-1-2 0,-4-1 2 16,-2 1-1-16,-2 5 1 0,-4 1-2 0,-5 1 2 15,-4 4-2-15,-2 3-1 0,-4 0 1 0,-1-2 0 0,-2 7-4 16,0 1 0-16,-3 6 0 0,-3-7 0 0,1 8-5 16,2 0 1-16,-3 3-2 0,-2-5 2 0,32 2-1830 15</inkml:trace>
  <inkml:trace contextRef="#ctx0" brushRef="#br0" timeOffset="58961.56">27136 14050 1494 0,'0'0'0'0,"0"0"0"0,-24-32 0 0,9 20 20 16,1-3 2-16,0 1-2 0,-2 2 1 0,-3-1 28 16,0 2-1-16,1 0 0 0,1 3 1 0,-1-3-16 15,-1 0 1-15,-3 4-1 0,-1 4 1 0,1 0-13 16,-2 1 1-16,-5 1-1 0,-6 4 0 0,0-1-7 15,3 2 0-15,-6 6 0 0,-3 6 0 0,-1-4-2 0,4 3 0 16,-2 5-1-16,-5 5 2 0,2 6 0 0,2 3 0 16,-5 9 1-16,0 5-1 0,1-1 0 0,3-1 0 15,1 8 1-15,-2 11-1 0,5 4-3 0,3 1 1 16,0 12 1-16,-4-1-1 0,6 0 0 0,6 1 0 16,6 5 1-16,5 5-1 0,3-14-1 0,9-9 1 15,4 6-1-15,6 4 1 0,4-8 2 0,4-6-1 0,10 6 0 16,8 4 2-16,1-6-2 0,2-2 2 0,7 6-1 15,7-2 1-15,4-11-3 0,-1-4 1 0,10-1 1 16,7-3-1-16,-4-7-3 0,-1-9 1 0,9-3 0 16,7-4 0-16,-2-7-1 0,-6-8 1 0,4-4-1 15,10-6 1-15,-6-7-2 0,-5-5 0 0,5-6 0 16,-1-6 0-16,0-4-2 0,-8-5 1 0,4-6 0 16,0-7 1-16,-10-1-3 0,-4 0 2 0,3-4-1 15,0-7 1-15,-9-2-3 0,-5 1 2 0,-1-8-2 0,-1-5 2 16,-11 1-2-16,-7 1 1 0,-1-10-1 15,-4-8 2-15,-6 5-2 0,-4 4 2 0,-4-4-1 0,-5-10 1 16,-8 9-1-16,-4 4-1 0,-2-7 1 0,-3-2-1 16,-7 6 1-16,-4 4 0 0,-5-2 0 0,-10 1 0 0,1 4 1 15,-4 6-1-15,-10-7 1 0,-5-8 1 0,1 13-2 16,2 6 1-16,-8 1 0 0,-5-6 0 0,4 9 0 16,5 7 0-16,-6-3-1 0,-2 2 1 0,5 9-1 15,5 8 2-15,2 2-1 0,-7 3 1 0,1 1-2 0,9 6 1 16,-1 1-1-16,3-1 2 0,5 4-2 0,9 5-1 15,4 3 1-15,3-3 0 0,7 1-1 0,7 4 0 16,2 1-1-16,5 3 2 0,4 0-4 0,2 0 0 16,4-1 0-16,11-18 0 0,-16 24-2177 0</inkml:trace>
  <inkml:trace contextRef="#ctx0" brushRef="#br0" timeOffset="59438.21">27156 12560 1784 0,'0'2'0'0,"0"-1"0"0,-3 9 0 15,2 2 20-15,1 6 0 0,1 7 0 0,-1 10 2 0,2 1 12 16,3 2 1-16,1 10 0 0,0 3 0 0,1 4-8 15,-1 2 0-15,1 8 0 0,-1 1 0 0,0 1-11 16,1-1 1-16,-1 9 0 0,0 6 0 0,-2-7-4 16,-3-3 1-16,2 8-1 0,1 21 2 0,-3-2-4 15,1-7 1-15,1 8 1 0,-5 15-1 0,1-11-1 16,1-3 1-16,-2 6-1 0,1 13 0 0,-3-10-4 0,1-9 1 16,2 4-2-16,-3 17 2 0,4-14-6 0,2-2 1 15,-2 12-1-15,0 2 1 0,0-4-3 0,2-5 1 16,2 8 1-16,-4 1-1 0,0-5-1 15,2-3 1-15,0 9-1 0,-4 4 1 0,-3-10 0 0,-1-11 1 16,-2 6-1-16,0 2 2 0,0-12 0 0,-2-8 2 16,-1-1-1-16,-5-9 1 0,3-5 1 0,4-7 2 15,-1 3 0-15,-1-1 0 0,2-8 4 0,1-12 0 0,-2-4 1 16,2-2 0-16,0-4 7 0,2-5 1 0,1-4-1 16,0 3 0-16,0-5 4 0,-1-6-1 0,0-4 1 15,4-4-1-15,1-2 1 0,-1-4-1 0,-1-6 1 16,3 0 1-16,1-4-7 0,1 0 1 0,-2 1-1 15,0-2 1-15,0-3-6 0,2 1 1 0,1 2-1 16,29-64 1-16,-32 65-2172 0</inkml:trace>
  <inkml:trace contextRef="#ctx0" brushRef="#br0" timeOffset="61149.51">29291 13836 1457 0,'0'0'0'0,"0"0"0"0,12-41 0 15,3 2 10-15,1-1 2 0,4 0-1 0,4-2 0 0,3 7 23 0,1 6-1 16,2-1 1-16,2-1 1 0,-2 2-14 0,-1 5 2 16,4 2-1-16,4 2 0 0,-4-4-13 0,-1 5 0 15,3-2 0-15,11-1 1 0,-3 5-3 0,-1 4 1 16,3 2 0-16,4-3 0 0,-3 3-3 0,-4 7 2 15,-1 4 0-15,5 0 0 0,-3 4-2 0,-4 0 1 16,-1 6-1 0,6 1 2-16,-5 0-2 0,-6 3-1 15,2 7 1-15,-1 4-1 0,-2 2 1 0,-5 2-1 0,-2 4 1 16,1 6-1-16,-6-2-2 0,-4-2 2 0,0 11-1 16,-3 7 0-16,-7 0 1 0,-1 0-1 0,-2 9 0 15,-4 0 2-15,-6 4-1 0,-1 3 1 0,-3 5-1 16,0 0 1-16,-3-4-1 0,-4-7 1 0,-3 4-1 15,-2 4 1-15,-1-3-1 0,0-3 1 0,-5 5-1 16,-3 1 2-16,-3-5-3 0,0-2 2 0,-3 5-2 16,-4 6 2-16,1-9 1 0,-1-5 2 0,-2 2 0 0,-6 2 0 15,1-5 5-15,3-8 2 0,-7 5 0 0,-1 2-1 16,5-7 6-16,2-6 1 0,-5 0-1 0,-6 0 0 16,9-5 4-16,3-6-1 0,-4 1 1 0,1 2 0 15,3-6 2-15,6-5 0 0,3-2 0 0,-4 2 0 0,1-10-6 16,6-2 1-16,3-4 0 0,0-3 1 0,3 1-4 15,4 1 0-15,1-4 0 0,7-3 1 0,2 0-5 16,5 1 1-16,2-3 0 0,2-4-1 0,4 1-3 16,1 2 1-16,-2 0-1 0,2 0 0 0,0 0-3 0,0 0 0 15,0 0 0-15,18-4-1 0,6-3-1 0,1 3 0 16,2-1-1-16,7 0 2 0,1 0-3 0,-2 1 2 16,4-1 0-16,4 3-1 0,-1-1-2 0,-2-2 0 15,9-1-1-15,4 3 2 0,0 1-3 0,0 1 0 16,4-1 0-16,4 4 0 0,-1-1-1 0,-2 1 1 15,7 3-1-15,6 2 1 0,-4 1-1 0,-3 2 1 0,4 1 0 16,9 2 1-16,-5 2-1 0,-6 3 0 0,1-1 0 16,0-1 0-16,-4 0 1 0,-5 3 1 0,4 2-1 15,4-1 1-15,-5 2 2 0,-8 0-1 0,-2 1 1 16,-1-1 0-16,-8-3 2 0,-5-5 1 0,-1-1-1 16,-3 3 0-16,-7-5 0 0,-5-3 1 0,1-1-1 15,-4 1 1-15,-9-3-2 0,-2-2 2 0,-2-3 0 16,-1 2 0-16,0-1-6 0,-2-1 2 0,0 0-1 15,0-25 0-15,0 25-2130 0</inkml:trace>
  <inkml:trace contextRef="#ctx0" brushRef="#br0" timeOffset="61761.08">30206 12293 1897 0,'-2'0'0'0,"-1"0"0"15,3 4 0-15,1-2 50 0,1 1 0 0,0 7 1 16,4 2-1-16,-1 4-1 0,-2 0 2 0,0 8-2 16,7 25 2-16,-1 5-18 0,-1 3 1 0,-1 4 0 15,1-1 1-15,-2 2-29 0,-3 5 2 0,-3 7 0 0,0 10 0 16,-2-5-7-16,-1-3 1 0,-1 5 0 0,0 12 1 15,-2 1-3-15,0-7 1 0,1 3-1 0,0 18 1 16,-1-7-1-16,-1-7 0 0,4 8 0 0,3 9 0 16,-2-8-1-16,-2-8 1 0,1 6-1 0,1 12 1 0,-1-7-1 15,-2-8-1-15,2 3 1 0,1 12 1 0,-1-12-1 16,-2-9 1-16,2 5 0 0,1 13 0 0,-1-8 0 16,-2-10 0-16,2 1 0 0,2 4 0 0,-3-7 0 15,0-9 1-15,0 1-1 0,3 5 1 0,-2-9 3 16,-2-6-1-16,2 3 1 0,0-4 0 0,-2-8 3 0,0-6-1 15,3 0 1-15,-1 4 0 0,2-8 2 0,-1-4 0 16,2 1 0-16,0-5 1 0,-3 0 0 0,1-9 1 16,1-4 1-16,2-4-1 0,-1 2 2 0,0-3 1 15,3-4-1-15,-4-1 1 0,-1 0-2 0,2-5 0 16,3-2 1-16,-1-4-1 0,-2-5-2 0,0-1 0 16,2-2 0-16,1 0 0 0,-2 0-2 0,1-1 1 15,0-4 0-15,14-20 0 0,-16 22-2087 0</inkml:trace>
  <inkml:trace contextRef="#ctx0" brushRef="#br0" timeOffset="69719.85">29496 5261 1067 0,'0'0'0'15,"0"0"0"-15,-11 18 0 0,2 1 10 0,-3 1 0 16,0 6 0-16,-1 7 0 16,0-2 16-16,-1-5 1 0,-4 1 0 0,-1 6 0 0,0 0 1 0,-5 4 1 15,-5 1-1-15,-6 9 1 0,0-4-14 0,0 0-1 0,-6 10 1 16,-4-7 0-16,1 7-6 0,2-7-1 0,-3 6 1 16,-4 0 2-16,1-3-6 0,2-3 2 0,-7 2 0 15,-1-3-1-15,2 1-1 0,7-1-1 0,0-1 1 16,-6 0 0-16,4-2 4 0,2-9 0 0,-3 3 0 15,2 7 0-15,3-8-1 0,8-5 1 0,-2 2-1 16,2-4 1-16,3 1 7 0,3-6 1 0,2 4-1 16,0-3 1-16,5-3 2 0,3-2 2 0,0 1-2 0,3-2 1 15,3-3-2-15,3-2 0 0,4-2 0 0,0 2 1 16,3-4-5-16,3 2 2 0,1-6 0 0,1 6-1 16,1-1-3-16,2-4 0 0,-1 0-1 0,4 9 2 0,4-6-3 15,-1 2 0-15,-2-4 0 0,4 7 1 0,1-5-1 16,2-2 1-16,2 2 1 0,-1 4-1 0,1-5-1 15,-1 0 0-15,3 3 0 0,3-3 1 0,0 4-2 16,-2-2 0-16,4 1 0 0,2-6 0 0,2 2-1 16,3 6 1-16,4-5 0 0,1-5 0 0,1 5 3 0,-3 2 1 15,0-2-1-15,2-4 0 0,-3 4-4 0,-1 2 0 16,5-1 0-16,2 1 1 0,2-2-3 16,-1 0 0-16,2 1 0 0,2-1 1 0,-6 0-2 0,-2 0 2 15,3 0 0-15,6 0 0 0,0 0-2 0,-1-4 1 16,3 4-1-16,3 0 2 0,-6 0-1 0,-7-3-1 15,2 0 1-15,-4 2 0 0,-4-3-1 0,-3-3 2 16,-4 2-2-16,1 5 2 0,-9-8-3 0,-4 0 0 0,0 0 1 16,-2 3-1-16,-5-1-2 0,-1-2 2 0,0-3-2 15,0 1 1-15,-5 2-1723 0</inkml:trace>
  <inkml:trace contextRef="#ctx0" brushRef="#br0" timeOffset="70306.75">29396 5462 1419 0,'0'3'0'0,"0"-3"0"16,3 5 0-16,-3 3 21 0,-3 8 1 0,0 5-1 15,1 2 1-15,-1 7 12 0,0-1 1 0,0 3 0 16,1 9 0-16,-4-5-11 0,-1 2 2 0,1 10 0 16,-1-2 0-16,-1-2-14 0,-1 2 1 0,-4 6 1 15,4 2-1-15,-3-5-3 0,3-3 1 0,1 9-1 16,0-1 0-16,0-2-1 0,0-3 0 16,-2 8 0-16,-1 2 1 0,3-2-2 0,2-3 0 0,-2 3-1 15,-3 5 2-15,1-2-2 0,4 0 1 0,-1 5-1 0,1 11 1 16,1-11-3-16,4-3 2 0,1 6-2 0,1 4 2 15,-1 0 2-15,0-7 0 0,0 7 0 0,0 1 0 16,0-2 1-16,0-6 0 0,0 5 0 0,-1 3 2 0,-2-5 0 16,1-6 0-16,-1-1 1 0,-2 6 0 0,2-5 2 15,0-5-1-15,-2 0 1 0,0 3 1 0,0-6 3 16,0-5 0-16,1-2 0 0,0 2 1 0,3-11 2 16,-1-1 1-16,-1-1-1 0,2 4 2 0,-3-10-2 15,0-6 2-15,-1-7-2 0,3-1 2 0,2 0-5 16,-1-7 1-16,-3 2-1 0,3-6 2 0,1 1-6 0,0-1 1 15,0-3 0-15,0-9 0 0,0 7-1931 0</inkml:trace>
  <inkml:trace contextRef="#ctx0" brushRef="#br0" timeOffset="72449.67">27101 8529 1709 0,'0'0'0'0,"0"0"0"16,22 30 0-16,-6-3 5 0,5 2 1 0,3 2-1 15,4 9 2-15,3 3 26 0,-1-2 0 0,8 3 1 16,5 18 0-16,0-10-8 0,0 2 0 0,7 5 1 16,2 2 0-16,-2 3-17 0,-3-6 2 0,9 12-2 0,6 7 1 15,-4-1-2-15,-1-1 0 0,7 4 0 0,3 6 0 16,-3-4-1-16,-5-6 0 0,4 5-1 0,7 9 2 15,-4-10-4-15,-6-3-1 0,6 11 1 0,2 2-1 0,-4-5-1 16,-2-3-1-16,7 7 0 0,2 4 0 0,-4-5 2 16,-3-6 0-16,6 6 0 0,4 0 0 0,-4-3-1 15,-7-8 2-15,4 3-1 0,3 10 1 0,-9-13 2 16,-4-11-1-16,6 4 1 0,-3 4 1 0,-7-5 1 16,-7-11 0-16,3 7 0 0,-1-6 1 0,-8-2-1 15,-3-6 1-15,1 3-1 0,-3-3 1 0,-1-7-4 0,-4-7 0 16,-2 1 1-16,0 4 0 0,-6-8-3 0,-3-11 2 15,0-1-1-15,-1-4 0 0,-6 1 0 0,0-4 0 16,0 0 1-16,4-4-1 0,0-4-1 0,0-1-1 16,0-10 1-16,-3-8-1 0,-13 13-1749 0</inkml:trace>
  <inkml:trace contextRef="#ctx0" brushRef="#br0" timeOffset="74160.16">30928 10407 1306 0,'0'0'0'15,"0"0"0"-15,-16-24 0 0,8 13 29 0,3 5 0 16,0 3 0-16,-1-5 2 0,3 4 29 0,1 3 2 16,-1 1 0-16,-2 0-1 0,2 0-20 0,1 1-1 15,-1 3 1-15,-18 16 0 0,-4 9-12 0,-1 7 0 16,-1 2 1-16,-2 8 0 0,-2 0-11 0,-3 1 1 16,-3 9-1-16,-1-4 1 0,0 2-4 0,1-8 1 0,-1 3 0 15,-3 3 0-15,1-7-4 0,2-6 2 0,-4 1-2 16,1-5 2-16,4-1-5 0,4 0 1 0,-3-6-1 15,0-4 1-15,4 0-2 0,8-2 0 16,2-3 0-16,-1 0 0 0,6 1-2 0,4-2 1 0,4-7-1 16,1 3 0-16,3-1 2 0,5-1 2 15,3 3-2-15,2 5 1 0,4-4-5 0,4-2 2 0,3 1 0 16,6 4-1-16,2-2-1 0,3-4 1 0,5-1-2 0,8-2 2 16,1 1-1-16,4 0 1 0,8 2-1 0,7-5 1 15,1 1 2-15,1 2 0 0,7 0 0 0,5-1 0 16,3-1 2-16,-4 2 1 0,4 2 0 0,6-2 0 0,-5 3 3 15,-2 2-1-15,7-2 1 0,5 1 0 0,-9-4 0 16,-5-2 0-16,-1 2 1 0,2 0-1 0,-6 4-1 16,-10-4-1-16,0 0 1 0,3 2 0 0,-8-4-2 15,-6-3 2-15,0 1-2 0,-2 5 1 0,-5-4-3 16,-7-3 1-16,-4-2-1 0,-1 4 1 0,-4-1-1 16,-3-5 0-16,-1 1 0 15,-2 3 0-15,-4-5-2 0,-4 0 0 0,-3-7-1 0,0 6 1 0,-2-4-5 0,-3 0 2 16,-3-1-1-16,0-11 0 0,0 17-2076 0</inkml:trace>
  <inkml:trace contextRef="#ctx0" brushRef="#br0" timeOffset="74647.1">31686 10779 1557 0,'-1'-5'0'0,"-3"-1"0"0,1-5 0 15,2 4 41-15,-1 4 0 0,0 2-1 0,2 1 2 16,0 0 17-16,0 0 2 0,0 0 0 0,0 0-1 16,0 0-25-16,0 0 0 0,0 0 0 0,2 12 0 15,0 9-18-15,-1 0 0 0,1-1 0 0,-1 9 1 0,1-1-7 16,-2 1 0-16,-2-2 1 0,-1 3-1 0,0-3-3 15,0-1 1-15,-2 5-1 16,-1 3 0-16,-1-2-2 0,1 3 1 0,-4 6-2 0,-2 2 2 0,1-2 0 0,1 0 1 16,-3 5 0-16,2 9-1 0,0-7 5 0,0-4-1 15,-2 5 0-15,3 4 0 0,1-1 3 0,-1-3-1 16,1 2 1-16,-1 9 0 0,2-10 0 0,2-2 0 16,-4 4 1-16,5 4 0 0,-1-1-2 0,0-1 2 15,1-2-1-15,0 2 1 0,2-7-2 0,0-1 2 16,0-1-2-16,1 5 2 0,-1-2-2 0,-2-5 1 15,2 1-1-15,3 3 2 0,-2-9-3 0,-1-6 1 0,0-2-1 16,1-1 0-16,-1-1 1 0,-2-1-1 0,1-2 0 16,2-4 2-16,-1-2-3 0,1-2 0 0,1-1 0 15,-3-2 1-15,3-1-3 0,-1-3 1 0,2-4-1 16,0-1 1-16,0-2-2 0,0 0 0 0,0-3-1 16,0 0 2-1,0 0-3-15,0 0 0 0,0 0-1 0,0 0 2 0,0 0-4 0,0 0 2 0,0 0-2 16,8-40 2-16,-8 40-2170 0</inkml:trace>
  <inkml:trace contextRef="#ctx0" brushRef="#br0" timeOffset="75808.59">31356 4862 1017 0,'2'-1'0'0,"1"-7"0"0,2-7 0 0,0 9 68 15,-1 0-1-15,1 1 0 0,2 0 1 0,-4 2-8 16,-2 2 2-16,-1 1-1 0,4 0 0 0,-1 0-21 16,-2 0-1-16,-1 0 0 0,0 4 0 0,0-2-27 0,0 1 0 15,2 0 0-15,-12 19 1 0,-9 5-9 0,-6 2 2 16,-7-1-2-16,-6 6 2 0,-4-6-5 0,-1-3 1 15,-6 7 0-15,-2-2 1 0,1 7-2 0,4-1 0 16,-5 0 0-16,-9 1 0 0,2-1-1 0,7-3 1 16,2 4-1-16,3 4 1 0,4-9 1 0,9-4-1 15,4 1 0-15,3 1 0 0,4-5 1 0,8 2 2 0,4-2-1 16,7 4 0-16,5-5 2 0,4-2 0 0,4 2 1 16,5 7 0-16,0-5 1 0,2-6 1 0,7 4 0 15,10 4 0-15,2-7 0 0,4-5 1 0,10 4 0 16,4-5 0-16,2 4 3 0,-1-2 0 0,6 4 1 15,9-6 0-15,0 1 2 0,2 0-1 0,6 0 1 16,5-3 1-16,-7 2-3 0,-5-2 1 0,8 1-1 16,4 1 1-16,-8-3 1 0,-8-4 2 0,2 5-1 0,2-4 1 15,-4 2 0-15,-11-6-1 0,0 3 1 0,-2 0 1 16,-9 0-2-16,-9-5 0 0,-1-3-1 0,0 6 2 16,-9-6-2-16,-7-1 0 0,-1-2 1 0,-4 3 0 15,-3-2-4-15,-3-1 2 0,0-5-1 0,-2 0 1 16,-1-1-7-16,-2 1 1 0,-1 1 0 0,-4-7 1 0,-2-5-4 15,-3 3 0-15,-2 2 0 0,-11-7 0 0,20 21-1809 16</inkml:trace>
  <inkml:trace contextRef="#ctx0" brushRef="#br0" timeOffset="76201.77">31505 5302 1407 0,'1'2'0'0,"1"0"0"16,1 7 0-16,0 7 22 0,2 1 2 0,3 10-2 15,-2 11 2-15,-4-1 20 0,-2-4 0 0,3 6 1 16,-1 3 0-16,-4-1-13 0,-1 3-1 15,-2 5 0-15,3 13 2 0,1-10-18 0,-2-3-1 0,-4 2 1 0,1 6-1 16,1-5-4-16,2-3 1 0,0 8-1 0,-2 0 0 16,-1-8-2-16,1-3 1 0,5 2 0 0,1 6 0 0,-2-10-3 15,-1-3 2-15,-3 3 0 0,5 10 0 0,0-13 0 16,0-4 1-16,0 4 0 0,0-3 0 0,0-2 2 16,0-4 0-16,-1 1 0 0,-1 1 1 0,-1-6 5 15,-2-4 1-15,-1 1 0 0,4 7 0 0,4-12 5 16,0-4-1-16,-4-1 1 0,2 0-1 0,-2-4-7 0,1-3-1 15,1-4 1-15,0 0 1 0,0 1-6 0,0-5 1 16,0-3-1-16,0 1 1 0,0 2-6 0,0 0 0 16,-2 2 1-16,4-27 0 0,-2 25-1757 0</inkml:trace>
  <inkml:trace contextRef="#ctx0" brushRef="#br0" timeOffset="113854.54">18615 4922 1030 0,'0'0'0'0,"0"0"0"16,-19 5 0-16,0-5 6 0,-1 0 2 0,3 3-1 15,-4 2 1-15,-4 0 34 0,1 0 1 0,-2-2 0 16,1 0-1-16,-7-3-1 0,5 0 0 0,-2 0 1 0,-4 1-1 16,1-2-26-16,6-5 1 0,-1 4-1 0,-1 2 1 15,2-3 2-15,5 1 1 0,1-1-1 0,-1-2 1 16,3-3-1-16,6 4 1 0,4 2 0 0,1 0 0 0,6-1-1 16,1 2 1-16,0 1-1 0,1 0 1 0,-1-3-3 15,2-1 0-15,3 4 0 0,25-4-1 0,11-4-1 16,1 3-1-16,-1 2 1 0,1 1-1 0,-4 2-1 15,0 2 2-15,-3-2-2 0,5-2 2 0,-2 2-1 0,-1 5 2 16,1-5-1-16,4-3 1 0,-4 6-3 0,-3 0 1 16,5 3-1-16,-7 1 1 0,-4-2 0 0,-7-2 0 15,-3-2 0-15,-4 2 0 0,-4 1-2 0,-5-3 2 16,-1-1-2-16,-2 3 1 0,-3 2-3 0,0-5 1 16,0 0-1-16,-22 3 1 0,-5 2-1 0,-3-2 0 15,-4-6 0-15,-4 6 1 0,0-3-1 0,-4 0 0 16,-1 0 0-16,-3 5 0 0,1-3-1 0,4-2 0 0,-2 0 0 15,-3 3 0-15,1-3 2 0,7 0 0 0,-1 0 0 16,6 3 1-16,4-3 0 0,9 0 1 0,-1 0-1 16,3 5 0-16,7-5 2 0,3 0-1 0,2 0 0 15,3 3 1-15,3-3-1 0,0 0 0 0,1 0 1 16,6 8 0-16,-1-4-2 0,4-2 2 0,1 1-2 16,21 8 1-16,3-6-2 0,1-2 1 0,1 7 1 15,-2-2-1-15,-3-4-2 0,-2 0 0 0,-1 0 0 0,4 4 1 16,-7-5-1-16,-4-3 0 0,0 0 0 15,-2 7 0-15,-8-7-2 0,-2-2 0 0,-5 2 1 0,-4 3 0 16,-1-4-1-16,0-1 0 0,-1 2-1 0,-26-3 1 16,-8-2-1-16,-5 0 0 0,0 2 0 0,-2 3 1 15,-2 0-3-15,9 0 1 0,-5 0-1 0,6 3 2 0,34-3-1992 16</inkml:trace>
  <inkml:trace contextRef="#ctx0" brushRef="#br0" timeOffset="120522.52">26159 13070 954 0,'0'0'0'0,"-34"-44"0"0,-1-13 0 16,-2 3 14-16,2 0 1 0,-1-6-2 0,-1 0 2 15,5-1 27-15,7 6 2 0,1-5-1 16,3-10 0-16,0 8-16 0,2 5 1 0,2-3 0 0,2-11 1 16,3 6-26-1,2 2 1-15,4-1 0 0,2 0 0 0,4-1-3 16,7 3 2-16,2-5-2 0,7-5 1 0,3 4-2 16,4 9 0-16,4-4 0 0,3-4 1 0,2 5-2 15,-2 2 1-15,9-6 0 0,2 2 0 0,-41 64-989 16</inkml:trace>
  <inkml:trace contextRef="#ctx0" brushRef="#br0" timeOffset="120773.97">26385 10355 627 0,'-2'-13'0'16,"-2"-16"0"-16,-6-10 0 0,-3-5 1 0,-4-7 1 15,-7-9-1-15,-5-7 2 0,-1 12-1 0,0 7 1 16,-5-7 1-16,-10-10-1 0,-1 6 11 0,-1 2 1 16,-5-8 0-16,-4 4 0 0,0-1 44 0,4 2 0 15,-7-2 1-15,-3-6-1 0,9 5 4 0,5 6 1 0,0-5 0 16,1-1 0-16,5 1-13 0,9 0 1 0,1-4 0 15,5-7 0-15,6 8-10 0,7 0 1 0,1-5-2 16,8-7 2-16,5 9-14 0,5 1 1 0,4-7-1 16,11-7 2-16,0 7-9 0,3 1 1 0,5-5-1 15,6-11 1-15,-1 10-10 0,1 5 0 0,2-5 1 16,3 0 1-16,-6 3-12 0,-6 7 0 0,2-3 1 16,3-11 0-16,-8 12-5 0,-10 5 1 0,-4-9 0 15,-9 2 0-15,-4 4-10 0,-3 4 0 0,-6-3 0 0,0 4 1 16,12 64-1350-16</inkml:trace>
  <inkml:trace contextRef="#ctx0" brushRef="#br0" timeOffset="121983.85">25006 5757 878 0,'-16'-18'0'0,"-28"-34"0"0,-17-21 0 0,-1 7 1 15,3 4 0-15,-5-11 1 0,7-9-1 0,7 9 1 16,7 7 0-16,2-7 0 0,4 0 2 0,7 0 0 0,6 3 1 16,3-9-1-16,4-1 1 0,9-3 22 0,6 7 0 15,7-1 0-15,3-7-1 0,5 6 10 0,6 7 0 16,8-8 0-16,7-15 0 0,-1 12-2 0,4 1 1 15,10-9-2-15,6 0 2 0,3 7-9 0,0 6 0 16,4-9-1-16,7 1 2 0,-5-1-10 0,2 9 1 16,6-1-1-16,4 5 1 0,-1-1-6 0,-3 1 1 15,8 3-1-15,10-12 0 0,-2 14-4 0,-6 9 1 0,2-9-1 16,12 2 1-16,-3 6-3 0,-3 6-1 0,6-5 1 16,5-1 1-16,-5 3 2 0,-5 11 0 0,5-3-1 15,10 2 3-15,-10 1-1 0,-3 1 0 0,9 4 0 16,10-3 1-16,0 6-1 0,-3 9 1 0,4 1 0 15,12 1 0-15,-3-2-1 0,-6 1 0 0,9 1 0 16,5 5 1-16,-7 1-3 0,-6 4 1 0,9 1 0 16,7 3 0-16,-15-2-3 0,-6 7-1 0,13 3 1 0,3 5-1 15,-2 0-2-15,-6 0 0 0,8 5-1 0,12 7 2 16,-7 4-3-16,-7 0 0 0,10 1 0 0,7 15 0 16,-14-11 0-16,-7 2 0 0,10 11 1 0,4 2-1 0,-19 0 0 15,-8 2 0-15,11 4 0 0,-2 10 0 0,-12-8 1 16,-7 2 1-16,6 10-1 0,7-3 0 0,-11 1 0 15,-5 3 2-15,5 3-2 0,5 12 1 0,-12-4 1 16,-6-7 0-16,7 9 0 0,-4 3 0 0,-8-3-1 16,-6-6 2-16,6 11-1 0,1-2 1 0,-7-4-3 0,-8 1 2 15,-2 8-2-15,-1 12 1 0,-9-16-1 0,-5-2 2 16,1 7-1-16,-3 9 0 0,-8-2-1 0,-9-9-1 16,0 6 0-16,-6 12 0 0,-3-7-2 0,-4-2 1 15,-4 4 0-15,1 8 0 0,-9-11-2 0,-4 2 0 16,-5 6 0-16,-5 6 1 0,-2-6-1 0,-1-3 0 15,-5 3-1-15,-6 3 2 0,-1-4-1 0,1-7 1 0,-5 9 0 16,-5 6 0-16,0-7 0 0,2-2-1 0,-5 7 1 16,-4 9 1-16,6-7-1 0,3-4 0 0,-2 5 0 15,-2 6 1-15,7-6-1 0,8-7 0 0,-3 9 0 16,1 4-1-16,7-3 1 0,4-4 0 0,1 8 0 16,1 4 1-16,3-3-1 0,5-10 1 0,3 13 0 15,-1 10 0-15,6-10 0 0,3-6 0 0,0 10 0 16,3 17 0-16,4-16 0 0,-1-10 0 0,1 16 0 15,6 6 0-15,-2-4 0 0,0-8 1 0,4 15 0 16,4 9 0-16,-1-12 2 0,-2-4 0 0,5 9-1 0,-2 18 2 16,-1-18-1-16,-2-8 1 0,2 13 1 15,-4 5-1-15,-3-12 0 0,-4-2-1 0,0 10 0 0,-4 5 1 0,-1-9-2 16,-4-11 1-16,-1 9 0 0,2 13 0 0,-4-16 0 16,-3-13 1-16,-1 12-1 0,-2 4 2 0,-2-11-2 15,-2-3 2-15,-1 11-2 0,-3 1 1 0,-3-12 0 16,-1-6 0-16,1 9 0 0,-3 3 0 0,0-4-1 15,-2-12 2-15,-3 5-1 0,-2 8 1 0,2-8-2 16,3-12 1-16,-5 3-1 0,-6 15 0 0,-2-14 1 16,1-7 0-16,-3 13 1 0,-4 1-1 0,3-16 0 0,2-9-1 15,-5 11 0-15,-8 9 2 0,5-13-3 0,-1-11 1 16,-4 6 1-16,-3 9-1 0,3-11 1 0,5-10-1 16,-4 5 0-16,-1 9 1 0,5-10-2 0,3-7 1 15,-5 4-1-15,-6 5 2 0,0-6-2 0,0-5 1 16,-4 1 0-16,-2-1 0 0,-3-6-1 0,4-5 1 0,-6 2-1 15,-7 2 1-15,-1-7-1 0,1-10 2 0,-3-1-2 16,-13 3 1-16,1-5 0 0,4-5-1 0,-5 2 0 16,-7 6 0-16,5-9 1 0,6-8-1 0,-14 1 0 15,-2-3 1-15,4 2 1 0,4-3 0 0,-9 0 1 16,-1-4-1-16,8 1 1 0,3-2 0 0,-7-1 1 16,-6-2 0-16,8 0-1 0,7-2 1 0,-11-1-1 15,-9-4 1-15,6-1 0 0,7-3-1 0,-3-1 1 0,-6-1-1 16,1-3 3-16,10-3 0 0,-2-2 0 0,-10-1 1 15,10-5-3-15,7-2-1 0,-4-1 1 0,-2-2-1 16,4 0 0-16,6-5-1 0,-4-3 1 0,-4-3-1 0,4 0-1 16,3-1 0-16,-6-7 0 0,-3-7 1 0,9 4-1 15,7 2 1-15,-11-5-1 0,-2-4 0 0,1 4 1 16,6-5 0-16,-4-8 1 0,-5-3-1 0,0 0 1 16,6 1 0-16,1-1 1 0,-9-6-1 0,0 4-3 0,7 1 0 15,-2-12 0-15,-8-6 0 0,5 1-2 0,7 6 1 16,-4-6-1-16,-3-9 1 0,6 2-1 0,3-1 0 15,-9-9 0-15,-1-1 0 0,9 2 0 0,4 0 0 16,-4-12 0-16,-3-2 0 0,4-4 0 0,12 1 0 16,1-9 0-16,0-12 2 0,9 4-2 15,4 3 1-15,0-17-1 0,3-23 1 0,8 1-1 0,13-6 1 0,8-31-1 16,3-41 1-16,16 231-1768 0</inkml:trace>
  <inkml:trace contextRef="#ctx0" brushRef="#br0" timeOffset="126625.67">9488 8193 1180 0,'13'-14'0'0,"16"-29"0"16,9-17 0-16,3-5 15 0,6 2 0 0,4 3 1 0,11-5 0 15,-5 3 30-15,-3 2 1 0,10-6-1 16,0 4 1-16,-5 2-30 0,-2 6 0 0,5 0 0 0,10-6 1 16,-8 3-2-16,-3 3 1 0,4-1 0 0,3 4 1 15,4 2-10-15,-3 5 0 0,9 2 0 0,5-2 1 16,-7-2-5-16,-1 5 0 0,8-3 1 0,9-4 1 0,-7 10 1 16,-2 6 1-16,9-1 0 0,9-5 0 0,-9 7 2 15,0-1 0-15,14 2 0 0,5-2 2 0,-7 2 1 16,-4 2 0-16,7 1 1 0,5 1-1 0,-10 3 1 0,-7 7 0 15,9 1 0-15,6 0 0 0,-7 2 4 0,-4 5 2 16,11 0-3-16,3 5 3 0,-4-2 0 0,-9 0 0 16,15 2 0-16,5 6 1 0,-12-3-1 0,-8 0 0 15,13 0-1-15,2 8 1 0,-8 5-1 0,-7-3 0 16,10 2 0-16,7 2 1 0,-14 4 1 0,-2 1-1 16,9 1 0-16,6 3 1 0,-8 4 0 0,-10-2 0 15,10-1 0-15,2 6 1 0,-6-3-6 0,-5-2 1 0,10 8 0 16,1 0 0-16,-6 2-4 0,-8-1 2 0,6 7-2 15,1-2 2-15,-7 2-4 0,-7 1 2 0,4 4-1 16,5 6 0-16,-8-8-3 0,-7-1 1 0,12 6 0 16,-4 3 1-16,-6 0-5 0,-6-1 1 0,4 1 0 15,2 10 1-15,-6-10 1 0,-9-3 0 0,7 5 0 16,6 2 1-16,-3-3 1 0,-9-3 1 0,1 7-1 16,1 1 2-16,-6-1-2 0,-3-3 0 0,6 3 0 15,2 6 1-15,-13-9-1 0,-10-3 1 0,4 6 1 16,7-2-1-16,-7 2-2 0,-5-3 0 0,1 0 0 0,2 8 0 15,-3-5-1-15,-3-2 1 0,2 7-1 0,1-2 1 16,-6 2-2-16,-4-5 0 0,0 12 0 0,4 3 1 0,-6-4-1 16,-5-11 0-16,2 9 0 0,4 7 1 0,-7-8-3 15,-6 0 2-15,6 1-1 0,-1 7 1 0,-4-3-2 16,-2-2 2-16,1 0 0 0,-2 3 0 0,-1-1-2 16,-5-4-1-16,-2 4 1 0,0 6 1 0,-1-6-4 15,-5-9 1-15,-2 8 0 0,1-1 0 0,-2 0-1 16,-5-3 0-16,-2 4 0 0,0 1 1 0,-2 0-2 0,0-4 1 15,0 4 1-15,-4 6-1 0,-2-7-1 16,1-4 0-16,-1 0 1 0,-1 7 0 0,0-9-1 0,1-1 1 16,-1 7-1-16,-2-1 1 0,0-4 1 0,1-3 0 15,-1 4 1-15,-5 8-1 0,2-8 2 0,1-8-1 16,-3 5 1-16,-1 0-1 0,-3-4 1 0,1-2 1 16,0 4 0-16,-4 9-1 0,-1-7 0 0,-1-8-1 0,0 5 1 15,-3-2 0-15,1 3-2 0,2-3 2 0,-3 0-1 16,-4 3 1-16,4-6-3 0,0-2 2 0,-4 3-1 15,-3 7 1-15,1-5-2 0,5-6 1 0,-2 3-1 16,-7-2 0-16,3-1 1 0,1-2-1 0,-6 6 0 16,-7 4 1-16,1-6-2 0,3-3 1 0,-6 2 0 15,-6-3 0-15,3 0-1 0,3 0 2 16,-8 0-2-16,-6 3 1 0,2-3-1 0,6-4 2 0,-4 2-1 0,-2-1 1 16,-3 0-1-16,3-6 1 0,-8 4 1 0,-3 5-1 15,3-5 0-15,5-4 0 0,-5 3 1 0,-15 0-1 16,8-4 1-16,5-4 0 0,-5-3 1 0,-7-2 0 0,6 0-2 15,8-2 2-15,-5-2-1 0,-1-1 1 0,11 2-1 16,-5-2 2-16,-7-1-1 0,-3 1 1 0,6-1-3 16,5-5 2-16,-5 2-2 0,-6 1 2 0,1-5-2 15,5-1 1-15,-5-2-1 0,-2 4 2 0,5-9-2 16,4 1 1-16,-2-1-1 0,-2-3 2 0,6 2-4 16,1 2 2-16,-7-1-1 0,-6-2 0 0,7 1 0 15,5 0 0-15,-7-1 0 0,-6-7 1 0,9 4-1 0,8-1 0 16,-9-2 1-16,-3-5-1 0,6 4-1 0,8 1 2 15,-7-1-2-15,-8-6 1 0,4 3 0 0,6 1-1 16,-10-1 0-16,-6-7 0 0,6 4 1 0,5 1 0 16,-1-1 0-16,-7-3 1 0,6-1-1 0,7 2 1 15,-6-3 1-15,-7-2-1 0,5-1 1 0,9-3 1 0,-2-2-1 16,-9 1 1-16,2-1-2 0,9-1 2 0,-4-4-1 16,-4-3 1-16,-1 0 0 0,10 2 0 0,-7-2 0 15,-5-5 1-15,7 4-3 0,4 1 2 16,-10-2-1-16,-1 1 1 0,5-4-1 0,5 0-1 0,-3-5 1 15,-10-3 0-15,5 5-1 0,9 2-1 0,-4-2 0 16,-1-9 1-16,1 7-2 0,6 2 0 0,-1-1 0 16,-4-8 2-16,5 1-2 0,5 3 1 0,-5-6 0 15,0-7 0-15,0 2-2 0,6 5 0 0,2-3 0 0,-3 0 0 16,6-2-1-16,2 2 0 0,-3-5 0 0,-4-11 2 16,7 8-2-16,3 5 1 0,-1-5-1 0,-7-3 1 15,4-3-1-15,4 2 0 0,-3 1 0 0,0-5 1 0,5 4-1 16,6 5 0-16,1-9 0 0,-9-4 1 0,2-1-1 15,6 7 0-15,-5-7 0 0,0-1 1 0,7-5-1 16,-1 6 0-16,1-4 0 0,-2 4 1 0,6 0-1 16,0 1 1-16,2-4-1 0,-1-9 2 0,2 7-2 15,4 9 1-15,1-6-1 16,-1-10 1-16,3 1-1 0,4 5 1 0,6-3 0 0,-2 2 0 0,4-6 0 0,4 6 0 16,2-7 1-16,-2 0-1 0,3 3-1 0,3 3 1 15,3-5 0-15,-1-6 0 0,3 8-1 0,3 4 1 16,-1-9-1-16,3-7 1 0,3 6-1 0,3 7 0 15,2-7 0-15,2-8 1 0,3 10-1 0,3 7 2 16,4-7-2-16,4-10 1 0,1 14-1 0,-1 5 0 16,0-8 0-16,4-6 1 0,1 9-1 0,-9 5 0 0,4-3 0 15,3 1 1-15,-4 9-1 0,-2 4 1 0,2-3 0 16,1-2 0-16,-3 13-1 0,-1 6 1 0,9-6 0 16,-1 2 1-16,4 0-2 0,-1-2 0 0,11-8 0 15,-1-8 0-15,-46 73-2702 0</inkml:trace>
  <inkml:trace contextRef="#ctx0" brushRef="#br0" timeOffset="127489.2">12509 7611 2060 0,'0'0'0'0,"0"0"0"16,0 0 0-16,0 0 20 0,0 0 0 0,0 0 0 15,0 0 1-15,0 0 7 0,0 0 1 0,0 0-1 0,5-22 1 16,-2 11-10-16,-3-1 0 0,3 5 0 0,2-14 2 15,-1 0-18-15,1 4 0 0,2-4 1 0,-3 1 0 16,1-4-3-16,-2-1 0 0,7-4 0 16,-2-2 2-16,-5 0-3 0,2 3 1 0,1-4-1 0,2-1 1 0,0 1-1 15,0 2 0-15,0-1 0 0,5 2 1 0,-4 1-1 16,3 2 1-16,0-1-1 0,-4 5 1 0,0 2 0 16,0 1 1-16,2 3-1 0,-7 3 1 0,2-1 2 15,0 3 1-15,3 3-1 0,-4 3 2 0,4 5 3 16,-5 0 1-16,2 2 0 0,-2-2 0 0,7 1 4 0,-2 4-1 15,-3 3 1-15,8 14-1 0,2 5 1 0,1 2 0 16,-1-4 1-16,-3 3-1 0,0 1 0 0,-3-1 0 16,2 1 1-16,2-1 0 0,-3-2-4 0,1-6 0 15,-2 1 0-15,4 3 1 0,-2-9-5 0,-3 0 1 16,2-1 0-16,3-1 1 0,-9-1-2 0,1-7 0 16,2 1-1-16,-1 4 2 0,0-2-2 0,-4-5 0 15,1-1 0-15,-3 1 1 0,3-2-2 16,-3-1 2-16,2 0 0 0,1 0 0 0,0 0 0 0,2 0 1 0,-5-1 0 15,18-25 0-15,2-5-1 0,1 2 1 0,-7 4-1 16,2-4 1-16,0 6-1 0,0-3 0 0,-6 3 0 16,2-3 0-16,4 3-1 0,-3 2 1 0,3 2-2 15,2 6 2-15,-6-1 0 0,1 3 0 0,0 6-1 16,-2 5 1-16,2-3-1 0,0 1 0 0,-1 2 0 16,9 7 1-16,-5-2-1 0,-2 1 1 0,2 7 0 0,-3 6 0 15,-2 1-2-15,2 2 1 0,0 10-1 0,-1 1 1 16,1-1 1-16,-7 1 0 0,4 5-1 0,0 6 2 15,-6 1-2-15,4-9 0 0,0 5 1 0,0-3 0 0,5-1-3 16,-3-4 2-16,1-3 0 0,-6-9-1 0,3-2-1 16,0-4 0-16,1-2 1 0,4-2-1 0,-2-3-1 15,2-8 1 1,-1-3-1-16,4-7 1 0,-16 10-2306 0</inkml:trace>
  <inkml:trace contextRef="#ctx0" brushRef="#br0" timeOffset="127818.78">14203 6879 2135 0,'0'4'0'0,"0"0"0"15,3 26 0-15,-3 5 38 0,2-5 0 0,1 2 0 16,-3-4 2-16,0 1 23 0,0-1-1 0,-3 6 1 15,3-3 0-15,-2-5-28 0,2-3 1 0,-3 0-1 16,3 5 1-16,0-9-27 0,3-6 1 0,2 3 0 16,-2 4 0-16,4-7-5 0,1-2 1 0,3 2 0 15,9 9-1-15,-2-3-2 0,-1-7-1 0,7 1 0 0,10 4 1 16,-1-5-2-16,1-5 1 0,7 1-1 0,5 0 0 16,-3 0 0-16,7 2 1 0,4 1-1 0,2-6 2 15,4-1 0-15,4 3 0 16,5-3 1-16,7-4-1 0,-2 2 4 0,-7 1 1 0,7 0-2 0,9-9 2 0,-3 4 2 15,-4-2 2-15,6-3-1 0,-3-5 0 0,-79 12-2150 16</inkml:trace>
  <inkml:trace contextRef="#ctx0" brushRef="#br0" timeOffset="157817.12">9799 10796 627 0,'0'0'0'0,"-5"-23"0"0,4 4 0 0,1 0 5 0,0-5 1 0,0 0 0 15,0-1-1-15,0 1 19 0,0 2 1 0,5-7-2 16,-5 1 2-16,1 1 4 0,2 5 1 0,1-5-1 16,0-2 2-16,-2 7 16 0,-1 2 1 0,4-4-1 15,-3-1 1-15,-4 4-27 0,4 0 0 0,4-2-1 16,4-6 2-16,1 2-5 0,2 0 1 0,-1-4 0 15,6-1 1-15,-5 2-2 0,3 1 1 0,1-2 0 0,4-10 0 16,0 7-1-16,-1 7 0 0,1-4 0 0,1-1-1 16,7-1 0-16,0 4 0 0,1-1 0 0,-1-5 0 15,-1 1-1-15,3 2 1 0,2 0-2 0,4-4 2 16,-7 1-6-16,2 8 0 0,3 2 0 0,7 1 2 0,-1-5 1 16,0 3 1-16,6-1-1 0,0 3 0 0,1-5 2 15,0 3 0-15,6 3-1 0,4-5 2 0,-7 4 4 16,-2 4 1-16,5-1 0 0,7-8 0 0,-1 4-4 15,-5 6 1-15,5 2-1 0,6 1 1 0,-8-2 1 16,-3 4 0-16,5-2 0 0,9 2 0 0,-5 1 2 0,-10 1 2 16,5 1-1-16,3 3 1 0,-3 0-3 0,-2 0 1 15,7 3-1-15,5 2 2 0,-3 1-3 0,-3-1 1 16,2 3-1-16,7 3 1 0,-4-6-1 16,-2 2 0-16,1 5 0 0,-4 4 0 0,-1-3-1 0,-3-2 1 15,7 4-1-15,-2 4 1 0,-2-2-3 0,-7 2 1 16,6-3 0-16,3 3 0 0,0 4-2 0,-4-1 1 0,4 3 0 15,3-7 0-15,-5 4-5 0,-8 3 1 0,5 4 0 16,3 3 1-16,-1-4-4 0,-4 1 1 0,-1-1-1 16,5 4 1-16,-2 2 3 0,-8-4 2 15,6 5-2-15,2 1 2 0,-10-3-1 0,-4-1 0 0,8 5 0 16,1-1 0-16,-8 1-2 0,-5 1 2 0,6 3-2 16,7 3 2-16,-3-1-3 0,-7-5 1 0,4 10 0 15,2 1 0-15,-4-5-3 0,-5-4 1 0,6 6-1 16,2-1 1-16,-3 1-2 0,-4-2 0 0,1 5 0 0,0 3 1 15,-2-2-3-15,-3-4 1 0,2 4 0 0,-5 3 1 16,-3-4-2-16,-5 0 2 16,5 3-1-16,-3 2 1 0,-2 0-3 0,-2-1 2 0,3 2 0 0,-3 7 0 0,-3-5-3 15,2-5 2-15,-1 5-2 0,0 0 2 0,0-1-2 16,-4-5 1-16,-2 3-1 0,1 7 2 0,1-5-2 16,-6-5 1-16,-2 1-1 0,0 0 2 0,0 2-2 15,-6-1 1-15,2 2-1 0,-3 2 1 0,-4-3-2 16,-1-6 2-16,-2 1-2 0,1 0 2 0,0 7-3 15,-2-3 1-15,0 1 1 0,-4 3-1 0,-3-4 1 0,2-6 1 16,1 4-1-16,-2 0 1 0,-1 1-2 0,1-1 2 16,-2 3-2-16,-1 0 2 0,2-2-1 0,1-3 1 15,-3 2-1-15,1 9 2 0,-4-7-1 0,0-6 1 16,1 2 0-16,0 5 0 0,-1-3 0 0,0-2 0 16,-2 3-1-16,-3 7 1 0,1-3-2 0,-1-10 1 0,-1 4-1 15,-4 4 2-15,1-5-3 0,4 1 2 0,0 4-2 16,-8 9 2-16,-1-11-2 0,-2 1 0 0,-3 4 1 15,0-2 0-15,2 1 0 0,2-4-1 0,1-4 0 16,-6 4 2-16,0-3-1 0,5-3 1 0,-4 0-1 16,-2 5 2-16,-1-5-1 0,1-5 1 0,-1 4 0 15,-4 4-1-15,-2 0 1 0,1-6 1 0,-4 7-1 16,1-5 1-16,0-5 0 0,-4-4 1 16,1 4-2-16,-5 1 2 0,-2-5 0 0,5-2 0 0,2 2 0 0,-5-1 0 15,-4-1 0-15,4-3-1 0,-2 1 1 0,-6 1 1 16,6-2-2-16,7-4 1 0,-7 0 0 0,0 3-1 0,2-5-1 15,1-3 0-15,-4 2-1 0,-2 6 1 0,0-6-2 16,5-5 1-16,0 0-1 0,-10 5 1 0,7-6-3 16,6-2 2-16,-7-4-2 0,-1 3 1 0,3-3-1 15,7 0 1-15,-8-1-1 0,-6 0 0 0,8 0 0 16,1 0 2-16,-5-1-2 0,-4-4 1 0,4 2 0 16,5 2 0-16,-5-4 0 0,0-3 1 0,-1 2-2 0,6 0 1 15,-2-2 0-15,0 2 0 0,3-5-1 0,4-3 1 16,-2-1 1-16,-3 2-1 0,3-4 1 0,1-2-1 15,1-3 0-15,-2 2 1 0,5-2-2 0,3 0 1 16,-5-2 0 0,0-3 0-16,-1 2-1 0,6 3 0 0,1-5 1 0,-4-6 0 0,0 3-2 0,4 4 0 15,-2-3 0-15,-4-2 2 0,3-2-2 0,7 0 0 16,0-4 0-16,-4 1 0 0,6-5-1 0,2 2 1 0,1 1 0 16,-2-11 0-16,1 5-1 0,5 1 0 0,1-3 0 15,-3 1 2-15,0-7-2 0,5 0 0 0,1-1 0 16,-4-5 0-16,7 4-2 0,1 7 2 15,-3-5 0-15,-2-5 0 0,1 3-1 0,4 2 0 0,4-4 0 16,-7-4 1-16,3 1-2 0,3 7 0 0,1-3-1 16,-7 0 2-16,7-1-2 0,1 3 1 0,-2-6-1 15,-1-6 1-15,0 7-1 0,3 3-1 0,0-4 1 16,-2-4 1-16,1 2-2 0,1 4 2 0,-2-6-1 0,2 3 1 16,0 1-1-16,4 4 1 0,-6 0 0 0,2-5 0 15,4 6-1 1,-1 4 1-16,2-6 0 0,-2 0 1 0,3 2-1 0,6-1-1 0,0-2 1 0,4-10 0 0,0 4-2 15,4 3 2-15,2-8 0 0,8-3 0 0,5-1-2 16,8-3 2-16,7-8-1 0,1-4 0 0,-35 84-2518 16</inkml:trace>
  <inkml:trace contextRef="#ctx0" brushRef="#br0" timeOffset="158287.68">10685 9767 1557 0,'0'3'0'0,"0"-3"0"15,0 13 0-15,0 3 62 0,0-2 1 0,4 10-2 0,-3 8 2 0,2-4-6 16,0 1 1-16,2 7-1 0,-2-1 0 0,4 4-27 16,-1 1 2-16,-1 3-1 0,0 6 1 0,-2-5-20 15,-3-4 2-15,2 1-2 0,2 2 1 0,3 1-7 0,-6-4 1 16,-1-4-2-16,4 5 2 0,-1-4-4 0,-2-7 2 16,-1-7-2-16,3 3 2 0,2-6-3 0,-2-4 0 31,2 0 0-31,0-7 2 0,-2-2-3 0,-1-2 0 0,4-5 0 0,1-4 0 0,-7 4-1701 0</inkml:trace>
  <inkml:trace contextRef="#ctx0" brushRef="#br0" timeOffset="158664.35">10510 9938 1758 0,'3'-3'0'0,"-3"1"0"0,0-2 0 0,5 1 12 16,6-4 1-16,2 6-1 0,8 1 0 0,-1 0 9 16,6 0 0-16,7 0 0 0,1 3 1 0,-1 2-11 15,6-1 1-15,2 7 0 0,0-1 1 0,-1 3-6 16,5 1 0-16,-1 5 1 0,3 1 0 0,-4 3-2 15,-5 0 0-15,2 7 0 0,3 4 1 0,-6-1-3 16,-6-1 1-16,1 4-1 0,-3 2 2 0,0-3-1 0,-4-2 1 16,-4-1 0-16,-7 6-1 0,-3-5 3 0,-4 0 1 15,-6 2-1-15,-4 6 1 0,-6-11 0 0,-6 2 0 16,-4-4 0-16,-13 9 0 0,-3-9 2 0,0-1 1 16,-5 5 0-16,-8 0 0 0,5-1 0 0,2-1 1 15,-7-1-1-15,-4 1 1 0,4-3 0 0,6-8 0 16,1-2 1-16,3 1-1 0,4-4-7 0,7-5-1 0,5-4 1 15,6-2 0-15,16-3-1717 0</inkml:trace>
  <inkml:trace contextRef="#ctx0" brushRef="#br0" timeOffset="159841.03">11497 10636 1583 0,'0'0'0'0,"0"0"0"0,4 8 0 0,4-4 12 16,4-3 1-16,5 1-1 0,4 2 0 0,0-7 15 16,-4-3 1-16,4 0-1 0,-4 4 1 0,7-6-12 15,-3-3 1-15,-4 0-1 0,3 0 0 0,2 1 1 16,-6-2 1-16,1-1-1 0,1 0 1 0,1-2-3 0,-6-1-1 15,4 3 1-15,1-3 0 0,-2 0-6 0,-5 4 0 16,-2-4 0-16,1-2 1 0,-4 3-2 0,-1 0 0 16,0 4 0-16,-2-5 1 0,-3 2-1 0,-6 3 1 15,-1 0 0-15,1 0 0 0,-4 5-2 0,-1 2 0 16,2-2 1-16,-4 5 0 0,-8-7 0 0,5 3 0 16,2 5 0-16,-2 5-1 0,-1-4 1 0,-3 1 0 15,3-1 0-15,-4 6 1 0,-3 2-1 0,2 4 1 0,1 1-1 16,-1-1 1-16,-2 1-4 0,3 5 1 0,-3 2 0 15,2 2-1-15,1 3 0 0,4-1-1 0,4 4 1 16,-1 5-1-16,3-7-1 0,7-3 1 0,4 0-1 16,0 6 1-16,5-5-3 0,5-3 1 0,4 1-1 15,5-4 1-15,4 1-2 0,2 1 1 0,1-2 1 16,2-7-1-16,2 1 0 0,1 0 0 0,1-9 0 16,1 0 0-16,1-3 1 0,-6 1 2 0,7-4-2 15,10-6 1-15,-10 7 0 0,-1-4 0 0,2-1-1 16,1-9 2-16,-5 4-1 0,-4 2 0 0,1-2 1 0,0-8 0 15,-4 4 3-15,-1 4 0 0,2-3-1 0,-4-3 1 16,-4-4 2-16,-4 1 1 0,-1 1 0 0,-1 0 0 0,-7 0 3 16,0 0 0-16,0-2 0 0,-2-3 0 0,-3 2 0 15,-5 3 1-15,2 0-1 0,0-3 2 0,-4 4 0 16,-1 6 0-16,-4-1 1 0,-4-4 0 0,3 4-2 16,0 5 1-16,-4-3-1 0,-4 2 2 0,-3-3-2 15,2 9 0-15,-4 3 1 0,-2 0-1 0,-6 7-1 16,1 1-1-16,-1 1 0 0,1 2 2 0,-1 3-4 0,2 4 0 15,2 4 0-15,1 2 1 0,4 1-4 0,-1 2 1 16,6 3 0-16,-1 3 0 0,8-1-4 0,4-4 1 16,7 1-1-16,5-1 2 0,2-2-4 0,6 1 1 15,10 0 0-15,1 0 0 0,7-7-2 0,1-2 1 16,10-3 1-16,3-7-1 0,3 0-1 0,4-3 0 0,4-2 0 16,2-6 0-16,1-5-1 0,-6-1 2 0,3-6-2 15,4-4 1-15,-7 0-1 0,-8 2 0 0,3-4 0 16,-2-2 0-16,-5-4-5 0,-6 0 1 0,-1-3-1 15,-2-4 2-15,-1 0-14 0,-8 2 1 0,-1-5 1 16,-2-1-1-16,-8 7-14 0,-4 1 0 0,-1 1 1 16,-5 1 0-16,0 6-6 0,-5 6 0 0,-3 3 1 15,0 4-1-15,0 2 0 0,3 2 1 0,0 4 1 0,-2 6-1 16,-1-4 5-16,0 2 1 0,3 1-1 0,-14 8 1 16,1 7 10-16,4 3 1 0,1 5-1 0,2-1 1 15,3 2 6-15,3 1 0 0,2 4-1 0,1 3 1 16,2-7 6-16,0 1 0 0,0 2 1 0,0 4-1 15,0-8 3-15,5 1 1 0,-2 1-2 0,-1-3 2 0,1-2 0 16,-1-1 1-16,1-7 0 0,-2-1 0 0,-1 0 0 16,2 0 0-16,3-3 0 0,-8-4 1 0,1-3 2 15,2-1 0-15,2-2 0 0,-6-1 1 0,3 0 2 16,1-2 2-16,-3 0-1 0,-2 0 1 0,0 0 6 0,2 0 2 16,1 0-1-16,-6-15 0 0,-4-8 6 0,4 0 0 15,-2 3-1-15,1-7 1 0,2 2 2 0,2 1-1 16,-1-2 1-16,1-5-1 0,4-2-2 0,5-1 2 15,1-1-1-15,3-4 0 0,2-1-3 0,6 2 0 16,0 2 0-16,3-2 1 0,0 5-4 0,2 6 0 16,-1 0-1-16,1 3 2 0,0 2-4 0,1 0 2 0,2 4-2 15,1 1 1-15,1-4-4 0,-4 7 0 0,2 3 0 16,-2 8 0-16,6-4-2 0,-6 6 1 0,2 4 0 16,-3 8 0-16,-1-1-3 0,-2-1 2 0,-2 7 0 15,1 6-1-15,-4-4-1 0,-5 1-1 0,-8 4 1 16,-3 3 1-16,-5 1-4 0,-7 1 0 0,-4 1 0 15,-6 1 2-15,-5 1-3 0,-4-7 0 0,-7 3 0 16,-4 1 1-16,2-5-2 0,5-4 0 0,-1 0 0 16,0 1 1-16,5-6-2 0,7-4 1 0,0-2-1 0,5-5 1 15,22-3-2050-15</inkml:trace>
  <inkml:trace contextRef="#ctx0" brushRef="#br0" timeOffset="160343.26">13712 9674 1520 0,'-1'-2'0'0,"-1"2"0"0,-3-5 0 16,5 7 19-16,-3 1 1 0,1 0-1 0,-1 8 2 16,0 4 19-16,0-1 0 0,-2 7 1 0,-3 18 0 15,-3 1-13-15,0-2 2 0,-2 3-2 0,-5 3 1 0,4 2-17 16,3 2 2-16,0 4-2 0,-2 3 1 0,2-6-9 16,3-7-1-16,3-1 1 0,4 3 0 0,-3 0-3 15,4-2 0-15,4-1 0 0,0 0 1 16,4-5-2-16,2-4 0 0,1-2 0 0,2 6 1 0,0-4-1 15,-1-7 0-15,4-2 0 0,2-4 1 0,-1 1 1 0,2-1 1 16,4-3 0-16,1-6 0 0,3 1 5 0,1-7 0 16,6-4 0-16,3-8 1 0,-4-1 2 0,0-5 0 15,4-5 0-15,1 1 2 0,-38 18-1543 0</inkml:trace>
  <inkml:trace contextRef="#ctx0" brushRef="#br0" timeOffset="160735.76">14090 10481 1733 0,'0'2'0'0,"0"-1"0"0,3 4 0 0,2 0 17 0,3-2 1 0,1-3-1 16,7 5 1-16,0-4 3 0,2-2 2 0,-2-2-2 15,3 1 1-15,2-6 1 0,-2-4 0 0,-3-1 0 0,3-1 0 16,0-2-4-16,-2 2 2 0,-1-5-2 0,2-4 1 15,-2 4-4-15,-3 2-1 0,-1-4 1 0,-2 2 1 16,1-3-4-16,-3 3 2 0,-3 0-2 0,0 5 2 16,-2-3 2-16,-6 1 0 0,-2 5 0 0,-2 3-1 0,1 3-6 15,-7-1 1-15,-1 4-1 0,-13 4 1 0,-3-1-2 16,-2 4 1-16,-5-2-1 0,-1 11 1 0,0-3-3 16,1-1 0-16,-3 4-1 0,0 13 2 0,7-5-2 0,6-1 0 15,-2 3 0-15,0 4 1 0,5 2-2 0,7 2 2 16,4 3 0-16,0 6 0 0,8-5-1 0,2-4 1 15,6-4 0-15,5 6 1 0,5-6 1 0,5-4 1 16,4 0-1-16,5-5 1 0,0 3 1 0,5-2 0 16,2-7 0-16,4-3 1 0,-1-1-2 0,1 1 1 15,3-10 0-15,5-7 0 0,-4 1-2 0,-4 0 0 16,8-4 0-16,4-7 1 0,-50 17-1959 0</inkml:trace>
  <inkml:trace contextRef="#ctx0" brushRef="#br0" timeOffset="161065.07">14547 10397 1796 0,'-6'4'0'0,"-7"2"0"0,-6 13 0 16,-2 8 16-16,1-2 0 0,2-1-1 0,4 1 2 15,6-3 18-15,0-4 1 0,1-2-1 0,6 3 0 16,2-5-6-16,6-5 0 0,1-2 0 0,5-3 0 15,-1 0-10-15,3-4 0 0,1-4 0 0,12 0 2 0,1-4-6 16,-4 0 1-16,4-5 0 0,-2 2 0 0,0 0-2 16,-1-2-1-16,-4-1 1 15,4-2-1-15,-6 2-1 0,-4 1 0 0,0-1 0 16,-1 0 1-16,-1 3-3 0,-5 3 1 0,-1 0 0 0,-3 0 0 0,0 0-2 0,0 3 0 16,-2 5 0-16,-3 2 0 0,0-2 1 0,0 0 2 15,0 0-1-15,0 9 0 0,0 6 0 0,0-4 2 16,-2 0-1-16,-1 16 0 0,3-3 0 0,0-4-1 15,0-4 0-15,2 1 0 0,-1-7-2 0,1-5 1 16,1-5-1-16,2-2 1 0,-5 2-1972 16</inkml:trace>
  <inkml:trace contextRef="#ctx0" brushRef="#br0" timeOffset="161347.54">14955 10239 1080 0,'0'2'0'0,"2"2"0"16,4 19 0-16,-4-4 64 0,1 0 1 0,-3 4-1 16,3 7 1-16,2 2 18 0,-3-2 1 0,-1-3 1 15,-2-2-1-15,-1-6-34 0,2-4 1 0,-6 0-1 0,1 1 2 16,-1-8-15-16,-2-5 1 0,0 2 0 0,0 0 0 16,0-8-10-16,0 0 2 0,0-1-2 0,-5-5 1 15,-1-4-2-15,2 1 0 0,4-1 0 16,-1 0 1-16,4-4-4 0,0 3 1 0,5-2 0 0,5-5 1 0,0 4-3 15,3-2 1-15,5 0-1 0,-1-2 2 0,4-1-4 16,3 0 1-16,9-2-1 0,-3 5 0 0,2 2-3 16,0-1 0-16,-1-1 0 0,-4 5 1 0,2-3-5 0,0-1-1 15,-5 1 1-15,0-5-1 0,-19 22-2008 0</inkml:trace>
  <inkml:trace contextRef="#ctx0" brushRef="#br0" timeOffset="161663.24">15223 10052 1356 0,'-3'2'0'15,"1"-1"0"-15,-6 14 0 0,0 4 11 0,0 1 1 0,4 2-1 16,-9 27 0-16,-3-4 7 0,2-6 0 0,-1-4 0 16,3 5 0-16,2-4-6 0,2-4 1 0,0 1-1 15,-2-3 0 1,2-3 6-16,0-6 0 0,-1-5 0 0,1-4 0 0,-3-7 0 0,6-2 1 0,0-1 0 16,2 1 0-16,1-3 4 0,2 0-1 0,0-5 1 15,0-11-1-15,5-3 5 0,0 2 0 0,0-1 0 16,3-5 1-16,5-3-7 0,2 6 1 0,-2-2-1 15,2-5 1-15,-1 5-1 0,3 4-1 0,4-1 0 0,-3 2 1 16,1-1-4-16,-2 6 1 0,-2 1 0 16,-4 3 0-16,0 3-2 0,0 5-1 0,0 0 1 0,-7 5 1 15,0 3-7-15,1-4 1 0,-2 4 0 0,-6 18 1 16,0 8-4-16,1 1 1 0,-2 2 0 0,0-1-1 0,4-1-1 16,-4-2 1-16,-1 0-1 0,2-1 1 0,-1-5-3 15,4-3 2-15,4-1-1 0,-1 1 0 0,2-8 0 16,1-6 0-16,0-7-1 0,2 1 2 0,-8-4-1753 15</inkml:trace>
  <inkml:trace contextRef="#ctx0" brushRef="#br0" timeOffset="161834.1">15606 10268 1030 0,'3'0'0'16,"3"0"0"-16,4 9 0 0,-2-1 23 0,0 1 2 15,-2 7-2-15,-3 5 2 16,0 4 9-16,-3 4 0 0,-3 6-1 0,2 6 2 0,-1-3-9 0,0-3 1 0,4-2-1 15,0 8 0-15,2-8 6 0,-2-4 0 0,1-4 1 16,0-6 0-16,2-3-5 0,2-3 0 0,1-4 0 16,0-11 1-16,-8 2-1238 0</inkml:trace>
  <inkml:trace contextRef="#ctx0" brushRef="#br0" timeOffset="161991.44">15658 9835 1583 0,'-3'0'0'0,"1"0"0"15,-2 16 0-15,2 2 39 0,4-1 0 16,2 2 1-16,4-5 0 0,4 0 14 16,2-1 1-16,-1-2 0 0,3-8 0 0,-16-3-1526 15</inkml:trace>
  <inkml:trace contextRef="#ctx0" brushRef="#br0" timeOffset="162320.47">16069 10011 1318 0,'0'6'0'15,"0"10"0"-15,0 6 0 0,0 5 23 0,0 3-1 16,0 4 0-16,0 12 1 0,0-5 12 0,0-5 1 16,-1 4-2-16,1 2 2 0,1 0-12 0,-1-3-1 15,0-2 1-15,0 1 1 0,0-5-14 0,0-6 0 0,-1-3 0 16,-4 4 1-16,2-9-4 0,3-6 1 0,1-2 0 15,-1-3 0-15,0-2 2 0,0-3 0 0,0-1-1 16,4-4 1-16,-1 1 1 0,-3-1 2 0,0 0-2 16,8-20 2-16,5-9 5 0,-1 1 0 0,-2 6 0 15,1-5 1-15,3 1 15 0,-1 2 1 0,1 3-1 16,1-4 1-16,-1 5 2 0,-1 6 1 0,0 3-1 16,1 0 1-16,-3 7 0 0,-3 5-1 0,2 1 0 0,-1 1 1 15,-1 4-4-15,-1 1 1 0,-1 2-1 0,5 21 1 16,2 2-10-16,-5 4 1 0,-5 5 0 0,2-7 1 15,0-6-9-15,-5-2 2 0,3 1-2 0,6 5 1 16,-1-5-8-16,-1-7 1 0,4-2-1 0,5-11 1 0,-16-6-2058 16</inkml:trace>
  <inkml:trace contextRef="#ctx0" brushRef="#br0" timeOffset="162744.15">16906 10415 1419 0,'-1'0'0'16,"-6"0"0"-16,-7-3 0 0,-5 3 39 0,0 0 2 15,-5 3-1-15,0 2 1 0,0-4 24 0,2 5 1 16,-2 4-1-16,0-2 1 0,-2 1-24 0,6 2 0 0,-1 1 1 16,0 0 0-16,2-4-22 0,5 0 1 0,-2-2 1 15,6 1-1-15,-1-6-6 0,5-1 0 0,2 0-1 16,1 2 1-16,2-1-1 0,-1-1 0 0,2-1 1 15,0-2 0-15,0 0 0 0,2 1-1 0,-1 0 1 16,10-7 1-16,5-4-2 0,2 1 2 0,3 0 0 16,4 3 0-16,1 1-1 0,-9 5-1 0,1 4 1 15,4 3 1-15,0 2 4 0,-1 3 1 0,-3 7-1 0,1 5 0 16,-2 4-1-16,-7 4 1 0,1 4-1 0,-1 7 1 16,-6-2-3-16,-1 0 0 0,1 7 0 0,-8-2 0 15,1 2-3-15,-1-3-1 0,-4 7 1 0,-2 2 0 16,-1-7-2-16,-2-7 0 0,-4-2 0 0,-7-1 0 15,1-2-3-15,3-2 0 0,-6-1 0 0,-7-4 0 0,-6-3-2 16,1-3 1-16,-5-3-1 0,-5-2 1 0,2-1 0 16,0-5 0-16,-8-2 0 0,-5 1 1 0,1-6 0 15,4-2 0-15,-2-4 0 0,-9-5 2 0,4-2-1 16,6-4 0-16,-4-6 0 0,-7-10 1 0,9-1-2 0,3-1 1 16,-8-2 0-16,-2-5 0 0,64 41-2270 0</inkml:trace>
  <inkml:trace contextRef="#ctx0" brushRef="#br0" timeOffset="168999.8">11406 12536 1281 0,'0'0'0'0,"0"0"0"0,0 0 0 0,0 0 9 16,0 0 1-16,0 0 0 0,0 0 0 0,0 0 32 15,0 0 0-15,0 0 1 0,0 0 0 0,0 0-4 16,0 0 0-16,0 0 1 0,-19 11 0 0,0 2-7 16,-4 1 0-16,-5 4 0 0,-3 7 0 0,4-3-17 15,0 2 0-15,-2 5 0 0,-3 2-1 0,7 1-4 16,3 0 1-16,3 4-1 0,1 2 1 0,4-3-2 0,6-2 0 15,3 2 1-15,3 8-1 0,4-9 0 0,4 0 0 16,5-1 0-16,7-5 1 0,-1 1 0 0,3-1 1 16,0 1-1-16,6-4 0 0,-1 1-1 0,1-3 1 15,4 1 1-15,4 0-1 0,-3-4-2 0,-2-4 0 16,5-3 0-16,-1 1 1 0,2-6-5 0,-1-5 1 16,-2-1 0-16,6 1 0 0,-5-5-2 0,-4-1-1 15,1 0 1-15,-1 2 0 0,-7-6-2 0,-3-1 2 0,-6 0-2 16,-5 2 1-16,-3 0-2 0,-2 1 2 0,-3-1-2 15,0-7 1-15,-3 0-1 0,-2 2 0 0,-6 0 0 16,-3-5 0-16,-6 4 1 0,0 4 0 0,-1 1 0 16,-1-2 0-16,-5 3-2 0,0 2 1 0,-7 4 1 15,-3-9-1-15,4 4-1 0,3 2 0 16,1 1 0-16,-8-6 0 0,7 4-5 0,1 1 1 0,-1-2-1 0,0-5 1 16,30 10-1610-16</inkml:trace>
  <inkml:trace contextRef="#ctx0" brushRef="#br0" timeOffset="169156.51">11237 13116 1067 0,'1'0'0'0,"3"0"0"15,20 3 0-15,4-3 6 0,2-2 1 0,1-1 0 0,1 3 1 0,-2 0 9 16,-1 0-1-16,6 2 1 0,5 1 1 0,-2-3 7 16,-5-3 1-16,1 0-2 0,1 1 2 0,-2-1 0 0,-1-2 1 15,-3-1-1-15,9 1 1 0,-8 2-7 0,-4 0 1 16,1 0 1-16,-2 3-1 0,-25 0-1112 0</inkml:trace>
  <inkml:trace contextRef="#ctx0" brushRef="#br0" timeOffset="170036.93">12056 13551 1595 0,'0'0'0'0,"0"0"0"0,0-1 0 0,0-4 14 0,2 0 0 0,1-7 0 16,-3-4 0-16,1-5 18 0,-1 1-1 0,0-3 1 16,-1-4 0-16,-2 1-6 0,1 0 1 0,-1-1 0 15,-2-8 0-15,0 4-15 0,-1 2 2 0,1-1-1 16,2-3 1-16,-2 3-5 0,-1 1-1 0,-1-1 1 0,6-1 2 15,-2 1-5-15,-2 3 2 0,-3-2 0 0,3 1 0 16,-3 5-1-16,3 3-1 0,-1 4 1 0,0 0 0 16,2 5-2-16,0 5 1 0,-3 1 0 0,6 3 0 15,1 1 3-15,0-2 1 0,0 3-1 0,0 0 2 0,0 0 3 16,0 0 2-16,0 0-2 0,8 31 2 0,0 9 2 16,1 0 1-16,1 2-1 0,1-1 1 0,2-4-2 15,3-5 1-15,-4-1 0 0,4-2 0 0,2-4-2 16,-1-1 0-1,4 0 0-15,-8-9 1 0,3-4-2 0,-3 2 0 0,-1-2 0 0,-4-6 1 0,0 0-5 0,-3-1 1 16,0-4-1-16,3-3 2 0,-3 2-3 0,2-1 1 16,-3 1-1-16,5-15 1 0,1-3-2 0,1 0 0 15,-3 3 0-15,8-13 0 0,-3 2-3 0,-7 5 1 16,0-3-1-16,-1 1 1 0,0-3 0 0,3-1 0 16,-5-1-1-16,2-6 1 0,-5 2-1 15,1 5 0-15,3-2 0 0,0 0 1 0,0 4-2 0,-3 6 1 0,1 1 0 16,3 3-1-16,-4 6 1 0,2 2 0 0,1 7 1 15,-4-1 0-15,0 2-1 0,0 0-1 0,0 0 1 16,1 0 0-16,2 0 0 0,-3 0 0 0,0 2-1 16,13 23 1-16,3 10 0 0,3 1 0 15,0 4 1-15,-6-4 0 0,-2-2-1 0,4-1 1 0,0 3 0 16,0 4 1-16,-2-4-1 0,1-2 0 0,3 2 1 0,-1 0 0 16,2-2-1-16,-2-1 0 0,-3-3-1 0,-1 3 2 15,3-7-6-15,1-7 1 0,1-4-1 0,-2 3 1 16,-15-18-2137-16</inkml:trace>
  <inkml:trace contextRef="#ctx0" brushRef="#br0" timeOffset="170602.05">13220 13604 1859 0,'0'3'0'0,"-8"8"0"0,0 3 0 0,-2 7 20 0,2 1 1 16,-5 0 1-16,-4-1-1 0,-4-2 22 0,-4-2 1 15,-7 2-1-15,-2 0 1 0,-1-3-14 0,-1-2 2 0,-6-1-2 16,-4-2 2-16,0-5-18 0,-5 0 2 0,-7 4 0 16,-5-1-1-16,0-4-4 0,4-3 1 0,-3 1-1 15,-9 2 1-15,4-5-2 0,4-2 0 0,-8-4 1 16,-7 1 0-1,3-3-4-15,6-3 0 0,-6-3 1 16,-3-2 0-16,5-5-5 0,4-1 2 0,-7-5-1 16,-7-6 1-16,3 1-4 0,8 4 1 0,-6-5 1 15,-1-2-1-15,5 0-1 0,12 0 0 0,-2-8 0 16,2-1 0-16,2-3-1 0,12 2 1 0,2-5-1 0,-1-7 1 16,6 6-1-16,8 3 0 0,4-5 0 0,3-8 2 15,6-2-2-15,4 4 1 0,6-2 0 0,2 1 0 0,3-2 0 16,7 3 0-16,4-1 0 0,4-6 2 0,3 5-2 15,7 9 1-15,4-2 0 0,10 2 0 0,-1-2 1 16,2 4-1-16,10-1 0 0,3 0 2 0,1 7-4 16,1 7 1-16,10-1 0 0,13 8 0 0,-4-1-1 15,1 2 0-15,7 5 0 0,9 9 0 0,3-3-1 0,2 6 1 16,1 7 0-16,7 10 0 0,1-1 0 0,-2 4 0 16,5 8 0-16,12 9 0 0,-3-1 0 0,-10 3 0 15,1 11 0-15,14 10 0 0,-11 2 0 0,-12 7 0 16,4 10 0-16,-3 4 0 0,-7 5 0 0,-8 2 1 15,-1 12 0-15,-4 6 0 0,-13-2 0 0,-11 1 2 16,-3 8-1-16,-8 4 0 0,-10 3 2 0,-12-4 2 16,-12 8-1-16,-14 3 0 0,-16-5 2 0,-14-9 1 0,-19 8 0 15,-33-2 0-15,-15-7-2 0,-16-12 2 0,-30-3 0 16,-44-14 0-16,195-73-1939 0</inkml:trace>
  <inkml:trace contextRef="#ctx0" brushRef="#br0" timeOffset="172264.74">11568 13148 791 0,'0'0'0'0,"0"0"0"0,0 0 0 15,0 0 27-15,0 0 1 0,0 0 0 0,19-13 0 0,-14 13 35 16,-2 0-1-16,-3-2 1 0,0 1 0 0,2-4 0 16,1 5 0-16,-3 0 0 0,2-2-1 0,1-1-16 15,-3 2 2-15,0 1-2 0,2 0 1 0,-2 0-23 16,0 0 2-16,0 0 0 0,0 0 0 0,0 0-6 16,0 0 0-16,0 0 0 0,0 0 2 0,0 0-1 15,0 0 2-15,0 0-1 0,0 0 0 0,0 0-2 0,0 0 0 16,0 0 0-16,0 0 0 0,0 0-1 0,0 0 0 15,1 0 0-15,1 0 2 0,1 0-5 0,-1 0 1 16,1 0 0-16,0 3 1 0,2 0-5 0,-4 2 2 16,3-4 0-16,0 4-1 0,3 1-3 0,-6 2 1 15,-1-5-1-15,3 12 0 0,-3 2-1 16,5-1 0-16,-2-3 0 0,-3-5 1 0,0-2 0 0,-3-1 1 16,3-1 0-16,0 1 1 0,0 1-1 0,0-1 0 0,-5-2 1 15,1 1 0-15,0 0-1 0,0 1-1 0,-1 0 0 16,-11 3 1-16,-5 0-2 0,1 0 2 0,4-1-1 15,-2-5 0-15,5-4-1 0,2 2 0 0,3 0 0 16,2 0 2-16,-2-3-5 0,3 3 2 0,2 0 0 16,-10-8 0-16,-4-1 0 0,2 1 1 0,1 0-1 0,-5-3 2 15,1 0-2-15,5 3 1 0,4-2-1 0,-7-7 1 16,0 6-2-16,2 1-1 0,1-2 1 0,0-4 1 16,2 3 0-16,-2 1 1 0,2-3-1 0,2 1 1 15,-4-2-3-15,0 0 1 0,2 1-1 0,1-1 1 0,1-5-3 16,1 1 2-16,1-1 0 0,6 2-1 0,-4 0 0 15,2 2 0-15,-5-6-1 0,5 0 2 0,3 1-3 16,1 1 2-16,-1 2 0 16,2-3-1-16,-2-2 0 0,0 8 0 0,3 0 1 0,-1 2 0 0,1 0-3 15,0 1 1-15,2-3 1 0,0-1-1 0,-1 0 0 16,0 4 0-16,-3-1 1 0,6 1-1 0,-3 2-2 0,1 1 2 16,3 1-2-16,0-4 1 0,2-1-1 0,1 0-1 15,2-1 0-15,-5-8 0 0,-8 23-2112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6T06:01:42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3905 2739 1482 0,'0'0'0'16,"0"0"0"-16,0 0 0 0,11-21-6 0,-3 1 2 0,2-13-1 0,-7-5 1 0,-3 38-1094 15</inkml:trace>
  <inkml:trace contextRef="#ctx0" brushRef="#br0" timeOffset="222.27">3535 1951 1821 0,'-11'8'0'16,"-19"15"0"-16,-8 17 0 0,1 3 47 0,-1 9 0 16,-4 18 0-16,1 2 0 0,7-2 25 0,1-5 1 15,3 9 0-15,-4-1 0 0,10-3-47 0,3-5 0 0,4-7-1 16,4 2 2-16,0-10-21 0,2-6 1 0,6 5-2 16,2-11 2-16,3-38-1829 0</inkml:trace>
  <inkml:trace contextRef="#ctx0" brushRef="#br0" timeOffset="753.77">2891 2014 1470 0,'0'0'0'0,"0"0"0"15,-24-24 0-15,16 16 30 0,7 5 1 0,-2 2 1 16,3 2-1-16,0 2-6 0,0-3 0 15,3 0-1-15,10 11 2 0,7 2 4 0,-2 4 1 0,-5 4-1 0,10 6 0 16,-2-2-14-16,5 1 0 0,4 10-1 0,-1 0 2 16,-1 2-7-16,-1 5 1 0,7 3 1 0,3 3-1 15,-1-3-3-15,-2-2 0 0,-1 1 0 0,10 4-1 16,-5-5 0-16,4-3 0 0,4 0 0 0,4-3-1 0,-6-1 0 16,-6-5 0-16,4 1-1 0,1-5 2 0,-6-7-3 15,-7-5 2-15,3-4 0 0,6-1-1 0,-6-6-1 16,-4 0 0-16,-4-2 1 0,-1 2-1 0,-24-5-1537 15</inkml:trace>
  <inkml:trace contextRef="#ctx0" brushRef="#br0" timeOffset="989.25">4305 2737 1796 0,'0'10'0'16,"2"17"0"-16,-2 14 0 0,0 8 24 0,6 8 0 0,7 16 1 16,0-3 0-16,-4-9 20 0,2-4 1 0,2 5-1 15,-5 8 1-15,-8-70-1604 0</inkml:trace>
  <inkml:trace contextRef="#ctx0" brushRef="#br0" timeOffset="1444.16">6030 2787 1632 0,'0'0'0'0,"0"0"0"15,0 0 0-15,0 0 66 0,0 0 1 0,0 0-1 16,0 0 0-16,0 0-18 0,16-8 2 0,-12 11-1 0,12 2 1 16,2-1-33-16,-2 4 3 0,-2 3-3 0,2 7 3 15,-5-10-16-15,-4 1 2 0,-4 5-1 0,-3 7 1 16,0-4-4-16,-3-1 0 0,-4 5 1 0,-6 10 0 0,-6 0-2 15,2-8 0-15,-7 1 0 0,-3 1 2 0,-2-1-2 16,4-6 0-16,1-3 0 0,1 1 0 0,3-3-1 16,4-5 1-16,6-3 0 0,2-2 0 15,8-3-1660-15</inkml:trace>
  <inkml:trace contextRef="#ctx0" brushRef="#br0" timeOffset="1742.51">6916 2039 2035 0,'3'0'0'0,"-3"-4"0"16,10 4 0-16,2 0 8 0,6 4 1 0,9 9-1 15,13 11 1-15,4-4 10 0,3 9 1 0,2 12 0 16,5 3 0-16,-6 2 6 15,-2 3 1-15,4 5 0 0,4 9 0 0,-5-6-11 0,-6 2 0 0,4 6-1 16,-1 0 2-16,0-3-2 0,-6-10 0 0,-2-6 1 16,5 3 0-16,-3-10-4 0,-7-5 0 0,1-4 1 15,4-3-1-15,-12-2-3 0,-9-4 0 0,4-6 0 0,-2-2 0 16,-5-2-3-16,-2-1-1 0,-4-7 1 0,-4-6 0 16,1 3-5-16,-5 0 0 0,0-4 0 0,-5-18 1 15,5 22-1874-15</inkml:trace>
  <inkml:trace contextRef="#ctx0" brushRef="#br0" timeOffset="1930.52">7974 2088 1897 0,'-3'4'0'16,"-3"3"0"-16,-15 35 0 0,-8 4 16 0,-3 3 0 15,2 8-1-15,-7 4 1 0,-1-7 24 0,0 2 2 16,-12 8-2-16,3 3 2 0,5-1-6 0,6-2 0 0,2-6 0 16,5 3 1-16,7-11-21 15,1-10 2-15,5-2-1 0,7-3 1 0,9-35-1772 0</inkml:trace>
  <inkml:trace contextRef="#ctx0" brushRef="#br0" timeOffset="2291.11">8530 2874 1922 0,'4'-2'0'0,"0"-1"0"0,4-2 0 0,7 0 28 16,1 2 0-16,4-2 0 15,35-2 1-15,-1-1 25 0,-8 0 0 0,3 8 0 0,-2-5 1 0,-9 5-25 16,-1 5 0-16,-2-5 1 0,1 11-1 0,-10-5-24 16,-4 2-1-16,-3 6 1 0,-4 4-1 0,-4-1-2 0,-3 2-1 15,-8 2 0-15,-5 12 1 0,-2-5-3 0,0-4 2 16,-3 5-2-16,-1-1 1 0,1 1-1 0,2-7 0 16,0 2 0-16,0 1 0 0,4-1-3 0,4-7 2 15,6 2 0-15,0-1 0 0,5 1-1 0,5-4 0 16,7 0-1-16,5 4 1 0,6-11 0 0,-1-4 1 15,9-1 0-15,4-3 0 0,0-7-2 0,0-6 1 0,5-6 0 16,8-5 0-16,-59 24-1783 0</inkml:trace>
  <inkml:trace contextRef="#ctx0" brushRef="#br0" timeOffset="2683.69">10671 2631 1620 0,'2'0'0'16,"1"4"0"-16,5-3 0 0,1 2 17 0,1 2 1 16,4 6 0-16,7-1 0 0,1 5 11 0,-1 3 0 15,0 1 0-15,-4-6 1 0,1-1-19 0,-4 4-1 16,0-3 0-16,-2-2 1 0,0 1-8 0,1 4 2 16,-5-1-1-16,0-1 1 0,-3 0 0 0,-2 0 2 15,-1-1 0-15,-4 4 0 0,-1 2 3 0,-2-1 0 0,-3-1 0 16,-8 12 1-1,-1-6 4-15,-3-5 0 0,3 9 0 0,-5-2 1 0,-5 0 4 0,4-1 0 0,3 3 0 16,-1-2 2-16,3-7-2 0,-1 1 0 0,2-2 0 16,1 2 0-16,16-19-1639 0</inkml:trace>
  <inkml:trace contextRef="#ctx0" brushRef="#br0" timeOffset="2997.56">11814 1990 2362 0,'0'-5'0'0,"-5"-2"0"0,5 0 0 0,5 6 0 0,8 5 0 16,9 12 0-16,11 10 0 0,1-3 2 0,2 6 0 15,8 12 0-15,3 8 2 0,4 0-3 0,-1 0 1 16,1 8 0-16,0 0 1 0,-5 0-3 0,-1-8 0 16,1 5 0-16,8 3 0 0,2 3 0 15,-4-9 0 1,-1-2 0-16,-1-2 1 0,-10-9-1 0,0-1 0 0,-2-4 0 16,0 7 1-16,-6-7-1 0,-7-9 0 0,1-4 0 15,-2-7 1-15,-7 3-1 0,-4-7 0 0,-3-2 0 16,-4-7 0-16,-1 0-1 0,-5 0 0 0,1-7 0 15,-2-10 0-15,1 17-1784 0</inkml:trace>
  <inkml:trace contextRef="#ctx0" brushRef="#br0" timeOffset="3216.62">12764 2190 1997 0,'-10'9'0'0,"-14"15"0"0,-9 9 0 0,-5 12 12 15,-1 8 1-15,-2 12-1 0,-1 10 2 0,6 1 44 16,5-5 1-16,0 6 1 0,0 9-1 0,3-13-12 16,2-11 2-16,4-1-1 0,1-1 0 0,21-60-1906 15</inkml:trace>
  <inkml:trace contextRef="#ctx0" brushRef="#br0" timeOffset="3891.52">13288 2913 1746 0,'2'0'0'0,"3"-5"0"15,2 5 0-15,11 0 84 0,3-3 1 0,4 3 0 0,9 5 1 16,-2-2-65-16,-9-3 0 0,-2 3 1 0,-5 2-1 16,-5-3-18-16,-4 1 1 0,1 5-1 0,-2-3 2 15,-4-2-9-15,-2-2 2 0,0 2-1 0,0 1 0 16,0-4-12-16,3 0 0 0,-3 1 0 0,1 2 1 0,1 1-5 15,-2-4 0-15,0 0 0 0,2 1 1 0,1 2 9 16,-3 0 0-16,1-3 0 0,3 0 1 0,-4 5 4 16,1-5 1-16,1 0 0 0,-2 2-1 0,0 1 3 15,0-3 0-15,0 3 0 0,-2-1 0 0,1 1 0 16,-4 0 1-16,2-1-1 0,-2 4 1 0,-3-1-1 0,0-1 1 16,3 0-2-16,0 0 2 0,-3 0-1 0,0-3 1 15,4 2 0-15,-9 5 0 0,0 0-1 0,2-3 1 16,3-2 0-16,3-3 0 0,2 0 0 0,1 0 0 15,2 0 0-15,0 0 0 0,0 0 0 0,0 0 0 16,0 0 0-16,8 2 0 0,2-2 0 0,3 0 1 16,-1 0-1-16,9 0 1 0,0-2 1 0,-2-4-1 0,-5 1 0 15,2 8 0-15,-3-1 0 0,-5 1 1 0,-3 0-1 16,-2-1 2-16,3 1-1 0,-2-3 0 0,-4 1 0 16,3 6 2-16,-2 2-2 0,-1 2 0 0,-1-3 0 15,-4 14 2-15,-1 5-2 0,1-5 1 0,-5-3 0 16,-1-3 0-16,-2-3-1 0,2-4 2 0,0-1-1 15,1 0 0-15,-1 0 1 0,0-5 0 0,3-1 1 16,-1 1-1-16,1 0 1 0,3-3 0 0,5 0 0 16,-3 0 0-16,1 0 0 0,2-3-1 0,0-2 1 0,0 2-1 15,0 3 0-15,0 0-1 0,0 0 0 0,5 8 2 16,-4 0-2-16,3 0 1 0,-4 1-1 0,-5 15 2 16,-3 0-3-16,0-7 1 0,-8-4 1 0,-2 3-1 0,-7-5-2 15,4-2 1-15,-3-1 1 0,2 5-1 0,-2-5 0 16,7-8 1-16,1 3 0 0,0 2 0 0,16-5-1619 15</inkml:trace>
  <inkml:trace contextRef="#ctx0" brushRef="#br0" timeOffset="4252.7">14837 3008 1583 0,'0'3'0'0,"0"1"0"0,0 5 0 0,0 2 37 16,2 2 0-16,1 4 0 0,-1 4 1 0,-4 3 24 15,-4-1 0-15,-5-1-1 0,-2 2 1 0,2 0-41 16,-2-7 1-16,-5 2-1 0,-1 10 0 0,19-29-1569 15</inkml:trace>
  <inkml:trace contextRef="#ctx0" brushRef="#br0" timeOffset="4534.84">16256 2872 1796 0,'3'5'0'0,"3"0"0"0,2 10 0 16,5 1 16-16,3 2 0 0,-1 1-1 16,-1 6 2-16,-14-25-1413 0</inkml:trace>
  <inkml:trace contextRef="#ctx0" brushRef="#br0" timeOffset="4691.68">16784 2763 1796 0,'1'3'0'16,"2"-1"0"-16,7 4 0 0,-2 7 20 0,0-1 2 16,5 6-2-16,1 5 1 0,-1 4 3 0,-5-1-1 15,1 2 1-15,1-6-1 0,-10-22-1504 0</inkml:trace>
  <inkml:trace contextRef="#ctx0" brushRef="#br0" timeOffset="4816.83">17571 2761 2060 0,'3'0'0'0,"5"2"0"16,5 6 0-16,8 3 13 0,4 1 2 0,5 4-2 15,7 10 2-15,-4 2 1 0,-1 2 0 0,0 5 0 16,0-10 1-16,-32-25-1653 0</inkml:trace>
  <inkml:trace contextRef="#ctx0" brushRef="#br0" timeOffset="5272.03">19098 2137 1520 0,'0'0'0'0,"0"0"0"16,25 37 0-16,10 20 21 0,4 1 1 0,-4 6-1 16,-2-3 0-16,1-7 29 0,-2 0 0 0,1 9 0 15,4 1 0-15,-1-1-14 0,-1-4 0 0,4-2 0 0,-3 3 0 16,-4-6-13-16,0-10 2 0,-2 2 0 0,4-6-1 16,-4-7-10-16,-3-5 0 0,-1-2 0 0,-2-6 0 15,-5-7-1-15,-3-2 0 0,-4-6 1 16,0-2-1-16,-6-2-8 0,0-2 0 0,-3-7 1 0,-4-8 0 0,-4-1-5 15,0-4 1-15,-3-3-1 0,-3-7 1 0,11 31-1640 16</inkml:trace>
  <inkml:trace contextRef="#ctx0" brushRef="#br0" timeOffset="5491.81">19603 2137 2224 0,'-2'-3'0'0,"-4"2"0"15,-11 9 0-15,-7 12 21 0,3 9 0 0,-1 17 1 16,-7 14-1-16,0 2 10 0,-1 7 2 0,-5 13-1 16,-2 4 1-16,-1 3-14 0,1-2 1 0,-3 6-1 15,-6 10 2-15,46-103-1910 0</inkml:trace>
  <inkml:trace contextRef="#ctx0" brushRef="#br0" timeOffset="6699.28">20121 3151 1494 0,'0'0'0'0,"0"0"0"0,0 0 0 0,0 0 11 0,0 0 2 16,21 3-2-16,-8-2 1 0,-5 3 10 0,-2-1 0 16,0 2-1-16,4 2 2 0,3 3-12 0,-1 1 1 15,-1-3 1 1,-1 5-1-16,-2-1-5 0,-2-1 0 0,-1-3-1 0,0 5 2 0,-3 0-3 0,1-5-1 16,0 1 1-16,2 15-1 0,-4-7 0 0,3-6-1 0,-1 2 0 15,0 3 1-15,-2-4 1 0,-1-7 1 0,0-2-1 16,2 1 1-16,-2 0 1 0,-2-4 1 0,1 3 0 15,1-3-1-15,0 0 2 0,0 0 1 0,0 0-1 16,0 0 2-16,0 0 0 0,0 0 0 16,0 0 0-16,0-7 0 0,0-8 1 0,1 1 0 0,3-2 0 15,5-8 1-15,7-6-2 0,-3 3 0 0,1 7 0 16,-3-1 1-16,1 4-7 0,-1-2 2 0,0 1 0 16,3 3-1-16,-3 5-1 0,-1 2-1 0,1 2 1 0,5 1 0 15,0 2-2-15,-2 6 0 0,2 0-1 0,5 2 2 16,0 3-3-16,-1 1 1 0,0 6-1 0,-1 2 1 15,1-1 0-15,-4 0 0 0,2 9-1 0,-2 4 1 0,-5-1 0 16,-1 1 2-16,-1 1-1 0,-1 5 1 0,-2-5 0 16,1-2 2-16,-7 5-2 0,0-1 2 0,0 0-3 15,0 1 2-15,-3 5-2 0,-5-6 1 0,8-32-1567 16</inkml:trace>
  <inkml:trace contextRef="#ctx0" brushRef="#br0" timeOffset="8017.97">21305 3866 1532 0,'0'0'0'0,"0"0"0"0,4 19 0 0,-3-3 27 0,-2 0 0 16,-4 5 0-16,-3 1 1 0,-5 5 13 0,-3-2-1 15,-5 4 0-15,-3 2 1 0,-4-4-13 0,-6-3 1 16,-6 3-1-16,-7 6 1 0,0-8-16 0,4-7-1 15,-4 1 0-15,-3-3 2 0,-1-4-7 0,0 1 0 16,-5-2 1-16,-3-9 0 0,2 2-2 0,4 3 0 0,-4-7 0 16,-2-5 1-16,5 2-4 0,1-2 2 0,-6-3-2 15,-3-3 2-15,2 3-1 0,5 0 1 0,-4-1-1 16,-3 1 0-16,-5-5 3 0,4 0 0 0,0-2 0 16,-4-1 1-16,5-2 1 0,3-2-1 0,-11-2 1 15,0 4 0-15,6 1 0 0,7 1 0 0,1 0 0 16,0-4 1-16,7 4-1 0,0 6 2 0,1-1-2 15,1 2 1-15,3 2-1 0,4 6 1 0,0-2-1 0,0-1 1 16,2 4-5-16,3 7 2 0,-2 5-1 0,-1-4 0 16,0 2 3-16,3 2 2 0,-2 7-2 0,-3 5 1 15,2-2 1-15,6 2 1 0,-1 1 1 0,-1 9-1 16,2-7 4-16,4-7-1 0,-4 4 1 0,1 1 0 0,6-4-1 16,-1-1 1-16,6-4 0 0,-4-6 0 0,6 1-3 15,1-3 0-15,2-3 1 0,6-2 1 0,-1-3-3 16,-1 0 0-16,-2-3 1 0,-9-7-1 0,-2 2-3 15,3 0 1-15,1-4 0 0,-3-4 0 0,-2-3-2 16,1 4 0-16,-2 0 0 0,-5 2 1 0,-3-6-1 0,1-2-1 16,-2-4 1-16,-5 4 1 0,5-2 0 0,1 2 0 15,1 1 0-15,-10-1 1 0,0 2-2 0,0 2 0 16,-7-4 0-16,-9 0 1 0,3 1-1 0,-1 4 1 16,-5 0-1-16,-7-1 1 0,-4 1-3 0,1 3 2 15,-9 1 0-15,-2 0 0 0,3 5-1 0,6 2-1 16,-6 0 1-16,-8-1 0 0,9 9-2 0,2 0 1 0,-6-1 0 15,-3 1 0-15,5 2 0 0,7 2 0 0,-5 1-1 16,-10 0 1-16,1 2-2 0,8 4 2 0,-3-1-1 16,-4-1 1-16,-1 1-1 0,5 4 0 0,-3 2 0 15,-8-3 0-15,2-3 0 0,7 3-1 0,-11 1 1 16,-1 4 0-16,5-9 0 0,6 0-1 0,-8 3 1 16,3 3 0-16,0-2 0 0,5-4-1 0,-5-1 1 15,-8 10 1-15,13-7-1 0,3-3 1 0,-16 0-1 16,-6 2 1-16,10 1 0 0,5 5 0 0,-10-1 0 0,-12 1 1 15,12-3-2-15,6 4 2 0,-15-2-1 16,1-6 0-16,5 4-1 0,8-3 0 0,-13 3 0 0,-5 1 1 16,14-3-2-16,3-4 1 0,-10 1-1 0,-6 3 2 15,12-3-3-15,7-6 1 0,-15 1 0 0,-1 8 0 0,12-6-1 16,0-3 0-16,-11 1 0 0,-1 9 1 0,9-4-2 16,4-8 0-16,-12 2 0 0,-2 6 2 0,9-2-3 15,6-6 1-15,-14-3 0 0,-4 8 1 0,13-3-1 16,7-5 0-16,-15 0 0 0,-4 8 1 0,12-8-2 0,6 0 1 15,-14 5 0-15,-6 0 0 0,9-2 0 0,5-3 0 16,-12 1-1-16,1 6 1 0,9-7-1 0,1 0 2 16,-12 1-1-16,0 6 0 0,6-7-1 0,5 1 1 15,-6 5 0-15,-9-6 0 0,9 0 0 0,8 0 0 16,-10 5 1-16,-2-8-1 0,2 1 0 0,6 2 0 16,-2 5 1-16,-3-10 0 0,-4 2-1 0,13 3 1 0,-7 0 0 15,-6 0 0-15,3-4-2 0,9 4 1 0,-4 0 1 16,-6 1-1-16,1-2-1 0,9 1 1 0,-2-4-1 15,-14 8 2-15,9-8-2 0,11 4 0 0,-9 0 0 16,-15 0 1-16,16-3-1 0,9-2 1 0,-7 2-1 16,-7 3 0-16,11-4-1 0,10-1 1 0,-12 2-1 15,-2 6 1-15,6-8-1 0,9-3 0 0,-5 3 0 16,-5 5 1-16,8-8-1 0,8-3 0 0,-3 2 0 16,-1 1 1-16,9-8-1 0,7 0 0 0,-6-1 0 0,1 4 1 15,3-1-1-15,10-3 0 0,-2-2 0 0,2-4 2 16,3 4-2-16,10 5 0 0,-5-5 0 0,-1-6 1 15,12 1-1-15,7 0 0 0,2-4 0 0,1-5 1 16,33 33-2435-16</inkml:trace>
  <inkml:trace contextRef="#ctx0" brushRef="#br0" timeOffset="12542.36">11573 5085 1532 0,'0'0'0'0,"0"0"0"16,0 0 0-16,27 21 17 0,-14-8 0 0,0 4 0 16,4 4 0-16,2 2 38 0,4 1 1 0,5 2 0 15,1 5 0-15,-3-2-7 0,-1-1 2 0,5 2-2 16,7 10 2-16,-2-7-28 0,-3-4 1 0,6 7 0 16,0 0 0-16,2 1-8 0,-1 4 0 15,-1 0-1-15,5 5 2 0,-3-6-3 0,-2-5 0 0,0 4 1 0,4-6-1 16,2 7 0-16,-1-4-1 0,-1 2 1 0,7-1-1 15,-1-6 0-15,-2 3 0 0,4 2 1 0,1 2-1 16,-2-1-1-16,-3-6 2 0,4 2-1 0,1 4 1 16,-2-1 5-16,-7-1 0 0,1 2 0 0,3-4 1 15,-5 2 0-15,-3-5 2 0,2 1-1 0,-1 6 0 0,-6-7 1 16,1-3 0-16,-1-2 1 0,0 0-1 0,-5 2-3 16,-5-1 0-16,1-3 0 0,2-7 0 0,-9 5-4 15,-1-4 1-15,5 2-1 0,-3-1 1 0,-1-7-6 16,-3 1 0-16,1-5 0 0,-4-1 2 0,2-4-6 0,-4-2 2 15,1-2 0-15,-2-6 0 0,-8 8-2153 0</inkml:trace>
  <inkml:trace contextRef="#ctx0" brushRef="#br0" timeOffset="13139.11">13860 4780 1721 0,'0'0'0'0,"0"0"0"0,0 0 0 0,0 0 53 0,-16 8-1 15,7 0 1-15,-7 14 1 0,-2 5-7 0,1 3 0 16,-9 6 0-16,-2 9 1 0,-3-4-20 0,3-2 1 16,-14 10-1-16,-2-3 1 0,1 7-24 15,4-4-1 1,-5 5 0-16,-7 3 2 0,-4-5-4 0,4 2 2 0,-3 3-2 16,-6 4 1-16,1-4-2 0,3 2 1 0,-1 9-1 15,-4-6 0-15,4 6 1 0,6-6 0 0,-8-1 1 16,-3 12-1-16,4-8 1 0,4-6 2 0,-7 6-1 15,1 1 1-15,4-1 0 0,5-5 2 0,-5 5-1 16,-3-3 0-16,5 3 3 0,3-8 1 0,-3 1 0 16,-2 4 1-16,7-10 1 0,2-4 0 0,-4 3 1 15,2-2 0-15,3 0 1 0,4-5-1 0,-4-3 0 0,0 5 1 16,0-6 5-16,4-7 1 0,4 0 0 0,-7 2 1 16,7-10 1-16,6-4 2 0,5-1-2 0,-2 1 2 15,4-5-1-15,6-8 1 0,1 0-1 0,2-4 1 16,7 0-7-16,6 0 0 0,3-2-1 0,1 0 1 0,-1-2-2116 15</inkml:trace>
  <inkml:trace contextRef="#ctx0" brushRef="#br0" timeOffset="16660.43">24499 1946 1457 0,'0'0'0'0,"0"0"0"15,0 0 0-15,0 0 16 0,0 0 1 0,0 0-2 16,13 24 2-16,-5-7 24 16,0 7 0-16,2 1 0 0,1 15 0 0,-3-2-8 0,0-2-1 0,3 5 1 15,2 4-1-15,-1 1-9 0,0-2-1 0,4 0 1 16,3 0 0-16,0-6-13 0,2-1 2 0,1-4-1 16,2 4 0-16,-2-9-5 0,-1-7 0 0,1-2 1 0,0-10 0 15,1 2-3-15,-4-1 1 0,-2-6-1 0,1-8 1 16,-1 2 0-16,-1-4 1 0,0-4 0 15,5-2-1-15,-3-9 2 0,-1-3 1 0,4-4-1 0,0 2 0 16,1-2 1-16,0-4 0 0,2 4 0 0,-3-4 1 0,0-1-3 16,-4 0-1-16,1-4 1 0,-1 1-1 0,-1-2 0 15,-5 1-1-15,-3 1 1 0,0 0-1 0,-3-1-3 16,0 7 2-16,1 3-2 0,-3 5 1 0,-3 1-2 16,0 6 1-16,-1 2 0 0,-1 5 0 0,1 3-1 0,1 2 2 15,0 3-2 1,0 0 1-16,0 0-1 0,0 0 1 0,0 0-1 0,-8 16 1 0,-4 9 2 0,6-1 1 15,6 9-1-15,3 4 1 0,0-1 5 0,1-3 0 16,0 12 0-16,3-4 2 0,-1 8 3 0,0 2 1 16,1 4-1-16,1 11 1 0,0-1 2 0,1-4 0 15,3 5-1-15,-1 4 2 0,1-1 0 0,1-4 0 16,3 10 0-16,-2-2 1 0,-2-5-3 0,-4-7 1 16,0 4 0-16,0 7-1 0,-5-9-2 0,-5-5 1 0,-4-1-2 15,-4 0 2-15,-3-4-3 0,-1-7 0 0,-5-2 1 16,-5 5-1-16,-3-11-3 0,-3-6 1 0,-5-1 0 15,-5-1 0-15,-2-4-4 0,4-6 1 0,-5-1-2 16,-3-9 2-16,1-2-1 0,4-5 0 0,-2-8 0 16,-4-6 1-16,3-2-2 0,4-2 1 0,0-8-1 15,0 0 1 1,4-11 2-16,5 0 0 0,3-3 0 0,2-12 1 0,5 6 2 0,7-1 0 0,5-5 0 0,9 0 1 16,8-3-1-16,6 3 0 15,10-1 0-15,9 5 0 0,12 5-1 0,7 7 2 0,11 4-1 0,5-1 0 0,1 6-1 16,6 12 0-16,17-3 0 0,4 3 1 0,-2 7-6 15,0 2 1-15,16 3-1 0,6 3 1 0,-116-3-2180 16</inkml:trace>
  <inkml:trace contextRef="#ctx0" brushRef="#br0" timeOffset="18513.66">24691 5610 1494 0,'0'0'0'0,"0"0"0"16,0 0 0-16,0-21 23 0,1 11-1 0,1-1 1 15,0 3-1-15,-1 1 18 16,1 2 1-16,-2 0-1 15,-3-3 1-15,-2 0-11 0,0 3 0 0,0-1 1 16,-4-3 0-16,-4 1-18 0,-1 3 1 0,-6 2-1 16,-12-2 1-16,-4 10-6 0,-1 0 1 0,1 6-1 15,-3 1 0-15,3 4-1 0,-3 5 0 0,1 7 0 16,-2 9-1-16,2-1 1 0,6 5 1 0,2 13 0 0,1-2 0 16,7-1 1-16,6-2 0 0,6 3 0 0,6 2 1 15,2-6 5-15,4-10 1 0,2-2 0 0,3 5 1 16,4-9-2-16,3-12 1 0,4-2 0 0,6-10 1 0,-2-2-7 15,2-4 0-15,6-7 0 0,5-8 1 0,-35 13-1676 16</inkml:trace>
  <inkml:trace contextRef="#ctx0" brushRef="#br0" timeOffset="18796.33">24456 5969 1356 0,'4'-5'0'0,"2"-6"0"0,10-14 0 0,-2-1 18 16,-1 3 0-16,1 7 0 0,2 8 1 0,-5 3 11 16,-4 2 1-16,1 9-1 0,3 7 0 0,-6-3-6 0,-4 4 0 15,-2 8-1-15,-2 25 1 0,-4-1-14 0,1-1 0 16,3-3 0-16,6 1 0 0,2-8-4 0,4-6 0 15,7-3 0-15,5-5 1 0,3-4-4 0,1-5 2 16,6-9-1-16,0-3 1 0,0-3 0 0,-4-10 2 16,0-3 0-16,5-3-1 0,-2-3 3 0,-1-7 0 0,3-2 0 15,3-3 1-15,-5 1 3 0,-5 2-1 0,3 0 0 16,-1-8 1-16,-2 6 0 0,-4-1 1 0,-2-2-1 16,-3-4 1-16,-2 2 4 0,-1-3 0 0,-3 5 0 15,-4-1-1-15,-1 9 1 0,-5 4 1 0,-5 4-1 16,-8 4 2-16,-4 3-6 0,-6 8 2 0,-4 8 0 15,-5 2-1-15,-7 8-4 0,-1 3 2 0,-2 1-1 16,1 10 0-16,9-5-4 0,8-3 1 0,3 3-1 16,5 13 1-16,5-6-3 0,6-4 1 0,5 4-2 0,7-9 2 15,-7-20-1664-15</inkml:trace>
  <inkml:trace contextRef="#ctx0" brushRef="#br0" timeOffset="19173.23">25338 6132 1192 0,'0'-5'0'0,"0"-1"0"0,3 0 0 0,-1-2 59 0,2 3 0 16,8 2 0-16,8 0 0 0,3-1 12 0,1 3 1 15,1-2-1-15,1 14 1 0,-1-6-28 0,-1 2 0 16,0 1 0-16,0 8 0 0,-4-8-3 0,-5-2-1 0,-4 6 1 16,-3 5 0-16,-5-1-12 0,-4-5 0 0,-4 2 1 15,-5-2 0-15,-3 1-26 0,-1 3 1 0,-3 4-1 16,-14 4 1-16,-1 4-5 0,4 0 0 0,-1-5 0 16,2 5 1-16,0-1-2 0,6-3 0 0,5 1 0 15,7 6 1-15,5-3-1 0,8-2-1 0,4 1 1 16,6 5 1-16,3-2-1 0,6-9 1 0,5 1 0 15,9-5 0-15,3-2 0 0,1 0 0 0,6-6 0 0,0-6 0 16,1 1 1-16,-3-3 0 0,6-6 1 0,3-7 0 16,-54 13-1644-16</inkml:trace>
  <inkml:trace contextRef="#ctx0" brushRef="#br0" timeOffset="19627.98">26618 6202 1884 0,'3'0'0'15,"5"0"0"-15,13 3 0 0,1-3 20 0,3-3 0 16,4-2 0-16,6 2 0 0,-1-5 14 0,-6-2 0 0,3-2-1 15,-1 5 2-15,-5-2-12 0,-4-7 0 0,1-1 0 16,1-2 0-16,-4 1-20 0,-5-1 0 0,1 2 0 16,-1-9 1-16,-5 3-4 0,-2 4 0 0,-1-3 0 15,1-5 1-15,-6 6-2 0,-2 7-1 0,-1 0 1 16,0 4 1-16,-1 2-2 0,-3 0 0 0,-2 0 0 16,-6 0 1-16,-7-1-3 0,2 1 2 0,0 10 0 15,-2 9-1-15,-3-3 2 0,2-1 1 0,-1 9-1 0,-2-1 1 16,-2 7 0-16,0 3 0 0,0 4 0 0,-2 1 0 15,3-2 1-15,4 4 0 0,1 4 1 0,5 1 0 16,4-3 1-16,2-2 2 0,5 1-2 0,8-1 1 16,4 0 2-16,7-2 1 0,5 1 0 0,12-5-1 0,2-6 1 15,5-4 0-15,9 0-1 0,2-2 1 0,-3-3-1 16,0-7-1-16,12-4 1 0,2-4 0 0,-4-4 0 16,-6-1 1-16,-1-4 0 0,-1-6 1 0,-5-1-5 15,-7-1 2-15,1 1-2 0,1-6 1 0,-38 26-1746 16</inkml:trace>
  <inkml:trace contextRef="#ctx0" brushRef="#br0" timeOffset="20116.5">27641 5985 1394 0,'0'0'0'16,"0"3"0"-16,-3 30 0 0,-2 8 17 0,0-3 1 0,0 5 0 15,2 3 0-15,2-10 26 0,-3-4 0 0,0 6-1 16,-3 0 2-16,1-3-10 0,1-10 1 0,-1-1-1 15,-4-3 1-15,1-9-16 0,1-1 1 0,-2-4 1 16,-1-4-1-16,3-6-4 0,2-2-1 0,-2 0 1 16,-2-11 0-16,2 1-3 0,3-1-1 0,1 1 1 15,5-11 0-15,2 0 0 0,4 1-1 0,4 1 1 0,5 4-1 16,1-6-2-16,1-1 2 0,3-3-2 0,4 2 1 16,-1-1-3-16,-2-2 1 0,2 5-1 0,3-2 1 15,-4 7 4-15,-3 5 0 0,3 4 1 0,2-1 0 0,-2 10-4 16,-4 6 1-16,-2 2-1 0,-1 4 2 0,-3 7-4 15,-5 3 1-15,-2 2 0 0,-3 7 0 0,-4 1-7 16,-2-1 2-16,-2 7-2 0,-2 1 2 0,-2-2-4 16,-2-6 0-16,1 1 0 0,2-2 0 0,2-7-1 15,-1-4 0-15,1-3 0 0,0-9 1 0,3 0-1 0,1-3 0 16,2-2 0-16,0-7 0 0,0 0 0 0,2 0 0 16,1-2 0-16,13-17 0 15,1-1 0-15,1 3 0 0,2 1 0 0,3 2 1 0,1-2-1 0,1-1 2 16,2-2-2-16,2 1 1 0,0-1 0 0,-1 5 1 15,4-2-1-15,2 4 1 0,-6 2 1 0,-2 4-1 16,-1 6 0-16,4 2 1 0,-5 6 0 0,-5 0-1 0,-3 6 0 16,0 1 0-16,-3 5 1 0,-4 1-1 0,-1 6 0 15,-5 9 0-15,-3-1 1 0,-1 0-1 0,-2 10 0 16,-4 1 0-16,-1-2 0 0,0 1 0 0,0-1 0 16,5 0 0-16,0-2-1 0,3-6 0 0,5-4 1 15,-2 1 0-15,-3-25-1768 0</inkml:trace>
  <inkml:trace contextRef="#ctx0" brushRef="#br0" timeOffset="20649.09">28656 6135 1758 0,'0'5'0'0,"0"0"0"0,-1 26 0 0,-6 6 22 16,1-4 2-16,4 0 0 0,1-1-1 0,-1-7 21 0,-1-1 0 16,-2-2-1-16,0-6 2 0,-3-5 1 0,-3-3 0 15,2 0 0-15,-4-6 1 0,-1 1-30 0,1-6 1 16,0-2 0-16,-3-6 0 0,0 1-8 0,3-1 1 16,6-2 1-16,-1-4-1 0,1-2-4 0,4 3 1 15,1-3-1-15,1-5 1 0,4 4-4 0,2 4-1 16,1-3 0-16,2 2 2 0,3-4-4 0,2-4 1 0,3 1 0 15,6-1 1-15,1 2-2 0,-1 4 1 0,3 4 0 16,4-1 1-16,-2 8-1 0,-4 0 0 0,0 5 0 16,3 1 1-16,-5 4-2 0,-4 4 0 0,-1 2 0 15,0 6 0-15,-3 2-1 0,-5 3 1 0,0 2-1 16,-2 15 1-16,-1-6-1 0,-4-1 0 0,-2 2 0 16,-2-2 0-16,-2-4 0 0,0-1 0 15,0-3 0-15,-1-4 1 0,3-4-1 0,0-5 1 0,-1-4-1 0,0-4 2 16,0 0-2-16,3-1 1 0,1-2-1 0,5-13 1 15,3-3-1-15,0 0 1 0,3-2 0 0,8 2 0 16,2-3-1-16,-2-2 1 0,1 0 0 0,6 4 1 0,-2-2-2 16,-2-5 1-16,2 1-1 0,6 3 1 0,1 1-1 15,-3 3 1-15,3 3-1 0,0 1 1 0,0 8 0 16,-4 7 0-16,-3 0 0 0,-2 4 2 0,-3 4-2 16,-4 5 1-16,-3 4 0 0,-4 7 1 0,-3 0-1 15,-3 0 0-15,-6 9 0 0,0 3 2 0,-3-3-2 16,1-4 0-16,-2 4 0 0,0-1 1 0,2-4-2 0,1 1 0 15,0-1 0-15,2-1 1 0,3-27-1847 0</inkml:trace>
  <inkml:trace contextRef="#ctx0" brushRef="#br0" timeOffset="20821.62">29695 6116 1934 0,'-1'7'0'0,"-2"7"0"16,-7 30 0-16,2 8 25 0,2-7 0 0,-1-4-1 15,-2-5 2-15,1-2 18 0,3-11 0 0,2 4-1 16,0 5 2-16,3-32-1703 0</inkml:trace>
  <inkml:trace contextRef="#ctx0" brushRef="#br0" timeOffset="20978.27">29810 5606 1658 0,'0'2'0'0,"0"3"0"0,2 3 0 0,-1 0 43 16,1 4-1-16,3 1 1 15,6 4 0-15,-11-17-1416 0</inkml:trace>
  <inkml:trace contextRef="#ctx0" brushRef="#br0" timeOffset="21276.62">30204 5670 1243 0,'-3'0'0'0,"-5"4"0"16,-32 33 0-16,-3-5 39 0,5-2 2 0,3 1-1 15,3-2 0-15,5-1 22 0,6-2 0 0,7-1 0 16,4 2-1-16,2-2-20 0,5-4 0 0,3 3 0 16,5 4 0-16,-1-7-21 15,3-1 0-15,2-2 1 0,-2 5 0 0,1-5-8 0,1-4 1 0,2 3-1 16,-1 4 1-16,-2-8-5 0,-2-2 1 0,-1 1 0 0,-2-4 0 16,-1-3 0-16,-2 0 0 0,-2 0 0 0,-4-2 1 15,0-3-1-15,-1 3 1 0,-2-1 0 0,-20 4 0 16,-5 7-1-16,4 2 1 0,-2-2-1 0,5-5 1 15,27-8-1598-15</inkml:trace>
  <inkml:trace contextRef="#ctx0" brushRef="#br0" timeOffset="21575.09">30459 5879 1821 0,'-3'8'0'0,"-5"1"0"16,-7 13 0-16,4 8 12 0,3 2 1 0,4 1-1 16,0 8 1-16,3-7 19 15,1-3-1-15,3 6 1 0,2 4-1 0,-2-9 6 0,-1-2 1 0,1 3 0 16,-3-1 0-16,0-4-16 0,-2-4-1 0,-3-2 0 15,-1-1 1-15,0-2-7 0,-2-4 1 0,-7 3 0 16,-1 1 1-16,-1-2-4 0,-1-4 1 0,-4-2-1 16,0 3 1-16,-2-3-10 0,-2-7 1 0,2 0-1 15,0 4 1-15,24-8-1783 0</inkml:trace>
  <inkml:trace contextRef="#ctx0" brushRef="#br0" timeOffset="21747.49">30859 5939 2035 0,'-2'0'0'16,"-1"5"0"-16,-10 12 0 0,2 10 44 0,3-2 0 16,2 5-1-16,-2 7 1 0,2-6-5 0,1-2 2 15,-2 1-2-15,1-1 2 0,6-29-1819 0</inkml:trace>
  <inkml:trace contextRef="#ctx0" brushRef="#br0" timeOffset="21936.2">31111 5499 1997 0,'-2'0'0'0,"-1"-5"0"0,0 2 0 16,3 3 37-16,1 0 1 0,1 0-1 0,4 3 1 15,2-1 3-15,2 1 0 0,0 1 1 0,7 9-1 16,-17-13-1776-16</inkml:trace>
  <inkml:trace contextRef="#ctx0" brushRef="#br0" timeOffset="22282.03">31090 6229 1985 0,'-3'12'0'15,"-8"17"0"-15,3 6 0 0,3 4 10 0,7-1 1 16,7 5 0-16,7 0 0 0,0-8 30 0,2-9 0 0,4 1 0 15,2-3 0-15,1-11-9 0,-1-8 0 0,2-10 1 16,-1-3-1-16,2-11-11 0,0-2-1 0,2-4 0 16,1-7 1-16,-4 2-5 0,-4 3 1 0,1-1 0 15,0-7-1-15,-3 2-3 0,-4 3-1 0,-2-5 0 16,2 0 2-16,-5-1-5 0,-5 1 0 0,-2-2 0 16,-3 2 0-16,-2 9 0 0,-4 2 1 0,-6 6-1 15,-7 3 1-15,-6 7 0 0,-3 8 0 0,-6 4 0 16,-6 7 2-16,-2 2-2 0,3 1 0 0,-1 9 0 0,0 3 0 15,-1-3-4-15,8 2-1 0,2 3 1 0,9 4-1 16,2-5-2-16,6-6-1 0,7-2 0 0,4-11 0 0,2-8-2033 16</inkml:trace>
  <inkml:trace contextRef="#ctx0" brushRef="#br0" timeOffset="22533.17">31436 6072 1721 0,'10'-2'0'0,"13"-1"0"0,8 2 0 0,2 2 25 15,-2 7 0-15,-1 5 1 0,2 3 0 0,0 3 17 0,-5 1-1 16,-3 5 1-16,-4 4 1 0,-5-5-29 15,-4-7 1-15,-2 2 0 0,-1-1 1 0,-3-6-12 0,0 4 1 16,1-3 0-16,4-2-1 0,-1-3 0 0,1-4-1 16,1-2 1-16,5-7-1 0,0 1-1 0,0-1 2 15,3-2-2-15,3-8 2 0,1 0-2 0,-1 1 2 16,2 1-2-16,3-1 2 0,2-5 7 0,-2 2 0 0,0 1 1 16,0 5 0-16,-3 1 14 0,-3-1 0 15,-1 7 0-15,3 4 1 0,-4-4 3 0,-2 4 1 0,2 7-1 16,4 5 1-16,-4 1 0 0,-2 0 1 0,-1 3-1 15,2 1 2-15,-2 2-6 0,-3 2 1 0,-4 2-1 16,-6-2 1-16,-4 1-12 0,-9 2 0 0,-9 0 0 16,-6 1 1-16,25-25-2066 0</inkml:trace>
  <inkml:trace contextRef="#ctx0" brushRef="#br0" timeOffset="28308.24">21411 9428 1583 0,'0'0'0'0,"0"0"0"0,0 0 0 0,0 0 22 0,-21 8 2 15,8-4-2-15,-4 3 2 0,-9-5 56 0,-7 1 0 16,-14 5 0-16,-4-3 1 0,-6-2-50 0,-7-3 1 15,-16 2-1-15,-9 1 2 0,-3-3-22 0,-10-2 0 16,-15-1 0-16,-15-3 1 0,-2-4-5 0,-1-1 1 16,-17-2 0-16,-7 4 0 0,6-7-2 0,2-3-1 15,-17 6 1-15,-10 6 1 0,10-8-3 0,14 3 2 0,-15 5-1 16,-13 3 1-16,13-6-2 0,14 2 2 0,-17 0-2 16,-13 2 2-16,18 0 1 0,11 2 1 0,-18 1 0 15,-9 0-1-15,11 1 3 0,12 2 2 0,-10 0-2 16,-9 8 1-16,15-4-1 0,17 0 1 0,1 1-1 15,-9 0 2-15,17 3-8 0,21-2 2 16,-2-3-1-16,6-1 1 0,15-4-3 0,14-1 1 0,-2 0-1 16,-2 3 0-16,12-5-1 0,12 2 0 0,-3-2-1 15,2 7 1-15,10-5-1 0,8-2 0 0,-3 3 1 16,-4-1 0-16,9-2 0 0,7 5 1 0,3 0 1 0,-2-3-1 16,7 2 3-16,6 1 0 0,3 4 0 0,4-2 1 15,1 4 0-15,6-1 0 0,-1 3 1 0,5 3 0 16,-2 0 1-16,0 0 1 0,2 5-1 0,1 9 1 0,-3 2-1 15,-2 0 1-15,2 5-1 0,3 4 1 0,-3 1-1 16,4 4 2-16,-1 0-3 0,0 11 3 0,2-3-2 16,-2-3 1-16,4 6-1 0,1 5 1 0,0 0-1 15,1-1 0-15,4 7 0 0,3 4 1 0,-3-7 0 0,3-6 0 16,-2 6 0-16,4 6 1 0,-4-1-3 0,0-5 0 16,1 5 0-16,-1-1 0 0,-1 1-3 0,-5 0 1 15,0-1 0-15,-5 11 0 0,-3-2-1 0,-3-8-1 16,-2 4 1-16,-3 3-1 0,2-4 0 0,1-5-1 15,-6 5 0-15,-2-1 2 0,2-4-2 0,3-6 1 0,0 1-1 16,0 6 0-16,2-9 1 0,1-7 0 0,-4 2 1 16,2-2-1-16,1-5 1 0,3-1 0 0,-2 4 1 15,0 3-1-15,1-8 0 0,1-1 1 16,1-4-1-16,5 7 1 0,0-10-2 0,4-6 2 0,1 0-1 16,6-5 1-16,4-1-3 0,3-2 2 0,6 2-1 15,3-6 1-15,2 3-2 0,3-5 1 0,5-2-1 16,6-5 0-16,-4 2 0 0,-1 0 0 0,8-2-1 15,9-6 2-15,-4 0-3 0,2 0 1 0,6 0-1 16,5-3 1-16,-3-2-1 0,0 0 1 0,6 1-1 0,8-3 0 16,-2-1-1-16,-2 4 1 0,10-1 0 0,4-5 0 15,0 4-1-15,-2 3 0 0,8 0 0 0,8-7 1 0,0 4-1 16,-2 4 0-16,9-2 0 0,10-4 1 0,-7 3-1 16,-4 2 0-16,7 0 0 0,0-2 2 0,0 0-2 15,-7 2 0-15,7-2 0 0,8 0 0 0,-4 4 0 16,-2-1 0-16,2-1 0 0,12 3 0 0,-13-3 0 15,-8 0 0-15,10 3 0 16,7 3 0-16,-6-3 0 0,-11 0 0 0,11 0 0 0,10 3 0 0,-8-4 0 0,-10-1 0 16,4 4 0-16,7-1 1 0,-5 2-1 0,-5-3 1 15,2 0-1-15,5 2 1 0,-8-4 0 0,-7 2 0 16,13 0 0-16,2 2 0 0,-4-4 1 0,-9 2 0 16,9-4-1-16,-1 4 1 0,-11-2-1 0,-12 0 0 15,9-1 1-15,-2 3 0 0,-4-1-1 0,-10-1 0 16,0 2 0-16,2 5 1 0,-5-4 0 0,-9-1-1 0,1 2 0 15,0 1 1-15,-6-4-1 0,-8-1 0 0,-1 4 0 16,6-1 2-16,-6 2-2 0,-6-3 0 0,4-3 0 16,2 2 1-16,-4-4-1 0,-6-2 0 0,1 0 1 15,3 2 0-15,-5-3-1 0,-10-3 1 0,-1-2-1 16,-1 2 2-16,-4-2-2 0,-6-1 1 0,2-3 0 16,-7-1 0-1,-1 1 1-15,0-1-1 0,0-4 0 0,-2-6 0 0,-3-1 2 0,0 1-1 0,0-2 0 0,1-8 1 16,-2 3-1-16,-1 0 1 0,2-6-1 0,1-5 1 15,-2-1 1-15,-4 2-1 0,0-9 1 0,4-4 1 16,-4 6-1-16,0 1 1 0,-3-8-1 0,0-4 2 16,0 0-2-16,-3 1-1 0,-4-6 1 0,-1-2 0 0,-1-3 1 15,1 2-1-15,3-5 1 16,0 2 0-16,2-4 0 0,0 5 2 0,1-4-1 0,-1-6 1 0,0 7 0 16,0 8 0-16,3-6-1 0,1-2 1 0,1 5 1 15,-2 9 1-15,0 0-1 0,3 8 1 0,-3 5-1 16,-1 0 1-16,-1 5 1 0,2-1-1 0,-3 3-4 0,1 7 2 15,1 5 0-15,2-4 0 0,1 8-2 0,4 2-1 16,5-2 1-16,-1-2-1 0,-10 28-2512 0</inkml:trace>
  <inkml:trace contextRef="#ctx0" brushRef="#br0" timeOffset="29203.51">16226 11116 1557 0,'0'0'0'0,"0"0"0"16,0 19 0-16,0-6 43 0,1 0 1 0,1 2-1 15,1 0 1-15,0-1-15 0,-3-1 0 0,8-2 1 16,-3-7 0-16,-2 3-11 0,2-3 0 0,0 1 0 15,3-5 0-15,-5 0-14 0,-2 0 0 0,3 0 1 16,2-17 0-16,2-4-3 0,0-1 0 0,0-5 1 16,-3-1-1-16,1-7-1 0,2-3 0 0,2-2 1 15,-2-6-1-15,0-1 1 0,1 1 1 0,2 2-1 16,-1-7 2-16,1 3 1 0,2 6 1 0,1-6 0 0,2 1-1 16,-6 5 7-16,1 8-1 0,-2 0 1 0,-1 3 0 15,0 2 4-15,0 9 0 0,0 1-1 0,0 1 1 16,-3 6-1-16,0 4 1 0,3 1 0 0,-5 6 0 0,-2-1-1 15,1 2 2-15,1 3-1 0,8 5 1 0,2 3-1 16,0 2 1-16,-5 1 0 0,9 21 0 0,4 6-5 16,-5 2 1-16,2 6-1 0,-7 5 1 0,-2-5-3 15,4-5 1-15,-2 4-1 0,-1 2 2 0,-1-5-5 0,3-10 1 16,-4-2-2-16,1-3 2 0,-1-11-3 0,-6-5 1 16,-1-1-2-16,1-4 2 0,1-5-2 0,-3-3 0 15,2-1 1-15,-2 0-1 0,0 2 0 0,0-1-1 16,0-1 1-16,1-9 1 0,2-4-1 0,1-1 2 15,-1-2 0-15,10-22-1 0,-1 0 2 0,-1 5 1 16,-1-2-1-16,3-3 1 0,3 2 0 0,-4 1 0 0,4 0 0 16,2 0 0-16,-4 2-2 0,-1 3-1 0,1 1 1 15,-1 1 1-15,0 4-4 0,0 8 1 0,1 3-1 16,0 1 1-16,1 1-3 0,-3 6 2 0,1 3-2 16,0 2 1-16,1 5-2 0,-4-2 0 0,-1 4 1 15,7 7-1-15,-1 3 1 0,-3 4 1 0,3 4-1 16,1 8 2-16,-7-1-1 0,-1 1 1 0,0 7-1 15,2 1 1-15,-4 3 0 0,-1-2 0 0,3-3 1 16,0 1-1-16,0-5 1 0,1-7-1 0,-1-1 1 16,5 5-1-16,0-9 0 0,-5-4 0 0,5-1-1 0,1 2 2 15,-1-5-4-15,1-7 1 0,-1-2 1 0,-1-6-1 16,-12 0-2085-16</inkml:trace>
  <inkml:trace contextRef="#ctx0" brushRef="#br0" timeOffset="29533.1">17808 10793 1620 0,'-1'3'0'16,"-6"4"0"-16,-7 10 0 0,1 4 34 0,4 4 0 16,1 8 1-16,1 5 0 0,3-3 28 0,0-3 0 15,6 4 0-15,4-3 0 0,1-1-18 0,7-3 0 16,2-2 0-16,6-4 1 0,-1-5-22 0,-5-6-1 15,6-1 1-15,4-6-1 0,-2-2-15 0,-8-6 0 16,3-5 0-16,3-9 0 0,-4-1-7 0,-6 3 0 0,1-4 0 16,3 0 1-16,-2-5-2 0,-2-3 0 0,-4-3 0 15,3-2 0-15,-5 1-1 0,-1-1 1 0,0-3-1 16,-1-8 1-16,-2 5 0 0,-4 5 0 0,1 0 0 16,1 1 0-16,-5 4 0 0,-3 5 0 0,-1 0 0 15,1 12 1-15,-5 0 0 0,-2 3 2 0,-2 4-2 16,-7 8 1-16,-1 4 1 0,2 3 2 0,-1 3-1 0,2 3 1 15,-4 4 0-15,7 3 1 0,3 4 0 0,2 1 0 16,1-4-1-16,4 2 1 0,2-2-2 0,4-3 2 16,3-22-1798-16</inkml:trace>
  <inkml:trace contextRef="#ctx0" brushRef="#br0" timeOffset="30271.34">18828 10567 1054 0,'0'0'0'16,"-8"0"0"-16,-14 9 0 0,-2 2 82 0,0 2 1 16,4 11-1-16,-1 1 1 0,2 7 23 0,3 1-1 15,3 3 1-15,-4 1-1 0,4-2-50 0,3-2 1 0,4 2-1 16,1 6 1-16,3-8-21 0,4-6 0 0,4 0 0 15,1 2 0-15,2-10-14 0,3-8 1 0,2-5 1 16,2 0-1-16,-3-3-15 0,-1-4 1 0,1-4-1 16,3 0 0-16,0-3-7 0,2-4 0 15,-3-1 0-15,6-3 2 0,1-6-4 0,-7 0 1 0,1-2 0 16,1-4 1-16,-1-1-4 0,0 2 0 0,2 0 1 16,-4-9 0-16,-1 0 1 0,0 2 1 0,1-4 0 0,2-3 1 15,-5-3 0-15,2-1 0 0,-1 1 0 0,-2-7 0 16,-2 7 0-16,-5 1 0 0,7 1 0 0,-5 0 1 15,1-3-1-15,-1 7 1 0,-4 3-1 0,3 6 2 16,-4 4 0-16,0 6 1 0,3 3-1 0,-5 3 2 0,1 5 0 16,1 5 2-16,0 2-2 0,0 1 2 0,0 0 2 15,0 0 1-15,0 0-1 0,0 30 1 0,0 6 3 16,-7 5 1-16,1 8 1 0,-7 4-1 0,2 1 2 16,1 3 1-16,-2 11-1 0,-1 4 1 0,2-5 1 0,6-13 0 15,5 0 0-15,8-5-1 0,1-8-4 0,7-6 0 16,-1-5 0-16,5 1 1 0,1-5-5 0,1-7 1 15,4-3-2-15,-1-4 2 0,4-4-5 0,1-6 0 16,1-4 1-16,2-3-1 0,4-2-2 0,-9-6 1 16,3-5-1-16,-1-1 1 0,-1-1-2 0,-4-1 2 0,2 1-2 15,-1-6 1-15,-4 4-1 0,-4-2 0 0,-2 1 0 16,0-3 2-16,-5 1-2 0,0-2 0 0,-3 0 0 16,-5 5 0-16,-1 0 0 0,-2 1 0 15,-2 4 1-15,-3 6-1 0,-1 3-1 0,0 0 1 0,-2 3 0 16,-5 5 0-16,0 0 0 0,2 5 0 0,-2 3 0 15,-9 9 0-15,-2 5 1 0,3 4 0 0,0 2 0 16,4 6 0-16,-2 2 4 0,6-1 0 0,5 3-1 16,2 0 1-16,3-7 2 0,6 0-1 0,5 0 1 0,4 1 0 15,8-7 1-15,2-4 0 0,5 1 0 0,5-1 1 16,1-7-1-16,2-8 1 0,4-3-1 0,4 0 1 16,0-6-7-16,-5-5-1 0,-3-4 0 0,5-3 1 15,-7-4-3-15,-4-1 2 0,3-4-2 0,1-8 1 0,-2 1-4 16,-4 2 1-16,1 1 0 0,3-12 1 0,-31 40-2096 15</inkml:trace>
  <inkml:trace contextRef="#ctx0" brushRef="#br0" timeOffset="30459.63">20285 9971 1583 0,'-1'0'0'16,"-4"-1"0"-16,2-2 0 0,-2 0 26 0,3 6 1 16,1 1 0-16,-6 4 0 0,1 2 21 0,-4 4 0 15,1 7 0-15,-9 20 2 0,1 3 0 0,4-1 1 16,2 9-1-16,1 0 1 0,-1 1-19 0,3 1 1 15,3 4-1-15,4 12 2 0,1-7-6 0,6-7 1 0,5 7-1 16,5-5 1-16,3-2-3 0,2-9 0 0,1-2 0 16,4-3 1-16,-1-7-5 0,-1-8 1 0,-1-5-1 15,4-1 2-15,0-7-9 0,2-7 1 0,2-9 0 16,0-4 1-16,-31 6-1961 0</inkml:trace>
  <inkml:trace contextRef="#ctx0" brushRef="#br0" timeOffset="31417.12">10475 10852 363 0,'0'0'0'0,"30"-11"0"0,2 1 0 15,2 2 140-15,4 2 2 0,13 1-1 0,13-7 1 16,1 0-50-16,2 5 0 0,8 0 0 0,4-4 1 15,4-2-10-15,2 6 0 0,7-5 0 0,13-2 1 0,-1 0-45 16,-2 4 1-16,10-4-1 0,14 3 1 0,-10-5-17 16,-3 2-1-16,5 5 1 15,8-1 0-15,-5 1-7 0,-8 1 1 0,12-2 0 0,-4 7-1 0,-8 1-3 16,-11-6 0-16,13-4 0 0,4 7 0 0,-12-1-3 16,-10-4 0-16,4-2 0 0,-1 5 0 0,-12 2-3 0,-10 1 1 15,-2-3-1-15,-1 3 1 0,-19-3-2 0,-10 1 2 16,-1 4-1-16,-8 1 1 0,-4-1-3 0,-8-1 2 15,3 1 0-15,-1 2 0 0,-11 0-4 0,-7-3 0 16,-7-5 1-16,-4-4 0 0,2 12-1606 0</inkml:trace>
  <inkml:trace contextRef="#ctx0" brushRef="#br0" timeOffset="31746.85">13094 10313 1470 0,'0'0'0'0,"1"0"0"0,10-3 0 15,2 0 24-15,5 3 1 0,6 0 0 0,3 0 0 16,5 6 30-16,1-1 2 0,4 3-2 0,3 0 1 16,1 0-15-16,-1 5 2 0,0-2-2 15,0 1 2-15,-2 4-22 0,-5 2 1 0,6-6-1 0,-3 4 0 0,-2-2-5 16,-7 1 0-16,0-1-1 0,-2 3 1 0,-4 1-6 15,-7-6 0-15,1 4 0 0,-6 5 2 0,-1-5-1 16,-6-2 1-16,-4 0-1 0,-4 7 2 0,-4-1-3 16,-2 1 1-16,-6-4-1 0,-7 7 1 0,-4 0-1 15,-3 3 1-15,-6 4-1 0,0 3 1 0,-6-3-2 0,3-2 1 32,0 2 0-32,-10 7 0 0,3-6 1 0,5-5 2 0,-2 2-1 0,2 2 0 0,5 4 0 0,4-3-1 15,6-5 0-15,2-2 0 0,26-25-1822 0</inkml:trace>
  <inkml:trace contextRef="#ctx0" brushRef="#br0" timeOffset="35733.37">11031 9804 1557 0,'0'0'0'0,"0"0"0"0,0 0 0 0,-21-11 19 16,14 4 0-16,3 1 0 0,3 1 0 0,1 2 32 15,-3 1 1-15,1 2-2 0,-1 0 2 0,0 0-23 0,1 0 1 16,-1 2 0-16,-20 14 1 0,-5 3-19 0,-4 1 0 16,2 4 1-16,-1-3-1 0,-2 6-5 0,-1 4 1 15,-2 6 0-15,-9-4-1 0,5 3-2 0,-1 1 1 16,-9 1-2-16,-1 3 2 0,-3-1-4 0,0-4 1 16,0-3 1-16,-5 0-1 0,-3 2-1 0,3-1 0 15,-7-6 1-15,-2 1-1 0,6-6 1 0,3-2 1 16,0-2-1-16,-3-5 2 0,4-8 0 0,4-2 2 0,1-8 0 15,1 0-1-15,4-4 7 0,7-2-1 0,4-6 0 16,2-1 2-16,3 1 5 0,6-3 1 0,1-1 0 16,1-10 0-16,3 1 4 0,7 4 0 0,-2-4-1 15,3 1 2-15,2-7-5 0,6 0 1 0,1 0 0 16,0-3 0-16,8 2-6 0,-1 1 0 0,6 0 0 16,4-6 1-16,3 6-5 0,2 5 0 0,2-3 0 0,1 4 0 15,-5 1-4-15,1 4 0 0,-1-1 0 0,-6 3 0 16,-10 22-1929-16</inkml:trace>
  <inkml:trace contextRef="#ctx0" brushRef="#br0" timeOffset="36141.44">8360 9918 1960 0,'-2'1'0'16,"-6"6"0"-16,-3 2 0 0,5 7 29 0,3 8 0 15,3 7 1-15,4 18 0 0,4-1 28 0,0 3 2 16,0 12-2-16,5 2 1 0,-3 0-26 0,1 0 1 16,2 6-1-16,-4 10 1 0,-1-13-22 0,-3-5 1 0,-2 5-1 15,-3 5 0-15,-5-11-7 0,-3-10 0 0,-8 2 1 16,0-4 0-16,-3-2-6 0,-1-10 1 0,-4 2-1 15,-5-6 1-15,2-2-2 0,0-5 1 0,-4 1-1 16,-10-5 1-16,0-11-5 0,2-4 2 0,-7 0-2 16,0-2 2-16,4-4 1 0,9-4 1 0,-1-4-2 0,4-3 2 15,2-4 1-15,7-1 0 0,0-5 0 0,0-8 0 16,4-2 5-16,6-2-1 0,9-11 1 0,-1-3-1 16,11-9 9-16,1 0 0 0,7-5-1 0,5-6 2 15,3 7 0-15,1 1 2 0,9-5 0 0,4-6 0 16,-4 6-5-16,-6 12 0 0,-2-1 0 0,-9-3 2 0,-17 54-2019 15</inkml:trace>
  <inkml:trace contextRef="#ctx0" brushRef="#br0" timeOffset="36502.36">7455 9992 1922 0,'-4'5'0'0,"-8"3"0"16,-12 11 0-16,1 1 30 0,-2 6 0 0,-4 5 1 15,-4 10 0-15,-1 4 1 0,-4-4-1 0,-7 3 0 16,-1 2 1-16,0-5-21 0,0-4 0 0,-1 4 0 15,-7 3 2-15,0-7-9 0,3-2 1 0,-3-1-1 16,-5 0 2-16,5-7-3 0,8-8 1 0,-1-4-1 16,-2-8 1-16,3-3-1 0,4-2-1 0,6-4 0 0,2-2 0 15,4-7 2-15,4-5-1 0,6-2 1 0,-1-5 0 16,8-3 6-16,5-2 1 0,0-1 1 0,5-9-1 16,1 2 6-16,7-2 1 0,3-10-2 0,8-1 2 0,2-6 3 15,2 3 0-15,6 1-1 0,-1-4 1 0,4 5 2 16,0 8-1-16,-4-6 1 0,-4 7-1 0,-21 41-1942 15</inkml:trace>
  <inkml:trace contextRef="#ctx0" brushRef="#br0" timeOffset="37052.17">5481 10458 1871 0,'0'-2'0'0,"4"-1"0"15,-3-4 0-15,10 1 31 0,-1 0-1 0,3-1 0 16,18-5 2-16,0 1 2 0,2 4 2 0,-4 7-1 0,0 0 1 15,-4 4-21-15,-4 3 0 0,0 8 1 0,1 2 0 16,-5 4-13-16,-2-1 2 0,-6 9-1 0,-1 7 1 16,-3-6-4-16,-8 2 0 0,1-2 0 0,-3-1 0 15,-2-1-1-15,-5-1 1 0,3-6 0 0,-7-7 0 16,3 0 1-16,0-4-1 0,-4 1 0 0,1-10 0 0,-2-1 0 16,6 0 1-16,-1 2 1 0,-3-5-1 0,0-7 0 15,6 2 1-15,-2 2 1 0,-7-4-1 0,4 6 2 16,4 0 0-16,-2 0 0 0,4-4 0 0,-2 5-2 0,-2 6 0 15,-3 3 0-15,-11 13 1 0,-7 10-2 0,1-1 0 16,-1 4 0-16,-2 3 1 0,-3-1-2 0,-2 0 1 16,-4 1-1-16,2 4 1 0,-3-7-2 0,0-5 2 15,0 1-1-15,-1-2 0 0,1-6 0 16,5-2 0-16,-5-3 0 0,-4-5 1 0,4-4 2 0,1-1-1 16,2 0 0-16,-3-7 2 0,8-1 2 0,4-2-1 15,2-3 1-15,2-6 1 0,5 1 3 0,1 1 2 0,1-1-2 16,3-8 1-16,1 1 3 0,9-5-1 0,2-6 1 15,3-2-1-15,2-5 2 16,8-6 1-16,11-5 0 0,0-13 0 0,9 5-6 0,1-5 1 0,6-14-1 16,-5-11 2-16,-27 87-1938 0</inkml:trace>
  <inkml:trace contextRef="#ctx0" brushRef="#br0" timeOffset="37193.21">5811 9489 1897 0,'8'-4'0'0,"15"0"0"0,8-1 0 0,-5 2 36 15,-9 1 0-15,1 2 0 0,-5 2 0 0,-13-2-1568 16</inkml:trace>
  <inkml:trace contextRef="#ctx0" brushRef="#br0" timeOffset="37397.26">4364 10081 2098 0,'5'-3'0'0,"3"-7"0"15,8 2 0-15,-2 0 1 0,10 0 0 0,1 0 0 16,60-17 0-16,14-3 28 0,-2-1 0 0,11 1-1 15,1-4 1-15,7-1-10 0,-3-7 0 0,8-7 0 16,-11-20 0-16,-110 67-1739 0</inkml:trace>
  <inkml:trace contextRef="#ctx0" brushRef="#br0" timeOffset="38495.75">11077 12831 1859 0,'0'0'0'0,"0"0"0"15,-11 57 0-15,2-2 34 0,4-6 0 0,-1-3 1 16,-2-8 0-16,1-4 28 0,4-8 0 0,0-2 0 16,-4-8-1-16,1-3-13 0,0-2-1 0,-2-2 0 15,0-4 2-15,0-2-42 0,0-1 1 0,0 1 0 16,-10-9 0-16,1-1-4 0,4 3 1 0,-3-3-1 0,-8-5 1 15,7 0-3-15,4 3 2 0,0-2-1 0,-4-3 1 16,-2 1-2-16,1 5 0 0,0 0 1 0,-1 2 0 16,2-2-3-16,4 0 2 0,0 3-1 0,1 5 0 0,0-1 1 15,3 1 1-15,4 0-1 0,-1 0 0 0,4 1 1 16,-1-1 0-16,1-1 1 0,2 1-1 0,-3 0 1 16,3 0 0-1,-3 0 1-15,3 0 0 0,3 0-1 0,-3 0 1 0,3 0-1 0,10-5 1 0,9-9 0 16,4-4-1-16,3 1 1 0,2 6 0 0,0 0-2 0,-6 1 1 15,-1 2-1-15,2 5 0 0,-6 3-1 0,-2 3 0 16,-2 5-1-16,-3 5 2 0,-1-2-3 0,-4 2 1 16,-3 7-1-16,-5 9 1 0,2-6 0 0,-2 0 0 15,-5 0-1-15,-5 1 1 0,-2 3-1 16,-4 0 2-16,-2-5-1 0,-3 0 0 0,-3-4 0 0,7-3 1 16,-9 1-1-16,1 0 0 0,-1-3 0 0,6-5 2 0,4-4-2 15,-5-4 1-15,3-3-1 0,6-1 2 0,-4 0-1 16,0 1 1-16,3-2-2 0,4-1 1 0,-4 0-1 15,2-7 2-15,1 0-1 0,4 6 1 0,-1-1-1 16,1-3 1-16,0-1 0 0,2 5 0 0,4 0 0 16,-4 2 0-16,0 2 2 0,4 2-1 0,-3 1 1 15,2 1 0-15,1-1 0 0,0 2 1 0,0-1 0 16,-18 37-1-16,-1 10 1 0,-2-5 1 0,-1 4 0 16,-4-4 0-16,6-5-3 0,-1-3 2 0,-8 3-1 0,4 0 0 15,-4-8-1-15,7-2-1 0,-2-1 1 0,-5-5 1 16,29-22-2170-16</inkml:trace>
  <inkml:trace contextRef="#ctx0" brushRef="#br0" timeOffset="38684.19">10086 12950 1985 0,'0'8'0'0,"0"12"0"0,0 13 0 0,0 5 41 0,0-4 1 15,0-11-1-15,-8 52 1 0,-3 2 28 0,1-5 1 16,-6 0 0-16,2-5 0 0,-5-4-46 0,-2-6 1 16,-1-4 0-16,-7 0 1 0,29-53-1931 0</inkml:trace>
  <inkml:trace contextRef="#ctx0" brushRef="#br0" timeOffset="38841.58">9447 13629 1670 0,'0'-6'0'0,"0"-10"0"15,3-5 0-15,2 4 32 0,-2 1 0 0,7 8 0 16,-2 5 0-16,0 3 9 0,-4 0 0 0,0 1 1 16,2 7-1-16,-3 5-7 0,-3 3 0 0,0 1-1 15,-11 32 1-15,-3 5-23 0,-4-5 0 16,-3-3 1-16,-4-3 0 16,-2-10-6-16,1-4-1 0,1-4 1 0,-1-6-1 15,26-19-1631-15</inkml:trace>
  <inkml:trace contextRef="#ctx0" brushRef="#br0" timeOffset="39061.25">10786 12123 2060 0,'-5'2'0'16,"-5"4"0"-16,-47 23 0 0,-15-3 18 0,-3 3 0 16,-9 3 0-16,3-4 1 0,7 1 22 0,-1 2 2 15,-15 1 0-15,-3 4-1 0,93-36-1769 0</inkml:trace>
  <inkml:trace contextRef="#ctx0" brushRef="#br0" timeOffset="40081.29">8610 13414 929 0,'0'4'0'0,"-8"9"0"16,-8 23 0-16,-1 13 103 0,1-3 0 0,-2 0 0 15,-4-1 1-15,1-7-26 0,-3-4 1 0,-1 3-1 0,-6 9 2 16,-2-10-19-16,0-7 0 0,-7-2 0 0,-2-7 1 16,2 2-44-16,4 1 0 0,-3-1-1 0,-5-8 3 0,1-1-13 15,5-4 2-15,-2 1-1 0,0-6 1 0,-2-2-4 16,9-2 0-16,1-2 1 0,2-6 0 0,4 2-3 16,2 1 0-16,7 1 1 0,-4-4-1 0,8-2 0 15,1 7 1-15,4 3-1 0,0-2 0 0,3 1 1 16,0 1-1-16,2 3 1 0,-2 3-1 0,0 1 0 15,-3-1 1-15,4 4-1 0,-12 15 2 0,-2 3-3 0,4-2 1 16,1-4 1-16,-1-3-1 0,-7-5-1 0,0-1 0 16,1-1 1-16,-4 4 0 0,1-6-2 0,3-5 1 15,-1-4-1-15,-3 2 2 0,6-4-1 0,3-4 0 16,0-1 0-16,2-1 1 0,-3-4 1 0,5-3 1 16,2 0-1-16,-1-5 2 0,4 1 2 0,4 1-1 15,-3-10 1-15,2-6 1 0,-2 1 5 0,5 4 0 0,2-1 1 16,-2-6 0-16,3-1 2 0,-1 3 1 0,1 1 0 15,2 2 0-15,-2 3-1 0,0 6 0 0,2 5 0 16,-3 5 1-16,-2 7-1 0,3 2 1 0,0 0 0 16,-3 6 0-16,0 2-4 0,0 2 1 0,0-2-1 15,-3 50 2-15,-2 2-3 0,-3 1 2 0,-5 3-1 16,1-4 0-16,-4-4-2 0,3-3 1 0,-5-1-1 16,-1 6 0-16,5-14 0 0,-2-7-1 0,-5-2 0 15,4-2 0-15,-9-8-2 0,5-4 0 0,1-1 0 0,-4-6 1 16,1-1-2-16,8-4 0 0,-3-4 0 0,2-3 0 15,0-3-1-15,7-2-1 0,-3 2 1 0,6-3 0 16,-2 1-2-16,0 3 2 0,3 1-1 0,2-3 0 16,-2 1 0-16,5 3 0 0,-4 2-1 15,-4 1 1-15,-4 3-2 0,3 1 2 0,-2-1 0 0,-12 13-1 0,-2 0-1 16,4-3 0-16,-4-3 1 0,4-6-1 0,0 0-2 16,2-7 2-16,2 0-2 0,1-5 1 0,1 3-2 15,3-1 2-15,-1-3-2 0,-2-5 1 0,1 0-2 16,3 0 1-16,1-4-1 0,-1-4 1 0,5 4-1 15,-2 4 1-15,0-4-1 0,0-5 1 0,3 4 1 0,0 5-1 16,2 0 0-16,-2 3 0 0,2 5 1 0,3 1 0 16,-5 2 1-16,1 2-1 0,-4-1 0 0,0 1 2 15,3-1-2-15,-24 29 1 0,-4 7 1 0,7-4 0 16,1-1 1-16,-4-2-1 0,29-30-2178 0</inkml:trace>
  <inkml:trace contextRef="#ctx0" brushRef="#br0" timeOffset="40254.46">6092 15386 1871 0,'8'0'0'0,"14"2"0"0,18-1 0 16,8-4 46-16,4-6 1 0,4-7 1 0,2-6-1 16,-7 0 26-16,6-5 1 0,7-7 0 15,3-2 0-15,0 0-43 0,-16-1 2 0,-2-6-1 0,-12-6 1 0,-37 49-1896 16</inkml:trace>
  <inkml:trace contextRef="#ctx0" brushRef="#br0" timeOffset="40411.19">6522 13556 2248 0,'-5'0'0'16,"-3"0"0"-16,-8-3 0 0,4 1 27 0,7 5 1 15,2 4-1-15,3 1 1 0,0 3 22 0,5 0-1 16,1 2 0-16,-1 2 2 0,-5-15-1970 0</inkml:trace>
  <inkml:trace contextRef="#ctx0" brushRef="#br0" timeOffset="40583.87">5754 14767 2198 0,'-10'21'0'0,"-23"36"0"0,-9 20 0 16,1-4 74-16,6-9 0 0,-2 5 0 0,7-5 0 15,1-14-5-15,4-5 0 0,4-1 0 0,5 0 0 16,-1-9-50-16,4-10 0 0,-3-6 0 0,-2-8 1 16,18-11-2156-16</inkml:trace>
  <inkml:trace contextRef="#ctx0" brushRef="#br0" timeOffset="41541.93">11128 15521 1670 0,'0'0'0'0,"0"0"0"16,0 0 0-16,0 0 41 0,0 0-1 0,0 0 1 15,0 0 0-15,0 0 24 0,0 0 1 0,0 0 1 16,-4-16-1-16,8 13-44 0,0 1 1 0,-3 1-1 16,4-4 1-16,1-1-19 0,2-1 2 0,-3 4-1 15,-2 0 1-15,2 1-5 0,0 1 1 0,-2-2 1 16,-1 3-1-16,-2 0-2 0,0 0 1 0,3 0-1 16,-3 1 1-16,0 1-1 0,0-1 0 15,0-1 0-15,-3 0 0 0,-1 4 0 0,3-1 0 0,-2-2 0 0,1 1 0 16,-4 1 0-16,1-1 0 0,3-2 0 0,2 1 0 15,0-1 0-15,0 0 0 0,0 0 0 0,0-1 1 16,-3-4 0-16,0 0 0 0,3 4 1 0,6-3-1 0,2 0 1 16,2-1 0-16,-2 3 0 0,5 10 2 0,-1 5-1 15,-4 3 2-15,-3 6-2 0,-2 14 1 0,-6 7 1 16,0-2 1-16,-5 2-1 0,-5-5 1 0,-1-3-2 16,1-7 2-16,-3-2 0 0,-6 4-1 0,0-8 1 0,-1-5 0 15,-2-1 0-15,-1 2 1 0,-1-9-4 0,5-4 1 16,1-4-1-16,-1 3 1 0,1-9-1 0,5-2-1 15,-1-2 0-15,2-1 0 0,6-1 0 0,-1-3-1 16,7 0 0-16,-2 3 0 0,0-3 0 0,4-2 0 16,1-3 0-1,-2-2 0-15,2 4 2 0,2 2-1 0,1 3 0 0,0-1 1 0,2 4 2 0,-5 2-1 0,3 4 1 16,-1 0-1-16,-2 3 2 0,0 2 1 0,0-1-2 16,-5 21 2-16,-8 7 1 0,0 2 0 0,-3 7 0 15,-4 5 1-15,-3-5 0 0,-2-5 1 0,-2 5 0 16,-7 2 0-16,4 0 0 0,0-4 0 0,-4 0 0 15,-6-1 0-15,5-5-2 0,2-4 1 16,-1-6 0-16,-2 1 0 0,36-21-1921 0</inkml:trace>
  <inkml:trace contextRef="#ctx0" brushRef="#br0" timeOffset="41808.57">11304 14739 2060 0,'0'0'0'16,"-8"0"0"-16,-30 8 0 0,-9 9 37 0,6 4 1 15,-1 2-1-15,4 0 1 0,0-3 19 0,1 2 2 16,-6 8-1-16,-5 8 1 0,48-38-1892 0</inkml:trace>
  <inkml:trace contextRef="#ctx0" brushRef="#br0" timeOffset="41965.69">10338 16119 2048 0,'-5'15'0'0,"-12"24"0"0,-4 13 0 0,-3-4 32 0,6-8 1 0,-1-1-1 0,-3-7 2 16,1-4 17-16,1-2 1 0,-6-1 0 0,-7-8 0 16,33-17-1843-16</inkml:trace>
  <inkml:trace contextRef="#ctx0" brushRef="#br0" timeOffset="42232.37">10027 15811 1709 0,'0'3'0'16,"-8"3"0"-16,2 5 0 0,-4 3 43 0,-3 4 2 16,1 4 0-16,-6 7 0 0,-3-7 9 0,1 1 1 15,-6 6-1-15,-1 1 1 0,0 0-22 0,-2 2 2 16,-1 3-1-1,-10 1 1-15,-1-1-16 0,1-3 0 16,-6 2 0-16,-2 4 0 0,0-9 1 0,3-7 1 0,2 3 1 16,-3-4-1-16,5 0-2 0,-1-2 1 0,1-7-1 15,-1-4 2-15,4-2-1 0,0-1 1 0,1-3 1 16,-1-12-1-16,8 1 0 0,1-4 0 0,3-4 1 16,3-4 0-16,5-4-8 0,2-5 0 0,3-7 1 15,4-4-1-15,9 41-2046 0</inkml:trace>
  <inkml:trace contextRef="#ctx0" brushRef="#br0" timeOffset="42373.58">8983 15777 1771 0,'6'-3'0'0,"12"-5"0"0,11-4 0 16,4 1 42-16,5-2 1 0,9-3-1 0,12-12 1 0,-5 1 16 16,2 1 2-16,12-2-2 0,5-2 2 0,-2 1-35 15,-14 2 0-15,4 2-1 0,-9 4 1 0,-52 21-1739 16</inkml:trace>
  <inkml:trace contextRef="#ctx0" brushRef="#br0" timeOffset="42860.06">8317 15934 2148 0,'-3'2'0'0,"-7"2"0"16,2 0 0-16,3 0 34 0,5 4 1 0,2 2-1 16,3-2 0-16,1-4 24 0,2 1 0 0,-3-2-1 15,11-6 2-15,1-3-21 0,-4 0 1 0,-5-1-1 16,2-1 1-16,1 2-31 0,-2 4 0 0,-1 1 0 0,0 1 1 15,-3 1-7-15,-5-1 0 0,0-1 1 0,0 1 0 16,-3 3-3-16,1 0 0 0,2 0 0 0,-17 35 1 16,-7 8-2-16,-2-6 1 0,1-7 0 0,-4 0 0 0,0-4-3 15,4-9-1-15,-1-4 1 0,3 2 0 0,0-3-2 16,-1-3 2-16,2-3-2 0,-4-1 2 0,3-5-2 16,2-3 2-16,0-1 0 0,4-3-1 0,1 0 1 15,6-3 0-15,-1-1-1 0,6 4 2 0,2-1 0 16,1 2 1-16,2 1-1 0,0-1 1 0,2 0 0 0,1 1 1 15,-3-1 0-15,0-2 0 0,3 2 0 0,-1 2 0 16,3 1 0-16,14 9 0 0,-2 5 0 0,-1 4 1 16,-1 4-1-16,-4 6 1 0,-8-4 2 0,-3 0-1 15,-3 3 0-15,-10 3 0 0,0 3 2 0,1 0-1 16,-8 1 1-16,-2-3-1 0,-3 1 1 0,-4-5 1 16,-5 1-1-16,-4 6 1 0,5-8-2 0,-1-3 2 15,1-1-2-15,-1-5 2 0,34-17-2039 0</inkml:trace>
  <inkml:trace contextRef="#ctx0" brushRef="#br0" timeOffset="43267.91">7418 16154 1960 0,'0'8'0'0,"-5"10"0"0,0 23 0 0,-1 0 9 16,1-2 0-16,0 1 0 0,1 0 1 0,-8-2 8 16,0-5 0-16,-4-1 0 0,-5 1 1 0,-1-3-16 15,-4-3 2-15,-2-3-1 0,-6 2 1 0,1-7-6 16,2-4 1-16,-2-1 0 0,-4 2 0 0,4-8-1 0,7-5 1 15,5 0 0-15,1 0 0 0,2-6-2 0,7-2 2 16,3-1 0-16,3 1 0 0,2 0 0 0,3 1 2 16,3-1-2-16,1-5 1 0,0 1 7 0,-1 3-1 15,4-1 1-15,4 3 1 0,-1-3 7 0,2 2 1 16,-1 5 0-16,2 5-1 0,0 2 5 0,-5 0 0 0,-3 4 0 16,-2 10 1-16,-6 0-3 0,0-1 0 0,-4 4 0 15,-6 0 1-15,-7 3-7 0,-1 0 2 0,0 6 0 16,-7 2-1-16,-3-1-7 0,-2-2 1 0,-7 0 0 15,0 3 0-15,40-35-1834 0</inkml:trace>
  <inkml:trace contextRef="#ctx0" brushRef="#br0" timeOffset="43471.89">7172 15610 2236 0,'-4'1'0'0,"-6"4"0"0,-19 9 0 0,-7 8 13 15,2 2 2-15,1 1-1 0,-2 5 0 0,-4 1-3 16,-2 2 1-16,-4 6-1 0,-6-2 0 0,51-37-1765 0</inkml:trace>
  <inkml:trace contextRef="#ctx0" brushRef="#br0" timeOffset="43597.49">6162 16653 2337 0,'-11'13'0'0,"-20"23"0"16,-8 23 0-16,-1 5 54 0,-2 8 1 0,-7 15-1 16,0 1 1-16,1-2-14 0,6-8 2 0,-2 2-2 15,1 15 2-15,43-95-2086 0</inkml:trace>
  <inkml:trace contextRef="#ctx0" brushRef="#br0" timeOffset="44491.38">9739 17579 2311 0,'0'0'0'0,"0"0"0"0,-34 5 0 0,18-2 36 16,8 0 0-16,8 2 0 0,5-2 0 0,3 0-11 15,3 0-1-15,-1-1 1 0,31-8 0 0,-41 6-1941 16</inkml:trace>
  <inkml:trace contextRef="#ctx0" brushRef="#br0" timeOffset="44632.87">9823 18121 2547 0,'-10'9'45'0,"-5"23"8"0,7-4-1 0,8-4 1 15,12-5 0-15,-12-19-2156 0</inkml:trace>
  <inkml:trace contextRef="#ctx0" brushRef="#br0" timeOffset="44789.61">9756 18575 2482 0,'3'2'62'16,"10"1"-57"-16,0-8 2 0,-8-8-2 0,-13-56 2 0,8 69-1934 16</inkml:trace>
  <inkml:trace contextRef="#ctx0" brushRef="#br0" timeOffset="49277.02">14265 9370 1180 0,'0'0'0'16,"-16"0"0"-16,-6 5 0 0,-4-5 33 0,3 3 0 16,-3 5 1-16,1 9 0 0,4-4 24 0,5-5 0 15,6 0 1-15,2 3 0 0,0-5-17 0,4-3 0 0,-3-1 0 16,6 1 0-16,1 0-19 0,0-1-1 0,0-4 1 15,0 4 0-15,0-1-8 0,0 1 0 0,0-2-1 16,0 0 1-16,0 0-5 0,0 0 1 0,0 0 0 16,0 3 0-16,-5-3 0 0,2 0 0 0,3 0 0 15,0 2 0-15,0-1 0 0,0 1 1 0,0-1-1 16,1 6 0-16,2 5 5 0,2 4 1 0,3 0-2 16,3 27 2-16,2 4 3 0,0-4 2 0,1 0-2 0,1 7 1 15,-8-2 3-15,3-7-1 0,0 8 1 0,1 2 0 16,-6-1-3-16,-1 4 1 0,3 3 1 0,-1 8-1 0,-3-9 2 15,0-6-1-15,-3 12 1 0,0 0 1 0,-3-2-7 16,-2-1-1-16,-1 4 1 0,-3 0 1 0,-1 1-5 16,2-4-1-16,-5 3 1 0,-4 4-1 0,1-1 0 15,-2-3 0-15,-1 1 1 16,-2 7-1-16,1-8-2 0,2 1 1 0,-3 2-1 0,-4 1 1 0,4-4-1 16,4-3 2-16,-4 2-2 0,-5 1 1 0,3-7 2 0,5-7-1 15,-3 1 1-15,-3-2-1 0,2-5-1 0,3-4 1 16,0 5-1-16,-3 2 2 0,1-3-2 0,3-5 0 15,2-1 1-15,2 4 0 0,-2-13 3 0,2-6 0 16,-2-1-1-16,0-2 2 0,3-6 1 0,4-2 0 16,2-5 0-16,6 0 1 0,1-1 1 0,0 0 0 0,0-2 1 15,0-3-1-15,0 0-2 0,0 0 0 0,0 0 0 16,0 0 0-16,0 0-5 0,0 0 1 0,0 2-1 16,1-1 1-16,6 1-6 0,0 1 3 0,3 0-2 15,16-3 1-15,5 5-4 0,1 3 1 0,3-7 0 16,4-2 0-16,-6 1-2 0,2 3 1 0,3 0-1 15,2-4 1-15,2 2-4 0,4 2 2 16,2-1-1-16,4-5 0 0,-1 3-2 0,-1 1 1 0,6 1-1 16,6-5 0-16,-3 4-1 0,-2 2 1 0,5 1 0 0,5-4 0 15,-6 4 0-15,-4 0 0 0,5 0 1 0,7-4 0 16,-4 0-1-16,-3 5 0 0,10 0 0 0,-3-4 1 16,1 4 0-16,-3 1-1 0,0-1 0 0,4-2 0 15,-1 4 1-15,-6 2 0 0,8 1 1 0,3-2-1 16,3 0-1-16,-5-1 1 0,4 5 1 0,9-8-1 0,-8 4-1 15,-2 0 1-15,9 2-1 0,3-2 2 0,-2-2-2 16,-7 0 1-16,6 1-1 0,6-4 1 0,-4 3-1 16,-1-1 0-16,8-4 1 0,4-1 0 0,-11 5-1 15,-4-3 1-15,0-1-1 0,11 1 2 0,-6 1-2 0,-5 0 0 16,6 0 0-16,2 1 1 0,-7 0-1 0,-4 3 2 16,3-6-2-16,12 6 1 0,-12-3 0 0,-6 4 2 15,6 2-2-15,-2-1 1 0,-1-2-1 0,-5 0 2 16,3 5-1-16,5 3 0 0,-10-5 1 0,-5-2-1 15,9 1 1-15,6 4 0 0,-7-4-2 0,-4-4 2 16,6-3-1-16,10 1 0 0,-7 0 1 0,-1 0-1 0,1-1 1 16,5-2-1-16,-8 0 0 0,-3 0 1 0,0-2-1 15,-2 2 0-15,-7-1 2 0,-4-1 0 16,5 2 1-16,-3 3 0 0,-5-3-2 0,-5-1 2 0,0-1-1 16,5 4 1-16,-6-2 0 0,-1-2 0 0,9 1 0 15,2 1 1-15,-4-2-1 0,-4-1 1 0,0 1 0 16,3 4 1-16,-1-2-3 0,-11-2 2 0,5 2 0 15,0 0 0-15,-4 0-3 0,-8 0 1 0,-3 0-1 16,2 3 1-16,-6-4-2 0,-4-1 0 0,-1-3 1 0,7 7-1 16,-7-5-1-16,-5-2 2 0,-1 2-2 0,-5 3 1 15,-2-3-1-15,-1-2 1 0,1 0-1 0,-1 1 0 16,2-1-1-16,-3 0 0 0,-1-1 1 0,-1-1 0 0,0-1-2 16,-1-3 1-16,2 0 0 0,0-5 0 0,1-3-1 15,-6 0 1-15,4 2-1 0,-2-7 1 0,1-1 1 16,-1-4-1-16,0 1 0 0,2-10 0 0,-2 2 0 15,0 4 0-15,-1-6 0 16,1-2 2-16,2-7-2 0,-5 1 1 0,0-5 0 0,-1-9 0 0,3 0 1 0,-6 3 0 16,-1-5 0-16,2-3 1 0,0 0-1 0,2 4 0 15,1-9 1-15,1 3 0 0,2 3 0 0,2 5 0 16,0-6 0-16,2-11 0 0,-1 5 2 0,-1 6-1 16,1 0 1-16,2-9-1 0,0 5 1 0,-2 5 0 15,-3-3-1-15,1-6 1 0,-1 0-1 0,2 4 2 16,-1 2 0-16,3-9 0 0,-1 10-2 0,2 6 2 15,1-2-1-15,0 2 0 0,1 1-1 0,-3 7 0 16,1 1 0-16,-2-6 1 0,-3 10-3 0,2 9 1 0,-2-4 0 16,1 1 0-16,-2 6-3 0,-3 5 2 0,1-3-1 15,3 1 0-15,-6 2-1 0,-1 7 0 0,3-4 1 16,0 0 0-16,0 8-2 0,-4 1 1 0,-2 6 0 16,0-3 0-1,2 3-1-15,0 2 1 0,-1 4-1 0,-1-2 1 0,-1 3-1 0,-2 4 1 0,0-1-1 16,2 1 2-16,2 1-2 0,-3-4 1 0,0 3 0 0,-17-7 0 15,-5-6 0-15,-2-1 0 0,-6 4 0 0,1 7 0 16,-1-4 1-16,1 3-1 0,-5 0 0 0,-4 2 0 16,1-3-1-16,-2-2 1 0,0 1 0 15,-5 0 0-15,-2-1-1 0,1 3 0 0,-2 5 0 16,-5 0 1-16,2 0-1 0,0 0 0 0,-8-3 0 0,-10 6 0 0,2-3 0 16,3 0 0-16,-5 5 0 0,-11-4 0 0,4-1 0 15,0-1 0-15,-7 1 0 0,-8 4 0 0,5-4 0 16,0-1 0-16,-7-1 0 0,-3 4 0 0,2-5 0 0,10 3 0 15,-8 0 0-15,-2 1 0 0,2-2 0 16,4-9 0-16,-11 1 0 0,0 10 0 0,1-2 0 0,6-4 0 16,-10 2 0-16,-4 9 0 0,10-11 0 0,10 2 0 15,-15 3 0-15,-1 3 0 0,8-6 0 0,3-2 0 16,-6 5 0-16,-2 2 0 0,1-4 0 0,7 2 0 16,-9 0 0-16,-1 5 2 0,7-8-2 0,6 1 1 15,-13 4 0-15,1 4 0 0,4-6 0 0,5-1 0 16,-11 1 0-16,-5 8 2 0,6-7-1 0,12 1 1 0,-12 3-1 15,-1 6 2 1,8-7-1-16,3 0 1 0,-9-1-1 0,-2 9 0 0,6-4 1 0,7-3-1 0,-8 3 0 16,-1 5 2-16,10-4-3 0,10-3 0 0,-11 1 1 15,4 7 0-15,8-9-2 0,13-2 1 0,0 2 1 16,0-2-1-16,8 2-1 0,10-1 1 0,3 4-1 16,8-8 2-16,4 2-2 0,7 4 0 0,6-3 0 15,7-1 1-15,1-2-1 0,7 3 0 0,1-1 0 16,0-1 1-16,5 1-2 0,-3 1 1 0,3 2-1 0,-2 17 1 15,-2 5-1-15,-3 1 0 0,1 1 0 0,-4 1 0 16,10-30-2965-16</inkml:trace>
  <inkml:trace contextRef="#ctx0" brushRef="#br0" timeOffset="50439.41">22411 10831 1470 0,'0'0'0'0,"0"0"0"16,-15-11 0-16,11 8 19 0,0 3 1 0,0 0-1 16,1-3 1-16,2-2 23 0,1 2-1 0,0 3 1 15,0 1 0-15,0-1-19 0,0 0 2 0,0 0-1 16,1 0 1-16,2 0-13 0,-1 0 2 0,-2 0-1 0,25 2 1 15,14 1-7-15,4-3 0 0,5 0-1 0,6 0 1 16,5 0-2-16,1 0 1 0,10 0-2 0,7-5 2 16,4 4 0-16,1 1 1 0,12 0-2 0,6 0 2 0,-1 1 6 15,1 4-1-15,9-3 1 0,2-2 0 0,-6 1 10 16,-4 4 0-16,6 0 1 0,4-2 0 0,-9-3 3 16,-6 0 1-16,6 5 0 0,3-4 0 0,-9 1-2 15,-10 3 0-15,6-1 0 0,-1 0 1 0,-11-4-3 16,-13 0 1-16,-5 4 0 0,-5 0-1 0,-12-4-7 15,-9 1 1-15,-8 2 0 0,-3-4 1 0,-11-1-5 16,-6 2 2-16,-6 2-1 0,-4-5 1 0,1 1-11 0,-4 0 1 16,-5-1 0-16,-26-9 0 0,36 12-1965 0</inkml:trace>
  <inkml:trace contextRef="#ctx0" brushRef="#br0" timeOffset="50737.48">24472 10613 1545 0,'4'0'0'0,"2"0"0"16,11 8 0-16,12-2 18 0,6-3 1 15,7 0 0-15,4 5 0 0,5-3 2 0,1-2 2 0,4 2-2 16,3 6 1-16,-3-6 1 0,-2-1-1 0,7 1 1 16,1 2 0-16,-5-4-11 0,-4 5-1 0,-2 3 0 15,2-3 1-15,-7 1-5 0,-6 2 0 0,-2 3 0 16,-1-4 0-16,-7 3 1 0,-8 1 0 0,-6 2 0 0,-3-2 0 15,-4 2 5-15,-7 0 2 0,-2-2 0 0,-10 8-1 16,-4-1 2-16,-5 1 1 0,-7 6-2 0,-7 7 2 16,-7-2 0-16,-1-1 1 0,-6 3 0 0,-4 4 0 0,-4-2 0 15,0-1 0-15,-4-1 0 0,-1 6 1 0,6-4-1 16,6-4 0-16,2 2 0 0,-4 3 0 0,9-7 3 16,3-5 0-16,-1 2 1 0,1-1-1 0,6 2-4 15,7-4 0-15,2-4-1 0,12-13 2 0,11-8-1815 16</inkml:trace>
  <inkml:trace contextRef="#ctx0" brushRef="#br0" timeOffset="54362.58">27117 10464 1369 0,'0'0'0'0,"0"0"0"0,0 0 0 15,0 0 31-15,-8-19 0 0,6 14 1 0,0-1 0 16,-1 4 16-16,0 2 0 0,1-3-1 0,1 0 1 0,-1 0-13 16,-1 1 0-16,0 2 0 0,-16-6 0 0,-8 3-21 15,0-1 0-15,-1 4 1 0,5 4 0 0,-1-1-7 16,0 2 0-16,-2 2 1 0,-2 6 0 0,-1-5-1 16,2 2 0-16,-3 4 0 0,-4 3 0 0,4 4 0 15,1-4 1-15,-4 5 0 0,1 8 0 0,1-1-3 0,6-1 1 16,3 9 0-16,-2-2 0 0,3 4 3 0,3-1 0 15,1 2 0-15,3 4 1 0,1-3 1 0,5-3 2 16,5 0-2-16,3 5 2 0,3-8 0 0,5-5 2 16,5 3-1-16,4 1 0 0,4-1-5 0,0-6 2 15,4 1-1-15,5 1 0 0,2-6 0 0,-3-5 1 16,4-2-1-16,2 1 1 0,-1-4-1 0,1-7 2 0,2-3-2 16,2 4 1-16,0-9-3 0,-6-6 1 0,1-6 0 15,7 0 1-15,1-7-8 0,-3 0 1 16,3-1 0-16,-2-8 0 0,-40 30-1772 0</inkml:trace>
  <inkml:trace contextRef="#ctx0" brushRef="#br0" timeOffset="54770.73">27533 10717 1670 0,'-4'2'0'0,"-5"3"0"0,-1-1 0 0,2 3 34 15,0 1 0-15,-1 3-1 0,-7 19 2 0,-2 6 20 16,6-4 1-16,2 1 0 0,5 3 1 0,4 1-24 16,2-4 1-16,2 2 0 0,10 0 0 0,0-11-11 15,1 1-1-15,7 0 1 0,4 1 0 0,3-6-10 0,-1-1 0 16,5-1-1-16,3-4 2 0,-5-3-6 0,-3-5 1 16,0-4 0-16,3-4 0 0,-3-4-4 0,-3 0 2 15,5-7-1-15,3-3 0 0,-5-3-2 0,-3 3 0 16,1 2 0-16,3-7 0 0,-1-2-2 0,-3-3 2 15,-4-1-2-15,-2-3 1 0,-2-6 1 0,-4-2-1 16,3-2 0-16,-4-6 1 0,-5 5 0 0,-2 5 1 16,-3-2-1-16,-4 3 1 0,-3 0-1 0,-6 5 1 0,-5 0-1 15,-9 5 1-15,-4-2 0 0,-2 3 1 0,-6 8-1 16,-5 5 1-16,3 2 1 0,5 1 1 0,-2 1 0 16,5 7-1-16,4 2 3 0,4-1 1 0,3 3-1 15,2 7 1-15,5-8-1 0,6 3 0 0,6 7 0 16,4 6 1-16,4-3-4 0,4-7 0 0,4 2 0 15,7-6 0-15,-21-5-1963 0</inkml:trace>
  <inkml:trace contextRef="#ctx0" brushRef="#br0" timeOffset="55241.3">28424 10985 1947 0,'-5'0'0'16,"-8"-2"0"-16,-3-1 0 0,0 0 20 0,5 1 0 15,3 2 0-15,3 0 0 16,4 0 41-16,-1 0-1 0,2 0 1 0,3 0 0 0,-1-3-16 0,-2 2 1 16,1 1-2-16,23-13 2 0,2-3-23 0,-2 5-1 15,-5 6 1-15,0 0-1 0,-1 2-18 0,-4-3 0 16,-1 6-1-16,-2 3 2 0,-2 0-5 0,-1 2 1 15,2 1-1-15,4 9 1 0,-1-1-1 0,-3 0 0 0,-4 2 0 16,2 3 1-16,-2 0-1 0,-1 0 0 0,0 2 0 16,0-2 0-16,-2 1 0 0,-3 1 0 0,-2 1 0 15,1-2 0-15,-1 1 0 0,-1-2 0 0,-2 2 0 16,-1-1 1-16,-5 2-1 0,-4-3 0 0,1-1 0 16,-2 1 0-16,-2-7 0 0,1 1 0 0,-2 0 0 15,-4 3 0-15,4-5 0 0,3-5 0 0,2 0 0 0,3 4 0 16,3-5 0-16,5-2 0 0,1 2 0 0,2 1 0 15,3-1 0-15,0-2 0 0,-1-2 0 0,14 12 0 16,5-5 0-16,-1-2 0 0,1-1 0 16,1 3 2-16,-2-6-2 0,-3-1 1 0,2 4 0 0,8 0 0 0,0-1 0 15,1 0 0-15,2-3 0 0,-1 2 2 0,-1 0-1 16,2-3 1-16,2 5 1 0,3-2-1 0,-4-3 3 16,-3 2 0-16,3-2 0 0,7-2 1 0,-38 2-1965 15</inkml:trace>
  <inkml:trace contextRef="#ctx0" brushRef="#br0" timeOffset="55852.67">30915 11811 1709 0,'0'0'0'16,"0"0"0"-16,-8 27 0 0,0 2 32 0,0 2 2 0,0 7-2 0,-2 2 2 0,1-1 37 16,-1-1-1-16,-1-1 1 0,-5 4 0 0,2-8-20 15,1-6 2-15,-3 2-1 0,-5-1 1 0,-4-7-46 0,-2-7 1 16,-2-3 0-16,-1-5 1 0,1 1-2 0,4-6 1 15,-2 1 0-15,-1-4-1 0,5 1 1 0,2 1 0 16,0 0 0-16,2 0 0 0,5-8 0 16,4 2 0-16,4-1-1 0,4 7 1 0,0-5 0 0,2 2 1 15,4-1-1-15,2 0 1 0,2 1 1 0,0 0 1 16,2 1 0-16,9 1 1 0,0 1-1 0,-2 3 1 0,-2 2 1 16,-4 6-1-16,-2-2-1 0,-2-1 0 0,-2 2 1 15,1-1-1-15,-1 2 0 0,-4 0 1 0,-1 2 1 16,0 9-1-16,-3 0-1 0,-3 1 0 0,-5 0 1 15,-4-8-1-15,-1-1-1 0,-3 0 1 0,-5 0-1 16,-6-1 2-16,-2-3-2 0,0-4 0 0,-4 0 0 16,-1 1 0-16,3-6-4 0,6-1 0 0,-1 0 1 15,4-1 0-15,2-6-4 0,6-1 2 0,1-1-2 16,3-5 2-16,0-1-5 0,4-1 0 0,6-6 0 16,1-9 0-16,2 31-2136 0</inkml:trace>
  <inkml:trace contextRef="#ctx0" brushRef="#br0" timeOffset="56025.44">31272 11314 2123 0,'-3'-3'0'0,"-5"-2"0"0,-27-11 0 0,0 5 4 0,3 5 2 16,-3 1-2-16,-2 2 2 0,2 5 22 0,0 2 0 15,-5 3 0-15,-9-3 0 0,49-4-1720 0</inkml:trace>
  <inkml:trace contextRef="#ctx0" brushRef="#br0" timeOffset="56527.68">29960 11628 1897 0,'-3'9'0'0,"-5"16"0"0,-2 17 0 15,1 5 53-15,1 2 0 0,-2 11-1 0,4 0 2 16,-2-4 17-16,0-7 0 0,-2-3-1 0,1 1 2 16,-2-5-34-16,-2-12 2 0,0 0-1 0,0 1 0 15,1-8-23-15,-3-9 0 0,-5-2-1 0,-1-2 2 0,0-1-8 16,2 1 0-16,-2-4 0 0,-4-4 1 0,-1-1-4 15,6 3 0-15,0-3 0 0,1-4 1 0,3 3-3 16,4 2 1-16,-1-1-1 0,3-2 1 0,2-1 1 16,2 2 1-16,1 3 0 0,0 2 0 0,1-2 1 15,-1 3 1-15,0 2-2 0,-16 19 2 0,-7 5 0 16,-1-2 0-16,3 0 0 0,3 0 0 0,-5-4 0 0,-2-6 0 16,-5-1 0-16,-3-1 1 0,4-6-2 0,7-4 0 15,-3-3 0-15,1 1 1 16,5-4-4-16,5-4 2 0,0 1-1 0,5-3 1 0,-1-2-4 0,6-5 0 15,3 2 1-15,1 1-1 0,3-5-2 0,2 0 1 0,0-1 1 16,5-8-1-16,-2 0-2 0,0 1 1 0,5 2 0 16,3-3 0-16,-1 5-1 0,-4 5 1 0,1 3-1 15,-2 1 1-15,-2 3-1 0,-2 2 0 0,1 2 0 16,1 1 2-16,-3 0-2 0,0 0 0 0,0 0 0 16,-14 20 1-16,-10 9-1 0,-2 2 0 0,-2 6 0 15,-3-6 1-15,-2-4-1 0,-4-1 1 0,-3-1-1 16,-4 7 1-16,-1-10-1 0,5-3 1 0,-1 0 0 0,-2-5 0 15,6 0-1-15,2-1 2 0,-6-5-1 0,-7-7 0 16,48-1-2194-16</inkml:trace>
  <inkml:trace contextRef="#ctx0" brushRef="#br0" timeOffset="56731.25">28071 13168 2211 0,'4'3'0'0,"5"7"0"0,12-2 0 0,7 3 41 0,12-2 0 15,18-6 1-15,12-6-1 0,-2-1-1 0,1-3-1 16,9-2 0-16,5-9 2 0,-5 4-32 0,-9 1-1 16,-1 1 1-16,4-6 0 0,-72 18-1938 0</inkml:trace>
  <inkml:trace contextRef="#ctx0" brushRef="#br0" timeOffset="57264.97">28506 12137 1834 0,'0'0'0'0,"0"0"0"0,-3 2 0 0,0-2 32 15,3-2-1-15,0 1 1 0,3 4-1 0,-1 0 41 0,-2-1 0 16,0-2-1-16,1 1 2 0,1 1-28 0,0-1 0 16,-1 4 0-16,2-2 1 0,2 1-27 0,-2-4 1 15,-3 3-1-15,-3 1 2 0,-2 1-9 0,-1 0 1 16,-4 1 1-16,-26 9-1 0,-7 2-4 0,1 0 1 16,3 2 1-16,2 4-1 0,3-4-1 0,6-4 0 15,2 4 0-15,2 5 0 0,4 5 0 0,0-1 1 0,0 5 0 16,-3 9 0-16,1-6-1 0,1-1 1 0,1 3 0 15,-6 8 0-15,2-13-2 0,2-1 1 0,-2-1-1 16,-5-2 1-16,1 1-1 0,2-5 1 0,-1 2 0 16,-2-2 0-16,4-6 0 0,6-3 1 0,-2-1-1 15,0-3 1-15,1-5 0 0,2-4 1 0,2-2-1 16,2-5 1-16,3-3 2 0,3-1 0 0,1-3 1 16,1-3-1-16,6-3-2 0,3-1 2 0,3-6-1 15,7-14 0-15,3 2-2 0,5 0 1 0,6-9-1 0,2-2 0 16,-2-2-2-16,-3 0 1 0,1 3 0 0,4-3 0 15,-2 4-7-15,-5 9 0 0,-1-1 0 0,0 1 2 16,-21 36-2293-16</inkml:trace>
  <inkml:trace contextRef="#ctx0" brushRef="#br0" timeOffset="57750.95">27756 11849 1658 0,'-2'3'0'15,"-4"4"0"-15,-7 12 0 0,-1-2 40 0,1 7 1 16,2 4-1-16,-4 9 1 0,3 4 26 0,1-1 1 16,1 7 1-16,-3 5-1 0,2-6-22 0,0-6 0 15,-3 1 0-15,-4 3 2 0,2-6-26 0,2-3 0 16,-4-2 1-16,-1-7-1 0,-3-3-8 0,-1-2 0 16,1-5 1-16,-2 1 0 0,-1-4-4 0,2-5 1 0,4-3 0 15,-1 1 1-15,-1-3-4 0,3-3 0 0,2-1 0 16,2-1 1-16,3 2 0 0,3-2 0 0,0-1 0 15,3 2 0-15,4 1-1 0,-1 0 1 0,0 0 0 16,1 3 1-16,-2 2-3 0,-1-1 3 0,1 3-2 16,-16 34 1-16,-3 0-1 0,-2 0 0 0,-2 0 0 15,2-1 1-15,1-5-2 0,-1-5-1 0,-2-2 1 16,-1 1 1-16,0-7-3 0,1-8 1 0,1-1-2 0,-2 0 2 16,1-10-3-16,4-3 1 0,1-3-1 0,-3-4 2 15,5-4-1-15,7 0-1 0,-1-6 0 0,5-4 1 16,1 0-3-16,7 2 2 0,5-4-2 0,0-11 1 15,1 4-3-15,4 3 1 0,6-4 0 0,1-4 1 0,1-1-2 16,-1 4 0-16,3 3 0 0,-3 7 1 0,-4 6-1 16,-5 8 0-16,-5 5 0 0,3 2 0 0,-1 1-1 15,-2 1 1-15,-4 4 0 0,-10 28 0 0,-9 2-2 16,-2-3 2-16,-5 6-1 0,-5 0 1 0,0 1-1 0,-1 1 1 16,-4 3 0-16,-6-2 0 0,0-5 0 0,3-4 0 15,2-5 0-15,-5 0 0 0,6-10 0 0,2-6 1 16,-1-3 0-16,-6 0 1 0,42-8-2083 0</inkml:trace>
  <inkml:trace contextRef="#ctx0" brushRef="#br0" timeOffset="57876.36">26387 12544 2060 0,'1'5'0'0,"4"8"0"16,3 6 0-16,2-3 35 0,4-5 1 0,7-2-2 15,17-3 2-15,-38-6-1688 0</inkml:trace>
  <inkml:trace contextRef="#ctx0" brushRef="#br0" timeOffset="58111.35">28744 11067 2211 0,'-8'6'0'0,"-18"10"0"0,-10 11 0 0,-7 11 38 15,-3 8 2-15,-7 14-2 0,-11 8 1 0,-6-1 60 16,-2-4 0-16,-7 7-1 0,-15 11 1 0,-7-7-47 0,2-4-1 16,-6 6 1-16,-8 1 1 0,8-10-31 0,6-7 2 15,-5 5-2-15,-2-3 2 0,106-62-2320 0</inkml:trace>
  <inkml:trace contextRef="#ctx0" brushRef="#br0" timeOffset="63183.4">22026 9489 929 0,'0'0'0'16,"6"-24"0"-16,1 6 0 0,-3-8 18 0,-1 3 0 0,1 4 0 15,-1 5-1-15,-2 0 63 0,1 4 0 0,1 2 0 16,-1 8-1-16,-2-3-24 0,0 3 1 0,1 0-1 16,3-1 1-16,-3-1-13 0,-1 2 0 0,0 0-1 15,3 6 1-15,1 2-15 0,-1 0 0 0,0 0 0 16,0 18 1-16,0 5-6 0,-1 2 0 0,-4-2 1 16,1 0-1-16,1-1 3 0,0 7 0 0,-2 2 0 15,-1 6 0-15,0-3-3 0,0 6 2 0,-1 7-1 16,1 4 0-16,-2 3 0 0,-3-5-1 0,-3 7 1 0,0 11-1 15,0-10-1-15,0-7-1 0,-2 6 0 0,-1 7 1 16,1-8-2-16,0-3 0 0,0 5 0 16,1 3 1-16,2-3-5 0,4-3 2 0,-5-3-1 0,-1 9 1 15,3-8-1-15,1-3 1 0,-2 5-1 0,-1 4 1 16,-2-1-1-16,2-6 0 0,2 4 0 0,2 7 1 0,-5-10-1 16,-3-6 1-16,4 4-1 0,0 4 1 0,0-5-2 15,0-3 0-15,-2 3 0 0,-1-2 1 0,2-6-4 16,4 0 1-16,4 0-1 0,0 4 2 0,-2-7-3 15,0-5 1-15,3 3-1 0,1 2 0 0,-1-5-2 0,3-6 2 16,-3 0-1-16,-1-3 0 0,3-1-1 16,-1-1 0-16,-1 2 0 0,1-4 0 0,-4-7-2 0,-2-4 1 15,3 1 0-15,-3-2 0 0,2-5-2 0,0-3 1 16,-2 0 0-16,3 1 0 0,0-3-3 0,0-4 2 16,-1-2 0-16,-12 0-1 0,-6-2 0 0,4-2 0 15,-1-3-1-15,-1 4 2 0,-4-3-1 0,1-2-1 0,-1 2 1 16,-4 1-1-16,-2 0 0 0,3 0-1 0,-4 1 1 15,-4-3-1-15,2-1 0 0,2 2 0 0,-4 1 1 16,-6 1-1-16,0-1-2 0,0 2 2 0,-7 3-2 16,-2-2 1-16,2 2 0 0,-1 0 0 0,-6 2-1 15,-8-2 2-15,-1 1-1 0,4 4 0 0,-5 0 1 16,-4-2 0-16,2-2 0 0,2 3 0 0,-5 0-1 16,-3 3 2-16,7-3-1 0,4-2 2 0,-6-2-2 15,-2 0 2-15,5 0-3 0,2 0 2 0,-7 2-1 0,-3-6 1 16,4 1-1-16,0 2 2 0,-3-1-1 0,-5 1 0 15,3-4 0-15,3 3 0 0,-7 2 0 0,-3 0 0 16,-1 0 1-16,4 2 0 0,-8-1-1 0,-3 3 2 16,2-1-3-16,6 0 1 0,-3 2-1 0,-8-1 2 0,0 1-2 15,6-3 1-15,1 4-1 0,-2 0 2 0,7-4 0 16,6-2 0-16,-6 2 1 0,3 1 0 0,1-5 0 16,6 1-1-16,-6 1 1 0,-3 0 1 0,4-4 0 15,9 0 0-15,-9-3-1 0,-11 4 1 0,9 0 0 0,4 0 0 16,-2 1 0-16,-6-1 1 0,8-2-1 0,5 4 1 15,-9 1-1-15,-4 1 1 0,6 1-3 0,7-1 1 16,-3 1 0-16,-2 0-1 0,3-4-1 0,12 0 1 16,-1 1-2-16,-6 1 2 0,5-2-2 0,5-1 1 15,-4 2-1-15,-1-3 2 0,4 1-4 0,7-2 1 16,-3-1 1-16,-5 0-1 0,7 1-2 0,4-1 1 0,-2 1 1 16,-4-3-1-16,3 2-1 0,0 3 0 0,-3-2 0 15,0-2 0-15,1 1 1 0,5 3 0 0,-1 0 0 16,-2-2 0-16,3 3 1 0,5 2-1 0,0 2 0 15,-2-4 1-15,4 2 0 0,3 2 0 0,0 1 0 16,-4-3 1-16,5 0-1 0,6 2 0 16,-1 1 1-16,1-8-1 0,3 5-1 0,-3 2 2 0,4 1-2 15,-3-8 1-15,1 7 0 0,7 1-1 0,-5-1 0 16,0-4 2-16,0 2-2 0,8 0 0 0,-2 2 0 0,0-4 1 16,0-1-1-16,9 3 0 0,1-2 0 0,3-3 0 15,1 2 0-15,-1 2 0 0,3-2 0 0,2-1 0 16,0 0 1-16,1 2-1 0,-1 0 0 0,-1-13 0 15,-1-1 1-15,-2 3-1 0,6 0 0 0,-2-4 1 0,1-4 0 16,0-1 0-16,1-1-1 0,1-6 2 0,-3-3-1 16,1 1 0-16,2-4 1 0,0-5-1 0,2-2 0 15,1 4 1-15,2-8-1 16,3 3 1-16,-4-5-1 0,3 1 0 0,2-2 1 0,-1-8 0 0,2 6 0 0,-2 4 0 16,1-7-1-16,3 0 2 0,0 0-2 0,1 4 1 15,3-4-1 1,-3-11 0-16,-2 3 1 0,-2 7-1 0,1-1 0 0,1-2 1 0,-1-1-1 0,1 5 2 15,-6-6-1-15,3-8 1 0,-4 6-1 0,0 5 1 16,2-6-1-16,0-8 1 0,-1 7-3 0,-5 7 1 16,3-8 1-16,2 4-1 0,-2 4-2 0,2 8 1 15,0-4-1-15,0 4 2 0,-2 5-3 0,-3 4 1 0,5 1 0 16,-2-7 0-16,2 11-1 0,-5 5 0 16,1-5 0-16,2-1 1 0,1-2-1 0,-4 6 0 0,0 3 0 15,-4 3 1-15,0 2-1 0,0 0 0 0,3 3 0 16,1-4 1-16,-2 0-1 0,1 3 2 0,1 1-1 15,1-1 0-15,1 1 0 0,-1 5 0 0,4 1 0 16,2 4 0-16,-1 1-1 0,7-3 0 0,6 1 0 16,22 1 1-16,10 0-1 0,-1-5 0 0,-4-11 0 15,-46 27-2844-15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13.0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11952 0 0,'0'0'361'0'0,"2"6"6"0"0,38 91 729 0 0,-27-66-844 0 0,-1 0 0 0 0,-1 2 0 0 0,-2-1 0 0 0,-1 1 0 0 0,4 41 0 0 0,-5-29-79 0 0,9 89 207 0 0,-8 52 4 0 0,1-14-204 0 0,-2-60-79 0 0,-5-82-60 0 0,0-1 0 0 0,2 0 0 0 0,1 0 0 0 0,14 45 0 0 0,10 18 137 0 0,-27-87-162 0 0,-1 0 1 0 0,0 0-1 0 0,0 0 0 0 0,0 1 1 0 0,0 7-1 0 0,0 3 23 0 0,-1-15-150 0 0,0 0 0 0 0,1 0 0 0 0,-1 0 0 0 0,0 1 0 0 0,1-1-1 0 0,-1 0 1 0 0,1 0 0 0 0,-1 0 0 0 0,1 0 0 0 0,0 0 0 0 0,-1 0 0 0 0,1 0 0 0 0,0 0 0 0 0,0 0 0 0 0,0 0-1 0 0,0 0 1 0 0,1 1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15.5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729 0 3112 0 0,'0'0'4750'0'0,"-5"19"-6542"0"0,5-19 1768 0 0,0 1-1 0 0,0-1 0 0 0,-1 1 0 0 0,1-1 0 0 0,-1 0 0 0 0,1 1 0 0 0,0-1 0 0 0,-1 1 0 0 0,1-1 0 0 0,-1 0 0 0 0,1 0 0 0 0,0 1 0 0 0,-1-1 0 0 0,1 0 0 0 0,-1 0 1 0 0,1 0-1 0 0,-1 1 0 0 0,1-1 0 0 0,-1 0 0 0 0,1 0 0 0 0,-1 0 0 0 0,0 0 0 0 0,-2 0-103 0 0,-96 19-298 0 0,64-8 421 0 0,-25 5 40 0 0,54-14-9 0 0,0 0 0 0 0,0 0-1 0 0,0 0 1 0 0,0 1 0 0 0,-5 3 0 0 0,-16 8 79 0 0,7-8-33 0 0,13-4-25 0 0,0 0-1 0 0,1 0 0 0 0,-9 5 1 0 0,-10 7 121 0 0,13-6-54 0 0,-2 0-1 0 0,-13 4 1 0 0,12-5 70 0 0,0 0 0 0 0,1 1-1 0 0,0 1 1 0 0,-25 19 0 0 0,12-5 271 0 0,-28 31 0 0 0,42-38-266 0 0,1 0-1 0 0,0 1 1 0 0,1 0-1 0 0,-14 30 1 0 0,10-17 15 0 0,8-16-85 0 0,0 1 0 0 0,1 1 1 0 0,1-1-1 0 0,0 1 1 0 0,-3 23-1 0 0,3-1 236 0 0,0 43-1 0 0,5-52-175 0 0,1 0 0 0 0,2 0 0 0 0,0 0 0 0 0,2 0 0 0 0,2-1-1 0 0,0 0 1 0 0,2 0 0 0 0,1-1 0 0 0,1 0 0 0 0,21 36 0 0 0,-19-45-69 0 0,-1 0 0 0 0,2-1 1 0 0,0-1-1 0 0,28 25 0 0 0,-20-21-18 0 0,-12-11-51 0 0,0 0 1 0 0,1 0 0 0 0,0-1 0 0 0,22 11-1 0 0,51 17 132 0 0,-23-9-93 0 0,-37-16-36 0 0,28 10 0 0 0,38 2 53 0 0,-46-13-61 0 0,-10-3 5 0 0,0-1-1 0 0,1-1 0 0 0,56-1 1 0 0,-48-6 15 0 0,0-2 0 0 0,56-12 1 0 0,-69 9-11 0 0,0-2 1 0 0,41-17 0 0 0,-27 9 20 0 0,36-18 83 0 0,-28 11 17 0 0,-47 22-144 0 0,-1 0 0 0 0,1-1 0 0 0,0 1 0 0 0,0-1 0 0 0,-1 0 0 0 0,0 0 0 0 0,0-1 0 0 0,0 1 0 0 0,0-1 0 0 0,0 0 0 0 0,0 0 0 0 0,-1 0 0 0 0,0 0 0 0 0,0-1 0 0 0,0 1 0 0 0,-1-1 0 0 0,1 0 0 0 0,-1 0 0 0 0,2-8 0 0 0,-2 7 15 0 0,0 1 0 0 0,-1-1 0 0 0,0 0 0 0 0,0 0 0 0 0,-1 0 0 0 0,0-1 0 0 0,0 1 0 0 0,0 0 0 0 0,-1 0 0 0 0,0 0 0 0 0,0 0 0 0 0,-2-6 0 0 0,2 8-13 0 0,-1 1 1 0 0,1-1-1 0 0,-1 1 1 0 0,0-1-1 0 0,0 1 1 0 0,0 0 0 0 0,0-1-1 0 0,-1 1 1 0 0,0 0-1 0 0,1 1 1 0 0,-1-1-1 0 0,0 0 1 0 0,0 1 0 0 0,0 0-1 0 0,-1 0 1 0 0,1 0-1 0 0,0 0 1 0 0,-1 0-1 0 0,1 1 1 0 0,-6-2 0 0 0,0-1-1 0 0,-1 1 1 0 0,1 1 0 0 0,-1 0 0 0 0,0 0-1 0 0,0 1 1 0 0,0 0 0 0 0,0 1 0 0 0,-15 1 0 0 0,2 3 10 0 0,1 1 0 0 0,-1 0 1 0 0,-42 17-1 0 0,22-6-2 0 0,17-7-11 0 0,0 1 1 0 0,-27 16-1 0 0,-156 109 106 0 0,190-120-101 0 0,0 0 0 0 0,-27 30 0 0 0,-30 42 67 0 0,49-55-59 0 0,0 3 22 0 0,2 1 0 0 0,-29 56 1 0 0,32-53-18 0 0,-51 98 123 0 0,58-104-102 0 0,1 2 0 0 0,-10 39 0 0 0,14-36-5 0 0,1-10-3 0 0,2 0 1 0 0,1 1-1 0 0,1 0 0 0 0,-1 33 0 0 0,6-42-18 0 0,-1 16 46 0 0,5 39 0 0 0,-3-64-62 0 0,1 0 0 0 0,0 0 0 0 0,0-1 0 0 0,1 1 0 0 0,1 0 0 0 0,0-1 0 0 0,10 19 0 0 0,4-3 32 0 0,2 0-1 0 0,34 36 0 0 0,-40-48-30 0 0,1-1 0 0 0,0 0 0 0 0,0-1 0 0 0,24 14 0 0 0,-3-6 3 0 0,42 17 0 0 0,-48-26-15 0 0,0-2 1 0 0,1-1-1 0 0,49 7 0 0 0,-31-7-1 0 0,-18-3-1 0 0,-1-1 0 0 0,1-1-1 0 0,0-2 1 0 0,-1-1 0 0 0,1-1-1 0 0,55-11 1 0 0,-48 5 1 0 0,-10 1 9 0 0,1 0 0 0 0,48-18 0 0 0,-38 9 6 0 0,-29 12-16 0 0,0 0 1 0 0,-1 0 0 0 0,1-1 0 0 0,-1-1 0 0 0,0 0-1 0 0,0 0 1 0 0,11-9 0 0 0,-11 4 10 0 0,-1 1-1 0 0,0-1 1 0 0,-1 0-1 0 0,0-1 1 0 0,0 1-1 0 0,-1-2 1 0 0,9-21-1 0 0,-14 30-11 0 0,0 1 0 0 0,-1-1 0 0 0,1 1-1 0 0,-1-1 1 0 0,1 1 0 0 0,-1-1 0 0 0,0 1 0 0 0,0-1-1 0 0,0 0 1 0 0,0 1 0 0 0,0-1 0 0 0,-1 1 0 0 0,1-1 0 0 0,-1 1-1 0 0,0-1 1 0 0,0-2 0 0 0,-3-3 20 0 0,0 1 0 0 0,0-1 0 0 0,-8-9 1 0 0,-1-3 6 0 0,10 13-20 0 0,-1 1 0 0 0,0-1 0 0 0,-1 1 0 0 0,1 0 0 0 0,-1 1 0 0 0,0-1 0 0 0,-1 1 0 0 0,1 0-1 0 0,-1 0 1 0 0,0 0 0 0 0,-1 1 0 0 0,1 0 0 0 0,-1 1 0 0 0,1-1 0 0 0,-1 1 0 0 0,0 0 0 0 0,-12-2-1 0 0,-6-1 25 0 0,1 2 1 0 0,-1 2-1 0 0,0 0 0 0 0,-26 1 0 0 0,32 2-15 0 0,0 1 1 0 0,0 1-1 0 0,-28 7 1 0 0,31-6-11 0 0,-5 2 9 0 0,1 1-1 0 0,-1 1 1 0 0,1 1-1 0 0,-22 14 1 0 0,-10 3 27 0 0,45-22-40 0 0,-112 55 100 0 0,87-41-67 0 0,-48 36 1 0 0,58-38-29 0 0,-68 56 57 0 0,69-53-41 0 0,0 1 0 0 0,-19 24 0 0 0,-25 36 50 0 0,52-64-60 0 0,1 0 0 0 0,1 1 0 0 0,1 1 1 0 0,0 0-1 0 0,1 0 0 0 0,1 1 0 0 0,1 0 0 0 0,1 0 0 0 0,-7 35 0 0 0,7-21 8 0 0,2 1 0 0 0,1 0 0 0 0,2 0 0 0 0,1-1-1 0 0,5 37 1 0 0,-2-49-17 0 0,1 0 1 0 0,0-1-1 0 0,2 1 0 0 0,0-1 1 0 0,1 0-1 0 0,2-1 0 0 0,9 19 1 0 0,-7-17-1 0 0,1-1 1 0 0,1-1 0 0 0,1 0-1 0 0,30 33 1 0 0,-24-33-6 0 0,0-1 1 0 0,1-1-1 0 0,1-1 0 0 0,0-1 1 0 0,1-1-1 0 0,1-1 0 0 0,49 20 1 0 0,-44-23-4 0 0,1-1 1 0 0,0-2-1 0 0,1-1 1 0 0,-1-1-1 0 0,1-2 1 0 0,43-1-1 0 0,20-12 10 0 0,-46 5-9 0 0,-1-2 4 0 0,-1-2 0 0 0,55-17 0 0 0,-30 8-1 0 0,16-5 7 0 0,-72 18-12 0 0,-1 0 1 0 0,1-1 0 0 0,21-13-1 0 0,-18 8 0 0 0,-2 2-1 0 0,-1-1 1 0 0,-1 0 0 0 0,0 0 0 0 0,19-19 0 0 0,-30 26-1 0 0,0-1 0 0 0,0 1 0 0 0,-1-1 1 0 0,1 0-1 0 0,-1 0 0 0 0,1 0 0 0 0,-1 0 0 0 0,0 0 0 0 0,-1 0 0 0 0,1-1 1 0 0,-1 1-1 0 0,0-1 0 0 0,0 1 0 0 0,0-1 0 0 0,-1 1 0 0 0,1-1 0 0 0,-1 1 1 0 0,0-1-1 0 0,-1 0 0 0 0,1 1 0 0 0,-1-1 0 0 0,-1-5 0 0 0,0 6 0 0 0,1-1 0 0 0,-1 1 0 0 0,0-1 0 0 0,0 1 0 0 0,0 0 0 0 0,-1 0 0 0 0,0 0 0 0 0,-3-4 0 0 0,-4-2 0 0 0,-13-12 0 0 0,22 21 0 0 0,-3-3 0 0 0,0 1 0 0 0,-1 0 0 0 0,1 0 0 0 0,-1 1 0 0 0,0-1 0 0 0,0 1 0 0 0,0 0 0 0 0,0 0 0 0 0,0 1 0 0 0,-8-2 0 0 0,-2 1 0 0 0,-1 0 0 0 0,-22 1 0 0 0,25 1 2 0 0,0 1-1 0 0,1 1 0 0 0,-1 0 1 0 0,1 0-1 0 0,-18 7 0 0 0,1 2 7 0 0,-31 16 0 0 0,21-9 8 0 0,16-8 1 0 0,-33 20 0 0 0,-10 14 33 0 0,-80 70 0 0 0,127-95-34 0 0,0 1 0 0 0,-19 26 1 0 0,8-9 7 0 0,24-29-20 0 0,-19 21 34 0 0,-44 66 0 0 0,46-54-10 0 0,1 0 1 0 0,2 1-1 0 0,2 1 0 0 0,-19 70 0 0 0,34-98-22 0 0,0 1 0 0 0,2 0 1 0 0,0-1-1 0 0,0 1 0 0 0,1 0 0 0 0,1 0 0 0 0,1 0 0 0 0,1-1 0 0 0,0 1 0 0 0,0-1 0 0 0,10 25 0 0 0,-4-17 2 0 0,1-1-1 0 0,2 0 1 0 0,-1-1-1 0 0,2 0 1 0 0,1-1-1 0 0,29 33 1 0 0,-23-33 0 0 0,1 0 1 0 0,40 27 0 0 0,-36-29-5 0 0,0-1 3 0 0,0-1-1 0 0,1 0 0 0 0,1-3 0 0 0,0 0 1 0 0,1-1-1 0 0,31 7 0 0 0,-11-6 15 0 0,2-2-1 0 0,88 8 1 0 0,-95-16 6 0 0,-1-3 0 0 0,1-1-1 0 0,0-2 1 0 0,50-11 0 0 0,-83 12-18 0 0,0-1 1 0 0,0 0-1 0 0,0-1 0 0 0,0 0 0 0 0,18-11 0 0 0,-26 14-8 0 0,16-8 12 0 0,-14 7-8 0 0,-1 1 0 0 0,1-1 0 0 0,0 0 0 0 0,-1 0 0 0 0,0 0 0 0 0,1-1 0 0 0,-1 1 0 0 0,0-1 0 0 0,0 0 0 0 0,0 0-1 0 0,3-5 1 0 0,-4 6-1 0 0,0-1-1 0 0,-1 1 0 0 0,0-1 0 0 0,1 0 1 0 0,-1 0-1 0 0,0 0 0 0 0,0 0 0 0 0,-1 0 1 0 0,1 0-1 0 0,-1 0 0 0 0,1 0 0 0 0,-1 0 0 0 0,0 0 1 0 0,0 0-1 0 0,0 0 0 0 0,-1 0 0 0 0,1 0 1 0 0,-1 0-1 0 0,-1-5 0 0 0,-1 0 0 0 0,0 1 0 0 0,-1 0 1 0 0,0 0-1 0 0,0 0 0 0 0,-1 0 0 0 0,-6-6 0 0 0,6 7-2 0 0,0 1 0 0 0,-1 0 0 0 0,1 0 0 0 0,-1 0 0 0 0,-1 1 0 0 0,1 0 0 0 0,-1 0 0 0 0,1 1 0 0 0,-1-1-1 0 0,0 1 1 0 0,0 1 0 0 0,-10-3 0 0 0,5 2 0 0 0,0 1 0 0 0,0 0-1 0 0,-1 1 1 0 0,1 0 0 0 0,0 1 0 0 0,-23 2-1 0 0,-73 18 7 0 0,87-15-6 0 0,0 2 0 0 0,1 0 0 0 0,-22 11 0 0 0,-4 4 8 0 0,-2 2 1 0 0,-60 37 0 0 0,5 11 0 0 0,68-48-7 0 0,0 1 1 0 0,2 1 0 0 0,-58 62-1 0 0,53-46 0 0 0,3 1-1 0 0,-36 57 1 0 0,55-74 1 0 0,1 0 1 0 0,2 1-1 0 0,0 1 0 0 0,2 0 0 0 0,-12 47 1 0 0,20-61-2 0 0,0 0 0 0 0,2 0 0 0 0,-1 0-1 0 0,2 0 1 0 0,0 0 0 0 0,0 0 0 0 0,1 0 0 0 0,7 27 0 0 0,-6-32-1 0 0,1-1-1 0 0,0 1 1 0 0,0-1-1 0 0,1 0 0 0 0,0 0 1 0 0,0 0-1 0 0,1 0 1 0 0,0-1-1 0 0,1 0 1 0 0,-1 0-1 0 0,2 0 0 0 0,-1-1 1 0 0,0 0-1 0 0,15 10 1 0 0,1-2 2 0 0,0-2 0 0 0,1-1 0 0 0,0 0 0 0 0,1-2 0 0 0,0-1 0 0 0,42 9 0 0 0,-3-6 9 0 0,94 5 0 0 0,-75-13-11 0 0,119-12 0 0 0,80-27 2 0 0,-217 24-147 0 0,-43 5-2474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17.4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495 30 5224 0 0,'1'6'351'0'0,"0"-6"11"0"0,5-9 307 0 0,-2 2-242 0 0,12 13 742 0 0,-16-6-1160 0 0,1 0 0 0 0,-1 0-1 0 0,0 0 1 0 0,1 0-1 0 0,-1 0 1 0 0,0 0 0 0 0,1 0-1 0 0,-1 0 1 0 0,0-1 0 0 0,1 1-1 0 0,-1 0 1 0 0,0 0-1 0 0,0 0 1 0 0,1 0 0 0 0,-1 0-1 0 0,0-1 1 0 0,1 1-1 0 0,-1 0 1 0 0,0 0 0 0 0,0-1-1 0 0,1 1 1 0 0,-1 0 0 0 0,0 0-1 0 0,0-1 1 0 0,0 1-1 0 0,0 0 1 0 0,1-1 0 0 0,-1 1-1 0 0,0 0 1 0 0,0 0-1 0 0,0-1 1 0 0,0 1 0 0 0,0 0-1 0 0,0-1 1 0 0,0 1-1 0 0,0-1 1 0 0,0 1 0 0 0,0 0-1 0 0,0-1 1 0 0,0 1 0 0 0,0 0-1 0 0,0-1 1 0 0,0 1-1 0 0,0 0 1 0 0,0-1 0 0 0,0 1-1 0 0,-1-1 1 0 0,1-3-11 0 0,0 3 7 0 0,0 1-1 0 0,0-1 1 0 0,0 1-1 0 0,0 0 1 0 0,0-1-1 0 0,0 1 1 0 0,0 0-1 0 0,0-1 1 0 0,0 1-1 0 0,-1 0 1 0 0,1-1-1 0 0,0 1 1 0 0,0 0-1 0 0,0 0 1 0 0,-1-1-1 0 0,1 1 1 0 0,0 0-1 0 0,0-1 1 0 0,0 1-1 0 0,-1 0 1 0 0,1 0-1 0 0,0 0 1 0 0,-1-1-1 0 0,1 1 1 0 0,0 0-1 0 0,-1 0 1 0 0,1 0-1 0 0,-13-2 186 0 0,-12 7 93 0 0,25-5-280 0 0,-17 6 149 0 0,0 0 1 0 0,-18 10 0 0 0,-4 2 93 0 0,3-7 62 0 0,29-9-219 0 0,0-1 1 0 0,1 1-1 0 0,-1 1 0 0 0,0-1 0 0 0,1 1 0 0 0,0 0 0 0 0,-8 5 0 0 0,6-2 34 0 0,4-3-1 0 0,0 0 0 0 0,0 0 1 0 0,-5 6-1 0 0,-15 12 245 0 0,1-1-77 0 0,-22 25 524 0 0,-41 55-1 0 0,77-87-673 0 0,1 1-1 0 0,1 0 1 0 0,0 0 0 0 0,1 1-1 0 0,-4 15 1 0 0,2-8-38 0 0,5-12-28 0 0,-1 1 1 0 0,1-1-1 0 0,1 1 1 0 0,0 0-1 0 0,-1 18 1 0 0,1 14 120 0 0,0-11 71 0 0,4 52 1 0 0,-1-81-253 0 0,5 40 230 0 0,-5-38-214 0 0,0-1 0 0 0,0 0 0 0 0,1 0-1 0 0,-1 0 1 0 0,1 1 0 0 0,0-1 0 0 0,4 5 0 0 0,4 8 84 0 0,-8-14-96 0 0,0 0-1 0 0,-1 0 1 0 0,1 0 0 0 0,1-1 0 0 0,-1 1-1 0 0,0 0 1 0 0,4 2 0 0 0,3 2 91 0 0,0 0 0 0 0,20 9-1 0 0,-27-15-85 0 0,0-1-1 0 0,0 1 1 0 0,-1-1-1 0 0,1 0 1 0 0,0 0-1 0 0,0 0 1 0 0,-1 0-1 0 0,4-1 1 0 0,4 1 100 0 0,11 0 41 0 0,-19 0-127 0 0,13 0 52 0 0,-13 0-87 0 0,194 2 2368 0 0,-195 1-2363 0 0,1 0 0 0 0,-1-1-1 0 0,1 1 1 0 0,0-1 0 0 0,2 5-1 0 0,0-1 2 0 0,3 16-5 0 0,0 0 0 0 0,-1 0 0 0 0,3 38 0 0 0,-4-23-3 0 0,14 229 0 0 0,-5-46 17 0 0,-1-20 9 0 0,-10-118 22 0 0,0 52 41 0 0,-2-47 12 0 0,-1 8 28 0 0,0-54-58 0 0,-5 45 128 0 0,2-24-30 0 0,2-20-50 0 0,1-13-15 0 0,1-20-43 0 0,0 1 0 0 0,-2 10 0 0 0,1-14-17 0 0,1-4-26 0 0,0 0 0 0 0,0 0 0 0 0,-1 0 0 0 0,1-1 0 0 0,0 1 0 0 0,-1 0 0 0 0,1 0-1 0 0,-1-1 1 0 0,0 1 0 0 0,0 0 0 0 0,1-1 0 0 0,-1 1 0 0 0,0 0 0 0 0,-2 2 0 0 0,-5-2 216 0 0,7-2-225 0 0,1 0 0 0 0,0 0 0 0 0,-1 0 0 0 0,1 0 0 0 0,-1 0 0 0 0,1 0 1 0 0,-1 1-1 0 0,1-1 0 0 0,-1 0 0 0 0,1 0 0 0 0,0 0 0 0 0,-1 0 0 0 0,1 1 0 0 0,-1-1 0 0 0,1 0 0 0 0,0 1 1 0 0,-1 0-1 0 0,0-1 16 0 0,0 1 1 0 0,0 0 0 0 0,0-1 0 0 0,0 1-1 0 0,0 0 1 0 0,0-1 0 0 0,-1 1 0 0 0,1-1 0 0 0,0 1-1 0 0,0-1 1 0 0,0 0 0 0 0,-1 0 0 0 0,1 1-1 0 0,-2-1 1 0 0,3 0-20 0 0,-1 0 0 0 0,1 0 0 0 0,-1 0 0 0 0,1 0 0 0 0,0 0 0 0 0,-1 0-1 0 0,1 0 1 0 0,-1 0 0 0 0,1 0 0 0 0,-1-1 0 0 0,1 1 0 0 0,0 0 0 0 0,-1 0 0 0 0,1 0 0 0 0,0 0 0 0 0,-1-1 0 0 0,1 1-1 0 0,-1 0 1 0 0,1 0 0 0 0,0-1 0 0 0,-1 1 0 0 0,1 0 0 0 0,0-1 0 0 0,0 1 0 0 0,-1 0 0 0 0,1-1 0 0 0,0 1 0 0 0,0 0-1 0 0,0-1 1 0 0,-1 1 0 0 0,1 0 0 0 0,0-1 0 0 0,0 1 0 0 0,0-1 0 0 0,0 1 0 0 0,0-1 0 0 0,0 1 0 0 0,0 0 0 0 0,0-1-1 0 0,0 1 1 0 0,0-1 0 0 0,0 1 0 0 0,0 0 0 0 0,0-1 0 0 0,0 1 0 0 0,0-1 0 0 0,0 1 0 0 0,1-1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5.0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15680 0 0,'32'48'59'0'0,"55"76"347"0"0,38 22 280 0 0,9 9 317 0 0,-34-30-244 0 0,125 121-1 0 0,9-8-358 0 0,-143-136-269 0 0,-85-96-110 0 0,0-1 0 0 0,0 1 0 0 0,1-1 1 0 0,7 4-1 0 0,1 0-2526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19.4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4089 5 7328 0 0,'0'0'334'0'0,"-3"3"-171"0"0,-1-1-44 0 0,-1 0 1 0 0,1 0-1 0 0,-1 0 0 0 0,1 0 1 0 0,-1-1-1 0 0,0 1 0 0 0,0-1 1 0 0,1-1-1 0 0,-6 2 0 0 0,-181 7 1902 0 0,109-8-1510 0 0,-18-1-45 0 0,-15 1-154 0 0,-43-1 16 0 0,34-1-114 0 0,-150-1 134 0 0,-443 0 403 0 0,710 2-744 0 0,-362-15 433 0 0,-115 1 114 0 0,83 28-38 0 0,325-10-412 0 0,-58 0 104 0 0,-89 5 168 0 0,124-6-177 0 0,-3 1 13 0 0,44-4-68 0 0,43 0-80 0 0,-1 0-1 0 0,-25 3 0 0 0,34-2-27 0 0,-1-1-1 0 0,1 0 1 0 0,-12 0-1 0 0,11-1 4 0 0,0 1-1 0 0,-12 1 1 0 0,15-1-13 0 0,0 1 1 0 0,0-1 0 0 0,-9 0-1 0 0,10 0-6 0 0,1 0-1 0 0,-1 0 0 0 0,1 1 0 0 0,-1-1 0 0 0,1 1 0 0 0,-1 0 0 0 0,1 0 0 0 0,-1 1 0 0 0,-3 1 0 0 0,5-1-9 0 0,0 0 0 0 0,-1 0 0 0 0,1 0 0 0 0,0 1 0 0 0,0-1-1 0 0,0 1 1 0 0,1-1 0 0 0,-1 1 0 0 0,1 0 0 0 0,-1-1 0 0 0,-1 7 0 0 0,-1 4 4 0 0,1 1-1 0 0,0-1 1 0 0,1 1 0 0 0,1 0 0 0 0,0 14 0 0 0,-1 7-1 0 0,-10 353 112 0 0,7-94-85 0 0,-1 26-19 0 0,14 0 3 0 0,-3-168-20 0 0,-1-28 0 0 0,1 271 18 0 0,-8-257-16 0 0,-4 182 20 0 0,-4-18 46 0 0,-29 119 213 0 0,39-411-263 0 0,1 0 1 0 0,0 0-1 0 0,0 0 1 0 0,1 0-1 0 0,0 0 0 0 0,1 0 1 0 0,0-1-1 0 0,7 17 0 0 0,-9-24-15 0 0,1 0 0 0 0,0 0 0 0 0,0-1 0 0 0,0 1 0 0 0,0 0 0 0 0,0-1 0 0 0,1 1 0 0 0,-1 0 0 0 0,1-1 0 0 0,-1 0 0 0 0,3 3 0 0 0,21 11 74 0 0,-10-7-52 0 0,-6-3-11 0 0,-1-1 0 0 0,1 0 1 0 0,0 0-1 0 0,0-1 0 0 0,11 2 1 0 0,11 4 24 0 0,-14-4-13 0 0,1-1 1 0 0,-1 0-1 0 0,1-2 1 0 0,19 1-1 0 0,17 3 34 0 0,-12-1 31 0 0,60 0 1 0 0,-3 2 45 0 0,0 0 10 0 0,-7-5-40 0 0,52-1 34 0 0,262 6 241 0 0,-216-5-219 0 0,-70-4-62 0 0,-16 2-8 0 0,91 2 78 0 0,-67 1-72 0 0,53 4 26 0 0,-61 0-31 0 0,37 4 19 0 0,-2-7-19 0 0,-79-4-51 0 0,-60 1-36 0 0,115-3 69 0 0,-85-2-50 0 0,68-5 33 0 0,103-5 50 0 0,-40 1-16 0 0,-70 4-26 0 0,58 0 30 0 0,-69 7-45 0 0,58 1 32 0 0,-88 1-52 0 0,23 1 18 0 0,-63 2-39 0 0,-12-1-2 0 0,0-1 1 0 0,17 0-1 0 0,-4-3 4 0 0,-14 0-4 0 0,24 1 1 0 0,-30 2-9 0 0,100 1 59 0 0,-92-2-48 0 0,18 2-1 0 0,-19 0 3 0 0,23-2-1 0 0,-36 0-17 0 0,18-2 21 0 0,0 2 0 0 0,25 1-1 0 0,-39 0-16 0 0,0-2 0 0 0,1 1 0 0 0,-1 0-1 0 0,0-1 1 0 0,1 0 0 0 0,-1 0-1 0 0,6-3 1 0 0,-5 2 5 0 0,1 1-1 0 0,-1-1 0 0 0,1 1 1 0 0,10-1-1 0 0,-15 2-4 0 0,0 0 1 0 0,0 0-1 0 0,0 0 0 0 0,0-1 0 0 0,0 1 0 0 0,1-1 0 0 0,-1 0 0 0 0,0 1 0 0 0,-1-1 1 0 0,1 0-1 0 0,0 0 0 0 0,3-2 0 0 0,-1 1 6 0 0,1 1 22 0 0,-3 1-9 0 0,-1-5-6 0 0,3-9 46 0 0,-5 6-47 0 0,1-1 0 0 0,-2 0 0 0 0,1 0 0 0 0,-1 1 0 0 0,0-1 1 0 0,-4-9-1 0 0,-6-25 23 0 0,-6-88 54 0 0,1 5-1 0 0,-4-44 27 0 0,6 42-47 0 0,-18-173 83 0 0,14 146-93 0 0,6 45-20 0 0,5 49-18 0 0,-6-94 14 0 0,7-69 28 0 0,11 79-16 0 0,-1 83-30 0 0,1-27 12 0 0,2-49 19 0 0,-3-89 55 0 0,0-254 155 0 0,-26 199-77 0 0,15 217-144 0 0,2 9 20 0 0,-3-1 0 0 0,-21-70 0 0 0,24 109-24 0 0,-1 0 1 0 0,0 0 0 0 0,-11-18 0 0 0,13 27-1570 0 0,-13-16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27.6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 1115 12456 0 0,'-2'2'46'0'0,"1"0"0"0"0,-1-1 0 0 0,1 1 0 0 0,0 0 1 0 0,-1 0-1 0 0,1 0 0 0 0,0 0 0 0 0,-1 4 0 0 0,2-5-13 0 0,0 0 0 0 0,0-1 0 0 0,0 1 1 0 0,0 0-1 0 0,0 0 0 0 0,0 0 0 0 0,0-1 0 0 0,1 1 0 0 0,-1 0 0 0 0,0 0 0 0 0,0 0 0 0 0,1-1 0 0 0,-1 1 0 0 0,0 0 0 0 0,1-1 0 0 0,-1 1 0 0 0,1 0 0 0 0,-1-1 0 0 0,1 1 0 0 0,0-1 0 0 0,-1 1 0 0 0,1 0 0 0 0,-1-1 0 0 0,1 0 0 0 0,0 1 0 0 0,-1-1 0 0 0,1 1 0 0 0,0-1 0 0 0,1 1 0 0 0,-2-1 31 0 0,1 0 0 0 0,0 1 1 0 0,-1-1-1 0 0,1 0 0 0 0,0 0 0 0 0,-1 1 0 0 0,1-1 0 0 0,0 0 0 0 0,-1 0 0 0 0,1 0 0 0 0,0 0 0 0 0,-1 0 0 0 0,1 0 1 0 0,0 0-1 0 0,0 0 0 0 0,-1 0 0 0 0,1 0 0 0 0,0 0 0 0 0,-1-1 0 0 0,2 1 0 0 0,0-1 11 0 0,-1 0-1 0 0,1 0 0 0 0,-1 0 0 0 0,0 0 1 0 0,0 0-1 0 0,1 0 0 0 0,-1-1 1 0 0,2-1-1 0 0,1-3 21 0 0,0-1 0 0 0,-1 1 0 0 0,4-9 0 0 0,-6 13-76 0 0,31-93 181 0 0,-12 29-117 0 0,-4 10-49 0 0,-2-1-1 0 0,7-62 0 0 0,-20 113-31 0 0,1-22 5 0 0,0 1 0 0 0,-4-50 0 0 0,0 17-2 0 0,2 43-3 0 0,-1 0 0 0 0,0 0-1 0 0,-5-20 1 0 0,5 30-1 0 0,0 0 0 0 0,0-1 0 0 0,1 1 0 0 0,0-1 0 0 0,0 1-1 0 0,1-1 1 0 0,0 1 0 0 0,1-1 0 0 0,-1 1 0 0 0,1 0 0 0 0,5-11 0 0 0,-6 16 0 0 0,0 1 0 0 0,0-1 0 0 0,0 0-1 0 0,0 1 1 0 0,0-1 0 0 0,0 1 0 0 0,1 0 0 0 0,-1-1 0 0 0,0 1 0 0 0,1 0 0 0 0,-1 0 0 0 0,1 0 0 0 0,0 0 0 0 0,-1 0 0 0 0,1 0-1 0 0,0 0 1 0 0,2 0 0 0 0,9-6 15 0 0,-11 7-13 0 0,-1-1 0 0 0,0 1 0 0 0,0 0 0 0 0,0 0 0 0 0,0 0 0 0 0,0-1 1 0 0,0 1-1 0 0,0 0 0 0 0,1 1 0 0 0,-1-1 0 0 0,0 0 0 0 0,0 0 0 0 0,0 0 0 0 0,0 1 0 0 0,1 0 0 0 0,10 1 28 0 0,-10-2-27 0 0,-1 0 0 0 0,1 0 0 0 0,0 1 0 0 0,-1-1 0 0 0,1 1 0 0 0,0 0 0 0 0,-1-1 0 0 0,1 1 0 0 0,0 0 0 0 0,-1 0 0 0 0,1 0 0 0 0,-1 0 0 0 0,2 2 0 0 0,20 19 33 0 0,-11-9-13 0 0,5 3 1 0 0,-8-8-7 0 0,0 1 1 0 0,0 0-1 0 0,10 14 1 0 0,37 64 80 0 0,24 31 82 0 0,-48-72-81 0 0,15 20 136 0 0,-40-58-214 0 0,58 67 482 0 0,-64-75-493 0 0,0 1 0 0 0,-1-1 0 0 0,1 1 0 0 0,0-1 0 0 0,0 0 0 0 0,-1 1 0 0 0,1-1 0 0 0,0 0 0 0 0,0 1 0 0 0,0-1 0 0 0,0 0 0 0 0,0 0 0 0 0,0 0 0 0 0,-1 0 0 0 0,1 0 0 0 0,0 0 0 0 0,0 0 0 0 0,0 0 0 0 0,0 0 0 0 0,0-1 0 0 0,0 1 0 0 0,-1 0 0 0 0,1 0 0 0 0,0-1 0 0 0,0 1 0 0 0,0 0 0 0 0,-1-1 0 0 0,1 1 0 0 0,0-1 0 0 0,0 1 0 0 0,0-2 0 0 0,3-1-1 0 0,0 0 1 0 0,0-1-1 0 0,6-7 1 0 0,-4 5 0 0 0,-1-1 0 0 0,0-1 0 0 0,6-12 0 0 0,-2 4-2 0 0,94-170 111 0 0,-72 116-35 0 0,3-4 9 0 0,-30 65-83 0 0,127-219 323 0 0,-122 213-314 0 0,1 1 0 0 0,0 0 1 0 0,2 0-1 0 0,-1 1 0 0 0,2 1 0 0 0,-1 0 0 0 0,2 0 0 0 0,16-10 0 0 0,-14 11 1 0 0,-13 8-18 0 0,1 0-1 0 0,0 0 0 0 0,0 0 1 0 0,0 1-1 0 0,1-1 1 0 0,-1 1-1 0 0,0 0 1 0 0,1 0-1 0 0,0 1 0 0 0,-1-1 1 0 0,1 1-1 0 0,0 0 1 0 0,4 0-1 0 0,0 1-1 0 0,0 0 0 0 0,-1 1 0 0 0,1 0 1 0 0,15 4-1 0 0,-20-3-1 0 0,1-1 0 0 0,-1 1 1 0 0,0 0-1 0 0,0 0 0 0 0,0 0 1 0 0,0 1-1 0 0,0 0 0 0 0,0 0 1 0 0,-1 0-1 0 0,6 6 0 0 0,1 1 0 0 0,0 1 0 0 0,-1 1 0 0 0,-1 0 0 0 0,0 0 0 0 0,0 0 0 0 0,9 22 0 0 0,2 25 7 0 0,-3 1-1 0 0,12 76 0 0 0,5 53 95 0 0,-19-130-25 0 0,-8-34 2 0 0,4 29 0 0 0,1 87 353 0 0,-10-136-908 0 0,-1-1 0 0 0,0 1 0 0 0,0 0 0 0 0,-1 9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28.9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136 1 10040 0 0,'12'37'312'0'0,"-2"0"1"0"0,-1 1 0 0 0,7 70-1 0 0,-2 21 152 0 0,2 31-4 0 0,-2 20-47 0 0,6 118 9 0 0,-15-190-302 0 0,6 248 111 0 0,-10-203-157 0 0,0 107 14 0 0,-19 185 43 0 0,-11 313 72 0 0,18-180 22 0 0,12-476-177 0 0,13 546 313 0 0,-5-369-187 0 0,-6-146-93 0 0,5 131 76 0 0,6 126 93 0 0,-8-186-121 0 0,9 285 212 0 0,-3-293-190 0 0,-2-44-14 0 0,-2-27-28 0 0,3 80 166 0 0,-2-19 65 0 0,-3-57-15 0 0,-4-89-216 0 0,3 116 517 0 0,-5-152-583 0 0,-1 0-1 0 0,1 0 1 0 0,-1 0-1 0 0,1 0 1 0 0,-1-1 0 0 0,0 1-1 0 0,-1 0 1 0 0,1 0-1 0 0,-1-1 1 0 0,1 1-1 0 0,-1-1 1 0 0,0 1 0 0 0,-3 3-1 0 0,5-7-30 0 0,0 0 0 0 0,-1 1-1 0 0,1-1 1 0 0,0 1 0 0 0,0-1 0 0 0,-1 0-1 0 0,1 1 1 0 0,0-1 0 0 0,0 1 0 0 0,0-1-1 0 0,0 1 1 0 0,0-1 0 0 0,0 1 0 0 0,0-1-1 0 0,0 0 1 0 0,0 1 0 0 0,0-1 0 0 0,0 1-1 0 0,0-1 1 0 0,0 1 0 0 0,0 0 0 0 0,3 2 544 0 0,-5-6-535 0 0,1 1 1 0 0,0 0-1 0 0,0 0 1 0 0,0 0 0 0 0,0 0-1 0 0,0-1 1 0 0,0-3-1 0 0,-3-8 37 0 0,-79-194 176 0 0,71 180-207 0 0,-29-49 0 0 0,21 42-16 0 0,10 17-2 0 0,-24-27 0 0 0,13 17-6 0 0,9 12-4 0 0,5 8-3 0 0,1-1 1 0 0,0 0 0 0 0,1 0 0 0 0,-6-11 0 0 0,-14-42-30 0 0,23 58 6 0 0,0 1 1 0 0,-1-1 0 0 0,1 1-1 0 0,-4-4 1 0 0,5 7-9 0 0,2 0-91 0 0,-1 0 124 0 0,0 0 0 0 0,0 0-1 0 0,1 0 1 0 0,-1 0-1 0 0,0 0 1 0 0,0 0-1 0 0,0 0 1 0 0,1 1-1 0 0,-1-1 1 0 0,0 0-1 0 0,0 0 1 0 0,0 0 0 0 0,0 0-1 0 0,0 0 1 0 0,1 1-1 0 0,-1-1 1 0 0,0 0-1 0 0,0 0 1 0 0,0 0-1 0 0,0 0 1 0 0,0 1 0 0 0,0-1-1 0 0,0 0 1 0 0,0 0-1 0 0,0 1 1 0 0,43 96-116 0 0,-27-58 76 0 0,-4-7 2 0 0,-2 1 0 0 0,10 62 0 0 0,-13-57 15 0 0,21 65-1 0 0,-23-89 22 0 0,13 29-8 0 0,-17-39 11 0 0,1 0 0 0 0,0-1 1 0 0,0 1-1 0 0,1-1 0 0 0,-1 0 1 0 0,1 0-1 0 0,0 0 0 0 0,5 5 0 0 0,-3-5 2 0 0,0 0-1 0 0,0-1 0 0 0,0 1 0 0 0,0-1 0 0 0,0 0 0 0 0,0 0 0 0 0,1-1 0 0 0,-1 0 1 0 0,0 0-1 0 0,1 0 0 0 0,-1-1 0 0 0,1 1 0 0 0,0-1 0 0 0,-1-1 0 0 0,1 1 0 0 0,-1-1 1 0 0,9-2-1 0 0,0 0 0 0 0,-1-1 1 0 0,0-1 0 0 0,0-1 0 0 0,0 0-1 0 0,22-14 1 0 0,-19 9 3 0 0,0-1-1 0 0,-1 0 1 0 0,-1-1-1 0 0,17-20 1 0 0,48-65 15 0 0,-47 56-15 0 0,-4 5 2 0 0,-2 0 0 0 0,-2-2 0 0 0,28-56 0 0 0,22-67-2364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29.6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202 0 4512 0 0,'-6'9'2'0'0,"-2"3"87"0"0,-11 21 0 0 0,-4 15 1049 0 0,2 1 1 0 0,2 0-1 0 0,2 2 0 0 0,-12 59 1 0 0,-8 89 158 0 0,27-166-1181 0 0,7-26-73 0 0,1 0 0 0 0,0 0 0 0 0,0 0 0 0 0,1 0 1 0 0,-2 13-1 0 0,3-18-23 0 0,0 6 59 0 0,1-14 44 0 0,47-251 247 0 0,-13 124-56 0 0,-28 111-201 0 0,2 0 0 0 0,0 1 0 0 0,24-38 0 0 0,-16 30 22 0 0,-7 12 3 0 0,16-22 0 0 0,-22 35-109 0 0,-1 0 1 0 0,1 0-1 0 0,0 0 0 0 0,0 1 1 0 0,0-1-1 0 0,0 1 0 0 0,0 0 1 0 0,1 0-1 0 0,9-4 0 0 0,-10 6-5 0 0,1 0-1 0 0,0 0 0 0 0,-1 0 1 0 0,1 1-1 0 0,0-1 0 0 0,-1 1 1 0 0,1 1-1 0 0,0-1 0 0 0,-1 0 1 0 0,1 1-1 0 0,-1 0 0 0 0,1 0 1 0 0,-1 1-1 0 0,1-1 0 0 0,-1 1 1 0 0,1 0-1 0 0,-1 0 0 0 0,0 0 1 0 0,4 4-1 0 0,9 12 47 0 0,-1 1 1 0 0,0 0-1 0 0,13 24 0 0 0,-23-34-48 0 0,46 84 148 0 0,-21-34-92 0 0,124 192 159 0 0,-127-209-190 0 0,2-2 1 0 0,2-1-1 0 0,58 54 0 0 0,22 18-1911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29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5416 0 0,'0'0'0'0'0,"5"0"0"0"0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30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653 1153 6728 0 0,'-16'0'170'0'0,"-1"-2"0"0"0,0 0 1 0 0,-25-6-1 0 0,33 6-31 0 0,-1 1 0 0 0,1 0 0 0 0,-1 1 0 0 0,0 0 0 0 0,0 0-1 0 0,1 1 1 0 0,-1 0 0 0 0,-18 6 0 0 0,-4 2 550 0 0,-38 18 0 0 0,43-16-389 0 0,7-3 1 0 0,0 1 0 0 0,1 1-1 0 0,0 1 1 0 0,-17 12 0 0 0,12-5-8 0 0,1 1 0 0 0,0 1 0 0 0,-28 33 0 0 0,40-40-203 0 0,2 0 0 0 0,0 0-1 0 0,0 1 1 0 0,1 0-1 0 0,1 1 1 0 0,0 0 0 0 0,-8 30-1 0 0,10-27 7 0 0,1-1 0 0 0,1 1 1 0 0,0 0-1 0 0,2 0 0 0 0,0 0 0 0 0,1 0 0 0 0,1 0 0 0 0,6 34 0 0 0,-5-43-43 0 0,0 0-1 0 0,1 0 1 0 0,1 0 0 0 0,-1-1-1 0 0,1 1 1 0 0,1-1 0 0 0,-1 0-1 0 0,8 9 1 0 0,-7-11-14 0 0,0 0 0 0 0,1-1 1 0 0,0 0-1 0 0,-1 0 0 0 0,2 0 0 0 0,-1-1 1 0 0,0 1-1 0 0,1-2 0 0 0,0 1 1 0 0,14 5-1 0 0,-12-6-9 0 0,0-1 0 0 0,0 0 0 0 0,0 0 0 0 0,0-1 0 0 0,0 0 0 0 0,0-1 0 0 0,1 0-1 0 0,-1 0 1 0 0,0-1 0 0 0,0 0 0 0 0,0-1 0 0 0,0 0 0 0 0,0 0 0 0 0,0-1 0 0 0,0 0 0 0 0,12-7 0 0 0,-10 4-5 0 0,0-1-1 0 0,0 0 1 0 0,0 0 0 0 0,-1-1-1 0 0,0-1 1 0 0,0 1 0 0 0,-1-2-1 0 0,-1 1 1 0 0,1-1 0 0 0,-1-1-1 0 0,8-13 1 0 0,51-103 105 0 0,-54 97-102 0 0,-1 0 1 0 0,11-45-1 0 0,0-9 23 0 0,-10 41-19 0 0,-2 0-1 0 0,8-63 0 0 0,-17 51-4 0 0,-1 0-1 0 0,-4 1 0 0 0,-1-1 1 0 0,-13-57-1 0 0,5 34-6 0 0,-13-62 19 0 0,-65-149 41 0 0,77 254-58 0 0,-1 1-1 0 0,-25-42 1 0 0,25 53 4 0 0,-1 0 0 0 0,-1 2 0 0 0,-35-39 0 0 0,47 56-17 0 0,-2-3 11 0 0,-1 1 0 0 0,1-1 1 0 0,-1 1-1 0 0,-1 1 1 0 0,1-1-1 0 0,-1 1 1 0 0,-12-6-1 0 0,16 10-8 0 0,3 1-9 0 0,1 0 1 0 0,-1-1-1 0 0,1 1 0 0 0,-1 0 1 0 0,1 0-1 0 0,-1 0 1 0 0,1-1-1 0 0,-1 1 1 0 0,1 0-1 0 0,-1-1 0 0 0,1 1 1 0 0,0 0-1 0 0,-1-1 1 0 0,1 1-1 0 0,-1-1 1 0 0,1 1-1 0 0,-1-1 0 0 0,-1-1 53 0 0,4 7 9 0 0,-1 2-34 0 0,21 113 83 0 0,-12-74-79 0 0,21 80 58 0 0,14 42 27 0 0,24 74 62 0 0,27 6 82 0 0,-69-188-102 0 0,69 112 0 0 0,-79-147-90 0 0,2-1 0 0 0,1 0-1 0 0,1-2 1 0 0,1 0 0 0 0,1-1-1 0 0,49 34 1 0 0,-48-38-21 0 0,-1-1 13 0 0,0-1-1 0 0,1-1 1 0 0,30 13-1 0 0,-41-22-1240 0 0,18 3-1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49.0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573 0 9144 0 0,'-44'52'84'0'0,"-29"30"100"0"0,16-25 40 0 0,-86 67 1 0 0,100-91-189 0 0,27-19 8 0 0,-2 0 0 0 0,0-1 0 0 0,-1-1 0 0 0,-34 16 0 0 0,43-24-6 0 0,0 1 0 0 0,0 0 0 0 0,1 0 0 0 0,-1 1 0 0 0,-12 11 0 0 0,5 7 225 0 0,17-24-246 0 0,-1 1 1 0 0,1 0 0 0 0,0 0-1 0 0,0-1 1 0 0,0 1 0 0 0,0 0-1 0 0,0-1 1 0 0,0 1-1 0 0,0 0 1 0 0,0 0 0 0 0,0-1-1 0 0,1 1 1 0 0,-1 0 0 0 0,0-1-1 0 0,0 1 1 0 0,0 0 0 0 0,1 1-1 0 0,7 15 186 0 0,-2-5-133 0 0,0-2 1 0 0,1 1-1 0 0,0-1 0 0 0,1 0 1 0 0,0 0-1 0 0,0-1 1 0 0,1 0-1 0 0,0 0 0 0 0,1-1 1 0 0,15 10-1 0 0,-19-14-35 0 0,0 0 1 0 0,0-1-1 0 0,1 0 0 0 0,-1 0 0 0 0,1 0 0 0 0,11 2 0 0 0,44 5 177 0 0,-13-3-44 0 0,133 16 336 0 0,-128-18-351 0 0,58 2 195 0 0,145-23 487 0 0,-220 12-690 0 0,-27 4-85 0 0,0-1 0 0 0,0-1 0 0 0,0 0 0 0 0,-1 0 0 0 0,13-5 0 0 0,-21 6-39 0 0,1 0 0 0 0,0 0-1 0 0,0 0 1 0 0,0-1 0 0 0,-1 1 0 0 0,1 0 0 0 0,-1-1-1 0 0,1 1 1 0 0,-1-1 0 0 0,1 0 0 0 0,-1 1 0 0 0,0-1-1 0 0,0 0 1 0 0,0 0 0 0 0,0 0 0 0 0,0 1 0 0 0,1-5 0 0 0,-2-5 41 0 0,1 1-33 0 0,-1 0 1 0 0,-1-1-1 0 0,0 1 1 0 0,0 0 0 0 0,-1 0-1 0 0,-4-14 1 0 0,1 5 24 0 0,-5-24 1 0 0,7 27-27 0 0,-2-3 19 0 0,5 18-39 0 0,-1 0 0 0 0,1 0 0 0 0,-1 0 0 0 0,1 1-1 0 0,-1-1 1 0 0,0 0 0 0 0,1 0 0 0 0,-1 1 0 0 0,0-1 0 0 0,1 1-1 0 0,-1-1 1 0 0,0 0 0 0 0,0 1 0 0 0,1 0 0 0 0,-1-1 0 0 0,0 1-1 0 0,-1-1 1 0 0,-5-5 924 0 0,9 8-854 0 0,1-1-7 0 0,0 9 53 0 0,21 74 140 0 0,15 110-1 0 0,-8 44 274 0 0,-15-146-289 0 0,-9-65-109 0 0,-3 2 0 0 0,3 38-1 0 0,0 31 246 0 0,-6-88-337 0 0,-1 0 0 0 0,0 0 0 0 0,-1 0 0 0 0,0 0 0 0 0,0 0 0 0 0,-1-1 0 0 0,0 1 0 0 0,-1 0 0 0 0,-7 16 0 0 0,6-17-247 0 0,-1 0 1 0 0,-1 0 0 0 0,-7 11-1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51.3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317 0 8936 0 0,'0'0'1305'0'0,"1"5"-990"0"0,0-3-295 0 0,0 5 158 0 0,0 1-1 0 0,-1-1 1 0 0,1 1 0 0 0,-2 8 0 0 0,-4 22 135 0 0,-15 55 0 0 0,6-33-126 0 0,-35 118 207 0 0,3-15-122 0 0,27-74-156 0 0,-14 54 41 0 0,5-9 26 0 0,2-8 49 0 0,-4-37-16 0 0,21-65-144 0 0,3-10 20 0 0,-9 16 0 0 0,-4 11 180 0 0,17-25 240 0 0,2-25-2318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52.7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0 283 4912 0 0,'0'-1'14'0'0,"0"1"0"0"0,1-1 0 0 0,-1 1 0 0 0,0-1 0 0 0,0 1 0 0 0,0-1 0 0 0,0 1 0 0 0,0-1 0 0 0,1 1 0 0 0,-1 0 0 0 0,0-1 0 0 0,1 1 0 0 0,-1-1 0 0 0,0 1 0 0 0,0 0-1 0 0,1-1 1 0 0,-1 1 0 0 0,1 0 0 0 0,-1-1 0 0 0,0 1 0 0 0,2-1 0 0 0,5-6 600 0 0,3-7-194 0 0,1 0 0 0 0,13-13 0 0 0,-13 15-371 0 0,0 0 1 0 0,11-17-1 0 0,-18 23-49 0 0,0 1 0 0 0,1-1 0 0 0,0 1 0 0 0,0 0 0 0 0,0 0 0 0 0,0 0 0 0 0,1 1 0 0 0,0-1 0 0 0,11-5 0 0 0,-2 2-5 0 0,17-8 1 0 0,-7 4 10 0 0,-12 6 7 0 0,0 0-1 0 0,0 0 1 0 0,0 1 0 0 0,24-5-1 0 0,-15 5 141 0 0,40-13 1 0 0,-45 12-25 0 0,-15 5-94 0 0,0 1-1 0 0,0 0 1 0 0,0-1-1 0 0,0 1 1 0 0,0 0-1 0 0,0 0 1 0 0,0 0-1 0 0,3 1 1 0 0,-3-1 10 0 0,1 1 1 0 0,-1-1 0 0 0,0 0 0 0 0,0 0-1 0 0,0 0 1 0 0,3-1 0 0 0,-2 0 129 0 0,0 1 0 0 0,0-1 0 0 0,0 1 0 0 0,0 0 0 0 0,0 0 0 0 0,0 0 0 0 0,0 0 1 0 0,0 0-1 0 0,1 1 0 0 0,-1-1 0 0 0,0 1 0 0 0,-1 0 0 0 0,1 0 0 0 0,5 2 0 0 0,4 10 1296 0 0,-8-1-447 0 0,-4 7 1368 0 0,0-11-3955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54.0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248 299 9744 0 0,'-15'-12'237'0'0,"12"10"-146"0"0,0 0 0 0 0,0 0-1 0 0,1 0 1 0 0,-1-1 0 0 0,-3-4 0 0 0,5 6-2 0 0,1 0 0 0 0,-1-1-1 0 0,1 1 1 0 0,-1-1 0 0 0,1 1-1 0 0,0 0 1 0 0,0-1 0 0 0,-1 1-1 0 0,1 0 1 0 0,0-1 0 0 0,0 1-1 0 0,1-1 1 0 0,-1 1 0 0 0,0-3-1 0 0,7-20 706 0 0,-5 17-724 0 0,1 0 34 0 0,0 0 1 0 0,1 0 0 0 0,-1 0 0 0 0,1 0 0 0 0,0 0 0 0 0,7-6 0 0 0,2-6 10 0 0,-7 11-57 0 0,-1 1 0 0 0,1 0 0 0 0,1 0 1 0 0,0 0-1 0 0,-1 1 0 0 0,2 0 0 0 0,10-7 0 0 0,57-28 270 0 0,-70 38-308 0 0,6-2 33 0 0,1 0 0 0 0,0 1 0 0 0,0 0 0 0 0,14-2 0 0 0,49-4 188 0 0,-67 9-209 0 0,0 1 0 0 0,0 0 0 0 0,0 0 0 0 0,0 1 0 0 0,0 0 0 0 0,-1 0 0 0 0,1 1 0 0 0,14 5 0 0 0,-17-5-17 0 0,-1 0 0 0 0,1 0 0 0 0,-1 0 0 0 0,0 1 0 0 0,0 0 0 0 0,0 0 1 0 0,0 0-1 0 0,0 0 0 0 0,-1 0 0 0 0,1 1 0 0 0,-1 0 0 0 0,0 0 0 0 0,0 0 0 0 0,0 0 0 0 0,3 7 0 0 0,0 4 11 0 0,-1 0 0 0 0,-1 0 0 0 0,0 0 0 0 0,-1 1 0 0 0,0-1 1 0 0,-1 1-1 0 0,-1 0 0 0 0,-1 0 0 0 0,0-1 0 0 0,-1 1 0 0 0,-4 20 0 0 0,-1-5 12 0 0,-1 0 0 0 0,-2-1 1 0 0,-1 0-1 0 0,-23 48 0 0 0,-20 22 48 0 0,23-43-39 0 0,7-19 4 0 0,-43 57-1 0 0,53-78-37 0 0,-17 20 20 0 0,-1-2 0 0 0,-43 36 0 0 0,-18 21 19 0 0,20-20-15 0 0,60-62-27 0 0,-1 0 1 0 0,0 0-1 0 0,-1-1 0 0 0,-18 9 1 0 0,25-15-8 0 0,-10 5 27 0 0,-27 17 1 0 0,34-20-13 0 0,9-5-11 0 0,1 0 1 0 0,-1 0-1 0 0,0 0 0 0 0,1 1 1 0 0,-1-1-1 0 0,0 0 0 0 0,1 0 0 0 0,-1 1 1 0 0,0-1-1 0 0,1 1 0 0 0,-1-1 0 0 0,1 0 1 0 0,-1 1-1 0 0,1-1 0 0 0,-1 1 1 0 0,1-1-1 0 0,-1 1 0 0 0,1-1 0 0 0,-1 1 1 0 0,1 0-1 0 0,0-1 0 0 0,-1 1 1 0 0,1 1-1 0 0,0-3-5 0 0,0 1 0 0 0,0 0 0 0 0,1 0 0 0 0,-1-1 0 0 0,0 1 0 0 0,0 0 0 0 0,0 0 0 0 0,1-1 0 0 0,-1 1 0 0 0,0 0 0 0 0,0 0 0 0 0,1 0 0 0 0,-1 0-1 0 0,0-1 1 0 0,1 1 0 0 0,-1 0 0 0 0,0 0 0 0 0,1 0 0 0 0,-1 0 0 0 0,0 0 0 0 0,1 0 0 0 0,-1 0 0 0 0,0 0 0 0 0,0 0 0 0 0,1 0 0 0 0,0 0 0 0 0,11 0 12 0 0,-9 0-8 0 0,165-8 112 0 0,-112 4-84 0 0,29-3 60 0 0,100-2 219 0 0,-70 5 24 0 0,-21-1 22 0 0,-31 0-115 0 0,-2-1 48 0 0,-55 5-299 0 0,-1 1 1 0 0,0-1 0 0 0,0-1-1 0 0,0 1 1 0 0,0-1 0 0 0,-1 0-1 0 0,1 0 1 0 0,0 0 0 0 0,7-6-1 0 0,0 2-1995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5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788 1 15976 0 0,'-20'10'35'0'0,"0"0"1"0"0,1 2 0 0 0,1 0-1 0 0,-22 19 1 0 0,-51 59 377 0 0,8-6 387 0 0,-20 4 451 0 0,37-32-599 0 0,-91 68 581 0 0,141-113-1098 0 0,-3 1-14 0 0,2 1 1 0 0,-21 18-1 0 0,-8 17 285 0 0,12-11-3172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54.4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378 7 12456 0 0,'-9'-1'33'0'0,"8"1"-20"0"0,0 0-1 0 0,0 0 0 0 0,0 0 1 0 0,0 0-1 0 0,0 0 0 0 0,0 0 0 0 0,0 0 1 0 0,0 0-1 0 0,0 1 0 0 0,0-1 0 0 0,0 0 1 0 0,0 1-1 0 0,0-1 0 0 0,0 0 0 0 0,0 1 1 0 0,0-1-1 0 0,0 2 0 0 0,-17 5 299 0 0,16-7-264 0 0,0 1 0 0 0,0-1 0 0 0,0 1-1 0 0,0 0 1 0 0,0-1 0 0 0,1 1 0 0 0,-1 0 0 0 0,0 0 0 0 0,1 0 0 0 0,-1 1 0 0 0,0-1 0 0 0,1 0-1 0 0,0 0 1 0 0,-1 1 0 0 0,1-1 0 0 0,0 1 0 0 0,-3 3 0 0 0,-148 236 1318 0 0,138-217-1283 0 0,1 0 0 0 0,-10 28 0 0 0,-15 52 51 0 0,21-45-83 0 0,2 1-1 0 0,-9 77 1 0 0,22-120-39 0 0,0 0 0 0 0,2-1 0 0 0,0 1 0 0 0,1 0-1 0 0,4 21 1 0 0,-3-27 0 0 0,0 0 0 0 0,1-1 0 0 0,1 1 0 0 0,0-1-1 0 0,0 1 1 0 0,1-1 0 0 0,0 0 0 0 0,13 17 0 0 0,-16-24-5 0 0,1-1-1 0 0,0 1 1 0 0,-1 0 0 0 0,1-1 0 0 0,0 1 0 0 0,0-1 0 0 0,1 0-1 0 0,-1 0 1 0 0,0 0 0 0 0,6 2 0 0 0,1-1 14 0 0,0 0-1 0 0,15 2 1 0 0,-1 0 17 0 0,-12-2-12 0 0,0-2 1 0 0,0 1 0 0 0,0-2-1 0 0,0 0 1 0 0,0 0 0 0 0,1-1-1 0 0,22-5 1 0 0,-15 2 19 0 0,0-2 0 0 0,-1 0 0 0 0,35-18 0 0 0,-39 16 0 0 0,-1-1 0 0 0,0-1-1 0 0,23-21 1 0 0,-16 12 5 0 0,18-15 82 0 0,-2-2 0 0 0,-2-1 0 0 0,60-82 0 0 0,-83 100-89 0 0,-1 0 0 0 0,-1-1 0 0 0,0 0 0 0 0,-1 0 0 0 0,7-29 0 0 0,-5 10 34 0 0,-3 0 1 0 0,5-43-1 0 0,-11 59-34 0 0,-1 1 0 0 0,0-1 1 0 0,-2 0-1 0 0,0 0 0 0 0,-2 0 1 0 0,-9-37-1 0 0,9 49-17 0 0,-1 0-1 0 0,0 0 1 0 0,-1 0-1 0 0,0 0 1 0 0,-1 1 0 0 0,-8-12-1 0 0,8 15-6 0 0,1 0 0 0 0,-1 1 0 0 0,0 0 1 0 0,-1 0-1 0 0,1 0 0 0 0,-1 1 0 0 0,0 0 0 0 0,-1 0 0 0 0,-10-5 0 0 0,7 7 3 0 0,1-1 1 0 0,-1 1-1 0 0,0 1 0 0 0,0 0 1 0 0,-12 0-1 0 0,-1-1 19 0 0,19 3-28 0 0,0 0 0 0 0,0 0 0 0 0,-1 0 0 0 0,1 1-1 0 0,0 0 1 0 0,0 0 0 0 0,0 0 0 0 0,-8 4 0 0 0,-15 3 52 0 0,18-5-42 0 0,0 0-1 0 0,0 1 1 0 0,1 0-1 0 0,-1 0 1 0 0,1 1-1 0 0,1 1 1 0 0,-1-1-1 0 0,-8 8 1 0 0,14-10-12 0 0,0 0 0 0 0,0-1 0 0 0,0 1 0 0 0,0 1 0 0 0,1-1 0 0 0,-3 4 0 0 0,4-6-9 0 0,0 0-1 0 0,1 0 0 0 0,-1 1 0 0 0,0-1 1 0 0,1 0-1 0 0,-1 1 0 0 0,1-1 0 0 0,-1 0 1 0 0,1 1-1 0 0,0-1 0 0 0,0 0 0 0 0,0 1 1 0 0,0-1-1 0 0,0 1 0 0 0,0-1 0 0 0,0 0 1 0 0,0 1-1 0 0,0-1 0 0 0,0 0 0 0 0,2 3 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54.8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343 264 9944 0 0,'-6'9'-1'0'0,"0"0"0"0"0,-8 8 0 0 0,-2 1 17 0 0,-13 20 58 0 0,-63 84 140 0 0,72-92-91 0 0,1 1 0 0 0,-18 41 0 0 0,12-8 225 0 0,-20 80-1 0 0,40-127-279 0 0,-4 15 171 0 0,-8 55 0 0 0,15-72-154 0 0,1-1 0 0 0,1 0 0 0 0,0 1 0 0 0,1-1-1 0 0,1 1 1 0 0,4 19 0 0 0,-2-19 20 0 0,0 1 0 0 0,1-1 0 0 0,1 0 0 0 0,1-1 0 0 0,10 18 0 0 0,-13-26-62 0 0,-1-1 0 0 0,1 0 1 0 0,-1-1-1 0 0,2 1 0 0 0,-1-1 0 0 0,0 1 1 0 0,1-1-1 0 0,0-1 0 0 0,0 1 0 0 0,0-1 1 0 0,0 1-1 0 0,0-1 0 0 0,1-1 0 0 0,0 1 1 0 0,-1-1-1 0 0,12 3 0 0 0,-7-3 15 0 0,0-1-1 0 0,0 0 1 0 0,1 0-1 0 0,-1-1 1 0 0,0 0-1 0 0,0-1 0 0 0,0 0 1 0 0,0-1-1 0 0,0 0 1 0 0,15-5-1 0 0,1-1 47 0 0,-9 2-35 0 0,1 0 0 0 0,-1 0 0 0 0,25-15 0 0 0,86-64 243 0 0,-96 64-220 0 0,0-1 1 0 0,43-39-1 0 0,-57 45-52 0 0,-2-1 0 0 0,0-1 1 0 0,-1-1-1 0 0,0 0 0 0 0,15-28 1 0 0,-16 19-11 0 0,0-1 1 0 0,-2 0-1 0 0,-1 0 1 0 0,-2-1 0 0 0,-1 0-1 0 0,-1-1 1 0 0,-1 0-1 0 0,-2 0 1 0 0,-2 0-1 0 0,0-36 1 0 0,-3 37 6 0 0,-1-1 1 0 0,-11-52 0 0 0,10 70-26 0 0,-1 0 0 0 0,0 1 0 0 0,-1-1 0 0 0,0 1 1 0 0,-1 0-1 0 0,0 0 0 0 0,-1 1 0 0 0,-14-18 1 0 0,13 20-4 0 0,1 1 0 0 0,-1 0 0 0 0,-1 0 0 0 0,1 1 0 0 0,-1 0 0 0 0,0 1 0 0 0,-1 0 0 0 0,-19-9 0 0 0,-195-76 124 0 0,186 76-1129 0 0,-63-37-1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55.4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 11448 0 0,'1'27'521'0'0,"0"-1"1"0"0,2 1 0 0 0,9 40-1 0 0,-5-31-62 0 0,-2-1 0 0 0,0 41-1 0 0,-3-37-144 0 0,2 32 148 0 0,-4-63-353 0 0,0 1 0 0 0,-1-1-1 0 0,-1 10 1 0 0,4-24-102 0 0,1 1-1 0 0,-1 0 1 0 0,1 0 0 0 0,0 1-1 0 0,0-1 1 0 0,0 1 0 0 0,1-1-1 0 0,-1 1 1 0 0,9-7 0 0 0,1-2-3 0 0,82-84 28 0 0,27-31 42 0 0,-110 113-56 0 0,1 1 1 0 0,1 0-1 0 0,0 1 0 0 0,1 1 0 0 0,16-12 1 0 0,-27 23-13 0 0,-1-1 0 0 0,0 0 1 0 0,1 1-1 0 0,-1-1 0 0 0,1 1 1 0 0,0 0-1 0 0,0 0 0 0 0,-1 1 1 0 0,1-1-1 0 0,0 1 0 0 0,0 0 1 0 0,5 0-1 0 0,-6 0-1 0 0,0 0 0 0 0,0 1-1 0 0,0 0 1 0 0,0-1 0 0 0,0 1 0 0 0,-1 0 0 0 0,1 0 0 0 0,0 1-1 0 0,-1-1 1 0 0,1 0 0 0 0,-1 1 0 0 0,1 0 0 0 0,-1-1-1 0 0,0 1 1 0 0,0 0 0 0 0,1 0 0 0 0,1 3 0 0 0,1 3 4 0 0,1 1 1 0 0,-1 0-1 0 0,0 0 0 0 0,-1 1 1 0 0,0 0-1 0 0,0-1 1 0 0,2 15-1 0 0,-2-6 6 0 0,-1 0 0 0 0,0 0 0 0 0,-1 27-1 0 0,-3-26 1 0 0,-1 0 0 0 0,-1 0-1 0 0,-1 0 1 0 0,-1-1 0 0 0,0 1-1 0 0,-1-1 1 0 0,-11 21 0 0 0,17-38-14 0 0,-9 17 24 0 0,8-17-23 0 0,1-1 0 0 0,-1 1 0 0 0,1 0-1 0 0,0 0 1 0 0,-1-1 0 0 0,0 1 0 0 0,1 0-1 0 0,-1-1 1 0 0,1 1 0 0 0,-1-1 0 0 0,0 1-1 0 0,1-1 1 0 0,-1 1 0 0 0,0-1 0 0 0,1 1 0 0 0,-1-1-1 0 0,0 0 1 0 0,-1 1 0 0 0,1-1 20 0 0,2-8 2 0 0,3-6-12 0 0,1 0-1 0 0,1 0 0 0 0,13-23 0 0 0,-6 11-1 0 0,8-14 0 0 0,2 1 1 0 0,1 1-1 0 0,30-37 0 0 0,-38 55 0 0 0,2 1-1 0 0,0 0 1 0 0,1 2 0 0 0,1 0-1 0 0,1 1 1 0 0,40-24-1 0 0,-58 38-6 0 0,0 0 1 0 0,0 1-1 0 0,1 0 0 0 0,-1-1 1 0 0,0 1-1 0 0,1 0 0 0 0,5-1 1 0 0,-7 2-3 0 0,0 0 0 0 0,-1 0 0 0 0,1 1 0 0 0,0-1 0 0 0,0 0 0 0 0,0 1 0 0 0,-1-1 1 0 0,1 1-1 0 0,0-1 0 0 0,-1 1 0 0 0,1 0 0 0 0,0 0 0 0 0,-1 0 0 0 0,1 0 0 0 0,-1 0 1 0 0,1 0-1 0 0,1 2 0 0 0,0-1 3 0 0,0 1 0 0 0,0 0 0 0 0,0 1 0 0 0,0-1 0 0 0,0 0 0 0 0,0 1 0 0 0,-1 0 1 0 0,0 0-1 0 0,0-1 0 0 0,0 1 0 0 0,0 0 0 0 0,-1 1 0 0 0,1-1 0 0 0,0 7 0 0 0,1 10 8 0 0,-2 0 0 0 0,-1 0 0 0 0,-3 30-1 0 0,1 5 13 0 0,1-9 8 0 0,-8 68 1 0 0,7-80-2173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55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11952 0 0,'0'65'278'0'0,"0"-25"-57"0"0,0-24 133 0 0,3 27-1 0 0,0-11 95 0 0,-3-20-107 0 0,5 22 0 0 0,-4-32-300 0 0,-1 0 1 0 0,0 0 0 0 0,0 0 0 0 0,0 0 0 0 0,0-1 0 0 0,0 1 0 0 0,0 0-1 0 0,-1 0 1 0 0,0 3 0 0 0,-1 5 158 0 0,1-6 347 0 0,-1-4-528 0 0,3-2 7 0 0,-1 1 0 0 0,1 0 0 0 0,-1-1 0 0 0,0 1 0 0 0,0 0 1 0 0,1-1-1 0 0,-1 1 0 0 0,0-1 0 0 0,0 1 0 0 0,0 0 1 0 0,-1-3-1 0 0,1 2 12 0 0,1-5-17 0 0,-1-1 0 0 0,1 1 0 0 0,0 0 0 0 0,0-1 1 0 0,1 1-1 0 0,0 0 0 0 0,0 0 0 0 0,1 0 1 0 0,-1 0-1 0 0,2 0 0 0 0,-1 1 0 0 0,8-11 1 0 0,2 0 11 0 0,1 2 0 0 0,0 0 1 0 0,1 0-1 0 0,1 1 0 0 0,0 1 1 0 0,19-12-1 0 0,-27 21-18 0 0,0-1 0 0 0,0 1 0 0 0,0 0 0 0 0,1 1 0 0 0,-1 0 0 0 0,1 0 0 0 0,0 1 0 0 0,0 0 0 0 0,0 1 0 0 0,0 0 0 0 0,0 0 0 0 0,0 1 0 0 0,17 1 0 0 0,-24 0-10 0 0,0-1-1 0 0,0 1 0 0 0,1 0 1 0 0,-1 0-1 0 0,0 0 0 0 0,0 0 0 0 0,0 0 1 0 0,0 0-1 0 0,0 0 0 0 0,0 1 0 0 0,0-1 1 0 0,-1 1-1 0 0,1-1 0 0 0,0 1 0 0 0,-1 0 1 0 0,1-1-1 0 0,-1 1 0 0 0,1 0 0 0 0,-1 0 1 0 0,0 0-1 0 0,0 0 0 0 0,0 0 0 0 0,1 4 1 0 0,0 1 5 0 0,1 1 1 0 0,-1-1 0 0 0,0 1 0 0 0,-1 0-1 0 0,1 9 1 0 0,-1-7-2 0 0,-2 1 0 0 0,1-1 0 0 0,-1 0 0 0 0,0 0 0 0 0,-1 0 0 0 0,-6 19 0 0 0,-2-2 27 0 0,-15 27 0 0 0,25-53-35 0 0,-13 18 24 0 0,13-19-7 0 0,0 0-17 0 0,-1 0 0 0 0,1 0 0 0 0,0 0 0 0 0,-1 0 1 0 0,1 0-1 0 0,0-1 0 0 0,-1 1 0 0 0,1 0 0 0 0,0 0 0 0 0,-1 0 0 0 0,1-1 1 0 0,0 1-1 0 0,-1 0 0 0 0,1 0 0 0 0,0-1 0 0 0,0 1 0 0 0,-1 0 0 0 0,1-1 1 0 0,0 1-1 0 0,0 0 0 0 0,0-1 0 0 0,-1 1 0 0 0,1 0 0 0 0,0-1 0 0 0,0 1 1 0 0,0 0-1 0 0,0-1 0 0 0,0 1 0 0 0,0 0 0 0 0,0-1 0 0 0,0 1 0 0 0,0-1 1 0 0,0 1-1 0 0,0 0 0 0 0,0-1 0 0 0,0-2 2 0 0,0 1 1 0 0,0 0-1 0 0,1 0 1 0 0,-1-1-1 0 0,1 1 1 0 0,0-4-1 0 0,5-7 6 0 0,0-1 0 0 0,1 1-1 0 0,0 0 1 0 0,1 1 0 0 0,0 0 0 0 0,18-21-1 0 0,-7 14 7 0 0,34-31 57 0 0,-45 43-55 0 0,1 0-1 0 0,0 1 1 0 0,0 0 0 0 0,17-7 0 0 0,-17 9 4 0 0,-1 1-1 0 0,1 0 0 0 0,0 0 1 0 0,15-2-1 0 0,-20 5-5 0 0,1-1-1 0 0,-1 1 0 0 0,0 0 0 0 0,1 1 0 0 0,-1-1 0 0 0,1 1 0 0 0,-1 0 1 0 0,0 0-1 0 0,1 0 0 0 0,-1 0 0 0 0,7 4 0 0 0,-10-4-9 0 0,2 0 4 0 0,0 0 1 0 0,0 1 0 0 0,-1-1-1 0 0,1 1 1 0 0,0-1 0 0 0,-1 1-1 0 0,1 0 1 0 0,-1 0-1 0 0,0 1 1 0 0,0-1 0 0 0,1 0-1 0 0,-1 1 1 0 0,-1-1 0 0 0,1 1-1 0 0,2 4 1 0 0,2 7 9 0 0,0 0 1 0 0,-1 0-1 0 0,-1 0 1 0 0,-1 1-1 0 0,0 0 0 0 0,2 17 1 0 0,-5 0 119 0 0,-6 52 0 0 0,3-66-734 0 0,0 0 1 0 0,-1-1-1 0 0,-12 34 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5.4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1 532 9536 0 0,'0'-11'-10'0'0,"0"-3"110"0"0,0 0 0 0 0,1-1-1 0 0,0 1 1 0 0,6-22 0 0 0,1 13 420 0 0,2 1 1 0 0,0 0-1 0 0,26-38 1 0 0,-31 51-539 0 0,51-72 362 0 0,-41 61-263 0 0,1 1-1 0 0,1 1 1 0 0,22-20 0 0 0,-19 19-28 0 0,-6 7-12 0 0,1 1 1 0 0,0 0-1 0 0,1 2 0 0 0,0-1 1 0 0,22-8-1 0 0,-27 13-15 0 0,0 1 0 0 0,1 0 0 0 0,-1 1 0 0 0,1 0 0 0 0,0 0 0 0 0,19 0 1 0 0,73 3 149 0 0,-94 1-155 0 0,0 0 0 0 0,0 1 0 0 0,0 0 0 0 0,0 1 0 0 0,-1 0 0 0 0,1 1 0 0 0,15 7 0 0 0,4 6 71 0 0,27 19 0 0 0,-50-31-72 0 0,1 0 1 0 0,-1 1 0 0 0,-1-1-1 0 0,1 1 1 0 0,-1 0 0 0 0,0 1-1 0 0,0-1 1 0 0,4 9 0 0 0,0 3 46 0 0,0 0 0 0 0,7 23 1 0 0,-12-27-23 0 0,0-1-1 0 0,-1 1 1 0 0,-1 0 0 0 0,0 0 0 0 0,-1 21 0 0 0,-1-1 67 0 0,-7 38 0 0 0,3-44-33 0 0,-2-1 0 0 0,-10 33 0 0 0,-25 50 107 0 0,33-90-154 0 0,-19 44 113 0 0,-42 72 0 0 0,-49 56 141 0 0,95-157-228 0 0,8-11-10 0 0,-1 0-1 0 0,-1-2 0 0 0,-20 22 1 0 0,-15 6 200 0 0,-96 73 1 0 0,139-117-198 0 0,1-1 1 0 0,-1 0 0 0 0,-15 5-1 0 0,-1 2 157 0 0,25-12-194 0 0,0 0 0 0 0,-1 0 0 0 0,1 0 0 0 0,0 0 0 0 0,-1 0-1 0 0,1 1 1 0 0,0-1 0 0 0,-1 0 0 0 0,1 0 0 0 0,0 1-1 0 0,-1-1 1 0 0,1 0 0 0 0,0 0 0 0 0,-1 1 0 0 0,1-1-1 0 0,0 0 1 0 0,0 1 0 0 0,0-1 0 0 0,-1 1 0 0 0,6 2 404 0 0,17-3 49 0 0,-19 0-573 0 0,169-8 404 0 0,-127 5-252 0 0,49-6 49 0 0,-25 2 22 0 0,72 1-1 0 0,-10 1 76 0 0,2 2 79 0 0,-130 3-264 0 0,56-5 142 0 0,-45 3-68 0 0,1 1 1 0 0,0 0-1 0 0,22 2 0 0 0,-29-1-17 0 0,0 0-1 0 0,0 0 0 0 0,10-2 0 0 0,19 0 244 0 0,40-1 294 0 0,-48 0-3060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2.5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137 63 16479 0 0,'0'0'0'0'0,"-48"-23"0"0"0,10 1 80 0 0,13 11 0 0 0,11 5 0 0 0,9 12 0 0 0,5 2-72 0 0,2 3 16 0 0,4 6-8 0 0,-21 52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2.2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195 1 15976 0 0,'0'0'0'0'0,"-11"32"0"0"0,22-14 152 0 0,7-1 8 0 0,9 8-1 0 0,20 12 9 0 0</inkml:trace>
  <inkml:trace contextRef="#ctx0" brushRef="#br0" timeOffset="1">51 1578 16384 0 0,'-8'8'0'0'0,"-18"15"0"0"0,9-9 0 0 0,23 1 0 0 0,17-4 0 0 0,20-4 0 0 0,12-22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1.9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12360 0 0,'0'0'0'0'0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2.9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6424 0 0,'4'16'0'0'0,"10"27"0"0"0,10 32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6.1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48 0 9536 0 0,'0'0'256'0'0,"4"6"-130"0"0,23 37 396 0 0,-12-23 198 0 0,-12-16-626 0 0,0-1-1 0 0,-1 1 1 0 0,1 0-1 0 0,3 7 1 0 0,-1 4 134 0 0,0-1-1 0 0,6 30 1 0 0,0 33 338 0 0,-9-64-491 0 0,2 37 243 0 0,-3 68 1 0 0,-1-64-163 0 0,-1-1 27 0 0,-9 74-1 0 0,-35 198 408 0 0,8-49-32 0 0,28-169-281 0 0,6-59-64 0 0,-2 0 0 0 0,-16 72 0 0 0,15-101-94 0 0,2-1-1 0 0,0 0 0 0 0,-1 22 0 0 0,5-38-97 0 0,0 0 0 0 0,0 0 0 0 0,0 0 0 0 0,1 0 0 0 0,-1 0 0 0 0,0 0 0 0 0,1 0 0 0 0,-1 0 0 0 0,1 0 0 0 0,0 0 0 0 0,-1-1 0 0 0,1 1 0 0 0,0 0 0 0 0,0 0 0 0 0,0-1 0 0 0,2 3 0 0 0,-2-4-15 0 0,-1 1 0 0 0,1-1 0 0 0,0 1 0 0 0,-1-1 0 0 0,1 1 0 0 0,0-1 0 0 0,-1 1 0 0 0,1-1 0 0 0,0 0 0 0 0,0 0 0 0 0,-1 1 0 0 0,1-1 0 0 0,0 0 0 0 0,0 0 0 0 0,0 0 0 0 0,-1 0 0 0 0,1 0 0 0 0,1 0 0 0 0,0 0 3 0 0,-1-1 0 0 0,1 1-1 0 0,0 0 1 0 0,-1-1 0 0 0,1 0-1 0 0,-1 1 1 0 0,1-1 0 0 0,-1 0 0 0 0,1 0-1 0 0,-1 0 1 0 0,0 0 0 0 0,2-1-1 0 0,25-24-2111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5.7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16783 0 0,'1'24'80'0'0,"1"0"0"0"0,1 0 0 0 0,8 35 0 0 0,27 65 506 0 0,-15-52-349 0 0,20 47 546 0 0,5 20-158 0 0,-14 8-177 0 0,-32-116-473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6.6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266 0 8432 0 0,'15'25'137'0'0,"-11"-19"-70"0"0,0 0 0 0 0,0 1 1 0 0,-1-1-1 0 0,4 8 0 0 0,-4-2 82 0 0,0-1 0 0 0,-1 1-1 0 0,1 21 1 0 0,-2 36 406 0 0,-1-45-433 0 0,-1 64 345 0 0,-16 122-1 0 0,-8-87-240 0 0,7-40-82 0 0,-44 216 216 0 0,23-135-112 0 0,15-71-60 0 0,-14 56 522 0 0,-11-5 665 0 0,37-121-1083 0 0,9-19-193 0 0,1 0 0 0 0,-1 1 1 0 0,1-1-1 0 0,0 1 1 0 0,-1 7-1 0 0,2-9-6 0 0,0-1 0 0 0,0 0 1 0 0,0 1-1 0 0,0-1 0 0 0,0 0 1 0 0,-1 0-1 0 0,-1 3 0 0 0,0 0 209 0 0,3 1 246 0 0,1-9-333 0 0,-1 3-204 0 0,1 0-1 0 0,-1 0 1 0 0,1 0-1 0 0,-1 0 1 0 0,1 0-1 0 0,-1 0 0 0 0,1-1 1 0 0,-1 1-1 0 0,1 0 1 0 0,-1 0-1 0 0,1-1 1 0 0,-1 1-1 0 0,0 0 0 0 0,1 0 1 0 0,-1-1-1 0 0,1 1 1 0 0,-1 0-1 0 0,0-1 1 0 0,1 1-1 0 0,-1-1 0 0 0,18-19-2119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7.4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408 86 12256 0 0,'0'0'14'0'0,"0"0"1"0"0,1 0 0 0 0,-1 0 0 0 0,0 0-1 0 0,1 0 1 0 0,-1 0 0 0 0,0 0-1 0 0,1 0 1 0 0,-1 0 0 0 0,0 0 0 0 0,1 0-1 0 0,-1 0 1 0 0,0 0 0 0 0,0 0-1 0 0,1 0 1 0 0,-1 1 0 0 0,0-1 0 0 0,1 0-1 0 0,-1 0 1 0 0,0 0 0 0 0,0 1 0 0 0,1-1-1 0 0,-1 0 1 0 0,0 0 0 0 0,0 1-1 0 0,0-1 1 0 0,1 0 0 0 0,-1 0 0 0 0,0 1-1 0 0,0-1 1 0 0,0 0 0 0 0,0 1-1 0 0,0-1 1 0 0,1 0 0 0 0,-1 1 0 0 0,0-1-1 0 0,0 0 1 0 0,0 1 0 0 0,0-1 0 0 0,0 0-1 0 0,0 1 1 0 0,0-1 0 0 0,0 0-1 0 0,0 1 1 0 0,0-1 0 0 0,0 0 0 0 0,-1 1-1 0 0,1-1 1 0 0,0 1 0 0 0,-9 18 497 0 0,6-13-202 0 0,-7 13 80 0 0,-21 31-1 0 0,16-28-278 0 0,2-1-24 0 0,-63 104 422 0 0,11-16-309 0 0,-4 6-18 0 0,52-83-142 0 0,1-5 13 0 0,1 1-1 0 0,-20 58 1 0 0,24-49-3 0 0,1 2 1 0 0,-8 73-1 0 0,17-89-28 0 0,0-1-1 0 0,1 1 1 0 0,1-1 0 0 0,2 1-1 0 0,0-1 1 0 0,10 35-1 0 0,-2-26 8 0 0,1 0 0 0 0,1-1-1 0 0,2 0 1 0 0,1-1 0 0 0,26 35-1 0 0,-17-31 16 0 0,2-2-1 0 0,36 34 1 0 0,-43-46-15 0 0,0-2 0 0 0,2 0 1 0 0,0-1-1 0 0,0-1 0 0 0,1-1 1 0 0,1-1-1 0 0,45 17 0 0 0,-41-21 19 0 0,0-2 0 0 0,1-1 0 0 0,45 4 0 0 0,-48-9-3 0 0,0-2 0 0 0,0 0-1 0 0,0-2 1 0 0,0-1 0 0 0,40-11-1 0 0,-45 9 15 0 0,-1-1-1 0 0,0 0 0 0 0,34-20 0 0 0,49-39 176 0 0,-74 45-140 0 0,-1-2 0 0 0,0 0-1 0 0,-2-2 1 0 0,-1-1 0 0 0,33-45 0 0 0,-46 54-19 0 0,-1-1-1 0 0,16-33 1 0 0,12-44 131 0 0,-29 69-143 0 0,7-22 69 0 0,-2-2 0 0 0,12-65 1 0 0,-16 45 44 0 0,2-78 1 0 0,-12 112-101 0 0,-1 1-1 0 0,-2-1 1 0 0,-2 0 0 0 0,-1 1-1 0 0,-11-38 1 0 0,8 46-12 0 0,0 0 0 0 0,-2 1 1 0 0,-2 1-1 0 0,0-1 1 0 0,-1 2-1 0 0,-33-45 0 0 0,35 56-20 0 0,0 0 0 0 0,-1 1 0 0 0,-24-18 0 0 0,-44-27 145 0 0,72 52-174 0 0,-10-6 34 0 0,0 1 1 0 0,0 1 0 0 0,-1 0-1 0 0,0 2 1 0 0,-1 0 0 0 0,0 1-1 0 0,0 1 1 0 0,-1 1 0 0 0,-39-4-1 0 0,22 4 44 0 0,27 2-60 0 0,1 1-1 0 0,-1 0 1 0 0,0 1 0 0 0,0 0 0 0 0,-18 2-1 0 0,11 1 26 0 0,12-2-30 0 0,-1 0 0 0 0,1 0 0 0 0,0 1 0 0 0,0 0 0 0 0,-9 3 1 0 0,14-4-206 0 0,-5 1 569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8.2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147 1 9344 0 0,'8'0'252'0'0,"0"0"1"0"0,-1 0 0 0 0,1 1 0 0 0,15 4-1 0 0,-20-4-146 0 0,1 0-1 0 0,-1 1 0 0 0,1 0 0 0 0,-1-1 1 0 0,0 1-1 0 0,1 0 0 0 0,-1 1 0 0 0,0-1 1 0 0,0 1-1 0 0,-1-1 0 0 0,1 1 0 0 0,0 0 1 0 0,2 3-1 0 0,4 7 32 0 0,-1 0 0 0 0,0 0 0 0 0,0 0 0 0 0,-2 1 0 0 0,1 0 0 0 0,4 20 0 0 0,-5-3-67 0 0,-1 0 0 0 0,-2 1 0 0 0,-1-1 0 0 0,-1 1 0 0 0,-2 0 0 0 0,-1 0 0 0 0,-9 41 0 0 0,6-50-34 0 0,-5 35 146 0 0,-36 108 0 0 0,44-163-176 0 0,-4 16 54 0 0,-2 0 0 0 0,0-1 0 0 0,-15 23 0 0 0,20-36-39 0 0,0-1 0 0 0,0 0 1 0 0,0 0-1 0 0,-1 0 0 0 0,1-1 0 0 0,-1 1 0 0 0,0-1 0 0 0,0 0 0 0 0,0 0 0 0 0,0 0 1 0 0,0 0-1 0 0,-1-1 0 0 0,1 0 0 0 0,-1 0 0 0 0,0 0 0 0 0,0-1 0 0 0,0 1 0 0 0,-9 1 1 0 0,-1-2 47 0 0,9 0-25 0 0,0 0 0 0 0,0 0 0 0 0,-1-1 0 0 0,1 0 0 0 0,0 0 0 0 0,0-1 0 0 0,0 0 0 0 0,0 0 0 0 0,0 0 0 0 0,-11-4 0 0 0,16 5-29 0 0,0-1 1 0 0,0 0-1 0 0,0 1 1 0 0,0-1-1 0 0,1 0 1 0 0,-1 0-1 0 0,0 0 1 0 0,0 1-1 0 0,1-1 1 0 0,-1 0-1 0 0,0 0 1 0 0,1 0-1 0 0,-1 0 1 0 0,1 0-1 0 0,-1 0 1 0 0,1-1-1 0 0,0 1 0 0 0,-1 0 1 0 0,1-1-1 0 0,-3-26 106 0 0,2 16-71 0 0,0 0-14 0 0,0 0 1 0 0,1-1-1 0 0,0 1 0 0 0,1 0 1 0 0,0 0-1 0 0,1 0 1 0 0,1 0-1 0 0,0 0 1 0 0,0 0-1 0 0,1 0 0 0 0,1 1 1 0 0,10-21-1 0 0,6 0 84 0 0,1 1-1 0 0,27-29 0 0 0,-32 40-72 0 0,-2 4 15 0 0,1 1 0 0 0,1 0 0 0 0,0 1 0 0 0,20-12 0 0 0,-26 19-28 0 0,-5 3-4 0 0,0 0 0 0 0,0 0 0 0 0,1 0 0 0 0,-1 1 0 0 0,1 0 0 0 0,0 1 0 0 0,-1-1-1 0 0,1 1 1 0 0,0 1 0 0 0,1-1 0 0 0,-1 1 0 0 0,0 0 0 0 0,0 1 0 0 0,10 0-1 0 0,-12 1-17 0 0,0 0 0 0 0,0 1 0 0 0,-1-1-1 0 0,1 1 1 0 0,0 0 0 0 0,-1 0 0 0 0,1 1-1 0 0,-1-1 1 0 0,0 1 0 0 0,1 0 0 0 0,-1 0-1 0 0,-1 1 1 0 0,1-1 0 0 0,0 1 0 0 0,-1 0-1 0 0,5 7 1 0 0,-2-3-5 0 0,-1 0 0 0 0,0 1 0 0 0,-1-1 0 0 0,0 1 0 0 0,0 0 0 0 0,-1 0 0 0 0,4 17 0 0 0,-5-15 0 0 0,-1 0 0 0 0,0 0-1 0 0,0-1 1 0 0,-1 1-1 0 0,-3 20 1 0 0,2-25 0 0 0,0 1-1 0 0,0-1 0 0 0,-1 0 1 0 0,0 0-1 0 0,0 0 1 0 0,-1 0-1 0 0,0 0 1 0 0,0 0-1 0 0,0-1 1 0 0,-8 10-1 0 0,10-14 1 0 0,-1 1-1 0 0,0-1 1 0 0,0 1 0 0 0,0-1-1 0 0,0 0 1 0 0,0 0-1 0 0,0 0 1 0 0,0 0 0 0 0,-1 0-1 0 0,1 0 1 0 0,0-1-1 0 0,0 1 1 0 0,-1-1 0 0 0,1 1-1 0 0,0-1 1 0 0,-1 0-1 0 0,1 0 1 0 0,0 0 0 0 0,-1 0-1 0 0,1-1 1 0 0,0 1 0 0 0,-4-1-1 0 0,6 0-3 0 0,-1 1 1 0 0,0 0-1 0 0,1-1 0 0 0,-1 1 0 0 0,0-1 1 0 0,1 0-1 0 0,-1 1 0 0 0,1-1 0 0 0,-1 1 1 0 0,1-1-1 0 0,-1 0 0 0 0,1 1 0 0 0,0-1 1 0 0,-1 0-1 0 0,1 0 0 0 0,0 1 0 0 0,-1-1 1 0 0,1 0-1 0 0,0 0 0 0 0,0 0 0 0 0,0 1 1 0 0,0-1-1 0 0,0 0 0 0 0,0 0 1 0 0,0-1-1 0 0,0 0 2 0 0,0 0 0 0 0,0-1 0 0 0,0 1 0 0 0,1 0-1 0 0,-1 0 1 0 0,1-1 0 0 0,-1 1 0 0 0,1 0 0 0 0,0 0 0 0 0,0 0 0 0 0,1-3 0 0 0,11-15 9 0 0,12-20 20 0 0,49-61-1 0 0,-21 44 3 0 0,92-74-1 0 0,-95 87-23 0 0,-25 20 5 0 0,2 1 0 0 0,50-33 0 0 0,-66 51-14 0 0,64-37 19 0 0,-63 37-12 0 0,1-1-1 0 0,0 2 1 0 0,0-1-1 0 0,15-2 1 0 0,-26 7-7 0 0,0 0-1 0 0,0 0 0 0 0,0 0 1 0 0,0-1-1 0 0,0 2 1 0 0,0-1-1 0 0,-1 0 0 0 0,1 0 1 0 0,0 1-1 0 0,0-1 1 0 0,0 1-1 0 0,0-1 1 0 0,-1 1-1 0 0,1 0 0 0 0,0 0 1 0 0,0 0-1 0 0,-1 0 1 0 0,1 0-1 0 0,-1 0 0 0 0,1 0 1 0 0,-1 0-1 0 0,1 1 1 0 0,1 2-1 0 0,0 0 5 0 0,-1-1-1 0 0,0 1 1 0 0,0 0 0 0 0,0 0-1 0 0,0 0 1 0 0,-1 0-1 0 0,0 0 1 0 0,1 0 0 0 0,-1 1-1 0 0,0 5 1 0 0,1 29 42 0 0,-2-1 1 0 0,-6 52-1 0 0,0-21 11 0 0,1-18 43 0 0,-19 79 1 0 0,15-86-33 0 0,7-35-834 0 0,1 1-1 0 0,-1 10 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08.7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98 172 13464 0 0,'0'8'72'0'0,"-2"1"1"0"0,1-1-1 0 0,-1 1 1 0 0,0-1-1 0 0,-1 0 1 0 0,-3 9 0 0 0,2-6 89 0 0,0 0 0 0 0,-3 18 0 0 0,4-6 462 0 0,-2-1-1 0 0,-13 44 1 0 0,16-59-485 0 0,-4 8 203 0 0,6-14-325 0 0,0-1-1 0 0,0 1 1 0 0,-1-1-1 0 0,1 0 1 0 0,0 1-1 0 0,0-1 1 0 0,0 1-1 0 0,-1-1 1 0 0,1 0-1 0 0,0 1 1 0 0,-1-1-1 0 0,1 0 1 0 0,0 0-1 0 0,-1 1 1 0 0,1-1-1 0 0,0 0 1 0 0,-1 0-1 0 0,1 1 1 0 0,-1-1-1 0 0,1 0 1 0 0,0 0-1 0 0,-1 0 1 0 0,1 0-1 0 0,-1 0 1 0 0,1 0-1 0 0,0 0 1 0 0,-1 0-1 0 0,0 0 1 0 0,0 0 3 0 0,1 0 1 0 0,-1-1 0 0 0,1 1-1 0 0,-1-1 1 0 0,1 1 0 0 0,-1-1-1 0 0,1 1 1 0 0,-1-1 0 0 0,1 1-1 0 0,-1-1 1 0 0,1 1 0 0 0,0-1-1 0 0,-1-1 1 0 0,-2-2 70 0 0,-1 0-35 0 0,3 4-50 0 0,1 0 0 0 0,-1-1 0 0 0,1 1 0 0 0,-1 0 0 0 0,0-1 0 0 0,1 1 0 0 0,0-1 0 0 0,-1 1 0 0 0,1-1 0 0 0,-1 1 0 0 0,1-1 0 0 0,0 1 0 0 0,-1-1 0 0 0,1 1 0 0 0,0-1 0 0 0,-1 1 0 0 0,1-1 0 0 0,0 0 0 0 0,0 1 0 0 0,0-1 0 0 0,-1 1 0 0 0,1-1 0 0 0,0 0 0 0 0,0 1 0 0 0,0-1 0 0 0,0 0 0 0 0,0 1 0 0 0,0-1 0 0 0,0 0 0 0 0,3-13 22 0 0,1 1 1 0 0,-1 0-1 0 0,2 0 0 0 0,0 0 1 0 0,1 1-1 0 0,0 0 1 0 0,0 0-1 0 0,2 0 0 0 0,10-14 1 0 0,-14 21-27 0 0,14-18 36 0 0,1 1 1 0 0,36-34-1 0 0,-49 50-33 0 0,0 1 1 0 0,1 0 0 0 0,0 1-1 0 0,0 0 1 0 0,0 0 0 0 0,0 0 0 0 0,1 1-1 0 0,0 0 1 0 0,-1 0 0 0 0,1 1 0 0 0,0 0-1 0 0,0 0 1 0 0,1 1 0 0 0,10-1-1 0 0,-16 3-5 0 0,0-1 0 0 0,0 0 0 0 0,0 1 0 0 0,0 0 1 0 0,-1 0-1 0 0,1 0 0 0 0,0 0 0 0 0,0 0 0 0 0,-1 0 0 0 0,1 1 0 0 0,-1-1 0 0 0,1 1 0 0 0,-1 0 0 0 0,0-1 0 0 0,0 1 0 0 0,1 1 0 0 0,-1-1 0 0 0,0 0 0 0 0,-1 0 0 0 0,1 1 0 0 0,0-1 0 0 0,1 4 0 0 0,0 0 0 0 0,0 0-1 0 0,0 1 1 0 0,0-1 0 0 0,-1 1 0 0 0,0 0 0 0 0,0 0-1 0 0,-1 0 1 0 0,1 7 0 0 0,-1-2-1 0 0,0 0 0 0 0,-1 0 0 0 0,-3 21 0 0 0,2-28 1 0 0,0 1-1 0 0,-1-1 1 0 0,0 1 0 0 0,0-1 0 0 0,0 0-1 0 0,0 0 1 0 0,-1 0 0 0 0,0 0 0 0 0,0 0 0 0 0,-4 5-1 0 0,4-8 1 0 0,-20 24 0 0 0,22-25 0 0 0,-1 1 0 0 0,1-1 0 0 0,-1 0 0 0 0,1 1 0 0 0,-1-1 0 0 0,0 0 0 0 0,0 0 0 0 0,1 0 0 0 0,-1-1 0 0 0,0 1 0 0 0,0 0 0 0 0,0-1 0 0 0,0 1 0 0 0,-2-1 0 0 0,3 0 1 0 0,1 0-1 0 0,-1 0 0 0 0,0 0 0 0 0,1 0 0 0 0,-1 0 0 0 0,1 0 0 0 0,-1 0 0 0 0,0-1 0 0 0,1 1 0 0 0,-1 0 0 0 0,1-1 0 0 0,-1 1 0 0 0,1 0 1 0 0,-1-1-1 0 0,0 1 0 0 0,1-1 0 0 0,0 1 0 0 0,-1 0 0 0 0,1-1 0 0 0,-1 1 0 0 0,1-1 0 0 0,0 0 0 0 0,-1 1 0 0 0,1-1 0 0 0,0 1 0 0 0,-1-1 1 0 0,1 1-1 0 0,0-1 0 0 0,0-1 0 0 0,-1 0 0 0 0,1 0 1 0 0,-1 0-1 0 0,1 0 1 0 0,0 0-1 0 0,0-1 1 0 0,0 1 0 0 0,0-2-1 0 0,1-2 0 0 0,1 0 1 0 0,-1 0-1 0 0,1 0 0 0 0,0 1 0 0 0,0-1 1 0 0,6-8-1 0 0,21-31 4 0 0,-21 34-2 0 0,-2 2-1 0 0,4-7-1 0 0,1 0 0 0 0,1 1 1 0 0,0 1-1 0 0,1 0 0 0 0,21-18 1 0 0,-8 13 0 0 0,0 2 0 0 0,1 0 0 0 0,1 2 0 0 0,37-15 0 0 0,-49 24 1 0 0,0 0 1 0 0,0 2 0 0 0,1 0 0 0 0,-1 0-1 0 0,1 2 1 0 0,0 0 0 0 0,0 1-1 0 0,0 1 1 0 0,28 2 0 0 0,-38-1 9 0 0,0 1 1 0 0,0 0 0 0 0,0 0 0 0 0,0 0-1 0 0,0 1 1 0 0,0 0 0 0 0,-1 0 0 0 0,0 1-1 0 0,1 0 1 0 0,-1 0 0 0 0,-1 1-1 0 0,8 5 1 0 0,-11-7-3 0 0,0 0-1 0 0,0-1 0 0 0,0 1 1 0 0,0 0-1 0 0,-1 0 1 0 0,1 0-1 0 0,-1 0 0 0 0,2 4 1 0 0,0 3 13 0 0,1-2-2 0 0,0-1 5 0 0,-1 0-1 0 0,0 1 0 0 0,0 0 0 0 0,-1-1 0 0 0,0 1 0 0 0,0 0 1 0 0,0 11-1 0 0,-2 30 68 0 0,-9 67-1 0 0,4-71-2221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38.4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853 827 4912 0 0,'0'0'137'0'0,"-4"-3"5"0"0,0 0-98 0 0,1 1 1 0 0,0 0 0 0 0,0 1 0 0 0,0-1 0 0 0,-1 0 0 0 0,-4-1 0 0 0,4 1 163 0 0,0 0-1 0 0,1 0 1 0 0,-1 0 0 0 0,1-1-1 0 0,0 1 1 0 0,-1-1-1 0 0,1 0 1 0 0,1 0 0 0 0,-1 0-1 0 0,-3-4 1 0 0,1 1-21 0 0,1 2-54 0 0,0 0 0 0 0,0 0 1 0 0,-1 1-1 0 0,-8-6 0 0 0,-1-1 65 0 0,3 4-62 0 0,1-1 1 0 0,-1 2-1 0 0,0-1 1 0 0,-18-5-1 0 0,8 3 6 0 0,10 4-42 0 0,-1 1 0 0 0,1 0 0 0 0,-20-2 1 0 0,-12-3 74 0 0,25 4-100 0 0,0 1 1 0 0,-1 1-1 0 0,-20 1 1 0 0,2-1 23 0 0,25 2-73 0 0,1 0 1 0 0,-1 1-1 0 0,0 0 1 0 0,1 1-1 0 0,0 0 0 0 0,-1 1 1 0 0,1 1-1 0 0,0-1 1 0 0,1 2-1 0 0,-1 0 0 0 0,1 0 1 0 0,-1 0-1 0 0,2 1 1 0 0,-15 12-1 0 0,6-4 17 0 0,1 2 0 0 0,1 0 0 0 0,0 0 0 0 0,1 2 0 0 0,1 0 0 0 0,-17 28 0 0 0,19-25 16 0 0,2 0-1 0 0,0 0 1 0 0,-10 32-1 0 0,-11 72 226 0 0,27-101-183 0 0,0 1 0 0 0,1 0 0 0 0,1 35 1 0 0,3-48-44 0 0,0-1 0 0 0,0 0 1 0 0,1 1-1 0 0,0-1 0 0 0,1 0 0 0 0,0 0 1 0 0,1 0-1 0 0,1-1 0 0 0,8 18 1 0 0,-10-24-31 0 0,0 0 1 0 0,0 0-1 0 0,0-1 1 0 0,0 0-1 0 0,1 1 1 0 0,-1-1-1 0 0,1 0 1 0 0,0 0-1 0 0,0-1 1 0 0,0 1-1 0 0,0-1 1 0 0,0 0-1 0 0,9 3 1 0 0,-4-3 8 0 0,-1 1 0 0 0,1-1 0 0 0,0-1 0 0 0,0 0 0 0 0,0 0 0 0 0,12-1 0 0 0,-12-1-12 0 0,0-1 0 0 0,0 0 0 0 0,0 0 0 0 0,-1-1 0 0 0,1 0 0 0 0,0-1 0 0 0,10-5 0 0 0,6-3 14 0 0,0 2-9 0 0,-13 5-15 0 0,0 0 1 0 0,0 0-1 0 0,0-1 0 0 0,14-11 1 0 0,47-44 51 0 0,-59 47-52 0 0,-2 3 9 0 0,0-2-1 0 0,-1 1 1 0 0,-1-2 0 0 0,0 1-1 0 0,-1-2 1 0 0,10-18 0 0 0,-3-1 60 0 0,20-59 0 0 0,-9-4 124 0 0,18-125 1 0 0,-39 191-169 0 0,14-138 192 0 0,-15 117-160 0 0,-1-47 70 0 0,-1 8 20 0 0,-1 26-37 0 0,-2 43-19 0 0,5-42-1 0 0,-2 46 31 0 0,-2-1 1 0 0,0-26-1 0 0,-1 26 171 0 0,0 19-301 0 0,-1-1 0 0 0,1 1 0 0 0,0 0 0 0 0,0 0 0 0 0,0 0 1 0 0,0 0-1 0 0,0 0 0 0 0,0 0 0 0 0,0 0 0 0 0,0 0 0 0 0,0-1 0 0 0,0 1 0 0 0,0 0 0 0 0,0 0 1 0 0,0 0-1 0 0,0 0 0 0 0,1 0 0 0 0,-1 0 0 0 0,0 0 0 0 0,0-1 0 0 0,0 1 0 0 0,0 0 1 0 0,0 0-1 0 0,0 0 0 0 0,0 0 0 0 0,0 0 0 0 0,0 0 0 0 0,0 0 0 0 0,0 0 0 0 0,0 0 0 0 0,0 0 1 0 0,1 0-1 0 0,-1-1 0 0 0,0 1 0 0 0,0 0 0 0 0,0 0 0 0 0,0 0 0 0 0,0 0 0 0 0,0 0 0 0 0,1 0 9 0 0,-1 0 0 0 0,0 0-1 0 0,0 0 1 0 0,0 0 0 0 0,0 0-1 0 0,0 0 1 0 0,1 0-1 0 0,-1 0 1 0 0,0 0 0 0 0,0-1-1 0 0,0 1 1 0 0,0 0-1 0 0,0 0 1 0 0,0 0 0 0 0,0 0-1 0 0,1 0 1 0 0,-1 0 0 0 0,0-1-1 0 0,0 1 1 0 0,0 0-1 0 0,0 0 1 0 0,0 0 0 0 0,0 0-1 0 0,0 0 1 0 0,0-1-1 0 0,0 1 1 0 0,0 0 0 0 0,0 0-1 0 0,0 0 1 0 0,0 0 0 0 0,0 0-1 0 0,0-1 1 0 0,0 1-1 0 0,0 0 1 0 0,0 0 0 0 0,0 0-1 0 0,0 0 1 0 0,0-1-1 0 0,-2 41 352 0 0,-9 51-1 0 0,2-16-226 0 0,1-1-17 0 0,0 0 33 0 0,3 131 0 0 0,9-153-127 0 0,2 0 0 0 0,19 74 0 0 0,-16-92-15 0 0,2-1 1 0 0,1 0-1 0 0,2-1 0 0 0,28 49 0 0 0,33 31 1 0 0,-60-95-14 0 0,1 0 0 0 0,0-2 0 0 0,1 0 0 0 0,1-1 0 0 0,35 22 0 0 0,-45-32 15 0 0,0 0 0 0 0,0-1 0 0 0,1 0 0 0 0,-1 0-1 0 0,1 0 1 0 0,0-1 0 0 0,16 2 0 0 0,1-2-590 0 0,29-2-1 0 0,-37 0-758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45.4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 27 5624 0 0,'-14'-21'0'0'0,"8"15"0"0"0,3 8 4 0 0,3-2-1 0 0,0 0 0 0 0,-1 0 0 0 0,1 1 1 0 0,0-1-1 0 0,0 0 0 0 0,0 0 0 0 0,0 1 0 0 0,0-1 1 0 0,0 0-1 0 0,0 1 0 0 0,0-1 0 0 0,0 0 1 0 0,0 0-1 0 0,0 1 0 0 0,0-1 0 0 0,0 0 0 0 0,0 1 1 0 0,0-1-1 0 0,0 0 0 0 0,0 0 0 0 0,0 1 0 0 0,0-1 1 0 0,0 0-1 0 0,0 0 0 0 0,1 1 0 0 0,-1-1 0 0 0,8 3 1193 0 0,7-3-483 0 0,-13 0-654 0 0,1 0 1 0 0,0 0 0 0 0,-1 0-1 0 0,1 1 1 0 0,-1-1 0 0 0,1 1-1 0 0,-1-1 1 0 0,4 2 0 0 0,-3-1-14 0 0,-1 1 0 0 0,0-1 0 0 0,1 0 0 0 0,-1 1 0 0 0,0 0 0 0 0,0-1 0 0 0,1 1 0 0 0,-2 0 0 0 0,1 0 0 0 0,0 0 0 0 0,0 1 0 0 0,-1-1 0 0 0,1 0 0 0 0,-1 1 0 0 0,1-1 0 0 0,-1 1 0 0 0,0-1 0 0 0,0 1 0 0 0,0-1 0 0 0,0 4 0 0 0,5 28 283 0 0,-2 0 0 0 0,-2 0 0 0 0,-2 46 0 0 0,-9 43 208 0 0,-5 122 501 0 0,22-115-373 0 0,-1-45-211 0 0,-3-40-198 0 0,-1-27-81 0 0,-1 19 0 0 0,-1 26 347 0 0,-9-37-188 0 0,8-26-319 0 0,0 1-1 0 0,1-1 0 0 0,-1 1 1 0 0,0 0-1 0 0,0-1 1 0 0,-1 1-1 0 0,1-1 1 0 0,0 1-1 0 0,0-1 0 0 0,0 1 1 0 0,0 0-1 0 0,0-1 1 0 0,-1 1-1 0 0,1-1 1 0 0,0 1-1 0 0,0-1 0 0 0,-1 1 1 0 0,1-1-1 0 0,0 1 1 0 0,-1-1-1 0 0,1 0 1 0 0,-1 1-1 0 0,1-1 0 0 0,-1 1 1 0 0,-5 4 99 0 0,3 4-1573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46.1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331 147 5824 0 0,'0'-1'34'0'0,"0"0"1"0"0,0 0-1 0 0,0 0 0 0 0,0-1 1 0 0,0 1-1 0 0,-1 0 1 0 0,1 0-1 0 0,0 0 0 0 0,-1 0 1 0 0,1 0-1 0 0,0 0 1 0 0,-1 0-1 0 0,1 0 0 0 0,-1 0 1 0 0,0 0-1 0 0,1 0 1 0 0,-1 0-1 0 0,0 0 0 0 0,0-1 1 0 0,-2 1 125 0 0,1 0 0 0 0,0-1 0 0 0,0 1 0 0 0,0 0 0 0 0,-1 0-1 0 0,-3-1 1 0 0,-4-1 89 0 0,9 3-166 0 0,0-1 0 0 0,0 1 0 0 0,0 0 0 0 0,0-1 0 0 0,0 1 0 0 0,0 0 1 0 0,0 0-1 0 0,0 0 0 0 0,0 0 0 0 0,0 0 0 0 0,-1 0 0 0 0,1 0 0 0 0,0 0 0 0 0,0 0 0 0 0,0 1 0 0 0,0-1 1 0 0,0 0-1 0 0,0 1 0 0 0,0-1 0 0 0,0 0 0 0 0,0 1 0 0 0,0 0 0 0 0,0-1 0 0 0,0 1 0 0 0,0-1 1 0 0,1 1-1 0 0,-1 0 0 0 0,0 0 0 0 0,-1 1 0 0 0,-3 2-54 0 0,-4 3 61 0 0,0 0-1 0 0,1 1 0 0 0,0 0 1 0 0,0 0-1 0 0,-10 15 0 0 0,-8 14 75 0 0,9-15-51 0 0,2 0 1 0 0,-23 44-1 0 0,-21 59 149 0 0,51-107-222 0 0,1 0 1 0 0,1 0-1 0 0,0 1 1 0 0,2 0-1 0 0,0 0 0 0 0,1 0 1 0 0,1 1-1 0 0,1-1 1 0 0,0 0-1 0 0,1 1 1 0 0,2-1-1 0 0,0 1 1 0 0,7 27-1 0 0,-5-32 5 0 0,1-1-1 0 0,0 0 1 0 0,2 0-1 0 0,-1 0 1 0 0,2-1-1 0 0,0 0 1 0 0,0 0-1 0 0,1-1 1 0 0,1 0-1 0 0,15 15 1 0 0,-19-22-21 0 0,0 0 1 0 0,0 0 0 0 0,0-1-1 0 0,1 0 1 0 0,-1 0-1 0 0,12 4 1 0 0,-1-1 52 0 0,27 7 0 0 0,-33-12-42 0 0,1 0 0 0 0,-1-1 0 0 0,14 0 0 0 0,16 2 59 0 0,-33-2-77 0 0,-1 0-1 0 0,1 1 0 0 0,0-1 0 0 0,0-1 0 0 0,0 0 0 0 0,0 0 0 0 0,0-1 0 0 0,0 1 0 0 0,0-2 0 0 0,9-2 0 0 0,-3 0 11 0 0,0-1 0 0 0,0-1 0 0 0,-1 0 0 0 0,17-10 0 0 0,-5 0-1 0 0,-10 7-8 0 0,0-1 0 0 0,-1 0-1 0 0,19-17 1 0 0,-28 22-13 0 0,10-11 9 0 0,1 0 1 0 0,-2-1-1 0 0,21-31 1 0 0,45-118 63 0 0,-64 129-46 0 0,-2 1 22 0 0,-2-1 1 0 0,9-45-1 0 0,-18 68-13 0 0,-1 0 0 0 0,0 0 0 0 0,-2-26 0 0 0,-6-42 188 0 0,4 73-191 0 0,1 1-1 0 0,-1-1 1 0 0,-1 0-1 0 0,1 1 1 0 0,-2 0-1 0 0,1 0 1 0 0,-1 0-1 0 0,0 0 1 0 0,-1 0-1 0 0,1 1 1 0 0,-2 0-1 0 0,1 0 1 0 0,-1 0-1 0 0,0 0 1 0 0,0 1-1 0 0,-13-9 1 0 0,-9-9 144 0 0,21 18-136 0 0,1 0 0 0 0,-1 1-1 0 0,-1 0 1 0 0,1 0 0 0 0,-11-5 0 0 0,5 4 11 0 0,4 1-14 0 0,0 1 1 0 0,0 0-1 0 0,0 1 1 0 0,0 0 0 0 0,-1 0-1 0 0,0 1 1 0 0,-15-2-1 0 0,-52-2 477 0 0,72 4-414 0 0,2 1-56 0 0,4 4-5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46.8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414 120 6728 0 0,'-28'17'115'0'0,"17"-10"18"0"0,0 0 0 0 0,0 0 0 0 0,-10 11 1 0 0,-13 11 340 0 0,16-13-217 0 0,1 0 1 0 0,0 1 0 0 0,-19 26 0 0 0,-17 39 225 0 0,25-38-325 0 0,-31 53 58 0 0,46-72-180 0 0,1 0 1 0 0,-9 28 0 0 0,14-29-11 0 0,2 1 1 0 0,0-1 0 0 0,-1 29-1 0 0,6-45-11 0 0,0 0 0 0 0,0 0-1 0 0,0 0 1 0 0,1 0 0 0 0,1 0-1 0 0,-1 0 1 0 0,1 0 0 0 0,1 0-1 0 0,-1 0 1 0 0,1-1-1 0 0,0 1 1 0 0,9 13 0 0 0,-6-13 17 0 0,-1 0 0 0 0,1 0-1 0 0,1-1 1 0 0,-1 0 0 0 0,1 0 0 0 0,1-1 0 0 0,-1 1 0 0 0,1-1 0 0 0,0-1 0 0 0,14 7 0 0 0,-14-7 3 0 0,1-1 0 0 0,0 0 1 0 0,0-1-1 0 0,0 0 0 0 0,0-1 1 0 0,1 1-1 0 0,18 0 0 0 0,-8-2 32 0 0,1-1 0 0 0,0-1 0 0 0,-1-1 0 0 0,0-1 0 0 0,1 0-1 0 0,30-11 1 0 0,-4-2 83 0 0,50-25-1 0 0,-71 28-85 0 0,0-2-1 0 0,0 0 1 0 0,26-23 0 0 0,-16 6 58 0 0,-2-1 0 0 0,43-53 0 0 0,-72 80-103 0 0,8-10 28 0 0,-1 0 0 0 0,-1 0 0 0 0,-1-1 0 0 0,0 0 0 0 0,-1 0 0 0 0,0-1 0 0 0,-2-1 0 0 0,10-36 0 0 0,-15 46-27 0 0,7-25 70 0 0,-2 0 1 0 0,2-37-1 0 0,-8 60-59 0 0,-1 0 0 0 0,0 0 0 0 0,-1 0-1 0 0,0 0 1 0 0,-1 0 0 0 0,0 0 0 0 0,-1 1 0 0 0,0-1 0 0 0,-1 1-1 0 0,-7-18 1 0 0,10 28-31 0 0,-8-17 99 0 0,-15-23-1 0 0,20 34-71 0 0,-1 1 0 0 0,1 0-1 0 0,-1 0 1 0 0,0 0 0 0 0,-1 0 0 0 0,1 1-1 0 0,-11-7 1 0 0,0 3 36 0 0,0 0 0 0 0,-1 1 0 0 0,0 1 0 0 0,-1 0 0 0 0,1 2 0 0 0,-1 0 0 0 0,-26-3 0 0 0,24 6-7 0 0,1-2-1 0 0,-1 0 1 0 0,-28-9 0 0 0,38 10-396 0 0,0 0 1 0 0,0 0 0 0 0,0 1 0 0 0,-10-1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47.5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 9 4312 0 0,'-8'-8'614'0'0,"8"9"-390"0"0,1 3-138 0 0,1 6 336 0 0,1-9-157 0 0,1-6-204 0 0,0 4-49 0 0,-1 1 0 0 0,0 0 0 0 0,0-1 0 0 0,0 1 0 0 0,1 0 0 0 0,-1 1 0 0 0,6 0 0 0 0,-8-1-12 0 0,0 1 1 0 0,1-1-1 0 0,-1 0 0 0 0,0 1 1 0 0,0-1-1 0 0,0 1 1 0 0,0-1-1 0 0,0 1 0 0 0,0 0 1 0 0,0 0-1 0 0,0-1 1 0 0,0 1-1 0 0,0 0 0 0 0,0 0 1 0 0,0 0-1 0 0,0 1 1 0 0,11 19 20 0 0,-6-9 0 0 0,-1-4 32 0 0,-1 1-1 0 0,0-1 0 0 0,-1 1 1 0 0,0 0-1 0 0,0 0 1 0 0,-1 0-1 0 0,0 0 1 0 0,-1 0-1 0 0,0 0 1 0 0,0 1-1 0 0,-1 11 0 0 0,0-14 63 0 0,1-1 0 0 0,-1 1-1 0 0,4 10 1 0 0,-2-11 133 0 0,-1 0 0 0 0,0 1 0 0 0,1 11 0 0 0,-2-17-174 0 0,0 1 0 0 0,0-1 0 0 0,-1 0 0 0 0,1 1 0 0 0,0-1 0 0 0,-1 0 0 0 0,1 1 0 0 0,-1-1 0 0 0,-6 14 3128 0 0,10-21-2596 0 0,4-13-468 0 0,-2 6-46 0 0,0 0-1 0 0,1 0 1 0 0,0 1 0 0 0,10-14 0 0 0,39-55 332 0 0,-50 76-381 0 0,-1-1 1 0 0,1 1-1 0 0,1 1 1 0 0,-1-1-1 0 0,1 1 1 0 0,-1 0 0 0 0,1 0-1 0 0,1 0 1 0 0,9-4-1 0 0,-5 4 14 0 0,0 0-1 0 0,0 1 1 0 0,0 0-1 0 0,0 1 1 0 0,12-2-1 0 0,-19 4-35 0 0,0 0 0 0 0,0 1 0 0 0,-1-1 0 0 0,1 1 0 0 0,0 0 1 0 0,-1 0-1 0 0,1 0 0 0 0,0 1 0 0 0,-1-1 0 0 0,1 1 0 0 0,-1 0 0 0 0,0 0 0 0 0,0 0 0 0 0,0 0 0 0 0,0 0 0 0 0,0 1 0 0 0,0-1 0 0 0,5 7 0 0 0,-7-7-9 0 0,0 0-1 0 0,1 0 0 0 0,-1 0 0 0 0,0 0 1 0 0,0 1-1 0 0,0-1 0 0 0,0 0 1 0 0,-1 1-1 0 0,1-1 0 0 0,0 5 0 0 0,1 1 11 0 0,0 1-7 0 0,0 0 0 0 0,-1 0 1 0 0,0 0-1 0 0,0 0 1 0 0,-1 0-1 0 0,0 0 1 0 0,-1 0-1 0 0,0 0 1 0 0,0 0-1 0 0,-1 0 1 0 0,0 0-1 0 0,-1-1 0 0 0,0 1 1 0 0,0-1-1 0 0,-1 1 1 0 0,-5 9-1 0 0,-5-2 101 0 0,13-16-89 0 0,2-7 34 0 0,1-4-38 0 0,2 1-1 0 0,0 0 1 0 0,0 0-1 0 0,1 0 0 0 0,8-14 1 0 0,-10 20-16 0 0,0 1 0 0 0,0-1 0 0 0,1 1 1 0 0,-1-1-1 0 0,1 1 0 0 0,0 0 0 0 0,0 0 0 0 0,8-4 0 0 0,10-7 38 0 0,-9 6-5 0 0,1 0-1 0 0,25-11 1 0 0,-38 19-37 0 0,2-2 5 0 0,-1 2 1 0 0,1-1-1 0 0,0 0 1 0 0,-1 0-1 0 0,1 1 1 0 0,0 0-1 0 0,0-1 1 0 0,0 1-1 0 0,-1 0 1 0 0,1 0-1 0 0,0 1 1 0 0,0-1-1 0 0,-1 0 1 0 0,1 1-1 0 0,0 0 1 0 0,-1 0-1 0 0,1 0 1 0 0,0 0-1 0 0,-1 0 1 0 0,1 0-1 0 0,-1 0 1 0 0,0 1-1 0 0,1 0 1 0 0,-1-1-1 0 0,0 1 1 0 0,0 0-1 0 0,0 0 1 0 0,0 0-1 0 0,0 0 1 0 0,-1 0-1 0 0,1 1 1 0 0,-1-1-1 0 0,3 5 1 0 0,2 8 13 0 0,14 40 55 0 0,-17-46-64 0 0,-1-1 1 0 0,0 1-1 0 0,-1 0 0 0 0,1 13 0 0 0,-2-17-346 0 0,0-1 0 0 0,1 0-1 0 0,-1 1 1 0 0,1-1 0 0 0,1 5-1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48.0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43 11760 0 0,'1'9'106'0'0,"0"0"0"0"0,4 17 0 0 0,-4-20-19 0 0,1 1 0 0 0,-1 0 0 0 0,0 0 0 0 0,-1-1 0 0 0,0 1 0 0 0,0 8 1 0 0,-3 18 600 0 0,3-23-464 0 0,-4 18 0 0 0,3-20 59 0 0,-1 1 0 0 0,0 14 0 0 0,-3-22-38 0 0,4-1-237 0 0,1 0 1 0 0,0 0-1 0 0,0 0 1 0 0,0 0-1 0 0,0 0 1 0 0,-1 0-1 0 0,1 0 1 0 0,0 0-1 0 0,0 0 0 0 0,0 0 1 0 0,0 0-1 0 0,-1 0 1 0 0,1 0-1 0 0,0 0 1 0 0,0 0-1 0 0,0 0 0 0 0,0 0 1 0 0,0 0-1 0 0,-1 0 1 0 0,1 0-1 0 0,0 0 1 0 0,0-1-1 0 0,0 1 1 0 0,0 0-1 0 0,0 0 0 0 0,-1 0 1 0 0,1 0-1 0 0,0 0 1 0 0,0 0-1 0 0,0-1 1 0 0,0 1-1 0 0,0 0 0 0 0,0 0 1 0 0,0 0-1 0 0,0 0 1 0 0,0-1-1 0 0,0-1-3 0 0,19-75 101 0 0,-16 69-97 0 0,0 0-1 0 0,0 0 1 0 0,1 0-1 0 0,0 1 0 0 0,0-1 1 0 0,1 1-1 0 0,7-10 1 0 0,-8 14-2 0 0,0-1-1 0 0,0 1 1 0 0,0 0 0 0 0,1 0-1 0 0,-1 0 1 0 0,1 1 0 0 0,0-1-1 0 0,-1 1 1 0 0,1 0 0 0 0,6-1 0 0 0,-6 2 3 0 0,-1-1 0 0 0,0 2 1 0 0,1-1-1 0 0,-1 0 0 0 0,1 1 1 0 0,-1 0-1 0 0,1 0 0 0 0,-1 0 1 0 0,1 1-1 0 0,-1-1 0 0 0,1 1 1 0 0,4 2-1 0 0,-7-2 0 0 0,0 0-1 0 0,0 0 1 0 0,0 1-1 0 0,0-1 1 0 0,0 1 0 0 0,0 0-1 0 0,0-1 1 0 0,0 1 0 0 0,2 4-1 0 0,12 20 82 0 0,-14-23-83 0 0,-1 1 1 0 0,1 0 0 0 0,-1 0-1 0 0,0 0 1 0 0,-1-1 0 0 0,1 1-1 0 0,-1 0 1 0 0,1 0 0 0 0,-1 0-1 0 0,0 0 1 0 0,-1 4 0 0 0,1 7 3 0 0,0-17-12 0 0,0 0 1 0 0,1 0-1 0 0,0 0 1 0 0,-1 0-1 0 0,1 0 1 0 0,0 0-1 0 0,0 1 1 0 0,0-1-1 0 0,0 0 1 0 0,0 0-1 0 0,1 1 1 0 0,1-3-1 0 0,2-4 2 0 0,3-3-2 0 0,0 0 0 0 0,0 0 0 0 0,1 1 0 0 0,0 0 0 0 0,1 1 0 0 0,0 0 0 0 0,1 0 0 0 0,0 1 0 0 0,12-7 0 0 0,-10 7 2 0 0,0 1 1 0 0,0 0 0 0 0,20-7 0 0 0,-29 13 1 0 0,1-1-1 0 0,-1 1 1 0 0,0 0 0 0 0,0 1-1 0 0,0-1 1 0 0,1 1 0 0 0,-1-1-1 0 0,0 1 1 0 0,1 1-1 0 0,-1-1 1 0 0,0 1 0 0 0,0-1-1 0 0,1 1 1 0 0,-1 0 0 0 0,0 1-1 0 0,7 2 1 0 0,-9-2 0 0 0,0-1-1 0 0,0 0 1 0 0,-1 1 0 0 0,1 0-1 0 0,0-1 1 0 0,-1 1 0 0 0,1 0 0 0 0,-1 0-1 0 0,1 0 1 0 0,0 2 0 0 0,11 24 26 0 0,-11-24-21 0 0,1 5 1 0 0,0-1-1 0 0,-1 1 1 0 0,0 0 0 0 0,0 1 0 0 0,0 9-1 0 0,1 5 6 0 0,12 93-1977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6.1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296 0 16384 0 0,'-2'3'0'0'0,"-4"0"0"0"0,2 5 0 0 0,-11 8 271 0 0,-4 6 9 0 0,5 11 0 0 0,-8 29 8 0 0,-4 8 32 0 0,4-7 8 0 0,-4 2-8 0 0,0 1 0 0 0,-3-4-72 0 0,3-8-8 0 0,-4 3 0 0 0,2 11 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17.9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7362 2801 10152 0 0,'-21'-5'28'0'0,"-1"1"1"0"0,-43-3 0 0 0,-45 6 139 0 0,14 2-56 0 0,-7-3 69 0 0,-83-5 309 0 0,-28-15-17 0 0,133 15-351 0 0,-23 0 28 0 0,-44-5 13 0 0,-220-26 147 0 0,90 10-137 0 0,-100 5 55 0 0,184 25-97 0 0,117 0-85 0 0,-167 11 121 0 0,98-4 18 0 0,11 0-14 0 0,-72 3 97 0 0,31-2-20 0 0,17 0 53 0 0,67-6-123 0 0,-70 1 103 0 0,-24-2 50 0 0,-32 0 26 0 0,150-4-245 0 0,-295 8 313 0 0,118 4-209 0 0,52-6-61 0 0,78 1-48 0 0,-2-1 8 0 0,-60 1 33 0 0,54 0-51 0 0,21-1-9 0 0,78-4-66 0 0,-89 4 84 0 0,99-3-93 0 0,-125 9 73 0 0,113-11-71 0 0,-98 5 57 0 0,-85 13 72 0 0,99-4-54 0 0,-18 1 1 0 0,-56-6 32 0 0,167-8-102 0 0,0 2 0 0 0,-26 6 1 0 0,-16 3 23 0 0,18-6-15 0 0,23-3 4 0 0,-35 2 1 0 0,14-1 10 0 0,30-3-29 0 0,0 0 0 0 0,0 0 0 0 0,-16-1 0 0 0,3-2 17 0 0,16 2-20 0 0,0-1 0 0 0,-1 1-1 0 0,1-1 1 0 0,0-1-1 0 0,0 1 1 0 0,-10-5-1 0 0,3 1 17 0 0,9 4-15 0 0,-1-1 0 0 0,0 0 0 0 0,1 0-1 0 0,0-1 1 0 0,-1 1 0 0 0,1-1 0 0 0,0 0 0 0 0,0 0-1 0 0,-4-5 1 0 0,3 3 1 0 0,0 0 1 0 0,1-1-1 0 0,0 0 0 0 0,0 0 1 0 0,0 0-1 0 0,0 0 0 0 0,1 0 1 0 0,0-1-1 0 0,-2-7 0 0 0,-5-21 41 0 0,-10-68-1 0 0,7 30-20 0 0,-19-102 3 0 0,21 101-36 0 0,-2-86 0 0 0,10-75 2 0 0,3 198-4 0 0,7-201 0 0 0,0 26 0 0 0,2 11-3 0 0,0-63-2 0 0,-12 187 5 0 0,0 17 0 0 0,6-83 0 0 0,1 103 0 0 0,6-55 0 0 0,-7 78 0 0 0,0-1 0 0 0,0-1 0 0 0,10-28 0 0 0,-5 19-1 0 0,-8 24 0 0 0,1 0 1 0 0,0 1-1 0 0,0-1 1 0 0,0 1 0 0 0,0-1-1 0 0,1 1 1 0 0,-1-1 0 0 0,1 1-1 0 0,0 0 1 0 0,0-1-1 0 0,0 1 1 0 0,0 0 0 0 0,1 0-1 0 0,-1 1 1 0 0,4-4-1 0 0,-2 3 1 0 0,0 0 0 0 0,1 1-1 0 0,-1 0 1 0 0,0 0 0 0 0,1 0-1 0 0,-1 1 1 0 0,1-1 0 0 0,-1 1-1 0 0,9-1 1 0 0,2 0-2 0 0,25 1 0 0 0,-32 1 1 0 0,57 3 1 0 0,0 2 0 0 0,66 15 0 0 0,-65-6 0 0 0,39 5 0 0 0,101 8 0 0 0,-19-10 1 0 0,-89-11-3 0 0,132 10-10 0 0,-124-10 7 0 0,28-3-17 0 0,-5 1 6 0 0,-92-2 13 0 0,123 3-10 0 0,-40-9 3 0 0,52-1 3 0 0,19 7 1 0 0,131-1-3 0 0,-140-6 9 0 0,166-8 0 0 0,-100 1 0 0 0,146-13 0 0 0,-96-11 2 0 0,205-38 11 0 0,-365 54-11 0 0,28-5-3 0 0,-68 5 1 0 0,122-20 0 0 0,-84 21 0 0 0,124-14 0 0 0,-75 6-1 0 0,-20 1-5 0 0,-32 5 4 0 0,-103 15-3 0 0,324-43-45 0 0,-341 48 44 0 0,0 0-1 0 0,0-1 0 0 0,0-1 1 0 0,0 0-1 0 0,19-7 0 0 0,-20 6-2 0 0,-1 1 0 0 0,18-3-1 0 0,11-2-11 0 0,-38 7 19 0 0,0 1 0 0 0,0 0 0 0 0,0-1-1 0 0,0 1 1 0 0,0 0 0 0 0,0 0 0 0 0,0 0 0 0 0,1 1 0 0 0,-1-1-1 0 0,0 0 1 0 0,3 2 0 0 0,-3-2-1 0 0,0 1 0 0 0,0-1 0 0 0,1 1 0 0 0,-1-1 0 0 0,0 0 0 0 0,0 0 0 0 0,0 0 0 0 0,1 0 0 0 0,2-1 0 0 0,-3 1-1 0 0,0 0 1 0 0,-1-1-1 0 0,1 1 1 0 0,0 0-1 0 0,-1 1 0 0 0,1-1 1 0 0,2 0-1 0 0,8 2-38 0 0,-12-2 34 0 0,1 1 7 0 0,-1-1 0 0 0,1 1 0 0 0,-1 0 0 0 0,1 0 0 0 0,-1-1 0 0 0,1 1 0 0 0,0 0 0 0 0,-1-1 0 0 0,1 1 0 0 0,0 0 0 0 0,-1-1-1 0 0,1 1 1 0 0,2 0 0 0 0,2 3-9 0 0,20 21-37 0 0,-24-24 47 0 0,0 1-1 0 0,0-1 0 0 0,0 0 0 0 0,0 0 0 0 0,-1 1 0 0 0,1-1 0 0 0,0 0 0 0 0,1 3 0 0 0,13 37-12 0 0,14 53 0 0 0,6 50-8 0 0,-34-143 20 0 0,64 359-37 0 0,-64-349 38 0 0,19 132-9 0 0,-6 1 1 0 0,-7 194-1 0 0,-11-200 9 0 0,-7 333 0 0 0,12-397 6 0 0,4 1 0 0 0,3-1-1 0 0,3-1 1 0 0,3 0-1 0 0,36 111 1 0 0,-38-152 66 0 0,1 0 0 0 0,21 37 0 0 0,-26-55-422 0 0,0-1 1 0 0,2 0-1 0 0,-1 0 1 0 0,2-1-1 0 0,-1 0 1 0 0,16 12-1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39.5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104 1051 7432 0 0,'0'4'8'0'0,"0"1"-6"0"0,0-4 0 0 0,0 0-1 0 0,0 1 0 0 0,0-1 0 0 0,0 1 0 0 0,0-1 0 0 0,0 1 0 0 0,1-1 0 0 0,-1 1 0 0 0,0-1 0 0 0,1 0 0 0 0,-1 1 0 0 0,2 1 0 0 0,0 0 20 0 0,-1-1 96 0 0,-6-4-6 0 0,0-2 33 0 0,0 0 0 0 0,1-1 1 0 0,-6-5-1 0 0,7 6-84 0 0,-3-3-2 0 0,0-2-1 0 0,0 1 0 0 0,1-1 0 0 0,1 1 1 0 0,-1-1-1 0 0,-2-11 0 0 0,2 10-23 0 0,-2-9 52 0 0,0-1-1 0 0,2 0 1 0 0,0-1-1 0 0,1 1 1 0 0,1-1-1 0 0,-1-33 0 0 0,14-124 610 0 0,-1 64-229 0 0,0 1 23 0 0,0-45 443 0 0,-6 131-652 0 0,-2 23-206 0 0,0-1 0 0 0,-1 1 0 0 0,1 0 0 0 0,-1 0 0 0 0,0-1-1 0 0,-1-4 1 0 0,1 8-45 0 0,-1 0 0 0 0,1 1-1 0 0,0-1 1 0 0,0 0-1 0 0,0 0 1 0 0,0 0 0 0 0,0 0-1 0 0,0 1 1 0 0,0-1-1 0 0,0 0 1 0 0,0 0 0 0 0,0 0-1 0 0,0 0 1 0 0,1 0 0 0 0,-1 1-1 0 0,0-1 1 0 0,1 0-1 0 0,-1 0 1 0 0,0 1 0 0 0,1-1-1 0 0,-1 0 1 0 0,2-1-1 0 0,-1 1 25 0 0,0-2 243 0 0,-1 3-288 0 0,0 0 1 0 0,0 0 0 0 0,0 0 0 0 0,0 0 0 0 0,0-1-1 0 0,0 1 1 0 0,0 0 0 0 0,0 0 0 0 0,1 0 0 0 0,-1 0-1 0 0,0 0 1 0 0,0 0 0 0 0,0 0 0 0 0,0 0 0 0 0,0 0-1 0 0,0-1 1 0 0,0 1 0 0 0,0 0 0 0 0,1 0 0 0 0,-1 0-1 0 0,0 0 1 0 0,0 0 0 0 0,0 0 0 0 0,0 0 0 0 0,0 0 0 0 0,0 0-1 0 0,0 0 1 0 0,1 0 0 0 0,-1 0 0 0 0,0 0 0 0 0,0 0-1 0 0,0 0 1 0 0,0 0 0 0 0,0 0 0 0 0,0 0 0 0 0,1 0-1 0 0,-1 0 1 0 0,0 0 0 0 0,0 0 0 0 0,0 0 0 0 0,0 0-1 0 0,0 0 1 0 0,0 0 0 0 0,0 0 0 0 0,1 1 0 0 0,-1-1-1 0 0,0 0 1 0 0,0 0 0 0 0,0 0 0 0 0,2 1 25 0 0,0-1 0 0 0,-1 1-1 0 0,1 0 1 0 0,0 0 0 0 0,-1 0 0 0 0,1 0 0 0 0,0 0-1 0 0,-1 1 1 0 0,2 1 0 0 0,5 4 21 0 0,6 2 4 0 0,-1 2-1 0 0,-1 0 0 0 0,0 1 0 0 0,0 0 1 0 0,-1 0-1 0 0,17 26 0 0 0,-4 4 112 0 0,20 50-1 0 0,6 12 90 0 0,-35-79-132 0 0,29 34 1 0 0,-32-44-78 0 0,-7-8-19 0 0,1-1 0 0 0,-1 0 0 0 0,1 0 0 0 0,12 9 0 0 0,-15-13-19 0 0,0 0-1 0 0,1 0 1 0 0,-1 0 0 0 0,0-1 0 0 0,1 1 0 0 0,0-1-1 0 0,-1 0 1 0 0,1 0 0 0 0,0 0 0 0 0,-1 0-1 0 0,1-1 1 0 0,4 1 0 0 0,9 0 37 0 0,-13 0-38 0 0,-1-1-1 0 0,0 0 1 0 0,1 0 0 0 0,-1 0-1 0 0,0 0 1 0 0,1 0 0 0 0,-1-1-1 0 0,0 1 1 0 0,4-2 0 0 0,3-3 16 0 0,1 0 0 0 0,-1-1 0 0 0,16-11 0 0 0,-11 7 0 0 0,-7 4-11 0 0,-1 0 1 0 0,0 0-1 0 0,0-1 1 0 0,10-12-1 0 0,5-5 39 0 0,1-2 30 0 0,-1-1-1 0 0,-1-1 1 0 0,26-47 0 0 0,-9 15 24 0 0,-2 1-35 0 0,19-28 50 0 0,37-33 119 0 0,-83 109-194 0 0,14-11 0 0 0,-4 2 9 0 0,-17 18-49 0 0,0 0 0 0 0,0 0 0 0 0,0 1-1 0 0,0-1 1 0 0,1 0 0 0 0,-1 1 0 0 0,0 0 0 0 0,1-1 0 0 0,-1 1 0 0 0,1 0-1 0 0,-1 0 1 0 0,5-1 0 0 0,-1 1 21 0 0,-1 1 0 0 0,1-1 1 0 0,-1 1-1 0 0,1 0 0 0 0,6 2 0 0 0,-9-2-24 0 0,-1 1 0 0 0,1 0 0 0 0,-1 0 0 0 0,0 0-1 0 0,1 0 1 0 0,-1 0 0 0 0,0 0 0 0 0,0 1 0 0 0,0-1 0 0 0,0 1-1 0 0,0 0 1 0 0,0-1 0 0 0,0 1 0 0 0,0 0 0 0 0,-1 0 0 0 0,1 0 0 0 0,1 3-1 0 0,5 7 14 0 0,0 1-1 0 0,-1 0 1 0 0,0 0-1 0 0,6 16 1 0 0,16 60 77 0 0,-19-56-53 0 0,58 267 260 0 0,-24-23-67 0 0,-25-147-134 0 0,-13-85-79 0 0,-4-35-16 0 0,0 0 0 0 0,1 0 0 0 0,0-1 0 0 0,0 1 0 0 0,1-1-1 0 0,0 0 1 0 0,10 15 0 0 0,-10-18-5 0 0,-1-1 0 0 0,1-1-1 0 0,-1 1 1 0 0,1 0 0 0 0,1-1 0 0 0,-1 0 0 0 0,1 0 0 0 0,-1 0-1 0 0,1-1 1 0 0,0 0 0 0 0,1 0 0 0 0,-1 0 0 0 0,9 3-1 0 0,-9-5-476 0 0,0 0-1 0 0,0 0 0 0 0,-1 0 1 0 0,10-1-1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3:41.2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42 389 10040 0 0,'-4'-3'38'0'0,"3"2"-19"0"0,-14-9-17 0 0,15 10 12 0 0,-1-1-1 0 0,0 0 1 0 0,0 0 0 0 0,0 0 0 0 0,1 0-1 0 0,-1 0 1 0 0,0 0 0 0 0,1 0 0 0 0,-1 0-1 0 0,1 0 1 0 0,0 0 0 0 0,-1 0 0 0 0,1 0-1 0 0,0 0 1 0 0,-1 0 0 0 0,1 0 0 0 0,0-2-1 0 0,-1-8 25 0 0,0 0 0 0 0,-3-13 0 0 0,2 14-10 0 0,0-1-1 0 0,1 0 1 0 0,0-18-1 0 0,1 22-10 0 0,1 0 0 0 0,0 0-1 0 0,1 0 1 0 0,-1 0 0 0 0,1 0 0 0 0,1 1-1 0 0,-1-1 1 0 0,1 1 0 0 0,1-1-1 0 0,-1 1 1 0 0,1 0 0 0 0,0 0-1 0 0,0 1 1 0 0,1-1 0 0 0,-1 1 0 0 0,1 0-1 0 0,0 0 1 0 0,10-7 0 0 0,3-1 47 0 0,1 1 0 0 0,26-14 0 0 0,-19 12 35 0 0,-18 9-58 0 0,1 0 0 0 0,-1 1 0 0 0,10-4 1 0 0,5 1 34 0 0,21-8 118 0 0,-38 14-169 0 0,-1-1 0 0 0,1 1 0 0 0,0-1-1 0 0,0 2 1 0 0,0-1 0 0 0,9 1-1 0 0,13-2 61 0 0,61-3 163 0 0,-61 5-191 0 0,-13-1-20 0 0,-6 1-8 0 0,1-1 1 0 0,0 2 0 0 0,-1-1-1 0 0,1 1 1 0 0,15 4 0 0 0,99 24 264 0 0,-113-25-244 0 0,0-1 0 0 0,11 6-1 0 0,-18-6-31 0 0,0-1 1 0 0,0 0-1 0 0,0 1 0 0 0,0 0 0 0 0,0 0 1 0 0,-1 0-1 0 0,4 5 0 0 0,12 10 82 0 0,-16-16-79 0 0,0 0 0 0 0,0 1-1 0 0,-1-1 1 0 0,1 1 0 0 0,-1 0 0 0 0,0 0 0 0 0,1-1-1 0 0,-1 1 1 0 0,0 1 0 0 0,-1-1 0 0 0,1 0-1 0 0,-1 0 1 0 0,1 1 0 0 0,-1-1 0 0 0,0 1-1 0 0,1 5 1 0 0,1 16 38 0 0,0 6 48 0 0,-1 0 0 0 0,-2 56 0 0 0,-1-78-83 0 0,-3 26 75 0 0,0 0-1 0 0,-3 0 0 0 0,-12 41 1 0 0,11-52-49 0 0,-6 19 93 0 0,-27 54 0 0 0,18-50-41 0 0,-2-2 1 0 0,-2 0 0 0 0,-2-2-1 0 0,-42 48 1 0 0,17-28-12 0 0,-11 13 31 0 0,52-63-99 0 0,3-2-7 0 0,0 0 1 0 0,-1-1 0 0 0,-16 11 0 0 0,-53 30 101 0 0,71-44-101 0 0,5-4-2 0 0,0 1 0 0 0,-1-1 0 0 0,0-1 0 0 0,1 1 0 0 0,-6 2 0 0 0,8-5-8 0 0,0 1 1 0 0,0 0 0 0 0,1-1-1 0 0,-1 1 1 0 0,0-1 0 0 0,0 0-1 0 0,0 0 1 0 0,1 1-1 0 0,-1-1 1 0 0,0 0 0 0 0,0-1-1 0 0,0 1 1 0 0,0 0 0 0 0,1 0-1 0 0,-1-1 1 0 0,0 1-1 0 0,0-1 1 0 0,1 0 0 0 0,-1 1-1 0 0,-3-3 1 0 0,4 2 2 0 0,0 1 1 0 0,0-1-1 0 0,0 1 0 0 0,0-1 1 0 0,-1 1-1 0 0,1 0 0 0 0,0-1 1 0 0,0 1-1 0 0,-1 0 0 0 0,1 0 1 0 0,0 0-1 0 0,0 0 0 0 0,0 0 1 0 0,-1 0-1 0 0,1 0 0 0 0,0 0 1 0 0,0 0-1 0 0,-1 1 0 0 0,0 0 1 0 0,6 1 49 0 0,0 0 0 0 0,0-1 0 0 0,0 1 0 0 0,1-1 0 0 0,6 2 0 0 0,-10-3-60 0 0,180 20 304 0 0,-126-16-192 0 0,73-5-1 0 0,92 4 119 0 0,-100 2-100 0 0,-61-7-64 0 0,5 1 20 0 0,-24 2 15 0 0,62-6 0 0 0,-81 2-79 0 0,0-1 1 0 0,-1 0 0 0 0,1-2-1 0 0,32-13 1 0 0,-15 1-2203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25.3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1194 0 3208 0 0,'-78'5'-25'0'0,"71"-5"19"0"0,-1 1 0 0 0,1 0 1 0 0,-14 4-1 0 0,13-3-4 0 0,1-1 0 0 0,-12 2-1 0 0,11-2-1 0 0,1-1-1 0 0,0 1 1 0 0,0 1 0 0 0,-1-1-1 0 0,1 1 1 0 0,-12 5 0 0 0,8-3-36 0 0,-2 0 1 0 0,-19 3 0 0 0,24-6 18 0 0,-1 1-1 0 0,0 0 1 0 0,1 0 0 0 0,-1 1 0 0 0,1 0-1 0 0,-14 8 1 0 0,-33 28-187 0 0,35-25 147 0 0,1 1 1 0 0,1 1-1 0 0,1 0 0 0 0,-23 29 1 0 0,-6 5 19 0 0,29-34 30 0 0,-65 62-17 0 0,69-68 38 0 0,1 1-1 0 0,0 1 1 0 0,1 0 0 0 0,0 0-1 0 0,1 1 1 0 0,0 1-1 0 0,1 0 1 0 0,1 0 0 0 0,-12 26-1 0 0,10-11 16 0 0,6-18 9 0 0,0 0 1 0 0,-8 18-1 0 0,-59 118 497 0 0,12 5 558 0 0,31-76-270 0 0,9-25-241 0 0,-23 56 581 0 0,27-72-500 0 0,-21 72-1 0 0,4 5 157 0 0,23-86-619 0 0,6-17-86 0 0,0 0 0 0 0,1 0 0 0 0,-3 17 0 0 0,3-1 173 0 0,-10 40 1 0 0,5-31-10 0 0,1 1 0 0 0,2 0 1 0 0,1 66-1 0 0,17 186 965 0 0,-12-263-1130 0 0,4 148 694 0 0,-7-138-655 0 0,1-23-50 0 0,-1 0-1 0 0,3 20 1 0 0,-1-27-47 0 0,-1 1 0 0 0,0 0 1 0 0,0-1-1 0 0,0 1 0 0 0,-2 8 0 0 0,-1 13 131 0 0,4 98 338 0 0,-2 41 155 0 0,-9-92-410 0 0,2-19-37 0 0,8-39-167 0 0,-1-1 0 0 0,0 1 0 0 0,-4 18 0 0 0,3-16-12 0 0,2-15-32 0 0,0 0 0 0 0,0 1-1 0 0,0-1 1 0 0,0 0 0 0 0,-1 0-1 0 0,1 0 1 0 0,-1 0 0 0 0,1 0-1 0 0,-1 1 1 0 0,0-1 0 0 0,-2 3 0 0 0,2-2-3 0 0,0-1 1 0 0,0 1-1 0 0,0-1 0 0 0,0 1 1 0 0,0 0-1 0 0,1 0 1 0 0,-1-1-1 0 0,1 1 1 0 0,-1 0-1 0 0,1 0 1 0 0,1 5-1 0 0,-2 6 9 0 0,-1 9 10 0 0,0-1 0 0 0,2 0 0 0 0,2 31 0 0 0,2-34-5 0 0,0-1 1 0 0,0 0 0 0 0,2 0 0 0 0,13 30 0 0 0,-10-21-10 0 0,-8-22-10 0 0,1-1 0 0 0,-1 1 0 0 0,1-1 0 0 0,-1 1 0 0 0,1-1 1 0 0,1 0-1 0 0,-1 0 0 0 0,0 0 0 0 0,6 6 0 0 0,7 10 3 0 0,-13-17-3 0 0,0 1-1 0 0,0-1 1 0 0,1 0-1 0 0,-1-1 1 0 0,0 1-1 0 0,1 0 1 0 0,0-1-1 0 0,0 1 1 0 0,5 3 0 0 0,12 6 0 0 0,-15-9 0 0 0,-1 0 0 0 0,1 0 0 0 0,0 0-1 0 0,0-1 1 0 0,0 0 0 0 0,0 0 0 0 0,10 3 0 0 0,7-1-1 0 0,126 18 8 0 0,-127-22-8 0 0,24-2 0 0 0,11-1 0 0 0,-21 3 0 0 0,61-9 0 0 0,-74 8 3 0 0,23 0 1 0 0,-23 1 1 0 0,31-3 0 0 0,-30-1-2 0 0,-6 1-1 0 0,26-1 1 0 0,-16 4 0 0 0,35-2 2 0 0,-28-1 4 0 0,50 4 1 0 0,-58 0-6 0 0,8-2 4 0 0,1-2 1 0 0,44-9 0 0 0,-38 6 3 0 0,-18 1-5 0 0,26-8 1 0 0,17-4 3 0 0,-35 12-7 0 0,5-1 10 0 0,48-14 0 0 0,-57 11-8 0 0,143-49 73 0 0,-137 44-41 0 0,0-1 1 0 0,-1-2-1 0 0,31-20 0 0 0,158-134 301 0 0,-160 121-251 0 0,-35 30-40 0 0,-1-1-1 0 0,27-30 0 0 0,-23 16 10 0 0,-2 0-1 0 0,-1-3 0 0 0,-2 0 0 0 0,-2-1 0 0 0,26-65 0 0 0,-19 28 11 0 0,-3-2 0 0 0,17-93 0 0 0,-8-44-4 0 0,-24 133-46 0 0,10-111 23 0 0,-9-3-16 0 0,-11 154-19 0 0,0 14-1 0 0,-3 0-1 0 0,0 0 0 0 0,-1 0 1 0 0,-2 0-1 0 0,-1 1 1 0 0,-13-37-1 0 0,13 49 1 0 0,-11-19-1 0 0,-1-2 1 0 0,-2-12 27 0 0,-51-87 0 0 0,53 105-9 0 0,11 16 7 0 0,-15-19 0 0 0,-3-1 15 0 0,13 17-14 0 0,-23-26-1 0 0,-6 0 3 0 0,20 19-21 0 0,-1 1 0 0 0,-1 1-1 0 0,-38-28 1 0 0,-5 12-1 0 0,44 27-4 0 0,-35-25-1 0 0,39 24-2 0 0,0 0 1 0 0,-37-16-1 0 0,-43-12 9 0 0,40 18-9 0 0,42 16-2 0 0,0 0-1 0 0,-33-7 1 0 0,25 9 2 0 0,-41-9 2 0 0,52 10-2 0 0,1 1-1 0 0,-1 0 1 0 0,0 1 0 0 0,0 0 0 0 0,1 1 0 0 0,-27 3 0 0 0,20-1-1 0 0,11-2-1 0 0,-1 1 1 0 0,1 0 0 0 0,0 0-1 0 0,0 1 1 0 0,0 0 0 0 0,0 1-1 0 0,0-1 1 0 0,0 1 0 0 0,-11 7-1 0 0,-16 13 7 0 0,-58 50-1 0 0,69-52-1132 0 0,-42 28 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43.5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1795 179 13464 0 0,'-28'-56'448'0'0,"27"53"-385"0"0,-1 1 1 0 0,0-1-1 0 0,1 1 1 0 0,-1 0-1 0 0,0-1 1 0 0,-1 1-1 0 0,1 0 1 0 0,0 0-1 0 0,-1 1 1 0 0,1-1-1 0 0,-1 0 1 0 0,1 1-1 0 0,-1 0 1 0 0,-3-2-1 0 0,-4 0 166 0 0,1 0 0 0 0,-20-3-1 0 0,-1 2 34 0 0,0 2-1 0 0,-41 3 0 0 0,-7-1 74 0 0,-35-1-156 0 0,17 1-66 0 0,-79-2 33 0 0,-104-4-7 0 0,98-4-57 0 0,-73-5 55 0 0,7-14 55 0 0,223 25-67 0 0,0 0 0 0 0,-43 0-1 0 0,67 4-105 0 0,-1 1-1 0 0,0-1 0 0 0,0 0 0 0 0,1 1 0 0 0,-1-1 1 0 0,0 0-1 0 0,1 1 0 0 0,-1-1 0 0 0,0 1 0 0 0,1-1 1 0 0,-1 1-1 0 0,1 0 0 0 0,-1-1 0 0 0,0 1 1 0 0,1-1-1 0 0,0 1 0 0 0,-1 0 0 0 0,1 0 0 0 0,-1-1 1 0 0,1 1-1 0 0,0 0 0 0 0,0 0 0 0 0,-1-1 0 0 0,1 1 1 0 0,0 1-1 0 0,3 19 146 0 0,2 9-39 0 0,22 272 148 0 0,-21-129-187 0 0,-3-70-44 0 0,3 139 16 0 0,-1 3-6 0 0,0-25 14 0 0,-3-97-12 0 0,2 95 114 0 0,-6-177-113 0 0,1 19 80 0 0,2-6-2 0 0,-2-35-41 0 0,1 1 0 0 0,4 20 1 0 0,-3-21-6 0 0,-1-15-315 0 0,0-1 1 0 0,0 0-1 0 0,0 0 0 0 0,0 1 1 0 0,1-1-1 0 0,-1 0 0 0 0,1 0 1 0 0,0 0-1 0 0,2 4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43.8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59 13264 0 0,'0'-1'17'0'0,"0"1"1"0"0,0-1 0 0 0,0 1 0 0 0,1-1 0 0 0,-1 1 0 0 0,0 0 0 0 0,1-1 0 0 0,-1 1 0 0 0,0-1-1 0 0,1 1 1 0 0,-1 0 0 0 0,1-1 0 0 0,-1 1 0 0 0,0 0 0 0 0,1 0 0 0 0,-1-1 0 0 0,1 1-1 0 0,-1 0 1 0 0,1 0 0 0 0,-1-1 0 0 0,1 1 0 0 0,-1 0 0 0 0,1 0 0 0 0,-1 0 0 0 0,1 0-1 0 0,-1 0 1 0 0,2 0 0 0 0,4-1 202 0 0,0-2-100 0 0,6-1 93 0 0,0 0 0 0 0,0 1 0 0 0,0 0 0 0 0,25-2 0 0 0,117-2 972 0 0,332-13 782 0 0,-477 20-1953 0 0,268 0 393 0 0,-163 5-285 0 0,123 8 136 0 0,-60 14 118 0 0,-69-9-2933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44.1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30 15376 0 0,'8'-3'22'0'0,"1"0"1"0"0,-1 1 0 0 0,1 0-1 0 0,17-1 1 0 0,0 0 88 0 0,17-4 245 0 0,72 0 1 0 0,219 14 1612 0 0,-181 2-1304 0 0,-113-6-526 0 0,40-3 0 0 0,-54-1-72 0 0,39 3 0 0 0,-29 3-7 0 0,-18-2-22 0 0,33 1 0 0 0,-28-2-162 0 0,-14-1 252 0 0,1 0 0 0 0,10-2 0 0 0,-18 1-275 0 0,-1 0 0 0 0,1 0 0 0 0,0 0 1 0 0,0 0-1 0 0,-1-1 0 0 0,1 1 0 0 0,0-1 0 0 0,-1 0 0 0 0,1 1 0 0 0,-1-1 1 0 0,1 0-1 0 0,-1 0 0 0 0,1 0 0 0 0,-1 0 0 0 0,1 0 0 0 0,-1 0 0 0 0,2-2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44.5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34 14776 0 0,'20'-9'0'0'0,"45"-2"16"0"0,-37 6 5 0 0,56-3 1 0 0,30 7 46 0 0,-55 2-19 0 0,174 1 144 0 0,-84 6-20 0 0,-4 0-19 0 0,8 0 16 0 0,-128-6-134 0 0,37 0 94 0 0,-37-2-14 0 0,36 4 0 0 0,57 17 213 0 0,-98-19-234 0 0,-1 2 0 0 0,1 1 1 0 0,29 11-1 0 0,-45-14-274 0 0,-1-1 1 0 0,0 1-1 0 0,0 0 0 0 0,0 0 0 0 0,0 1 0 0 0,0-1 1 0 0,0 1-1 0 0,0-1 0 0 0,-1 1 0 0 0,3 3 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46.6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11448 0 0,'0'0'1942'0'0,"1"4"-1386"0"0,2 5-388 0 0,0 0 0 0 0,-1-1 0 0 0,0 1 0 0 0,-1 0 0 0 0,1 13-1 0 0,-1 53 349 0 0,-2-30-199 0 0,-6 490 807 0 0,3-400-987 0 0,17 167 1 0 0,-7-250-109 0 0,3 51 14 0 0,0 4 20 0 0,26 117 0 0 0,-28-189-51 0 0,2 12 14 0 0,19 62-1 0 0,-16-72-3 0 0,-1 1 0 0 0,6 44-1 0 0,-10-43-2 0 0,-3-14 8 0 0,0 0-1 0 0,-1 25 1 0 0,3 8-403 0 0,-5-45-1392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47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1140 0 11760 0 0,'-2'0'13'0'0,"0"1"0"0"0,1-1 0 0 0,-1 0 0 0 0,0 1 0 0 0,1-1 0 0 0,-1 1 0 0 0,1 0 0 0 0,-1-1 0 0 0,1 1 0 0 0,-1 0 0 0 0,1 0 0 0 0,-1 0 0 0 0,1 0 0 0 0,0 0 0 0 0,-2 2 1 0 0,-18 23 340 0 0,15-18-277 0 0,-46 62 561 0 0,-103 123 565 0 0,84-114-869 0 0,-38 39 52 0 0,82-92-292 0 0,-2 0 0 0 0,-40 27-1 0 0,26-25-1 0 0,-2-2 0 0 0,-59 25 0 0 0,65-35-31 0 0,0-2 0 0 0,0-1-1 0 0,-54 9 1 0 0,76-20-6 0 0,-29 0 1 0 0,15-1 14 0 0,26 0-31 0 0,0-1 0 0 0,-1 0-1 0 0,1-1 1 0 0,-1 1 0 0 0,1-1-1 0 0,0 0 1 0 0,-1-1 0 0 0,1 1-1 0 0,0-1 1 0 0,0 0 0 0 0,-9-4-1 0 0,14 5-16 0 0,-1 1 0 0 0,1-1 1 0 0,-1 1-1 0 0,1 0 0 0 0,0-1 0 0 0,-1 1 0 0 0,1-1 0 0 0,-1 1 0 0 0,1-1 1 0 0,0 0-1 0 0,-1 1 0 0 0,1-1 0 0 0,0 1 0 0 0,0-1 0 0 0,-1 1 0 0 0,1-1 1 0 0,0 0-1 0 0,0 1 0 0 0,0-1 0 0 0,0 0 0 0 0,0 1 0 0 0,0-1 0 0 0,0 1 1 0 0,0-1-1 0 0,0 0 0 0 0,0 1 0 0 0,1-2 0 0 0,-1 1 13 0 0,0 0-1 0 0,1 0 0 0 0,-1 0 1 0 0,1 0-1 0 0,-1 0 1 0 0,1 0-1 0 0,-1 0 1 0 0,1 0-1 0 0,0 0 1 0 0,-1 0-1 0 0,1 1 0 0 0,0-1 1 0 0,0 0-1 0 0,0 0 1 0 0,0 1-1 0 0,0-1 1 0 0,2-1-1 0 0,3-1 23 0 0,7-3 65 0 0,1 0 0 0 0,0 0 0 0 0,22-5 0 0 0,-12 6 21 0 0,0 2-1 0 0,-1 0 1 0 0,1 2-1 0 0,37 2 0 0 0,-37 0-52 0 0,-1 1 6 0 0,-1 0-1 0 0,1 1 1 0 0,23 7-1 0 0,94 35 313 0 0,-95-30-260 0 0,0 2 0 0 0,-1 1 0 0 0,58 35 0 0 0,-43-17 99 0 0,92 74 1 0 0,-125-86-148 0 0,-1 0 0 0 0,32 42 0 0 0,21 20 153 0 0,-69-78-226 0 0,-1 1 0 0 0,0 0 0 0 0,0 0 0 0 0,-1 1 0 0 0,-1 0 0 0 0,1 0 0 0 0,4 11 0 0 0,63 160 271 0 0,-61-141-2998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6.4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14672 0 0,'2'3'-1'0'0,"0"-1"0"0"0,0 0 0 0 0,0 0 0 0 0,0 0 0 0 0,1 0 1 0 0,-1-1-1 0 0,1 1 0 0 0,2 1 0 0 0,7 4 79 0 0,2 3 154 0 0,0 2 0 0 0,-1 0 0 0 0,13 14 0 0 0,33 43 448 0 0,37 72 250 0 0,-55-76-596 0 0,21 30-14 0 0,80 116 192 0 0,9-3-249 0 0,-112-159-218 0 0,2-3 0 0 0,63 57-1 0 0,-76-76-193 0 0,-15-14-285 0 0,1-1 0 0 0,0 0 0 0 0,0 0 0 0 0,25 13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1.8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120 1003 7136 0 0,'-17'16'151'0'0,"1"1"1"0"0,0 1 0 0 0,-20 31-1 0 0,33-45-81 0 0,0 1 0 0 0,1-1 0 0 0,0 1-1 0 0,0 0 1 0 0,0 0 0 0 0,1 0-1 0 0,-2 6 1 0 0,-3 12 366 0 0,1-13-63 0 0,4-9-164 0 0,1 1-1 0 0,-1-1 1 0 0,0 1 0 0 0,1-1 0 0 0,-1 1-1 0 0,1-1 1 0 0,-1 1 0 0 0,0 3 317 0 0,3-8-367 0 0,73-135 531 0 0,-69 125-627 0 0,22-56 250 0 0,-12 27-125 0 0,31-101 461 0 0,-20 57-255 0 0,63-127 605 0 0,-73 177-839 0 0,54-104 461 0 0,-5 11-88 0 0,-56 108-408 0 0,2 2-1 0 0,24-32 1 0 0,-21 31-21 0 0,-7 7-45 0 0,-5 9-41 0 0,0-1 0 0 0,0 1 0 0 0,0 0 1 0 0,0 0-1 0 0,1 1 0 0 0,0-1 0 0 0,0 1 0 0 0,4-4 0 0 0,2 0 24 0 0,8-5 27 0 0,-17 11-64 0 0,0 1 0 0 0,0-1 0 0 0,0 1 0 0 0,0-1 1 0 0,0 1-1 0 0,0 0 0 0 0,0 0 0 0 0,0-1 0 0 0,0 1 1 0 0,0 0-1 0 0,0 0 0 0 0,0 0 0 0 0,0 0 0 0 0,0 0 0 0 0,0 0 1 0 0,1 1-1 0 0,8 3 14 0 0,-1 1 0 0 0,0 1-1 0 0,0 0 1 0 0,0 0 0 0 0,-1 0 0 0 0,9 9 0 0 0,-9-7-7 0 0,0 1 1 0 0,0 0-1 0 0,-1 1 1 0 0,0-1-1 0 0,9 20 1 0 0,-1-4 5 0 0,12 20 6 0 0,127 196 96 0 0,120 176 59 0 0,-265-403-171 0 0,120 201 134 0 0,-30-64 41 0 0,-90-137-144 0 0,7 17 0 0 0,-9-18 5 0 0,-1-1 0 0 0,9 12 1 0 0,-14-23-39 0 0,0 0 0 0 0,-1 0 0 0 0,1 0 0 0 0,0 0 0 0 0,-1 0 1 0 0,0 0-1 0 0,1 0 0 0 0,-1 0 0 0 0,0 0 0 0 0,1 1 0 0 0,-1-1 0 0 0,0 2 1 0 0,2 8 42 0 0,-2-11-44 0 0,0 0-1 0 0,0 0 1 0 0,0 1-1 0 0,0-1 1 0 0,0 0-1 0 0,0 0 1 0 0,0 1-1 0 0,0-1 1 0 0,0 0-1 0 0,0 1 1 0 0,0-1-1 0 0,0 0 1 0 0,0 0 0 0 0,0 1-1 0 0,0-1 1 0 0,0 0-1 0 0,-1 0 1 0 0,1 0-1 0 0,0 1 1 0 0,0-1-1 0 0,0 0 1 0 0,0 0-1 0 0,-1 0 1 0 0,1 1-1 0 0,0-1 1 0 0,0 0-1 0 0,0 0 1 0 0,-1 0 0 0 0,1 0-1 0 0,0 1 1 0 0,0-1-1 0 0,-1 0 1 0 0,1 0-1 0 0,-14 5-17 0 0,9-3 28 0 0,-16 4-7 0 0,-1 0 1 0 0,0-2-1 0 0,-28 2 0 0 0,-70-2 18 0 0,-70-17 40 0 0,16 0 49 0 0,-35-8 62 0 0,90 9-53 0 0,32 4 2 0 0,-108-14 338 0 0,128 18-168 0 0,24 2-23 0 0,39 2-229 0 0,0 0 1 0 0,0 1-1 0 0,0-1 1 0 0,0 1-1 0 0,-3 1 0 0 0,-10 1 170 0 0,17-3-178 0 0,-1 0-1 0 0,0 0 1 0 0,1 0 0 0 0,-1 0-1 0 0,0 0 1 0 0,1 0 0 0 0,-1 1-1 0 0,0-1 1 0 0,1 0 0 0 0,-1 1-1 0 0,1-1 1 0 0,-1 0-1 0 0,0 1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2.5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891 1586 14872 0 0,'-3'-6'94'0'0,"1"1"0"0"0,-1-1 1 0 0,1 0-1 0 0,0 1 0 0 0,0-1 1 0 0,1 0-1 0 0,0 0 1 0 0,0 0-1 0 0,0-11 0 0 0,0 7 116 0 0,0 0 0 0 0,-3-12 0 0 0,2 14 65 0 0,0 1 0 0 0,-1-1-1 0 0,0 1 1 0 0,-6-10 0 0 0,7 13-177 0 0,-1 1-1 0 0,1-1 1 0 0,-1 1-1 0 0,0 0 1 0 0,0 0-1 0 0,0 0 1 0 0,0 0-1 0 0,-1 1 1 0 0,-5-5-1 0 0,-8-1 55 0 0,-1 1-1 0 0,0 0 0 0 0,0 1 1 0 0,0 1-1 0 0,-26-4 1 0 0,1-1-152 0 0,25 7 4 0 0,1 0 0 0 0,-1 1 0 0 0,0 0 0 0 0,0 2 0 0 0,-35 3 0 0 0,7 1-9 0 0,19-2-7 0 0,1 0 0 0 0,0 2-1 0 0,0 1 1 0 0,-35 12 0 0 0,41-9-38 0 0,-24 12 0 0 0,36-15 33 0 0,0 0 0 0 0,0 0-1 0 0,0 0 1 0 0,1 1 0 0 0,-10 11 0 0 0,-1 5-20 0 0,1 0 0 0 0,1 2 0 0 0,0 0 0 0 0,3 0 0 0 0,0 1 0 0 0,-10 29 0 0 0,12-24 7 0 0,2 0-1 0 0,1 1 0 0 0,1 0 0 0 0,-3 49 0 0 0,8-54 17 0 0,2 0-1 0 0,1 0 1 0 0,1-1-1 0 0,1 1 1 0 0,13 49-1 0 0,-11-59 13 0 0,1 0 0 0 0,0 0 0 0 0,2-1-1 0 0,-1 0 1 0 0,2 0 0 0 0,0-1 0 0 0,1 0 0 0 0,0 0 0 0 0,1-1 0 0 0,1-1-1 0 0,0 0 1 0 0,1 0 0 0 0,0-1 0 0 0,21 13 0 0 0,-20-15 0 0 0,1 0 1 0 0,1-1-1 0 0,-1-1 1 0 0,1-1-1 0 0,1 0 1 0 0,-1-1-1 0 0,1 0 1 0 0,0-2-1 0 0,0 0 1 0 0,0-1-1 0 0,0 0 1 0 0,1-2-1 0 0,-1 0 1 0 0,20-3-1 0 0,-9-2 2 0 0,-1-1 0 0 0,0-1 0 0 0,0-2 0 0 0,-1-1 0 0 0,0-1-1 0 0,-1-1 1 0 0,46-30 0 0 0,-50 29-3 0 0,74-50 0 0 0,-76 48 1 0 0,0-1 1 0 0,27-28-1 0 0,-22 16-7 0 0,-1-1 0 0 0,-2-1-1 0 0,34-65 1 0 0,33-108-24 0 0,-51 93 5 0 0,40-197 1 0 0,-15-120-18 0 0,-49 140 19 0 0,-10 181 20 0 0,-1 33 3 0 0,5-94-4 0 0,-3 104 9 0 0,-3 38 0 0 0,0 1 0 0 0,6-26 0 0 0,-5 41 42 0 0,-1 1 0 0 0,-1-17 0 0 0,0 23 95 0 0,-1 6-80 0 0,-44 133 293 0 0,40-119-324 0 0,-43 160 249 0 0,12 5-26 0 0,-6 409 398 0 0,50-359-408 0 0,-5-174-177 0 0,-1-18 9 0 0,2 0 0 0 0,1 0-1 0 0,17 59 1 0 0,-22-99-72 0 0,10 33 75 0 0,1 0 1 0 0,30 61 0 0 0,-28-69-26 0 0,2-1 0 0 0,1 0 1 0 0,32 39-1 0 0,-18-32 23 0 0,41 34 1 0 0,-54-53-50 0 0,0 0 1 0 0,1 0-1 0 0,1-2 1 0 0,28 13-1 0 0,18 2 40 0 0,20 9 13 0 0,-74-29-74 0 0,-1-2 0 0 0,17 6 1 0 0,-8-8-2697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3.5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57 52 11856 0 0,'-40'-41'170'0'0,"38"40"-128"0"0,0 0 0 0 0,1 0-1 0 0,-1 0 1 0 0,0 0 0 0 0,1 0-1 0 0,-6-4 1201 0 0,191 11 17 0 0,-81 4-1077 0 0,16 1-20 0 0,-58-8-89 0 0,145 9 99 0 0,363 36 108 0 0,-493-42-250 0 0,234 20 71 0 0,-187-17-60 0 0,17 2-10 0 0,-47-2-2 0 0,119 17 5 0 0,-176-18-2018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3.8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11 11656 0 0,'4'-2'4'0'0,"1"1"1"0"0,0-1-1 0 0,-1 1 1 0 0,1 0-1 0 0,0 0 1 0 0,-1 0-1 0 0,8 0 1 0 0,35 3 168 0 0,-27-1-94 0 0,31 4 124 0 0,-1 1 0 0 0,50 14 1 0 0,98 34 463 0 0,-115-30-424 0 0,-28-6 43 0 0,78 38 1 0 0,-34-13-90 0 0,-32-18-82 0 0,-16-6 1 0 0,0 3-1 0 0,58 33 1 0 0,-81-39-66 0 0,-7-4 3 0 0,0 1-1 0 0,27 22 1 0 0,-43-31-38 0 0,0 1 1 0 0,0 0-1 0 0,0 0 1 0 0,-1 0-1 0 0,1 0 1 0 0,-1 1-1 0 0,-1 0 1 0 0,1 0-1 0 0,-1 0 1 0 0,0 0-1 0 0,0 1 1 0 0,-1-1-1 0 0,2 10 1 0 0,-3-13-8 0 0,0 0 1 0 0,-1 1-1 0 0,0-1 0 0 0,0 0 1 0 0,0 0-1 0 0,0 1 0 0 0,-1-1 1 0 0,1 0-1 0 0,-1 1 1 0 0,1-1-1 0 0,-1 0 0 0 0,0 0 1 0 0,-1 0-1 0 0,1 0 0 0 0,0 0 1 0 0,-1 0-1 0 0,0 0 1 0 0,0 0-1 0 0,0-1 0 0 0,0 1 1 0 0,0-1-1 0 0,0 1 0 0 0,-1-1 1 0 0,-2 2-1 0 0,-23 22 44 0 0,-17 16 56 0 0,-80 56 0 0 0,93-76-77 0 0,-53 32 53 0 0,62-41-58 0 0,1 0-1 0 0,0 2 1 0 0,1 0 0 0 0,0 1-1 0 0,1 1 1 0 0,-30 34 0 0 0,-15 20-1962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4.8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1068 101 8936 0 0,'0'0'56'0'0,"-6"-1"-2"0"0,-13-4-20 0 0,5 1 68 0 0,1 1 0 0 0,-20-2 0 0 0,-8 4 229 0 0,-23-1 57 0 0,-73-20 184 0 0,-29-3-4 0 0,-25 4-32 0 0,148 15-421 0 0,31 4-64 0 0,-1 0 0 0 0,1 1 0 0 0,-1 0 0 0 0,-25 2 1 0 0,-20 7 220 0 0,57-8-255 0 0,0 0 0 0 0,-1 1 1 0 0,1-1-1 0 0,0 0 0 0 0,0 1 0 0 0,0 0 1 0 0,-1-1-1 0 0,1 1 0 0 0,0 0 1 0 0,0-1-1 0 0,0 1 0 0 0,0 0 1 0 0,0 0-1 0 0,1 0 0 0 0,-1 0 1 0 0,0 0-1 0 0,0 0 0 0 0,0 0 1 0 0,1 0-1 0 0,-1 0 0 0 0,0 2 0 0 0,-1 1 39 0 0,1 1-1 0 0,-1-1 1 0 0,1 1-1 0 0,0 0 1 0 0,-1 6-1 0 0,-9 133 327 0 0,-4 30-28 0 0,-9-34-99 0 0,-18 147 155 0 0,34-141-195 0 0,-11 84 233 0 0,5-71-126 0 0,6-51-92 0 0,5-74-152 0 0,-1 9 133 0 0,-10 46 0 0 0,12-77-2167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5.1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67 12664 0 0,'58'-14'38'0'0,"4"-1"102"0"0,209-13 637 0 0,-230 25-548 0 0,76-3 767 0 0,157 12 1 0 0,-127 15-321 0 0,-105-13-560 0 0,-15-3-685 0 0,0 2 0 0 0,41 15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5.5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34 12360 0 0,'11'-11'0'0'0,"-6"8"32"0"0,1 1 0 0 0,-1-1 0 0 0,0 1 0 0 0,1 0 1 0 0,0 1-1 0 0,-1-1 0 0 0,1 1 0 0 0,0 0 1 0 0,7 0-1 0 0,8 0 249 0 0,26 4 1 0 0,-22-1-125 0 0,74-2 597 0 0,-26 0-245 0 0,52-2 94 0 0,24 0-173 0 0,-114 4-332 0 0,67 0 147 0 0,-46-2-42 0 0,64 7 0 0 0,21 4 23 0 0,-137-11-221 0 0,-1-1 0 0 0,0 1 0 0 0,1-1 0 0 0,-1 1-1 0 0,5-3 1 0 0,-5 2 4 0 0,-1 0 0 0 0,1 1-1 0 0,0-1 1 0 0,0 1 0 0 0,3-1-1 0 0,-3 0-1 0 0,-7-4-9 0 0,-7-6-2095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5.8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92 134 7024 0 0,'-10'-6'0'0'0,"2"1"0"0"0,8 4 0 0 0,-4-1 10 0 0,-1 0 0 0 0,1 0 0 0 0,0 0 0 0 0,1-1 0 0 0,-1 0 0 0 0,0 0 0 0 0,1 0 0 0 0,-1 0 0 0 0,1 0 0 0 0,-4-6 0 0 0,-6-5 70 0 0,12 13-60 0 0,-1 0 0 0 0,1 0 0 0 0,0 0 0 0 0,-1-1 0 0 0,1 1 0 0 0,0 0 0 0 0,0-1 0 0 0,0 1 0 0 0,0-1 0 0 0,0 1 0 0 0,1-1 0 0 0,-1 1 0 0 0,0-3 0 0 0,1 3-7 0 0,0 1-1 0 0,0-1 0 0 0,0 1 0 0 0,0-1 0 0 0,0 1 0 0 0,0-1 0 0 0,0 1 0 0 0,0-1 1 0 0,0 1-1 0 0,1 0 0 0 0,-1-1 0 0 0,0 1 0 0 0,0-1 0 0 0,0 1 0 0 0,1-1 0 0 0,-1 1 1 0 0,0 0-1 0 0,1-1 0 0 0,-1 1 0 0 0,0-1 0 0 0,1 1 0 0 0,-1 0 0 0 0,1-1 0 0 0,-1 1 1 0 0,0 0-1 0 0,1 0 0 0 0,-1-1 0 0 0,1 1 0 0 0,-1 0 0 0 0,1 0 0 0 0,0 0 0 0 0,4-2 68 0 0,-1 1-1 0 0,1-1 0 0 0,9 0 1 0 0,58-9 179 0 0,-26 2 79 0 0,78-3-1 0 0,-47 11 257 0 0,117 13-1 0 0,-189-11-606 0 0,144 24 858 0 0,-115-19-1290 0 0,67 24-1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6.2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7632 0 0,'0'0'561'0'0,"0"5"3"0"0,5 39 308 0 0,-2-24-418 0 0,1 24 0 0 0,-1 72 800 0 0,-1 118 316 0 0,-7-117-1034 0 0,-7 222 548 0 0,24 2-312 0 0,17 89 388 0 0,-28-394-1011 0 0,0-6 104 0 0,-2 30 1 0 0,0-57-228 0 0,0-1 1 0 0,0 0 0 0 0,0 0-1 0 0,0 0 1 0 0,-1 0-1 0 0,1 0 1 0 0,0 0-1 0 0,-1-1 1 0 0,0 1 0 0 0,-2 2-1 0 0,3-3 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6.5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823 0 12056 0 0,'-14'1'61'0'0,"0"0"0"0"0,-1 1 0 0 0,1 1 1 0 0,-24 7-1 0 0,-53 24 387 0 0,90-34-445 0 0,-9 5 51 0 0,-24 8 286 0 0,2 1 0 0 0,-56 34 1 0 0,31-9 244 0 0,2 3 0 0 0,-67 63 1 0 0,87-69-345 0 0,-59 56 499 0 0,79-79-658 0 0,0 1 0 0 0,1 0-1 0 0,-18 23 1 0 0,28-32-63 0 0,1 1 1 0 0,-1-1-1 0 0,1 1 0 0 0,0 0 0 0 0,0-1 1 0 0,0 1-1 0 0,1 1 0 0 0,0-1 0 0 0,0 0 1 0 0,1 1-1 0 0,0-1 0 0 0,0 0 0 0 0,0 1 1 0 0,1 10-1 0 0,1-14-11 0 0,-1 1 0 0 0,1-1 0 0 0,0 1 0 0 0,0-1 0 0 0,1 1 0 0 0,-1-1 0 0 0,1 0 0 0 0,-1 0 0 0 0,1 1 0 0 0,0-1 0 0 0,0 0 0 0 0,5 4 0 0 0,1 1 4 0 0,1 1 0 0 0,13 8 0 0 0,-20-15-11 0 0,15 9 9 0 0,1 0 1 0 0,0-2-1 0 0,0 0 0 0 0,22 8 0 0 0,-18-8-2 0 0,11 4 15 0 0,1-1 1 0 0,59 12-1 0 0,68 22 48 0 0,-83-22-36 0 0,-11 1 63 0 0,74 36 0 0 0,-127-54-69 0 0,-6-4-8 0 0,-1 0 1 0 0,0 1-1 0 0,0 0 0 0 0,-1 0 0 0 0,1 0 0 0 0,-1 1 1 0 0,0 0-1 0 0,0 1 0 0 0,0-1 0 0 0,-1 1 1 0 0,9 11-1 0 0,-6-2-2234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6.7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336 0 16687 0 0,'-3'7'0'0'0,"-4"5"0"0"0,-22 40 0 0 0,-4 12 152 0 0,2 7 0 0 0,-3 9 0 0 0,-8 3 0 0 0,1 0 72 0 0,4-13 0 0 0,-1 2 0 0 0,-3-6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8.2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613 1154 9648 0 0,'-1'-1'2'0'0,"0"0"0"0"0,0 0 1 0 0,0 0-1 0 0,0 0 0 0 0,1 0 1 0 0,-1 0-1 0 0,0 0 0 0 0,1 0 0 0 0,-1 0 1 0 0,1 0-1 0 0,-1-1 0 0 0,0-1 1 0 0,-5-11 272 0 0,3 11-172 0 0,1 1 0 0 0,0-1-1 0 0,0-1 1 0 0,0 1 0 0 0,0 0 0 0 0,1-1 0 0 0,-1 1 0 0 0,-1-6-1 0 0,3 6-28 0 0,-2 1 0 0 0,1-1 0 0 0,0 1 0 0 0,0 0 0 0 0,-1 0 0 0 0,1 0 0 0 0,-1 0 0 0 0,1 0 0 0 0,-1 0 0 0 0,0 0 0 0 0,-4-3 0 0 0,0 0 114 0 0,-1 1-1 0 0,-11-7 1 0 0,-59-29 353 0 0,70 37-505 0 0,-1 0-1 0 0,0 0 0 0 0,1 1 1 0 0,-1 0-1 0 0,-13-2 0 0 0,-41 0 111 0 0,51 3-118 0 0,-6 1 10 0 0,1 0 0 0 0,-1 1 1 0 0,1 0-1 0 0,-1 2 1 0 0,-21 5-1 0 0,29-5-14 0 0,0 0-1 0 0,0 0 0 0 0,0 1 1 0 0,1 0-1 0 0,0 0 1 0 0,-1 1-1 0 0,2 0 0 0 0,-1 1 1 0 0,1 0-1 0 0,-14 13 1 0 0,-23 35 166 0 0,39-46-153 0 0,0-1 0 0 0,1 1 0 0 0,0 0 0 0 0,0 0 0 0 0,1 1 0 0 0,-3 9 0 0 0,1 1 64 0 0,1 1 0 0 0,0 0-1 0 0,0 36 1 0 0,4-45-42 0 0,1 1-1 0 0,0-1 0 0 0,0 0 0 0 0,1 0 1 0 0,1-1-1 0 0,0 1 0 0 0,0 0 1 0 0,9 17-1 0 0,-4-12 36 0 0,1 0 0 0 0,0-1 1 0 0,16 21-1 0 0,-20-31-67 0 0,-1 0 0 0 0,1 0 0 0 0,0-1-1 0 0,0 0 1 0 0,0 0 0 0 0,0 0 0 0 0,1 0 0 0 0,0-1 0 0 0,0 0 0 0 0,-1 0 0 0 0,2-1 0 0 0,10 4 0 0 0,-9-4 3 0 0,0 0 0 0 0,0 0 0 0 0,1-1 1 0 0,-1 0-1 0 0,0-1 0 0 0,0 0 0 0 0,1 0 1 0 0,-1 0-1 0 0,11-3 0 0 0,-7 1 2 0 0,65-17 130 0 0,-64 16-139 0 0,-1-2 0 0 0,0 0 0 0 0,0 0 0 0 0,13-9 1 0 0,-3 0-3 0 0,1-2 1 0 0,-2-1 0 0 0,0-1 0 0 0,-1 0 0 0 0,-1-2 0 0 0,-1 0 0 0 0,-1-1 0 0 0,17-27 0 0 0,44-81 59 0 0,-20 30-18 0 0,-30 48-14 0 0,-2-2-1 0 0,26-78 1 0 0,-30 74-14 0 0,-4 12-6 0 0,43-125 102 0 0,-53 132-90 0 0,-1 0 0 0 0,-2 0 0 0 0,0-49 0 0 0,-1 21 20 0 0,-1-24 32 0 0,-2 21 20 0 0,-1 39-61 0 0,0 15 7 0 0,4-28 0 0 0,0 0 338 0 0,-4 35 205 0 0,1 29-327 0 0,-1-14-243 0 0,0 4 19 0 0,-1 0-1 0 0,-2 18 1 0 0,-23 84 100 0 0,4-19-33 0 0,-26 116 131 0 0,40-173-206 0 0,2 1 0 0 0,1 0-1 0 0,1-1 1 0 0,3 2 0 0 0,1-1-1 0 0,1 0 1 0 0,3 0 0 0 0,8 39-1 0 0,-5-41-6 0 0,2 0-1 0 0,1 0 0 0 0,2-1 0 0 0,27 54 0 0 0,-24-61-10 0 0,87 151 118 0 0,-92-163-103 0 0,0 0-1 0 0,-1 0 0 0 0,0 1 0 0 0,8 27 0 0 0,-8-19 5 0 0,-5-15-11 0 0,0 1 0 0 0,2 13 0 0 0,-6-19-25 0 0,1-1 0 0 0,-1 1-1 0 0,0 0 1 0 0,0-1 0 0 0,0 1-1 0 0,-1 0 1 0 0,1 0 0 0 0,-3 6-1 0 0,-3 16-252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59.4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645 0 11656 0 0,'0'0'152'0'0,"-5"6"0"0"0,-68 84 760 0 0,56-67-612 0 0,7-10-86 0 0,-21 23 0 0 0,11-15-24 0 0,-29 36 1 0 0,30-34-136 0 0,-37 34 0 0 0,33-35-25 0 0,-24 29 1 0 0,-48 67 23 0 0,82-102-48 0 0,2 0 0 0 0,-18 35-1 0 0,-11 37 14 0 0,18-39 1 0 0,7-15 6 0 0,0 2-1 0 0,3-1 0 0 0,1 2 1 0 0,1 0-1 0 0,2 0 0 0 0,-5 73 1 0 0,13-73 10 0 0,2-1 1 0 0,1 1-1 0 0,2-1 1 0 0,1 0-1 0 0,2-1 1 0 0,19 52 0 0 0,-21-73-14 0 0,0-1 1 0 0,1 1 0 0 0,0-1-1 0 0,1 0 1 0 0,1 0 0 0 0,13 15-1 0 0,68 62 165 0 0,-54-60-52 0 0,1-2 0 0 0,59 34 0 0 0,-25-17 133 0 0,-65-41-223 0 0,1 0 0 0 0,-1-1 0 0 0,1-1 0 0 0,11 5 0 0 0,3 0 100 0 0,1 8 97 0 0,-21-15-295 0 0,0 0 0 0 0,-1 1 0 0 0,1-1 1 0 0,0 0-1 0 0,-1 1 0 0 0,1-1 0 0 0,0 1 0 0 0,-1-1 0 0 0,1 1 1 0 0,-1-1-1 0 0,1 1 0 0 0,-1 0 0 0 0,1-1 0 0 0,-1 1 1 0 0,0 0-1 0 0,1-1 0 0 0,-1 1 0 0 0,0 0 0 0 0,1-1 0 0 0,-1 1 1 0 0,0 1-1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0.4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97 11552 0 0,'24'-12'128'0'0,"-18"9"-63"0"0,0-1 1 0 0,1 1-1 0 0,-1 1 1 0 0,11-4 0 0 0,3 1 9 0 0,38-11 438 0 0,0 3 0 0 0,71-7 0 0 0,136 7 737 0 0,-109 21-801 0 0,-127-5-377 0 0,-16-2-22 0 0,0 0 0 0 0,23 6 1 0 0,-12 0-973 0 0,43 22 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1.0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469 782 11856 0 0,'-1'-2'9'0'0,"0"0"1"0"0,0 0-1 0 0,0 0 1 0 0,0 0-1 0 0,0 0 1 0 0,-1 0 0 0 0,1 0-1 0 0,-1 1 1 0 0,1-1-1 0 0,-1 0 1 0 0,0 1-1 0 0,1 0 1 0 0,-1-1 0 0 0,0 1-1 0 0,0 0 1 0 0,-4-2-1 0 0,-5-3 38 0 0,11 5-35 0 0,-1 1 1 0 0,0-1-1 0 0,0 1 1 0 0,0-1-1 0 0,1 1 1 0 0,-1 0-1 0 0,0-1 0 0 0,0 1 1 0 0,0 0-1 0 0,0 0 1 0 0,-1-1-1 0 0,-14 5 175 0 0,-4 2-55 0 0,0 0 1 0 0,-33 18-1 0 0,14-6 28 0 0,-25 15 80 0 0,54-27-200 0 0,0 0 0 0 0,0 1 0 0 0,1 1 0 0 0,-10 9 0 0 0,1 2 56 0 0,1 2-1 0 0,1-1 0 0 0,1 2 1 0 0,1 0-1 0 0,1 1 0 0 0,0 0 1 0 0,-9 28-1 0 0,18-38-24 0 0,0-1 0 0 0,0 1-1 0 0,2 0 1 0 0,-1 0 0 0 0,2 0 0 0 0,0 0 0 0 0,0 1 0 0 0,2 15 0 0 0,0-22-9 0 0,-1 0 1 0 0,1-1-1 0 0,1 1 1 0 0,-1 0-1 0 0,1-1 1 0 0,1 1-1 0 0,-1-1 1 0 0,1 1-1 0 0,0-1 1 0 0,0 0-1 0 0,1 0 1 0 0,0-1-1 0 0,0 1 1 0 0,0-1-1 0 0,1 0 1 0 0,-1 0-1 0 0,9 7 1 0 0,-8-9-9 0 0,0-1 1 0 0,0 1 0 0 0,0-1 0 0 0,0 0 0 0 0,1 0 0 0 0,-1-1 0 0 0,8 2-1 0 0,9 2 90 0 0,-21-5-138 0 0,5 3 34 0 0,1-1 1 0 0,0-1-1 0 0,-1 1 0 0 0,1-1 0 0 0,0 0 1 0 0,0-1-1 0 0,0 1 0 0 0,8-2 0 0 0,77-16 291 0 0,-78 13-286 0 0,1 0 1 0 0,-1-1-1 0 0,1 0 0 0 0,-1-1 1 0 0,14-9-1 0 0,-6 2 15 0 0,-1 0 0 0 0,25-22 0 0 0,-31 23-42 0 0,-2-1-1 0 0,1 0 1 0 0,-2-1 0 0 0,0-1 0 0 0,0 0 0 0 0,-2 0 0 0 0,18-34-1 0 0,-18 22-9 0 0,-1 0-1 0 0,-2 0 0 0 0,6-33 1 0 0,14-102-4 0 0,-16 108-2 0 0,23-100 2 0 0,-24 116-4 0 0,10-76 0 0 0,-14 60 0 0 0,6-84 0 0 0,-12 91 0 0 0,0-36 0 0 0,1 52 0 0 0,0 24 0 0 0,-1 1 0 0 0,1 0 0 0 0,-1 0 0 0 0,-1-1 0 0 0,1 1 0 0 0,-2-6 0 0 0,0 8 0 0 0,2 3 0 0 0,-1-1 0 0 0,1 1 0 0 0,-1 0 0 0 0,1-1 0 0 0,0 1 0 0 0,0-1 0 0 0,-1 1 0 0 0,1-1 0 0 0,0 1 0 0 0,0-1 0 0 0,0 1 0 0 0,1 0 0 0 0,-1-1 0 0 0,0 1 0 0 0,1-3 0 0 0,3 4 16 0 0,-4 1-2 0 0,-4 0-4 0 0,4 10 25 0 0,0 4-2 0 0,-1 0 1 0 0,-5 20-1 0 0,-43 220 99 0 0,-2 2-8 0 0,38-172-54 0 0,-1 93-1 0 0,13-171-66 0 0,-1 139 98 0 0,3-100-25 0 0,9 55 0 0 0,-7-85-65 0 0,12 72 55 0 0,-11-72-52 0 0,1-1 0 0 0,0 1 0 0 0,10 20 0 0 0,-2-13 10 0 0,0-1 0 0 0,2-1 0 0 0,19 24 0 0 0,-1-9-2409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1.4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93 250 14168 0 0,'-3'14'28'0'0,"2"-9"0"0"0,0-1 0 0 0,0 1 0 0 0,0-1 0 0 0,1 1 1 0 0,-1-1-1 0 0,1 1 0 0 0,0-1 0 0 0,1 1 0 0 0,-1-1 0 0 0,2 8 0 0 0,0-5 34 0 0,1 0-1 0 0,-1-1 1 0 0,1 0-1 0 0,0 1 1 0 0,0-1 0 0 0,1 0-1 0 0,0-1 1 0 0,0 1-1 0 0,0-1 1 0 0,1 1 0 0 0,0-1-1 0 0,0-1 1 0 0,0 1-1 0 0,1-1 1 0 0,-1 0 0 0 0,1 0-1 0 0,0 0 1 0 0,0-1-1 0 0,0 0 1 0 0,1 0 0 0 0,-1-1-1 0 0,1 1 1 0 0,8 0 0 0 0,11 3 138 0 0,-16-3-129 0 0,0-1 0 0 0,11 0 0 0 0,-17-1-58 0 0,1-1 1 0 0,-1-1 0 0 0,0 1-1 0 0,0-1 1 0 0,1 1 0 0 0,-1-1-1 0 0,0 0 1 0 0,6-3 0 0 0,8-3 63 0 0,32-18 1 0 0,-44 21-74 0 0,-1 1 0 0 0,1-1 0 0 0,-1-1-1 0 0,0 1 1 0 0,0-1 0 0 0,-1 0 0 0 0,1 0-1 0 0,-1 0 1 0 0,5-9 0 0 0,2-7 3 0 0,10-27-1 0 0,-11 24-5 0 0,-5 8-3 0 0,0 0-1 0 0,0-1 0 0 0,2-23 0 0 0,-4 25-2 0 0,-1 6-1 0 0,-1 0-1 0 0,0 0 0 0 0,-1 0 1 0 0,1-1-1 0 0,-2 1 0 0 0,1 0 1 0 0,-1 0-1 0 0,-1 0 0 0 0,0 0 1 0 0,-4-13-1 0 0,4 19 4 0 0,-1-1 0 0 0,1 0 0 0 0,-1 1 0 0 0,0 0 0 0 0,0-1 0 0 0,0 1 0 0 0,0 0 0 0 0,0 1 0 0 0,-1-1 0 0 0,-6-4 0 0 0,8 6 2 0 0,0 1 1 0 0,1-1-1 0 0,-1 0 1 0 0,0 1-1 0 0,1-1 1 0 0,-1 1-1 0 0,0-1 1 0 0,0 1-1 0 0,0 0 1 0 0,0 0-1 0 0,1 0 1 0 0,-5 0-1 0 0,-24 5-4 0 0,14-1 3 0 0,-12 1 7 0 0,-1 2 0 0 0,1 1-1 0 0,0 2 1 0 0,1 0 0 0 0,0 2-1 0 0,1 1 1 0 0,0 1 0 0 0,1 1-1 0 0,0 1 1 0 0,2 2 0 0 0,-29 25-1 0 0,40-30-687 0 0,0 1-1 0 0,-10 15 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1.7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134 0 12256 0 0,'11'2'0'0'0,"21"7"54"0"0,33 13 1 0 0,-50-16-17 0 0,0 1 0 0 0,-1 1 0 0 0,0 0-1 0 0,23 18 1 0 0,-18-9 65 0 0,0 1 1 0 0,-1 2-1 0 0,0-1 0 0 0,-2 2 0 0 0,-1 0 1 0 0,21 37-1 0 0,-9-6 251 0 0,36 100 0 0 0,-43-93-54 0 0,-3 1 0 0 0,18 118 0 0 0,-26-95-17 0 0,-3 136 1 0 0,-9-164-188 0 0,-2 1 0 0 0,-15 64 1 0 0,-37 107 166 0 0,49-200-235 0 0,-18 62 104 0 0,-41 92 1 0 0,40-122-67 0 0,-2-2 0 0 0,-58 85 0 0 0,63-108-23 0 0,-53 60-1 0 0,58-75-29 0 0,-1-1 1 0 0,-1 0-1 0 0,0-2 1 0 0,-25 15-1 0 0,39-26-216 0 0,-1-1 0 0 0,0 0 0 0 0,0-1 0 0 0,0 0 0 0 0,0 0-1 0 0,0-1 1 0 0,-1 0 0 0 0,1 0 0 0 0,-18 1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4.0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879 170 8936 0 0,'11'-12'78'0'0,"-4"4"108"0"0,1 0-1 0 0,-1 0 1 0 0,1 1 0 0 0,1 0-1 0 0,-1 1 1 0 0,15-8-1 0 0,-22 13-77 0 0,0 0 0 0 0,1 1 0 0 0,-1-1-1 0 0,0 0 1 0 0,0 1 0 0 0,0-1 0 0 0,0 0 0 0 0,0 0 0 0 0,0 0 0 0 0,0 0 0 0 0,0 0-1 0 0,0 0 1 0 0,-1 0 0 0 0,1 0 0 0 0,1-2 0 0 0,-2 2-54 0 0,0 0-1 0 0,0 1 1 0 0,0-1 0 0 0,0 0-1 0 0,0 0 1 0 0,0 1 0 0 0,0-1-1 0 0,0 0 1 0 0,0 0 0 0 0,0 1-1 0 0,0-1 1 0 0,0 0 0 0 0,-1 0-1 0 0,1 1 1 0 0,0-1 0 0 0,0 0-1 0 0,-1 1 1 0 0,1-1 0 0 0,-1 0-1 0 0,1 1 1 0 0,0-1 0 0 0,-1 0-1 0 0,1 1 1 0 0,-1-1 0 0 0,0 1-1 0 0,1-1 1 0 0,-1 1 0 0 0,1-1-1 0 0,-2 0 1 0 0,-3-2 8 0 0,-1 0 0 0 0,1 0 0 0 0,-1 0 0 0 0,1 1 1 0 0,-1-1-1 0 0,-8-1 0 0 0,-36-6 169 0 0,28 6-181 0 0,2 0-6 0 0,-26-5 110 0 0,-61-4 1 0 0,44 12-6 0 0,0 2 0 0 0,-77 11 0 0 0,98-7-77 0 0,22-3-15 0 0,0 0-1 0 0,0 2 1 0 0,-23 6 0 0 0,37-8-35 0 0,0 0 1 0 0,0 1-1 0 0,0 0 1 0 0,0-1 0 0 0,1 2-1 0 0,-1-1 1 0 0,1 1-1 0 0,0 0 1 0 0,0 0 0 0 0,0 0-1 0 0,1 0 1 0 0,-1 1-1 0 0,1 0 1 0 0,0 0 0 0 0,1 0-1 0 0,-1 1 1 0 0,1-1-1 0 0,0 1 1 0 0,0 0 0 0 0,1-1-1 0 0,-1 1 1 0 0,-1 13 0 0 0,-33 189 414 0 0,23-115-301 0 0,-4 66 95 0 0,10-74-112 0 0,1 69 103 0 0,7-116-138 0 0,-2 1 0 0 0,-2 0 1 0 0,-17 75-1 0 0,-3-40 65 0 0,14-48-72 0 0,-6 29 0 0 0,16-55-131 0 0,0 0 0 0 0,0 1 1 0 0,0-1-1 0 0,0 0 0 0 0,0 1 0 0 0,0-1 1 0 0,0 0-1 0 0,0 1 0 0 0,0-1 1 0 0,0 0-1 0 0,0 1 0 0 0,0-1 0 0 0,0 0 1 0 0,0 1-1 0 0,0-1 0 0 0,0 0 1 0 0,1 1-1 0 0,-1-1 0 0 0,0 0 0 0 0,0 0 1 0 0,0 1-1 0 0,1-1 0 0 0,0 1-107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4.3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20 15472 0 0,'4'0'0'0'0,"6"0"0"0"0,38 0 0 0 0,8-4 144 0 0,9-3 0 0 0,13-1 0 0 0,8 8 8 0 0,1 0 128 0 0,2 0 7 0 0,11 1-7 0 0,3 9 0 0 0,-11-6-152 0 0,-13-4 0 0 0,-2 0 0 0 0,0 0-8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4.7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1 556 14464 0 0,'6'-2'0'0'0,"2"-7"0"0"0,13-3 0 0 0,10 8 184 0 0,6 0 0 0 0,14-2 0 0 0,11-2 0 0 0,-2 4 280 0 0,2 1 0 0 0,12 0-9 0 0,-1-5 17 0 0,-12 3-360 0 0,-6 5 8 0 0,3 0-8 0 0,-6-3 16 0 0</inkml:trace>
  <inkml:trace contextRef="#ctx0" brushRef="#br0" timeOffset="1">184 16 12864 0 0,'5'0'0'0'0,"4"0"0"0"0,15-6 0 0 0,9-1 248 0 0,6 4 0 0 0,9 6 8 0 0,13 1 0 0 0,1-1 0 0 0,1 1-8 0 0,11 5 8 0 0,-4 2-8 0 0,-5 3-104 0 0,-8 0 0 0 0,-2 1 0 0 0,0 4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5.1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217 1 13360 0 0,'-3'27'182'0'0,"-1"-8"-3"0"0,-35 256 1477 0 0,4-72-663 0 0,-1 10-70 0 0,23-110-661 0 0,-15 94 213 0 0,19-149-373 0 0,3-8 80 0 0,-16 53-1 0 0,19-84-152 0 0,1-2 33 0 0,0-1-1 0 0,-1 1 0 0 0,1 0 0 0 0,-7 10 0 0 0,9-13 10 0 0,0-4-68 0 0,0 0-1 0 0,0 0 1 0 0,0 0-1 0 0,0 0 1 0 0,0 0-1 0 0,0 1 1 0 0,0-1-1 0 0,0 0 1 0 0,0 0-1 0 0,0 0 1 0 0,1 0-1 0 0,-1 0 1 0 0,0 0 0 0 0,0 0-1 0 0,0 0 1 0 0,0 0-1 0 0,0 0 1 0 0,0 0-1 0 0,0 0 1 0 0,0 0-1 0 0,0 0 1 0 0,0 0-1 0 0,0 0 1 0 0,0 0-1 0 0,0 0 1 0 0,0 0-1 0 0,0 0 1 0 0,1 0-1 0 0,-1 0 1 0 0,0 0-1 0 0,0 0 1 0 0,0 0-1 0 0,0 0 1 0 0,0 0 0 0 0,0 0-1 0 0,0 0 1 0 0,0 0-1 0 0,0 0 1 0 0,0 0-1 0 0,0 0 1 0 0,0 0-1 0 0,0 0 1 0 0,0 0-1 0 0,1 0 1 0 0,-1 0-1 0 0,0 0 1 0 0,0 0-1 0 0,0 0 1 0 0,0 0-1 0 0,0 0 1 0 0,0-1-1 0 0,0 1 1 0 0,0 0-1 0 0,0 0 1 0 0,0 0 0 0 0,0 0-1 0 0,0 0 1 0 0,0 0-1 0 0,0 0 1 0 0,0 0-1 0 0,0 0 1 0 0,0 0-1 0 0,0 0 1 0 0,0 0-1 0 0,0 0 1 0 0,0 0-1 0 0,0-1 1 0 0,5-11 21 0 0,1-5-4 0 0,1 0-1 0 0,1 0 1 0 0,12-19-1 0 0,19-19 36 0 0,52-58-1 0 0,57-46 73 0 0,-136 146-116 0 0,22-20 42 0 0,44-32 1 0 0,-19 18 35 0 0,-55 44-80 0 0,-1-1 0 0 0,1 1 0 0 0,-1 0 0 0 0,0-1 0 0 0,0 0 0 0 0,0 1 0 0 0,0-1 0 0 0,4-9 0 0 0,-7 14-7 0 0,-1-1 0 0 0,1 1 0 0 0,0-1 0 0 0,-1 1 0 0 0,1-1 0 0 0,-1 1 0 0 0,1-1-1 0 0,-1 0 1 0 0,1 1 0 0 0,-1-1 0 0 0,1 0 0 0 0,-1 1 0 0 0,1-1 0 0 0,-1 0 0 0 0,1 0-1 0 0,-1 0 1 0 0,1 1 0 0 0,-2-1 0 0 0,-16 3 0 0 0,11-2-2 0 0,1 0 0 0 0,-12 4 0 0 0,-1 2 0 0 0,1 2 1 0 0,0 0 0 0 0,0 1-1 0 0,1 1 1 0 0,0 0-1 0 0,1 2 1 0 0,0-1 0 0 0,1 2-1 0 0,0 0 1 0 0,-15 21-1 0 0,24-27 2 0 0,2 0-1 0 0,-1 0 1 0 0,1 1-1 0 0,0-1 0 0 0,1 1 1 0 0,0 0-1 0 0,0 0 1 0 0,1 0-1 0 0,-2 16 0 0 0,3-12 2 0 0,0 0 0 0 0,1-1-1 0 0,0 1 1 0 0,1 0-1 0 0,1-1 1 0 0,4 21-1 0 0,-2-21 2 0 0,0 0-1 0 0,1-1 1 0 0,0 1-1 0 0,1-1 0 0 0,1 0 1 0 0,-1-1-1 0 0,16 19 1 0 0,-8-13 8 0 0,1-1 1 0 0,1 0 0 0 0,32 23 0 0 0,-15-17 18 0 0,1-2 0 0 0,67 27-1 0 0,-49-23 1 0 0,62 24-2462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7.1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188 62 17079 0 0,'0'-5'16'0'0,"0"0"79"0"0,0-1 1 0 0,0 1-1 0 0,1 0 0 0 0,-1 0 0 0 0,1 0 1 0 0,2-5-1 0 0,-3 9-76 0 0,0 0 1 0 0,1 0 0 0 0,-1 0-1 0 0,1 1 1 0 0,-1-1-1 0 0,1 0 1 0 0,0 0-1 0 0,-1 0 1 0 0,1 1-1 0 0,0-1 1 0 0,-1 0-1 0 0,1 1 1 0 0,0-1 0 0 0,0 0-1 0 0,0 1 1 0 0,-1-1-1 0 0,1 1 1 0 0,0 0-1 0 0,0-1 1 0 0,0 1-1 0 0,0 0 1 0 0,0-1 0 0 0,0 1-1 0 0,0 0 1 0 0,0 0-1 0 0,0 0 1 0 0,0 0-1 0 0,0 0 1 0 0,0 0-1 0 0,0 0 1 0 0,0 0-1 0 0,0 0 1 0 0,0 0 0 0 0,0 1-1 0 0,0-1 1 0 0,0 0-1 0 0,1 1 1 0 0,0 0 33 0 0,-1 0 1 0 0,1-1 0 0 0,-1 1-1 0 0,1 0 1 0 0,-1 0 0 0 0,1 0-1 0 0,-1 0 1 0 0,0 0-1 0 0,0 0 1 0 0,1 1 0 0 0,-1-1-1 0 0,0 0 1 0 0,0 1 0 0 0,0-1-1 0 0,-1 1 1 0 0,1-1 0 0 0,0 1-1 0 0,0 1 1 0 0,2 4 54 0 0,0 1 1 0 0,2 12-1 0 0,-2-6 6 0 0,-1-7-108 0 0,0 1-1 0 0,-1 0 0 0 0,0 0 0 0 0,0 0 0 0 0,-1 1 0 0 0,0-1 0 0 0,0 0 1 0 0,-1 0-1 0 0,0 0 0 0 0,0 0 0 0 0,-1 0 0 0 0,0 0 0 0 0,0 0 0 0 0,-1-1 1 0 0,0 1-1 0 0,-1-1 0 0 0,1 0 0 0 0,-1 0 0 0 0,-1 0 0 0 0,-10 13 0 0 0,-58 64-45 0 0,27-36 15 0 0,35-38-3 0 0,1 0 0 0 0,0 1 0 0 0,0 0 0 0 0,1 0 0 0 0,-13 22 0 0 0,20-28 22 0 0,-5 8-82 0 0,-9 25 0 0 0,15-33 63 0 0,-1-1-1 0 0,1 1 1 0 0,0 0 0 0 0,1-1 0 0 0,-1 1-1 0 0,1 0 1 0 0,0-1 0 0 0,0 1 0 0 0,0 0-1 0 0,2 6 1 0 0,0-3-5 0 0,1 1 1 0 0,0-1-1 0 0,1 0 0 0 0,0 0 1 0 0,0 0-1 0 0,1-1 0 0 0,-1 0 1 0 0,2 1-1 0 0,10 11 0 0 0,-7-11 7 0 0,0 1 0 0 0,0-2 0 0 0,0 1 0 0 0,1-1 1 0 0,0-1-1 0 0,21 11 0 0 0,3-3-2 0 0,52 13 1 0 0,36 3-214 0 0,-49-14-1975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5.5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290 730 13360 0 0,'-1'1'-1'0'0,"-1"0"1"0"0,0 0 0 0 0,1 0-1 0 0,-1 0 1 0 0,0 0 0 0 0,0 0-1 0 0,0-1 1 0 0,0 1 0 0 0,0-1-1 0 0,0 1 1 0 0,0-1 0 0 0,0 0-1 0 0,-3 1 1 0 0,-7 0 50 0 0,2 2 41 0 0,1 1-1 0 0,-1 0 1 0 0,1 0 0 0 0,-1 1-1 0 0,-9 7 1 0 0,0 1 174 0 0,-22 20 1 0 0,30-23-100 0 0,0 1 0 0 0,1 0 0 0 0,1 1 0 0 0,0 0 0 0 0,0 0 0 0 0,1 1 0 0 0,0 0 1 0 0,2 1-1 0 0,-9 20 0 0 0,9-16-24 0 0,1 0-1 0 0,0 0 1 0 0,2 1 0 0 0,0-1 0 0 0,1 1 0 0 0,1 0 0 0 0,1 23-1 0 0,1-25-76 0 0,0-1 0 0 0,2 1-1 0 0,0-1 1 0 0,9 30-1 0 0,-10-39-52 0 0,1-1 0 0 0,0 0 0 0 0,0 0 0 0 0,0 0 0 0 0,1 0 0 0 0,0 0 0 0 0,0-1 0 0 0,0 1 0 0 0,1-1 0 0 0,-1 0 0 0 0,1-1 0 0 0,1 1 0 0 0,-1-1 0 0 0,9 5 0 0 0,-10-6-9 0 0,0-1 0 0 0,1 0 0 0 0,-1 0-1 0 0,1 0 1 0 0,-1-1 0 0 0,1 1 0 0 0,0-1 0 0 0,-1 0-1 0 0,1 0 1 0 0,0-1 0 0 0,0 1 0 0 0,0-1 0 0 0,0 0 0 0 0,-1-1-1 0 0,1 1 1 0 0,0-1 0 0 0,8-2 0 0 0,27-6 2 0 0,-26 6-2 0 0,0 0-1 0 0,20-8 1 0 0,0-3 5 0 0,44-26-1 0 0,-66 33-9 0 0,1-1 0 0 0,-1-1 0 0 0,-1 0 0 0 0,0-1-1 0 0,0 0 1 0 0,12-16 0 0 0,1-8-6 0 0,0-1-1 0 0,-3-2 1 0 0,22-48 0 0 0,6-39-43 0 0,-30 70 31 0 0,124-355-343 0 0,-87 175-78 0 0,-42 136 94 0 0,-7 35-58 0 0,-6 53 354 0 0,-1 10 50 0 0,0 0 0 0 0,0 0 1 0 0,0 0-1 0 0,0 0 0 0 0,0 0 0 0 0,0 0 1 0 0,0 0-1 0 0,0 0 0 0 0,0 0 0 0 0,0 0 0 0 0,0 0 1 0 0,0 0-1 0 0,0 0 0 0 0,0 0 0 0 0,0 0 0 0 0,0 0 1 0 0,0 0-1 0 0,0 0 0 0 0,0 0 0 0 0,0 0 1 0 0,0 0-1 0 0,0 0 0 0 0,0 0 0 0 0,0 0 0 0 0,0 0 1 0 0,0 0-1 0 0,0 0 0 0 0,0 0 0 0 0,0 0 1 0 0,0 0-1 0 0,0 0 0 0 0,0 0 0 0 0,0 0 0 0 0,0 0 1 0 0,0 0-1 0 0,-1 0 0 0 0,1 0 0 0 0,-4 14-12 0 0,0-2 26 0 0,-19 44 61 0 0,-6 13 23 0 0,3 14 202 0 0,4 0 1 0 0,-23 164-1 0 0,36-155 132 0 0,7 187-1 0 0,15-112 95 0 0,-7-117-1633 0 0,14 58 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5.9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38 16879 0 0,'5'-1'0'0'0,"4"-9"0"0"0,18-8 0 0 0,8 10 144 0 0,7 8 0 0 0,16 4 0 0 0,15 3 8 0 0,2 4 104 0 0,-4 0-8 0 0,5 1 8 0 0,-3 2 0 0 0,-12 1-120 0 0,-6-5 8 0 0,0-9 0 0 0,0-20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6.2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 0 11552 0 0,'3'49'228'0'0,"3"29"1403"0"0,-4 88 0 0 0,-14-13-760 0 0,-1 31-13 0 0,9-70-541 0 0,-3 64 84 0 0,3 63-75 0 0,5-152-182 0 0,-1-87-137 0 0,0 0-1 0 0,0 1 1 0 0,1-1-1 0 0,-1 0 0 0 0,2 5 1 0 0,2 9 18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6.5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435 6 13968 0 0,'-6'-1'7'0'0,"-1"-1"1"0"0,0 1 0 0 0,0 0-1 0 0,0 1 1 0 0,0 0-1 0 0,0 0 1 0 0,0 0 0 0 0,0 1-1 0 0,-8 1 1 0 0,-11 4 51 0 0,-25 9-1 0 0,45-13-51 0 0,-9 3 11 0 0,-60 22 190 0 0,63-22-152 0 0,1 0-1 0 0,0 1 1 0 0,0 1-1 0 0,-15 11 1 0 0,11-6 19 0 0,1 1 0 0 0,0 1 1 0 0,1 0-1 0 0,-15 21 1 0 0,24-28-38 0 0,0 0 0 0 0,0 1 1 0 0,1-1-1 0 0,0 1 0 0 0,0 0 0 0 0,1-1 1 0 0,0 1-1 0 0,0 0 0 0 0,1 1 0 0 0,0-1 0 0 0,1 0 1 0 0,0 0-1 0 0,0 0 0 0 0,0 0 0 0 0,1 1 1 0 0,1-1-1 0 0,-1 0 0 0 0,1 0 0 0 0,0 0 1 0 0,1-1-1 0 0,0 1 0 0 0,0-1 0 0 0,1 1 1 0 0,0-1-1 0 0,0 0 0 0 0,1 0 0 0 0,10 12 1 0 0,72 68 330 0 0,-68-70-273 0 0,2-1-1 0 0,39 24 0 0 0,213 118 395 0 0,-256-148-902 0 0,0-2 0 0 0,1 0 0 0 0,0-1 0 0 0,38 9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6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323 706 12760 0 0,'0'-1'9'0'0,"0"0"1"0"0,0 0-1 0 0,0 0 0 0 0,-1 1 1 0 0,1-1-1 0 0,0 0 1 0 0,-1 0-1 0 0,1 1 1 0 0,0-1-1 0 0,-1 0 1 0 0,1 1-1 0 0,-1-1 0 0 0,1 0 1 0 0,-1 1-1 0 0,0-1 1 0 0,1 0-1 0 0,-1 1 1 0 0,1-1-1 0 0,-1 1 1 0 0,0 0-1 0 0,0-1 1 0 0,1 1-1 0 0,-1-1 0 0 0,0 1 1 0 0,0 0-1 0 0,1 0 1 0 0,-1-1-1 0 0,0 1 1 0 0,0 0-1 0 0,0 0 1 0 0,0 0-1 0 0,1 0 0 0 0,-2 0 1 0 0,-2 0 59 0 0,0 0-1 0 0,1 0 1 0 0,-1 0 0 0 0,1 0 0 0 0,-1 1-1 0 0,-5 1 1 0 0,4-1 80 0 0,1 0 0 0 0,0 0 0 0 0,0-1 0 0 0,-5 1 0 0 0,-15 2 417 0 0,11 1-428 0 0,1 0 1 0 0,-1 1-1 0 0,1 0 1 0 0,0 1-1 0 0,1 1 1 0 0,-1 0-1 0 0,1 0 0 0 0,1 1 1 0 0,-1 0-1 0 0,1 1 1 0 0,-15 18-1 0 0,20-20-60 0 0,-1 0-1 0 0,1 0 0 0 0,1 1 1 0 0,-7 13-1 0 0,-11 37 281 0 0,18-49-296 0 0,1 0 3 0 0,0 1 0 0 0,1 0-1 0 0,0 1 1 0 0,1-1 0 0 0,0 0 0 0 0,0 1 0 0 0,2 14 0 0 0,0-17-19 0 0,0-1 1 0 0,0 0-1 0 0,0 0 1 0 0,1 0-1 0 0,0 0 1 0 0,0 0 0 0 0,1 0-1 0 0,0-1 1 0 0,0 1-1 0 0,1-1 1 0 0,6 9-1 0 0,-7-12-35 0 0,-1 0 0 0 0,1 0-1 0 0,1 0 1 0 0,-1 0 0 0 0,0-1 0 0 0,1 0 0 0 0,-1 1-1 0 0,1-1 1 0 0,0 0 0 0 0,-1-1 0 0 0,1 1-1 0 0,0-1 1 0 0,0 0 0 0 0,0 0 0 0 0,0 0-1 0 0,0 0 1 0 0,1-1 0 0 0,6 1 0 0 0,4-2 9 0 0,0 0 1 0 0,0-1-1 0 0,25-7 1 0 0,-31 7-15 0 0,11-2 8 0 0,-1-2-1 0 0,0-1 0 0 0,0 0 1 0 0,-1-2-1 0 0,0 0 0 0 0,0-1 1 0 0,-1 0-1 0 0,22-19 0 0 0,-33 24-8 0 0,0-1-1 0 0,0 0 0 0 0,-1 0 0 0 0,0-1 0 0 0,7-11 0 0 0,18-40 15 0 0,-15 29-8 0 0,3-12 0 0 0,20-63 0 0 0,-16 40-6 0 0,-8 16-4 0 0,-1 0 0 0 0,-3-2 1 0 0,8-83-1 0 0,-7 37-8 0 0,6-97-18 0 0,-13 77-62 0 0,-5 129 91 0 0,0 0-1 0 0,-1 1 1 0 0,-4 14-1 0 0,-14 46 20 0 0,12-50-18 0 0,-3 13 5 0 0,-25 101 76 0 0,5 73 80 0 0,28-176-119 0 0,2 1-1 0 0,2-1 0 0 0,1 1 0 0 0,1-1 0 0 0,10 41 0 0 0,2-13 87 0 0,44 112 0 0 0,-46-143-70 0 0,21 38 1 0 0,-24-52-24 0 0,1-1 0 0 0,1-1 0 0 0,20 23 0 0 0,-13-18-213 0 0,25 25 707 0 0,-40-42-868 0 0,1 0 0 0 0,0-1 0 0 0,-1 1 0 0 0,1-1 0 0 0,1 0 0 0 0,-1 0 0 0 0,8 3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7.2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0 317 14672 0 0,'1'5'11'0'0,"0"-1"1"0"0,0 1-1 0 0,1 0 1 0 0,-1-1-1 0 0,1 1 1 0 0,0-1-1 0 0,0 0 1 0 0,0 1 0 0 0,5 5-1 0 0,-2-3 35 0 0,-2-2 3 0 0,0 0-1 0 0,1 0 1 0 0,0 0 0 0 0,0 0 0 0 0,0-1-1 0 0,1 1 1 0 0,-1-1 0 0 0,1 0 0 0 0,0-1-1 0 0,0 1 1 0 0,0-1 0 0 0,9 4 0 0 0,-6-4 32 0 0,-1-1 0 0 0,0 1 1 0 0,1-2-1 0 0,-1 1 0 0 0,1-1 0 0 0,-1 0 1 0 0,1-1-1 0 0,-1 1 0 0 0,10-2 1 0 0,-3-1 9 0 0,0-1 0 0 0,0 0 0 0 0,0 0 0 0 0,-1-1 0 0 0,0-1 0 0 0,0 0 0 0 0,0-1 0 0 0,-1-1 0 0 0,1 0 0 0 0,17-14 0 0 0,-12 6-36 0 0,0-1-1 0 0,-1 0 1 0 0,28-37 0 0 0,32-62 67 0 0,-69 102-103 0 0,-1-1 0 0 0,8-21 0 0 0,-12 27-12 0 0,0 0 0 0 0,-1 0 0 0 0,0 0 0 0 0,0 0 0 0 0,0-16 0 0 0,-2 22-6 0 0,0 0 0 0 0,0 0-1 0 0,-1 0 1 0 0,1 0 0 0 0,-1 0 0 0 0,1 0 0 0 0,-1 0 0 0 0,1 0 0 0 0,-1 0 0 0 0,0 0 0 0 0,0 0 0 0 0,-2-2-1 0 0,2 3 2 0 0,1 0-1 0 0,-1 0 0 0 0,0 0 0 0 0,0 0 0 0 0,0 1 0 0 0,0-1 0 0 0,0 0 0 0 0,0 1 0 0 0,0-1 0 0 0,0 0 0 0 0,-1 1 0 0 0,1 0 1 0 0,0-1-1 0 0,0 1 0 0 0,0 0 0 0 0,0-1 0 0 0,-1 1 0 0 0,1 0 0 0 0,0 0 0 0 0,0 0 0 0 0,-1 0 0 0 0,1 0 0 0 0,0 0 0 0 0,-2 1 0 0 0,-19 3 10 0 0,1 2 1 0 0,-1 0-1 0 0,1 2 0 0 0,-25 12 0 0 0,12-3 34 0 0,-58 40 1 0 0,-37 47-215 0 0,101-80-1754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8.6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4141 1218 8936 0 0,'-5'6'174'0'0,"-65"93"1541"0"0,60-85-1528 0 0,0-1 0 0 0,-1 0 0 0 0,-1-1 0 0 0,-22 19 0 0 0,12-12-101 0 0,10-8-24 0 0,1-2-1 0 0,-2 1 1 0 0,1-2 0 0 0,-2 1-1 0 0,-17 7 1 0 0,-39 18 203 0 0,-82 36 62 0 0,116-55-268 0 0,-67 25 140 0 0,59-28-101 0 0,-150 47 344 0 0,67-24-146 0 0,35-11-109 0 0,-42 10 92 0 0,37-9-57 0 0,15-5-52 0 0,-31 9 60 0 0,-52 13 118 0 0,-46 15 83 0 0,163-41-256 0 0,-92 15-1 0 0,-74-5 164 0 0,165-23-234 0 0,1-2 0 0 0,-70-7-1 0 0,-87-24 163 0 0,140 17-181 0 0,-68-23-1 0 0,-90-49 40 0 0,168 61-100 0 0,-59-31 27 0 0,-70-44 13 0 0,142 76-49 0 0,1-1 1 0 0,2-2 0 0 0,-57-48-1 0 0,82 61-10 0 0,-40-31 41 0 0,-89-95-1 0 0,105 95 13 0 0,2-2 0 0 0,2-1 0 0 0,-38-69 0 0 0,64 99-17 0 0,0 0-1 0 0,1 0 0 0 0,1-1 0 0 0,1 0 0 0 0,0 0 0 0 0,2 0 0 0 0,0 0 0 0 0,1-1 1 0 0,0 1-1 0 0,3-31 0 0 0,1 19 77 0 0,1-1 0 0 0,11-42-1 0 0,-8 55-58 0 0,0 0-1 0 0,0 0 0 0 0,2 1 1 0 0,0 0-1 0 0,13-19 0 0 0,1 5 56 0 0,2 0 0 0 0,28-27 1 0 0,-50 56-110 0 0,27-27 71 0 0,2 1 1 0 0,0 1-1 0 0,2 2 0 0 0,58-34 0 0 0,155-65 136 0 0,-148 85-138 0 0,2 4 1 0 0,187-39-1 0 0,55 25 6 0 0,6 30-45 0 0,-160 17-22 0 0,356 42 0 0 0,-324-2-11 0 0,-81-13-4 0 0,150 44-14 0 0,-10 25-2 0 0,-162-50-26 0 0,-3 5 0 0 0,198 118 0 0 0,-270-140 20 0 0,-1 2 0 0 0,-2 2 0 0 0,-1 2 1 0 0,59 64-1 0 0,-69-64 9 0 0,-1 1 1 0 0,-2 1 0 0 0,-2 1 0 0 0,-1 1-1 0 0,31 73 1 0 0,-44-87 13 0 0,-2 1-1 0 0,0 0 1 0 0,-1 1 0 0 0,-2-1-1 0 0,0 1 1 0 0,-2 0 0 0 0,-2 49-1 0 0,-1-41 3 0 0,-2-2 0 0 0,-2 1 0 0 0,-1 0 0 0 0,-1-1 0 0 0,-1 0 0 0 0,-14 30 0 0 0,13-37 1 0 0,-2-2-1 0 0,-1 0 0 0 0,0 0 0 0 0,-22 28 1 0 0,-53 48 10 0 0,66-78-2 0 0,1-1-1 0 0,-41 27 1 0 0,34-28-4 0 0,-1-2 1 0 0,0-1-1 0 0,-1-2 0 0 0,-1 0 1 0 0,-38 10-1 0 0,14-10 22 0 0,-108 11 0 0 0,80-20-2561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09.3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773 0 12056 0 0,'-30'79'1130'0'0,"17"-53"-689"0"0,0 0 0 0 0,-2-1-1 0 0,-34 45 1 0 0,19-33-54 0 0,-58 52-1 0 0,65-68-256 0 0,-49 34 0 0 0,59-47-106 0 0,1-1 1 0 0,-2 0-1 0 0,1-1 1 0 0,-1 0-1 0 0,0-1 0 0 0,-16 3 1 0 0,14-4-14 0 0,0-1 0 0 0,-1-1 1 0 0,1-1-1 0 0,0 0 0 0 0,-1-1 0 0 0,1-1 1 0 0,-1 0-1 0 0,1-2 0 0 0,0 1 0 0 0,0-2 0 0 0,0 0 1 0 0,0-1-1 0 0,-16-8 0 0 0,25 9-9 0 0,1 0-1 0 0,0 0 1 0 0,1 0-1 0 0,-1-1 1 0 0,1 1 0 0 0,0-1-1 0 0,0-1 1 0 0,0 1-1 0 0,1-1 1 0 0,-7-10 0 0 0,8 10-2 0 0,0 1 0 0 0,0-1 0 0 0,1 0 0 0 0,0 0 0 0 0,0 0 0 0 0,0 0 0 0 0,1-1 0 0 0,-2-10 0 0 0,3 12 0 0 0,0 0 0 0 0,0 1 0 0 0,0-1 0 0 0,0 0 0 0 0,1 1 0 0 0,0-1 0 0 0,0 0 0 0 0,0 1 0 0 0,0-1 0 0 0,1 1 0 0 0,0 0 0 0 0,3-7 0 0 0,-2 8 0 0 0,-1 0 0 0 0,1 0 0 0 0,0 1 0 0 0,-1-1 0 0 0,1 1 0 0 0,0 0 0 0 0,1 0 0 0 0,-1 0 0 0 0,5-2 0 0 0,9-6 0 0 0,-6 2 0 0 0,1 1 1 0 0,0 0 0 0 0,0 0 0 0 0,0 1 0 0 0,1 1 0 0 0,0 0-1 0 0,15-4 1 0 0,-15 6 0 0 0,-6 1 1 0 0,0 1 0 0 0,0-1 0 0 0,0 1 0 0 0,0 0 0 0 0,0 1 0 0 0,0 0 0 0 0,9 0 1 0 0,39 10 27 0 0,-47-8-24 0 0,0-1-1 0 0,0 1 1 0 0,0 1 0 0 0,0-1-1 0 0,0 1 1 0 0,0 1 0 0 0,0-1-1 0 0,7 7 1 0 0,17 6 24 0 0,-12-6-7 0 0,0 0-1 0 0,0 1 0 0 0,-1 1 1 0 0,-1 1-1 0 0,0 1 0 0 0,-1 0 0 0 0,-1 1 1 0 0,0 1-1 0 0,14 19 0 0 0,11 17 106 0 0,-2 1-1 0 0,32 60 1 0 0,-45-63-17 0 0,27 49 164 0 0,5-1-19 0 0,-53-90-421 0 0,-1 1 339 0 0,1 0 0 0 0,7 8 0 0 0,-11-16-293 0 0,0 1-1 0 0,0-1 1 0 0,0 0-1 0 0,0 1 1 0 0,1-1-1 0 0,-1 0 1 0 0,0 0-1 0 0,1 0 0 0 0,-1 0 1 0 0,1 0-1 0 0,-1 0 1 0 0,1-1-1 0 0,-1 1 1 0 0,1 0-1 0 0,-1-1 1 0 0,1 1-1 0 0,0-1 0 0 0,2 1 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0.6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1071 1210 6520 0 0,'-27'16'28'0'0,"-35"26"0"0"0,50-33 44 0 0,-1-1 1 0 0,0-1-1 0 0,0 1 0 0 0,-1-2 1 0 0,0 0-1 0 0,-19 5 0 0 0,20-8-12 0 0,1-1 0 0 0,0-1 0 0 0,-15 0 0 0 0,-18 2 115 0 0,23-2-104 0 0,0-1-1 0 0,-1-1 1 0 0,-27-4-1 0 0,43 4-52 0 0,-7-1 27 0 0,1-1 0 0 0,-18-6-1 0 0,0 0 19 0 0,-2-1 23 0 0,1-1-1 0 0,0-2 0 0 0,-31-17 0 0 0,53 25-63 0 0,-7-4 15 0 0,1-1 1 0 0,0 0-1 0 0,1-1 1 0 0,-18-16-1 0 0,-51-57 143 0 0,76 75-162 0 0,-8-8 43 0 0,2 0 0 0 0,0-2 0 0 0,1 1 0 0 0,1-2 0 0 0,-10-21 0 0 0,9 14 98 0 0,2-1 0 0 0,1-1 1 0 0,-9-40-1 0 0,2-22 508 0 0,-10-146 1 0 0,27 223-609 0 0,0 0 1 0 0,1 1 0 0 0,1-1 0 0 0,0 1 0 0 0,1 0 0 0 0,0-1-1 0 0,9-18 1 0 0,-8 22-27 0 0,2 0 0 0 0,-1 0 0 0 0,1 1 0 0 0,1-1 0 0 0,-1 1-1 0 0,1 1 1 0 0,1 0 0 0 0,0 0 0 0 0,0 0 0 0 0,15-10 0 0 0,11-6 59 0 0,53-27 0 0 0,-49 32-7 0 0,64-22 1 0 0,-33 15-11 0 0,-28 11-21 0 0,0 2-1 0 0,1 2 0 0 0,0 1 1 0 0,59-4-1 0 0,-64 11 10 0 0,65 5 0 0 0,-58 0-37 0 0,17 3 29 0 0,-1 3 0 0 0,98 25 0 0 0,-121-22-27 0 0,68 29-1 0 0,-83-31-23 0 0,16 8 5 0 0,-2 0 0 0 0,0 3 0 0 0,-1 1 0 0 0,49 39 0 0 0,-69-47-7 0 0,-1 0 0 0 0,0 1 0 0 0,-1 0 0 0 0,-1 1 0 0 0,0 1 0 0 0,-1 0 0 0 0,-1 0 0 0 0,15 31 0 0 0,-17-25 11 0 0,0 0 1 0 0,-1 0 0 0 0,-1 0 0 0 0,-1 1 0 0 0,-1 0 0 0 0,0 0-1 0 0,-1 26 1 0 0,-3-28 22 0 0,-1 1 0 0 0,-1 0 0 0 0,-1 0 0 0 0,-1-1-1 0 0,-1 0 1 0 0,-14 41 0 0 0,3-21 89 0 0,-2-1 1 0 0,-1-1-1 0 0,-28 40 0 0 0,34-60-63 0 0,0-1-1 0 0,-1 0 1 0 0,0-1 0 0 0,-23 20-1 0 0,0-9 83 0 0,-60 34-1 0 0,56-37-71 0 0,9-5 11 0 0,0-1-1 0 0,-65 26 1 0 0,-6-10-858 0 0,-143 30 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1.9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71 22 11552 0 0,'-1'-4'186'0'0,"-3"-11"12"0"0,4 15-193 0 0,0 0 0 0 0,0 0 0 0 0,-1 0 0 0 0,1 0 0 0 0,0 0 0 0 0,0 0 0 0 0,0 0 0 0 0,0 0 0 0 0,0 0 0 0 0,0 0 0 0 0,0 0 0 0 0,0-1 0 0 0,0 1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67 0 0,0 0-1 0 0,1 1 1 0 0,-1-1 0 0 0,1 0 0 0 0,-1 1 0 0 0,0-1 0 0 0,1 1-1 0 0,-1-1 1 0 0,0 0 0 0 0,0 1 0 0 0,1-1 0 0 0,-1 1-1 0 0,0-1 1 0 0,0 1 0 0 0,1 0 0 0 0,28 67 813 0 0,-24-57-795 0 0,-1-1-1 0 0,-1 0 1 0 0,0 1 0 0 0,0-1-1 0 0,-1 1 1 0 0,1 14-1 0 0,0 66 142 0 0,-3-69-158 0 0,0-1-19 0 0,0 30 110 0 0,-9 79 1 0 0,-32 80 199 0 0,35-191-312 0 0,0 1 0 0 0,-10 18 1 0 0,5-9 35 0 0,6-19 3 0 0,0 1 0 0 0,-12 16 1 0 0,6-9 106 0 0,21-35 667 0 0,0-2-713 0 0,1 1 0 0 0,21-24 0 0 0,24-17 80 0 0,-47 51-182 0 0,0 0 0 0 0,1 1 0 0 0,-1 0 0 0 0,1 1 0 0 0,13-6 0 0 0,25-9 257 0 0,1 2 0 0 0,87-21 0 0 0,-127 39-255 0 0,0 0-1 0 0,0 0 0 0 0,0 1 0 0 0,0 0 0 0 0,10 2 0 0 0,-2-1 29 0 0,-10 0-36 0 0,0 0 0 0 0,-1 0 0 0 0,1 1 0 0 0,0 0 0 0 0,0 0-1 0 0,7 4 1 0 0,37 22 243 0 0,-41-23-233 0 0,-5-2-33 0 0,0 0 0 0 0,0 0 0 0 0,0 1 0 0 0,0 0 1 0 0,-1 0-1 0 0,0 0 0 0 0,0 0 0 0 0,0 1 0 0 0,0-1 0 0 0,0 1 0 0 0,3 7 0 0 0,-1-1 11 0 0,-1 1 0 0 0,0 0 0 0 0,0 0 0 0 0,-1 0 0 0 0,2 14 0 0 0,-5-20-22 0 0,0 1-1 0 0,0-1 0 0 0,-1 1 1 0 0,0-1-1 0 0,0 1 0 0 0,-1 0 1 0 0,0-1-1 0 0,0 0 0 0 0,0 1 1 0 0,-1-1-1 0 0,-4 11 0 0 0,4-12-7 0 0,-1-1-1 0 0,0 1 1 0 0,0-1 0 0 0,0 0-1 0 0,0 0 1 0 0,-1 0-1 0 0,0 0 1 0 0,-5 4-1 0 0,1-2 2 0 0,-1 0-1 0 0,0 0 1 0 0,-11 5-1 0 0,14-8-1 0 0,1-1-1 0 0,-1 0 0 0 0,0 0 1 0 0,0-1-1 0 0,0 0 1 0 0,-8 1-1 0 0,-39 0 4 0 0,21-2-3 0 0,11 0-1 0 0,1-1 0 0 0,-1 0 0 0 0,1-2 0 0 0,-1 0 0 0 0,1-2 0 0 0,0 0 0 0 0,-32-14 0 0 0,-37-9 16 0 0,10 4 0 0 0,39 11-8 0 0,39 12 23 0 0,-1 1-1 0 0,1-1 1 0 0,-1 0-1 0 0,1 0 1 0 0,0 1-1 0 0,0-1 1 0 0,-1 0-1 0 0,1 0 1 0 0,0 0-1 0 0,0 0 1 0 0,0 0-1 0 0,0 0 1 0 0,0-1-1 0 0,0 1 1 0 0,1 0-1 0 0,-1 0 1 0 0,0-1-1 0 0,1 1 1 0 0,-1 0-1 0 0,0-3 1 0 0,-1-1-504 0 0,1 0 0 0 0,0 0 1 0 0,0-9-1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7.5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281 0 14368 0 0,'-2'2'27'0'0,"0"0"1"0"0,0 0 0 0 0,1 0 0 0 0,-1 1 0 0 0,1-1 0 0 0,-1 0 0 0 0,1 1 0 0 0,0-1-1 0 0,0 1 1 0 0,0-1 0 0 0,0 1 0 0 0,1-1 0 0 0,-1 1 0 0 0,1-1 0 0 0,-1 4-1 0 0,1-6-24 0 0,-18 71 790 0 0,6-33-321 0 0,3-8-105 0 0,-1-2 0 0 0,-26 50-1 0 0,-37 50 267 0 0,15-46-122 0 0,13-20-2788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2.6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334 138 8744 0 0,'0'0'574'0'0,"0"-5"-283"0"0,0-11-32 0 0,-1-39 830 0 0,1 50-988 0 0,-1-1 1 0 0,0 1-1 0 0,-1-1 0 0 0,1 1 1 0 0,-1-1-1 0 0,0 1 0 0 0,-5-10 1 0 0,7 15-91 0 0,-1-1 1 0 0,0 0 0 0 0,0 0 0 0 0,0 1-1 0 0,1-1 1 0 0,-1 1 0 0 0,0-1-1 0 0,0 1 1 0 0,0-1 0 0 0,0 1 0 0 0,0-1-1 0 0,0 1 1 0 0,0 0 0 0 0,0 0 0 0 0,0-1-1 0 0,0 1 1 0 0,-2 0 0 0 0,-17 0 33 0 0,15 1-37 0 0,0 0 0 0 0,0 0 0 0 0,0 0 0 0 0,0 1 0 0 0,0 0 0 0 0,-8 4 0 0 0,-24 18 5 0 0,29-19-10 0 0,-12 11 17 0 0,0 0 1 0 0,1 1-1 0 0,1 1 1 0 0,-30 39-1 0 0,39-46 11 0 0,1 0 0 0 0,0 1 0 0 0,1 0 0 0 0,1 1-1 0 0,-8 20 1 0 0,11-25 8 0 0,1 1 0 0 0,-1-1-1 0 0,1 1 1 0 0,1 0 0 0 0,0 0-1 0 0,0 0 1 0 0,1 0 0 0 0,0 0 0 0 0,2 16-1 0 0,-1-21-15 0 0,0-1 0 0 0,-1 1 0 0 0,1 0 0 0 0,1-1 0 0 0,-1 1 0 0 0,0-1 0 0 0,1 1 0 0 0,0-1 0 0 0,0 0 0 0 0,0 0 0 0 0,0 1 0 0 0,0-1 0 0 0,1-1 0 0 0,-1 1 0 0 0,1 0 0 0 0,0-1 0 0 0,0 1 0 0 0,0-1 0 0 0,0 0 0 0 0,0 0 0 0 0,0 0 0 0 0,0 0 0 0 0,1 0 0 0 0,6 1 0 0 0,-1-1 41 0 0,0-1 0 0 0,0 0 0 0 0,1 0 0 0 0,-1-1 0 0 0,0-1 0 0 0,13-1 0 0 0,-1 0 37 0 0,-11 1-56 0 0,0-1-1 0 0,0 0 0 0 0,0 0 0 0 0,-1-1 1 0 0,1 0-1 0 0,13-7 0 0 0,53-33 218 0 0,-64 35-215 0 0,16-11 38 0 0,-18 12-44 0 0,0 1-1 0 0,0-1 1 0 0,1 2-1 0 0,11-6 1 0 0,-11 7 0 0 0,0-1 0 0 0,-1 0 0 0 0,0 0-1 0 0,0-2 1 0 0,11-8 0 0 0,-13 9-5 0 0,-5 3-6 0 0,1 0 1 0 0,0 0 0 0 0,0 0 0 0 0,0 1-1 0 0,0 0 1 0 0,0-1 0 0 0,5 0 0 0 0,-7 3-9 0 0,-1 0 0 0 0,1 0 0 0 0,-1 0 0 0 0,0 0 1 0 0,1 1-1 0 0,-1-1 0 0 0,0 1 0 0 0,1-1 0 0 0,-1 1 1 0 0,0-1-1 0 0,0 1 0 0 0,1 0 0 0 0,-1-1 0 0 0,0 1 1 0 0,0 0-1 0 0,0 0 0 0 0,0 0 0 0 0,1 1 0 0 0,4 3-23 0 0,12 9 109 0 0,21 15 70 0 0,2-1 0 0 0,53 28 0 0 0,-50-35-91 0 0,1-2 0 0 0,0-2 0 0 0,1-2 0 0 0,1-2 0 0 0,0-2 0 0 0,51 5 0 0 0,-16-13-2128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1.8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151 658 10248 0 0,'-25'-55'-4'0'0,"10"23"92"0"0,1 0 1 0 0,-11-41-1 0 0,7-2 350 0 0,4-1 0 0 0,-6-85-1 0 0,8 40 257 0 0,5 88 363 0 0,7 35-1041 0 0,1 2 107 0 0,5 6 30 0 0,137 206 274 0 0,-73-115-239 0 0,-34-45-33 0 0,45 97 1 0 0,13 69 93 0 0,72 282 207 0 0,-40 12-55 0 0,-37-79 125 0 0,45 617 0 0 0,-98-475-194 0 0,14 171 44 0 0,-45-690-346 0 0,50 546 262 0 0,15 2-6 0 0,85 544 162 0 0,12-18-175 0 0,-134-915-240 0 0,31 199 37 0 0,7 38 10 0 0,-19-111-15 0 0,-15-96-9 0 0,57 314 80 0 0,1-120 92 0 0,-78-369-113 0 0,44 118-1 0 0,-51-163-83 0 0,6 14 17 0 0,-14-38-37 0 0,0-1 1 0 0,1 1 0 0 0,-1-1-1 0 0,1 0 1 0 0,0 0 0 0 0,5 5-1 0 0,0-3 12 0 0,-7-7-17 0 0,-3-7 3 0 0,-6-12-2511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2.3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0 218 12456 0 0,'0'1'-1'0'0,"1"-1"1"0"0,-1 0 0 0 0,0 1 0 0 0,1-1 0 0 0,-1 0 0 0 0,0 0-1 0 0,1 1 1 0 0,-1-1 0 0 0,1 0 0 0 0,-1 0 0 0 0,0 1-1 0 0,1-1 1 0 0,-1 0 0 0 0,1 0 0 0 0,-1 0 0 0 0,1 0-1 0 0,-1 0 1 0 0,0 0 0 0 0,1 0 0 0 0,-1 0 0 0 0,1 0 0 0 0,-1 0-1 0 0,1 0 1 0 0,14-2 7 0 0,-10 1 11 0 0,115-9 312 0 0,-31-4-111 0 0,32-3 181 0 0,27-1-1 0 0,101-10-70 0 0,416-16-49 0 0,-334 22-255 0 0,24-2-17 0 0,230-1 6 0 0,7 14-8 0 0,-368 8-4 0 0,442 0-2 0 0,-58 7 5 0 0,-535-2-4 0 0,286-5 5 0 0,-13 0 6 0 0,-263 4-10 0 0,358 1 12 0 0,73 2 8 0 0,-238-1-14 0 0,-55-2-6 0 0,380 7 14 0 0,-496-4-14 0 0,353 7 29 0 0,-191-9-2 0 0,158 6 12 0 0,37 1 49 0 0,419 2 153 0 0,-375-7-60 0 0,-136-2-49 0 0,-59 3-22 0 0,112-7 72 0 0,23 0 16 0 0,-131 8-63 0 0,73 8 64 0 0,88 1 52 0 0,112 9 58 0 0,-341-4-165 0 0,67 5 36 0 0,-25-7-18 0 0,244 17 151 0 0,-311-17-188 0 0,623 57 395 0 0,32 7 99 0 0,-510-49-304 0 0,316 31 297 0 0,-245-14-184 0 0,-90-9-70 0 0,169 8 148 0 0,-276-30-269 0 0,161 9 154 0 0,-296-26-222 0 0,134-17 0 0 0,-146 5-300 0 0,-64 6-2392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2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462 0 14464 0 0,'128'48'170'0'0,"-57"-19"76"0"0,197 67 913 0 0,7-16-655 0 0,-208-63-367 0 0,96 36 0 0 0,-97-28-84 0 0,-38-16-30 0 0,0 2-1 0 0,0 1 0 0 0,29 17 0 0 0,-52-25-28 0 0,-1-1-1 0 0,1 0 0 0 0,-1 1 1 0 0,1 0-1 0 0,-1 0 0 0 0,-1 0 1 0 0,1 0-1 0 0,5 9 0 0 0,-8-11 4 0 0,0 0-1 0 0,0 0 1 0 0,0 1-1 0 0,0-1 1 0 0,0 0 0 0 0,0 1-1 0 0,-1-1 1 0 0,1 0-1 0 0,-1 1 1 0 0,1-1-1 0 0,-1 1 1 0 0,0-1 0 0 0,0 1-1 0 0,0-1 1 0 0,-1 0-1 0 0,1 1 1 0 0,0-1-1 0 0,-1 1 1 0 0,0-1 0 0 0,1 0-1 0 0,-1 1 1 0 0,0-1-1 0 0,-2 2 1 0 0,-1 4-7 0 0,-1-1 1 0 0,-1 0-1 0 0,1-1 1 0 0,-1 1-1 0 0,-1-1 1 0 0,1 0-1 0 0,-11 7 1 0 0,-58 34-31 0 0,63-40 33 0 0,-409 194-37 0 0,148-74 88 0 0,-120 46 117 0 0,106-79 56 0 0,261-86-199 0 0,-115 35-2067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3.4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37 8240 0 0,'0'0'0'0'0,"17"-37"0"0"0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3.7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86 13464 0 0,'1'-3'0'0'0,"7"-1"0"0"0,8-9 0 0 0,11-1-8 0 0,3 4 8 0 0,-1 2-8 0 0,11-26 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4.0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1293 14776 0 0,'0'3'0'0'0,"0"-1"0"0"0,3-2 0 0 0,1 4 8 0 0,6 1 0 0 0,5-3 0 0 0,12-2 8 0 0</inkml:trace>
  <inkml:trace contextRef="#ctx0" brushRef="#br0" timeOffset="1">26 9 14872 0 0,'0'3'0'0'0,"0"-1"0"0"0,0 0 0 0 0,3 5-24 0 0,4-3-8 0 0,6-8 8 0 0,-2-19 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4.4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57 15 16687 0 0,'-1'0'0'0'0,"-5"0"0"0"0,-13-10 0 0 0,-3 5 0 0 0,14 13 0 0 0,8 7 0 0 0,23 3 0 0 0,9 12-8 0 0,2-8 8 0 0,0-8 0 0 0,-6-19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5.4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24 141 16783 0 0,'-2'-12'0'0'0,"-8"-20"0"0"0,1-6 0 0 0,6 9 160 0 0,6 13 16 0 0,4 6-8 0 0,0 6 0 0 0,0 7 64 0 0,-1 4 16 0 0,0 6-8 0 0,12 75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6.1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10656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7.9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12360 0 0,'24'54'247'0'0,"-14"-30"94"0"0,17 28 0 0 0,-3-16 284 0 0,1-2-1 0 0,52 54 1 0 0,-1-1 628 0 0,-9-5-142 0 0,86 81 0 0 0,-115-125-861 0 0,-18-18-2 0 0,43 34 1 0 0,24 9 165 0 0,-71-52-292 0 0,1 0-1 0 0,0-1 1 0 0,1-1 0 0 0,0 0-1 0 0,25 8 1 0 0,-12-7-935 0 0,0-2 1 0 0,41 6-1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7.1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33 267 15880 0 0,'-3'-19'0'0'0,"-5"-31"0"0"0,-6-4 0 0 0,7 4 88 0 0,7 9 8 0 0,3 10 8 0 0,-1 17-8 0 0,3 7 87 0 0,-1 10 9 0 0,3 8 0 0 0,7 9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9.95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 71 15376 0 0,'0'0'0'0'0,"-12"-30"0"0"0,5 9 208 0 0,3 7 8 0 0,4 8-16 0 0,4 6 16 0 0,2 6 47 0 0,-2 1 9 0 0,3 3-8 0 0,24 24 8 0 0,4 9-256 0 0,-8 2 8 0 0,-8 3 0 0 0,-11 4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54.9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206 777 12864 0 0,'-2'2'6'0'0,"-6"5"39"0"0,1 1 0 0 0,0-1 0 0 0,0 1-1 0 0,0 1 1 0 0,1-1 0 0 0,-8 15 0 0 0,-7 20 459 0 0,1 1 1 0 0,3 1 0 0 0,-18 69-1 0 0,31-95-346 0 0,0-5 63 0 0,1 0 0 0 0,-1 25 1 0 0,-2 37 835 0 0,5-85-731 0 0,-1 0-1 0 0,-3-11 1 0 0,-2-7-262 0 0,0-12 48 0 0,2 0-1 0 0,1 0 1 0 0,2 0 0 0 0,2-1-1 0 0,5-39 1 0 0,3 15 80 0 0,2 1 0 0 0,26-81 1 0 0,52-117 301 0 0,-72 219-420 0 0,-9 21-12 0 0,1 1 1 0 0,1-1-1 0 0,1 1 0 0 0,20-31 1 0 0,-25 44-3 0 0,0 0 0 0 0,4-11 0 0 0,-9 18-54 0 0,1-1 0 0 0,-1 1 0 0 0,0 0 0 0 0,0-1 1 0 0,1 1-1 0 0,-1 0 0 0 0,0-1 0 0 0,1 1 0 0 0,-1 0 0 0 0,1 0 1 0 0,-1-1-1 0 0,0 1 0 0 0,1 0 0 0 0,-1 0 0 0 0,1 0 0 0 0,-1 0 1 0 0,0-1-1 0 0,1 1 0 0 0,-1 0 0 0 0,1 0 0 0 0,-1 0 1 0 0,1 0-1 0 0,-1 0 0 0 0,1 0 0 0 0,-1 0 0 0 0,0 0 0 0 0,1 0 1 0 0,-1 0-1 0 0,1 1 0 0 0,-1-1 0 0 0,1 0 0 0 0,-1 0 0 0 0,0 0 1 0 0,1 1-1 0 0,19 10 167 0 0,-9-5-142 0 0,-4-1-10 0 0,0-1 0 0 0,-1 1 0 0 0,0 0 0 0 0,0 0 0 0 0,0 0 0 0 0,0 1 0 0 0,-1 0 0 0 0,0 0 1 0 0,5 9-1 0 0,-8-12-18 0 0,72 118 185 0 0,-52-80-82 0 0,32 42 0 0 0,26 16 88 0 0,-64-81-140 0 0,2-1 0 0 0,0-1 0 0 0,22 16 0 0 0,-10-9 40 0 0,-25-18-67 0 0,0-1 0 0 0,0 1 0 0 0,1-1 1 0 0,0 0-1 0 0,0-1 0 0 0,0 1 1 0 0,0-1-1 0 0,1 0 0 0 0,8 2 0 0 0,-7-3 36 0 0,13 3 87 0 0,-20-5-140 0 0,-1 0 0 0 0,1 0 0 0 0,0 0 0 0 0,0 0 0 0 0,0 0 0 0 0,0-1 0 0 0,0 1 0 0 0,-1 0 1 0 0,1 0-1 0 0,0-1 0 0 0,0 1 0 0 0,0 0 0 0 0,-1-1 0 0 0,1 1 0 0 0,0 0 0 0 0,0-1 0 0 0,-1 1 0 0 0,1-1 0 0 0,-1 0 0 0 0,2 0 0 0 0,29-43 151 0 0,-1-2 1 0 0,36-74-1 0 0,-29 49-70 0 0,-12 26-44 0 0,87-146 111 0 0,-82 146-130 0 0,-8 13 12 0 0,0 0-1 0 0,38-39 1 0 0,-53 64-20 0 0,0 1 0 0 0,0 0 0 0 0,0 1 1 0 0,1-1-1 0 0,0 2 0 0 0,0-1 0 0 0,11-4 0 0 0,-18 9-13 0 0,0-1 1 0 0,1 1-1 0 0,-1 0 0 0 0,1 0 0 0 0,-1 0 0 0 0,1 0 1 0 0,-1 0-1 0 0,1 0 0 0 0,-1 0 0 0 0,1 0 0 0 0,-1 1 1 0 0,1-1-1 0 0,-1 0 0 0 0,1 1 0 0 0,-1-1 0 0 0,0 1 1 0 0,1 0-1 0 0,1 1 0 0 0,1 1 15 0 0,1 0 0 0 0,0 1 1 0 0,4 5-1 0 0,-6-6-16 0 0,12 12 31 0 0,-2 0 0 0 0,0 1 0 0 0,-1 1 1 0 0,0 0-1 0 0,8 18 0 0 0,41 96 117 0 0,-38-79-101 0 0,37 106 85 0 0,-32-78-76 0 0,-11-36-31 0 0,32 79 70 0 0,45 98 72 0 0,-76-169-3260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56.2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83 136 13168 0 0,'0'0'144'0'0,"8"6"-72"0"0,5 5-6 0 0,-1 0 1 0 0,0 1 0 0 0,20 26-1 0 0,-21-22 25 0 0,-2 0 0 0 0,1 1 0 0 0,-2 0 0 0 0,-1 0 0 0 0,0 1 0 0 0,8 31 0 0 0,-11-27 1 0 0,0 0-1 0 0,-2 1 0 0 0,0 0 0 0 0,-2 0 0 0 0,-2 29 0 0 0,-2-20-9 0 0,-2-1-1 0 0,0 1 0 0 0,-15 40 0 0 0,-41 86 89 0 0,41-112-111 0 0,-36 56-1 0 0,44-77-13 0 0,0-1 0 0 0,2 1 0 0 0,-9 28 0 0 0,19-52-40 0 0,1 0 0 0 0,0 0 0 0 0,-1 0 0 0 0,1 0 0 0 0,0 0 0 0 0,0 0 0 0 0,0 0 0 0 0,0 0 0 0 0,0 0 0 0 0,0 0 0 0 0,0 0 0 0 0,0 0 0 0 0,0 0 0 0 0,0 0 0 0 0,0 0 0 0 0,0 0 0 0 0,1 0 0 0 0,-1-1 0 0 0,0 1 0 0 0,1 0-1 0 0,-1 0 1 0 0,1 0 0 0 0,-1 0 0 0 0,1 0 0 0 0,-1-1 0 0 0,1 1 0 0 0,0 0 0 0 0,-1 0 0 0 0,1-1 0 0 0,0 1 0 0 0,0 0 0 0 0,-1-1 0 0 0,1 1 0 0 0,0-1 0 0 0,1 1 0 0 0,0 0 2 0 0,1-1 1 0 0,-1 1-1 0 0,1 0 0 0 0,-1-1 0 0 0,1 0 1 0 0,-1 0-1 0 0,1 0 0 0 0,-1 0 0 0 0,1 0 1 0 0,-1 0-1 0 0,1-1 0 0 0,-1 1 1 0 0,1-1-1 0 0,2 0 0 0 0,0-2 1 0 0,1 0 0 0 0,0 0-1 0 0,-1 0 1 0 0,0 0 0 0 0,0-1 0 0 0,0 0 0 0 0,0 0-1 0 0,0 0 1 0 0,-1 0 0 0 0,0-1 0 0 0,4-6-1 0 0,8-11 31 0 0,16-30 0 0 0,-25 41-27 0 0,17-33 48 0 0,-2-1-1 0 0,-2-1 0 0 0,16-52 1 0 0,-16 27 74 0 0,17-107 0 0 0,-12-12 71 0 0,-2 11-1 0 0,3 52 27 0 0,-25 125-224 0 0,0-1 0 0 0,0 1 0 0 0,0 0 0 0 0,0-1 0 0 0,0 1 0 0 0,0 0-1 0 0,1 0 1 0 0,-1 0 0 0 0,1 0 0 0 0,-1 0 0 0 0,1 0 0 0 0,0 0 0 0 0,0 0 0 0 0,0 1-1 0 0,0-1 1 0 0,0 1 0 0 0,0-1 0 0 0,0 1 0 0 0,1 0 0 0 0,-1 0 0 0 0,5-2-1 0 0,-3 2 2 0 0,1 0 0 0 0,-1 0 0 0 0,1 1 0 0 0,0 0 0 0 0,-1-1 0 0 0,1 1 0 0 0,0 1 0 0 0,-1-1 0 0 0,1 1-1 0 0,0 0 1 0 0,-1 0 0 0 0,5 2 0 0 0,27 11 19 0 0,-2 2 0 0 0,47 28-1 0 0,-55-30-15 0 0,173 116 35 0 0,54 44-2 0 0,-152-107-14 0 0,221 147 52 0 0,-105-77-28 0 0,-87-57-26 0 0,-82-50-211 0 0,269 182-1762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57.0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463 1418 13360 0 0,'-30'-6'204'0'0,"0"2"0"0"0,-60 0 0 0 0,81 4-167 0 0,-7 0 165 0 0,1 2 0 0 0,-1-1-1 0 0,1 2 1 0 0,-1 0 0 0 0,1 1 0 0 0,0 1 0 0 0,-16 7 0 0 0,22-8-83 0 0,-1 1 1 0 0,2 0 0 0 0,-1 0-1 0 0,1 1 1 0 0,-1 0 0 0 0,2 1 0 0 0,-1 0-1 0 0,1 0 1 0 0,0 1 0 0 0,0-1-1 0 0,1 1 1 0 0,0 1 0 0 0,1-1 0 0 0,-1 1-1 0 0,-5 16 1 0 0,3-5-30 0 0,0 1 0 0 0,2 0 0 0 0,1 0 0 0 0,0 0 0 0 0,2 1 0 0 0,-2 29 0 0 0,3 87 168 0 0,4-112-209 0 0,0 0 0 0 0,2 0 0 0 0,8 32 0 0 0,-5-32-14 0 0,2-1-1 0 0,12 27 1 0 0,-16-42-23 0 0,1 1 0 0 0,0-1 0 0 0,1 0 0 0 0,0 0 0 0 0,0-1 0 0 0,1 0 0 0 0,10 9 0 0 0,-7-9 0 0 0,0 0 0 0 0,1-1 0 0 0,0 0-1 0 0,0-1 1 0 0,24 11 0 0 0,-28-15-6 0 0,1 0 0 0 0,0 0-1 0 0,0-1 1 0 0,0 0 0 0 0,0 0 0 0 0,0-1 0 0 0,0 0 0 0 0,0-1-1 0 0,0 0 1 0 0,11-1 0 0 0,-9-1-2 0 0,0 0-1 0 0,0 0 0 0 0,0-1 1 0 0,0-1-1 0 0,-1 0 1 0 0,0 0-1 0 0,1-1 1 0 0,-2 0-1 0 0,1-1 1 0 0,-1 0-1 0 0,12-10 0 0 0,7-13 11 0 0,-1-2 0 0 0,29-44 1 0 0,-30 39-11 0 0,15-22 6 0 0,43-83 0 0 0,18-72-3 0 0,-84 170-2 0 0,-2 0-1 0 0,-3-1 1 0 0,-1 0 0 0 0,-2-1 0 0 0,-2-1 0 0 0,3-62 0 0 0,-10 52 2 0 0,-2 0 0 0 0,-2 1 1 0 0,-3-1-1 0 0,-24-102 0 0 0,-5 36 25 0 0,-58-135-1 0 0,10 93 18 0 0,48 99-17 0 0,-41-66 60 0 0,19 36 71 0 0,49 82-118 0 0,7 11-19 0 0,-1 0-1 0 0,1 0 1 0 0,0 1-1 0 0,0-1 1 0 0,0 0-1 0 0,0 0 0 0 0,0 0 1 0 0,0 0-1 0 0,1 0 1 0 0,-1 0-1 0 0,1-1 1 0 0,0 1-1 0 0,-1-4 0 0 0,6 21 70 0 0,-1-6-71 0 0,69 304 161 0 0,-13-53-111 0 0,-25-128-29 0 0,7-2-1 0 0,62 134 1 0 0,62 74 45 0 0,-120-259-49 0 0,3-3 0 0 0,4-2 1 0 0,2-2-1 0 0,125 122 0 0 0,-90-115 6 0 0,-9-27-2619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59.0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0 137 10848 0 0,'162'240'2145'0'0,"-100"-149"-1028"0"0,2 5-83 0 0,8 18-60 0 0,-52-87-801 0 0,-15-22-133 0 0,-1 0 1 0 0,0 0 0 0 0,0 1-1 0 0,-1 0 1 0 0,0-1 0 0 0,4 9-1 0 0,-4-8 116 0 0,-3-6-153 0 0,0 1 0 0 0,0-1 0 0 0,1 0 0 0 0,-1 0 0 0 0,0 0 0 0 0,0 0-1 0 0,0 0 1 0 0,0 0 0 0 0,0 0 0 0 0,0 0 0 0 0,0 0 0 0 0,0 1-1 0 0,0-1 1 0 0,0 0 0 0 0,0 0 0 0 0,0 0 0 0 0,0 0 0 0 0,0 0 0 0 0,0 0-1 0 0,0 1 1 0 0,0-1 0 0 0,0 0 0 0 0,0 0 0 0 0,0 0 0 0 0,0 0-1 0 0,0 0 1 0 0,0 0 0 0 0,0 0 0 0 0,0 1 0 0 0,0-1 0 0 0,0 0-1 0 0,0 0 1 0 0,0 0 0 0 0,0 0 0 0 0,0 0 0 0 0,0 0 0 0 0,0 0 0 0 0,0 0-1 0 0,0 1 1 0 0,-1-1 0 0 0,1 0 0 0 0,0 0 0 0 0,0 0 0 0 0,0 0-1 0 0,0 0 1 0 0,0 0 0 0 0,0 0 0 0 0,0 0 0 0 0,0 0 0 0 0,-1 0 0 0 0,1 0-1 0 0,0 0 1 0 0,0 0 0 0 0,0 0 0 0 0,0 0 0 0 0,0 0 0 0 0,0 0-1 0 0,-1 0 1 0 0,1 0 0 0 0,-5-11 68 0 0,-6-8-41 0 0,7 14-17 0 0,0-1 0 0 0,1 0-1 0 0,-4-7 1 0 0,1-2-1 0 0,2 0-1 0 0,0 0 1 0 0,0-1-1 0 0,2 1 1 0 0,0-1 0 0 0,1 0-1 0 0,0 0 1 0 0,1 1-1 0 0,4-27 1 0 0,4-10 47 0 0,24-79-1 0 0,-25 105-15 0 0,1 0 0 0 0,1 0-1 0 0,21-38 1 0 0,-26 58-21 0 0,-1 0 0 0 0,1 1 0 0 0,0 0 0 0 0,10-10 0 0 0,-12 13-14 0 0,0 1 0 0 0,0-1 0 0 0,0 0 0 0 0,0 1 0 0 0,0-1 0 0 0,0 1 0 0 0,1 0 0 0 0,-1 0 0 0 0,1 0 0 0 0,-1 0 1 0 0,1 0-1 0 0,-1 0 0 0 0,1 1 0 0 0,3-1 0 0 0,-3 1 5 0 0,0 1 0 0 0,1 0 0 0 0,-1-1 0 0 0,0 1 0 0 0,0 1 1 0 0,0-1-1 0 0,0 0 0 0 0,3 3 0 0 0,3 0 5 0 0,0 1-8 0 0,0 0 1 0 0,-1 1-1 0 0,1 0 1 0 0,-1 0-1 0 0,0 1 1 0 0,7 7 0 0 0,0 3 15 0 0,22 31 0 0 0,-17-18-4 0 0,-10-15-11 0 0,1 1 1 0 0,18 20-1 0 0,-17-24 0 0 0,-6-5-3 0 0,0 0-1 0 0,1-1 1 0 0,8 6 0 0 0,-14-11-12 0 0,-1-1 6 0 0,0 1 1 0 0,0-1-1 0 0,1 0 0 0 0,-1 0 1 0 0,0 0-1 0 0,0 1 0 0 0,1-1 1 0 0,-1 0-1 0 0,0 0 0 0 0,1 0 0 0 0,-1 0 1 0 0,0 1-1 0 0,1-1 0 0 0,-1 0 1 0 0,0 0-1 0 0,1 0 0 0 0,-1 0 1 0 0,0 0-1 0 0,1 0 0 0 0,0 0 0 0 0,-1-1 3 0 0,1 1-1 0 0,-1-1 0 0 0,0 0 1 0 0,1 1-1 0 0,-1-1 1 0 0,0 0-1 0 0,1 0 0 0 0,-1 1 1 0 0,0-1-1 0 0,0 0 0 0 0,0 0 1 0 0,0 1-1 0 0,0-1 0 0 0,0 0 1 0 0,0 0-1 0 0,0-1 0 0 0,1-14 3 0 0,10-100 40 0 0,-8 96-36 0 0,1 1-1 0 0,0 0 1 0 0,2 0 0 0 0,9-21-1 0 0,-9 26 2 0 0,1 0 0 0 0,1 0 0 0 0,0 1-1 0 0,1 0 1 0 0,11-13 0 0 0,-15 21-9 0 0,0 0-1 0 0,0 0 1 0 0,0 0 0 0 0,0 1 0 0 0,1 0-1 0 0,-1 0 1 0 0,1 0 0 0 0,0 1 0 0 0,0 0-1 0 0,1 0 1 0 0,-1 1 0 0 0,1-1 0 0 0,11-1-1 0 0,-9 2 3 0 0,0 1-1 0 0,0 1 1 0 0,0 0-1 0 0,0 0 1 0 0,0 1-1 0 0,0 0 1 0 0,0 0-1 0 0,-1 1 1 0 0,1 0-1 0 0,0 1 1 0 0,-1-1-1 0 0,0 2 1 0 0,0-1-1 0 0,0 1 1 0 0,9 6-1 0 0,2 3 15 0 0,-1 1 0 0 0,-1 1-1 0 0,29 31 1 0 0,37 61 50 0 0,-22-27 135 0 0,6 11-2659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59.6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0 521 12960 0 0,'2'0'0'0'0,"4"2"0"0"0,35 19 211 0 0,-24-14-25 0 0,-1 2 0 0 0,21 13 0 0 0,55 49 1162 0 0,-75-58-818 0 0,25 26 0 0 0,1 2 236 0 0,-36-35-532 0 0,0 0-1 0 0,7 9 0 0 0,2 6 453 0 0,-16-21-680 0 0,0 0 1 0 0,0 0 0 0 0,0 0-1 0 0,0 0 1 0 0,1 1-1 0 0,-1-1 1 0 0,0 0-1 0 0,0 0 1 0 0,0 0 0 0 0,0 0-1 0 0,0 1 1 0 0,0-1-1 0 0,1 0 1 0 0,-1 0 0 0 0,0 0-1 0 0,0 1 1 0 0,0-1-1 0 0,0 0 1 0 0,0 0-1 0 0,0 0 1 0 0,0 1 0 0 0,0-1-1 0 0,0 0 1 0 0,0 0-1 0 0,0 0 1 0 0,0 1 0 0 0,0-1-1 0 0,0 0 1 0 0,0 0-1 0 0,0 1 1 0 0,0-1-1 0 0,0 0 1 0 0,0 0 0 0 0,-1 0-1 0 0,1 0 1 0 0,0 1-1 0 0,0-1 1 0 0,0 0 0 0 0,0 0-1 0 0,0 0 1 0 0,0 1-1 0 0,-1-1 1 0 0,1 0-1 0 0,0 0 1 0 0,0 0 0 0 0,0 0-1 0 0,0 0 1 0 0,-1 0-1 0 0,1 0 1 0 0,0 1 0 0 0,0-1-1 0 0,0 0 1 0 0,-1 0-1 0 0,-12-1 207 0 0,6-1-144 0 0,5 2-54 0 0,0 0 0 0 0,0-1-1 0 0,0 1 1 0 0,1-1 0 0 0,-1 1-1 0 0,0-1 1 0 0,1 0 0 0 0,-1 0-1 0 0,0 1 1 0 0,1-1 0 0 0,-1 0-1 0 0,1-1 1 0 0,0 1-1 0 0,-1 0 1 0 0,1 0 0 0 0,-2-3-1 0 0,-4-7 24 0 0,1 0-1 0 0,0 0 1 0 0,1 0-1 0 0,1-1 0 0 0,0 0 1 0 0,-3-13-1 0 0,0-8 41 0 0,-4-38 0 0 0,10 48-61 0 0,0-1 0 0 0,2 0 0 0 0,1 0 0 0 0,0 0 0 0 0,2 1 1 0 0,8-29-1 0 0,-10 44-16 0 0,1 0 0 0 0,0 0 1 0 0,1 0-1 0 0,-1 0 0 0 0,1 0 1 0 0,1 1-1 0 0,0-1 0 0 0,0 1 1 0 0,0 1-1 0 0,1-1 0 0 0,7-6 1 0 0,-7 6-1 0 0,7-6 3 0 0,-12 13-4 0 0,0-1 0 0 0,-1 1 0 0 0,1-1 0 0 0,0 1 0 0 0,0 0 0 0 0,0-1 0 0 0,-1 1 0 0 0,1 0 1 0 0,0 0-1 0 0,0-1 0 0 0,0 1 0 0 0,0 0 0 0 0,0 0 0 0 0,-1 0 0 0 0,1 0 0 0 0,0 0 0 0 0,0 1 0 0 0,0-1 0 0 0,1 0 0 0 0,2 2 0 0 0,0 0 0 0 0,-1-1 0 0 0,1 2 0 0 0,-1-1 0 0 0,1 0 0 0 0,-1 1 0 0 0,0-1 0 0 0,0 1 0 0 0,0 0 0 0 0,0 0 0 0 0,-1 0 0 0 0,1 0 0 0 0,-1 0 0 0 0,0 1 0 0 0,0-1 0 0 0,0 1 0 0 0,2 4 0 0 0,1 6 0 0 0,0 1 0 0 0,7 30 0 0 0,-4 2 4 0 0,-1 1-1 0 0,1 81 0 0 0,-5-92 10 0 0,-2-31-8 0 0,0 0 0 0 0,0 0-1 0 0,-1 1 1 0 0,0-1 0 0 0,0 0 0 0 0,-2 11-1 0 0,1-16 0 0 0,1-1-1 0 0,0 1 0 0 0,0 0 0 0 0,-1 0 0 0 0,1-1 0 0 0,0 1 1 0 0,-1 0-1 0 0,1 0 0 0 0,-1-1 0 0 0,1 1 0 0 0,-1 0 0 0 0,1-1 1 0 0,-2 2-1 0 0,2-2-1 0 0,-1 0 0 0 0,1 0 0 0 0,0 0-1 0 0,0 0 1 0 0,0 0 0 0 0,0 0 0 0 0,0 0 0 0 0,-1 0 0 0 0,1 0 0 0 0,0 0 0 0 0,0 0 0 0 0,0 0 0 0 0,0 0 0 0 0,-1 0 0 0 0,1 0 0 0 0,0 0 0 0 0,0 0 0 0 0,0 0 0 0 0,0 0 0 0 0,0 0 0 0 0,-1 0 0 0 0,1 0-1 0 0,0 0 1 0 0,0 0 0 0 0,0-1 0 0 0,0 1 0 0 0,0 0 0 0 0,0 0 0 0 0,-1 0 0 0 0,1 0 0 0 0,0 0 0 0 0,0 0 0 0 0,-4-11 60 0 0,0-15-28 0 0,2 0 1 0 0,0-1-1 0 0,2 1 1 0 0,4-45-1 0 0,1 33 25 0 0,1 0 0 0 0,21-69 0 0 0,-17 76-30 0 0,20-51 37 0 0,-24 69-52 0 0,1-1 1 0 0,0 1 0 0 0,17-23 0 0 0,-9 17 1 0 0,0 1 0 0 0,2 0 0 0 0,0 1 0 0 0,1 1 0 0 0,28-20 0 0 0,-37 30-9 0 0,-1 1 0 0 0,1 0 0 0 0,0 0 0 0 0,0 1 0 0 0,1 0 0 0 0,-1 1 0 0 0,1 0-1 0 0,0 1 1 0 0,0 0 0 0 0,0 0 0 0 0,0 1 0 0 0,0 0 0 0 0,0 1 0 0 0,0 0 0 0 0,18 3-1 0 0,-7 2 10 0 0,0 1 0 0 0,0 2 0 0 0,-1 0 0 0 0,27 14-1 0 0,-28-12-6 0 0,1 0 10 0 0,0 2 0 0 0,35 26 0 0 0,30 36 39 0 0,-66-58-45 0 0,176 187 128 0 0,-63-60-75 0 0,-100-113-2686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00.9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99 1 12664 0 0,'-8'2'12'0'0,"1"-1"42"0"0,1 1 1 0 0,-1 0 0 0 0,-8 5-1 0 0,13-6-33 0 0,0 0 0 0 0,0 0-1 0 0,0 1 1 0 0,0-1 0 0 0,0 1-1 0 0,0 0 1 0 0,0 0 0 0 0,0-1-1 0 0,1 1 1 0 0,-1 0 0 0 0,1 0-1 0 0,-1 1 1 0 0,-1 2 0 0 0,-1 7 109 0 0,0-1 1 0 0,1 0-1 0 0,0 1 1 0 0,-3 18-1 0 0,0 52 420 0 0,5-68-458 0 0,-1 78 515 0 0,12 116 0 0 0,31 89 73 0 0,38 51-203 0 0,-56-275-368 0 0,3-2 1 0 0,56 111-1 0 0,-59-141-67 0 0,2-1 0 0 0,1 0 1 0 0,2-3-1 0 0,2 0 0 0 0,2-2 1 0 0,51 46-1 0 0,-61-63-33 0 0,0-1 0 0 0,1-1 1 0 0,1 0-1 0 0,0-2 0 0 0,1-1 1 0 0,1-1-1 0 0,0-1 0 0 0,0-2 1 0 0,1 0-1 0 0,41 7 0 0 0,-25-9-4 0 0,0-2 0 0 0,1-2 0 0 0,-1-2 0 0 0,51-5-1 0 0,-40-2-2 0 0,0-2 0 0 0,-1-2 0 0 0,54-19 0 0 0,16-15-2204 0 0,-123 44 2202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01.3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0 227 14872 0 0,'0'-13'8'0'0,"1"0"1"0"0,3-26 0 0 0,-3 34-5 0 0,1 1-1 0 0,-1-1 1 0 0,1 0 0 0 0,0 1-1 0 0,0-1 1 0 0,0 1 0 0 0,1 0-1 0 0,-1 0 1 0 0,1 0 0 0 0,0 0 0 0 0,5-5-1 0 0,4-2 28 0 0,0 1-1 0 0,1 1 1 0 0,0 0-1 0 0,0 0 0 0 0,1 2 1 0 0,0-1-1 0 0,0 2 1 0 0,1 0-1 0 0,0 1 1 0 0,0 0-1 0 0,0 1 0 0 0,16-2 1 0 0,4 2 67 0 0,-1 1 0 0 0,1 1 0 0 0,-1 2 1 0 0,49 5-1 0 0,-50 0-7 0 0,0 1 1 0 0,0 2 0 0 0,0 1-1 0 0,-1 1 1 0 0,-1 2 0 0 0,41 21-1 0 0,-33-12 13 0 0,-1 2 0 0 0,-1 1 0 0 0,-2 2 0 0 0,45 41 0 0 0,-43-30-15 0 0,-2 2 1 0 0,-1 1-1 0 0,-2 2 0 0 0,-2 1 0 0 0,-2 1 1 0 0,42 90-1 0 0,-27-31 59 0 0,-4 3-1 0 0,30 129 1 0 0,-20-26 83 0 0,23 221-1 0 0,-31 37-2311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27.6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 20095 0 0,'0'0'1256'0'0,"79"-6"-1136"0"0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2:16.6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1437 299 8336 0 0,'-66'-1'81'0'0,"-59"2"15"0"0,80 0 3 0 0,-51-6 0 0 0,19 1 206 0 0,-34-3 76 0 0,-55 0 191 0 0,-7 1-17 0 0,59 0-255 0 0,12 0-40 0 0,-33-2 78 0 0,-44 6 425 0 0,160-1-481 0 0,16 2-180 0 0,3 1-97 0 0,0 0 0 0 0,0 0 0 0 0,0 0 1 0 0,0 0-1 0 0,0 0 0 0 0,1 0 0 0 0,-1 0 0 0 0,0 0 0 0 0,0 0 1 0 0,0 0-1 0 0,0 1 0 0 0,0-1 0 0 0,0 0 0 0 0,0 0 0 0 0,0 0 1 0 0,0 0-1 0 0,0 0 0 0 0,0 0 0 0 0,0 0 0 0 0,0 0 0 0 0,0 0 1 0 0,0 0-1 0 0,0 0 0 0 0,0 0 0 0 0,0 0 0 0 0,0 1 0 0 0,0-1 1 0 0,0 0-1 0 0,0 0 0 0 0,0 0 0 0 0,0 0 0 0 0,0 0 0 0 0,-1 0 1 0 0,1 0-1 0 0,0 0 0 0 0,0 0 0 0 0,0 0 0 0 0,0 0 0 0 0,0 0 1 0 0,0 0-1 0 0,0 0 0 0 0,0 0 0 0 0,0 0 0 0 0,0 0 0 0 0,0 0 1 0 0,0 0-1 0 0,0 0 0 0 0,0 0 0 0 0,0 1 0 0 0,0-1 0 0 0,0 0 1 0 0,-1 0-1 0 0,1 0 0 0 0,0 0 0 0 0,0 0 0 0 0,0 0 0 0 0,0 0 1 0 0,0 0-1 0 0,0 0 0 0 0,0 0 0 0 0,0 0 0 0 0,0-1 0 0 0,0 1 1 0 0,0 0-1 0 0,0 0 0 0 0,0 0 0 0 0,-1 0 0 0 0,7 4 275 0 0,10-3 99 0 0,25-1 1 0 0,-9 0-273 0 0,246 11 653 0 0,-84 2-310 0 0,-97-5-257 0 0,124 21 251 0 0,-140-17-293 0 0,-29-4-67 0 0,89 10 137 0 0,4 3 17 0 0,-125-19-193 0 0,-15-2-27 0 0,-1 1-1 0 0,1-1 0 0 0,-1 1 1 0 0,1 0-1 0 0,-1 0 1 0 0,0 1-1 0 0,1-1 0 0 0,4 3 1 0 0,-4 1 62 0 0,-8-3-6 0 0,-13-3 43 0 0,10 1-79 0 0,-26 0 13 0 0,-292-10 277 0 0,4-12 17 0 0,207 13-209 0 0,-95-9 157 0 0,-45-16 346 0 0,212 30-458 0 0,33 4-103 0 0,0 0-1 0 0,-1-1 1 0 0,1 0-1 0 0,0-1 1 0 0,0 0-1 0 0,0 0 1 0 0,-11-4-1 0 0,19 6-69 0 0,0 0-1 0 0,0 0 1 0 0,0 0-1 0 0,0 0 0 0 0,-1 0 1 0 0,1-1-1 0 0,0 1 0 0 0,0 0 1 0 0,0 0-1 0 0,-1 0 1 0 0,1 0-1 0 0,0 0 0 0 0,0 0 1 0 0,0 0-1 0 0,0 0 0 0 0,0 0 1 0 0,-1-1-1 0 0,1 1 1 0 0,0 0-1 0 0,0 0 0 0 0,0 0 1 0 0,0 0-1 0 0,0 0 0 0 0,0-1 1 0 0,-1 1-1 0 0,1 0 1 0 0,0 0-1 0 0,0 0 0 0 0,0 0 1 0 0,0-1-1 0 0,0 1 0 0 0,0 0 1 0 0,0 0-1 0 0,0 0 1 0 0,0-1-1 0 0,0 1 0 0 0,0 0 1 0 0,0 0-1 0 0,0 0 0 0 0,0-1 1 0 0,0 1-1 0 0,0 0 1 0 0,0 0-1 0 0,0 0 0 0 0,0 0 1 0 0,0-1-1 0 0,1 1 0 0 0,-1 0 1 0 0,0 0-1 0 0,0 0 1 0 0,0-1-1 0 0,12-5 248 0 0,3 1-166 0 0,0 1 1 0 0,0 1-1 0 0,0 0 1 0 0,20-1-1 0 0,0 0 17 0 0,136-17 330 0 0,-67 10-225 0 0,74-5 89 0 0,-16 1-69 0 0,-22 8-47 0 0,-17 2-48 0 0,-57-2-67 0 0,30-2 28 0 0,-23 6-30 0 0,76-6 58 0 0,-43 1-10 0 0,-99 8-103 0 0,0 0 1 0 0,0-1-1 0 0,0 0 0 0 0,0-1 0 0 0,0 0 1 0 0,0 0-1 0 0,-1 0 0 0 0,12-6 1 0 0,-18 8-12 0 0,1 0 1 0 0,-1 0 0 0 0,1 0 0 0 0,-1 0 0 0 0,0 0-1 0 0,1-1 1 0 0,-1 1 0 0 0,0 0 0 0 0,1 0 0 0 0,-1-1-1 0 0,0 1 1 0 0,0 0 0 0 0,1 0 0 0 0,-1-1-1 0 0,0 1 1 0 0,0 0 0 0 0,1-1 0 0 0,-1 1 0 0 0,0 0-1 0 0,0-1 1 0 0,0 1 0 0 0,0 0 0 0 0,1-1 0 0 0,-1 1-1 0 0,0 0 1 0 0,0-1 0 0 0,0 1 0 0 0,0 0 0 0 0,0-1-1 0 0,0 1 1 0 0,0-1 0 0 0,0 0 0 0 0,-1 0 0 0 0,0 1 0 0 0,1-1 0 0 0,-1 0 0 0 0,0 0 0 0 0,0 1 0 0 0,0-1 0 0 0,0 0 0 0 0,0 1-1 0 0,0-1 1 0 0,0 1 0 0 0,0-1 0 0 0,0 1 0 0 0,0-1 0 0 0,0 1 0 0 0,0 0 0 0 0,0 0 0 0 0,-2-1 0 0 0,-56-11 22 0 0,1 2-1 0 0,-77-3 1 0 0,26 13-5 0 0,-43-3-5 0 0,-24-3 4 0 0,-57-3 2 0 0,15 2-11 0 0,73 3-8 0 0,-87 4 7 0 0,227 0-8 0 0,-23 2 3 0 0,26-2-2 0 0,0 1-1 0 0,0-1 1 0 0,0 0-1 0 0,0 1 1 0 0,1 0 0 0 0,-1-1-1 0 0,0 1 1 0 0,0 0-1 0 0,0 0 1 0 0,-1 1 0 0 0,3-1-1 0 0,0-1 0 0 0,-1 0 0 0 0,1 0 0 0 0,0 0 0 0 0,0 0 0 0 0,0 0 1 0 0,0 0-1 0 0,0 0 0 0 0,0 0 0 0 0,0 1 0 0 0,0-1 0 0 0,0 0 0 0 0,0 0 1 0 0,-1 0-1 0 0,1 0 0 0 0,0 0 0 0 0,0 1 0 0 0,0-1 0 0 0,0 0 0 0 0,0 0 0 0 0,0 0 1 0 0,0 0-1 0 0,0 0 0 0 0,0 1 0 0 0,0-1 0 0 0,0 0 0 0 0,0 0 0 0 0,0 0 1 0 0,1 0-1 0 0,-1 0 0 0 0,0 1 0 0 0,0-1 0 0 0,0 0 0 0 0,0 0 0 0 0,0 0 0 0 0,0 0 1 0 0,0 0-1 0 0,0 0 0 0 0,0 0 0 0 0,0 1 0 0 0,0-1 0 0 0,1 0 0 0 0,-1 0 1 0 0,0 0-1 0 0,0 0 0 0 0,9 5 2 0 0,12 0 3 0 0,1 0 0 0 0,-1-1 0 0 0,1-2 0 0 0,22 1 0 0 0,11 1 7 0 0,-30-1-9 0 0,191 12 26 0 0,-33-10-8 0 0,-31 0 6 0 0,91 5 6 0 0,133 14 23 0 0,-234-16-37 0 0,138-1 34 0 0,-148-7-13 0 0,-127 0-36 0 0,1 1-1 0 0,-1-1 0 0 0,0-1 1 0 0,0 1-1 0 0,1-1 0 0 0,-1 1 1 0 0,0-1-1 0 0,0-1 0 0 0,0 1 1 0 0,0-1-1 0 0,5-2 0 0 0,-9 4-2 0 0,-1-1 0 0 0,1 1 0 0 0,0-1 0 0 0,0 1 0 0 0,-1 0-1 0 0,1-1 1 0 0,-1 1 0 0 0,1-1 0 0 0,-1 1 0 0 0,1-1 0 0 0,0 0 0 0 0,-1 1-1 0 0,0-1 1 0 0,1 0 0 0 0,-1 1 0 0 0,1-1 0 0 0,-1 0 0 0 0,0 1-1 0 0,0-1 1 0 0,1 0 0 0 0,-1 0 0 0 0,0 1 0 0 0,0-2 0 0 0,0 1 0 0 0,0 0 0 0 0,0 0 0 0 0,-1 0 0 0 0,1 0 0 0 0,-1 0 0 0 0,1 1 0 0 0,0-1 0 0 0,-1 0 0 0 0,1 0 0 0 0,-1 1 1 0 0,0-1-1 0 0,1 0 0 0 0,-1 1 0 0 0,0-1 0 0 0,1 0 0 0 0,-3 0 0 0 0,-3-3 5 0 0,0 1 1 0 0,-1-1-1 0 0,-13-4 0 0 0,-3 1 3 0 0,0 0 0 0 0,-30-4 0 0 0,19 5-2 0 0,-337-47 58 0 0,-599 46 52 0 0,889 11-109 0 0,-110 22 0 0 0,87-3-2992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8.2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721 0 16783 0 0,'-5'10'0'0'0,"-12"8"0"0"0,-27 50 0 0 0,-1 7 264 0 0,-3 2-8 0 0,-7 5 8 0 0,-4 10-8 0 0,-3 0 104 0 0,5-5 0 0 0,-5 9 0 0 0,0-5 0 0 0,3-12-72 0 0,7-6 8 0 0,4-1-8 0 0,2-9 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27.9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 45 21711 0 0,'0'0'0'0'0,"-33"-33"16"0"0,31 23 16 0 0,16 8-8 0 0,15 15 0 0 0,11 15-216 0 0,-2-1-8 0 0,-2-2 0 0 0,-9-16 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29.0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2493 1 18487 0 0,'0'0'0'0'0,"6"39"-64"0"0,-6 33 48 0 0</inkml:trace>
  <inkml:trace contextRef="#ctx0" brushRef="#br0" timeOffset="1">85 2211 16479 0 0,'-7'-3'0'0'0,"-15"-7"0"0"0,-4 10 0 0 0,8-4 528 0 0,10 0 8 0 0,5 7 8 0 0,3 2-8 0 0,3 1-160 0 0,-1-4 0 0 0,0 0 0 0 0,28 28 8 0 0,5-10-184 0 0,-6-11 16 0 0,-9-7 0 0 0,-9-6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29.3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89 688 17487 0 0,'-10'-9'0'0'0,"-12"-13"0"0"0,-4-1 0 0 0,6 6 160 0 0,11 6 0 0 0,7 0 0 0 0,9 6 0 0 0</inkml:trace>
  <inkml:trace contextRef="#ctx0" brushRef="#br0" timeOffset="1">1865 12 17983 0 0,'-4'-3'0'0'0,"-12"-5"0"0"0,5 15 0 0 0,8-1 8 0 0,10 8 16 0 0,11 11-8 0 0,23 6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0.4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16879 0 0,'0'0'56'0'0,"50"51"-32"0"0,15-4 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1.1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1046 1 15272 0 0,'3'3'0'0'0,"4"4"0"0"0,4 12 0 0 0,3 7 240 0 0,2 14 0 0 0,5 28 0 0 0,-6 9 8 0 0,0 12 159 0 0,-14 11 17 0 0,-12 19 0 0 0,-15 14-8 0 0</inkml:trace>
  <inkml:trace contextRef="#ctx0" brushRef="#br0" timeOffset="1">170 3020 16687 0 0,'0'3'0'0'0,"0"2"0"0"0,0 9 0 0 0,-6 1 184 0 0,-2 7 16 0 0,-6 22-16 0 0,-5 16 16 0 0,-3 20 72 0 0,-5 10 8 0 0,-10 19-16 0 0,1-15 16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50.2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8536 0 0,'2'9'0'0'0,"5"16"0"0"0,-4 13 0 0 0,1 5 112 0 0,-1 0 16 0 0,-3 5 0 0 0,0 2-8 0 0,1 6 128 0 0,2 1 0 0 0,0 5 8 0 0,-2 12-8 0 0,5 1-72 0 0,-1-2 16 0 0,7 6-16 0 0,-2-3 16 0 0</inkml:trace>
  <inkml:trace contextRef="#ctx0" brushRef="#br0" timeOffset="1">218 1517 14968 0 0,'-6'4'0'0'0,"-10"6"0"0"0,-2 19 0 0 0,7 9 24 0 0,4 10 0 0 0,0 16-8 0 0,2 20 16 0 0,5 12 0 0 0,3-8 8 0 0,-3-2-8 0 0,-3-18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50.6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275 0 14672 0 0,'-2'9'0'0'0,"-8"16"0"0"0,-1 19 0 0 0,3 15 8 0 0,2 13 16 0 0,5 21-16 0 0,-5 28 8 0 0</inkml:trace>
  <inkml:trace contextRef="#ctx0" brushRef="#br0" timeOffset="1">56 2012 16879 0 0,'-7'-2'0'0'0,"-14"-7"0"0"0,8-1 0 0 0,2 13 32 0 0,8 8-8 0 0,7 10 0 0 0,12-1 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0.7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1286 18191 0 0,'0'0'304'0'0,"0"-28"16"0"0,7 31-8 0 0,4 18 0 0 0,5 10-200 0 0,2 3-8 0 0,0-2 8 0 0,12 9 0 0 0</inkml:trace>
  <inkml:trace contextRef="#ctx0" brushRef="#br0" timeOffset="1">1472 9 16184 0 0,'0'-3'0'0'0,"0"-1"0"0"0,0 3 0 0 0,4 1 88 0 0,3 4 8 0 0,2 7-1 0 0,16 26 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1.4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2033 51 18191 0 0,'0'0'0'0'0,"-44"-26"0"0"0,11 9 0 0 0,3 10 64 0 0,7 24 8 0 0,5 23-8 0 0,-3 42 8 0 0</inkml:trace>
  <inkml:trace contextRef="#ctx0" brushRef="#br0" timeOffset="1">281 516 15976 0 0,'-11'5'0'0'0,"-23"4"0"0"0,-7 12 0 0 0,2 17 144 0 0,-2 24 0 0 0,-11 28 0 0 0,-11 24 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4.8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1319 16384 0 0,'0'0'0'0'0</inkml:trace>
  <inkml:trace contextRef="#ctx0" brushRef="#br0" timeOffset="1">99 11 17287 0 0,'0'0'0'0'0,"-30"-10"0"0"0,26 10 24 0 0,10 2 8 0 0,15 3-8 0 0,20-2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9.1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1473 5 7736 0 0,'-6'-1'0'0'0,"1"0"2"0"0,1 0-1 0 0,-1 1 1 0 0,1-1-1 0 0,-1 1 1 0 0,1 0 0 0 0,-1 0-1 0 0,1 0 1 0 0,-1 1-1 0 0,-6 1 1 0 0,2 1 24 0 0,0 0 0 0 0,0 1 1 0 0,0-1-1 0 0,0 2 0 0 0,0 0 0 0 0,1 0 1 0 0,0 0-1 0 0,0 1 0 0 0,-8 8 0 0 0,-30 27 332 0 0,-48 59-1 0 0,45-40-88 0 0,-49 57 317 0 0,-51 58 382 0 0,-99 104-239 0 0,212-243-617 0 0,-190 192 799 0 0,192-194-517 0 0,-2-2 0 0 0,-75 52 0 0 0,101-78-306 0 0,1 0 1 0 0,0-1-1 0 0,-1 0 0 0 0,0-1 0 0 0,0 0 0 0 0,0-1 0 0 0,-1 0 0 0 0,1-1 0 0 0,-19 3 1 0 0,25-5-50 0 0,0-1 0 0 0,0 1 0 0 0,1 0 0 0 0,-1-1 0 0 0,0 0 0 0 0,1 0 0 0 0,-1 0 0 0 0,1-1 0 0 0,-1 1 0 0 0,1-1 1 0 0,0 0-1 0 0,-1 0 0 0 0,1 0 0 0 0,0 0 0 0 0,0 0 0 0 0,1-1 0 0 0,-1 1 0 0 0,-4-6 0 0 0,6 6-73 0 0,0 1 0 0 0,0-1 0 0 0,0 0 0 0 0,1 0-1 0 0,-1 0 1 0 0,0 1 0 0 0,1-1 0 0 0,-1 0 0 0 0,1 0 0 0 0,0 0-1 0 0,0 0 1 0 0,0 0 0 0 0,0 0 0 0 0,0 0 0 0 0,0-3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5.1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 1375 16184 0 0,'-7'0'0'0'0,"-5"0"0"0"0,-14 0 0 0 0,5 0 72 0 0,10 4 0 0 0,6 6 0 0 0,10 15 7 0 0,5-5-39 0 0,1-6 16 0 0,7-6 0 0 0,13-8 0 0 0</inkml:trace>
  <inkml:trace contextRef="#ctx0" brushRef="#br0" timeOffset="1">181 85 15176 0 0,'-7'-10'0'0'0,"-16"-14"0"0"0,-2-4 0 0 0,4 12 160 0 0,8 9 8 0 0,3 7-8 0 0,3 3 0 0 0,6-2 128 0 0,-2 5 8 0 0,3 3-1 0 0,4 27 1 0 0,2 6-224 0 0,-2-12 8 0 0,-2-13 72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6.4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418 1611 16184 0 0,'0'0'0'0'0,"-27"-14"184"0"0,17 7 7 0 0,6 3 1 0 0,2 4 0 0 0,2 1 8 0 0,2-2-104 0 0,34-20 16 0 0</inkml:trace>
  <inkml:trace contextRef="#ctx0" brushRef="#br0" timeOffset="1">23 42 14568 0 0,'-2'-1'0'0'0,"-8"-3"0"0"0,2-2 0 0 0,5 6 56 0 0,12 0-8 0 0,15-4 8 0 0,2-23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4:46.7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 89 16983 0 0,'-7'-10'0'0'0,"-12"-17"0"0"0,5 2 0 0 0,3 12 96 0 0,7 4 0 0 0,4 4 568 0 0,12 5-496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29.7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19799 0 0,'0'0'0'0'0,"40"13"120"0"0,1 8 0 0 0,18 4 8 0 0,23-1 0 0 0,14 5-128 0 0,4-19 8 0 0,13-28 0 0 0,-5-26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0.0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1 148 18791 0 0,'0'0'0'0'0,"8"-59"0"0"0,-1 21 0 0 0,5 8 248 0 0,2 12 0 0 0,-2 15 8 0 0,10 17-8 0 0,0 5-192 0 0,13 6 8 0 0,13 13-8 0 0,6-10 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1.8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2407 1 15176 0 0,'0'0'0'0'0</inkml:trace>
  <inkml:trace contextRef="#ctx0" brushRef="#br0" timeOffset="1">1 739 19087 0 0,'0'0'0'0'0,"0"34"248"0"0,11 3-8 0 0,11 20 0 0 0,1 25 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2.1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1723 12 17487 0 0,'-3'0'0'0'0,"-8"-4"0"0"0,-1-4 0 0 0,9 18 376 0 0,6 13 8 0 0,4 15-8 0 0,2 18 8 0 0,12 13-208 0 0,2 1-8 0 0,-1 9 0 0 0,-4-16 8 0 0</inkml:trace>
  <inkml:trace contextRef="#ctx0" brushRef="#br0" timeOffset="1">236 1867 16384 0 0,'-18'5'0'0'0,"-26"9"0"0"0,-5 12 0 0 0,8 7 111 0 0,8 12 9 0 0,5 24-8 0 0,5 12 16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28.3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12960 0 0,'0'0'0'0'0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28.68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92 144 18191 0 0,'0'0'0'0'0,"-21"-30"0"0"0,-3-9 0 0 0,0 8 384 0 0,11 10 16 0 0,6 10-16 0 0,4 2 8 0 0,6 6-392 0 0,1 3 0 0 0,0 3 0 0 0,20 15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5:32.4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97 1 17183 0 0,'-12'3'0'0'0,"-17"1"0"0"0,0 0 0 0 0,11 6 408 0 0,10 4 8 0 0,8 6-16 0 0,21 25 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9.5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13968 0 0,'2'43'137'0'0,"1"-1"1"0"0,2 0 0 0 0,2-1 0 0 0,2 0 0 0 0,1 0 0 0 0,25 60 0 0 0,37 62 585 0 0,-50-120-244 0 0,49 69 0 0 0,137 146 617 0 0,-170-217-963 0 0,158 161 575 0 0,-180-187-645 0 0,68 67 164 0 0,5 4-35 0 0,-57-59-2519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4.3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1159 9848 0 0,'0'0'425'0'0,"4"4"-269"0"0,15 14 751 0 0,-19-19-875 0 0,-1 1 0 0 0,1 0 0 0 0,0-1 0 0 0,0 1 0 0 0,0 0 0 0 0,0-1 1 0 0,-1 1-1 0 0,1 0 0 0 0,0-1 0 0 0,0 1 0 0 0,0-1 0 0 0,0 1 0 0 0,0 0 0 0 0,0-1 0 0 0,0 1 0 0 0,0-1 0 0 0,0 1 0 0 0,0 0 0 0 0,0-1 0 0 0,0 0 0 0 0,15-63 569 0 0,-7-26-449 0 0,-6 71-103 0 0,0-24 0 0 0,-1 24-18 0 0,3-25-1 0 0,16-106 105 0 0,2-4 4 0 0,-11 87-64 0 0,-4 34 9 0 0,20-61-1 0 0,-6 30 16 0 0,15-49 89 0 0,-19 64-88 0 0,-6 20 33 0 0,1 1 1 0 0,23-40 0 0 0,-33 65-101 0 0,0 0 1 0 0,1 0-1 0 0,-1 0 1 0 0,1 0-1 0 0,0 0 1 0 0,0 0-1 0 0,0 1 1 0 0,5-4-1 0 0,4-3 117 0 0,-11 8-137 0 0,1 0 1 0 0,-1 1-1 0 0,0-1 0 0 0,0 1 1 0 0,1-1-1 0 0,-1 1 1 0 0,0-1-1 0 0,0 1 1 0 0,1 0-1 0 0,-1 0 1 0 0,0 0-1 0 0,1 0 1 0 0,-1 0-1 0 0,0 0 1 0 0,1 0-1 0 0,-1 0 1 0 0,0 0-1 0 0,1 1 1 0 0,-1-1-1 0 0,0 0 0 0 0,1 1 1 0 0,1 0-1 0 0,1 2 22 0 0,1-1-1 0 0,-1 0 0 0 0,0 1 0 0 0,0-1 0 0 0,0 1 1 0 0,4 5-1 0 0,5 4 6 0 0,-1 1 0 0 0,0 1 0 0 0,0 0 0 0 0,-2 0 0 0 0,0 1 0 0 0,0 1 0 0 0,7 18 0 0 0,11 37 98 0 0,-12-28 19 0 0,30 59 0 0 0,-19-51-17 0 0,-9-16 19 0 0,25 37 0 0 0,-15-28-47 0 0,-22-32-62 0 0,1-1 0 0 0,0 0 1 0 0,1 0-1 0 0,17 18 0 0 0,-16-17 20 0 0,-8-11-61 0 0,0 0 1 0 0,0 1-1 0 0,-1-1 1 0 0,1 0 0 0 0,0 0-1 0 0,0 0 1 0 0,0 0-1 0 0,0 0 1 0 0,1 0 0 0 0,-1 0-1 0 0,0 0 1 0 0,0 0 0 0 0,0-1-1 0 0,1 1 1 0 0,-1 0-1 0 0,0-1 1 0 0,1 1 0 0 0,1 0-1 0 0,-2-2-4 0 0,0 1 0 0 0,0 0-1 0 0,0-1 1 0 0,0 1 0 0 0,0-1-1 0 0,-1 1 1 0 0,1-1 0 0 0,0 1-1 0 0,0-1 1 0 0,-1 0 0 0 0,1 1 0 0 0,0-1-1 0 0,-1 0 1 0 0,1 0 0 0 0,-1 1-1 0 0,1-1 1 0 0,-1 0 0 0 0,1 0-1 0 0,-1 0 1 0 0,0 0 0 0 0,1-1 0 0 0,8-13 35 0 0,104-142 65 0 0,-52 81-31 0 0,-40 52-47 0 0,23-35-1 0 0,31-44 17 0 0,6-8-19 0 0,-67 90-17 0 0,23-26 0 0 0,-34 44-7 0 0,-3 2 1 0 0,0 1-1 0 0,1-1 0 0 0,-1 1 0 0 0,0 0 0 0 0,1-1 0 0 0,-1 1 1 0 0,1 0-1 0 0,-1-1 0 0 0,0 1 0 0 0,1 0 0 0 0,-1 0 0 0 0,1-1 1 0 0,-1 1-1 0 0,1 0 0 0 0,-1 0 0 0 0,1 0 0 0 0,-1 0 0 0 0,1 0 1 0 0,-1-1-1 0 0,1 1 0 0 0,-1 0 0 0 0,1 0 0 0 0,-1 0 0 0 0,1 0 1 0 0,-1 0-1 0 0,1 1 0 0 0,-1-1 0 0 0,1 0 0 0 0,-1 0 0 0 0,1 0 1 0 0,-1 0-1 0 0,1 1 0 0 0,-1-1 0 0 0,0 0 0 0 0,1 0 0 0 0,-1 1 1 0 0,1-1-1 0 0,-1 0 0 0 0,0 1 0 0 0,1-1 0 0 0,-1 0 0 0 0,0 1 1 0 0,1-1-1 0 0,-1 0 0 0 0,0 1 0 0 0,1-1 0 0 0,-1 1 0 0 0,4 6 1 0 0,0-1-1 0 0,-1 1 0 0 0,0 0 0 0 0,0 0 0 0 0,-1 0 1 0 0,0 0-1 0 0,0 1 0 0 0,1 9 0 0 0,0 9 4 0 0,0 27 0 0 0,-13 200 35 0 0,0-104-16 0 0,4 68 28 0 0,12 2 36 0 0,19 17 215 0 0,12-22-2643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5.5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25 10752 0 0,'5'-3'225'0'0,"-1"1"-177"0"0,0 0-7 0 0,0 0 0 0 0,0 0 0 0 0,0 1-1 0 0,-1-1 1 0 0,2 1 0 0 0,-1 0 0 0 0,0 0-1 0 0,0 1 1 0 0,5-1 0 0 0,120-3 1119 0 0,-39 2-419 0 0,60 7 110 0 0,-102-2-603 0 0,-26 0-124 0 0,23 4 1 0 0,-28-3-19 0 0,1-1 1 0 0,25 0 0 0 0,-17-2-32 0 0,-16 0-32 0 0,0-1 1 0 0,0 0-1 0 0,0-1 1 0 0,15-2-1 0 0,-20 2-163 0 0,-5 1 41 0 0,1 0 0 0 0,-1 0 0 0 0,1 0 0 0 0,-1 0-1 0 0,1 0 1 0 0,-1-1 0 0 0,1 1 0 0 0,-1 0 0 0 0,1 0 0 0 0,-1 0 0 0 0,1-1-1 0 0,-1 1 1 0 0,0 0 0 0 0,1 0 0 0 0,-1-1 0 0 0,1 1 0 0 0,-1 0 0 0 0,1-1-80 0 0,-1 0 80 0 0,1 1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5.8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96 9536 0 0,'2'-2'0'0'0,"1"-7"0"0"0,8-4 0 0 0,5 2 80 0 0,7 3 8 0 0,10-4-8 0 0,11-3 8 0 0,11 4 152 0 0,0 4 16 0 0,7 1-16 0 0,-1 5 8 0 0,-3 1 32 0 0,-9 7 8 0 0,5 4 0 0 0,6 2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8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985 703 6016 0 0,'-4'-23'36'0'0,"-11"-40"1"0"0,5 19 60 0 0,3 14 69 0 0,3 10 72 0 0,-2-28 1 0 0,5 33-80 0 0,-1 0 0 0 0,-1 0 0 0 0,-8-28 0 0 0,9 37-107 0 0,-8-19 235 0 0,0-1-1 0 0,-28-47 1 0 0,17 41-123 0 0,-2 0 0 0 0,-42-44 0 0 0,50 60-65 0 0,-1 2 1 0 0,-1 0 0 0 0,0 1-1 0 0,0 0 1 0 0,-2 2 0 0 0,-24-13-1 0 0,39 22-59 0 0,-1 0 0 0 0,0 0-1 0 0,0 1 1 0 0,0-1 0 0 0,0 1-1 0 0,0 1 1 0 0,0-1 0 0 0,0 1-1 0 0,0-1 1 0 0,0 1 0 0 0,-6 1-1 0 0,4 0 12 0 0,0 1-1 0 0,0 0 1 0 0,1 0-1 0 0,-1 0 1 0 0,1 1-1 0 0,-1 0 1 0 0,1 0-1 0 0,-7 5 1 0 0,-13 10 123 0 0,0 0 0 0 0,2 2 0 0 0,0 1 1 0 0,-37 43-1 0 0,19-11 143 0 0,2 3 0 0 0,-44 80 0 0 0,58-87-85 0 0,3 0 0 0 0,2 2 0 0 0,-22 78 1 0 0,18-19 94 0 0,20-83-179 0 0,1 0-1 0 0,0 33 0 0 0,4-50-96 0 0,1-1 0 0 0,0 1 0 0 0,0-1 1 0 0,1 0-1 0 0,0 0 0 0 0,4 12 0 0 0,-4-17-24 0 0,0 1-1 0 0,0-1 1 0 0,0 0-1 0 0,1 1 1 0 0,-1-1-1 0 0,1 0 1 0 0,0 0-1 0 0,0-1 1 0 0,1 1-1 0 0,-1-1 1 0 0,1 1-1 0 0,0-1 1 0 0,5 4-1 0 0,-5-5-7 0 0,-1 0 0 0 0,1 1 0 0 0,0-1 0 0 0,0-1 0 0 0,-1 1 0 0 0,1-1 0 0 0,0 1 0 0 0,1-1 0 0 0,-1 0 0 0 0,0 0 0 0 0,0-1 0 0 0,0 1 0 0 0,1-1 0 0 0,-1 0 0 0 0,0 0 0 0 0,0-1 0 0 0,5 0 0 0 0,39-9 114 0 0,0-2 1 0 0,65-26 0 0 0,71-45 133 0 0,-155 66-208 0 0,1-1 0 0 0,-2-1 0 0 0,49-43 0 0 0,-44 31 3 0 0,-1-1 1 0 0,-2-2 0 0 0,-1-1 0 0 0,-2-1 0 0 0,31-54 0 0 0,44-114 187 0 0,-99 196-230 0 0,1 0-1 0 0,-1-1 1 0 0,0 1-1 0 0,-1-1 1 0 0,0 0-1 0 0,-1 0 1 0 0,1 0-1 0 0,-2 0 1 0 0,1 0-1 0 0,-1 0 1 0 0,-1 0-1 0 0,1 0 1 0 0,-2 0-1 0 0,-1-9 0 0 0,3 18-15 0 0,0 0 0 0 0,0 0 0 0 0,0 0-1 0 0,0 0 1 0 0,0 0 0 0 0,0 0-1 0 0,0-1 1 0 0,0 1 0 0 0,0 0-1 0 0,0 0 1 0 0,0 0 0 0 0,0 0-1 0 0,-1 0 1 0 0,1 0 0 0 0,0 0-1 0 0,0 0 1 0 0,0 0 0 0 0,0 0-1 0 0,0-1 1 0 0,0 1 0 0 0,0 0-1 0 0,0 0 1 0 0,0 0 0 0 0,0 0-1 0 0,0 0 1 0 0,0 0 0 0 0,-1 0 0 0 0,1 0-1 0 0,0 0 1 0 0,0 0 0 0 0,0 0-1 0 0,0 0 1 0 0,0 0 0 0 0,0 0-1 0 0,0 0 1 0 0,0 0 0 0 0,-1 0-1 0 0,1 0 1 0 0,0 0 0 0 0,0 0-1 0 0,0 0 1 0 0,-6 8 73 0 0,2 1-45 0 0,0 0-1 0 0,1 1 0 0 0,-3 16 0 0 0,-5 37 86 0 0,7-33-69 0 0,-1 7 24 0 0,1 0 1 0 0,3 0-1 0 0,1 1 0 0 0,1-1 1 0 0,2 1-1 0 0,15 68 0 0 0,-9-73-14 0 0,0-1 0 0 0,2 0-1 0 0,2 0 1 0 0,1-1 0 0 0,1-1-1 0 0,2 0 1 0 0,35 48 0 0 0,-31-51 5 0 0,2-1-1 0 0,0-1 1 0 0,46 37 0 0 0,-55-51-43 0 0,1-1 0 0 0,0 0 0 0 0,0-1 0 0 0,1-1 0 0 0,0 0 0 0 0,1-1 1 0 0,0-1-1 0 0,33 8 0 0 0,7-8-2331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9.0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626 1080 11352 0 0,'-12'-29'339'0'0,"6"15"78"0"0,0 0-1 0 0,0 0 1 0 0,-1 1-1 0 0,-1 0 1 0 0,-11-15-1 0 0,17 26-329 0 0,-1 0 0 0 0,1 0 0 0 0,-1 1-1 0 0,1-1 1 0 0,-1 1 0 0 0,0-1 0 0 0,1 1 0 0 0,-1 0-1 0 0,0 0 1 0 0,0 0 0 0 0,0 0 0 0 0,0 1 0 0 0,0-1-1 0 0,-5 1 1 0 0,-4-1 110 0 0,1 1-1 0 0,-21 2 1 0 0,14 0-118 0 0,0 1 0 0 0,0 1 0 0 0,0 0 0 0 0,1 2-1 0 0,-1 0 1 0 0,1 0 0 0 0,-23 14 0 0 0,8-1-1 0 0,2 1 0 0 0,0 1 0 0 0,1 2 0 0 0,-28 28 0 0 0,44-37-44 0 0,0 0 1 0 0,1 1-1 0 0,1 0 1 0 0,0 1-1 0 0,1 1 1 0 0,1-1-1 0 0,0 1 1 0 0,1 1-1 0 0,-9 30 0 0 0,15-39-8 0 0,1 0 0 0 0,0 0-1 0 0,0 0 1 0 0,1 0-1 0 0,0 0 1 0 0,0 0 0 0 0,1 0-1 0 0,0-1 1 0 0,1 1-1 0 0,0 0 1 0 0,0 0 0 0 0,1-1-1 0 0,0 0 1 0 0,1 1-1 0 0,-1-1 1 0 0,2 0 0 0 0,-1-1-1 0 0,1 1 1 0 0,10 12-1 0 0,-7-12 10 0 0,0 1 0 0 0,1-1-1 0 0,0-1 1 0 0,1 1 0 0 0,-1-2-1 0 0,1 1 1 0 0,16 7-1 0 0,-19-11-17 0 0,0 0-1 0 0,0-1 0 0 0,0 1 0 0 0,0-1 0 0 0,1-1 0 0 0,-1 1 0 0 0,0-1 0 0 0,1-1 1 0 0,0 1-1 0 0,-1-1 0 0 0,1 0 0 0 0,14-3 0 0 0,-17 2-8 0 0,66-18 75 0 0,-60 16-73 0 0,0-2 1 0 0,0 1 0 0 0,-1-2-1 0 0,14-8 1 0 0,-2-1 1 0 0,-1-1-1 0 0,-1-1 1 0 0,0-1 0 0 0,-2 0-1 0 0,0-2 1 0 0,29-40-1 0 0,-25 27-7 0 0,32-61 0 0 0,-41 66-3 0 0,2-2 3 0 0,16-52-1 0 0,56-256 4 0 0,-14-4 1 0 0,-47 164 0 0 0,-16 90-7 0 0,-7 73 1 0 0,-1 0 0 0 0,-1 0 0 0 0,-1 0 0 0 0,0 0-1 0 0,-4-24 1 0 0,1 28 8 0 0,2 11-10 0 0,1-1 1 0 0,-1 0 0 0 0,1 0 0 0 0,-1 0-1 0 0,1 0 1 0 0,0 1 0 0 0,-1-1 0 0 0,1 0-1 0 0,0 0 1 0 0,0 0 0 0 0,0 0 0 0 0,0 0-1 0 0,0 0 1 0 0,0 0 0 0 0,0 0 0 0 0,0 0 0 0 0,0 1-1 0 0,0-1 1 0 0,1 0 0 0 0,-1 0 0 0 0,0 0-1 0 0,0 0 1 0 0,1 0 0 0 0,-1 0 0 0 0,1-1-1 0 0,-1 2 1 0 0,1 0-1 0 0,-1 0 1 0 0,0 0-1 0 0,0 0 1 0 0,0 0-1 0 0,0 0 1 0 0,0 0-1 0 0,0 0 0 0 0,0 0 1 0 0,0 0-1 0 0,0 0 1 0 0,0 0-1 0 0,0 0 1 0 0,1 0-1 0 0,-1 0 1 0 0,0 0-1 0 0,0 0 1 0 0,0 0-1 0 0,0 0 0 0 0,0 0 1 0 0,0 0-1 0 0,0 0 1 0 0,0 0-1 0 0,0 0 1 0 0,0 0-1 0 0,0 0 1 0 0,1 0-1 0 0,-1 0 0 0 0,0 1 1 0 0,0-1-1 0 0,0 0 1 0 0,0 0-1 0 0,0 0 1 0 0,0 0-1 0 0,0 0 1 0 0,0 0-1 0 0,0 0 0 0 0,0 0 1 0 0,0 0-1 0 0,0 0 1 0 0,0 0-1 0 0,0 0 1 0 0,0 0-1 0 0,0 1 1 0 0,0-1-1 0 0,0 0 1 0 0,0 0-1 0 0,0 0 0 0 0,0 0 1 0 0,0 0-1 0 0,0 0 1 0 0,0 0-1 0 0,0 0 1 0 0,0 0-1 0 0,0 0 1 0 0,0 1-1 0 0,0-1 0 0 0,0 0 1 0 0,0 0-1 0 0,0 0 1 0 0,0 0-1 0 0,-1 6 60 0 0,-2 4-34 0 0,-28 124 68 0 0,-10 47 20 0 0,17-68-43 0 0,-11 63 52 0 0,11 53 113 0 0,28-54-73 0 0,-1-132-105 0 0,3-1 0 0 0,12 49 1 0 0,24 48 46 0 0,-30-106-74 0 0,2 0 1 0 0,19 32 0 0 0,-20-45-496 0 0,1-1 1 0 0,1 0-1 0 0,31 29 1 0 0,-42-44-125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9.4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1101 49 14272 0 0,'-1'-1'0'0'0,"1"0"0"0"0,-2 1 0 0 0,1-1 0 0 0,0 0 0 0 0,0 0 0 0 0,0 1 0 0 0,0-1 0 0 0,0 1 0 0 0,-1-1 0 0 0,1 1 0 0 0,-2-1 0 0 0,1 0 0 0 0,-94-27 109 0 0,78 24-70 0 0,0 1 1 0 0,0 0-1 0 0,-35 1 0 0 0,8 5 180 0 0,-57 11-1 0 0,-43 17 280 0 0,-10 2-42 0 0,127-28-377 0 0,-7 0 57 0 0,0 2 0 0 0,-61 21 1 0 0,59-13-78 0 0,-55 20 102 0 0,41-17 2 0 0,34-11-1251 0 0,-26 6 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19.7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86 0 13672 0 0,'7'77'176'0'0,"-18"115"353"0"0,-13 1 239 0 0,5-44-176 0 0,8-59-299 0 0,-16 215 515 0 0,26-289-1107 0 0,1-1 1 0 0,1 1-1 0 0,1-1 1 0 0,0 1-1 0 0,6 21 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20.1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229 17 14776 0 0,'-5'-13'44'0'0,"3"9"-5"0"0,2 8-2 0 0,5 16 75 0 0,5 39 1 0 0,-6-30 15 0 0,3 29 62 0 0,-2 0-1 0 0,-3 0 1 0 0,-3-1 0 0 0,-2 1-1 0 0,-3 0 1 0 0,-14 63 0 0 0,-64 202 258 0 0,83-319-443 0 0,-71 244 229 0 0,55-176-142 0 0,-13 109 1 0 0,14 8 49 0 0,15-161-98 0 0,4 44 0 0 0,-3-70-43 0 0,0-1 0 0 0,0 1 0 0 0,0-1 1 0 0,0 1-1 0 0,0-1 0 0 0,0 0 0 0 0,-1 1 0 0 0,1-1 0 0 0,0 1 0 0 0,-1-1 0 0 0,0 2 0 0 0,-2 5 22 0 0,3-8-22 0 0,0 0-1 0 0,0 0 0 0 0,0 0 1 0 0,0 1-1 0 0,-1-1 0 0 0,1 0 0 0 0,0 0 1 0 0,1 0-1 0 0,-1 1 0 0 0,0-1 1 0 0,0 0-1 0 0,0 0 0 0 0,0 0 0 0 0,0 1 1 0 0,0-1-1 0 0,0 0 0 0 0,0 0 1 0 0,0 0-1 0 0,0 0 0 0 0,0 1 0 0 0,0-1 1 0 0,1 0-1 0 0,-1 0 0 0 0,0 0 1 0 0,0 0-1 0 0,0 0 0 0 0,0 1 1 0 0,0-1-1 0 0,1 0 0 0 0,-1 0 0 0 0,0 0 1 0 0,0 0-1 0 0,0 0 0 0 0,0 0 1 0 0,1 0-1 0 0,-1 0 0 0 0,0 0 0 0 0,0 1 1 0 0,0-1-1 0 0,1 0 0 0 0,-1 0 1 0 0,0 0-1 0 0,0 0 0 0 0,0 0 0 0 0,1 0 1 0 0,-1 0-1 0 0,0-1 0 0 0,0 1 1 0 0,0 0-1 0 0,1 0 0 0 0,-1 0 0 0 0,0 0 1 0 0,0 0-1 0 0,0 0 0 0 0,0 0 1 0 0,1 0-1 0 0,-1 0 0 0 0,0 0 0 0 0,0-1 1 0 0,0 1-1 0 0,0 0 0 0 0,0 0 1 0 0,1 0-1 0 0,-1-1 0 0 0,56-59 14 0 0,-29 33 4 0 0,27-36-1 0 0,-52 61-16 0 0,12-19 23 0 0,2 1 0 0 0,1 1 0 0 0,26-24-1 0 0,-7 12 16 0 0,141-124 266 0 0,-142 123-229 0 0,1 2-1 0 0,1 1 1 0 0,1 2-1 0 0,79-42 1 0 0,-97 61-48 0 0,0 0 0 0 0,1 1 0 0 0,0 1 1 0 0,0 1-1 0 0,0 1 0 0 0,28-2 0 0 0,-42 6-19 0 0,0 0 0 0 0,0 0 1 0 0,0 1-1 0 0,0 0 0 0 0,0 0 0 0 0,0 1 0 0 0,-1 0 0 0 0,1 0 0 0 0,0 0 1 0 0,10 7-1 0 0,-6-4 7 0 0,-1 1 0 0 0,-1 1-1 0 0,1 0 1 0 0,-1 0 0 0 0,14 14 0 0 0,-15-12-1 0 0,-1 1 0 0 0,0-1 0 0 0,0 1 0 0 0,-1 1 0 0 0,9 19 1 0 0,-5-8 18 0 0,10 43 0 0 0,-16-45-14 0 0,0-1 0 0 0,-2 1 0 0 0,1 26 1 0 0,-7 57 50 0 0,2-83-55 0 0,-1 0 1 0 0,0 0 0 0 0,-1-1 0 0 0,-2 0-1 0 0,0 0 1 0 0,0 0 0 0 0,-15 25-1 0 0,17-35-8 0 0,-1-1 0 0 0,0 0-1 0 0,-1 0 1 0 0,0-1-1 0 0,0 0 1 0 0,-1 0 0 0 0,0 0-1 0 0,0-1 1 0 0,0 0 0 0 0,-1 0-1 0 0,0-1 1 0 0,0 0-1 0 0,0 0 1 0 0,-1-1 0 0 0,0 0-1 0 0,0 0 1 0 0,-12 3-1 0 0,-1-3 5 0 0,0-1 0 0 0,-1 0 0 0 0,1-2 0 0 0,0 0 0 0 0,0-1 0 0 0,-1-2 0 0 0,-25-4 0 0 0,-153-44 68 0 0,143 33-40 0 0,32 9-9 0 0,-38-19-1 0 0,40 16 16 0 0,-49-15-1 0 0,40 17-2517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26.5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553 27 15776 0 0,'0'0'0'0'0,"-62"-4"0"0"0,6-4 256 0 0,4-2 0 0 0,1 6 7 0 0,6 12-7 0 0,5-5-8 0 0,8-3 0 0 0,1 3 8 0 0,-6 8-8 0 0,-2-3-264 0 0,2-3-8 0 0,2-1 8 0 0,-1 3 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27.2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138 0 4416 0 0,'0'0'0'0'0,"-12"33"-56"0"0,1-25 32 0 0,-6 9 0 0 0,0-2-72 0 0,-4 1 8 0 0,-4 2-8 0 0,-9 5 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20.1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454 40 11552 0 0,'-1'0'11'0'0,"1"0"0"0"0,-1 0 0 0 0,1-1 1 0 0,-1 1-1 0 0,1 0 0 0 0,-1 0 0 0 0,0 0 0 0 0,1-1 1 0 0,-1 1-1 0 0,1 0 0 0 0,-1-1 0 0 0,1 1 1 0 0,-1 0-1 0 0,1-1 0 0 0,0 1 0 0 0,-1-1 0 0 0,0 0 1 0 0,1 1-7 0 0,0 0 0 0 0,0 0 1 0 0,0 0-1 0 0,0 0 0 0 0,0 0 1 0 0,-1-1-1 0 0,1 1 0 0 0,0 0 1 0 0,0 0-1 0 0,0 0 0 0 0,0 0 1 0 0,0 0-1 0 0,0 0 0 0 0,0-1 1 0 0,0 1-1 0 0,0 0 0 0 0,0 0 1 0 0,0 0-1 0 0,0 0 1 0 0,0 0-1 0 0,0-1 0 0 0,0 1 1 0 0,0 0-1 0 0,0 0 0 0 0,0 0 1 0 0,0 0-1 0 0,0 0 0 0 0,0-1 1 0 0,0 1-1 0 0,0 0 0 0 0,0 0 1 0 0,0 0-1 0 0,0 0 0 0 0,0 0 1 0 0,1 0-1 0 0,-1-1 0 0 0,0 1 1 0 0,0 0-1 0 0,0 0 0 0 0,0 0 1 0 0,0 0-1 0 0,0 0 0 0 0,0 0 1 0 0,1 0-1 0 0,-1 0 0 0 0,0 0 1 0 0,0 0-1 0 0,0 0 0 0 0,0-1 1 0 0,0 1-1 0 0,0 0 1 0 0,1 0-1 0 0,-1 0 0 0 0,0 0 1 0 0,0 0-1 0 0,0 0 0 0 0,0 0 1 0 0,0 0-1 0 0,1 0 0 0 0,-1 0 1 0 0,0 0-1 0 0,0 0 0 0 0,0 1 1 0 0,1-2 39 0 0,0 1 1 0 0,1 0 0 0 0,-1 0-1 0 0,0-1 1 0 0,0 1-1 0 0,0 0 1 0 0,0-1 0 0 0,-1 1-1 0 0,1-1 1 0 0,0 1 0 0 0,0-1-1 0 0,0 0 1 0 0,0 1-1 0 0,0-1 1 0 0,-1 0 0 0 0,1 0-1 0 0,1-1 1 0 0,-1 1 27 0 0,0-1 0 0 0,0 1-1 0 0,1 0 1 0 0,-1 0 0 0 0,0 0 0 0 0,1 0 0 0 0,-1 0-1 0 0,1 0 1 0 0,-1 0 0 0 0,1 0 0 0 0,0 0 0 0 0,-1 1-1 0 0,1-1 1 0 0,2 0 0 0 0,19 0 271 0 0,1 0 0 0 0,-1 1 1 0 0,0 2-1 0 0,38 6 0 0 0,-53-6-277 0 0,0 0-1 0 0,0 0 0 0 0,-1 1 1 0 0,1 0-1 0 0,0 1 0 0 0,-1-1 1 0 0,0 1-1 0 0,0 1 1 0 0,9 6-1 0 0,-12-8-23 0 0,-1 1-1 0 0,1-1 1 0 0,0 0 0 0 0,-1 1 0 0 0,0-1 0 0 0,0 1-1 0 0,0 0 1 0 0,0 0 0 0 0,-1 1 0 0 0,1-1-1 0 0,-1 0 1 0 0,0 1 0 0 0,-1-1 0 0 0,1 1-1 0 0,-1 0 1 0 0,2 8 0 0 0,-3-10-22 0 0,0-1 1 0 0,-1 0-1 0 0,1 0 1 0 0,0 0-1 0 0,-1 0 0 0 0,0 0 1 0 0,1 0-1 0 0,-1 0 1 0 0,0 0-1 0 0,0 0 1 0 0,0-1-1 0 0,0 1 0 0 0,0 0 1 0 0,-1 0-1 0 0,1-1 1 0 0,-2 3-1 0 0,-4 2 32 0 0,1 0 0 0 0,-12 7 0 0 0,10-7-18 0 0,5-3-17 0 0,-1 0 0 0 0,0 0 0 0 0,0 0 0 0 0,0 0 0 0 0,0-1 0 0 0,-1 0 0 0 0,1 0 0 0 0,-1 0 0 0 0,1-1 0 0 0,-1 1 0 0 0,0-1 0 0 0,0 0 0 0 0,1 0 0 0 0,-7-1 0 0 0,-6 1 29 0 0,8-2-4 0 0,0 2 0 0 0,-1-1 0 0 0,-9 3 1 0 0,15-2-25 0 0,3-1-11 0 0,0 0-1 0 0,-1 1 1 0 0,1-1-1 0 0,0 0 1 0 0,-1 0-1 0 0,1 1 1 0 0,0-1-1 0 0,-1 0 1 0 0,1-1 0 0 0,-1 1-1 0 0,1 0 1 0 0,0 0-1 0 0,-1 0 1 0 0,1-1-1 0 0,-2 0 1 0 0,0 1 35 0 0,5 4 14 0 0,57 65-11 0 0,58 99 16 0 0,-112-159-57 0 0,-1 0 0 0 0,0 1 0 0 0,0-1 0 0 0,-1 1 0 0 0,0 0 0 0 0,0 0-1 0 0,1 20 1 0 0,-3-23-1 0 0,-1-1-1 0 0,0 1 0 0 0,0 0 0 0 0,0-1 0 0 0,-1 1 0 0 0,0-1 0 0 0,-1 1 0 0 0,1-1 0 0 0,-1 1 0 0 0,-1-1 0 0 0,1 0 0 0 0,-1 0 0 0 0,-4 7 0 0 0,-2 1 1 0 0,0-1-1 0 0,-12 12 0 0 0,16-20-2 0 0,-1 0 0 0 0,1 0 0 0 0,-1 0-1 0 0,0-1 1 0 0,0 0 0 0 0,0 0 0 0 0,-7 2-1 0 0,-14 6 1 0 0,-1-1 0 0 0,0-2 0 0 0,0-1 0 0 0,0-1 0 0 0,-1-2-1 0 0,0-1 1 0 0,-49 2 0 0 0,37-6-2 0 0,0-2-1 0 0,0-2 1 0 0,0-1 0 0 0,-49-14-1 0 0,82 17 2 0 0,1-1 0 0 0,-1 0 0 0 0,1 0 0 0 0,0-1 0 0 0,0 0 0 0 0,0 0 0 0 0,1 0 0 0 0,0-1 0 0 0,-1 0 0 0 0,2 0 0 0 0,-10-11 0 0 0,12 12 0 0 0,-1-1 0 0 0,1 1 0 0 0,0-1 0 0 0,1 0 0 0 0,-1 1 0 0 0,1-1 0 0 0,0-1 0 0 0,0 1 0 0 0,1 0 0 0 0,-1 0 0 0 0,1-1 0 0 0,1 1 0 0 0,-1 0 0 0 0,1-1 0 0 0,-1 1 0 0 0,2-1 0 0 0,-1 1 0 0 0,1-6 0 0 0,10-30-2327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6:28.2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20839 1 3504 0 0,'-17'7'12'0'0,"1"1"0"0"0,-29 21-1 0 0,-5 2 226 0 0,-105 49 563 0 0,-87 26-44 0 0,162-74-472 0 0,-198 98 876 0 0,38-21-228 0 0,111-54-575 0 0,1 10-8 0 0,-32 13 85 0 0,60-40-178 0 0,-38 17 9 0 0,46-13-103 0 0,-126 54 196 0 0,-23 12-6 0 0,206-89-307 0 0,-153 84 189 0 0,-129 66 160 0 0,88-54 97 0 0,-33 5 134 0 0,124-62-326 0 0,3-1 13 0 0,-46 21 152 0 0,153-65-395 0 0,-114 51 277 0 0,-258 103 647 0 0,255-104-687 0 0,-46 24 88 0 0,-144 71 198 0 0,143-70-321 0 0,-39 15 44 0 0,-125 48 79 0 0,19-7-74 0 0,186-85-205 0 0,-55 26 42 0 0,-153 63 104 0 0,39-21-48 0 0,67-26-57 0 0,-23 17-6 0 0,-73 22 22 0 0,318-128-159 0 0,-248 93 116 0 0,-119 47 50 0 0,155-61-61 0 0,-29 13 0 0 0,-38 9 28 0 0,81-30-19 0 0,77-19-15 0 0,-3 0-1 0 0,144-59-103 0 0,-293 119 213 0 0,-6 13 47 0 0,154-76-132 0 0,-29 10 27 0 0,-233 96 227 0 0,400-159-375 0 0,-176 82 163 0 0,-28 11 20 0 0,17-12-22 0 0,164-69-142 0 0,-216 99 164 0 0,149-78-123 0 0,-110 46 68 0 0,-201 91 102 0 0,380-164-227 0 0,-144 59 69 0 0,163-64-76 0 0,-183 78 69 0 0,-527 238 205 0 0,526-220-210 0 0,-113 53 13 0 0,43-36-15 0 0,-43 20 10 0 0,30-12-3 0 0,162-69-47 0 0,-32 15 22 0 0,40-26-9 0 0,-46 18 23 0 0,-49 24 43 0 0,59-25-27 0 0,-101 46 52 0 0,-10 4 23 0 0,77-33-45 0 0,-50 20 33 0 0,182-83-117 0 0,-63 26 29 0 0,-137 64 64 0 0,27-4-21 0 0,45-19-25 0 0,-40 22 7 0 0,46-20-29 0 0,136-71-41 0 0,-232 116 42 0 0,-97 75 25 0 0,200-113-29 0 0,-28 17 19 0 0,80-42-23 0 0,-357 210 161 0 0,324-182-100 0 0,84-55-29 0 0,-2 3 80 0 0,68-48-151 0 0,1 0 0 0 0,0 0 0 0 0,0 0 0 0 0,-1 0 1 0 0,1 0-1 0 0,0 1 0 0 0,0-1 0 0 0,0 0 0 0 0,-1 0 0 0 0,1 0 1 0 0,0 1-1 0 0,0-1 0 0 0,0 0 0 0 0,0 0 0 0 0,-1 0 1 0 0,1 1-1 0 0,0-1 0 0 0,0 0 0 0 0,0 0 0 0 0,0 1 1 0 0,0-1-1 0 0,0 0 0 0 0,0 0 0 0 0,0 1 0 0 0,0-1 0 0 0,0 0 1 0 0,0 0-1 0 0,0 1 0 0 0,0-1 0 0 0,0 0 0 0 0,0 1 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47.9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3570 1 5016 0 0,'0'4'56'0'0,"0"13"-2"0"0,0 30 277 0 0,0-39-242 0 0,0-1 0 0 0,-1 0 0 0 0,1 1 0 0 0,-1-1 0 0 0,-1 0 0 0 0,1 0 0 0 0,-1 0 1 0 0,-1 0-1 0 0,1 0 0 0 0,-1 0 0 0 0,0-1 0 0 0,-1 1 0 0 0,-4 6 0 0 0,-10 18 365 0 0,15-25-378 0 0,-1 0-1 0 0,1 0 1 0 0,-1 0 0 0 0,0 0 0 0 0,-1-1 0 0 0,1 1-1 0 0,-1-1 1 0 0,-7 6 0 0 0,-26 15 296 0 0,-12 9-42 0 0,-45 36 118 0 0,60-47-261 0 0,0 2 1 0 0,-57 57 0 0 0,18-8 42 0 0,-31 36 68 0 0,33-36 46 0 0,-96 79 0 0 0,79-64 9 0 0,14-12 83 0 0,63-68-302 0 0,1 2-1 0 0,0-1 0 0 0,-16 24 1 0 0,-11 15 308 0 0,18-26-126 0 0,20-23-283 0 0,-1 0 1 0 0,1 0-1 0 0,-1 0 0 0 0,1-1 0 0 0,-1 1 0 0 0,1 0 0 0 0,0 0 0 0 0,0 0 0 0 0,-1 0 1 0 0,1 0-1 0 0,0 0 0 0 0,0 0 0 0 0,0 0 0 0 0,0 0 0 0 0,0 0 0 0 0,0 1 1 0 0,1 3 633 0 0,2-6-540 0 0,4-4-80 0 0,0-1 1 0 0,-1 0 0 0 0,1 0 0 0 0,6-7 0 0 0,11-12 55 0 0,-5 7-28 0 0,0 0 13 0 0,1 0 0 0 0,0 2 0 0 0,24-15 0 0 0,-31 22-30 0 0,0-1-1 0 0,-1 0 1 0 0,0-1-1 0 0,0 0 1 0 0,10-14 0 0 0,2-2 67 0 0,-12 13-36 0 0,0 0 0 0 0,-1-1 1 0 0,-1 0-1 0 0,13-27 1 0 0,24-71 399 0 0,-38 83-317 0 0,-2-1 0 0 0,6-59 1 0 0,-12 77-155 0 0,3-59 124 0 0,-3 40-106 0 0,-1 24-26 0 0,0-1 1 0 0,-1 1-1 0 0,0-1 0 0 0,0 1 1 0 0,-1 0-1 0 0,0 0 0 0 0,0 0 1 0 0,-1 0-1 0 0,-3-8 1 0 0,3 11-7 0 0,1 1 0 0 0,-1-1 1 0 0,0 1-1 0 0,0-1 1 0 0,0 1-1 0 0,-1 0 1 0 0,0 0-1 0 0,1 1 0 0 0,-1-1 1 0 0,0 1-1 0 0,-1-1 1 0 0,1 1-1 0 0,-1 1 1 0 0,1-1-1 0 0,-9-3 0 0 0,0 1 9 0 0,-1 1-1 0 0,0 0 0 0 0,-23-3 0 0 0,30 6-9 0 0,-1 0 1 0 0,1 1-1 0 0,-1 0 1 0 0,1 1-1 0 0,-1 0 1 0 0,1 0-1 0 0,0 0 1 0 0,-15 5-1 0 0,6 0 4 0 0,0 1 0 0 0,0 0 0 0 0,1 0 0 0 0,0 2 0 0 0,0 0 0 0 0,1 1 0 0 0,0 0 0 0 0,-13 13 0 0 0,-42 39 35 0 0,50-46-25 0 0,-19 22 20 0 0,31-30-30 0 0,1 0 0 0 0,-2-1 0 0 0,1 0 0 0 0,-1 0 0 0 0,-1-1 0 0 0,1 0 0 0 0,-17 8 0 0 0,-68 33 36 0 0,77-40-32 0 0,0-2 0 0 0,0 1 0 0 0,-22 3 0 0 0,28-8-9 0 0,0 0 1 0 0,0 0-1 0 0,1-1 1 0 0,-1-1-1 0 0,0 1 1 0 0,-10-3 0 0 0,-3 0 4 0 0,12 2-6 0 0,-20-7-1 0 0,-9-1 7 0 0,37 8-6 0 0,0 1 0 0 0,0-1 0 0 0,0 0 0 0 0,1 0-1 0 0,-1 0 1 0 0,0 0 0 0 0,-3-3 0 0 0,-6-3 4 0 0,11 7-3 0 0,-1 0 0 0 0,1-1 0 0 0,0 1 0 0 0,0 0 0 0 0,0-1 0 0 0,-1 1 0 0 0,1 0 0 0 0,0 0 0 0 0,-1 0 0 0 0,1 0 0 0 0,0 0 0 0 0,0 0 0 0 0,-1 1 0 0 0,1-1 0 0 0,0 0 0 0 0,-3 2 0 0 0,-18 11 22 0 0,4-2 2 0 0,6-6-12 0 0,0 1 0 0 0,-18 13 0 0 0,17-10 1 0 0,-16 7 0 0 0,-96 40 65 0 0,102-48-59 0 0,0-1-1 0 0,0-2 1 0 0,-1 0-1 0 0,-39 2 1 0 0,46-6-14 0 0,1-1-1 0 0,-1-1 1 0 0,-28-5 0 0 0,14 1 6 0 0,26 4-12 0 0,0 0 0 0 0,0 0 0 0 0,0-1 0 0 0,0 1 0 0 0,1-1 0 0 0,-1-1 1 0 0,1 1-1 0 0,-8-5 0 0 0,1 0 1 0 0,0 2 3 0 0,10 5-5 0 0,-1-1 0 0 0,1 1 1 0 0,0-1-1 0 0,0 1 0 0 0,0-1 0 0 0,0 1 0 0 0,0-1 0 0 0,0 0 1 0 0,0 1-1 0 0,0-1 0 0 0,0 0 0 0 0,0 0 0 0 0,1 0 0 0 0,-1 0 1 0 0,-1-1-1 0 0,2 2 0 0 0,0-1 0 0 0,-1 0 1 0 0,1 1-1 0 0,-1-1 0 0 0,1 0 1 0 0,-1 1-1 0 0,1-1 0 0 0,-1 1 1 0 0,1-1-1 0 0,-1 1 0 0 0,1-1 0 0 0,-1 1 1 0 0,0 0-1 0 0,1-1 0 0 0,-1 1 1 0 0,0 0-1 0 0,1-1 0 0 0,-1 1 1 0 0,0 0-1 0 0,0 0 0 0 0,0-1 0 0 0,-4 5 0 0 0,-6 9 0 0 0,-1-1 0 0 0,0-1 0 0 0,-1 0 0 0 0,-1 0 0 0 0,1-1 0 0 0,-2-1 0 0 0,1-1 0 0 0,-17 8 0 0 0,-2 0 0 0 0,22-9 0 0 0,-1-2 0 0 0,1 1 0 0 0,-18 4 0 0 0,-30 0 0 0 0,55-8 0 0 0,0-1 0 0 0,0 0 0 0 0,0 0 0 0 0,0 0 0 0 0,-1-1 0 0 0,1 0 0 0 0,0 0 0 0 0,-1 0 0 0 0,1 0 0 0 0,0 0 0 0 0,0-1-1 0 0,-1 0 1 0 0,1 0 0 0 0,0 0 0 0 0,-6-3 0 0 0,-16-6-8 0 0,17 7 6 0 0,0 0-1 0 0,-9-6 0 0 0,-17-6-18 0 0,27 12 16 0 0,0 0 1 0 0,0 0 0 0 0,-13-9-1 0 0,9 4 1 0 0,-1 1-1 0 0,-27-11 0 0 0,15 8 3 0 0,22 8 2 0 0,-2 0 0 0 0,0-1 0 0 0,0 1 0 0 0,-1 0 0 0 0,1 0 0 0 0,-1 1 0 0 0,1 0 0 0 0,-1 0 0 0 0,-8-1 0 0 0,-2 4 2 0 0,-27 5 0 0 0,19-2 2 0 0,-5 0 9 0 0,0 3-1 0 0,1 0 0 0 0,0 2 0 0 0,-52 25 0 0 0,-95 71 137 0 0,160-95-103 0 0,0 1 0 0 0,1 0 0 0 0,-23 27 0 0 0,35-37-22 0 0,0 0 0 0 0,1 0 0 0 0,-1 0 0 0 0,1 0 0 0 0,0 0 0 0 0,0 0 0 0 0,0 0 0 0 0,0 0 0 0 0,0 0 0 0 0,0 1 0 0 0,0-1 0 0 0,0 3 0 0 0,1-4-128 0 0,0 0-1 0 0,0 1 1 0 0,0-1-1 0 0,0 0 0 0 0,1 0 1 0 0,-1 0-1 0 0,0 1 1 0 0,0-1-1 0 0,1 0 0 0 0,-1 0 1 0 0,1 0-1 0 0,-1 0 1 0 0,1 0-1 0 0,-1 0 0 0 0,1 0 1 0 0,0 0-1 0 0,-1 0 1 0 0,1 0-1 0 0,0 0 0 0 0,0 0 1 0 0,0 0-1 0 0,1 1 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48.3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0 16687 0 0,'0'2'0'0'0,"-3"2"0"0"0,-1-1 0 0 0,1 0 232 0 0,3 2 8 0 0,3 5 0 0 0,1 1 8 0 0,-1-2-64 0 0,0 1 8 0 0,2-2-8 0 0,9-1 16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48.6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12864 0 0,'0'0'336'0'0,"30"5"16"0"0,-8 0-8 0 0,33 2 0 0 0,10-7 24 0 0,3 0 0 0 0,12 1 0 0 0,9 2 0 0 0,-7-6-168 0 0,-5-1 8 0 0,8 0 0 0 0,3-1-1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49.0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 22 16072 0 0,'-1'-3'0'0'0,"-9"-5"0"0"0,6-2 0 0 0,0 10 40 0 0,1 4-8 0 0,3 3 8 0 0,10-1-8 0 0,-3-2 80 0 0,-2 3-9 0 0,7 4 9 0 0,6 12-8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49.3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2205 563 15072 0 0,'-63'43'83'0'0,"-55"43"264"0"0,76-50-250 0 0,-160 125 970 0 0,165-135-788 0 0,-1-1 0 0 0,-2-2 0 0 0,-68 29 0 0 0,-45 2 233 0 0,116-44-410 0 0,0-2 0 0 0,-44 4-1 0 0,-76 0 59 0 0,123-9-124 0 0,-1-1-1 0 0,-57-5 0 0 0,-5-14 2 0 0,42 7-20 0 0,-8-3-5 0 0,-92-30 0 0 0,130 35-12 0 0,-14-4-2 0 0,1-2 0 0 0,-48-25 0 0 0,-57-51-1 0 0,123 76 2 0 0,-7-5-10 0 0,-34-29 1 0 0,50 37 6 0 0,-1 0 0 0 0,1-1 1 0 0,1-1-1 0 0,-15-22 0 0 0,17 23-2 0 0,1-1-1 0 0,1 1 1 0 0,0-2 0 0 0,1 1 0 0 0,0-1 0 0 0,1 0 0 0 0,1 0 0 0 0,0 0 0 0 0,-2-29-1 0 0,5 26 4 0 0,0 0-1 0 0,1 1 0 0 0,1-1 1 0 0,1 0-1 0 0,1 1 0 0 0,0-1 1 0 0,7-17-1 0 0,-2 10 2 0 0,0 2 0 0 0,2-1 0 0 0,0 1 0 0 0,23-31-1 0 0,105-116 3 0 0,-132 162 0 0 0,62-62 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49.6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613 1190 16072 0 0,'-14'8'0'0'0,"-23"19"0"0"0,-15 21 0 0 0,-3-5 144 0 0,-5 1 8 0 0,-10 19-9 0 0,11-7 9 0 0,11-1 128 0 0,8-13 0 0 0,6-5 0 0 0,5-5 8 0 0,-4-5-120 0 0,4-9 8 0 0,2-3 8 0 0,1-7-8 0 0</inkml:trace>
  <inkml:trace contextRef="#ctx0" brushRef="#br0" timeOffset="1">948 1 11448 0 0,'-2'1'0'0'0,"-3"6"0"0"0,-2 4 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0.0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1244 1 15472 0 0,'-5'5'0'0'0,"-78"82"102"0"0,67-68-48 0 0,0 1 0 0 0,-21 39 0 0 0,-40 97 474 0 0,34-65 238 0 0,3-2-49 0 0,-34 60 422 0 0,59-121-908 0 0,-30 43 289 0 0,38-61-479 0 0,-1 0-1 0 0,0-1 0 0 0,0 0 1 0 0,-1-1-1 0 0,-10 8 0 0 0,-33 20 97 0 0,45-32-119 0 0,0 0-1 0 0,-1-1 0 0 0,1 0 1 0 0,-1 0-1 0 0,-14 3 1 0 0,-70 4 108 0 0,74-7-103 0 0,-5 1 7 0 0,-38 1-1 0 0,-38-7 11 0 0,83 2-33 0 0,0-1-1 0 0,-1 0 1 0 0,1-1 0 0 0,0-1 0 0 0,0 0 0 0 0,-17-7 0 0 0,23 7-1 0 0,-55-23 27 0 0,57 23-26 0 0,1-1-1 0 0,0-1 1 0 0,0 0-1 0 0,0 0 1 0 0,0 0 0 0 0,-7-9-1 0 0,6 6 9 0 0,0-2 0 0 0,0 1 1 0 0,1-1-1 0 0,0 0 0 0 0,-8-18 0 0 0,12 22-5 0 0,1 0 0 0 0,0 0-1 0 0,0-1 1 0 0,0 1-1 0 0,1 0 1 0 0,0-1-1 0 0,0 1 1 0 0,1 0 0 0 0,-1-1-1 0 0,1 1 1 0 0,1-1-1 0 0,1-9 1 0 0,2 3 9 0 0,0-1 0 0 0,1 0 1 0 0,1 1-1 0 0,0 0 0 0 0,1 0 0 0 0,0 0 1 0 0,1 1-1 0 0,0 0 0 0 0,1 1 0 0 0,11-12 1 0 0,14-11 65 0 0,63-51 1 0 0,63-28 40 0 0,10 11-18 0 0,-51 35-2720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1.8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110 580 10952 0 0,'-6'19'36'0'0,"-2"-1"0"0"0,-13 26 1 0 0,11-24 61 0 0,-12 33 0 0 0,21-51-80 0 0,-3 10 194 0 0,0 0 0 0 0,-10 18-1 0 0,13-27-140 0 0,0-1-1 0 0,0 1 0 0 0,0 0 1 0 0,0 0-1 0 0,1 0 0 0 0,-1 3 1 0 0,1-4-8 0 0,-1 0 0 0 0,1 0 0 0 0,0 0 1 0 0,-1 0-1 0 0,1 0 0 0 0,-1-1 0 0 0,0 1 0 0 0,1 0 1 0 0,-1 0-1 0 0,0-1 0 0 0,0 1 0 0 0,0 0 0 0 0,-2 1 1 0 0,3-2 5 0 0,-1 0 0 0 0,1 0 0 0 0,0-1 0 0 0,-1 1 0 0 0,1 0 0 0 0,0 0 0 0 0,0 0 0 0 0,0 0 0 0 0,-1 0 0 0 0,1 0 0 0 0,1 3 406 0 0,0-13-400 0 0,11-114 665 0 0,-8 82-437 0 0,11-50-1 0 0,15-41 321 0 0,-23 104-507 0 0,66-224 788 0 0,-68 237-811 0 0,1 0 0 0 0,1 0 1 0 0,1 1-1 0 0,18-27 0 0 0,-14 18 27 0 0,6-7 50 0 0,-17 28-150 0 0,0 0 1 0 0,1 1-1 0 0,-1-1 0 0 0,1 0 0 0 0,0 1 0 0 0,-1 0 0 0 0,1-1 0 0 0,0 1 0 0 0,0 0 0 0 0,0 0 0 0 0,0-1 0 0 0,2 1 0 0 0,-1 0 16 0 0,-1 0 0 0 0,1 0-1 0 0,-1 0 1 0 0,1 1 0 0 0,0-1 0 0 0,-1 1-1 0 0,5 0 1 0 0,-6 0-22 0 0,0 0 1 0 0,1 1-1 0 0,-1-1 0 0 0,0 1 0 0 0,1-1 0 0 0,-1 1 0 0 0,0 0 1 0 0,0-1-1 0 0,1 1 0 0 0,-1 0 0 0 0,0 0 0 0 0,0 0 0 0 0,0 0 1 0 0,1 2-1 0 0,6 6 50 0 0,-1 1 0 0 0,0 0 0 0 0,-1 1-1 0 0,0 0 1 0 0,-1 0 0 0 0,6 15 0 0 0,-9-20-50 0 0,15 41 134 0 0,14 63-1 0 0,-19-65-71 0 0,4 22 26 0 0,8 27 48 0 0,-19-75-102 0 0,2-2 0 0 0,17 35 0 0 0,-19-42-29 0 0,5 8 62 0 0,1 0 0 0 0,22 29-1 0 0,-31-45-72 0 0,-1-1 0 0 0,1 1 0 0 0,0-1 0 0 0,0 1 0 0 0,0-1 0 0 0,-1 0 0 0 0,1 0 0 0 0,0 0 0 0 0,0 0 0 0 0,1 0 0 0 0,-1 0 0 0 0,2 0 0 0 0,-3-1-2 0 0,1 0 0 0 0,-1 1 1 0 0,0-1-1 0 0,0 0 0 0 0,1 0 0 0 0,-1 0 0 0 0,0 0 0 0 0,1-1 1 0 0,-1 1-1 0 0,0 0 0 0 0,0 0 0 0 0,1-1 0 0 0,-1 1 0 0 0,0-1 1 0 0,0 1-1 0 0,0-1 0 0 0,0 1 0 0 0,0-1 0 0 0,0 0 0 0 0,0 0 1 0 0,0 1-1 0 0,0-1 0 0 0,1-1 0 0 0,13-16 22 0 0,-2-1 0 0 0,0 0 1 0 0,-1-1-1 0 0,-1 0 0 0 0,0-1 0 0 0,9-29 0 0 0,18-44 39 0 0,0 1-7 0 0,14-25-9 0 0,-36 85-43 0 0,22-33 13 0 0,-17 31-12 0 0,-8 21 2 0 0,-6 10-5 0 0,-7 5-6 0 0,0-1 0 0 0,1 0 0 0 0,-1 0 0 0 0,0 0 0 0 0,0 0 1 0 0,0 0-1 0 0,1 0 0 0 0,-1 0 0 0 0,0 0 0 0 0,0 0 1 0 0,0 0-1 0 0,1 1 0 0 0,-1-1 0 0 0,0 0 0 0 0,0 0 1 0 0,0 0-1 0 0,0 0 0 0 0,0 0 0 0 0,0 1 0 0 0,1-1 1 0 0,-1 0-1 0 0,0 0 0 0 0,0 0 0 0 0,0 1 0 0 0,0-1 0 0 0,0 0 1 0 0,0 0-1 0 0,0 0 0 0 0,0 1 0 0 0,0-1 0 0 0,0 0 1 0 0,0 0-1 0 0,0 1 0 0 0,3 31 6 0 0,-2 59 0 0 0,-10 31-1 0 0,-1 2-2 0 0,9-95-219 0 0,-2 97 707 0 0,3-99-1467 0 0,1-1 1 0 0,8 38-1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2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394 46 13464 0 0,'-7'-3'97'0'0,"-1"-1"0"0"0,0 0 1 0 0,-9-6-1 0 0,13 7-10 0 0,-1 0 0 0 0,0 0 0 0 0,0 0 0 0 0,-1 1 0 0 0,1 0 0 0 0,0 0 0 0 0,-1 0-1 0 0,1 1 1 0 0,-8-2 0 0 0,8 3 38 0 0,0 0 0 0 0,0 0 0 0 0,0 1 0 0 0,0-1-1 0 0,1 1 1 0 0,-1 0 0 0 0,-7 3 0 0 0,-30 15 450 0 0,17-7-382 0 0,15-8-110 0 0,1 1 1 0 0,0 1-1 0 0,0 0 0 0 0,0 0 1 0 0,1 1-1 0 0,-9 7 0 0 0,2 2 69 0 0,-26 34-1 0 0,29-32-83 0 0,1 0 0 0 0,-11 27 0 0 0,17-34-57 0 0,4-9-7 0 0,0 0-1 0 0,1 0 1 0 0,-1 1-1 0 0,1-1 1 0 0,-1 0-1 0 0,1 0 0 0 0,0 0 1 0 0,0 0-1 0 0,0 1 1 0 0,0-1-1 0 0,1 4 1 0 0,-1-4-3 0 0,0-1-1 0 0,1 0 1 0 0,-1 1 0 0 0,0-1 0 0 0,1 1-1 0 0,0-1 1 0 0,-1 0 0 0 0,1 1 0 0 0,0-1-1 0 0,-1 0 1 0 0,1 0 0 0 0,0 0 0 0 0,0 0-1 0 0,0 0 1 0 0,0 0 0 0 0,0 0 0 0 0,0 0-1 0 0,3 2 1 0 0,-3-3-1 0 0,0 0 0 0 0,1 1 0 0 0,-1-1 1 0 0,0 0-1 0 0,1 1 0 0 0,-1-1 0 0 0,0 0 0 0 0,1 0 0 0 0,-1 0 0 0 0,0 0 0 0 0,0 0 0 0 0,1-1 1 0 0,-1 1-1 0 0,3-1 0 0 0,17-8-1 0 0,-19 8 1 0 0,5-2 0 0 0,-1-1-1 0 0,1 0 1 0 0,-1-1-1 0 0,0 1 1 0 0,0-1-1 0 0,0 0 1 0 0,-1-1-1 0 0,0 1 0 0 0,0-1 1 0 0,0 0-1 0 0,-1-1 1 0 0,0 1-1 0 0,0-1 1 0 0,-1 1-1 0 0,1-1 0 0 0,-1 0 1 0 0,-1-1-1 0 0,4-11 1 0 0,-1-12-12 0 0,-4 22 9 0 0,1 0 0 0 0,0 0-1 0 0,0 0 1 0 0,4-8 0 0 0,15-31-15 0 0,-21 47 18 0 0,0 1-1 0 0,0-1 0 0 0,0 1 1 0 0,0-1-1 0 0,0 0 0 0 0,1 1 1 0 0,-1-1-1 0 0,0 1 0 0 0,0-1 1 0 0,1 1-1 0 0,-1-1 0 0 0,0 1 1 0 0,1-1-1 0 0,-1 1 0 0 0,1 0 0 0 0,-1-1 1 0 0,0 1-1 0 0,1-1 0 0 0,-1 1 1 0 0,1 0-1 0 0,-1-1 0 0 0,1 1 1 0 0,-1 0-1 0 0,1 0 0 0 0,0 0 1 0 0,-1-1-1 0 0,1 1 0 0 0,-1 0 1 0 0,1 0-1 0 0,-1 0 0 0 0,1 0 1 0 0,0 0-1 0 0,-1 0 0 0 0,2 0 0 0 0,0 2-8 0 0,5 7-2 0 0,-2-3 6 0 0,0 1 1 0 0,0-1-1 0 0,-1 1 1 0 0,1 0-1 0 0,5 14 0 0 0,-4-3 1 0 0,-1-5 1 0 0,0 0 0 0 0,0 0-1 0 0,1-1 1 0 0,0 1 0 0 0,11 13-1 0 0,8 4-12 0 0,52 47-1 0 0,-59-60 17 0 0,-1-2-219 0 0,-1-1 0 0 0,2-1 0 0 0,0-1 0 0 0,0 0 1 0 0,1-2-1 0 0,1 0 0 0 0,0-1 0 0 0,0-1 0 0 0,37 10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20.4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369 1 16280 0 0,'23'35'13'0'0,"-3"-2"108"0"0,26 50 0 0 0,-19-18 180 0 0,-2 0 0 0 0,-3 2-1 0 0,-3 1 1 0 0,-4 0 0 0 0,11 95-1 0 0,-19-80 95 0 0,-3 1 0 0 0,-4-1 0 0 0,-4 0 0 0 0,-17 99 0 0 0,6-104-110 0 0,-3-1-1 0 0,-43 114 1 0 0,23-98-26 0 0,-73 132 1 0 0,78-172-170 0 0,-1-2 0 0 0,-3-1-1 0 0,-82 86 1 0 0,8-22-2721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2.5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13672 0 0,'3'3'0'0'0,"-1"-1"0"0"0,1 1 0 0 0,-1 0 1 0 0,0-1-1 0 0,0 1 0 0 0,0 0 0 0 0,0 0 1 0 0,-1 1-1 0 0,1-1 0 0 0,-1 0 1 0 0,2 7-1 0 0,1 1 22 0 0,80 167 625 0 0,-64-145-36 0 0,45 59 1 0 0,-42-62-294 0 0,17 33 235 0 0,-4-6 47 0 0,-29-46-488 0 0,0 0 0 0 0,0 0 0 0 0,6 17 0 0 0,-23-95-239 0 0,3 19-2144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2.9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618 1 9848 0 0,'-5'2'0'0'0,"0"1"0"0"0,1 0 0 0 0,-1 0 0 0 0,-4 5 0 0 0,-1 1 1 0 0,-16 13 10 0 0,1 1 1 0 0,-26 31-1 0 0,-40 58 227 0 0,-17 20 203 0 0,30-42-19 0 0,-10 10 83 0 0,-5 8-18 0 0,74-85-1871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3.4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 0 9648 0 0,'6'35'156'0'0,"-2"-14"54"0"0,1 33 0 0 0,-10 26 190 0 0,1-20-48 0 0,-7 73 350 0 0,-1-8-12 0 0,11-94-358 0 0,5 64 1 0 0,-1-75-1857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3.7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0 14672 0 0,'0'0'0'0'0,"-3"5"0"0"0,3-4 32 0 0,3 2-8 0 0,1 4 0 0 0,-1 8 16 0 0,2-3 0 0 0,5-5 16 0 0,-1 1-8 0 0,9 9 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4.0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31 29 13768 0 0,'0'43'-3'0'0,"0"52"-9"0"0,-2-86 8 0 0,1 0 0 0 0,-5 18 0 0 0,3-19 35 0 0,1 0 0 0 0,1 0 0 0 0,-1 0 0 0 0,1 11 0 0 0,0-18-6 0 0,1 0 0 0 0,-1-1 1 0 0,0 1-1 0 0,1 0 1 0 0,-1-1-1 0 0,0 1 0 0 0,1 0 1 0 0,-1-1-1 0 0,0 1 1 0 0,0-1-1 0 0,-1 1 0 0 0,1 0 103 0 0,0-10-72 0 0,1 0 1 0 0,0 1-1 0 0,0-1 1 0 0,1 0-1 0 0,1 0 1 0 0,-1 1 0 0 0,1-1-1 0 0,4-9 1 0 0,0 0 26 0 0,1 1 0 0 0,18-31 0 0 0,-21 42-59 0 0,0 1 1 0 0,1 0-1 0 0,0-1 0 0 0,-1 2 0 0 0,1-1 0 0 0,1 0 1 0 0,-1 1-1 0 0,1 0 0 0 0,6-3 0 0 0,7-6 41 0 0,-13 8-34 0 0,1 1 0 0 0,0 0 0 0 0,0 0 0 0 0,0 1 1 0 0,0-1-1 0 0,1 1 0 0 0,-1 1 0 0 0,1 0 0 0 0,0 0 0 0 0,12-1 1 0 0,-17 2-21 0 0,0 1 0 0 0,-1 1 0 0 0,1-1 1 0 0,0 0-1 0 0,0 1 0 0 0,0-1 1 0 0,0 1-1 0 0,-1 0 0 0 0,1 0 0 0 0,0 0 1 0 0,-1 0-1 0 0,1 0 0 0 0,-1 1 0 0 0,1-1 1 0 0,-1 1-1 0 0,0 0 0 0 0,1-1 1 0 0,-1 1-1 0 0,0 0 0 0 0,0 0 0 0 0,0 1 1 0 0,-1-1-1 0 0,1 0 0 0 0,2 4 1 0 0,-1 1 15 0 0,1 0 0 0 0,-1 0 0 0 0,0 0 0 0 0,-1 0 0 0 0,1 0 0 0 0,-1 0 0 0 0,-1 1 0 0 0,1 7 0 0 0,-1 0 14 0 0,-1 0-1 0 0,0-1 1 0 0,-1 1-1 0 0,-1 0 1 0 0,0 0 0 0 0,-1-1-1 0 0,-10 27 1 0 0,10-31-16 0 0,2-5 0 0 0,-1 0 0 0 0,1 0-1 0 0,-1-1 1 0 0,0 1 0 0 0,-1 0 0 0 0,1-1 0 0 0,-5 6 0 0 0,5-3 161 0 0,3-12-24 0 0,-1-1-139 0 0,1 1 0 0 0,1-1 0 0 0,-1 0 0 0 0,1 1 0 0 0,0-1 0 0 0,0 1 0 0 0,1 0-1 0 0,-1 0 1 0 0,7-9 0 0 0,3-2 1 0 0,21-22 0 0 0,-15 18 14 0 0,2-6 0 0 0,-17 21-27 0 0,0 0 0 0 0,1 0 0 0 0,0 0 0 0 0,0 0 0 0 0,0 1 1 0 0,8-7-1 0 0,44-25 118 0 0,-54 34-118 0 0,0 1 0 0 0,0 0 0 0 0,-1 0 0 0 0,1 0 0 0 0,0 0 0 0 0,1 0 0 0 0,-1 0 0 0 0,0 1-1 0 0,0-1 1 0 0,0 1 0 0 0,4-1 0 0 0,-5 1 1 0 0,0 0-1 0 0,0 0 0 0 0,0 0 0 0 0,0 0 1 0 0,-1 1-1 0 0,1-1 0 0 0,0 0 1 0 0,0 1-1 0 0,0-1 0 0 0,0 0 1 0 0,-1 1-1 0 0,1-1 0 0 0,0 1 0 0 0,-1-1 1 0 0,1 1-1 0 0,0-1 0 0 0,-1 1 1 0 0,1 0-1 0 0,0-1 0 0 0,-1 1 1 0 0,1 0-1 0 0,-1 0 0 0 0,1-1 0 0 0,-1 1 1 0 0,0 0-1 0 0,1 0 0 0 0,-1 0 1 0 0,0-1-1 0 0,1 1 0 0 0,-1 0 0 0 0,0 0 1 0 0,0 1-1 0 0,2 10 48 0 0,0-1 0 0 0,-2 1 0 0 0,1 0 0 0 0,-2 14 0 0 0,0 10 22 0 0,1-28-46 0 0,1 1 0 0 0,-1-1 0 0 0,1 0 0 0 0,1 0 0 0 0,-1 0 0 0 0,2 0 0 0 0,-1 0 0 0 0,1-1 1 0 0,0 1-1 0 0,0-1 0 0 0,1 0 0 0 0,0 1 0 0 0,6 7 0 0 0,-8-13-15 0 0,0 0 0 0 0,1 0 0 0 0,-1 0 0 0 0,0-1 0 0 0,1 1 0 0 0,-1 0 0 0 0,1-1 0 0 0,0 1 0 0 0,3 0 0 0 0,-4-1-11 0 0,-1-1 0 0 0,1 1-1 0 0,-1-1 1 0 0,1 1-1 0 0,-1-1 1 0 0,1 0 0 0 0,-1 0-1 0 0,1 1 1 0 0,-1-1-1 0 0,1 0 1 0 0,0-1 0 0 0,-1 1-1 0 0,1 0 1 0 0,-1 0-1 0 0,1-1 1 0 0,-1 1 0 0 0,1-1-1 0 0,-1 1 1 0 0,1-1-1 0 0,1 0 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4.4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75 11352 0 0,'1'1'0'0'0,"-1"0"0"0"0,1 0 0 0 0,-1 0 0 0 0,1 0 0 0 0,-1 0 0 0 0,1 0 0 0 0,-1 0 0 0 0,0 0 0 0 0,0 0 1 0 0,1 0-1 0 0,-1 0 0 0 0,0 0 0 0 0,0 0 0 0 0,0 0 0 0 0,0 0 0 0 0,0 0 0 0 0,-1 1 0 0 0,1 4 8 0 0,2 17 60 0 0,0-1 0 0 0,1 1-1 0 0,1-1 1 0 0,1 0 0 0 0,1 0 0 0 0,1 0 0 0 0,16 33 0 0 0,-20-48-39 0 0,1 0 1 0 0,0 0 0 0 0,0 0 0 0 0,1 0 0 0 0,0-1-1 0 0,0 0 1 0 0,0 0 0 0 0,1 0 0 0 0,0 0 0 0 0,0-1 0 0 0,0 0-1 0 0,1 0 1 0 0,7 3 0 0 0,-12-7-22 0 0,0 0 1 0 0,0 0-1 0 0,1-1 1 0 0,-1 1-1 0 0,0-1 1 0 0,1 1-1 0 0,-1-1 1 0 0,0 0-1 0 0,1 0 1 0 0,-1 0-1 0 0,1 0 1 0 0,-1 0-1 0 0,0 0 1 0 0,1-1-1 0 0,-1 1 1 0 0,0-1-1 0 0,4-1 1 0 0,0-1 19 0 0,0 1 1 0 0,-1-1-1 0 0,1-1 0 0 0,10-7 1 0 0,-12 8-12 0 0,-1-1 0 0 0,1 0 0 0 0,-1 0 0 0 0,0 0 0 0 0,0-1 0 0 0,0 1 0 0 0,-1-1 0 0 0,5-9 0 0 0,3-6 56 0 0,24-49 200 0 0,-2 2 20 0 0,-16 40-344 0 0,2-7-290 0 0,3 0 0 0 0,35-44 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4.7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8032 0 0,'2'4'0'0'0,"-1"-1"1"0"0,1 0 0 0 0,-1 0 0 0 0,1 1-1 0 0,-1-1 1 0 0,1 5 0 0 0,1 4 20 0 0,3 8 93 0 0,-1 0 0 0 0,0 0-1 0 0,2 29 1 0 0,-1 6 249 0 0,-3-39-165 0 0,-1 0 0 0 0,0 0 0 0 0,-2 0 1 0 0,0 0-1 0 0,-2 18 0 0 0,0-20 165 0 0,0 0 0 0 0,1 15 0 0 0,1-29-350 0 0,0 0 0 0 0,0 0 0 0 0,0 1 0 0 0,0-1-1 0 0,0 0 1 0 0,0 0 0 0 0,0 0 0 0 0,0 1 0 0 0,0-1 0 0 0,0 0-1 0 0,0 0 1 0 0,0 0 0 0 0,0 1 0 0 0,-1-1 0 0 0,1 0 0 0 0,0 0-1 0 0,0 0 1 0 0,0 1 0 0 0,0-1 0 0 0,0 0 0 0 0,0 0 0 0 0,0 0-1 0 0,-1 0 1 0 0,1 1 0 0 0,0-1 0 0 0,0 0 0 0 0,0 0 0 0 0,0 0-1 0 0,-1 0 1 0 0,1 0 0 0 0,0 0 0 0 0,0 0 0 0 0,0 0 0 0 0,-1 1-1 0 0,1-1 1 0 0,0 0 0 0 0,0 0 0 0 0,0 0 0 0 0,-1 0 0 0 0,1 0-1 0 0,0 0 1 0 0,0 0 0 0 0,0 0 0 0 0,-1 0 0 0 0,1 0 0 0 0,0 0-1 0 0,0 0 1 0 0,0 0 0 0 0,-1-1 0 0 0,1 1 0 0 0,0 0 0 0 0,0 0-1 0 0,0 0 1 0 0,0 0 0 0 0,-1 0 0 0 0,1 0 0 0 0,0 0 0 0 0,0-1-1 0 0,0 1 1 0 0,-1 0 0 0 0,1-1 24 0 0,-1 1 0 0 0,0-1 1 0 0,0 1-1 0 0,1-1 0 0 0,-1 1 0 0 0,0-1 1 0 0,1 0-1 0 0,-1 0 0 0 0,0 1 0 0 0,1-1 0 0 0,-1-1 1 0 0,0-5 43 0 0,0 0 1 0 0,1 0 0 0 0,0 0 0 0 0,1 0 0 0 0,0 0-1 0 0,0 0 1 0 0,0 0 0 0 0,4-8 0 0 0,-2 3 10 0 0,2-1 1 0 0,0 1 0 0 0,0 1-1 0 0,1-1 1 0 0,10-14 0 0 0,1 3 201 0 0,25-28 1 0 0,-42 50-274 0 0,1 0-1 0 0,0 0 1 0 0,0 0 0 0 0,0 0-1 0 0,0 0 1 0 0,0 0 0 0 0,0 0-1 0 0,0 0 1 0 0,1 0 0 0 0,-1 0-1 0 0,0 1 1 0 0,0-1 0 0 0,1 1-1 0 0,-1-1 1 0 0,0 1 0 0 0,1-1-1 0 0,-1 1 1 0 0,1 0 0 0 0,-1-1-1 0 0,0 1 1 0 0,1 0 0 0 0,-1 0-1 0 0,1 0 1 0 0,-1 0 0 0 0,3 1-1 0 0,-4-1-4 0 0,1 1-1 0 0,-1 0 0 0 0,1-1 1 0 0,-1 1-1 0 0,1 0 0 0 0,-1 0 1 0 0,0-1-1 0 0,1 1 1 0 0,-1 0-1 0 0,0 0 0 0 0,0-1 1 0 0,0 1-1 0 0,1 0 0 0 0,-1 0 1 0 0,0 0-1 0 0,0 0 0 0 0,0-1 1 0 0,-1 3-1 0 0,2 2 39 0 0,1 13 52 0 0,0 1 1 0 0,-2 0-1 0 0,0 0 1 0 0,-1 0-1 0 0,-6 35 1 0 0,7-52-96 0 0,-2 33 416 0 0,5-36-315 0 0,18-11-37 0 0,3-2-33 0 0,0 1 0 0 0,1 1 0 0 0,0 2 0 0 0,27-8 0 0 0,-37 13-30 0 0,1 2 1 0 0,0 0-1 0 0,0 0 0 0 0,21 1 1 0 0,-32 2-8 0 0,-1 0 1 0 0,1 0-1 0 0,0 1 0 0 0,-1 0 1 0 0,1 0-1 0 0,-1 0 0 0 0,1 0 1 0 0,-1 1-1 0 0,1 0 1 0 0,-1 0-1 0 0,0 0 0 0 0,0 0 1 0 0,0 1-1 0 0,0-1 1 0 0,0 1-1 0 0,-1 0 0 0 0,1 0 1 0 0,-1 0-1 0 0,5 7 0 0 0,-3-2-96 0 0,0 1 0 0 0,-1 0-1 0 0,0 0 1 0 0,0 0-1 0 0,-1 1 1 0 0,3 14-1 0 0,-4-14-1233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5.1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248 1 15072 0 0,'-10'28'0'0'0,"-120"350"995"0"0,104-306-824 0 0,5-16 217 0 0,4 1 1 0 0,-13 69-1 0 0,24-90-158 0 0,2 1-1 0 0,1-1 1 0 0,2 1 0 0 0,7 64-1 0 0,-2-68-87 0 0,1-1-1 0 0,2 1 0 0 0,2-1 1 0 0,1-1-1 0 0,21 48 0 0 0,-20-56-1 0 0,24 35 0 0 0,-28-49-82 0 0,0 1 1 0 0,1-1 0 0 0,0 0 0 0 0,0-1 0 0 0,19 15-1 0 0,-24-22-46 0 0,0 1-1 0 0,0 0 1 0 0,0-1-1 0 0,0 0 1 0 0,0 0-1 0 0,0 0 1 0 0,0 0-1 0 0,1-1 1 0 0,-1 1-1 0 0,0-1 1 0 0,1 1-1 0 0,-1-1 1 0 0,6-1-1 0 0,1 0 22 0 0,-1-1-1 0 0,1 0 1 0 0,12-4-1 0 0,-11 1-13 0 0,-1 0 1 0 0,0-1-1 0 0,0 0 0 0 0,0 0 1 0 0,16-15-1 0 0,-15 12-2 0 0,0 1-12 0 0,0-1 0 0 0,-1-1-1 0 0,0 1 1 0 0,-1-2-1 0 0,0 1 1 0 0,-1-1 0 0 0,0-1-1 0 0,-1 1 1 0 0,0-1 0 0 0,-1-1-1 0 0,0 1 1 0 0,5-17-1 0 0,52-161-88 0 0,-56 172-29 0 0,14-31 0 0 0,-17 42 58 0 0,0 0 0 0 0,0 0 1 0 0,0 1-1 0 0,1 0 0 0 0,0 0 1 0 0,12-10-1 0 0,-11 10-43 0 0,6-4-275 0 0,-8 10 60 0 0,-2 8-104 0 0,-1 1 108 0 0,0-6 227 0 0,-1 0 0 0 0,0 0 0 0 0,1 0 0 0 0,-1-1 0 0 0,0 1 1 0 0,-1 0-1 0 0,1 4 0 0 0,-14 74-340 0 0,-8 79-63 0 0,20-116 318 0 0,4 67 0 0 0,1-86 138 0 0,0-1 0 0 0,2-1 0 0 0,0 1 0 0 0,12 32 1 0 0,-15-52-267 0 0,-1 0 1 0 0,1-1 0 0 0,0 1-1 0 0,0 0 1 0 0,0-1 0 0 0,6 7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5.5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12664 0 0,'38'-1'135'0'0,"-21"0"128"0"0,26 2 1 0 0,-37-1-223 0 0,-1 1 0 0 0,1 0-1 0 0,0 0 1 0 0,-1 1 0 0 0,1 0 0 0 0,-1 0-1 0 0,0 0 1 0 0,8 4 0 0 0,-10-4-26 0 0,0 1 0 0 0,0-1-1 0 0,0 1 1 0 0,-1-1 0 0 0,1 1 0 0 0,-1 0 0 0 0,0 0 0 0 0,1 0-1 0 0,-1 0 1 0 0,-1 0 0 0 0,1 0 0 0 0,1 4 0 0 0,2 5 15 0 0,-1 1 1 0 0,3 12-1 0 0,-7-22-26 0 0,7 32 9 0 0,-2 0-1 0 0,0 71 1 0 0,-3-59-11 0 0,0 7-3 0 0,8 123-3 0 0,40 146-20 0 0,6-24-8 0 0,-52-260 32 0 0,-1-1 0 0 0,-3 41 0 0 0,-1-69 12 0 0,-1 0 0 0 0,0-1 0 0 0,0 1 0 0 0,-1 0 0 0 0,0-1 0 0 0,0 0 0 0 0,-7 13 176 0 0,10-26-116 0 0,7-21 16 0 0,1 1 0 0 0,2 0 0 0 0,0 0 0 0 0,13-22 0 0 0,4-9 56 0 0,-18 34-73 0 0,13-27 257 0 0,53-89 1 0 0,-56 116-146 0 0,-15 17-71 0 0,-1 0 0 0 0,1 0 0 0 0,4-7 1 0 0,-4 9 270 0 0,-3 4-171 0 0,-5 4-38 0 0,-11 14-27 0 0,1 0 0 0 0,-16 33 0 0 0,24-40-86 0 0,1-1 0 0 0,0 0 1 0 0,1 1-1 0 0,0 0 0 0 0,1 0 0 0 0,-2 22 0 0 0,3-23-2 0 0,2 0 0 0 0,0 0 0 0 0,0-1 0 0 0,1 1 0 0 0,0 0 0 0 0,1 0 0 0 0,1-1 0 0 0,5 17 0 0 0,-1-11 13 0 0,1 0 0 0 0,0 0 0 0 0,2-1 0 0 0,0 0 0 0 0,1-1 0 0 0,0 0 0 0 0,1-1 0 0 0,1 0 0 0 0,0-1 0 0 0,1 0 0 0 0,0-1 0 0 0,24 16 0 0 0,-26-22-17 0 0,0 1 0 0 0,1-1 0 0 0,-1-1 0 0 0,1-1 1 0 0,0 1-1 0 0,0-2 0 0 0,16 3 0 0 0,-20-6-20 0 0,0 0-1 0 0,0-1 1 0 0,0 1-1 0 0,0-2 1 0 0,0 1-1 0 0,0-1 1 0 0,0-1 0 0 0,10-4-1 0 0,-2 2 22 0 0,-10 3-34 0 0,1-1 1 0 0,0 1-1 0 0,-1-2 1 0 0,1 1-1 0 0,-1-1 1 0 0,0 0 0 0 0,0-1-1 0 0,0 0 1 0 0,-1 0-1 0 0,12-11 1 0 0,-7 4-3 0 0,0-1 1 0 0,-1 0-1 0 0,0-1 1 0 0,-1 0-1 0 0,0-1 1 0 0,-1 0-1 0 0,8-22 1 0 0,10-52-2573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5.83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195 1 13168 0 0,'-11'9'40'0'0,"9"-7"-26"0"0,0-1 0 0 0,0 0 0 0 0,1 1 0 0 0,-1-1 0 0 0,1 1-1 0 0,-1-1 1 0 0,1 1 0 0 0,-1 0 0 0 0,1-1 0 0 0,-1 3 0 0 0,-11 26 204 0 0,2 0 0 0 0,1 1 0 0 0,-8 44 0 0 0,15-61-162 0 0,-41 237 777 0 0,12-63-451 0 0,18-107-205 0 0,3-1 0 0 0,3 1 0 0 0,7 157 0 0 0,2-222-145 0 0,7 74 267 0 0,-5-44 37 0 0,-3-45-316 0 0,0-1-1 0 0,0 1 0 0 0,0-1 1 0 0,0 0-1 0 0,0 1 0 0 0,0-1 0 0 0,0 1 1 0 0,0-1-1 0 0,0 1 0 0 0,0-1 0 0 0,1 0 1 0 0,-1 1-1 0 0,0-1 0 0 0,0 0 0 0 0,0 1 1 0 0,1-1-1 0 0,-1 1 0 0 0,0-1 0 0 0,1 0 1 0 0,-1 0-1 0 0,0 1 0 0 0,1-1 0 0 0,0 1 1 0 0,-1-1-13 0 0,0-1 1 0 0,1 1 0 0 0,-1 0 0 0 0,1 0 0 0 0,-1 0 0 0 0,0 0 0 0 0,1-1 0 0 0,-1 1 0 0 0,0 0 0 0 0,1 0 0 0 0,-1-1 0 0 0,0 1 0 0 0,0 0-1 0 0,1-1 1 0 0,-1 1 0 0 0,0 0 0 0 0,0-1 0 0 0,1 1 0 0 0,-1 0 0 0 0,0-1 0 0 0,12-27 22 0 0,-11 24 23 0 0,10-22 41 0 0,2 0-1 0 0,23-38 0 0 0,-26 51-64 0 0,1-1 0 0 0,0 1 0 0 0,1 1 0 0 0,15-12 0 0 0,-21 18-20 0 0,1 0-2 0 0,1 0 0 0 0,0 0 0 0 0,-1 1 0 0 0,2 0 0 0 0,-1 0 0 0 0,1 1 0 0 0,-1 0 0 0 0,1 1 0 0 0,0 0 0 0 0,0 0 0 0 0,1 1-1 0 0,12-2 1 0 0,-19 4-6 0 0,-1-1 0 0 0,1 1-1 0 0,0 0 1 0 0,0 0 0 0 0,-1 1-1 0 0,1-1 1 0 0,0 0-1 0 0,-1 1 1 0 0,1 0 0 0 0,0-1-1 0 0,-1 1 1 0 0,1 0 0 0 0,-1 0-1 0 0,1 1 1 0 0,3 1 0 0 0,-3 0-1 0 0,0-1 1 0 0,-1 1 0 0 0,1 0 0 0 0,-1 0-1 0 0,1 0 1 0 0,-1 0 0 0 0,0 0 0 0 0,0 0 0 0 0,-1 1-1 0 0,3 5 1 0 0,0 2-1 0 0,0 0 0 0 0,-1 1-1 0 0,-1-1 1 0 0,0 1 0 0 0,-1-1 0 0 0,1 24-1 0 0,-11 71-3 0 0,6-80 3 0 0,-12 133-7 0 0,9-71 0 0 0,6-113-2257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6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1315 5100 10952 0 0,'-41'-20'40'0'0,"-72"-45"1"0"0,99 56-25 0 0,-277-199 377 0 0,214 143-241 0 0,-127-134 0 0 0,155 143-114 0 0,2-2 0 0 0,-52-83 0 0 0,46 51-24 0 0,-47-107 1 0 0,56 94 12 0 0,5-2 0 0 0,4-1 0 0 0,5-2 0 0 0,5-1 0 0 0,4-2 0 0 0,6 1 0 0 0,4-2 0 0 0,5 0 1 0 0,9-132-1 0 0,6 147 97 0 0,41-186 1 0 0,63-121 312 0 0,-84 305-338 0 0,24-73 295 0 0,9 1 0 0 0,157-307 1 0 0,-100 277-11 0 0,20 12 48 0 0,-56 94-124 0 0,5 3 0 0 0,116-93 1 0 0,-137 134-121 0 0,2 4 1 0 0,100-52-1 0 0,-122 76-74 0 0,2 3 1 0 0,0 2-1 0 0,78-19 0 0 0,-107 33-88 0 0,1 1 0 0 0,-1 1 0 0 0,0 1-1 0 0,38 2 1 0 0,-14 3 35 0 0,48 12 0 0 0,-65-9-32 0 0,-1 0 1 0 0,1 2-1 0 0,34 17 0 0 0,70 43 79 0 0,-126-66-104 0 0,85 52 65 0 0,-2 3-1 0 0,130 113 1 0 0,-36 17 80 0 0,-143-144-117 0 0,99 124 88 0 0,-12 7-7 0 0,-121-169-110 0 0,47 73 87 0 0,46 91-1 0 0,26 94 104 0 0,39 190 128 0 0,-128-327-198 0 0,-7 2 0 0 0,20 196-1 0 0,-40 35 129 0 0,-14-225-74 0 0,-5-1 0 0 0,-7-1 0 0 0,-5-1 0 0 0,-46 145 0 0 0,-12-41 168 0 0,59-175-258 0 0,-72 169 253 0 0,59-157-168 0 0,-49 73-1 0 0,7-31 136 0 0,-122 141 1 0 0,177-230-244 0 0,-102 109 285 0 0,100-112-242 0 0,-1-1 0 0 0,-1-2-1 0 0,-43 27 1 0 0,37-29 15 0 0,-1-1 0 0 0,-41 13 0 0 0,-73 18 274 0 0,146-48-393 0 0,-50 14 177 0 0,0-3-1 0 0,-79 7 1 0 0,92-15-88 0 0,0-2 0 0 0,0-2 0 0 0,-75-11 1 0 0,56 2 26 0 0,2-4 0 0 0,-56-20 0 0 0,68 19-69 0 0,1-2 0 0 0,1-2 0 0 0,0-2-1 0 0,2-2 1 0 0,0-1 0 0 0,2-2 0 0 0,1-1-1 0 0,-34-34 1 0 0,-113-135-1977 0 0,173 185 813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6.5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74 0 11656 0 0,'-30'137'40'0'0,"-2"11"344"0"0,22 47 519 0 0,9-130-245 0 0,2-30-176 0 0,1 1 1 0 0,8 41-1 0 0,-8-66-384 0 0,-1-1 52 0 0,1-1-1 0 0,0 0 0 0 0,1 0 1 0 0,0 0-1 0 0,1 0 0 0 0,-1-1 1 0 0,11 17-1 0 0,-11-19-14 0 0,0 1 0 0 0,4 11 1 0 0,-5-13-13 0 0,0 1-1 0 0,0-1 1 0 0,1 0 0 0 0,5 9 0 0 0,-8-13-101 0 0,1-1 0 0 0,-1 1 1 0 0,1 0-1 0 0,-1-1 0 0 0,1 1 0 0 0,0-1 1 0 0,-1 1-1 0 0,1 0 0 0 0,0-1 1 0 0,0 1-1 0 0,-1-1 0 0 0,1 0 0 0 0,0 1 1 0 0,0-1-1 0 0,-1 0 0 0 0,1 1 1 0 0,0-1-1 0 0,0 0 0 0 0,0 0 0 0 0,0 0 1 0 0,-1 0-1 0 0,1 0 0 0 0,2 0 1 0 0,-1 0 7 0 0,1-1 1 0 0,-1 0 0 0 0,1 0 0 0 0,-1 0 0 0 0,0 0 0 0 0,4-2 0 0 0,-3 1-62 0 0,99-57 200 0 0,-74 41-147 0 0,-21 13-14 0 0,0 0 0 0 0,1 1-1 0 0,-1 0 1 0 0,1 0 0 0 0,0 0-1 0 0,11-3 1 0 0,-15 6-5 0 0,14-1 37 0 0,-17 2-39 0 0,0 0 1 0 0,0 0 0 0 0,-1 0 0 0 0,1 0 0 0 0,0 0 0 0 0,-1 1-1 0 0,1-1 1 0 0,0 0 0 0 0,-1 1 0 0 0,1-1 0 0 0,0 0 0 0 0,-1 1-1 0 0,1-1 1 0 0,0 1 0 0 0,-1-1 0 0 0,1 1 0 0 0,-1-1-1 0 0,1 1 1 0 0,-1-1 0 0 0,1 1 0 0 0,0 1 0 0 0,-1 2 7 0 0,-1 0-4 0 0,-3 19 3 0 0,2-8-4 0 0,-6 22-1 0 0,6-30-4 0 0,1 0 1 0 0,-1 0-1 0 0,1 0 0 0 0,1 0 0 0 0,-1 0 0 0 0,1 0 1 0 0,1 0-1 0 0,-1 0 0 0 0,3 12 0 0 0,-3-18 1 0 0,1-1-1 0 0,-1 0 0 0 0,0 1 1 0 0,0-1-1 0 0,0 1 1 0 0,0-1-1 0 0,0 1 1 0 0,1-1-1 0 0,-1 0 0 0 0,0 1 1 0 0,0-1-1 0 0,1 1 1 0 0,-1-1-1 0 0,0 0 1 0 0,0 1-1 0 0,1-1 1 0 0,-1 0-1 0 0,0 1 0 0 0,1-1 1 0 0,-1 0-1 0 0,1 0 1 0 0,-1 1-1 0 0,0-1 1 0 0,1 0-1 0 0,-1 0 0 0 0,1 0 1 0 0,-1 0-1 0 0,1 0 1 0 0,-1 1-1 0 0,0-1 1 0 0,1 0-1 0 0,-1 0 1 0 0,1 0-1 0 0,-1 0 0 0 0,1 0 1 0 0,-1 0-1 0 0,1 0 1 0 0,-1-1-1 0 0,1 1 1 0 0,-1 0-1 0 0,0 0 0 0 0,1 0 1 0 0,-1 0-1 0 0,1 0 1 0 0,-1-1-1 0 0,0 1 1 0 0,1 0-1 0 0,-1 0 1 0 0,1-1-1 0 0,2-1-2 0 0,0 0-1 0 0,-1 0 1 0 0,1 0 0 0 0,-1 0-1 0 0,4-4 1 0 0,11-15-10 0 0,-12 15 8 0 0,0 0 0 0 0,0 0 0 0 0,0 0-1 0 0,1 0 1 0 0,0 1 0 0 0,9-8 0 0 0,-10 11-2 0 0,-1-1 1 0 0,1 1-1 0 0,-1-1 1 0 0,0-1-1 0 0,-1 1 1 0 0,1 0-1 0 0,0-1 1 0 0,-1 0-1 0 0,0 0 1 0 0,0 0 0 0 0,0 0-1 0 0,0 0 1 0 0,2-6-1 0 0,-5 9 3 0 0,1 0-1 0 0,-1 0 1 0 0,1 0-1 0 0,-1 0 1 0 0,1 1-1 0 0,0-1 1 0 0,-1 0-1 0 0,1 0 1 0 0,0 1-1 0 0,-1-1 1 0 0,3-1-1 0 0,0 3-55 0 0,-1 6 27 0 0,-2 40-125 0 0,0-46 153 0 0,0-1 0 0 0,0 1 0 0 0,0 0 0 0 0,0-1 0 0 0,0 1 0 0 0,1 0 0 0 0,-1-1 0 0 0,0 1 0 0 0,0-1 0 0 0,0 1 0 0 0,1 0 0 0 0,-1-1 0 0 0,0 1 0 0 0,1-1 0 0 0,-1 1 0 0 0,1-1 0 0 0,-1 1 0 0 0,1-1 0 0 0,-1 1 0 0 0,1-1 0 0 0,-1 1 0 0 0,1-1 0 0 0,0 1 0 0 0,0-1-2 0 0,1 1-1 0 0,-1 0 0 0 0,1-1 0 0 0,0 1 1 0 0,0-1-1 0 0,-1 1 0 0 0,1-1 0 0 0,3 0 1 0 0,0 0-10 0 0,1 0 1 0 0,-1 0-1 0 0,0-1 1 0 0,1 0-1 0 0,5-1 1 0 0,-5-1 3 0 0,-1 1 0 0 0,1-1 0 0 0,-1 0 0 0 0,0 0 0 0 0,0 0 0 0 0,0-1 0 0 0,0 0 0 0 0,0 0 0 0 0,-1 0 0 0 0,0 0 0 0 0,0-1 0 0 0,5-6 0 0 0,1-4-43 0 0,-1 0 0 0 0,15-30-1 0 0,-16 28 15 0 0,-5 13 11 0 0,-1 0 1 0 0,0-1-1 0 0,0 0 1 0 0,0 1-1 0 0,0-1 1 0 0,-1 0-1 0 0,0 0 1 0 0,1-9-1 0 0,-2-7-2307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6.8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53 0 11856 0 0,'2'57'92'0'0,"-1"-27"63"0"0,-3 43 0 0 0,-5-1 78 0 0,-19 153 753 0 0,18-177-524 0 0,2 0 0 0 0,0 64 1 0 0,7-99-361 0 0,0 0 0 0 0,1 0 1 0 0,0 0-1 0 0,1-1 1 0 0,0 0-1 0 0,1 1 1 0 0,1-1-1 0 0,0 0 1 0 0,0-1-1 0 0,1 1 0 0 0,15 19 1 0 0,-20-29-75 0 0,1 0 0 0 0,0 0 0 0 0,0 0 0 0 0,-1-1 1 0 0,1 1-1 0 0,0-1 0 0 0,0 1 0 0 0,1-1 0 0 0,-1 0 0 0 0,0 0 0 0 0,0 0 0 0 0,1 0 1 0 0,-1 0-1 0 0,0-1 0 0 0,1 1 0 0 0,-1-1 0 0 0,1 1 0 0 0,-1-1 0 0 0,5 0 1 0 0,3-1 77 0 0,0 0 0 0 0,0 0 0 0 0,17-6 0 0 0,2 0 63 0 0,1 1 3 0 0,-22 3-126 0 0,1 1 0 0 0,0 1 0 0 0,0 0 0 0 0,0 0 0 0 0,11 0 0 0 0,-2 2 41 0 0,1 1 0 0 0,-1 1 1 0 0,25 6-1 0 0,13 3 79 0 0,-12-3-35 0 0,-33-7-86 0 0,0-1 0 0 0,1 0-1 0 0,18-1 1 0 0,-12 0-25 0 0,-16 0-129 0 0,-1 0 1 0 0,0-1-1 0 0,1 1 1 0 0,-1 0-1 0 0,0-1 0 0 0,0 1 1 0 0,1 0-1 0 0,-1-1 0 0 0,0 0 1 0 0,0 1-1 0 0,0-1 1 0 0,1 0-1 0 0,-1 1 0 0 0,0-1 1 0 0,0 0-1 0 0,0 0 0 0 0,0 0 1 0 0,-1 0-1 0 0,1 0 0 0 0,1-2 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5.0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2042 1 14872 0 0,'-109'5'95'0'0,"1"0"194"0"0,51-6-10 0 0,-56 2 218 0 0,-78 15 118 0 0,-321 25 393 0 0,329-27-720 0 0,-10 0-166 0 0,-59 12-28 0 0,246-25-91 0 0,-1 0 0 0 0,1-1-1 0 0,0 0 1 0 0,-1 0 0 0 0,1-1-1 0 0,-1 0 1 0 0,-6-1 0 0 0,-8-1 2 0 0,21 3-4 0 0,-1 0-1 0 0,0 0 1 0 0,1 0 0 0 0,-1 0-1 0 0,1 0 1 0 0,-1 0-1 0 0,1 0 1 0 0,-1 0-1 0 0,1 0 1 0 0,-1 0 0 0 0,1 1-1 0 0,-1-1 1 0 0,1 0-1 0 0,-1 0 1 0 0,1 0-1 0 0,-1 1 1 0 0,1-1 0 0 0,-1 0-1 0 0,1 1 1 0 0,-1-1-1 0 0,1 0 1 0 0,-1 1-1 0 0,1-1 1 0 0,0 1-1 0 0,-1-1 1 0 0,1 0 0 0 0,0 1-1 0 0,-1-1 1 0 0,1 1-1 0 0,0-1 1 0 0,0 1-1 0 0,-1-1 1 0 0,1 1 0 0 0,0 0-1 0 0,11 12 25 0 0,114 127-2 0 0,-53-72-16 0 0,72 70 32 0 0,-110-102-1 0 0,57 80-1 0 0,-75-91-14 0 0,-1 1-1 0 0,-2 0 0 0 0,-1 1 0 0 0,-1 1 0 0 0,-1 0 0 0 0,-1 0 1 0 0,5 33-1 0 0,-11-37-6 0 0,-1 0 0 0 0,-1 1 0 0 0,-1-1 1 0 0,-1 1-1 0 0,-4 25 0 0 0,2-31-4 0 0,-1 0 1 0 0,0 0-1 0 0,-1 0 0 0 0,-1-1 0 0 0,-14 28 1 0 0,-1-6 4 0 0,-32 48 0 0 0,16-35-8 0 0,-3-1 0 0 0,-49 48-1 0 0,-102 87-3 0 0,2-2 29 0 0,167-162-27 0 0,0 2-1 0 0,1 0 0 0 0,-18 31 1 0 0,33-46 0 0 0,0 1 1 0 0,0 0-1 0 0,1 0 1 0 0,1 0-1 0 0,0 0 1 0 0,-4 23 0 0 0,7-30-5 0 0,1 0 1 0 0,-1 1 0 0 0,1-1 0 0 0,0 0-1 0 0,1 0 1 0 0,-1 1 0 0 0,1-1-1 0 0,0 0 1 0 0,0 0 0 0 0,0 0 0 0 0,0 0-1 0 0,1 0 1 0 0,-1 0 0 0 0,1 0 0 0 0,0 0-1 0 0,0-1 1 0 0,1 1 0 0 0,-1-1 0 0 0,1 0-1 0 0,0 1 1 0 0,0-1 0 0 0,0 0 0 0 0,3 2-1 0 0,4 3 9 0 0,1-1-1 0 0,0-1 0 0 0,0 0 0 0 0,0 0 1 0 0,0-1-1 0 0,1-1 0 0 0,0 1 0 0 0,0-2 0 0 0,0 0 1 0 0,1 0-1 0 0,18 0 0 0 0,56 6 82 0 0,127-5 1 0 0,159-35 135 0 0,-261 17-172 0 0,-23 4 16 0 0,105-26 0 0 0,-84 5 26 0 0,155-65 0 0 0,-101 11-2516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5.5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569 1097 15576 0 0,'174'-80'683'0'0,"-169"77"-669"0"0,16-8 165 0 0,-1 0 0 0 0,0-2 0 0 0,-1-1 0 0 0,29-26 1 0 0,-25 17 152 0 0,-1 0 0 0 0,36-51 0 0 0,-36 43-168 0 0,-2-2 1 0 0,-1 0 0 0 0,16-39-1 0 0,-20 33-76 0 0,-1 0-1 0 0,-2-1 0 0 0,10-55 1 0 0,-19 77-86 0 0,-1 1 0 0 0,-1-1 1 0 0,-1 1-1 0 0,0-1 1 0 0,-1 1-1 0 0,-1 0 1 0 0,-1-1-1 0 0,0 1 1 0 0,-1 0-1 0 0,-11-27 0 0 0,7 27-56 0 0,0 1-1 0 0,-1 1 0 0 0,-1-1 1 0 0,0 1-1 0 0,-1 1 0 0 0,-1 0 1 0 0,0 0-1 0 0,-1 2 0 0 0,0-1 1 0 0,-1 2-1 0 0,-17-12 0 0 0,24 19-32 0 0,-1 0-1 0 0,1 1 0 0 0,-1 0 0 0 0,1 1 0 0 0,-14-3 1 0 0,12 3 11 0 0,6 1 58 0 0,1 1 0 0 0,-1-1 0 0 0,0 1 0 0 0,0 0 0 0 0,0 0 1 0 0,0 0-1 0 0,1 1 0 0 0,-1-1 0 0 0,0 1 0 0 0,0-1 0 0 0,0 1 0 0 0,1 0 1 0 0,-1 0-1 0 0,1 0 0 0 0,-1 0 0 0 0,0 1 0 0 0,1-1 0 0 0,0 1 0 0 0,-4 2 1 0 0,-3 4-22 0 0,1 0 0 0 0,0 0 1 0 0,-10 14-1 0 0,10-12 24 0 0,-24 30-72 0 0,-31 48-1 0 0,-158 334 64 0 0,215-409 24 0 0,-172 400 108 0 0,174-404-102 0 0,-41 113 132 0 0,-49 215 1 0 0,35 10 173 0 0,24 3 241 0 0,32-321-489 0 0,-24 226 696 0 0,24-242-655 0 0,0-1 0 0 0,0 0 0 0 0,-8 17-1 0 0,11-28-92 0 0,-2 7 135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5.8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16184 0 0,'2'3'0'0'0,"5"0"0"0"0,61 8 0 0 0,17 1 263 0 0,2 0 9 0 0,11-5 0 0 0,-3 4 8 0 0,1-5 320 0 0,3-5 8 0 0,18-1-8 0 0,3 7 16 0 0,-7-4-288 0 0,-13-3 8 0 0,3-3-8 0 0,11-4 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6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207 1 15576 0 0,'14'12'0'0'0,"57"42"141"0"0,12 11 208 0 0,-71-54-286 0 0,0 0 0 0 0,0 2 1 0 0,-1-1-1 0 0,12 19 0 0 0,-12-14 84 0 0,-1 0 0 0 0,-1 1 0 0 0,0 0 0 0 0,-2 0-1 0 0,9 29 1 0 0,-13-35-97 0 0,0 0 1 0 0,-2 1-1 0 0,1-1 0 0 0,-1 1 0 0 0,-1-1 0 0 0,0 1 1 0 0,-1-1-1 0 0,0 1 0 0 0,-1-1 0 0 0,-4 14 0 0 0,1-9-5 0 0,-1-1-1 0 0,-1 1 0 0 0,0-1 0 0 0,-1 0 0 0 0,-1-1 1 0 0,-10 15-1 0 0,4-11 8 0 0,0-1 1 0 0,-1 0-1 0 0,-1-1 1 0 0,-20 16-1 0 0,-5 0 70 0 0,-2-1-1 0 0,-56 29 0 0 0,57-35-26 0 0,25-15-6 0 0,-1 0 1 0 0,-28 12-1 0 0,41-21-62 0 0,4-2-11 0 0,0 1 1 0 0,0 0-1 0 0,-1 0 0 0 0,1 0 0 0 0,0 0 0 0 0,0 0 0 0 0,0 0 1 0 0,0 0-1 0 0,0 1 0 0 0,0-1 0 0 0,-2 4 107 0 0,8-4-15 0 0,7-8-49 0 0,96-74 87 0 0,-34 27-12 0 0,93-90 0 0 0,-161 140-128 0 0,175-192 158 0 0,-78 80-83 0 0,-43 53-34 0 0,-28 25-13 0 0,-20 24-25 0 0,0 0 1 0 0,20-18-1 0 0,-30 32-8 0 0,0-1 0 0 0,0 1 0 0 0,-1-1 0 0 0,1 0 0 0 0,0 1 0 0 0,-1-1 0 0 0,1 0 0 0 0,-1 0 0 0 0,1 0 0 0 0,0 1 0 0 0,-1-1 0 0 0,0 0 0 0 0,1 0 0 0 0,0-2 0 0 0,-2 6-1 0 0,0-1 0 0 0,0 0 1 0 0,0 0-1 0 0,0 0 0 0 0,0 0 0 0 0,0 0 0 0 0,-2 2 1 0 0,-3 6-2 0 0,-12 21 8 0 0,2 1-1 0 0,-14 38 1 0 0,-16 73 23 0 0,35-104-9 0 0,2 1 0 0 0,2 1 0 0 0,2 0 0 0 0,0 65 0 0 0,5-73 6 0 0,3 1 0 0 0,0 0 1 0 0,2-1-1 0 0,2 0 1 0 0,21 63-1 0 0,-21-78-4 0 0,1 0 0 0 0,2 0 0 0 0,0 0 0 0 0,0-1 1 0 0,26 30-1 0 0,-19-28 5 0 0,1-1 1 0 0,1 0 0 0 0,0-1 0 0 0,24 15 0 0 0,-31-24-14 0 0,0 0 1 0 0,1-1-1 0 0,0 0 1 0 0,0-2-1 0 0,21 8 1 0 0,12-3-2625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6.5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1319 13560 0 0,'0'5'-3'0'0,"1"0"0"0"0,-1 0 0 0 0,1 0 1 0 0,2 6-1 0 0,2 11 75 0 0,-2 44 465 0 0,0 1-68 0 0,25 132 1430 0 0,-20-163-1432 0 0,2-1 0 0 0,0-1-1 0 0,26 55 1 0 0,-29-75-303 0 0,1 0-1 0 0,1-1 1 0 0,0 0-1 0 0,0 0 1 0 0,1-1 0 0 0,22 21-1 0 0,-26-28-167 0 0,0-1-1 0 0,0 1 1 0 0,1-1 0 0 0,-1 0 0 0 0,1 0-1 0 0,13 4 1 0 0,-16-6-153 0 0,0-1 0 0 0,1 0 0 0 0,-1 0 1 0 0,0-1-1 0 0,1 1 0 0 0,-1-1 0 0 0,0 0 0 0 0,1 0 0 0 0,-1-1 1 0 0,0 1-1 0 0,1-1 0 0 0,6-2 0 0 0</inkml:trace>
  <inkml:trace contextRef="#ctx0" brushRef="#br0" timeOffset="1">458 10 18591 0 0,'1'2'0'0'0,"2"1"0"0"0,11 6 0 0 0,16 4 184 0 0,0-9 16 0 0,1-5 0 0 0,-7-38-8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7.2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385 0 10544 0 0,'-165'214'387'0'0,"125"-155"-84"0"0,-55 114 0 0 0,79-136-123 0 0,2 0 0 0 0,1 1 0 0 0,2 0-1 0 0,1 1 1 0 0,3 0 0 0 0,1 0 0 0 0,2 1 0 0 0,1 0 0 0 0,6 76 0 0 0,0-88-113 0 0,2 0 0 0 0,0 0 0 0 0,3-1 0 0 0,0 1 0 0 0,1-2 1 0 0,2 0-1 0 0,21 40 0 0 0,-17-41-48 0 0,1-1 1 0 0,1-1-1 0 0,0-1 0 0 0,28 28 1 0 0,-8-16-1 0 0,65 47 1 0 0,-61-52-16 0 0,88 43 0 0 0,-44-32-1753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7.6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302 0 19495 0 0,'5'4'0'0'0,"0"0"0"0"0,0 0 0 0 0,-1 0 0 0 0,1 1 0 0 0,-1-1 0 0 0,0 1 0 0 0,0 0 0 0 0,3 6-1 0 0,0-1-2 0 0,12 19-17 0 0,-1 0 0 0 0,18 41 0 0 0,18 66-8 0 0,-36-84 41 0 0,-3 0-1 0 0,-2 1 0 0 0,-3 1 0 0 0,-1 0 0 0 0,-4 1 0 0 0,-1-1 0 0 0,-3 1 1 0 0,-9 81-1 0 0,2-96 27 0 0,-1 0 0 0 0,-2-1 0 0 0,-2 0 0 0 0,-32 73 0 0 0,18-59 11 0 0,-3 0-1 0 0,-58 81 1 0 0,41-75 3 0 0,-2-2 0 0 0,-77 70-1 0 0,10-23-2498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9.4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921 50 15680 0 0,'-25'-7'35'0'0,"-1"2"1"0"0,-29-2 0 0 0,29 3 27 0 0,-28 0 210 0 0,-71 3 0 0 0,-10-1 274 0 0,18-2-53 0 0,-8 0 108 0 0,-38-3-18 0 0,160 7-582 0 0,-61-4 68 0 0,62 3 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4.5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9744 0 0,'4'3'5'0'0,"1"0"57"0"0,0 0-1 0 0,0 1 1 0 0,0 0 0 0 0,0 0 0 0 0,0 0-1 0 0,-1 0 1 0 0,0 1 0 0 0,0 0 0 0 0,7 10-1 0 0,-6-5 80 0 0,-1 0 1 0 0,-1 0-1 0 0,0 1 0 0 0,0-1 0 0 0,2 19 0 0 0,1 58 708 0 0,-5-73-733 0 0,-6 228 1247 0 0,-2-73-827 0 0,7-118-327 0 0,10 67-1 0 0,3 5 90 0 0,-12-114-264 0 0,0 1 0 0 0,1-1 0 0 0,0 0 0 0 0,5 13 1 0 0,-2-4 39 0 0,11 49 386 0 0,-14-61-376 0 0,-2-4-54 0 0,0-1-1 0 0,1 1 1 0 0,-1-1-1 0 0,1 1 1 0 0,-1-1 0 0 0,1 0-1 0 0,-1 1 1 0 0,3 1-1 0 0,-3-2-17 0 0,1-1 0 0 0,-1 0 0 0 0,1 1 0 0 0,-1-1 0 0 0,1 0 0 0 0,-1 0-1 0 0,1 1 1 0 0,0-1 0 0 0,-1 0 0 0 0,1 0 0 0 0,-1 0 0 0 0,1 0 0 0 0,0 1 0 0 0,-1-1 0 0 0,1 0 0 0 0,-1 0 0 0 0,1-1-1 0 0,0 1 1 0 0,-1 0 0 0 0,1 0 0 0 0,0 0 0 0 0,-1 0 0 0 0,1 0 0 0 0,0-1 0 0 0,8-1 131 0 0,-6 1-114 0 0,0 1 0 0 0,0-1 0 0 0,-1 0 0 0 0,1 0 0 0 0,-1 0 0 0 0,1 0 0 0 0,-1-1 1 0 0,1 1-1 0 0,-1-1 0 0 0,0 1 0 0 0,0-1 0 0 0,3-2 0 0 0,24-25-1985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9.8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199 1 10152 0 0,'11'2'0'0'0,"18"5"0"0"0,2 5 0 0 0,-6-5 248 0 0,-9-3 16 0 0,-9 0-8 0 0,2 6 8 0 0,-4-4 208 0 0,-5-1 8 0 0,-3-3-8 0 0,-39 12 8 0 0,-21 0-144 0 0,-3-6 8 0 0,-7 1 0 0 0,-12 12 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1.2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10301 68 11352 0 0,'-10'-5'48'0'0,"-1"0"0"0"0,0 1 0 0 0,0 1 0 0 0,-14-4 0 0 0,-46-3 327 0 0,57 8-329 0 0,-178-8 588 0 0,91 8-315 0 0,-550-16 573 0 0,-160 16-732 0 0,795 2-158 0 0,-844 4 87 0 0,573-1-59 0 0,-20-1 15 0 0,149 3-20 0 0,-93 2 8 0 0,136-6-15 0 0,-233 4 48 0 0,-267 12 55 0 0,46-2 24 0 0,-406 9 127 0 0,611-19-166 0 0,-8 1 28 0 0,-361 12 174 0 0,73 12 65 0 0,403-16-224 0 0,-481 33 487 0 0,563-35-439 0 0,132-9-137 0 0,-338 9 568 0 0,367-13-590 0 0,1 1 0 0 0,-1-2 0 0 0,1 0 0 0 0,-1-1 0 0 0,1 0 0 0 0,0-1 0 0 0,-15-6 0 0 0,13 2-1094 0 0,-17-11-1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4.7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228 5 8744 0 0,'-2'0'-2'0'0,"-23"-3"114"0"0,0 2 1 0 0,0 1-1 0 0,-33 4 1 0 0,34-1 83 0 0,15-3 37 0 0,-1 2 0 0 0,1-1-1 0 0,-1 1 1 0 0,-13 5 0 0 0,23-7-198 0 0,-1 1 0 0 0,1-1 0 0 0,-1 0 0 0 0,1 1 0 0 0,-1-1-1 0 0,1 0 1 0 0,-1 1 0 0 0,1-1 0 0 0,0 1 0 0 0,-1-1 0 0 0,1 1 0 0 0,-1-1 0 0 0,1 1 0 0 0,0-1 0 0 0,0 1 0 0 0,-1-1 0 0 0,1 1 0 0 0,0 0 0 0 0,0-1 0 0 0,0 1 0 0 0,0-1 0 0 0,-1 1 0 0 0,1-1 0 0 0,0 1 0 0 0,0 0 0 0 0,0-1 0 0 0,0 1 0 0 0,0-1 0 0 0,1 1 0 0 0,-1 0 0 0 0,0-1 0 0 0,0 1 0 0 0,0-1 0 0 0,0 1 0 0 0,1 0 0 0 0,-1-1 0 0 0,0 1-1 0 0,1-1 1 0 0,-1 1 0 0 0,0-1 0 0 0,1 1 0 0 0,1 2-8 0 0,0 0-1 0 0,0-1 0 0 0,0 1 0 0 0,0 0 1 0 0,0-1-1 0 0,0 0 0 0 0,4 3 0 0 0,48 28 201 0 0,-32-20-180 0 0,-2-2 6 0 0,1-1 1 0 0,43 13-1 0 0,-48-18-33 0 0,77 19 50 0 0,-19-6-26 0 0,-23-3 18 0 0,91 13-1 0 0,-90-21-29 0 0,161 15 73 0 0,-9-20-3 0 0,139-10 74 0 0,-180 3-97 0 0,86-6 43 0 0,72-3 39 0 0,-6 0-18 0 0,-274 11-123 0 0,424-20 197 0 0,-331 19-159 0 0,245-3 118 0 0,-322 8-152 0 0,257-3 97 0 0,238-1 83 0 0,-282 1-115 0 0,25 1 7 0 0,317-3 66 0 0,-283 2-81 0 0,-7 0-2 0 0,343-5 86 0 0,-445 6-112 0 0,214 2 43 0 0,25 7 4 0 0,102 10 21 0 0,-247-4-55 0 0,-229-12-47 0 0,256 13 50 0 0,96 19 26 0 0,209 6 54 0 0,-145 2-41 0 0,-359-28-77 0 0,112 11 23 0 0,146 13 34 0 0,-5-13-12 0 0,-106-9-29 0 0,672 46 109 0 0,-365-24-59 0 0,-432-28-70 0 0,314 24 62 0 0,-54-3-2 0 0,116 3 39 0 0,-71-2-15 0 0,-48-1-12 0 0,-58-3-11 0 0,-115-11-30 0 0,224 11 44 0 0,-304-21-65 0 0,323 12 44 0 0,-254-10-42 0 0,114 1-6 0 0,-112-13-2232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5.55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62 8 8936 0 0,'0'0'1136'0'0,"4"-2"-696"0"0,-3 2-423 0 0,0-1 25 0 0,0 0 0 0 0,0 1 0 0 0,0-1-1 0 0,0 1 1 0 0,0-1 0 0 0,1 1 0 0 0,-1 0 0 0 0,2-1 0 0 0,2 4 182 0 0,-5 7 35 0 0,-9 37 854 0 0,0-12-678 0 0,-34 243 1114 0 0,34-222-1362 0 0,2 2 69 0 0,0 66 0 0 0,7-109-686 0 0,1-1 0 0 0,0 1 0 0 0,7 25 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5.8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 1 13560 0 0,'-1'4'8'0'0,"1"1"1"0"0,-1 0 0 0 0,0-1 0 0 0,0 1 0 0 0,-1-1 0 0 0,-1 6-1 0 0,-5 14 51 0 0,-1 22 286 0 0,2 0 0 0 0,2 0 0 0 0,1 67 0 0 0,5-68-17 0 0,2 41 360 0 0,-2-73-591 0 0,1-1-1 0 0,1 0 1 0 0,-1 0 0 0 0,10 21-1 0 0,-9-27-401 0 0,0 0 0 0 0,0 0 0 0 0,1-1 0 0 0,-1 1 0 0 0,10 8 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6.21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 14272 0 0,'-2'86'112'0'0,"2"47"213"0"0,0-121-258 0 0,17 207 1638 0 0,-3-151-1573 0 0,-9-52-1859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6.5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 1 12864 0 0,'-3'7'0'0'0,"-2"7"0"0"0,-5 13 0 0 0,1 2 88 0 0,6 1 0 0 0,3 6 0 0 0,3 13 16 0 0,-6-9 80 0 0,1-9 8 0 0,4 3-8 0 0,6-5 8 0 0,-4-1-104 0 0,0-2 0 0 0,6-4 8 0 0,4-4 0 0 0</inkml:trace>
  <inkml:trace contextRef="#ctx0" brushRef="#br0" timeOffset="1">1063 22 13264 0 0,'0'1'0'0'0,"0"6"0"0"0,0 34 0 0 0,0 0 112 0 0,0-2 0 0 0,0 2 0 0 0,5-3 0 0 0,-3 1 184 0 0,1-1 0 0 0,1-1 0 0 0,0-10 8 0 0,3-2-160 0 0,3-2 8 0 0,-1-1 8 0 0,2-1-8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6.9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 0 12960 0 0,'-2'7'0'0'0,"-2"7"0"0"0,-6 11 0 0 0,3 5 136 0 0,3 4 8 0 0,0 4 0 0 0,4-5 0 0 0,4 0 120 0 0,3-6 8 0 0,4 5 0 0 0,1-3 0 0 0,-1-3-136 0 0,3-6 8 0 0,1 2-8 0 0,0-4 8 0 0</inkml:trace>
  <inkml:trace contextRef="#ctx0" brushRef="#br0" timeOffset="1">1273 118 12552 0 0,'0'6'0'0'0,"0"5"0"0"0,0 24 0 0 0,1 9 144 0 0,4-3 0 0 0,2 2 0 0 0,3 5 0 0 0,-2-7-24 0 0,-5-7 8 0 0,-10 4-16 0 0,-11 7 16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7.4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 0 11856 0 0,'0'3'0'0'0,"0"4"0"0"0,0 13 0 0 0,0 1 16 0 0,-3 2 0 0 0,-1 6 8 0 0,1 12-8 0 0,3 1 224 0 0,3-1 0 0 0,-3 0 8 0 0,2 1 0 0 0,0-7 0 0 0,3 2 0 0 0,2 6-8 0 0,7 2 16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7.8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0 12552 0 0,'1'0'1'0'0,"0"0"1"0"0,-1 0 0 0 0,1 1 0 0 0,-1-1 0 0 0,1 0 0 0 0,-1 0-1 0 0,1 1 1 0 0,-1-1 0 0 0,1 0 0 0 0,-1 0 0 0 0,1 1-1 0 0,-1-1 1 0 0,1 0 0 0 0,-1 1 0 0 0,1-1 0 0 0,-1 1 0 0 0,0-1-1 0 0,1 1 1 0 0,-1-1 0 0 0,1 1 0 0 0,5 12 112 0 0,-4-9-66 0 0,7 19 266 0 0,0 0 0 0 0,-2 1 1 0 0,8 43-1 0 0,-12-50-102 0 0,-2 1 1 0 0,-1 31-1 0 0,0-4 78 0 0,0-42-269 0 0,1 10 88 0 0,-1 0 0 0 0,0 1 0 0 0,0-1 0 0 0,-2 0 0 0 0,0 0 0 0 0,-4 15 0 0 0,0-7 107 0 0,-12 22 0 0 0,15-34-542 0 0,-1-1-1 0 0,-1 0 1 0 0,0 0 0 0 0,0-1-1 0 0,-7 8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5.0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1 558 12664 0 0,'2'-9'90'0'0,"1"0"0"0"0,1 0 0 0 0,-1 1 0 0 0,1-1 1 0 0,1 1-1 0 0,0 0 0 0 0,0 0 0 0 0,9-10 1 0 0,95-116 1022 0 0,-85 107-918 0 0,1 2 1 0 0,53-41 0 0 0,180-102 304 0 0,-238 158-464 0 0,0 1 0 0 0,0 2 0 0 0,1 0 0 0 0,0 1 0 0 0,39-6 0 0 0,-53 11-27 0 0,-1 1 1 0 0,1 0-1 0 0,-1 1 1 0 0,1-1-1 0 0,-1 1 1 0 0,1 0-1 0 0,8 3 1 0 0,3 2 26 0 0,20 9 0 0 0,-31-11-35 0 0,-1 0 1 0 0,1 0-1 0 0,-1 0 1 0 0,11 10 0 0 0,10 7-1 0 0,-3-8-2004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8.1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200 0 10040 0 0,'-1'12'73'0'0,"0"0"0"0"0,-1-1 0 0 0,0 0 0 0 0,-1 1 1 0 0,-4 11-1 0 0,-6 22 201 0 0,-27 119 829 0 0,-12 61 313 0 0,41-180-1008 0 0,-29 84 1 0 0,37-123-674 0 0,0 1-1 0 0,-1-1 1 0 0,1 0 0 0 0,-1 0-1 0 0,-6 8 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8.5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727 235 14272 0 0,'-3'7'0'0'0,"-5"5"0"0"0,-13 42 0 0 0,-2 10 32 0 0,3 5 16 0 0,2 7-8 0 0,1-3 8 0 0,9-9 48 0 0,3-12 8 0 0,0-2-8 0 0,0-5 16 0 0,3-15-104 0 0,-3-12 8 0 0,-2-6-8 0 0,2-8 8 0 0</inkml:trace>
  <inkml:trace contextRef="#ctx0" brushRef="#br0" timeOffset="1">144 1 12664 0 0,'-4'4'0'0'0,"-7"7"0"0"0,-17 67 0 0 0,-2 6 224 0 0,3-1 8 0 0,5 4-8 0 0,1-1 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7:59.8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5789 10952 0 0,'0'0'169'0'0,"5"4"7"0"0,4 2-100 0 0,0-1 0 0 0,0 0 0 0 0,0-1-1 0 0,1 0 1 0 0,0-1 0 0 0,0 1 0 0 0,0-2 0 0 0,0 1 0 0 0,13 0 0 0 0,93 3 993 0 0,-101-5-944 0 0,11-2 119 0 0,0-1 0 0 0,-1-1 0 0 0,36-9 0 0 0,-6 1 60 0 0,3-1-56 0 0,62-22 0 0 0,-60 15-110 0 0,154-62 178 0 0,-93 32-180 0 0,-61 24-40 0 0,98-56 1 0 0,98-54 188 0 0,-241 127-271 0 0,136-79 107 0 0,-8 5-5 0 0,58-31 86 0 0,-103 56-106 0 0,355-225 292 0 0,-178 73-149 0 0,-147 90-149 0 0,-56 50-35 0 0,177-179 139 0 0,14-13-7 0 0,-193 195-130 0 0,121-132 105 0 0,-162 164-134 0 0,322-398 522 0 0,-281 338-380 0 0,176-254 473 0 0,-226 316-590 0 0,81-128 217 0 0,26-34 2 0 0,-31 46-146 0 0,-58 92-80 0 0,107-138 103 0 0,113-147 30 0 0,-82 135-69 0 0,-88 110-59 0 0,131-125 54 0 0,-191 195-87 0 0,160-146 127 0 0,-20 33 10 0 0,8 11 18 0 0,-102 76-88 0 0,-10 5 11 0 0,3 3 0 0 0,91-45 0 0 0,47-4 55 0 0,8 17-12 0 0,-42 30-26 0 0,66-6 49 0 0,-129 32-95 0 0,-92 17-57 0 0,29-7 37 0 0,55-3 0 0 0,72 7 44 0 0,-100 3-30 0 0,98 9 1 0 0,-110-1-33 0 0,-20-3-3 0 0,-1 2 1 0 0,42 10 0 0 0,72 30 45 0 0,-69-22-24 0 0,-1 4-1 0 0,117 54 1 0 0,-113-41-13 0 0,-9-5-2 0 0,92 56 0 0 0,-111-54-18 0 0,3 2-2 0 0,59 47 0 0 0,-21 0-3 0 0,45 36 6 0 0,369 280 0 0 0,-383-285-10 0 0,17 17-6 0 0,-46-44 2 0 0,-17-5 23 0 0,75 98 0 0 0,-78-84 3 0 0,106 134 61 0 0,-63-74-15 0 0,44 67 44 0 0,-30-36-20 0 0,190 232 99 0 0,83 133 21 0 0,-262-334-150 0 0,51 73 4 0 0,-125-188-58 0 0,64 85 13 0 0,-96-137-19 0 0,30 37 8 0 0,-30-31-8 0 0,150 189 9 0 0,-30-65 2 0 0,15-12 9 0 0,-64-77-7 0 0,170 106-1 0 0,-16-40 11 0 0,-160-96-18 0 0,175 73-1 0 0,-104-60-2 0 0,144 55 11 0 0,-209-90-18 0 0,75 27 18 0 0,3-15-12 0 0,-12-12 34 0 0,-115-26-3131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8.15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2014 530 8536 0 0,'20'0'-4'0'0,"3"1"45"0"0,0-2 1 0 0,38-5 0 0 0,-11 0 50 0 0,-35 6-2 0 0,29-7 0 0 0,-23 2 2 0 0,-10 2 10 0 0,24-4 0 0 0,-19 6-34 0 0,-9 0-23 0 0,1 1 1 0 0,-1-1-1 0 0,0 0 0 0 0,1-1 1 0 0,-1 0-1 0 0,0 0 0 0 0,14-6 1 0 0,-14 5 24 0 0,0 0 0 0 0,0 0 1 0 0,14-3-1 0 0,-20 6-58 0 0,0 0 0 0 0,1-1 0 0 0,-1 1 0 0 0,0-1 0 0 0,0 1 0 0 0,0-1 0 0 0,0 1 1 0 0,0-1-1 0 0,0 1 0 0 0,0-1 0 0 0,0 0 0 0 0,0 0 0 0 0,0 1 0 0 0,0-1 0 0 0,0 0 0 0 0,0 0 0 0 0,-1 0 0 0 0,1 0 0 0 0,0-1 0 0 0,-1 1-2 0 0,1 0-1 0 0,-1 0 1 0 0,0 1 0 0 0,0-1-1 0 0,0 0 1 0 0,0 0-1 0 0,0 0 1 0 0,0 1-1 0 0,0-1 1 0 0,0 0 0 0 0,0 0-1 0 0,-1 0 1 0 0,1 1-1 0 0,0-1 1 0 0,0 0-1 0 0,-1 0 1 0 0,1 1-1 0 0,0-1 1 0 0,-1 0 0 0 0,1 1-1 0 0,-1-1 1 0 0,1 0-1 0 0,-1 1 1 0 0,1-1-1 0 0,-1 1 1 0 0,0-1 0 0 0,1 1-1 0 0,-2-2 1 0 0,-2 0 9 0 0,0-1 0 0 0,-1 0 0 0 0,1 1-1 0 0,-1 0 1 0 0,0 0 0 0 0,0 0 0 0 0,0 0 0 0 0,0 1 0 0 0,0 0 0 0 0,-9-1 0 0 0,-7-2 10 0 0,3 0-12 0 0,-51-12 73 0 0,-79-7-1 0 0,-256 12 223 0 0,404 11-312 0 0,-592 12 973 0 0,221-1-195 0 0,337-10-702 0 0,-50 4 237 0 0,-100-9 0 0 0,147 1-208 0 0,-69-8 224 0 0,87 8-230 0 0,0-1 0 0 0,0-1 1 0 0,-25-9-1 0 0,15 3 36 0 0,11 4-6 0 0,-22-11 1 0 0,35 15-107 0 0,0 0 0 0 0,0 0 0 0 0,0 0 0 0 0,0-1 0 0 0,1 0 0 0 0,0 0 0 0 0,-1 0 0 0 0,-4-7 0 0 0,3 2 6 0 0,1 0-1 0 0,0 0 1 0 0,0 0-1 0 0,1 0 0 0 0,1-1 1 0 0,-1 0-1 0 0,1 0 1 0 0,1 0-1 0 0,-2-13 1 0 0,2 7-6 0 0,1-1 0 0 0,1 0 1 0 0,1 0-1 0 0,4-31 1 0 0,-4 45-19 0 0,0-1 0 0 0,-1 1 1 0 0,0-1-1 0 0,0 1 0 0 0,0-8 1 0 0,0 11-6 0 0,-1 0 0 0 0,1-1 0 0 0,0 1 1 0 0,0 0-1 0 0,0 0 0 0 0,0-1 0 0 0,0 1 1 0 0,0 0-1 0 0,-1 0 0 0 0,1-1 1 0 0,0 1-1 0 0,0 0 0 0 0,0 0 0 0 0,-1-1 1 0 0,1 1-1 0 0,0 0 0 0 0,0 0 0 0 0,-1 0 1 0 0,1 0-1 0 0,0-1 0 0 0,-1 1 1 0 0,1 0-1 0 0,0 0 0 0 0,0 0 0 0 0,-1 0 1 0 0,1 0-1 0 0,-1 0 0 0 0,1 0 1 0 0,-1 0-1 0 0,0 0 0 0 0,1 0 1 0 0,-1 0-1 0 0,1 0 1 0 0,-1 1-1 0 0,1-1 0 0 0,-1 0 1 0 0,1 0-1 0 0,-1 1 0 0 0,1-1 1 0 0,-1 0-1 0 0,1 1 1 0 0,-1-1-1 0 0,1 1 0 0 0,0-1 1 0 0,-1 0-1 0 0,1 1 1 0 0,0-1-1 0 0,-1 1 0 0 0,1-1 1 0 0,0 1-1 0 0,-1-1 0 0 0,1 2 1 0 0,-7 12 3 0 0,1 0 0 0 0,0 0 0 0 0,1 1-1 0 0,1 0 1 0 0,0-1 0 0 0,1 2 0 0 0,1-1 0 0 0,-1 17 0 0 0,3-21 3 0 0,0 0 0 0 0,1 1 0 0 0,0-1 0 0 0,0 1 0 0 0,2-1 0 0 0,-1 0 0 0 0,1 0-1 0 0,1 0 1 0 0,0-1 0 0 0,1 1 0 0 0,0-1 0 0 0,7 12 0 0 0,1-4 19 0 0,0-1-1 0 0,1 0 0 0 0,1 0 1 0 0,33 27-1 0 0,-23-25 29 0 0,1-1 0 0 0,51 27 0 0 0,-3-11 130 0 0,138 42 1 0 0,-171-63-73 0 0,76 13-1 0 0,-51-20-2100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8.4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768 56 5624 0 0,'-26'0'0'0'0,"-44"-3"0"0"0,-19-1 0 0 0,0 2 352 0 0,6 2 8 0 0,4 0-8 0 0,5-3 0 0 0,8-6-88 0 0,4-3 0 0 0,-4 4-8 0 0,2-6 16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08.8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1942 596 5320 0 0,'-26'-24'0'0'0,"18"17"0"0"0,0 0 0 0 0,0-1 0 0 0,1 0 0 0 0,-8-12 0 0 0,12 16 3 0 0,1 0-1 0 0,0 0 1 0 0,1 0 0 0 0,-1 0-1 0 0,-1-7 1 0 0,0-1 29 0 0,2 11-21 0 0,1 0 0 0 0,0-1 0 0 0,0 1 0 0 0,0-1 0 0 0,0 1 1 0 0,0 0-1 0 0,0-1 0 0 0,0 1 0 0 0,0-1 0 0 0,0 1 0 0 0,1 0 0 0 0,-1-1 0 0 0,0 1 0 0 0,1 0 1 0 0,-1-1-1 0 0,1 1 0 0 0,0 0 0 0 0,-1-1 0 0 0,1 1 0 0 0,0 0 0 0 0,0 0 0 0 0,0 0 1 0 0,0 0-1 0 0,1-2 0 0 0,1 1 87 0 0,0 0 0 0 0,0-1 1 0 0,0 1-1 0 0,0 0 0 0 0,0 0 0 0 0,1 1 1 0 0,6-4-1 0 0,-10 5-78 0 0,1 0 0 0 0,-1 0 0 0 0,1 0 0 0 0,0-1 1 0 0,-1 1-1 0 0,1 0 0 0 0,-1 0 0 0 0,1-1 0 0 0,-1 1 0 0 0,1 0 1 0 0,-1-1-1 0 0,1 1 0 0 0,-1-1 0 0 0,1 1 0 0 0,-1-1 0 0 0,0 1 1 0 0,1-1-1 0 0,-1 1 0 0 0,1-1 0 0 0,-1 1 0 0 0,0-1 0 0 0,0 0 1 0 0,1 1-1 0 0,-1-1 0 0 0,0 1 0 0 0,0-1 0 0 0,0 0 0 0 0,0 1 1 0 0,0-1-1 0 0,0 1 0 0 0,0-1 0 0 0,0 0 0 0 0,0 1 0 0 0,0-1 0 0 0,0 0 1 0 0,-1-2 84 0 0,0 0 1 0 0,0 0 0 0 0,0 1-1 0 0,0-1 1 0 0,-1 1-1 0 0,-2-6 1 0 0,3 7-80 0 0,0 0-1 0 0,1 1 1 0 0,-1-1 0 0 0,0 0-1 0 0,0 0 1 0 0,0 0 0 0 0,0 1-1 0 0,1-1 1 0 0,-1 0-1 0 0,0 1 1 0 0,0-1 0 0 0,-2 0-1 0 0,-19-9 161 0 0,-2 1 0 0 0,1 0-1 0 0,-26-4 1 0 0,-80-12 354 0 0,-14 10-42 0 0,24 3-135 0 0,21 0-82 0 0,-195-22 497 0 0,-167-25 398 0 0,396 46-997 0 0,-180-42 609 0 0,218 47-646 0 0,0-1 1 0 0,1-1 0 0 0,-31-17-1 0 0,25 13 37 0 0,25 12-119 0 0,0-1 0 0 0,0 0-1 0 0,0 0 1 0 0,1 0 0 0 0,-1 0 0 0 0,-7-7 0 0 0,11 2 81 0 0,2 8-138 0 0,0 0 0 0 0,0 0 0 0 0,0 0 0 0 0,0 0-1 0 0,0-1 1 0 0,0 1 0 0 0,0 0 0 0 0,0 0 0 0 0,0 0 0 0 0,0-1-1 0 0,0 1 1 0 0,0 0 0 0 0,0 0 0 0 0,0 0 0 0 0,0 0 0 0 0,0-1-1 0 0,0 1 1 0 0,0 0 0 0 0,0 0 0 0 0,0 0 0 0 0,1 0 0 0 0,-1-1-1 0 0,0 1 1 0 0,0 0 0 0 0,0 0 0 0 0,0 0 0 0 0,0 0 0 0 0,0 0-1 0 0,1 0 1 0 0,-1-1 0 0 0,0 1 0 0 0,0 0 0 0 0,0 0 0 0 0,0 0-1 0 0,1 0 1 0 0,-1 0 0 0 0,0 0 0 0 0,0 0 0 0 0,0 0 0 0 0,0 0-1 0 0,1 0 1 0 0,-1 0 0 0 0,0 0 0 0 0,0 0 0 0 0,1 0 0 0 0,5 1 7 0 0,1 1 1 0 0,0 0-1 0 0,-1 0 1 0 0,1 1-1 0 0,-1-1 1 0 0,0 2 0 0 0,0-1-1 0 0,0 1 1 0 0,0-1-1 0 0,-1 1 1 0 0,0 1-1 0 0,1-1 1 0 0,5 8-1 0 0,6 7 7 0 0,-1 2 0 0 0,17 26 0 0 0,-20-27-9 0 0,-2-3-2 0 0,106 147 30 0 0,-87-127-29 0 0,1-1 1 0 0,46 40-1 0 0,-60-61-4 0 0,1-1 0 0 0,20 13 1 0 0,-17-15-958 0 0,29 11 1 0 0,-50-23 953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3.3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69 4938 7832 0 0,'-6'-9'14'0'0,"0"0"0"0"0,0-1 0 0 0,1 0 0 0 0,0 0 0 0 0,0 0 0 0 0,1-1 0 0 0,-3-13 0 0 0,0-4 58 0 0,1 0 0 0 0,1-1 0 0 0,2 0 0 0 0,-1-44-1 0 0,15-119 465 0 0,-11 190-529 0 0,64-428 1511 0 0,-17 150-930 0 0,-13 84-345 0 0,8-63-5 0 0,5-380 393 0 0,-37 353-333 0 0,18-404 397 0 0,-22 574-588 0 0,24-304 263 0 0,4-38 24 0 0,-11 132-42 0 0,-19 279-288 0 0,7-133 214 0 0,-11 159-225 0 0,-1-39 76 0 0,0 53-75 0 0,1 1 1 0 0,-2-1-1 0 0,1 0 1 0 0,-1 1-1 0 0,0-1 0 0 0,-4-9 1 0 0,13 37 912 0 0,2 30-893 0 0,-7-40-59 0 0,24 218 193 0 0,-26 350 197 0 0,-1-541-382 0 0,-10 288 147 0 0,2-49-48 0 0,-1 42 11 0 0,8-199-84 0 0,0 120 39 0 0,0 141 10 0 0,-2-217-59 0 0,-7 176 31 0 0,-9 137 27 0 0,12-244-41 0 0,-2 43 26 0 0,9-156 30 0 0,-23 160 0 0 0,20-244-76 0 0,-4 16 18 0 0,6-45-35 0 0,1 0 0 0 0,-1-1 0 0 0,-1 0 0 0 0,1 1 0 0 0,-6 8 0 0 0,8-15-17 0 0,0 1 0 0 0,0-1-1 0 0,0 0 1 0 0,0 0 0 0 0,0 0 0 0 0,0 0 0 0 0,0 1 0 0 0,0-1 0 0 0,0 0 0 0 0,-1 0 0 0 0,1 0-1 0 0,0 1 1 0 0,0-1 0 0 0,0 0 0 0 0,0 0 0 0 0,0 0 0 0 0,-1 0 0 0 0,1 0 0 0 0,0 0 0 0 0,0 1-1 0 0,0-1 1 0 0,0 0 0 0 0,-1 0 0 0 0,1 0 0 0 0,0 0 0 0 0,0 0 0 0 0,0 0 0 0 0,-1 0 0 0 0,1 0-1 0 0,0 0 1 0 0,0 0 0 0 0,0 0 0 0 0,-1 0 0 0 0,1 0 0 0 0,0 0 0 0 0,0 0 0 0 0,0 0 0 0 0,-1 0-1 0 0,1 0 1 0 0,0 0 0 0 0,0 0 0 0 0,0 0 0 0 0,0 0 0 0 0,-1 0 0 0 0,1-1 0 0 0,0 1 0 0 0,0 0-1 0 0,0 0 1 0 0,0 0 0 0 0,-1 0 0 0 0,1 0 0 0 0,0 0 0 0 0,0-1 0 0 0,0 1 0 0 0,-1-1 47 0 0,5-16-13 0 0,4-49-2317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14.1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339 394 10752 0 0,'1'1'0'0'0,"1"1"0"0"0,-1-1 0 0 0,0 0 0 0 0,1 0 0 0 0,-1 0 1 0 0,1 0-1 0 0,-1 0 0 0 0,1 0 0 0 0,0-1 0 0 0,2 2 0 0 0,0 0 12 0 0,10 4 101 0 0,-1 1 0 0 0,0 1 0 0 0,15 10 0 0 0,-27-17-90 0 0,-1-1 0 0 0,1 1 0 0 0,0 0 0 0 0,0-1 0 0 0,0 1 0 0 0,-1 0 0 0 0,1 0 0 0 0,0 0 0 0 0,-1-1 0 0 0,1 1 0 0 0,-1 0 0 0 0,1 0 0 0 0,-1 0 0 0 0,1 0 0 0 0,-1 0 0 0 0,0 0 0 0 0,1 2 0 0 0,-1-2-13 0 0,0 0 0 0 0,0-1 0 0 0,-1 1 0 0 0,1 0 0 0 0,0 0 0 0 0,0 0 0 0 0,-1 0 0 0 0,1-1 0 0 0,0 1 0 0 0,-1 0-1 0 0,1 0 1 0 0,-1-1 0 0 0,1 1 0 0 0,-1 0 0 0 0,1-1 0 0 0,-1 1 0 0 0,0 0 0 0 0,-3 3-2 0 0,0-1 1 0 0,-1 0 0 0 0,1 0-1 0 0,-1-1 1 0 0,-7 4 0 0 0,8-4 3 0 0,-2 1-6 0 0,0 0-1 0 0,0 0 1 0 0,-1-1 0 0 0,1 1-1 0 0,0-1 1 0 0,-1-1-1 0 0,1 0 1 0 0,-1 0-1 0 0,0 0 1 0 0,1 0-1 0 0,-10-1 1 0 0,8-1-2 0 0,0 0 0 0 0,1-1 1 0 0,-1 0-1 0 0,1 0 0 0 0,-1 0 0 0 0,1-1 1 0 0,0 0-1 0 0,0 0 0 0 0,0-1 0 0 0,1 0 0 0 0,-10-8 1 0 0,0 2 9 0 0,12 7-8 0 0,0 0 0 0 0,0 0 0 0 0,1 0 1 0 0,-1 0-1 0 0,1 0 0 0 0,-1-1 0 0 0,-2-4 1 0 0,-1-2 26 0 0,0-1-1 0 0,1 0 1 0 0,1 0 0 0 0,0 0 0 0 0,0-1 0 0 0,1 0 0 0 0,1 0 0 0 0,-4-21 0 0 0,6 26 11 0 0,1 6-36 0 0,-1 0 1 0 0,1 0 0 0 0,0 0 0 0 0,0 0 0 0 0,0 0-1 0 0,-1-1 1 0 0,1 1 0 0 0,0 0 0 0 0,0 0 0 0 0,1 0-1 0 0,-1 0 1 0 0,0 0 0 0 0,0-1 0 0 0,0 1 0 0 0,1 0 0 0 0,-1 0-1 0 0,1 0 1 0 0,-1 0 0 0 0,1 0 0 0 0,-1 0 0 0 0,1 0-1 0 0,-1 0 1 0 0,1 0 0 0 0,0 1 0 0 0,0-1 0 0 0,-1 0-1 0 0,3-1 1 0 0,0-1 34 0 0,1 0-1 0 0,0 0 1 0 0,0 0-1 0 0,0 1 1 0 0,1-1 0 0 0,-1 1-1 0 0,7-2 1 0 0,35-8 187 0 0,-23 7-131 0 0,-13 3-49 0 0,1 0 0 0 0,-1 1 1 0 0,0 0-1 0 0,1 0 1 0 0,-1 2-1 0 0,1-1 1 0 0,-1 1-1 0 0,0 1 1 0 0,13 3-1 0 0,-9-2 15 0 0,-1 2 1 0 0,0 0-1 0 0,0 0 1 0 0,0 1-1 0 0,-1 1 1 0 0,14 9-1 0 0,-18-11-30 0 0,1 1 74 0 0,14 12 1 0 0,-21-16-85 0 0,0 0-1 0 0,0 1 1 0 0,0-1 0 0 0,0 1 0 0 0,0-1 0 0 0,0 1 0 0 0,-1 0-1 0 0,1 0 1 0 0,-1 0 0 0 0,1 3 0 0 0,-2-6-20 0 0,0 0 0 0 0,0 1 1 0 0,0-1-1 0 0,0 1 0 0 0,0-1 0 0 0,0 0 1 0 0,0 1-1 0 0,0-1 0 0 0,0 0 0 0 0,0 1 1 0 0,0-1-1 0 0,0 1 0 0 0,-1-1 1 0 0,1 0-1 0 0,0 1 0 0 0,0-1 0 0 0,0 0 1 0 0,-1 1-1 0 0,1-1 0 0 0,0 0 0 0 0,0 0 1 0 0,-1 1-1 0 0,1-1 0 0 0,0 0 0 0 0,-1 1 1 0 0,-10 5 54 0 0,8-4-46 0 0,-2 0 4 0 0,1 0 1 0 0,-1 0 0 0 0,-1 0 0 0 0,1 0 0 0 0,-7 0 0 0 0,-9 3 17 0 0,16-3-28 0 0,-32 8 50 0 0,-64 9 1 0 0,55-14-26 0 0,24-1-15 0 0,1-2 0 0 0,-1 0 0 0 0,0-1 0 0 0,-35-4 0 0 0,49 1-10 0 0,-2 1 2 0 0,1 0 0 0 0,0-1 0 0 0,0 0 0 0 0,1-1 0 0 0,-13-5-1 0 0,19 7-5 0 0,0 0 0 0 0,0 0 0 0 0,0 0 0 0 0,0 0-1 0 0,1-1 1 0 0,-1 1 0 0 0,0-1 0 0 0,1 1 0 0 0,-1-1-1 0 0,1 0 1 0 0,0 0 0 0 0,-1 1 0 0 0,1-1-1 0 0,0 0 1 0 0,0 0 0 0 0,0 0 0 0 0,0 0 0 0 0,1 0-1 0 0,-1-1 1 0 0,1 1 0 0 0,-1 0 0 0 0,1 0-1 0 0,0 0 1 0 0,-1-1 0 0 0,1 1 0 0 0,0 0 0 0 0,1 0-1 0 0,-1-3 1 0 0,1-2 25 0 0,1 0-1 0 0,-1 0 1 0 0,1 0-1 0 0,1 0 1 0 0,0 0-1 0 0,-1 0 1 0 0,2 1-1 0 0,-1-1 1 0 0,1 1-1 0 0,0 0 0 0 0,0 0 1 0 0,1 0-1 0 0,8-7 1 0 0,-4 4 36 0 0,0 1 0 0 0,1 0 0 0 0,0 1 0 0 0,1 0 0 0 0,-1 0 0 0 0,1 2 0 0 0,15-7 0 0 0,2 0 69 0 0,52-18 386 0 0,-70 28-447 0 0,0-1 0 0 0,0 1 1 0 0,1 1-1 0 0,-1 0 0 0 0,1 0 0 0 0,11 1 0 0 0,-5 2 77 0 0,20 5-1 0 0,-6-1 38 0 0,-23-4-117 0 0,1 1 0 0 0,-1-1 0 0 0,1 2 0 0 0,12 6 0 0 0,8 3 136 0 0,-28-13-193 0 0,0 1 1 0 0,0-1 0 0 0,0 1 0 0 0,0 0-1 0 0,0-1 1 0 0,0 1 0 0 0,0 0-1 0 0,0 0 1 0 0,0-1 0 0 0,0 1 0 0 0,0 0-1 0 0,-1 0 1 0 0,1 0 0 0 0,0 0-1 0 0,-1 0 1 0 0,1 0 0 0 0,-1 0 0 0 0,1 1-1 0 0,-1-1 1 0 0,1 2 0 0 0,-1-2-6 0 0,-1-1 1 0 0,0 1-1 0 0,1-1 1 0 0,-1 1-1 0 0,0-1 1 0 0,1 0-1 0 0,-1 1 1 0 0,0-1-1 0 0,1 0 1 0 0,-1 0-1 0 0,0 1 1 0 0,0-1 0 0 0,-1 0-1 0 0,-1 1 11 0 0,-7 5 13 0 0,9-5-28 0 0,-1 0 1 0 0,0 0-1 0 0,0 0 0 0 0,1 0 0 0 0,-1-1 0 0 0,0 1 1 0 0,0 0-1 0 0,0-1 0 0 0,0 1 0 0 0,0-1 1 0 0,0 0-1 0 0,-3 1 0 0 0,-114-1 75 0 0,117 0-77 0 0,-2 0 4 0 0,1 0-1 0 0,0 0 1 0 0,-1-1-1 0 0,-6-1 1 0 0,9 2-5 0 0,1 0 1 0 0,-1 0-1 0 0,0-1 1 0 0,0 1-1 0 0,1 0 1 0 0,-1-1-1 0 0,1 1 1 0 0,-1 0-1 0 0,0-1 0 0 0,1 1 1 0 0,-1-1-1 0 0,1 1 1 0 0,-1-1-1 0 0,1 1 1 0 0,-1-1-1 0 0,1 0 0 0 0,-1 1 1 0 0,1-1-1 0 0,0 1 1 0 0,-1-1-1 0 0,1 0 1 0 0,0 0-1 0 0,0 1 0 0 0,-1-1 1 0 0,1 0-1 0 0,0 1 1 0 0,0-1-1 0 0,0 0 1 0 0,0-1-1 0 0,0-1 4 0 0,0 1 0 0 0,1-1 0 0 0,-1 1 0 0 0,1-1 0 0 0,-1 1 0 0 0,1-1 0 0 0,0 1 0 0 0,0-1 0 0 0,0 1 0 0 0,2-3 0 0 0,18-25 50 0 0,-13 20-38 0 0,5-6 6 0 0,2 1-1 0 0,0 0 1 0 0,0 0 0 0 0,1 2 0 0 0,1 0 0 0 0,33-19 0 0 0,-12 10-2449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1.8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10656 0 0,'9'11'-7'0'0,"-3"-4"5"0"0,0 0 1 0 0,0-1 0 0 0,1 0 0 0 0,0 0-1 0 0,0 0 1 0 0,10 6 0 0 0,-8-8 1 0 0,0 1 0 0 0,-1 0 0 0 0,13 8 0 0 0,-14-8 0 0 0,-1 0-1 0 0,1-1 1 0 0,1 0 0 0 0,-1 0 0 0 0,0 0 0 0 0,16 4 0 0 0,-2-3-4 0 0,29 4 0 0 0,-45-9 3 0 0,32 9-8 0 0,-27-6-44 0 0,-1-1 1 0 0,18 3 0 0 0,6-5-1378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2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91 6308 5520 0 0,'1'-1'33'0'0,"0"1"-1"0"0,1-1 1 0 0,-1 0 0 0 0,0 0 0 0 0,0 0-1 0 0,0 0 1 0 0,0 0 0 0 0,-1 0 0 0 0,1 0 0 0 0,0 0-1 0 0,0 0 1 0 0,0 0 0 0 0,-1-1 0 0 0,1 1-1 0 0,-1 0 1 0 0,1 0 0 0 0,-1-1 0 0 0,1 1-1 0 0,-1 0 1 0 0,0-3 0 0 0,1-2 131 0 0,-1 0 1 0 0,0 0-1 0 0,0-8 0 0 0,-1 10-176 0 0,-10-95 1048 0 0,-12-150 1183 0 0,2 73-1221 0 0,4 46-403 0 0,-17-558 1569 0 0,40 350-1289 0 0,-1 47-257 0 0,7-126 146 0 0,-1 123-337 0 0,5-618 633 0 0,-9 373-569 0 0,18 2-65 0 0,24 51-49 0 0,-23 261-217 0 0,-12 101-68 0 0,20-265 242 0 0,-35 250-191 0 0,-1 109-83 0 0,-1 0 0 0 0,-12-49 1 0 0,12 65-39 0 0,1 4 8 0 0,-1 1-1 0 0,0-1 0 0 0,-7-16 1 0 0,10 26-28 0 0,0 0 0 0 0,0-1 0 0 0,0 1 0 0 0,0 0 0 0 0,-1 0 0 0 0,1 0-1 0 0,0-1 1 0 0,0 1 0 0 0,0 0 0 0 0,0 0 0 0 0,0-1 0 0 0,0 1 0 0 0,0 0 0 0 0,-1 0 0 0 0,1 0 0 0 0,0-1 0 0 0,0 1 0 0 0,0 0 0 0 0,0 0 0 0 0,-1 0 0 0 0,1 0 0 0 0,0 0 0 0 0,0-1 0 0 0,0 1 0 0 0,-1 0 0 0 0,1 0 0 0 0,0 0 0 0 0,0 0 0 0 0,-1 0 0 0 0,1 0 0 0 0,0 0 0 0 0,0 0 0 0 0,-1 0 0 0 0,1 0-1 0 0,0 0 1 0 0,-7 12 50 0 0,6-11-49 0 0,-9 22-2495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5.4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394 613 10752 0 0,'7'-1'33'0'0,"0"0"1"0"0,0-1 0 0 0,-1 0-1 0 0,1 0 1 0 0,0-1 0 0 0,-1 1-1 0 0,1-1 1 0 0,10-7 0 0 0,2 0 48 0 0,9-5 200 0 0,-1 0 0 0 0,35-26-1 0 0,-57 37-254 0 0,-1-1 1 0 0,1 1-1 0 0,-1-1 0 0 0,1 0 0 0 0,-2-1 0 0 0,1 1 1 0 0,0-1-1 0 0,-1 0 0 0 0,3-6 0 0 0,3-11 62 0 0,7-27-1 0 0,-10 30-74 0 0,24-92 68 0 0,-28 99-75 0 0,0-1 0 0 0,0 0 0 0 0,-2 1 0 0 0,0-1 0 0 0,0 0 0 0 0,-4-19 0 0 0,1 19 0 0 0,-1 0 0 0 0,-12-26 0 0 0,13 33-6 0 0,2 5 0 0 0,-1-1 0 0 0,1 1-1 0 0,-1 0 1 0 0,1 0 0 0 0,-1 0-1 0 0,0 0 1 0 0,0 0 0 0 0,0 0-1 0 0,0 0 1 0 0,0 0-1 0 0,0 1 1 0 0,-4-3 0 0 0,-3 0 4 0 0,0-1 0 0 0,-10-2 1 0 0,11 4-3 0 0,4 2 1 0 0,-1-1 0 0 0,0 1 0 0 0,0 1 0 0 0,0-1 1 0 0,0 1-1 0 0,0 0 0 0 0,0 0 0 0 0,0 0 0 0 0,-6 1 0 0 0,-8 3 11 0 0,-18 5 0 0 0,37-9-15 0 0,-9 3 6 0 0,1 0 1 0 0,0 0-1 0 0,0 1 1 0 0,1 0-1 0 0,-10 7 1 0 0,-36 29 29 0 0,17-12-10 0 0,12-9-6 0 0,1 2 0 0 0,-25 26 0 0 0,-37 51 48 0 0,54-61-34 0 0,14-16-10 0 0,1 0 0 0 0,1 1 0 0 0,1 1 0 0 0,1 0 0 0 0,1 1 0 0 0,-11 32 0 0 0,16-34 7 0 0,0 0 0 0 0,2 0 1 0 0,0 0-1 0 0,2 1 0 0 0,1-1 0 0 0,0 1 0 0 0,3 35 0 0 0,0-46-9 0 0,1 0 1 0 0,0 1-1 0 0,1-1 1 0 0,0-1-1 0 0,1 1 1 0 0,1 0-1 0 0,-1-1 0 0 0,2 0 1 0 0,0 0-1 0 0,0-1 1 0 0,1 1-1 0 0,0-1 1 0 0,0-1-1 0 0,1 1 0 0 0,1-1 1 0 0,0-1-1 0 0,0 0 1 0 0,0 0-1 0 0,1-1 1 0 0,0 0-1 0 0,1 0 0 0 0,12 5 1 0 0,56 23 118 0 0,-65-30-107 0 0,0 0 0 0 0,1-1-1 0 0,26 3 1 0 0,5-5-551 0 0,1-2 1 0 0,48-6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2.6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308 5976 12760 0 0,'-13'-197'2160'0'0,"11"176"-2030"0"0,-35-321 942 0 0,5-3-724 0 0,17 160-212 0 0,-7-180 67 0 0,8 112-130 0 0,-46-685 134 0 0,47 748-170 0 0,-11-213 62 0 0,8-243 115 0 0,33 7 74 0 0,-8 510-223 0 0,18-328 196 0 0,-27 126-42 0 0,-5 263-129 0 0,-2 0 1 0 0,-30-122-1 0 0,-18 2 9 0 0,47 167-2416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3.0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5052 12360 0 0,'96'-602'189'0'0,"-55"330"-82"0"0,44-420 593 0 0,-63 496-471 0 0,60-637 499 0 0,-61 471-434 0 0,-11-11 67 0 0,-4 101-93 0 0,-4-364 414 0 0,-14 97 119 0 0,12 482-509 0 0,13-104 0 0 0,-12 154-556 0 0,1 1-1 0 0,-1-1 0 0 0,1 1 0 0 0,1-1 0 0 0,0 1 0 0 0,6-12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3.3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 5101 15576 0 0,'0'2'5'0'0,"0"0"0"0"0,0 0 0 0 0,0-1 0 0 0,-1 1 1 0 0,1 0-1 0 0,-1-1 0 0 0,1 1 0 0 0,-1 0 0 0 0,1-1 1 0 0,-3 4-1 0 0,3-4 3 0 0,6 4 146 0 0,-5-5-144 0 0,-1 0 0 0 0,0 0 0 0 0,0 0 0 0 0,1 0 0 0 0,-1 0 0 0 0,0 1 0 0 0,0-1 0 0 0,1 0 0 0 0,-1 0 0 0 0,0 0 0 0 0,0 1 0 0 0,0-1 0 0 0,1 0 0 0 0,-1 0 0 0 0,0 1 0 0 0,0-1 0 0 0,0 0 0 0 0,0 1 0 0 0,0-1 0 0 0,1 0 0 0 0,-1 0 0 0 0,0 1 0 0 0,0-1 0 0 0,0 0 0 0 0,0 1 1 0 0,1-2 38 0 0,2-4 146 0 0,1-18-46 0 0,10-68 51 0 0,29-132 161 0 0,-6 38-98 0 0,28-266 109 0 0,-21 2-199 0 0,-8-284 9 0 0,-30 561-148 0 0,2-523 62 0 0,-52-512 29 0 0,16 670-77 0 0,27 462-37 0 0,3-1 0 0 0,15-98-1 0 0,-8 137-2289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3.6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 3820 16280 0 0,'-3'0'73'0'0,"1"-1"1"0"0,-1 1 0 0 0,0-1 0 0 0,0 0-1 0 0,0 1 1 0 0,1-2 0 0 0,-4 0 0 0 0,2 0 7 0 0,4 2-62 0 0,-1 0 0 0 0,1-1 0 0 0,0 1 0 0 0,0 0 0 0 0,0 0 0 0 0,-1 0 0 0 0,1-1 0 0 0,0 1 0 0 0,0 0 0 0 0,0-1 0 0 0,-1 1 0 0 0,1 0 0 0 0,0 0 0 0 0,0-1 0 0 0,0 1 0 0 0,0 0 0 0 0,0-1 0 0 0,0 1 0 0 0,0 0-1 0 0,0-1 1 0 0,0 1 0 0 0,0 0 0 0 0,0-1 0 0 0,0 1 0 0 0,0-1 0 0 0,2-10 404 0 0,-1 5-251 0 0,5-26 260 0 0,62-239 312 0 0,-16 69-464 0 0,23-101 44 0 0,106-484 186 0 0,-77 164-190 0 0,-101 602-312 0 0,63-517 208 0 0,-43-172-7 0 0,-24 551-188 0 0,1 107-11 0 0,-2 19-2 0 0,1 25-7 0 0,0 1 1 0 0,1 0-1 0 0,0 0 0 0 0,2-14 0 0 0,-1 16 330 0 0,1 6-1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24.0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1204 3014 11552 0 0,'-25'1'104'0'0,"17"0"9"0"0,1-1 0 0 0,-1 0 0 0 0,0 0 0 0 0,0 0 0 0 0,-7-3-1 0 0,12 3-78 0 0,1-1-1 0 0,-1 0 1 0 0,1 0-1 0 0,-1 0 0 0 0,1 0 1 0 0,0-1-1 0 0,-1 1 0 0 0,1-1 1 0 0,0 1-1 0 0,0-1 1 0 0,0 0-1 0 0,0 0 0 0 0,0 0 1 0 0,1 0-1 0 0,-1 0 0 0 0,1 0 1 0 0,-1 0-1 0 0,1 0 1 0 0,-2-4-1 0 0,1 1 96 0 0,0 0 1 0 0,0 0-1 0 0,1 0 1 0 0,-1-1-1 0 0,1 1 1 0 0,0 0-1 0 0,0-10 1 0 0,4-45 577 0 0,-1 44-563 0 0,51-346 1589 0 0,27-8-669 0 0,-58 273-886 0 0,153-724 846 0 0,-36 21-288 0 0,-107 556-449 0 0,-27 173-184 0 0,-5 60-90 0 0,-1 1-1 0 0,1-1 1 0 0,-5-20-1 0 0,4 30-19 0 0,1-1-1 0 0,0 1 0 0 0,-1-1 0 0 0,1 1 1 0 0,-1 0-1 0 0,1-1 0 0 0,-1 1 0 0 0,0 0 1 0 0,0 0-1 0 0,0-1 0 0 0,1 1 0 0 0,-3-2 1 0 0,2 3 20 0 0,1 0 1 0 0,-1-1 0 0 0,0 1-1 0 0,1-1 1 0 0,-1 1 0 0 0,0 0 0 0 0,1 0-1 0 0,-1-1 1 0 0,0 1 0 0 0,1 0 0 0 0,-1 0-1 0 0,0 0 1 0 0,0 0 0 0 0,1 0 0 0 0,-1 0-1 0 0,0 0 1 0 0,-1 0 0 0 0,-1 1-193 0 0,1 0 1 0 0,-1 0 0 0 0,0 0-1 0 0,1 0 1 0 0,-1 1 0 0 0,1-1-1 0 0,-1 1 1 0 0,-2 2 0 0 0</inkml:trace>
  <inkml:trace contextRef="#ctx0" brushRef="#br0" timeOffset="1">260 1824 14464 0 0,'-12'3'0'0'0,"-28"5"0"0"0,-8 8 0 0 0,5-7 88 0 0,6-7 0 0 0,6-6 0 0 0,8 1 0 0 0,5-10 248 0 0,11-12 0 0 0,7-12 8 0 0,15-23 0 0 0,11-20-272 0 0,5-15 8 0 0,8-19-8 0 0,-6-15 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39.3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14672 0 0,'5'174'81'0'0,"31"639"1640"0"0,-22-517-906 0 0,18 160 610 0 0,-17-268-928 0 0,67 840 909 0 0,-32-393-1009 0 0,-29-347-270 0 0,3 43 5 0 0,54 472 122 0 0,-39-413-157 0 0,43 350 72 0 0,-14-248-53 0 0,-30-246-50 0 0,-8-58-8 0 0,-22-135-41 0 0,60 365 132 0 0,14-12 78 0 0,-74-370-181 0 0,1 0 0 0 0,21 52 1 0 0,-18-56 29 0 0,-8-21-1012 0 0,0 0 0 0 0,10 19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40.3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1 842 9944 0 0,'18'-530'3949'0'0,"-14"445"-3063"0"0,1-10-265 0 0,-4 85-529 0 0,-1-1 1 0 0,-1-10 0 0 0,0 14-39 0 0,0 0 0 0 0,1 1 0 0 0,0-1 1 0 0,0 0-1 0 0,1 0 0 0 0,2-11 0 0 0,0 6 71 0 0,-3 10-106 0 0,0 1 0 0 0,0 0 0 0 0,0-1 0 0 0,1 1 0 0 0,-1 0 0 0 0,1-1 1 0 0,-1 1-1 0 0,2-2 0 0 0,-2 2-15 0 0,0 1 0 0 0,1-1 0 0 0,-1 1 1 0 0,1 0-1 0 0,-1-1 0 0 0,1 1 1 0 0,-1 0-1 0 0,1 0 0 0 0,-1-1 0 0 0,1 1 1 0 0,-1 0-1 0 0,1 0 0 0 0,-1 0 0 0 0,1 0 1 0 0,0 0-1 0 0,-1-1 0 0 0,1 1 0 0 0,-1 0 1 0 0,1 0-1 0 0,-1 0 0 0 0,1 1 1 0 0,-1-1-1 0 0,1 0 0 0 0,0 0 0 0 0,-1 0 1 0 0,1 1-1 0 0,2-1 6 0 0,-2 0-4 0 0,1 1 0 0 0,-1-1 0 0 0,1 1 0 0 0,0-1 0 0 0,-1 1 0 0 0,1 0 0 0 0,-1-1 0 0 0,0 1 0 0 0,1 0 0 0 0,-1 0 1 0 0,1 0-1 0 0,-1 0 0 0 0,0 0 0 0 0,0 1 0 0 0,0-1 0 0 0,0 0 0 0 0,0 0 0 0 0,0 1 0 0 0,0-1 0 0 0,1 3 0 0 0,25 43 64 0 0,-1 1 0 0 0,-3 2 0 0 0,-2 0 0 0 0,-3 1 0 0 0,14 56 0 0 0,8 109 173 0 0,-16 2-31 0 0,-10-75-75 0 0,28 272 284 0 0,1 16-35 0 0,0-7-68 0 0,-10 57 29 0 0,-28-373-283 0 0,13 617 384 0 0,-14-466-276 0 0,-2-9-10 0 0,11 328 259 0 0,-7-435-314 0 0,10 167 134 0 0,25 133 127 0 0,6 16 0 0 0,-15-177-168 0 0,-8-82-70 0 0,-19-152-100 0 0,48 402 240 0 0,96 744 322 0 0,-110-873-450 0 0,20 187 84 0 0,-18 8-35 0 0,-4 72 5 0 0,-22-301-104 0 0,-4-109-46 0 0,26 501 129 0 0,-25-355-116 0 0,5 100 0 0 0,6-109-13 0 0,-6-94-22 0 0,-9-137 63 0 0,3 50-3131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41.2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14272 0 0,'13'6'16'0'0,"-1"0"0"0"0,1-1 1 0 0,0 0-1 0 0,0-2 0 0 0,22 5 1 0 0,3 1 29 0 0,3 0 55 0 0,2-2 1 0 0,-1-1 0 0 0,52 0 0 0 0,130-11 374 0 0,-140 1-310 0 0,240-12 510 0 0,318 9 145 0 0,-331 11-523 0 0,-19 0-45 0 0,212 18 141 0 0,-189-7-236 0 0,-121-8-67 0 0,170 10 27 0 0,200 14 29 0 0,-203-13-92 0 0,90 4 14 0 0,-123-9 6 0 0,205 7 58 0 0,146-8 51 0 0,-268-7-60 0 0,110 1 38 0 0,-61-2-22 0 0,14 1 10 0 0,461 13 176 0 0,-565-14-198 0 0,220 7 72 0 0,108 13 98 0 0,244 0 166 0 0,-35 0 5 0 0,-518-8-285 0 0,-85-2-37 0 0,-186-10-87 0 0,207 10 97 0 0,-88 0-45 0 0,59-1 20 0 0,40 2 28 0 0,-210-7-106 0 0,576 26 221 0 0,-653-33-256 0 0,318 11 108 0 0,-185-1-61 0 0,219 11 72 0 0,15 0-7 0 0,-123-5-38 0 0,-68-3-24 0 0,30 2 10 0 0,-112-11-33 0 0,145 7 40 0 0,-50 0-18 0 0,45 3 17 0 0,481 6 158 0 0,-544-45-175 0 0,-201 21-66 0 0,0-1 3 0 0,-1 0 0 0 0,22-8 0 0 0,-13 3-4 0 0,-23 8-1 0 0,0-1 1 0 0,-1 1-1 0 0,1-1 0 0 0,0 0 0 0 0,-1 1 0 0 0,5-4 1 0 0,-7 4-3 0 0,1 0 1 0 0,-1-1-1 0 0,0 1 1 0 0,0 0 0 0 0,0 0-1 0 0,0-1 1 0 0,0 1-1 0 0,0 0 1 0 0,0-1-1 0 0,0 1 1 0 0,-1-1 0 0 0,1 1-1 0 0,0-1 1 0 0,-1 1-1 0 0,1-1 1 0 0,-1-3 0 0 0,0 5-1 0 0,1-1 1 0 0,-1 1 0 0 0,0-1 0 0 0,0 1 0 0 0,0-1 0 0 0,0 0 0 0 0,0 1 0 0 0,-1-1-1 0 0,1 1 1 0 0,0-1 0 0 0,0 1 0 0 0,0-1 0 0 0,0 1 0 0 0,-1-1 0 0 0,1 1-1 0 0,-1-2 1 0 0,-9-6-18 0 0,8 6 16 0 0,-15-10-74 0 0,0 1 1 0 0,-1 1-1 0 0,-1 1 0 0 0,-31-12 0 0 0,-88-21-531 0 0,88 31 286 0 0,0 2 0 0 0,-57-2-1 0 0,49 5 69 0 0,8 2-187 0 0,-99 6-1 0 0,40-2-63 0 0,95 0 374 0 0,1 1 1 0 0,-1 0-1 0 0,-20 4 0 0 0,11-1-47 0 0,14-3 81 0 0,-7 0-122 0 0,16-1 208 0 0,0 1 1 0 0,-1-1 0 0 0,1 0 0 0 0,0 0 0 0 0,-1 0 0 0 0,1 0 0 0 0,0 0 0 0 0,0 0 0 0 0,-1 1-1 0 0,1-1 1 0 0,0 0 0 0 0,0 0 0 0 0,-1 0 0 0 0,1 1 0 0 0,0-1 0 0 0,0 0 0 0 0,-1 0-1 0 0,1 1 1 0 0,0-1 0 0 0,0 0 0 0 0,0 0 0 0 0,0 1 0 0 0,0-1 0 0 0,-1 0 0 0 0,1 1-1 0 0,0-1 1 0 0,0 0 0 0 0,0 0 0 0 0,0 1 0 0 0,0-1 0 0 0,0 0 0 0 0,0 1 0 0 0,0-1-1 0 0,0 0 1 0 0,0 1 0 0 0,0-1 0 0 0,0 1 7 0 0,0-1 0 0 0,0 0-1 0 0,0 0 1 0 0,0 0 0 0 0,0 0-1 0 0,0 0 1 0 0,1 0 0 0 0,-1 0 0 0 0,0 0-1 0 0,0 0 1 0 0,0 1 0 0 0,0-1-1 0 0,0 0 1 0 0,0 0 0 0 0,0 0 0 0 0,0 0-1 0 0,0 0 1 0 0,0 0 0 0 0,0 0 0 0 0,0 0-1 0 0,0 0 1 0 0,0 0 0 0 0,0 0-1 0 0,1 0 1 0 0,-1 1 0 0 0,0-1 0 0 0,0 0-1 0 0,0 0 1 0 0,0 0 0 0 0,0 0-1 0 0,0 0 1 0 0,0 0 0 0 0,0 0 0 0 0,0 0-1 0 0,1 0 1 0 0,-1 0 0 0 0,0 0-1 0 0,0 0 1 0 0,6 1-52 0 0,31 9-18 0 0,0-2-1 0 0,67 6 0 0 0,25 3 25 0 0,-88-9 44 0 0,14 3-5 0 0,83 27-1 0 0,-33 3 11 0 0,-81-29 0 0 0,-1 0 0 0 0,29 20 0 0 0,-40-23 0 0 0,6 3 0 0 0,0 1 0 0 0,20 20 0 0 0,-33-28 0 0 0,-1-1 0 0 0,0 1 0 0 0,0 0 1 0 0,0 1-1 0 0,0-1 0 0 0,-1 1 0 0 0,0 0 0 0 0,0-1 0 0 0,-1 1 0 0 0,1 1 1 0 0,-1-1-1 0 0,1 10 0 0 0,-1-6 4 0 0,-2-1-1 0 0,1 1 1 0 0,-1 0 0 0 0,-1 0-1 0 0,1 0 1 0 0,-2 0 0 0 0,-4 18 0 0 0,2-14 3 0 0,-1-1 0 0 0,-1 0 0 0 0,0 0 0 0 0,0-1 0 0 0,-9 12 0 0 0,-2-1 18 0 0,0-1 0 0 0,-1-1 0 0 0,-2-1 0 0 0,0-1 0 0 0,-28 21 0 0 0,22-21 12 0 0,0-1 0 0 0,-43 21-1 0 0,-62 19 78 0 0,77-38-53 0 0,-1-1 0 0 0,-64 11 0 0 0,8-10-2388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42.5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255 56 8336 0 0,'0'0'241'0'0,"1"4"4"0"0,2 15 379 0 0,-1 0 0 0 0,0 0-1 0 0,-2 25 1 0 0,0-43-589 0 0,0 1 0 0 0,0-1 0 0 0,0 0 0 0 0,0 1-1 0 0,-1-1 1 0 0,1 0 0 0 0,0 1 0 0 0,-1-1 0 0 0,1 0 0 0 0,-1 0 0 0 0,0 0 0 0 0,1 1-1 0 0,-1-1 1 0 0,0 0 0 0 0,0 0 0 0 0,1 0 0 0 0,-1 0 0 0 0,0 0 0 0 0,0 0 0 0 0,0 0-1 0 0,0-1 1 0 0,0 1 0 0 0,-1 0 0 0 0,1 0 0 0 0,0-1 0 0 0,0 1 0 0 0,0-1 0 0 0,-1 1-1 0 0,1-1 1 0 0,-3 1 0 0 0,-3 0 93 0 0,0 0-1 0 0,0 0 0 0 0,0 0 1 0 0,-11-2-1 0 0,9 1-44 0 0,6 0-58 0 0,1 0 0 0 0,-1-1 0 0 0,0 1 0 0 0,1-1 0 0 0,-1 1-1 0 0,1-1 1 0 0,-1 0 0 0 0,1 0 0 0 0,-1 0 0 0 0,-3-3 0 0 0,-21-17 151 0 0,24 18-146 0 0,0 1-3 0 0,1-1-1 0 0,0 1 1 0 0,0-1-1 0 0,0 0 1 0 0,0 0-1 0 0,0 0 1 0 0,1 0-1 0 0,-1 0 1 0 0,1-1-1 0 0,0 1 0 0 0,0 0 1 0 0,0-1-1 0 0,0 1 1 0 0,0 0-1 0 0,1-1 1 0 0,0 1-1 0 0,0-1 1 0 0,0-3-1 0 0,0 2 8 0 0,0 0 0 0 0,1 1 0 0 0,0-1-1 0 0,0 1 1 0 0,0-1 0 0 0,0 1 0 0 0,1 0 0 0 0,0-1-1 0 0,0 1 1 0 0,0 0 0 0 0,0 0 0 0 0,1 0-1 0 0,3-4 1 0 0,-3 5 0 0 0,0 0 0 0 0,0 0 0 0 0,1 0 0 0 0,0 0 1 0 0,-1 1-1 0 0,1 0 0 0 0,0 0 0 0 0,0 0 0 0 0,0 0 0 0 0,0 0 0 0 0,1 1 0 0 0,-1 0 0 0 0,0 0 0 0 0,1 0 0 0 0,-1 0 0 0 0,6 1 0 0 0,-4-1 5 0 0,0 1 1 0 0,-1 1-1 0 0,1-1 0 0 0,0 1 0 0 0,-1 0 0 0 0,1 0 0 0 0,-1 1 0 0 0,0 0 1 0 0,1 0-1 0 0,-1 0 0 0 0,0 0 0 0 0,7 6 0 0 0,-5-4 7 0 0,0 1 0 0 0,0 0 1 0 0,-1 0-1 0 0,0 1 0 0 0,0 0 0 0 0,-1 0 0 0 0,1 0 0 0 0,-1 1 0 0 0,-1-1 0 0 0,1 1 0 0 0,4 11 1 0 0,-3-5 17 0 0,-1-2 27 0 0,-1 0-1 0 0,4 14 0 0 0,-7-21-59 0 0,0 1-1 0 0,-1-1 1 0 0,1 1-1 0 0,-1-1 1 0 0,0 1 0 0 0,0 0-1 0 0,-1-1 1 0 0,1 1-1 0 0,-3 6 1 0 0,3-7-8 0 0,-1-1 0 0 0,-1 1 1 0 0,1 0-1 0 0,0-1 0 0 0,-1 1 1 0 0,0-1-1 0 0,0 0 0 0 0,0 1 1 0 0,0-1-1 0 0,0 0 0 0 0,-1 0 1 0 0,1 0-1 0 0,-6 4 0 0 0,-4 4 73 0 0,10-8-75 0 0,0-1 0 0 0,0 0 1 0 0,0 0-1 0 0,0-1 1 0 0,0 1-1 0 0,0 0 1 0 0,-1-1-1 0 0,1 1 1 0 0,-1-1-1 0 0,1 0 1 0 0,-1 0-1 0 0,1 0 1 0 0,-1 0-1 0 0,0 0 0 0 0,1 0 1 0 0,-1-1-1 0 0,-4 1 1 0 0,4-1-4 0 0,-1 0 5 0 0,1 1 0 0 0,-1-1 0 0 0,0 0 0 0 0,1-1 0 0 0,-1 1 0 0 0,1-1 1 0 0,-1 1-1 0 0,1-1 0 0 0,-1 0 0 0 0,1-1 0 0 0,0 1 0 0 0,-1 0 0 0 0,1-1 1 0 0,0 0-1 0 0,-5-3 0 0 0,6 4-10 0 0,0-1-1 0 0,0 0 1 0 0,0 0 0 0 0,0 0-1 0 0,0 0 1 0 0,0 0 0 0 0,0 0 0 0 0,1 0-1 0 0,-1 0 1 0 0,1-1 0 0 0,-1 1 0 0 0,1-1-1 0 0,0 1 1 0 0,0-1 0 0 0,0 0 0 0 0,0 1-1 0 0,1-1 1 0 0,-1 0 0 0 0,0-3-1 0 0,1-13 40 0 0,0 0 0 0 0,0 0-1 0 0,6-25 1 0 0,-6 39-39 0 0,1 0 0 0 0,1 0 0 0 0,-1 0 0 0 0,1 0 0 0 0,0 0 1 0 0,0 1-1 0 0,0-1 0 0 0,0 1 0 0 0,1-1 0 0 0,0 1 0 0 0,0 0 0 0 0,0 0 0 0 0,1 0 1 0 0,-1 0-1 0 0,1 1 0 0 0,0-1 0 0 0,5-3 0 0 0,-7 6-4 0 0,-1 1 1 0 0,1-1-1 0 0,0 1 0 0 0,-1-1 0 0 0,1 1 1 0 0,0-1-1 0 0,0 1 0 0 0,-1 0 0 0 0,1 0 1 0 0,0 0-1 0 0,0 0 0 0 0,0 0 0 0 0,-1 0 1 0 0,1 0-1 0 0,0 1 0 0 0,0-1 0 0 0,-1 1 1 0 0,1-1-1 0 0,0 1 0 0 0,-1-1 0 0 0,1 1 1 0 0,-1 0-1 0 0,1 0 0 0 0,-1 0 0 0 0,1 0 1 0 0,2 2-1 0 0,2 2 14 0 0,-1 1 0 0 0,1-1-1 0 0,-1 1 1 0 0,7 10 0 0 0,-7-9-14 0 0,-1 0 0 0 0,1 1 1 0 0,-2 0-1 0 0,1 0 0 0 0,-1 0 0 0 0,0 0 0 0 0,-1 1 0 0 0,1-1 1 0 0,0 15-1 0 0,-2-17-4 0 0,-1 0 1 0 0,0 0-1 0 0,0 0 1 0 0,0 0-1 0 0,-1 0 1 0 0,0-1-1 0 0,0 1 1 0 0,0 0-1 0 0,-1-1 1 0 0,0 1-1 0 0,0-1 1 0 0,0 1 0 0 0,-1-1-1 0 0,0 0 1 0 0,-5 8-1 0 0,7-12-4 0 0,-9 12 21 0 0,-17 17-1 0 0,23-26-17 0 0,-1 0 0 0 0,0 0 0 0 0,0 0 0 0 0,0-1 0 0 0,-1 0 0 0 0,-11 5 0 0 0,2-2 11 0 0,-30 8-1 0 0,40-12-11 0 0,-1-1-1 0 0,0-1 0 0 0,0 1 0 0 0,0-1 1 0 0,0 0-1 0 0,0 0 0 0 0,1-1 0 0 0,-11-1 0 0 0,7-1 1 0 0,-3 1 2 0 0,-1-2-1 0 0,-21-8 1 0 0,31 10-4 0 0,-1 0-1 0 0,0 0 1 0 0,1 0 0 0 0,0 0-1 0 0,-1-1 1 0 0,1 1 0 0 0,0-1-1 0 0,0 0 1 0 0,0 0 0 0 0,1 0-1 0 0,-1-1 1 0 0,-3-5 0 0 0,4 6 1 0 0,0 0-1 0 0,1-1 1 0 0,-1 1 0 0 0,1 0 0 0 0,0 0 0 0 0,0-1 0 0 0,0 1 0 0 0,0-1 0 0 0,1 1-1 0 0,-1-7 1 0 0,2 7 1 0 0,-1-1-1 0 0,1 0 1 0 0,0 0-1 0 0,0 1 1 0 0,0-1-1 0 0,1 1 1 0 0,-1-1-1 0 0,1 1 1 0 0,0-1-1 0 0,2-2 1 0 0,6-8 7 0 0,0 0 0 0 0,1 0 0 0 0,0 2 0 0 0,26-23 0 0 0,-12 15 12 0 0,46-29 0 0 0,-55 40 38 0 0,0 1-1 0 0,34-12 0 0 0,33-4-964 0 0,-60 18-725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43.4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146 79 3504 0 0,'16'74'4920'0'0,"-14"-68"-4387"0"0,-2-3-319 0 0,1-1 0 0 0,0 1 0 0 0,-1-1 0 0 0,0 1 0 0 0,1 0 1 0 0,-1 5-1 0 0,-1-8-175 0 0,1 1 0 0 0,0-1 0 0 0,-1 1 1 0 0,1-1-1 0 0,-1 1 0 0 0,1-1 0 0 0,0 1 1 0 0,-1-1-1 0 0,1 0 0 0 0,-1 1 0 0 0,1-1 0 0 0,-1 0 1 0 0,0 1-1 0 0,1-1 0 0 0,-1 0 0 0 0,0 1 1 0 0,-4 1 143 0 0,-4 7 107 0 0,8-8-249 0 0,1 0 0 0 0,-1 0 1 0 0,0-1-1 0 0,1 1 0 0 0,-1 0 0 0 0,0 0 1 0 0,0-1-1 0 0,0 1 0 0 0,0 0 0 0 0,1-1 0 0 0,-1 1 1 0 0,0-1-1 0 0,0 1 0 0 0,0-1 0 0 0,0 1 1 0 0,0-1-1 0 0,0 0 0 0 0,0 1 0 0 0,0-1 0 0 0,0 0 1 0 0,-1 0-1 0 0,1 0 0 0 0,0 0 0 0 0,0 0 1 0 0,0 0-1 0 0,0 0 0 0 0,-2-1 0 0 0,0 0-4 0 0,1 0 1 0 0,-1 0-1 0 0,0 0 0 0 0,1 0 0 0 0,-1-1 0 0 0,1 1 0 0 0,-1-1 1 0 0,1 0-1 0 0,0 0 0 0 0,0 1 0 0 0,0-2 0 0 0,0 1 1 0 0,0 0-1 0 0,0 0 0 0 0,0-1 0 0 0,1 1 0 0 0,-1 0 0 0 0,1-1 1 0 0,0 0-1 0 0,0 1 0 0 0,0-1 0 0 0,0 0 0 0 0,0 0 0 0 0,0-3 1 0 0,-1 0 26 0 0,1 0-1 0 0,-1 0 1 0 0,2 0 0 0 0,-1 0 0 0 0,1-9 0 0 0,0 14-40 0 0,0-1 0 0 0,0 0-1 0 0,0 1 1 0 0,0-1 0 0 0,1 0 0 0 0,-1 1-1 0 0,1-1 1 0 0,0 1 0 0 0,-1-1 0 0 0,1 1-1 0 0,0-1 1 0 0,0 1 0 0 0,0-1 0 0 0,0 1-1 0 0,0 0 1 0 0,0 0 0 0 0,0-1 0 0 0,0 1-1 0 0,0 0 1 0 0,1 0 0 0 0,-1 0 0 0 0,0 0-1 0 0,1 0 1 0 0,1 0 0 0 0,2-2 85 0 0,-4 2-85 0 0,1 1 0 0 0,-1-1 0 0 0,0 0-1 0 0,1 0 1 0 0,-1 1 0 0 0,0-1-1 0 0,1 1 1 0 0,-1 0 0 0 0,1-1-1 0 0,-1 1 1 0 0,1 0 0 0 0,-1 0-1 0 0,1-1 1 0 0,-1 1 0 0 0,1 1-1 0 0,-1-1 1 0 0,1 0 0 0 0,-1 0-1 0 0,1 0 1 0 0,-1 1 0 0 0,2 0 0 0 0,5 4 42 0 0,0 1 1 0 0,0 0-1 0 0,-1 1 1 0 0,0 0-1 0 0,0 0 1 0 0,-1 0-1 0 0,1 1 1 0 0,-2 0 0 0 0,1 0-1 0 0,-1 0 1 0 0,8 19-1 0 0,-10-17 57 0 0,-1 1-1 0 0,1 0 1 0 0,0 20 0 0 0,-2-27-85 0 0,-1-2-22 0 0,-1 0-1 0 0,1 0 1 0 0,0 0-1 0 0,0 0 0 0 0,-1-1 1 0 0,1 1-1 0 0,-1 0 0 0 0,0 0 1 0 0,1-1-1 0 0,-1 1 0 0 0,0 0 1 0 0,0-1-1 0 0,0 1 0 0 0,0-1 1 0 0,0 1-1 0 0,-1-1 0 0 0,1 1 1 0 0,0-1-1 0 0,-1 0 0 0 0,1 0 1 0 0,-3 2-1 0 0,1-1 3 0 0,0 0 0 0 0,0 0 0 0 0,-1 0-1 0 0,1-1 1 0 0,0 1 0 0 0,-1-1 0 0 0,1 0 0 0 0,0 0 0 0 0,-1-1 0 0 0,1 1 0 0 0,-7 0-1 0 0,0-2 10 0 0,0 0 0 0 0,0 0-1 0 0,1-1 1 0 0,-1 0-1 0 0,0-1 1 0 0,1 0-1 0 0,0-1 1 0 0,0 0 0 0 0,0 0-1 0 0,0-1 1 0 0,0 0-1 0 0,-8-7 1 0 0,15 10-9 0 0,0-1 0 0 0,0 1 0 0 0,1 0 0 0 0,-1-1 0 0 0,0 1 1 0 0,1-1-1 0 0,0 0 0 0 0,-1 1 0 0 0,1-1 0 0 0,0 0 0 0 0,0-3 0 0 0,-1-2 77 0 0,0 0 0 0 0,0-15 0 0 0,2 19-66 0 0,0 0-1 0 0,0 0 1 0 0,1 0-1 0 0,0 1 1 0 0,0-1-1 0 0,0 0 1 0 0,0 0-1 0 0,0 1 1 0 0,1-1-1 0 0,-1 1 1 0 0,1-1-1 0 0,0 1 1 0 0,5-6-1 0 0,2-2 109 0 0,1 0-1 0 0,14-13 0 0 0,-13 13-40 0 0,-1 3 103 0 0,0 0-1 0 0,21-12 1 0 0,-22 15-1006 0 0,0-1 0 0 0,11-9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5.8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1322 160 11048 0 0,'-17'9'0'0'0,"-26"15"238"0"0,1 2 0 0 0,1 3 1 0 0,-66 58-1 0 0,-29 48 1432 0 0,111-106-1088 0 0,0 1 1 0 0,-38 62-1 0 0,53-75-303 0 0,6-10-137 0 0,0-1-1 0 0,0 1 1 0 0,-4 12 0 0 0,8-18-125 0 0,0-1 1 0 0,-1 1 0 0 0,1-1 0 0 0,0 1 0 0 0,0-1 0 0 0,0 0 0 0 0,0 1-1 0 0,0-1 1 0 0,0 1 0 0 0,0-1 0 0 0,0 1 0 0 0,0-1 0 0 0,0 1 0 0 0,0-1-1 0 0,0 1 1 0 0,0-1 0 0 0,1 1 0 0 0,-1-1 0 0 0,0 1 0 0 0,0-1 0 0 0,0 0-1 0 0,1 1 1 0 0,4-1 276 0 0,4-7-165 0 0,30-34 46 0 0,26-27-8 0 0,7 8-16 0 0,31-32 9 0 0,89-89-15 0 0,-117 111-127 0 0,-46 42-10 0 0,0 1-1 0 0,39-26 0 0 0,-41 35-7 0 0,32-16-1 0 0,-57 32 0 0 0,1 1 0 0 0,-1 0 0 0 0,1 0 0 0 0,-1 0 0 0 0,1 0 0 0 0,-1 1 0 0 0,1-1 0 0 0,-1 1 0 0 0,1 0 0 0 0,0-1 0 0 0,-1 1 0 0 0,1 0-1 0 0,-1 1 1 0 0,1-1 0 0 0,0 0 0 0 0,-1 1 0 0 0,1-1 0 0 0,3 2 0 0 0,-3 0 0 0 0,-1-1 0 0 0,0 1 1 0 0,1 0-1 0 0,-1-1 0 0 0,0 1 0 0 0,0 0 0 0 0,0 0 0 0 0,-1 0 0 0 0,1 0 1 0 0,0 1-1 0 0,-1-1 0 0 0,1 0 0 0 0,-1 1 0 0 0,0-1 0 0 0,0 1 0 0 0,2 4 0 0 0,-1 2-3 0 0,0-1 0 0 0,-1 0-1 0 0,1 0 1 0 0,-2 1 0 0 0,1-1-1 0 0,-1 1 1 0 0,-1 12 0 0 0,-14 60-27 0 0,15-80 31 0 0,-85 268-77 0 0,54-180 57 0 0,-96 249-38 0 0,-99 285 28 0 0,202-553 31 0 0,-62 149 49 0 0,70-185-9 0 0,-2-2-1 0 0,-1 0 1 0 0,-1 0 0 0 0,-33 36-1 0 0,27-38 49 0 0,-37 33-1 0 0,50-52-40 0 0,-1 0 0 0 0,0-1-1 0 0,0-1 1 0 0,-1-1-1 0 0,-25 12 1 0 0,11-10 59 0 0,0-1-1 0 0,0-2 1 0 0,0-1-1 0 0,-1-1 1 0 0,0-1-1 0 0,0-2 1 0 0,0-1-1 0 0,0-2 1 0 0,-41-5-1 0 0,55 3-50 0 0,-1 0-1 0 0,1-2 0 0 0,-1 0 0 0 0,2-1 0 0 0,-21-10 0 0 0,16 6 19 0 0,0-2 1 0 0,1 0-1 0 0,-23-20 0 0 0,26 19-18 0 0,2-1-1 0 0,0-1 0 0 0,1 0 1 0 0,0-1-1 0 0,1 0 0 0 0,-12-23 1 0 0,10 12 22 0 0,1 0 0 0 0,1-1 0 0 0,-11-43 0 0 0,19 56-42 0 0,0-1 0 0 0,2-1 0 0 0,0 1-1 0 0,0 0 1 0 0,2 0 0 0 0,0-1 0 0 0,4-24-1 0 0,-2 28-14 0 0,0 0-1 0 0,1 1 0 0 0,1-1 0 0 0,0 1 0 0 0,1-1 1 0 0,0 1-1 0 0,1 1 0 0 0,0-1 0 0 0,13-18 0 0 0,11-4-2632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44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112 99 11656 0 0,'0'0'273'0'0,"5"4"4"0"0,6 2-186 0 0,6 5 860 0 0,26 21 1 0 0,-38-28-833 0 0,-1 0 0 0 0,0 0 0 0 0,0 1 0 0 0,0-1 0 0 0,3 7 0 0 0,-5-9-97 0 0,-1 0 0 0 0,0 0 0 0 0,0 0 1 0 0,-1 0-1 0 0,1 0 0 0 0,0 0 1 0 0,-1 1-1 0 0,1-1 0 0 0,-1 0 0 0 0,0 0 1 0 0,0 0-1 0 0,0 0 0 0 0,0 1 0 0 0,0-1 1 0 0,0 0-1 0 0,0 0 0 0 0,-1 0 1 0 0,0 4-1 0 0,-1-3-12 0 0,0-1 0 0 0,1 0 0 0 0,-1 0 1 0 0,0 0-1 0 0,0 0 0 0 0,0 0 0 0 0,-1 0 0 0 0,1 0 0 0 0,0-1 1 0 0,-4 2-1 0 0,-3 4-2 0 0,6-5-5 0 0,0 0 0 0 0,0-1 0 0 0,0 1 0 0 0,0 0 0 0 0,0-1 0 0 0,0 0 0 0 0,-1 0 0 0 0,1 0 0 0 0,-1 0 0 0 0,1 0 0 0 0,0-1 0 0 0,-1 1 0 0 0,1-1-1 0 0,-1 0 1 0 0,-3-1 0 0 0,0 1 6 0 0,0-1-1 0 0,0-1 0 0 0,0 1 0 0 0,0-1 1 0 0,1-1-1 0 0,-9-3 0 0 0,14 5-3 0 0,0 1 0 0 0,0-1 1 0 0,0 0-1 0 0,0 0 0 0 0,0 1 0 0 0,0-1 0 0 0,0 0 0 0 0,1 0 0 0 0,-1 0 0 0 0,0 0 0 0 0,1 0 1 0 0,-1 0-1 0 0,0 0 0 0 0,1-1 0 0 0,0 1 0 0 0,-1 0 0 0 0,1 0 0 0 0,0 0 0 0 0,-1 0 1 0 0,1-1-1 0 0,0 0 0 0 0,0-3 30 0 0,-1 0-1 0 0,1 1 1 0 0,1-1 0 0 0,0-5 0 0 0,-1 8-14 0 0,1 0 1 0 0,0 0 0 0 0,0-1-1 0 0,0 1 1 0 0,0 0-1 0 0,0 0 1 0 0,0 0 0 0 0,1 0-1 0 0,-1 0 1 0 0,1 0 0 0 0,-1 0-1 0 0,1 1 1 0 0,0-1-1 0 0,0 1 1 0 0,2-3 0 0 0,1 1 32 0 0,-1 0 0 0 0,1 0 1 0 0,-1 1-1 0 0,1 0 0 0 0,9-4 1 0 0,-11 5-22 0 0,1 0-1 0 0,-1 0 1 0 0,1 1 0 0 0,0-1-1 0 0,-1 1 1 0 0,1 0 0 0 0,-1 0-1 0 0,1 0 1 0 0,0 0 0 0 0,-1 0 0 0 0,1 1-1 0 0,-1 0 1 0 0,1-1 0 0 0,-1 1-1 0 0,1 1 1 0 0,-1-1 0 0 0,0 0-1 0 0,4 3 1 0 0,-7-3-19 0 0,1-1 0 0 0,-1 1-1 0 0,1 0 1 0 0,-1 0 0 0 0,1-1 0 0 0,-1 1-1 0 0,0 0 1 0 0,1 0 0 0 0,-1 0 0 0 0,0 0-1 0 0,0-1 1 0 0,0 1 0 0 0,0 0-1 0 0,0 0 1 0 0,0 0 0 0 0,0 0 0 0 0,0 0-1 0 0,0 0 1 0 0,0 0 0 0 0,0-1 0 0 0,0 1-1 0 0,-1 0 1 0 0,1 0 0 0 0,0 0 0 0 0,-1 1-1 0 0,0 0 9 0 0,0 1-1 0 0,0-1 1 0 0,0 1-1 0 0,-1-1 1 0 0,1 1-1 0 0,-1-1 1 0 0,-1 2-1 0 0,-4 2 31 0 0,0 0-1 0 0,0 0 1 0 0,-13 6-1 0 0,-4 4 17 0 0,15-9-37 0 0,2-1 15 0 0,-1 0 0 0 0,1-1 0 0 0,-1 0 0 0 0,0-1 0 0 0,0 1 0 0 0,0-1 0 0 0,-14 4-1 0 0,21-8-19 0 0,-1 0 0 0 0,1 0 0 0 0,-1 0 0 0 0,1 0-1 0 0,-1 0 1 0 0,1 0 0 0 0,0-1 0 0 0,-1 1 0 0 0,1 0-1 0 0,-1-1 1 0 0,1 1 0 0 0,0-1 0 0 0,-1 0 0 0 0,0 0-1 0 0,1 0-4 0 0,0 1 0 0 0,1 0-1 0 0,-1-1 1 0 0,0 1 0 0 0,1-1-1 0 0,-1 1 1 0 0,1-1 0 0 0,-1 0-1 0 0,1 1 1 0 0,0-1 0 0 0,-1 1-1 0 0,1-1 1 0 0,-1 0 0 0 0,1 1-1 0 0,0-1 1 0 0,0 0 0 0 0,-1 0-1 0 0,1 1 1 0 0,0-1 0 0 0,0 0-1 0 0,0 0 1 0 0,0 1 0 0 0,0-1-1 0 0,0 0 1 0 0,0 0-1 0 0,0 1 1 0 0,0-1 0 0 0,0 0-1 0 0,0 0 1 0 0,0 1 0 0 0,1-1-1 0 0,-1 0 1 0 0,1 0 0 0 0,6-14 90 0 0,1 1 0 0 0,0 0 0 0 0,12-14 0 0 0,36-40 247 0 0,5 12-97 0 0,-13 13-84 0 0,-14 9-2656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45.0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 1 11952 0 0,'10'12'146'0'0,"10"17"1"0"0,-18-25-70 0 0,1 1 0 0 0,-1 0 0 0 0,0-1 1 0 0,0 1-1 0 0,0 0 0 0 0,0 1 0 0 0,0 6 0 0 0,-2-10-20 0 0,0 1 1 0 0,0-1-1 0 0,0 0 0 0 0,0 1 0 0 0,-1-1 0 0 0,1 0 0 0 0,-1 0 1 0 0,0 1-1 0 0,0-1 0 0 0,1 0 0 0 0,-1 0 0 0 0,0 0 0 0 0,-1 0 0 0 0,1 0 1 0 0,-3 3-1 0 0,4-4-50 0 0,-1-1 0 0 0,1 1 0 0 0,-1 0 0 0 0,0-1 0 0 0,1 1 0 0 0,-1 0 0 0 0,0-1 0 0 0,1 1 0 0 0,-1-1 0 0 0,0 1 0 0 0,0-1 0 0 0,1 1 0 0 0,-1-1 0 0 0,0 0 0 0 0,0 1 0 0 0,0-1 0 0 0,0 0 0 0 0,0 0 0 0 0,1 0 0 0 0,-1 0 0 0 0,0 0 0 0 0,0 1 0 0 0,0-2 0 0 0,0 1 0 0 0,0 0 0 0 0,0 0 0 0 0,0 0 0 0 0,1 0 0 0 0,-1 0 0 0 0,0-1 0 0 0,0 1 0 0 0,0 0 0 0 0,0-1 0 0 0,1 1 0 0 0,-1-1 0 0 0,0 1 0 0 0,0-1 0 0 0,1 1 0 0 0,-1-1 0 0 0,-1 0 0 0 0,2 0-6 0 0,-1 0 1 0 0,1 0 0 0 0,0 1-1 0 0,-1-1 1 0 0,1 0 0 0 0,0 0-1 0 0,0 0 1 0 0,-1 1 0 0 0,1-1 0 0 0,0 0-1 0 0,0 0 1 0 0,0 0 0 0 0,0 1-1 0 0,0-1 1 0 0,0 0 0 0 0,0 0-1 0 0,0 0 1 0 0,0 0 0 0 0,1 1 0 0 0,-1-1-1 0 0,0 0 1 0 0,0 0 0 0 0,1 0-1 0 0,-1 1 1 0 0,0-1 0 0 0,1 0-1 0 0,-1 1 1 0 0,1-1 0 0 0,0-1 0 0 0,1-1 7 0 0,1 0 1 0 0,-1 1 0 0 0,0-1-1 0 0,1 1 1 0 0,-1-1 0 0 0,5-2-1 0 0,-4 3 2 0 0,-1 1 0 0 0,1 0-1 0 0,-1 0 1 0 0,1 0 0 0 0,0 0 0 0 0,-1 0-1 0 0,1 0 1 0 0,0 1 0 0 0,0-1 0 0 0,0 1-1 0 0,0 0 1 0 0,-1 0 0 0 0,1 0 0 0 0,0 0-1 0 0,0 1 1 0 0,0-1 0 0 0,0 1-1 0 0,-1-1 1 0 0,1 1 0 0 0,0 0 0 0 0,-1 0-1 0 0,1 1 1 0 0,-1-1 0 0 0,4 2 0 0 0,-1 0 17 0 0,0 1 0 0 0,0-1 0 0 0,-1 1 0 0 0,1 0 0 0 0,-1 0 0 0 0,0 0 0 0 0,-1 1 0 0 0,1-1 0 0 0,-1 1 0 0 0,1 0 0 0 0,2 7 1 0 0,1 6 76 0 0,0 1 1 0 0,-2 0-1 0 0,0-1 1 0 0,-1 2-1 0 0,-1-1 1 0 0,-1 0-1 0 0,0 29 1 0 0,-2-43-52 0 0,-1 1 0 0 0,1-1 0 0 0,-2 10 1 0 0,1-13-33 0 0,1 0 1 0 0,-1 0 0 0 0,0-1-1 0 0,0 1 1 0 0,1 0 0 0 0,-1 0-1 0 0,0 0 1 0 0,-1-1 0 0 0,1 1-1 0 0,0-1 1 0 0,0 1 0 0 0,-1-1 0 0 0,-1 2-1 0 0,2-2 0 0 0,0-1 0 0 0,0 1 0 0 0,0-1 0 0 0,0 0 0 0 0,0 1 0 0 0,0-1 0 0 0,0 0 0 0 0,0 0 0 0 0,0 0 0 0 0,0 1 0 0 0,-1-1-1 0 0,1-1 1 0 0,0 1 0 0 0,0 0 0 0 0,0 0 0 0 0,0 0 0 0 0,0 0 0 0 0,0-1 0 0 0,0 1 0 0 0,0-1 0 0 0,0 1 0 0 0,-2-2 0 0 0,-25-15 232 0 0,22 13-249 0 0,-14-8 69 0 0,13 8-34 0 0,-1-1 1 0 0,1 0 0 0 0,0 0 0 0 0,0-1 0 0 0,-10-10 0 0 0,8 6 70 0 0,-13-24 0 0 0,19 30-80 0 0,1-1 0 0 0,0 1 0 0 0,0-1 0 0 0,0 0 0 0 0,0 1 0 0 0,1-1 0 0 0,0 0 0 0 0,-1-7 0 0 0,1 6 70 0 0,1 1 0 0 0,0-1-1 0 0,1 1 1 0 0,-1 0 0 0 0,1-1 0 0 0,2-5-1 0 0,-3 10-73 0 0,3 0 118 0 0,1 0-27 0 0,15-5 29 0 0,-14 4-110 0 0,1 0 0 0 0,-1 0-1 0 0,1 1 1 0 0,-1 0 0 0 0,1 0-1 0 0,0 0 1 0 0,-1 1 0 0 0,1 0-1 0 0,0 0 1 0 0,8 1-1 0 0,-4 1 5 0 0,-1 1-1 0 0,0 0 1 0 0,0 0 0 0 0,-1 1-1 0 0,1 0 1 0 0,-1 0-1 0 0,12 9 1 0 0,-15-9-27 0 0,-1-1 0 0 0,1 2 0 0 0,-1-1 0 0 0,0 0 0 0 0,0 1 0 0 0,0 0 0 0 0,-1 0 0 0 0,0 0 0 0 0,0 0 0 0 0,0 1 0 0 0,0-1 0 0 0,3 12 0 0 0,-4-8 11 0 0,1 0-1 0 0,-2 0 1 0 0,2 17-1 0 0,-4-3-2522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45.9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188 1 12160 0 0,'2'87'872'0'0,"-3"-82"-738"0"0,1-1 1 0 0,-1 1-1 0 0,0-1 1 0 0,0 1-1 0 0,0-1 1 0 0,-1 0-1 0 0,1 1 1 0 0,-1-1-1 0 0,0 0 1 0 0,-3 5 0 0 0,3-8-62 0 0,1 0 0 0 0,0 0 0 0 0,0 1 0 0 0,0-1 0 0 0,-1 0 0 0 0,1 0 0 0 0,0 0 0 0 0,-1-1 0 0 0,1 1 0 0 0,-3 1 0 0 0,3-2-63 0 0,1 1 1 0 0,0-1 0 0 0,-1 0-1 0 0,1 0 1 0 0,-1 0-1 0 0,1 0 1 0 0,-1 1 0 0 0,1-1-1 0 0,-1 0 1 0 0,1 0-1 0 0,-1 0 1 0 0,0 0 0 0 0,1 0-1 0 0,-1 0 1 0 0,1 0-1 0 0,-1 0 1 0 0,1-1 0 0 0,-1 1-1 0 0,1 0 1 0 0,-1 0 0 0 0,1 0-1 0 0,-1 0 1 0 0,1-1-1 0 0,0 1 1 0 0,-1 0 0 0 0,1-1-1 0 0,-1 1 1 0 0,1 0-1 0 0,-1-1 1 0 0,1 1 0 0 0,-1-1-1 0 0,0-1 16 0 0,1 0-1 0 0,-1 0 1 0 0,1 0-1 0 0,-1 0 1 0 0,1 0-1 0 0,-1 0 0 0 0,1 0 1 0 0,0 0-1 0 0,0 0 1 0 0,0 0-1 0 0,0 0 1 0 0,0 0-1 0 0,1-1 1 0 0,-1 1-1 0 0,1 0 1 0 0,-1 0-1 0 0,1 0 1 0 0,0 0-1 0 0,1-3 0 0 0,0 1 16 0 0,1-1 0 0 0,0 1 0 0 0,0-1 0 0 0,0 1-1 0 0,0 0 1 0 0,7-7 0 0 0,-8 10-23 0 0,-1 0-1 0 0,0 1 1 0 0,1-1 0 0 0,-1 0 0 0 0,1 0 0 0 0,-1 1 0 0 0,1-1-1 0 0,0 1 1 0 0,-1 0 0 0 0,1-1 0 0 0,0 1 0 0 0,-1 0-1 0 0,1 0 1 0 0,0 0 0 0 0,-1 0 0 0 0,1 0 0 0 0,2 1 0 0 0,3 0 25 0 0,-1 1 1 0 0,0-1 0 0 0,6 4 0 0 0,-9-4-33 0 0,-1 0-1 0 0,0 0 1 0 0,0 0 0 0 0,0 1-1 0 0,0-1 1 0 0,0 1 0 0 0,0 0 0 0 0,0-1-1 0 0,-1 1 1 0 0,1 0 0 0 0,-1 0-1 0 0,1 0 1 0 0,-1 0 0 0 0,0 0 0 0 0,2 3-1 0 0,1 3 17 0 0,3 3 16 0 0,1 1 33 0 0,8 16 0 0 0,-14-24-41 0 0,-1 1-1 0 0,1-1 0 0 0,-1 0 0 0 0,0 1 0 0 0,0-1 1 0 0,0 1-1 0 0,0-1 0 0 0,-1 6 0 0 0,0-5-5 0 0,0-1-1 0 0,-1 1 0 0 0,0 0 1 0 0,0 0-1 0 0,0-1 1 0 0,0 1-1 0 0,-1 0 0 0 0,0-1 1 0 0,0 0-1 0 0,0 1 1 0 0,-1-1-1 0 0,1 0 1 0 0,-1 0-1 0 0,0 0 0 0 0,0 0 1 0 0,0-1-1 0 0,-1 1 1 0 0,1-1-1 0 0,-1 0 0 0 0,0 0 1 0 0,0 0-1 0 0,0-1 1 0 0,0 1-1 0 0,0-1 0 0 0,-1 0 1 0 0,1 0-1 0 0,-1 0 1 0 0,-8 1-1 0 0,2 0 61 0 0,-1 0 1 0 0,0-1-1 0 0,-14 1 0 0 0,21-3-60 0 0,1 0-1 0 0,0-1 1 0 0,0 1 0 0 0,0-1-1 0 0,0 0 1 0 0,0 0 0 0 0,0 0-1 0 0,0 0 1 0 0,0-1-1 0 0,1 1 1 0 0,-1-1 0 0 0,-5-4-1 0 0,6 3 2 0 0,0 1-1 0 0,0-1 1 0 0,0 1-1 0 0,1-1 1 0 0,-1 0-1 0 0,1-1 0 0 0,0 1 1 0 0,-1 0-1 0 0,2 0 1 0 0,-1-1-1 0 0,0 1 1 0 0,-1-8-1 0 0,2 8-3 0 0,0 0-1 0 0,0 0 1 0 0,0 0-1 0 0,1 0 1 0 0,-1 0-1 0 0,1-1 1 0 0,0 1 0 0 0,0 0-1 0 0,1 0 1 0 0,-1 0-1 0 0,0 0 1 0 0,1-1 0 0 0,0 1-1 0 0,0 0 1 0 0,2-4-1 0 0,4-5 48 0 0,0 1 0 0 0,1 1 0 0 0,0-1 0 0 0,12-9 0 0 0,10-16 10 0 0,-25 30-66 0 0,0 0-1 0 0,-1 1 0 0 0,2-1 0 0 0,5-4 0 0 0,-9 8-7 0 0,1 0 0 0 0,0 0 0 0 0,0 1 0 0 0,0-1 0 0 0,-1 1 0 0 0,1 0 0 0 0,1 0 1 0 0,-1 0-1 0 0,0 0 0 0 0,0 0 0 0 0,6 0 0 0 0,3 0 21 0 0,-3 0 3 0 0,0 0 1 0 0,10 1-1 0 0,-16 0-25 0 0,-1 1 0 0 0,1-1 0 0 0,-1 1 0 0 0,1-1 0 0 0,-1 1 0 0 0,1 0 0 0 0,-1 0-1 0 0,1 0 1 0 0,-1 0 0 0 0,0 0 0 0 0,4 3 0 0 0,-3-2 4 0 0,-1 0 0 0 0,1 0 0 0 0,-1 0 0 0 0,0 0 0 0 0,0 0 0 0 0,0 1 0 0 0,0-1 0 0 0,0 1 0 0 0,0-1 0 0 0,0 1 0 0 0,-1 0 0 0 0,2 3 0 0 0,-3-4-5 0 0,0-1-1 0 0,0 1 1 0 0,1 0 0 0 0,-2 0 0 0 0,1-1 0 0 0,0 1 0 0 0,0 0 0 0 0,0-1 0 0 0,-1 1 0 0 0,1 0-1 0 0,-1-1 1 0 0,1 1 0 0 0,-1 0 0 0 0,0-1 0 0 0,0 1 0 0 0,1-1 0 0 0,-1 1 0 0 0,0-1 0 0 0,0 1 0 0 0,-1-1-1 0 0,1 0 1 0 0,0 0 0 0 0,0 1 0 0 0,-3 1 0 0 0,-11 9 34 0 0,-23 14 0 0 0,8-5 5 0 0,15-11-18 0 0,-1-1 0 0 0,0 0 1 0 0,0-1-1 0 0,-1-1 0 0 0,0 0 0 0 0,0-2 0 0 0,-19 5 0 0 0,27-8 6 0 0,0 0 0 0 0,0-1-1 0 0,0 0 1 0 0,-13 0-1 0 0,22-1-27 0 0,-1-1-1 0 0,0 1 1 0 0,0 0-1 0 0,0 0 1 0 0,0 0-1 0 0,0-1 0 0 0,0 1 1 0 0,1-1-1 0 0,-1 1 1 0 0,0 0-1 0 0,0-1 1 0 0,0 1-1 0 0,1-1 0 0 0,-1 0 1 0 0,0 1-1 0 0,1-1 1 0 0,-1 0-1 0 0,1 1 1 0 0,-2-2-1 0 0,1 0 15 0 0,0 0 0 0 0,0 0 0 0 0,0-1 0 0 0,0 1 1 0 0,0 0-1 0 0,0-3 0 0 0,2-2 44 0 0,11-9-122 0 0,-1 1-1 0 0,2 1 1 0 0,24-22 0 0 0,-22 21-2228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50.6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11507 10152 0 0,'16'-6'48'0'0,"0"0"1"0"0,28-15 0 0 0,28-21 296 0 0,-47 26-182 0 0,-9 5 89 0 0,-2-1 0 0 0,1 0-1 0 0,17-20 1 0 0,4-3 169 0 0,-18 17-91 0 0,20-25-1 0 0,-21 24-88 0 0,25-24-1 0 0,9-2 134 0 0,59-39-1 0 0,72-46 151 0 0,-81 43-81 0 0,-80 68-335 0 0,50-53 332 0 0,-42 41-194 0 0,45-37 0 0 0,-25 26-66 0 0,17-14 33 0 0,170-113 545 0 0,-211 150-625 0 0,22-22-1 0 0,26-21 141 0 0,64-27 76 0 0,-117 78-303 0 0,53-31 127 0 0,-34 16-58 0 0,83-62 282 0 0,-110 78-350 0 0,23-18 183 0 0,0 0-1 0 0,64-36 1 0 0,149-86 602 0 0,-238 143-795 0 0,181-130 578 0 0,-152 107-493 0 0,33-29 125 0 0,-42 33-106 0 0,48-32-1 0 0,5-1 17 0 0,-48 34-23 0 0,66-38-1 0 0,-82 53-88 0 0,0-1 0 0 0,0-1 0 0 0,-2 0 0 0 0,32-28-1 0 0,30-25 99 0 0,-11 10-30 0 0,-28 22-38 0 0,1 2 0 0 0,55-32-1 0 0,68-48 129 0 0,-55 35-47 0 0,4-7 9 0 0,-65 46-98 0 0,5-6 11 0 0,18-13 29 0 0,232-157 331 0 0,-217 147-320 0 0,32-22 62 0 0,-109 82-167 0 0,123-86 142 0 0,-109 74-124 0 0,227-192 261 0 0,-189 157-217 0 0,22-22 7 0 0,-48 43-26 0 0,74-51 0 0 0,-57 45-10 0 0,9-4-1 0 0,-30 21-10 0 0,44-38 1 0 0,11-14 24 0 0,7-7 0 0 0,-71 60-46 0 0,129-119 79 0 0,10 8-18 0 0,-59 46-32 0 0,-52 41-23 0 0,2-5 3 0 0,-6 4-3 0 0,51-49 10 0 0,-70 68-12 0 0,53-41 0 0 0,9-9 4 0 0,-63 52-8 0 0,1 1 1 0 0,47-31 0 0 0,249-173 75 0 0,-114 43-18 0 0,-148 127-54 0 0,50-35 34 0 0,-35 31-10 0 0,155-131 94 0 0,29-42 56 0 0,-254 228-188 0 0,29-31 71 0 0,73-60 0 0 0,142-86 121 0 0,-37 29-51 0 0,-53 27-40 0 0,-76 64-52 0 0,139-109 85 0 0,-28 6-17 0 0,-126 114-78 0 0,-25 20-19 0 0,9-5 14 0 0,12-10 1 0 0,-41 27-20 0 0,1 2 0 0 0,32-19 0 0 0,-6 7 5 0 0,-2-2 0 0 0,-1-2-1 0 0,60-56 1 0 0,-49 43-2 0 0,-9 7-11 0 0,80-61 12 0 0,-71 57-23 0 0,-38 28 2 0 0,245-181 13 0 0,-218 161 1 0 0,81-78-1 0 0,-2 3-7 0 0,-53 45-1 0 0,-4 2 1 0 0,26-26 1 0 0,-1 0 8 0 0,-68 68-8 0 0,74-65 13 0 0,-59 53-11 0 0,86-52 1 0 0,-48 43-5 0 0,2-1-5 0 0,26-19 6 0 0,-91 52-8 0 0,-1-1 0 0 0,21-17 0 0 0,0-2 0 0 0,198-149 0 0 0,-171 133 0 0 0,20-17 0 0 0,182-128 15 0 0,-167 125-7 0 0,-37 24-4 0 0,67-63 1 0 0,-118 96-5 0 0,4-4 0 0 0,33-23 0 0 0,-36 28 0 0 0,23-14 0 0 0,45-39 0 0 0,33-30 8 0 0,-33 30-8 0 0,9-8 0 0 0,12-9 0 0 0,-13 10 0 0 0,24-21 0 0 0,-9 0 0 0 0,-34 32-7 0 0,-29 26 5 0 0,63-39 0 0 0,-27 20-3 0 0,-52 35 5 0 0,26-19 0 0 0,61-56 0 0 0,-90 71 0 0 0,1 0 0 0 0,1 2 0 0 0,0 1 0 0 0,51-29 0 0 0,-27 23 0 0 0,56-36 0 0 0,27-18-4 0 0,-59 37 0 0 0,139-91 4 0 0,-127 78 0 0 0,84-35 0 0 0,-116 64-3 0 0,-21 11 107 0 0,1 2-1 0 0,34-8 0 0 0,10-5-3922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56.9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 6928 0 0,'0'0'64'0'0,"1"-5"-43"0"0,4-12-10 0 0,-5 16-10 0 0,1 1-1 0 0,-1-1 1 0 0,0 1 0 0 0,0 0 0 0 0,0-1-1 0 0,1 1 1 0 0,-1-1 0 0 0,0 1 0 0 0,0 0-1 0 0,1 0 1 0 0,-1-1 0 0 0,0 1 0 0 0,1 0-1 0 0,-1-1 1 0 0,0 1 0 0 0,1 0 0 0 0,-1 0 0 0 0,0-1-1 0 0,1 1 1 0 0,-1 0 0 0 0,1 0 0 0 0,-1 0-1 0 0,0 0 1 0 0,1 0 0 0 0,-1 0 0 0 0,1 0-1 0 0,-1-1 1 0 0,0 1 0 0 0,1 0 0 0 0,-1 0-1 0 0,1 0 1 0 0,-1 1 0 0 0,1-1 0 0 0,-1 0 0 0 0,0 0-1 0 0,1 0 1 0 0,-1 0 0 0 0,1 0 0 0 0,-1 0-1 0 0,1 1 1 0 0,1 0 6 0 0,15 0 24 0 0,-11 0-19 0 0,-1-1 0 0 0,1 1 1 0 0,0 0-1 0 0,5 2 0 0 0,9 3 24 0 0,-13-4-18 0 0,0 0 0 0 0,-1 0-1 0 0,1 0 1 0 0,-1 1 0 0 0,7 4 0 0 0,1 2 12 0 0,-1 1 0 0 0,0 0 0 0 0,-1 1 0 0 0,0 0 0 0 0,0 1 0 0 0,-2 0 0 0 0,1 0 0 0 0,15 26-1 0 0,-16-22 15 0 0,19 22-1 0 0,-18-26 8 0 0,-2 1 0 0 0,15 24 0 0 0,-2 7 78 0 0,14 26 70 0 0,9 13 115 0 0,-26-45-128 0 0,2-1 1 0 0,34 48 0 0 0,-13-30-5 0 0,-11-13 74 0 0,61 64 0 0 0,-67-82-154 0 0,43 46 254 0 0,-22-17-102 0 0,-17-21 35 0 0,32 48 1 0 0,71 94 587 0 0,-120-160-794 0 0,10 15 100 0 0,15 16 119 0 0,-28-34-341 0 0,-7-9-28 0 0,0 1 0 0 0,0-1 0 0 0,0 1 0 0 0,1-1 0 0 0,-1 0 0 0 0,0 0 0 0 0,1 0 0 0 0,0 0 0 0 0,-1 0-1 0 0,1-1 1 0 0,0 1 0 0 0,0-1 0 0 0,0 0 0 0 0,5 2 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57.5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1 243 11760 0 0,'2'-1'9'0'0,"0"1"1"0"0,1 0-1 0 0,-1-1 1 0 0,0 0-1 0 0,0 1 0 0 0,3-2 1 0 0,9-3 68 0 0,4 1 74 0 0,-1 0 0 0 0,0-2 0 0 0,0 0 1 0 0,25-13-1 0 0,-28 11-47 0 0,-1-1 1 0 0,18-16-1 0 0,0 2 56 0 0,-26 18-146 0 0,-1 1-1 0 0,1 0 1 0 0,-1-1-1 0 0,8-10 1 0 0,-9 10-1 0 0,1 0 0 0 0,0 1 0 0 0,1-1 0 0 0,7-6 0 0 0,46-39 75 0 0,-48 43-71 0 0,-10 6-14 0 0,1 1 0 0 0,0-1 0 0 0,-1 0 0 0 0,1 1 0 0 0,0-1 0 0 0,0 0 0 0 0,-1 1 0 0 0,1-1 0 0 0,0 1-1 0 0,0-1 1 0 0,0 1 0 0 0,0 0 0 0 0,0-1 0 0 0,0 1 0 0 0,-1 0 0 0 0,1 0 0 0 0,0 0 0 0 0,0-1 0 0 0,0 1 0 0 0,0 0 0 0 0,0 0 0 0 0,0 0 0 0 0,0 1 0 0 0,0-1 0 0 0,0 0-1 0 0,0 0 1 0 0,0 0 0 0 0,1 1 0 0 0,6 1 30 0 0,-6-2-25 0 0,0 1-1 0 0,0-1 1 0 0,0 1-1 0 0,0-1 1 0 0,-1 1-1 0 0,1 0 1 0 0,0 0-1 0 0,0 0 0 0 0,3 2 1 0 0,1 2 13 0 0,0 1-1 0 0,0 0 1 0 0,0 0-1 0 0,-1 0 1 0 0,0 1 0 0 0,0 0-1 0 0,0 0 1 0 0,-1 0-1 0 0,4 11 1 0 0,0 3 23 0 0,-5-9-12 0 0,2 0-1 0 0,-1 0 0 0 0,1 0 0 0 0,13 19 1 0 0,38 46 127 0 0,-41-57-88 0 0,30 30 0 0 0,-14-17 0 0 0,31 26 137 0 0,-47-46-655 0 0,0 1 0 0 0,-1 0 0 0 0,20 25 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58.1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762 857 8840 0 0,'-1'-2'20'0'0,"0"0"1"0"0,0 0 0 0 0,0 0 0 0 0,0 0-1 0 0,0 0 1 0 0,-1 0 0 0 0,1 0-1 0 0,-1 0 1 0 0,1 1 0 0 0,-3-3-1 0 0,-20-15 191 0 0,20 16-167 0 0,-6-3 89 0 0,1 0 1 0 0,-1 1-1 0 0,0 0 0 0 0,-21-7 0 0 0,18 7-79 0 0,0 0 1 0 0,-15-8 0 0 0,2-3 6 0 0,-43-34 0 0 0,55 38-50 0 0,0-1 0 0 0,1 0 0 0 0,0-1 0 0 0,-11-18 0 0 0,3 2 3 0 0,-14-19 55 0 0,-34-65 0 0 0,48 76 118 0 0,-45-57 0 0 0,-1-3 356 0 0,11 6 267 0 0,46 79-556 0 0,-18-20 1 0 0,9 12-84 0 0,16 18-407 0 0,0 0 0 0 0,-1 0 0 0 0,0 0 1 0 0,0 0-1 0 0,-7-3 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00.9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15176 0 0,'11'18'75'0'0,"-1"-1"1"0"0,2 0-1 0 0,0-1 1 0 0,18 18 0 0 0,-12-14 98 0 0,28 29 236 0 0,0-2-63 0 0,108 118 390 0 0,-99-108-608 0 0,175 174 158 0 0,-67-80-194 0 0,-10-11-45 0 0,-43-30-36 0 0,19 20 3 0 0,-83-77-7 0 0,-30-33 14 0 0,1 0 1 0 0,24 20-1 0 0,-32-33-16 0 0,0 1 21 0 0,0 0-1 0 0,0 1 0 0 0,15 18 1 0 0,-21-23-461 0 0,0 0 0 0 0,1 0 0 0 0,-1 0 0 0 0,6 4 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01.2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1 202 12760 0 0,'12'-12'535'0'0,"24"-18"0"0"0,-31 26-379 0 0,-1 0-1 0 0,0 0 1 0 0,0 0-1 0 0,0-1 0 0 0,6-8 1 0 0,-7 8-6 0 0,0 0 0 0 0,1 0 0 0 0,0 1 1 0 0,0-1-1 0 0,1 1 0 0 0,5-5 0 0 0,15-9 354 0 0,33-22 184 0 0,-49 35-587 0 0,0 0 0 0 0,1 1 0 0 0,-1 0 0 0 0,19-5 0 0 0,-22 7-81 0 0,0 2 0 0 0,0-1 1 0 0,0 1-1 0 0,0 0 0 0 0,0 0 0 0 0,7 2 0 0 0,37 7 77 0 0,-29-4-57 0 0,-14-3-37 0 0,0 0 1 0 0,-1 0 0 0 0,1 1-1 0 0,-1 0 1 0 0,1 0-1 0 0,-1 1 1 0 0,11 8-1 0 0,2 1 5 0 0,-2-3-5 0 0,-1 1 1 0 0,-1 1 0 0 0,21 21-1 0 0,-8-6-3 0 0,21 24 0 0 0,-34-33 0 0 0,1 0 0 0 0,1-2 0 0 0,1 0 0 0 0,0-1-1 0 0,1-1 1 0 0,38 21 0 0 0,-53-33-173 0 0,1 0 0 0 0,-1-1 0 0 0,1 1 0 0 0,0-1 0 0 0,0 0-1 0 0,0 0 1 0 0,0-1 0 0 0,0 1 0 0 0,0-1 0 0 0,-1 0 0 0 0,1-1 0 0 0,9-1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07.6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43 107 6728 0 0,'0'0'128'0'0,"2"-4"-74"0"0,2-6-7 0 0,0 0 0 0 0,8-10 0 0 0,7-17 135 0 0,-18 36-181 0 0,0-1 15 0 0,0-1 1 0 0,0 1 0 0 0,0 0 0 0 0,-1-1-1 0 0,1 1 1 0 0,0-1 0 0 0,-1-4 0 0 0,0 7-13 0 0,0 0 1 0 0,0 0 0 0 0,0 0-1 0 0,0 0 1 0 0,0 1 0 0 0,0-1-1 0 0,0 0 1 0 0,0 0 0 0 0,0 0-1 0 0,0 0 1 0 0,0 0 0 0 0,0 1-1 0 0,0-1 1 0 0,0 0 0 0 0,0 0-1 0 0,0 0 1 0 0,0 0 0 0 0,0 0-1 0 0,1 1 1 0 0,-1-1 0 0 0,0 0-1 0 0,0 0 1 0 0,0 0 0 0 0,0 0-1 0 0,0 0 1 0 0,0 0 0 0 0,0 0-1 0 0,0 1 1 0 0,0-1 0 0 0,1 0-1 0 0,-1 0 1 0 0,0 0 0 0 0,0 0-1 0 0,0 0 1 0 0,0 0 0 0 0,0 0-1 0 0,1 0 1 0 0,-1 0 0 0 0,0 0-1 0 0,-2 1 8 0 0,1 0-1 0 0,-1 1 1 0 0,0-1-1 0 0,1 0 1 0 0,-1 0-1 0 0,1 1 1 0 0,-1-1-1 0 0,1 1 0 0 0,0-1 1 0 0,0 1-1 0 0,0 0 1 0 0,-2 2-1 0 0,-1 3 11 0 0,-40 61 237 0 0,36-58-186 0 0,7-9-39 0 0,-6 16 3747 0 0,8-15-3668 0 0,1-1 1 0 0,0 0-1 0 0,-1 1 0 0 0,1-1 1 0 0,-1 1-1 0 0,0-1 1 0 0,1 1-1 0 0,-1 0 1 0 0,0 0-1 0 0,0 0 1 0 0,1 2-1 0 0,9 23 172 0 0,-10-22-175 0 0,0 0 0 0 0,0 0 0 0 0,-1 0 0 0 0,0 0 0 0 0,0 0 0 0 0,-1 8 0 0 0,1-13-100 0 0,0 1-1 0 0,0-1 1 0 0,-1 1 0 0 0,1-1 0 0 0,0 1 0 0 0,0-1 0 0 0,-1 1 0 0 0,1-1 0 0 0,-1 1 0 0 0,1-1 0 0 0,0 1 0 0 0,-1-1 0 0 0,1 0 0 0 0,-1 1 0 0 0,1-1 0 0 0,-1 0 0 0 0,1 1 0 0 0,-1-1 0 0 0,1 0 0 0 0,-1 1 0 0 0,0-1 0 0 0,1 0 0 0 0,-1 0 0 0 0,1 0 0 0 0,-1 0 0 0 0,0 0 0 0 0,1 0 0 0 0,-1 0 0 0 0,1 0 0 0 0,-1 0 0 0 0,0 0-1 0 0,0 0-2 0 0,0 0-1 0 0,0 0 0 0 0,0-1 0 0 0,0 1 0 0 0,0 0 1 0 0,0-1-1 0 0,1 1 0 0 0,-1-1 0 0 0,0 1 0 0 0,0-1 0 0 0,0 1 1 0 0,1-1-1 0 0,-1 1 0 0 0,0-1 0 0 0,1 0 0 0 0,-1 1 0 0 0,1-1 1 0 0,-1 0-1 0 0,0 0 0 0 0,1 1 0 0 0,0-1 0 0 0,-1 0 0 0 0,1 0 1 0 0,-1 0-1 0 0,1 0 0 0 0,0 0 0 0 0,0 0 0 0 0,0 1 0 0 0,-1-2 1 0 0,-4-34-1806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49.7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0 564 11656 0 0,'96'3'44'0'0,"25"0"176"0"0,48-1 312 0 0,-45 0-112 0 0,126-10 302 0 0,-121 1-378 0 0,275-24 13 0 0,-218 15-296 0 0,370-35 64 0 0,-379 32-115 0 0,82-7-4 0 0,188-12 16 0 0,192-14 19 0 0,582-1 101 0 0,-831 38-73 0 0,-154 4-15 0 0,261-31 66 0 0,-295 22-66 0 0,97-11 17 0 0,201-22 62 0 0,1 15 56 0 0,367 3 232 0 0,-769 32-365 0 0,293-2 153 0 0,-167 3-82 0 0,396 2 365 0 0,-301 3-224 0 0,20-2 1 0 0,-121-3-81 0 0,85-2 77 0 0,-167-1-154 0 0,245-5 210 0 0,-84 10-74 0 0,65 0 49 0 0,-152 0-135 0 0,206 7 175 0 0,-271 0-214 0 0,121 9 102 0 0,104 9 86 0 0,-276-22-223 0 0,73 1 77 0 0,-6-11-5 0 0,83-30 91 0 0,-155 20-2779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6.3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65 1 9240 0 0,'2'3'48'0'0,"1"0"0"0"0,-2 1 1 0 0,1-1-1 0 0,0 1 0 0 0,-1-1 0 0 0,0 1 1 0 0,1 0-1 0 0,-2-1 0 0 0,1 1 1 0 0,1 7-1 0 0,-2-7 3 0 0,12 113 852 0 0,-8-76-654 0 0,-2 9 68 0 0,-1 0 0 0 0,-13 99 0 0 0,-35 96 102 0 0,43-225-393 0 0,4-16-18 0 0,-1 0 1 0 0,1 0 0 0 0,-1 0-1 0 0,0 0 1 0 0,0 0-1 0 0,0 0 1 0 0,-1 0 0 0 0,0 0-1 0 0,1-1 1 0 0,-1 1-1 0 0,-4 4 1 0 0,5-7 2 0 0,1 0 0 0 0,-1-1 0 0 0,0 1-1 0 0,1 0 1 0 0,-1 0 0 0 0,0 0 0 0 0,1-1 0 0 0,-1 1 0 0 0,1 0 0 0 0,0 0 0 0 0,-1 0-1 0 0,1 0 1 0 0,0 0 0 0 0,-1 0 0 0 0,1 0 0 0 0,0 0 0 0 0,0 0 0 0 0,0 1 0 0 0,0-1 45 0 0,-1-4-2 0 0,-2-8-3 0 0,1 1 1 0 0,0 0-1 0 0,0-1 0 0 0,1 1 0 0 0,1-1 0 0 0,-1 1 1 0 0,4-21-1 0 0,-1 16 30 0 0,1 1 0 0 0,1-1 1 0 0,0 1-1 0 0,1 0 0 0 0,9-18 1 0 0,19-34 384 0 0,3 2 1 0 0,3 1 0 0 0,52-63-1 0 0,-77 108-259 0 0,1 1-1 0 0,0 1 1 0 0,1 0-1 0 0,1 2 0 0 0,23-17 1 0 0,-32 27-134 0 0,1-1 1 0 0,-1 1-1 0 0,1 0 1 0 0,0 1-1 0 0,0 0 1 0 0,1 1-1 0 0,-1 0 1 0 0,1 0-1 0 0,9 0 0 0 0,-12 2-26 0 0,0 0 0 0 0,0 1 0 0 0,0 0 0 0 0,9 2 0 0 0,11 2 94 0 0,-15-3 3 0 0,1 1 0 0 0,13 4 0 0 0,3 0-2527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0.1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544 1454 13464 0 0,'5'-5'10'0'0,"0"0"0"0"0,0 0 0 0 0,0 0 1 0 0,0 1-1 0 0,1 0 0 0 0,0 0 1 0 0,-1 0-1 0 0,2 1 0 0 0,-1 0 1 0 0,7-3-1 0 0,-9 4 12 0 0,-1 1 0 0 0,1-1 1 0 0,-1 0-1 0 0,0 0 0 0 0,1-1 0 0 0,-1 1 1 0 0,0-1-1 0 0,-1 1 0 0 0,1-1 1 0 0,0 0-1 0 0,-1 0 0 0 0,0 0 0 0 0,1 0 1 0 0,-1-1-1 0 0,1-3 0 0 0,0 3 35 0 0,-2-1 1 0 0,1 1-1 0 0,0-1 0 0 0,-1 0 1 0 0,0 0-1 0 0,0 1 0 0 0,0-1 1 0 0,-1 0-1 0 0,0 0 0 0 0,0 0 1 0 0,0-8-1 0 0,-1 10-29 0 0,0 0 0 0 0,0-1-1 0 0,0 1 1 0 0,0 0 0 0 0,0 1 0 0 0,0-1 0 0 0,-1 0-1 0 0,-2-3 1 0 0,-1-3 25 0 0,2 4-32 0 0,1-1 0 0 0,-2 1 1 0 0,1 0-1 0 0,0 0 0 0 0,-1 1 1 0 0,0-1-1 0 0,0 1 0 0 0,-1-1 1 0 0,1 1-1 0 0,-1 1 0 0 0,0-1 1 0 0,0 1-1 0 0,0 0 0 0 0,0 0 1 0 0,-1 0-1 0 0,-9-3 0 0 0,-2 0 33 0 0,-32-7 0 0 0,41 12-41 0 0,-1 0 0 0 0,1 0 0 0 0,-1 1 1 0 0,1 0-1 0 0,0 0 0 0 0,-10 2 0 0 0,-11 5 27 0 0,0 0 1 0 0,0 2-1 0 0,1 1 0 0 0,-44 23 1 0 0,57-25-16 0 0,0 2 0 0 0,1 0 0 0 0,0 0 0 0 0,0 2 0 0 0,-12 13 0 0 0,14-14-2 0 0,1 0 19 0 0,0 1 0 0 0,1 0 0 0 0,0 1 1 0 0,-16 28-1 0 0,11-13 77 0 0,-16 45 0 0 0,25-54-54 0 0,0 1-1 0 0,2 0 0 0 0,0 0 1 0 0,1 0-1 0 0,0 23 1 0 0,3-36-33 0 0,0 0 0 0 0,1 0 0 0 0,-1 0-1 0 0,1 0 1 0 0,1 0 0 0 0,-1 0 0 0 0,5 13 0 0 0,-4-16-6 0 0,0 0-1 0 0,0 0 1 0 0,0 0 0 0 0,1 0 0 0 0,0 0-1 0 0,-1-1 1 0 0,1 1 0 0 0,0-1-1 0 0,1 1 1 0 0,-1-1 0 0 0,0 0-1 0 0,8 4 1 0 0,-8-5-6 0 0,0 0 0 0 0,0 0 0 0 0,0-1-1 0 0,0 1 1 0 0,1-1 0 0 0,-1 0 0 0 0,0 0 0 0 0,1 0 0 0 0,-1 0-1 0 0,1 0 1 0 0,-1-1 0 0 0,1 0 0 0 0,-1 0 0 0 0,6 0-1 0 0,2-1 29 0 0,-3 1-16 0 0,0-1 0 0 0,0 0 1 0 0,0-1-1 0 0,0 0 0 0 0,0 0 0 0 0,-1 0 1 0 0,12-6-1 0 0,-9 3 2 0 0,0-1 1 0 0,-1 0-1 0 0,0 0 1 0 0,0-1 0 0 0,0 0-1 0 0,-1-1 1 0 0,0 0-1 0 0,0 0 1 0 0,-1-1-1 0 0,0 0 1 0 0,-1 0 0 0 0,0-1-1 0 0,6-12 1 0 0,6-18 93 0 0,-1-1 1 0 0,16-62-1 0 0,-3 10 67 0 0,10-41 75 0 0,-40 133-267 0 0,17-63 160 0 0,9-76 1 0 0,-20 91-98 0 0,18-250 258 0 0,-24 290-315 0 0,1-43 75 0 0,-13-101 1 0 0,-32-51 78 0 0,33 168-105 0 0,-2 1-1 0 0,0 0 0 0 0,-29-49 0 0 0,35 70-24 0 0,3 7-3 0 0,1 0 1 0 0,-1 1-1 0 0,0-1 1 0 0,0 1-1 0 0,-1 0 1 0 0,-10-10-1 0 0,15 16-37 0 0,-6-3 161 0 0,6 3-144 0 0,0 1-1 0 0,0-1 0 0 0,-1 1 1 0 0,1-1-1 0 0,0 0 0 0 0,0 1 1 0 0,0-1-1 0 0,0 1 0 0 0,0-1 1 0 0,0 0-1 0 0,0 1 0 0 0,0-1 1 0 0,0 1-1 0 0,0-1 0 0 0,0 1 1 0 0,0-1-1 0 0,0 0 0 0 0,0 1 0 0 0,0-1 1 0 0,0 1-1 0 0,0-1 0 0 0,1 0 1 0 0,-1 1-1 0 0,0-1 0 0 0,0 0 1 0 0,1 1-1 0 0,64 185 276 0 0,156 309 1 0 0,43-62-100 0 0,-238-394-155 0 0,48 54 0 0 0,-57-74-20 0 0,2-1 0 0 0,0-1 0 0 0,1-1-1 0 0,30 20 1 0 0,-40-30-58 0 0,0-1-1 0 0,0-1 1 0 0,12 5-1 0 0,-3-4-2491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1.0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1 111 12256 0 0,'2'8'2'0'0,"0"-1"0"0"0,0 0 0 0 0,7 12 0 0 0,-2-3 50 0 0,2 3 208 0 0,1 0 0 0 0,1 0 0 0 0,20 28 0 0 0,-7-18 358 0 0,33 33 0 0 0,-43-50-363 0 0,1 0 0 0 0,1-1-1 0 0,0-1 1 0 0,30 15 0 0 0,-41-22-217 0 0,1-1 15 0 0,0 1 0 0 0,0-1 0 0 0,0 0 0 0 0,0-1 0 0 0,0 0 0 0 0,0 0 0 0 0,0 0 0 0 0,1 0 0 0 0,-1-1 0 0 0,12-1 0 0 0,-16 1-44 0 0,0-1 0 0 0,0 1 0 0 0,-1-1 0 0 0,1 1-1 0 0,0-1 1 0 0,-1 0 0 0 0,1 1 0 0 0,-1-1-1 0 0,1 0 1 0 0,-1 0 0 0 0,1 0 0 0 0,-1 0-1 0 0,0-1 1 0 0,1 1 0 0 0,-1 0 0 0 0,0 0-1 0 0,0-1 1 0 0,0 1 0 0 0,0-1 0 0 0,0 1-1 0 0,0-1 1 0 0,0 1 0 0 0,0-1 0 0 0,-1 0-1 0 0,1 1 1 0 0,-1-1 0 0 0,1-2 0 0 0,1-5 21 0 0,1-1 0 0 0,-2-1 0 0 0,1-13 0 0 0,-1 19-25 0 0,6-164 183 0 0,-4 58-4 0 0,-2 103-135 0 0,0 0 0 0 0,3-14 0 0 0,-2 15 57 0 0,0 0-1 0 0,-1 0 1 0 0,0-9-1 0 0,7 29 137 0 0,-4 7-131 0 0,0-1 0 0 0,2 39 0 0 0,1 7-23 0 0,17 50 77 0 0,4-1 0 0 0,61 157 0 0 0,-38-147-64 0 0,-14-36-22 0 0,44 93 125 0 0,-72-165-176 0 0,-1 1-1 0 0,-1-1 1 0 0,-1 1 0 0 0,-1 0 0 0 0,0 0 0 0 0,3 25 0 0 0,-7-36-20 0 0,0 1 1 0 0,-1-1-1 0 0,0 0 1 0 0,-1 1 0 0 0,1-1-1 0 0,-1 1 1 0 0,0-1-1 0 0,-1 0 1 0 0,1 0-1 0 0,-1 0 1 0 0,0 0-1 0 0,-1 0 1 0 0,0 0 0 0 0,0 0-1 0 0,0-1 1 0 0,0 1-1 0 0,-1-1 1 0 0,0 0-1 0 0,0 0 1 0 0,-9 7-1 0 0,-3 1 8 0 0,-1-2-1 0 0,0 0 0 0 0,-1-1 0 0 0,0-1 0 0 0,-24 8 0 0 0,13-7 10 0 0,0-2 0 0 0,-1-1-1 0 0,-56 6 1 0 0,27-5 23 0 0,32-4-5 0 0,0-1 1 0 0,-51-2-1 0 0,62-2-29 0 0,6 1 0 0 0,0 0 0 0 0,0-1 0 0 0,0 0 0 0 0,-14-4-1 0 0,22 4-7 0 0,-1 0-1 0 0,1 0 0 0 0,-1 0 0 0 0,1 0 0 0 0,0-1 0 0 0,-1 1 0 0 0,1 0 0 0 0,0-1 0 0 0,0 0 0 0 0,0 0 0 0 0,0 1 0 0 0,0-1 0 0 0,1 0 0 0 0,-1 0 1 0 0,0-1-1 0 0,1 1 0 0 0,-1 0 0 0 0,1-1 0 0 0,0 1 0 0 0,0 0 0 0 0,-1-4 0 0 0,0-1 5 0 0,1 1-1 0 0,0 0 1 0 0,1-1-1 0 0,-1 1 1 0 0,1-1 0 0 0,1 1-1 0 0,-1-1 1 0 0,1 1-1 0 0,0-1 1 0 0,2-6-1 0 0,4-12 14 0 0,1 0 0 0 0,1 0 0 0 0,1 1 0 0 0,1 0 0 0 0,2 1 0 0 0,22-34 0 0 0,-3 12 21 0 0,2 2 0 0 0,45-44-1 0 0,100-88 46 0 0,-86 86-47 0 0,-3 0-2615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4.6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194 412 9240 0 0,'0'5'65'0'0,"1"4"-34"0"0,-1 26 74 0 0,-4-6 30 0 0,-2-1-1 0 0,0 0 1 0 0,-2-1 0 0 0,-14 37-1 0 0,13-49 100 0 0,8-13-172 0 0,0-1-1 0 0,0 1 0 0 0,0-1 0 0 0,1 1 1 0 0,-1-1-1 0 0,0 1 0 0 0,1 0 0 0 0,-1-1 1 0 0,0 3-1 0 0,0-1 294 0 0,-4-5-157 0 0,0-1-153 0 0,1 0 0 0 0,-1-1 0 0 0,1 1-1 0 0,0-1 1 0 0,0 0 0 0 0,0 0 0 0 0,1-1 0 0 0,-1 1-1 0 0,1-1 1 0 0,0 0 0 0 0,-4-9 0 0 0,-1-3 44 0 0,0 0 1 0 0,-5-23 0 0 0,-20-96 430 0 0,29 107-282 0 0,1 0-1 0 0,2-56 1 0 0,-1-4 264 0 0,-2-18 84 0 0,4 102-525 0 0,1-1 1 0 0,-1 1-1 0 0,0 0 0 0 0,1 0 0 0 0,0 0 1 0 0,2-5-1 0 0,2-12-1911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4.9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1 102 15376 0 0,'14'-1'0'0'0,"16"-9"0"0"0,11-3 0 0 0,11-5 8 0 0,13-3 8 0 0,14 2-8 0 0,8 0 16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29.0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140 1475 16575 0 0,'-7'0'98'0'0,"0"0"-1"0"0,0-1 0 0 0,0 0 1 0 0,0-1-1 0 0,0 0 0 0 0,-8-3 1 0 0,-2 0 310 0 0,14 4-284 0 0,-1 0 1 0 0,1 0-1 0 0,-1 0 0 0 0,1-1 0 0 0,0 1 0 0 0,-6-4 0 0 0,8 3-60 0 0,-1 0-1 0 0,0 1 1 0 0,1-1 0 0 0,-1 0-1 0 0,1 0 1 0 0,0 0 0 0 0,0 0-1 0 0,0 0 1 0 0,0 0 0 0 0,0 0-1 0 0,0 0 1 0 0,0 0-1 0 0,0-1 1 0 0,0-3 0 0 0,-6-37 481 0 0,-4-79 1 0 0,10-50-84 0 0,2 89-302 0 0,-1 0-12 0 0,0-65 37 0 0,4-29-33 0 0,-2 131-117 0 0,-1 20-5 0 0,2 0 0 0 0,1 0 1 0 0,10-38-1 0 0,-10 50-3 0 0,1 0 0 0 0,0 1 0 0 0,1-1 1 0 0,0 1-1 0 0,1 0 0 0 0,1 1 0 0 0,17-22 1 0 0,-21 29-20 0 0,5-4 58 0 0,-9 9-63 0 0,1 0 0 0 0,-1 0-1 0 0,0 0 1 0 0,1 0-1 0 0,-1 0 1 0 0,0 0-1 0 0,1 0 1 0 0,-1 0-1 0 0,1 0 1 0 0,-1 0-1 0 0,0 0 1 0 0,1 1-1 0 0,-1-1 1 0 0,0 0 0 0 0,1 0-1 0 0,-1 0 1 0 0,0 0-1 0 0,1 1 1 0 0,-1-1-1 0 0,0 0 1 0 0,0 0-1 0 0,1 1 1 0 0,-1-1-1 0 0,0 0 1 0 0,0 1-1 0 0,1-1 1 0 0,-1 0 0 0 0,0 1-1 0 0,0-1 1 0 0,0 0-1 0 0,1 1 1 0 0,0 2 14 0 0,1-1 1 0 0,-1 1-1 0 0,1-1 1 0 0,0 0-1 0 0,4 4 0 0 0,5 6 5 0 0,5 10 23 0 0,-1 0 0 0 0,-2 2 0 0 0,0 0-1 0 0,11 30 1 0 0,-9-19 47 0 0,27 45 0 0 0,-26-57-32 0 0,0 0 0 0 0,2-1 0 0 0,1-1 0 0 0,1-1 0 0 0,40 33 0 0 0,-56-50-45 0 0,0 0-1 0 0,0 0 1 0 0,1 0-1 0 0,-1-1 0 0 0,1 1 1 0 0,0-1-1 0 0,0 0 1 0 0,0 0-1 0 0,6 1 1 0 0,-8-3-4 0 0,0 0 0 0 0,0 0 0 0 0,0 0 0 0 0,0 0 0 0 0,0 0 0 0 0,0 0 0 0 0,0-1 0 0 0,0 0 0 0 0,0 1 0 0 0,0-1 0 0 0,-1 0 0 0 0,1 0 0 0 0,0-1 0 0 0,0 1 0 0 0,-1-1 0 0 0,6-3 0 0 0,-1 0 5 0 0,-1-1 0 0 0,1 1-1 0 0,-1-2 1 0 0,0 1 0 0 0,-1-1-1 0 0,6-8 1 0 0,23-45 37 0 0,30-58 23 0 0,-16 32-24 0 0,-26 49-18 0 0,30-37 1 0 0,4-9 12 0 0,20-26 50 0 0,-62 89-70 0 0,-9 12-9 0 0,2 0-1 0 0,-1 0 1 0 0,1 0-1 0 0,1 1 1 0 0,-1 0 0 0 0,1 1-1 0 0,17-11 1 0 0,-20 14-5 0 0,0 0 0 0 0,1 1 0 0 0,-1 0 0 0 0,1 0 0 0 0,-1 0 0 0 0,1 1 1 0 0,0 0-1 0 0,0 0 0 0 0,-1 0 0 0 0,1 1 0 0 0,0 0 0 0 0,0 0 0 0 0,0 0 0 0 0,0 1 0 0 0,9 2 1 0 0,-3-1 8 0 0,-1 1 1 0 0,0 1-1 0 0,0 0 1 0 0,0 1-1 0 0,0 0 1 0 0,-1 0-1 0 0,0 1 1 0 0,0 0-1 0 0,12 11 1 0 0,11 16 40 0 0,-1 2-1 0 0,-2 1 1 0 0,25 41 0 0 0,-21-23 10 0 0,37 79 1 0 0,-26-45-7 0 0,47 124 100 0 0,-48-105-54 0 0,15 16 73 0 0,-44-93-233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1.9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15272 0 0,'0'0'1313'0'0,"6"3"-1043"0"0,26 14 22 0 0,41 28-1 0 0,148 127 258 0 0,-30-25-430 0 0,-91-73-88 0 0,-13-10 2 0 0,32 25 19 0 0,-107-79-245 0 0,5 3-477 0 0,0 0 0 0 0,25 30 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2.3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567 0 16280 0 0,'-2'2'0'0'0,"-3"3"0"0"0,-19 56 0 0 0,-9 18 128 0 0,-4 9-1 0 0,-3 12-7 0 0,-4 3 16 0 0,0-2 368 0 0,3-1 0 0 0,-7 3 0 0 0,-1 12 8 0 0,5-5-128 0 0,0-13 8 0 0,-6 4 8 0 0,-11-1-8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3.4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91 0 11352 0 0,'0'0'4856'0'0,"4"3"-4704"0"0,6 4-85 0 0,-1 0 0 0 0,0 1 0 0 0,-1 0 0 0 0,0 0 0 0 0,0 0 0 0 0,-1 1 0 0 0,6 10 0 0 0,-9-12-25 0 0,0 0 0 0 0,0 0 0 0 0,-1 1 0 0 0,-1-1 0 0 0,1 1 0 0 0,-1-1 0 0 0,0 1-1 0 0,-1 0 1 0 0,0 0 0 0 0,0-1 0 0 0,0 16 0 0 0,-3-2 61 0 0,-1 1 0 0 0,-1-1-1 0 0,-1 0 1 0 0,-1 0 0 0 0,-1 0-1 0 0,-12 26 1 0 0,11-30-52 0 0,-2 1 0 0 0,0-1 1 0 0,-1-1-1 0 0,0 0 0 0 0,-1 0 0 0 0,-1-2 0 0 0,-16 15 0 0 0,-16 10-2272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6.0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165 470 8536 0 0,'-9'-63'393'0'0,"8"58"-284"0"0,1 1-1 0 0,0-1 1 0 0,0 0 0 0 0,0 1-1 0 0,2-6 1 0 0,-1-11 402 0 0,-1 21-504 0 0,0-1 24 0 0,0 0 1 0 0,0-1-1 0 0,0 1 0 0 0,0 0 1 0 0,0 0-1 0 0,0 0 1 0 0,0-1-1 0 0,1 1 0 0 0,-1 0 1 0 0,0 0-1 0 0,1 0 1 0 0,-1 0-1 0 0,0 0 1 0 0,1 0-1 0 0,0 0 0 0 0,-1-1 1 0 0,1 2-1 0 0,1-3 1 0 0,-2 3-20 0 0,1 0 1 0 0,-1 0-1 0 0,1 0 1 0 0,-1 0-1 0 0,1 0 1 0 0,-1 0-1 0 0,1 0 0 0 0,-1 0 1 0 0,0 0-1 0 0,1 0 1 0 0,-1 0-1 0 0,1 1 1 0 0,-1-1-1 0 0,0 0 1 0 0,1 0-1 0 0,-1 1 1 0 0,1-1-1 0 0,-1 0 1 0 0,0 0-1 0 0,1 1 1 0 0,-1-1-1 0 0,0 0 1 0 0,0 1-1 0 0,1-1 1 0 0,-1 0-1 0 0,0 1 0 0 0,0-1 1 0 0,1 1-1 0 0,-1-1 1 0 0,0 0-1 0 0,0 1 1 0 0,0 0-1 0 0,8 17 30 0 0,-7-15-7 0 0,5 12 9 0 0,-1 0 1 0 0,0 0 0 0 0,-1 0 0 0 0,-1 1-1 0 0,-1 0 1 0 0,2 24 0 0 0,-4-1 122 0 0,-7 57 1 0 0,4-75-86 0 0,2-6 17 0 0,-1 0 0 0 0,-7 29-1 0 0,7-40-75 0 0,-17 50 280 0 0,16-46-219 0 0,-1 0 1 0 0,1-1 0 0 0,-2 1 0 0 0,-7 9 0 0 0,10-14-21 0 0,-1-1 0 0 0,0 1 1 0 0,0-1-1 0 0,0 0 1 0 0,-5 4-1 0 0,5-5-16 0 0,1 0 0 0 0,0 1-1 0 0,0-1 1 0 0,-1 1 0 0 0,1-1 0 0 0,0 1 0 0 0,1 0-1 0 0,-1 0 1 0 0,0 0 0 0 0,-2 4 0 0 0,3-6-25 0 0,1 1 1 0 0,0 0-1 0 0,-1-1 1 0 0,1 1-1 0 0,-1 0 1 0 0,1-1-1 0 0,-1 1 1 0 0,1-1-1 0 0,-1 1 0 0 0,1-1 1 0 0,-1 1-1 0 0,0-1 1 0 0,1 1-1 0 0,-1-1 1 0 0,0 0-1 0 0,1 1 1 0 0,-1-1-1 0 0,0 0 1 0 0,1 1-1 0 0,-1-1 1 0 0,-1 0-1 0 0,0 0-1 0 0,1 0-1 0 0,-1 0 0 0 0,1 0 0 0 0,-1 0 1 0 0,1 0-1 0 0,-1-1 0 0 0,1 1 1 0 0,-1-1-1 0 0,1 1 0 0 0,-3-2 0 0 0,0 0 19 0 0,1 0 0 0 0,-1 0 0 0 0,0-1 0 0 0,0 1 0 0 0,1-1 0 0 0,-6-6 0 0 0,6 5-15 0 0,0 0 0 0 0,0 0 0 0 0,1 0-1 0 0,0 0 1 0 0,0-1 0 0 0,0 1 0 0 0,0-1-1 0 0,1 1 1 0 0,-1-1 0 0 0,0-8 0 0 0,0-5 39 0 0,0-27 1 0 0,2 18 8 0 0,-2-136 326 0 0,1 52-30 0 0,-1 12-26 0 0,2 46-149 0 0,4-77 357 0 0,-2 88-320 0 0,-3 32-123 0 0,1 0 0 0 0,0 0 0 0 0,1 0 0 0 0,0 0 0 0 0,1 0 0 0 0,0 0-1 0 0,5-12 1 0 0,-7 21-84 0 0,0 0 0 0 0,1 0 0 0 0,-1 0-1 0 0,1 1 1 0 0,-1-1 0 0 0,1 0-1 0 0,0 0 1 0 0,-1 1 0 0 0,1-1 0 0 0,0 0-1 0 0,-1 1 1 0 0,1-1 0 0 0,0 1-1 0 0,0-1 1 0 0,0 1 0 0 0,0-1 0 0 0,-1 1-1 0 0,3-1 1 0 0,-3 14 200 0 0,-3 16-2517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36.3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0 281 16479 0 0,'10'0'0'0'0,"15"-2"0"0"0,16-11 0 0 0,9-2 200 0 0,9-4 0 0 0,13-10 0 0 0,10-8 8 0 0,4 1 120 0 0,8-1 8 0 0,15-8-8 0 0,11-3 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6.6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 83 10656 0 0,'-4'66'132'0'0,"0"0"89"0"0,4-35 18 0 0,8 53 0 0 0,-6-71-154 0 0,1 0-1 0 0,0 0 1 0 0,1 0 0 0 0,0-1-1 0 0,1 1 1 0 0,11 18 0 0 0,-7-16-15 0 0,0-1 1 0 0,1-1 0 0 0,1 0-1 0 0,0-1 1 0 0,0 0-1 0 0,1 0 1 0 0,16 11 0 0 0,-16-15-45 0 0,0 0 1 0 0,0-1 0 0 0,0-1-1 0 0,1 0 1 0 0,0 0 0 0 0,0-2 0 0 0,1 1-1 0 0,-1-2 1 0 0,16 3 0 0 0,7-1-5 0 0,0-2 0 0 0,0-1 1 0 0,0-2-1 0 0,52-6 1 0 0,-62 1-20 0 0,0-1 1 0 0,0-1-1 0 0,-1-1 0 0 0,28-14 1 0 0,-42 17-3 0 0,-2 0 1 0 0,1-1-1 0 0,-1 0 0 0 0,0-1 1 0 0,0 0-1 0 0,0 0 0 0 0,-1-1 1 0 0,0 0-1 0 0,-1 0 0 0 0,0-1 1 0 0,7-10-1 0 0,-4 2 13 0 0,0-1 0 0 0,-1 0 1 0 0,-1 0-1 0 0,-1-1 0 0 0,7-27 0 0 0,-12 37 6 0 0,0 0 0 0 0,-1 0 0 0 0,0 0 0 0 0,0-1 0 0 0,-1 1 0 0 0,-1 0 0 0 0,1-1 0 0 0,-2 1 0 0 0,1 0 0 0 0,-1 0 0 0 0,0 0 0 0 0,-6-14 0 0 0,1 8 48 0 0,0 0-1 0 0,-1 1 1 0 0,0-1-1 0 0,-1 1 0 0 0,-1 1 1 0 0,-13-15-1 0 0,16 20 23 0 0,-15-11 0 0 0,15 14-9 0 0,0-1-1 0 0,-9-10 1 0 0,13 12-43 0 0,0 0 1 0 0,0 1-1 0 0,0 0 1 0 0,-1 0-1 0 0,1 0 1 0 0,-1 0-1 0 0,-6-4 1 0 0,8 6-17 0 0,-1 1 1 0 0,1-1-1 0 0,-1 0 0 0 0,1 1 1 0 0,0-1-1 0 0,-1 1 1 0 0,1-1-1 0 0,-1 1 1 0 0,1 0-1 0 0,-1 0 0 0 0,1 1 1 0 0,-1-1-1 0 0,1 0 1 0 0,-1 1-1 0 0,1-1 0 0 0,-4 2 1 0 0,0 1 18 0 0,0-1-1 0 0,0 1 1 0 0,0 0 0 0 0,1 1 0 0 0,-1 0-1 0 0,1-1 1 0 0,-8 9 0 0 0,-31 35 163 0 0,28-28-127 0 0,6-7-15 0 0,0 1 1 0 0,2-1 0 0 0,-13 24 0 0 0,-14 42 147 0 0,18-39-117 0 0,2-3 23 0 0,1 0-1 0 0,1 1 0 0 0,-13 71 0 0 0,25-97-87 0 0,-1 0 0 0 0,2 0 0 0 0,0 1-1 0 0,0-1 1 0 0,1 0 0 0 0,1 1-1 0 0,0-1 1 0 0,0 0 0 0 0,1 0-1 0 0,0 0 1 0 0,9 17 0 0 0,-6-15 10 0 0,1 0 0 0 0,1-1 1 0 0,0 0-1 0 0,1 0 0 0 0,0-1 1 0 0,1 0-1 0 0,0-1 0 0 0,19 16 1 0 0,-19-20-10 0 0,0 1 0 0 0,0-1 1 0 0,0-1-1 0 0,1 0 1 0 0,-1 0-1 0 0,20 4 0 0 0,-6-3 30 0 0,-1-1-1 0 0,29 2 1 0 0,-34-6 0 0 0,0-1-1 0 0,0 0 1 0 0,33-6 0 0 0,47-15-727 0 0,-69 14-891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59.0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1770 2098 10344 0 0,'-18'-24'10'0'0,"10"14"1"0"0,-15-17 0 0 0,-26-17 74 0 0,-9-10 134 0 0,18 14-17 0 0,-65-72 842 0 0,20 1-511 0 0,-2-3-183 0 0,45 61-251 0 0,5 6 4 0 0,-44-42-1 0 0,23 33-36 0 0,-110-112 171 0 0,28 17-14 0 0,40 44-30 0 0,31 37 96 0 0,-105-83 0 0 0,132 116-52 0 0,-45-49-1 0 0,-4-6 137 0 0,-27-8 187 0 0,102 84-348 0 0,-26-31 1 0 0,38 42-170 0 0,0 1 1 0 0,1-1 0 0 0,0-1-1 0 0,0 1 1 0 0,1 0-1 0 0,-1-1 1 0 0,1 1 0 0 0,0-1-1 0 0,1 0 1 0 0,-1 0-1 0 0,0-8 1 0 0,1 3 38 0 0,1-1 0 0 0,1 1-1 0 0,-1 0 1 0 0,5-21 0 0 0,-2 19-10 0 0,-1 0 0 0 0,2 0 0 0 0,0 0 1 0 0,0 1-1 0 0,7-13 0 0 0,-7 16 21 0 0,-1 1 0 0 0,3-10 0 0 0,-1 2-2385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59.4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1 12456 0 0,'0'0'0'0'0,"1"1"0"0"0,-1-1 0 0 0,1 1 0 0 0,-1-1 0 0 0,0 1 0 0 0,1-1 0 0 0,-1 1 0 0 0,0 0 0 0 0,0-1 0 0 0,1 1 0 0 0,-1 0 0 0 0,0-1 0 0 0,0 1 0 0 0,0 0 0 0 0,0 0 0 0 0,1 2 0 0 0,5 25 172 0 0,1-1 0 0 0,1 0 0 0 0,14 30 0 0 0,-14-39-34 0 0,1 0 1 0 0,1-1 0 0 0,1 0-1 0 0,0 0 1 0 0,21 22 0 0 0,12 7 266 0 0,-7-8-4 0 0,43 58 1 0 0,-66-78-328 0 0,-6-7-37 0 0,0 0 0 0 0,-1 0 0 0 0,0 0-1 0 0,8 20 1 0 0,-14-29-35 0 0,0 0 0 0 0,-1 0-1 0 0,0 0 1 0 0,1 0 0 0 0,-1 0-1 0 0,0 0 1 0 0,0 0 0 0 0,0 0-1 0 0,0 0 1 0 0,-1 0 0 0 0,1 0-1 0 0,0 0 1 0 0,-1 0 0 0 0,0 0-1 0 0,1-1 1 0 0,-1 1 0 0 0,0 0-1 0 0,0 0 1 0 0,0 0 0 0 0,0-1-1 0 0,0 1 1 0 0,0 0 0 0 0,-1-1-1 0 0,1 1 1 0 0,0-1 0 0 0,-1 1-1 0 0,1-1 1 0 0,-3 1 0 0 0,-4 4 5 0 0,0 0 1 0 0,-1-1-1 0 0,1-1 0 0 0,-14 6 1 0 0,-77 36 0 0 0,84-38-6 0 0,1 1 0 0 0,0 0 0 0 0,-17 15 0 0 0,24-19-1 0 0,-4 5 3 0 0,0 1 0 0 0,0 1 0 0 0,1 0 1 0 0,0 1-1 0 0,-10 18 0 0 0,8-13 19 0 0,-26 31 1 0 0,25-36-10 0 0,5-4 3 0 0,0-1-1 0 0,0 1 1 0 0,-7 12-1 0 0,-5 10-1936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8:59.9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11552 0 0,'3'2'44'0'0,"0"0"1"0"0,0 0 0 0 0,0-1-1 0 0,0 1 1 0 0,0-1 0 0 0,0 0-1 0 0,1 0 1 0 0,-1 0 0 0 0,7 1-1 0 0,12 5 258 0 0,-3-1 18 0 0,-14-5-198 0 0,-1 0 0 0 0,1 1 1 0 0,-1 0-1 0 0,8 3 1 0 0,20 16 227 0 0,-1 1 0 0 0,-2 2 0 0 0,35 34 0 0 0,139 174 207 0 0,-188-214-530 0 0,26 32 37 0 0,66 87 88 0 0,-39-37-43 0 0,32 44 59 0 0,-45-66-107 0 0,-21-29 11 0 0,57 63 0 0 0,-15-28 38 0 0,22 22 50 0 0,-71-79-83 0 0,-2 1 0 0 0,28 40 1 0 0,-29-36-7 0 0,24 40 89 0 0,-22-33-2146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00.3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0 367 12160 0 0,'0'0'1'0'0,"0"1"0"0"0,0-1 1 0 0,0 0-1 0 0,0 0 1 0 0,0 0-1 0 0,0 0 0 0 0,0 0 1 0 0,0 0-1 0 0,0 0 0 0 0,0 0 1 0 0,1 0-1 0 0,-1 0 1 0 0,0 0-1 0 0,0 0 0 0 0,0 0 1 0 0,0 0-1 0 0,0 1 0 0 0,0-1 1 0 0,0 0-1 0 0,0 0 1 0 0,0 0-1 0 0,0 0 0 0 0,0 0 1 0 0,0 0-1 0 0,0 0 0 0 0,0 0 1 0 0,0 0-1 0 0,0 0 1 0 0,0 0-1 0 0,0 0 0 0 0,0 0 1 0 0,0 0-1 0 0,1 0 0 0 0,-1 0 1 0 0,0 0-1 0 0,0 0 1 0 0,0 0-1 0 0,0 0 0 0 0,0 0 1 0 0,0 0-1 0 0,0 0 0 0 0,0 0 1 0 0,0 0-1 0 0,0 0 1 0 0,0 0-1 0 0,0 0 0 0 0,0 0 1 0 0,0 0-1 0 0,1 0 0 0 0,-1 0 1 0 0,0 0-1 0 0,0 0 1 0 0,0 0-1 0 0,0 0 0 0 0,0 0 1 0 0,0 0-1 0 0,0 0 0 0 0,6-5 186 0 0,8-9 187 0 0,4-9-99 0 0,-3 3 144 0 0,29-28 0 0 0,22-25 256 0 0,-48 51-503 0 0,1 1 0 0 0,27-24 0 0 0,-18 22-74 0 0,-19 15-74 0 0,1-1 0 0 0,0 1-1 0 0,0 1 1 0 0,1 0 0 0 0,0 0-1 0 0,0 1 1 0 0,16-6 0 0 0,-17 7-15 0 0,-8 5-8 0 0,-1-1-1 0 0,1 0 1 0 0,-1 0 0 0 0,1 1-1 0 0,-1-1 1 0 0,1 1-1 0 0,-1-1 1 0 0,1 1 0 0 0,-1 0-1 0 0,1-1 1 0 0,0 1 0 0 0,-1 0-1 0 0,1 0 1 0 0,-1 0 0 0 0,1 0-1 0 0,0 1 1 0 0,-1-1-1 0 0,1 0 1 0 0,0 1 0 0 0,-1-1-1 0 0,1 1 1 0 0,1 0 0 0 0,4 3-1 0 0,-1 1 0 0 0,1 0 0 0 0,-1 1 0 0 0,0-1 0 0 0,0 1 0 0 0,-1 0 0 0 0,7 10 0 0 0,2 5 0 0 0,12 24 0 0 0,2 4-2 0 0,1-5-4 0 0,10 15-1 0 0,-22-32 7 0 0,0-2-1 0 0,2 0 1 0 0,33 35 0 0 0,14 18 0 0 0,-54-62 0 0 0,0-2-640 0 0,0-1 0 0 0,19 14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6.3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 1 10848 0 0,'-10'220'405'0'0,"7"-171"-297"0"0,-6 49 121 0 0,-6 8 155 0 0,5-53-38 0 0,8-46-154 0 0,1-10 139 0 0,2-9-258 0 0,-4-15 41 0 0,1 15-47 0 0,1 0 0 0 0,1-18-1 0 0,3-25 169 0 0,14-121 426 0 0,-11 127-495 0 0,-4 24 14 0 0,8-32 1 0 0,-9 42-58 0 0,-1 11 36 0 0,0 5 155 0 0,2 32-165 0 0,1 18-3 0 0,-12 94 59 0 0,-1 47 158 0 0,10-188-354 0 0,1 37 146 0 0,-7 61 1 0 0,1-65-2154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7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55 290 11048 0 0,'-3'0'58'0'0,"-1"0"1"0"0,1 0 0 0 0,0-1 0 0 0,0 1 0 0 0,0-1-1 0 0,-1 0 1 0 0,1 0 0 0 0,-5-2 0 0 0,1 0 66 0 0,1 1 152 0 0,5 2-226 0 0,1 0-1 0 0,0-1 0 0 0,-1 1 1 0 0,1 0-1 0 0,-1 0 1 0 0,1 0-1 0 0,0 0 1 0 0,-1 0-1 0 0,1 0 1 0 0,0-1-1 0 0,-1 1 1 0 0,1 0-1 0 0,0 0 1 0 0,0 0-1 0 0,-1-1 1 0 0,1 1-1 0 0,0 0 0 0 0,-1-1 1 0 0,1 0 37 0 0,0 0 1 0 0,0 0 0 0 0,0 0-1 0 0,0 0 1 0 0,0 0-1 0 0,0 0 1 0 0,0 1 0 0 0,0-1-1 0 0,1 0 1 0 0,-1 0-1 0 0,1-2 1 0 0,2-8 229 0 0,-1-1 1 0 0,2-19-1 0 0,-4 23-238 0 0,1-1 1 0 0,0 1-1 0 0,0-1 1 0 0,1 1-1 0 0,0 0 0 0 0,1 0 1 0 0,0 0-1 0 0,6-12 1 0 0,-2 8-5 0 0,2 1 0 0 0,-1 1 0 0 0,16-16 0 0 0,-14 19-47 0 0,-1 0 0 0 0,1 0 1 0 0,1 1-1 0 0,-1 1 0 0 0,1 0 1 0 0,0 0-1 0 0,0 1 0 0 0,13-3 1 0 0,-15 5-13 0 0,0 0 0 0 0,1 0 0 0 0,-1 1 0 0 0,0 0 1 0 0,0 1-1 0 0,11 0 0 0 0,-3 2 26 0 0,-1 1 0 0 0,25 6 0 0 0,-33-6-26 0 0,0 0 1 0 0,0 0 0 0 0,0 1-1 0 0,-1 1 1 0 0,0-1-1 0 0,1 1 1 0 0,-2 0 0 0 0,9 8-1 0 0,-1-2 7 0 0,-7-5-12 0 0,-1 1-1 0 0,0 0 1 0 0,0 0-1 0 0,0 0 0 0 0,0 0 1 0 0,-1 1-1 0 0,-1 0 0 0 0,5 9 1 0 0,-1 2 16 0 0,0 0 0 0 0,7 32 0 0 0,-12-39-15 0 0,-1 1 1 0 0,-1 0-1 0 0,0 0 0 0 0,-1 0 0 0 0,0 0 1 0 0,-3 18-1 0 0,-2 3 14 0 0,-13 39 1 0 0,14-58-20 0 0,-2 0-1 0 0,0 0 1 0 0,0-1-1 0 0,-12 19 1 0 0,-38 48 19 0 0,42-62-21 0 0,-85 99 27 0 0,49-71-10 0 0,10-10 6 0 0,39-35-22 0 0,-1 0 0 0 0,0 0-1 0 0,1 0 1 0 0,-1 0 0 0 0,0-1 0 0 0,0 1-1 0 0,0-1 1 0 0,0 1 0 0 0,0-1 0 0 0,-1 0-1 0 0,1 0 1 0 0,0 1 0 0 0,-1-2 0 0 0,1 1-1 0 0,-1 0 1 0 0,-3 0 0 0 0,-1 0 27 0 0,7 1 17 0 0,0-2-48 0 0,0 0-1 0 0,1 0 0 0 0,-1 0 0 0 0,0 0 1 0 0,0 1-1 0 0,0-1 0 0 0,0 0 0 0 0,0 0 1 0 0,0 0-1 0 0,0 0 0 0 0,1 0 0 0 0,-1 0 1 0 0,0 0-1 0 0,0 0 0 0 0,0 0 0 0 0,0 0 1 0 0,0 0-1 0 0,0 0 0 0 0,0 0 0 0 0,1 0 1 0 0,-1 0-1 0 0,0 0 0 0 0,0 0 0 0 0,0 0 1 0 0,0-1-1 0 0,0 1 0 0 0,0 0 0 0 0,0 0 1 0 0,1 0-1 0 0,-1 0 0 0 0,0 0 0 0 0,0 0 1 0 0,0 0-1 0 0,0 0 0 0 0,0 0 0 0 0,0 0 1 0 0,0 0-1 0 0,0-1 0 0 0,0 1 0 0 0,0 0 1 0 0,0 0-1 0 0,0 0 0 0 0,0 0 0 0 0,1 0 1 0 0,-1 0-1 0 0,0 0 0 0 0,0-1 0 0 0,0 1 1 0 0,0 0-1 0 0,0 0 0 0 0,0 0 0 0 0,0 0 1 0 0,0 0-1 0 0,0-1 0 0 0,6 2 67 0 0,12 0-46 0 0,0-2 0 0 0,0 0 1 0 0,0-1-1 0 0,33-9 0 0 0,9-1 8 0 0,35-5 5 0 0,23-3 17 0 0,-94 17-23 0 0,0 0 0 0 0,40-13 0 0 0,-29 8 36 0 0,-28 7-46 0 0,-1 0-1 0 0,0-1 1 0 0,0 1 0 0 0,0-1-1 0 0,-1 0 1 0 0,7-3 0 0 0,-11 4-176 0 0,0 1-1 0 0,0-1 1 0 0,0 1 0 0 0,0-1 0 0 0,0 1 0 0 0,0 0-1 0 0,0-1 1 0 0,1 1 0 0 0,-1 0 0 0 0,0 0 0 0 0,0 0 0 0 0,0 0-1 0 0,2 0 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7.3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30 14272 0 0,'-1'0'44'0'0,"0"0"0"0"0,0 0 1 0 0,0 0-1 0 0,1 1 1 0 0,-1-1-1 0 0,0 0 1 0 0,0 0-1 0 0,0 0 1 0 0,1 1-1 0 0,-1-1 1 0 0,0 0-1 0 0,0 1 1 0 0,1-1-1 0 0,-1 1 1 0 0,0-1-1 0 0,1 1 0 0 0,-1-1 1 0 0,1 1-1 0 0,-2 0 1 0 0,2-1-17 0 0,0 1 0 0 0,0-1-1 0 0,0 1 1 0 0,0-1 0 0 0,-1 0 0 0 0,1 1 0 0 0,0-1-1 0 0,0 1 1 0 0,0-1 0 0 0,0 1 0 0 0,0-1 0 0 0,0 0 0 0 0,0 1-1 0 0,0-1 1 0 0,0 1 0 0 0,0-1 0 0 0,0 1 0 0 0,1-1 0 0 0,-1 0-1 0 0,0 1 1 0 0,0-1 0 0 0,0 1 0 0 0,0-1 0 0 0,1 0-1 0 0,-1 1 1 0 0,0-1 0 0 0,0 0 0 0 0,1 1 0 0 0,-1-1 0 0 0,0 0-1 0 0,1 1 1 0 0,-1-1 0 0 0,0 0 0 0 0,1 0 0 0 0,-1 1 0 0 0,0-1-1 0 0,1 0 1 0 0,1 1 18 0 0,-1-1 0 0 0,0 1 0 0 0,0 0 0 0 0,0-1 0 0 0,1 0 0 0 0,-1 1 1 0 0,0-1-1 0 0,1 0 0 0 0,-1 1 0 0 0,0-1 0 0 0,1 0 0 0 0,-1 0 0 0 0,0 0 0 0 0,1 0 0 0 0,-1-1 0 0 0,0 1 0 0 0,1 0 0 0 0,-1 0 0 0 0,0-1 0 0 0,0 1 0 0 0,3-2 0 0 0,2-1 146 0 0,1-1-1 0 0,11-8 1 0 0,0 1 27 0 0,-15 9-178 0 0,1-1 0 0 0,-1 1 1 0 0,0-1-1 0 0,0 1 0 0 0,0-1 1 0 0,3-4-1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7.8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41 122 15272 0 0,'-2'-1'45'0'0,"0"-1"0"0"0,0 1 0 0 0,0-1 0 0 0,-1 1 1 0 0,1 0-1 0 0,-1 0 0 0 0,1 0 0 0 0,-1 0 1 0 0,1 0-1 0 0,-1 0 0 0 0,-5 0 0 0 0,2-1 510 0 0,10 2-307 0 0,21 2-34 0 0,-1-2 1 0 0,1-1 0 0 0,40-7-1 0 0,-17 2-106 0 0,78-11 172 0 0,-51 0-200 0 0,-58 13-72 0 0,0-1 0 0 0,0 0 0 0 0,-1-1-1 0 0,23-12 1 0 0,-26 13-6 0 0,-12 5-2 0 0,0 0 0 0 0,1-1 0 0 0,-1 1 0 0 0,0 0 0 0 0,0-1 0 0 0,0 1 0 0 0,0-1 0 0 0,0 1 0 0 0,0-1 0 0 0,-1 1 0 0 0,1-1 0 0 0,0 0-1 0 0,0 1 1 0 0,1-3 0 0 0,6-3 2 0 0,-2 7 0 0 0,-6 0-1 0 0,1 0-1 0 0,-1-1 0 0 0,1 1 1 0 0,-1-1-1 0 0,0 1 0 0 0,1 0 0 0 0,-1-1 1 0 0,0 1-1 0 0,1 0 0 0 0,-1 0 0 0 0,0-1 1 0 0,0 1-1 0 0,0 0 0 0 0,0 0 0 0 0,4 218 31 0 0,-5-155-24 0 0,-1-6 3 0 0,5 19 4 0 0,2 88 28 0 0,-6-139-36 0 0,2 88 20 0 0,2-82-13 0 0,-1-21-3 0 0,-1 0 0 0 0,0 0 0 0 0,-1 1 0 0 0,-1-1 1 0 0,-2 21-1 0 0,-5 15 46 0 0,8-46-51 0 0,-1 1 1 0 0,1-1-1 0 0,-1 1 1 0 0,0 0-1 0 0,0-1 1 0 0,0 1-1 0 0,0-1 1 0 0,0 1-1 0 0,0-1 1 0 0,0 0-1 0 0,0 1 1 0 0,0-1-1 0 0,-1 0 1 0 0,1 0-1 0 0,-2 1 1 0 0,2-2-49 0 0,1 0 1 0 0,0 0-1 0 0,-1 0 1 0 0,1 0-1 0 0,0 0 1 0 0,-1 0-1 0 0,1 0 0 0 0,0 0 1 0 0,-1 0-1 0 0,1 0 1 0 0,0 0-1 0 0,-1 0 1 0 0,1-1-1 0 0,0 1 1 0 0,0 0-1 0 0,-1 0 1 0 0,1 0-1 0 0,0-1 0 0 0,0 1 1 0 0,-1 0-1 0 0,1 0 1 0 0,0-1-1 0 0,0 1 1 0 0,0 0-1 0 0,0 0 1 0 0,-1-1-1 0 0,1 1 1 0 0,0 0-1 0 0,0-1 1 0 0,0 1-1 0 0,0-1 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8.1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0 117 13560 0 0,'3'0'0'0'0,"-2"0"0"0"0,11 7 0 0 0,10-3 184 0 0,9-4 0 0 0,3-1 0 0 0,28-2 0 0 0,-1-5 240 0 0,-2-6 0 0 0,6-2-8 0 0,7 2 16 0 0,-10-6-288 0 0,-10-1 0 0 0,8 3-1 0 0,2 5 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8.4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254 57 13360 0 0,'1'-12'346'0'0,"-1"11"-311"0"0,0 0 1 0 0,0 1 0 0 0,0-1 0 0 0,0 0-1 0 0,0 0 1 0 0,0 1 0 0 0,0-1 0 0 0,0 0-1 0 0,0 1 1 0 0,1-1 0 0 0,-1 0 0 0 0,0 1-1 0 0,0-1 1 0 0,1 0 0 0 0,-1 1 0 0 0,0-1-1 0 0,1 1 1 0 0,-1-1 0 0 0,1 0 0 0 0,-1 1 0 0 0,1-1-1 0 0,-1 1 1 0 0,1-1 0 0 0,0 0 0 0 0,6-2 328 0 0,-7 2-307 0 0,1 1 1 0 0,0 0-1 0 0,-1 0 0 0 0,1-1 1 0 0,0 1-1 0 0,-1 0 0 0 0,1-1 1 0 0,0 1-1 0 0,-1-1 0 0 0,1 1 0 0 0,-1-1 1 0 0,1 1-1 0 0,-1-1 0 0 0,1 0 1 0 0,-1 1-1 0 0,1-1 0 0 0,-1 1 1 0 0,0-1-1 0 0,1 0 0 0 0,-1 1 1 0 0,1-2-1 0 0,-1 0 217 0 0,0 2-262 0 0,0-1 1 0 0,0 1-1 0 0,0 0 1 0 0,0 0-1 0 0,0-1 1 0 0,0 1-1 0 0,0 0 0 0 0,-1-1 1 0 0,1 1-1 0 0,0 0 1 0 0,0 0-1 0 0,0-1 1 0 0,0 1-1 0 0,0 0 1 0 0,-1 0-1 0 0,1-1 1 0 0,0 1-1 0 0,0 0 0 0 0,0 0 1 0 0,0-1-1 0 0,-1 1 1 0 0,1 0-1 0 0,0 0 1 0 0,0 0-1 0 0,-1 0 1 0 0,1-1-1 0 0,-1 1 0 0 0,0 0-4 0 0,0-1 0 0 0,0 1 0 0 0,0-1 0 0 0,-1 1-1 0 0,1-1 1 0 0,0 1 0 0 0,-1 0 0 0 0,1 0 0 0 0,0 0-1 0 0,-1-1 1 0 0,1 1 0 0 0,0 1 0 0 0,-1-1 0 0 0,1 0-1 0 0,0 0 1 0 0,0 0 0 0 0,-3 1 0 0 0,-5 1 11 0 0,-6-1-9 0 0,0 0 0 0 0,0 1 0 0 0,0 1 0 0 0,-20 7 0 0 0,29-8-8 0 0,1 0 0 0 0,0 0 0 0 0,0 1 0 0 0,0 0 0 0 0,0 0 0 0 0,1 0 0 0 0,-1 1-1 0 0,1-1 1 0 0,0 1 0 0 0,0 0 0 0 0,0 0 0 0 0,0 1 0 0 0,1-1 0 0 0,-1 1 0 0 0,-2 6-1 0 0,-2 4 1 0 0,1 0-1 0 0,0 0 0 0 0,2 1 0 0 0,0 0 0 0 0,-5 27 0 0 0,8-35-1 0 0,1 0 1 0 0,1 1 0 0 0,0-1-1 0 0,0 0 1 0 0,0 0-1 0 0,1 1 1 0 0,0-1 0 0 0,1 0-1 0 0,0 0 1 0 0,0 0-1 0 0,1 0 1 0 0,0-1 0 0 0,5 11-1 0 0,-5-13 2 0 0,-2-1 1 0 0,1 0 0 0 0,1 0 0 0 0,-1-1 0 0 0,1 1 0 0 0,-1-1 0 0 0,1 1 0 0 0,0-1 0 0 0,0 0 0 0 0,1 0 0 0 0,-1 0 0 0 0,1 0 0 0 0,3 2 0 0 0,116 67 60 0 0,-82-52-38 0 0,-28-14-12 0 0,18 11 0 0 0,-8-2 9 0 0,46 21 1 0 0,19 6 14 0 0,-77-36-30 0 0,1 1 1 0 0,-1 1-1 0 0,-1 0 1 0 0,1 1-1 0 0,11 12 0 0 0,-15-12 3 0 0,0 0-1 0 0,-1 1 1 0 0,0-1-1 0 0,-1 2 1 0 0,0-1-1 0 0,0 0 1 0 0,4 19-1 0 0,-8-25 0 0 0,0 0 0 0 0,0 0-1 0 0,-1 1 1 0 0,1-1 0 0 0,-1 0-1 0 0,0 0 1 0 0,0 1 0 0 0,-1-1-1 0 0,1 0 1 0 0,-1 0 0 0 0,0 0-1 0 0,0 0 1 0 0,0 1 0 0 0,-1-1-1 0 0,1-1 1 0 0,-1 1-1 0 0,0 0 1 0 0,-4 5 0 0 0,0 0 20 0 0,0-1 1 0 0,-1 0 0 0 0,0 0-1 0 0,-1-1 1 0 0,0 1 0 0 0,-11 7-1 0 0,1-3 25 0 0,0 0 0 0 0,0 0 0 0 0,-1-2 0 0 0,0-1 0 0 0,-1 0 0 0 0,0-1 0 0 0,-1-1 0 0 0,1-2 0 0 0,-1 1 0 0 0,-36 3 0 0 0,-89-2 184 0 0,135-7-221 0 0,-1 0-1 0 0,0-1 0 0 0,1 0 0 0 0,-1 0 0 0 0,1-2 1 0 0,-14-3-1 0 0,-18-11-2320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7.0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828 1 15176 0 0,'-51'10'39'0'0,"32"-6"5"0"0,-1 0 1 0 0,1 1-1 0 0,-36 14 1 0 0,-102 67 397 0 0,132-70-351 0 0,1 1-1 0 0,1 1 1 0 0,1 0-1 0 0,-23 26 1 0 0,39-37-74 0 0,0 1 1 0 0,0-1 0 0 0,1 1 0 0 0,0 0 0 0 0,1 0 0 0 0,-1 1 0 0 0,2-1 0 0 0,-5 13-1 0 0,6-14-14 0 0,1 0-1 0 0,-1 0 1 0 0,1 0-1 0 0,1 0 1 0 0,-1 0-1 0 0,1 0 1 0 0,1 0-1 0 0,-1 0 1 0 0,1 0-1 0 0,0 0 1 0 0,3 10-1 0 0,0-6-2 0 0,1 1-1 0 0,0-1 1 0 0,0 0 0 0 0,1 0-1 0 0,0-1 1 0 0,15 19 0 0 0,-8-14-1 0 0,1-1 0 0 0,0 0 0 0 0,25 18 0 0 0,94 76-39 0 0,-112-89 31 0 0,-1 2 0 0 0,-1 0 0 0 0,17 27 0 0 0,-26-35 4 0 0,-5-6 4 0 0,0 0 0 0 0,0 1 0 0 0,-1-1 0 0 0,0 1-1 0 0,6 16 1 0 0,-9-19 2 0 0,0 0 0 0 0,0-1-1 0 0,0 1 1 0 0,0 0 0 0 0,-1 0-1 0 0,1 0 1 0 0,-2 0 0 0 0,1 0-1 0 0,0-1 1 0 0,-1 1 0 0 0,0 0-1 0 0,-2 6 1 0 0,1-3 8 0 0,-1-1 0 0 0,0 1 1 0 0,-1-1-1 0 0,1 0 0 0 0,-2 0 1 0 0,1-1-1 0 0,-1 1 0 0 0,0-1 0 0 0,0 0 1 0 0,-12 11-1 0 0,8-10 10 0 0,-1 0 0 0 0,1-1 0 0 0,-1 0 0 0 0,0-1 0 0 0,-1 0 0 0 0,1-1 0 0 0,-13 4 0 0 0,-24 7 68 0 0,-17 6 109 0 0,-117 23 0 0 0,-31-6 125 0 0,141-23-2402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8.8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69 12552 0 0,'-2'-2'0'0'0,"-3"-3"0"0"0,1 5 0 0 0,4-3 184 0 0,2-1-8 0 0,5 0 8 0 0,-1 1 0 0 0,1-1 176 0 0,0-3 0 0 0,-3-1 0 0 0,8-21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9.2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13 224 11856 0 0,'-3'-1'0'0'0,"-1"-4"0"0"0,-2 0 0 0 0,6-1 256 0 0,3-7 16 0 0,0 1 0 0 0,4 0-8 0 0,-3 3 192 0 0,-2 0 0 0 0,5-2 0 0 0,4-21 0 0 0,-1 2-200 0 0,-6 6-8 0 0,-1 0 8 0 0,-3-7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49.5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243 2121 11552 0 0,'-3'-3'0'0'0,"-1"-1"0"0"0,-1-8 0 0 0,3 5 184 0 0,-1 3 16 0 0,3-4 0 0 0,3-4-8 0 0,1 0 176 0 0,0 3 0 0 0,-1 2 0 0 0,8-18 16 0 0,5 1-312 0 0,-2 3 8 0 0,-4-6-8 0 0,-2-5 8 0 0</inkml:trace>
  <inkml:trace contextRef="#ctx0" brushRef="#br0" timeOffset="1">174 1106 11552 0 0,'-3'-1'0'0'0,"-1"-5"0"0"0,-1 2 0 0 0,2-3 208 0 0,2 1 8 0 0,-2 1-16 0 0,3 0 16 0 0,4 4 144 0 0,-1-2 0 0 0,-3-1 0 0 0,7-6 8 0 0</inkml:trace>
  <inkml:trace contextRef="#ctx0" brushRef="#br0" timeOffset="2">137 157 14168 0 0,'-7'-8'0'0'0,"-11"-13"0"0"0,-5-1 0 0 0,3-1 336 0 0,2 4 8 0 0,1 0-8 0 0,6 2 8 0 0,-1 9 184 0 0,5 1-1 0 0,6 0 9 0 0,-2 6-8 0 0,6-2-216 0 0,3 1 320 0 0,-4 2-320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7.7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 1896 0 0,'0'0'0'0'0,"31"-4"0"0"0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8.0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3484 1 5224 0 0,'0'0'19'0'0,"0"0"0"0"0,0-1 1 0 0,0 1-1 0 0,0 0 0 0 0,0 0 0 0 0,0 0 1 0 0,0 0-1 0 0,1 0 0 0 0,-1 0 0 0 0,0 0 1 0 0,0 0-1 0 0,0 0 0 0 0,0 0 0 0 0,0 0 1 0 0,1 0-1 0 0,-1 0 0 0 0,0 0 0 0 0,0 0 1 0 0,0 0-1 0 0,0 0 0 0 0,0 0 0 0 0,0 0 1 0 0,1 0-1 0 0,-1 1 0 0 0,0-1 0 0 0,0 0 1 0 0,0 0-1 0 0,0 0 0 0 0,0 0 0 0 0,0 0 1 0 0,0 0-1 0 0,0 0 0 0 0,1 0 0 0 0,-1 0 1 0 0,0 0-1 0 0,0 1 0 0 0,0-1 0 0 0,0 0 1 0 0,0 0-1 0 0,0 0 0 0 0,0 0 0 0 0,0 0 1 0 0,0 0-1 0 0,0 1 0 0 0,0-1 0 0 0,0 0 1 0 0,0 0-1 0 0,0 0 0 0 0,0 0 0 0 0,0 0 1 0 0,0 0-1 0 0,0 1 0 0 0,0-1 0 0 0,0 0 1 0 0,0 0-1 0 0,0 0 0 0 0,0 0 0 0 0,0 0 1 0 0,0 1-1 0 0,0-1 0 0 0,0 0 0 0 0,0 0 1 0 0,-1 0-1 0 0,-7 7 1737 0 0,5-6-1638 0 0,-1 1 0 0 0,0-1 0 0 0,0 0 0 0 0,0 0 0 0 0,0 0 0 0 0,-5 0-1 0 0,-14 2 279 0 0,-108 26 368 0 0,1 0-343 0 0,16-5-85 0 0,-91 15 159 0 0,139-32-361 0 0,-110 16 188 0 0,-254 22 209 0 0,276-33-378 0 0,-16 6-1 0 0,-12 2-5 0 0,-158 22 113 0 0,320-39-244 0 0,-275 31 186 0 0,-1 0 0 0 0,-8 10 12 0 0,181-24-115 0 0,-41 4 81 0 0,67-10 0 0 0,87-13-139 0 0,8-2-29 0 0,0 1 0 0 0,1 0 0 0 0,-1 1 0 0 0,1-1-1 0 0,-1 0 1 0 0,0 0 0 0 0,-2 2 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8.4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1359 0 12864 0 0,'-18'2'47'0'0,"0"0"1"0"0,1 0-1 0 0,-1 2 1 0 0,-28 9 0 0 0,-14 3 88 0 0,-22 1 93 0 0,-44 9 313 0 0,-518 118 1289 0 0,420-92-1577 0 0,118-24-2180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1.2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30 10544 0 0,'-1'4'24'0'0,"0"-6"35"0"0,1 2-55 0 0,0-1 0 0 0,0 1 0 0 0,0 0-1 0 0,0 0 1 0 0,0 0 0 0 0,0-1-1 0 0,0 1 1 0 0,0 0 0 0 0,0 0 0 0 0,0-1-1 0 0,0 1 1 0 0,0 0 0 0 0,0 0 0 0 0,0 0-1 0 0,0-1 1 0 0,0 1 0 0 0,0 0-1 0 0,0 0 1 0 0,0 0 0 0 0,0-1 0 0 0,0 1-1 0 0,0 0 1 0 0,0 0 0 0 0,1 0 0 0 0,-1-1-1 0 0,0 1 1 0 0,0 0 0 0 0,0 0-1 0 0,0 0 1 0 0,1 0 0 0 0,-1 0 0 0 0,0-1-1 0 0,0 1 1 0 0,0 0 0 0 0,0 0 0 0 0,1 0-1 0 0,-1 0 1 0 0,1 0 10 0 0,0 0 0 0 0,0 0-1 0 0,-1 0 1 0 0,1 0 0 0 0,0 0 0 0 0,0 0 0 0 0,0 0-1 0 0,-1 1 1 0 0,1-1 0 0 0,0 0 0 0 0,0 1 0 0 0,-1-1-1 0 0,1 0 1 0 0,0 1 0 0 0,0-1 0 0 0,-1 1 0 0 0,1-1-1 0 0,-1 1 1 0 0,1-1 0 0 0,0 1 0 0 0,-1 0 0 0 0,1-1-1 0 0,-1 1 1 0 0,1 0 0 0 0,-1-1 0 0 0,0 1 0 0 0,1 1-1 0 0,2 3 125 0 0,-2 1-1 0 0,1-1 0 0 0,1 9 1 0 0,-2-10-75 0 0,8 43 361 0 0,-3 0 0 0 0,0 57 0 0 0,-4-85-329 0 0,0-1 1 0 0,2 1 0 0 0,0-1 0 0 0,12 32-1 0 0,-12-38-49 0 0,0 0-1 0 0,1-1 1 0 0,1 0-1 0 0,0 0 1 0 0,1-1 0 0 0,0 0-1 0 0,0 0 1 0 0,1 0-1 0 0,9 8 1 0 0,-11-13-12 0 0,-1 1 1 0 0,1-2 0 0 0,1 1 0 0 0,-1-1-1 0 0,1 1 1 0 0,-1-2 0 0 0,1 1-1 0 0,0-1 1 0 0,1 0 0 0 0,-1-1-1 0 0,0 1 1 0 0,1-1 0 0 0,0-1-1 0 0,-1 0 1 0 0,14 1 0 0 0,-11-2 8 0 0,0-1 0 0 0,0 0 0 0 0,0-1 0 0 0,-1 0 1 0 0,1-1-1 0 0,-1 0 0 0 0,1 0 0 0 0,8-5 0 0 0,10-7 140 0 0,30-20-1 0 0,-47 28-142 0 0,11-10 120 0 0,0 0 0 0 0,-1-1 0 0 0,33-37 0 0 0,-54 54-154 0 0,14-16 140 0 0,-2 0 0 0 0,0 0 0 0 0,0-2 0 0 0,8-18 0 0 0,-16 29-85 0 0,0-1 23 0 0,1-1-1 0 0,-2 0 0 0 0,1 0 1 0 0,-1 0-1 0 0,1-13 0 0 0,5-52 324 0 0,-7 50-346 0 0,-2 21-41 0 0,0-1 0 0 0,0 1 0 0 0,-1 0 0 0 0,1 0 0 0 0,-1 0 0 0 0,0 0 0 0 0,0 0 0 0 0,0 0 0 0 0,0 0-1 0 0,-1 0 1 0 0,0 0 0 0 0,0 0 0 0 0,-3-4 0 0 0,0-3 44 0 0,5 10-38 0 0,0 0 1 0 0,-1 0 0 0 0,1 0 0 0 0,-1 0-1 0 0,1 0 1 0 0,-1 0 0 0 0,1 0-1 0 0,-1 0 1 0 0,0 0 0 0 0,1 0-1 0 0,-1 1 1 0 0,-1-3 0 0 0,-1 6 9 0 0,2-2-30 0 0,1-1 0 0 0,0 0 0 0 0,-1 1-1 0 0,1-1 1 0 0,0 1 0 0 0,-1-1 0 0 0,1 0-1 0 0,0 1 1 0 0,0-1 0 0 0,-1 1 0 0 0,1-1 0 0 0,0 1-1 0 0,0 0 1 0 0,0-1 0 0 0,0 1 0 0 0,-1-1-1 0 0,1 1 1 0 0,0-1 0 0 0,0 2 0 0 0,-20 81 176 0 0,17-50-102 0 0,0 1 0 0 0,3 48 0 0 0,13 68 132 0 0,-10-116-174 0 0,24 131 174 0 0,-4-37-56 0 0,-22-118-143 0 0,11 68 144 0 0,1 124 1 0 0,-13-178-136 0 0,-2 1 1 0 0,0-1-1 0 0,-2 1 0 0 0,0-1 1 0 0,-2 0-1 0 0,-1 0 1 0 0,0-1-1 0 0,-2 1 0 0 0,-15 27 1 0 0,21-45-21 0 0,0 0 1 0 0,-1-1-1 0 0,1 0 1 0 0,-1 0-1 0 0,0 0 0 0 0,-1 0 1 0 0,1-1-1 0 0,-1 1 1 0 0,0-1-1 0 0,0 0 1 0 0,0-1-1 0 0,-1 1 1 0 0,1-1-1 0 0,-1 0 1 0 0,0 0-1 0 0,0-1 0 0 0,0 0 1 0 0,-8 2-1 0 0,-3 0-1 0 0,-59 10 3 0 0,63-13-3 0 0,1 0-1 0 0,0-1 1 0 0,-1 0 0 0 0,-15-3-1 0 0,8 0 0 0 0,0-1 0 0 0,0 0 0 0 0,1-2 0 0 0,-1 0 0 0 0,-23-12 0 0 0,29 11 1 0 0,-1-1 5 0 0,-17-11-1 0 0,27 15-3 0 0,-1 1 0 0 0,2-1-1 0 0,-1-1 1 0 0,0 1 0 0 0,1-1 0 0 0,-7-9-1 0 0,7 8 4 0 0,0 0 0 0 0,1 0 1 0 0,0-1-1 0 0,0 0 0 0 0,-4-11 0 0 0,6 13-1 0 0,0 0 1 0 0,0 1 0 0 0,1-1-1 0 0,-1 0 1 0 0,1 1 0 0 0,0-1-1 0 0,1 0 1 0 0,-1 1-1 0 0,1-1 1 0 0,1-5 0 0 0,3-6 12 0 0,1 0 0 0 0,0 1 0 0 0,1 0 0 0 0,1 0 1 0 0,1 0-1 0 0,18-23 0 0 0,-5 11 30 0 0,1 0 0 0 0,32-27 0 0 0,-38 40 1 0 0,0 1 0 0 0,0 0 0 0 0,26-13 0 0 0,-5 9-2633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1.6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 0 12360 0 0,'-1'20'122'0'0,"0"-1"0"0"0,-2 0 0 0 0,-8 32 0 0 0,0-5 88 0 0,10-39-181 0 0,-23 140 980 0 0,20-93-447 0 0,4 83 1 0 0,1-120-489 0 0,1 1 1 0 0,1-1 0 0 0,0 0 0 0 0,1 0 0 0 0,1 0 0 0 0,1 0 0 0 0,0-1-1 0 0,17 30 1 0 0,-20-41-61 0 0,0 1-1 0 0,1-1 1 0 0,0-1-1 0 0,0 1 1 0 0,0 0-1 0 0,1-1 1 0 0,0 0-1 0 0,0 0 1 0 0,0-1-1 0 0,0 1 1 0 0,0-1-1 0 0,1 0 1 0 0,-1 0-1 0 0,1-1 1 0 0,6 3-1 0 0,-8-5-8 0 0,1 0 0 0 0,-1 0 0 0 0,0-1-1 0 0,1 1 1 0 0,-1-1 0 0 0,0 0 0 0 0,0 0-1 0 0,0 0 1 0 0,1-1 0 0 0,-1 0 0 0 0,7-3 0 0 0,-8 3-50 0 0,0 0 0 0 0,0-1 0 0 0,0 1 0 0 0,0 0 0 0 0,-1-1 1 0 0,1 0-1 0 0,-1 1 0 0 0,1-1 0 0 0,2-5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1.9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14968 0 0,'0'0'0'0'0,"7"6"0"0"0,3 8 0 0 0,-3 0 0 0 0,-3-3 0 0 0,-4-2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9.0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153 501 5416 0 0,'-25'-23'0'0'0,"23"21"0"0"0,1 0 0 0 0,-1-1 0 0 0,0 1 0 0 0,1 0 0 0 0,0 0 0 0 0,0-1 0 0 0,-1 1 0 0 0,1-1 0 0 0,0-2 0 0 0,-5-10 0 0 0,-1 4 0 0 0,2 4 0 0 0,0-1 1 0 0,1-1-1 0 0,-7-16 0 0 0,-21-82 279 0 0,31 102-239 0 0,0 1 0 0 0,1-1 0 0 0,-1 0 0 0 0,1 1 0 0 0,0-1 0 0 0,0 1 0 0 0,2-8 0 0 0,8-31 378 0 0,-10 42-410 0 0,2-1 23 0 0,-1-1 0 0 0,0 1 0 0 0,1 0-1 0 0,-1 0 1 0 0,1 0 0 0 0,0 0-1 0 0,0 0 1 0 0,-1 0 0 0 0,1 1-1 0 0,1-1 1 0 0,-1 0 0 0 0,0 1-1 0 0,0 0 1 0 0,0-1 0 0 0,5 0 0 0 0,-4 0-1 0 0,5-2 87 0 0,0 1 1 0 0,1 0-1 0 0,-1 0 0 0 0,1 1 1 0 0,14-3-1 0 0,-3 3 266 0 0,28 0 0 0 0,-40 2-274 0 0,-1 0-1 0 0,0 1 0 0 0,0 0 0 0 0,0 0 0 0 0,0 1 1 0 0,-1 0-1 0 0,1 0 0 0 0,0 1 0 0 0,-1 0 0 0 0,1 0 1 0 0,-1 0-1 0 0,0 1 0 0 0,0 0 0 0 0,0 0 1 0 0,-1 0-1 0 0,1 1 0 0 0,-1 0 0 0 0,8 9 0 0 0,-6-5 109 0 0,-5-7-157 0 0,0-1 1 0 0,-1 1 0 0 0,1 0-1 0 0,-1 0 1 0 0,1 0 0 0 0,-1 0-1 0 0,0 0 1 0 0,0 0 0 0 0,0 1 0 0 0,0-1-1 0 0,0 0 1 0 0,1 5 0 0 0,5 40 836 0 0,-8-45-860 0 0,1-1 1 0 0,0 1-1 0 0,-1 0 1 0 0,1 0-1 0 0,-1 0 1 0 0,0-1-1 0 0,1 1 1 0 0,-1 0-1 0 0,0-1 1 0 0,0 1-1 0 0,0-1 0 0 0,0 1 1 0 0,0-1-1 0 0,-1 1 1 0 0,-1 1-1 0 0,-1 1 49 0 0,-1 0 1 0 0,1 0-1 0 0,-8 4 0 0 0,0-2 38 0 0,1 0 1 0 0,-1-2-1 0 0,0 1 0 0 0,0-2 1 0 0,0 1-1 0 0,-20 2 1 0 0,25-6-66 0 0,0 0 0 0 0,-1 0 1 0 0,1 0-1 0 0,0-1 1 0 0,0 0-1 0 0,0-1 1 0 0,0 1-1 0 0,0-1 1 0 0,0-1-1 0 0,-10-4 0 0 0,-5-2 144 0 0,15 6-113 0 0,0 0 0 0 0,1 0 0 0 0,0 0 0 0 0,0-1 0 0 0,0 0 0 0 0,-9-9 0 0 0,-29-31 638 0 0,41 41-688 0 0,0-1 24 0 0,0 0-1 0 0,0 0 0 0 0,0-1 1 0 0,1 1-1 0 0,-1-1 1 0 0,1 1-1 0 0,0-1 1 0 0,1 1-1 0 0,-1-1 0 0 0,1 0 1 0 0,0 0-1 0 0,0 0 1 0 0,0 0-1 0 0,1 0 1 0 0,-1-8-1 0 0,2 7-1 0 0,-1 0 0 0 0,1-1-1 0 0,0 1 1 0 0,1 0 0 0 0,-1 0 0 0 0,1 0 0 0 0,0 0 0 0 0,1 0-1 0 0,-1 1 1 0 0,1-1 0 0 0,1 0 0 0 0,3-4 0 0 0,3-6 112 0 0,-8 13-148 0 0,-1 1-1 0 0,1-1 1 0 0,-1 0-1 0 0,1 1 1 0 0,0-1 0 0 0,0 1-1 0 0,1 0 1 0 0,-1 0-1 0 0,0 0 1 0 0,1 0 0 0 0,-1 0-1 0 0,1 0 1 0 0,-1 0 0 0 0,1 1-1 0 0,3-2 1 0 0,3 1 20 0 0,-1 0 0 0 0,1 0 1 0 0,0 1-1 0 0,-1 0 0 0 0,1 1 1 0 0,0 0-1 0 0,13 1 0 0 0,-3 2 41 0 0,0 0-1 0 0,25 9 0 0 0,-37-9-73 0 0,0 0 1 0 0,0 0-1 0 0,0 0 0 0 0,-1 1 1 0 0,0 0-1 0 0,0 0 0 0 0,0 1 0 0 0,0 0 1 0 0,8 8-1 0 0,-10-9-2 0 0,0 1 0 0 0,0-1 1 0 0,-1 1-1 0 0,0 0 0 0 0,0 0 0 0 0,0 0 0 0 0,0 0 1 0 0,-1 1-1 0 0,0-1 0 0 0,0 1 0 0 0,0-1 1 0 0,1 10-1 0 0,-4-11-3 0 0,1 0 0 0 0,-1 1 0 0 0,0-1 0 0 0,0 0 0 0 0,0 0 0 0 0,0 0 0 0 0,-1 0 1 0 0,1 0-1 0 0,-1 0 0 0 0,0 0 0 0 0,-1 0 0 0 0,-3 5 0 0 0,3-4-3 0 0,0-1 0 0 0,-1 1 0 0 0,1-1 1 0 0,-1 0-1 0 0,0 0 0 0 0,0 0 0 0 0,0 0 0 0 0,-1-1 0 0 0,1 0 0 0 0,-1 1 0 0 0,0-2 1 0 0,-6 4-1 0 0,-4 0 13 0 0,0-1 0 0 0,0 0 0 0 0,0-1-1 0 0,-1 0 1 0 0,1-2 0 0 0,-1 1 0 0 0,0-2 0 0 0,0 0 0 0 0,0-1 0 0 0,-30-5 0 0 0,42 5-5 0 0,0-1-1 0 0,1 0 0 0 0,-1 0 1 0 0,0 0-1 0 0,1-1 1 0 0,-1 1-1 0 0,1-1 1 0 0,0 0-1 0 0,-1 0 1 0 0,1 0-1 0 0,0-1 1 0 0,0 1-1 0 0,0-1 1 0 0,1 1-1 0 0,-6-7 1 0 0,6 6-2 0 0,1 0 1 0 0,-1 0-1 0 0,1 0 1 0 0,-1 0-1 0 0,1-1 1 0 0,0 1-1 0 0,0 0 1 0 0,0-1-1 0 0,1 1 1 0 0,-1-1-1 0 0,1 1 1 0 0,0-1-1 0 0,0 1 1 0 0,0-1 0 0 0,0 1-1 0 0,0-1 1 0 0,1 1-1 0 0,1-5 1 0 0,2-4 14 0 0,0-1 0 0 0,1 1 1 0 0,0 0-1 0 0,1 0 1 0 0,9-13-1 0 0,-4 9 25 0 0,1 0 0 0 0,26-28-1 0 0,-34 41-37 0 0,1-1 0 0 0,0 0 0 0 0,-1 1-1 0 0,1 0 1 0 0,1 0 0 0 0,-1 0-1 0 0,0 1 1 0 0,1 0 0 0 0,-1 0 0 0 0,11-2-1 0 0,-6 2 9 0 0,-1 1 0 0 0,0 0 0 0 0,0 0 0 0 0,0 1 0 0 0,1 0 0 0 0,10 2 0 0 0,-16-1-14 0 0,1-1 1 0 0,0 2-1 0 0,-1-1 0 0 0,1 0 0 0 0,-1 1 0 0 0,1 0 1 0 0,-1 0-1 0 0,1 0 0 0 0,-1 1 0 0 0,0-1 1 0 0,0 1-1 0 0,-1 0 0 0 0,1 0 0 0 0,0 0 1 0 0,-1 1-1 0 0,0-1 0 0 0,0 1 0 0 0,0 0 1 0 0,0 0-1 0 0,-1 0 0 0 0,1 0 0 0 0,3 9 1 0 0,-3-4 3 0 0,-1 0 0 0 0,1 0 0 0 0,-2 1-1 0 0,1-1 1 0 0,-1 1 0 0 0,0 17 0 0 0,-2-5 24 0 0,-7 39-1 0 0,6-51-24 0 0,0-1-1 0 0,-1 1 1 0 0,0-1 0 0 0,-1 0 0 0 0,0-1-1 0 0,-1 1 1 0 0,1 0 0 0 0,-2-1-1 0 0,-9 13 1 0 0,7-13 4 0 0,0 1-1 0 0,0-1 1 0 0,0-1-1 0 0,-1 1 1 0 0,0-1-1 0 0,-1-1 1 0 0,-18 10-1 0 0,22-13-8 0 0,-1-1 0 0 0,1 0 0 0 0,0 0-1 0 0,-1 0 1 0 0,1-1 0 0 0,-1 0 0 0 0,1-1 0 0 0,-1 1-1 0 0,-6-1 1 0 0,8-1 2 0 0,-1 1-1 0 0,1-1 0 0 0,0 0 1 0 0,-1 0-1 0 0,1 0 0 0 0,0-1 1 0 0,0 0-1 0 0,0 0 0 0 0,0 0 1 0 0,1-1-1 0 0,-8-4 0 0 0,5 2 6 0 0,1 0 0 0 0,0-1 0 0 0,1 1-1 0 0,-1-1 1 0 0,1 0 0 0 0,0-1 0 0 0,-6-10 0 0 0,9 13-8 0 0,0 0 0 0 0,0 0 0 0 0,1 0 1 0 0,0 0-1 0 0,-1 0 0 0 0,2 0 0 0 0,-1 0 1 0 0,0 0-1 0 0,1 0 0 0 0,0 0 0 0 0,0-1 1 0 0,0 1-1 0 0,0 0 0 0 0,1 0 0 0 0,-1 0 1 0 0,3-7-1 0 0,2-4 5 0 0,1 0 0 0 0,1 1-1 0 0,0 0 1 0 0,1 0 0 0 0,0 1 0 0 0,1 0-1 0 0,1 0 1 0 0,0 1 0 0 0,0 1 0 0 0,1-1 0 0 0,19-13-1 0 0,-18 17-117 0 0,1 0 0 0 0,0 2 0 0 0,0-1 0 0 0,18-5 0 0 0,-15 6-2055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7.4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263 0 12760 0 0,'-62'21'32'0'0,"59"-20"-21"0"0,-10 4 64 0 0,1-1 0 0 0,0 1 0 0 0,0 1 0 0 0,1 0 0 0 0,0 1 0 0 0,-17 13 0 0 0,7-1 292 0 0,-33 42 0 0 0,52-58-332 0 0,-1 0-1 0 0,1 0 1 0 0,0 1-1 0 0,0 0 1 0 0,0-1-1 0 0,0 1 1 0 0,0 0-1 0 0,1 0 1 0 0,0-1-1 0 0,0 1 1 0 0,0 0-1 0 0,0 0 1 0 0,0 1-1 0 0,1-1 1 0 0,0 0-1 0 0,0 0 1 0 0,0 0-1 0 0,0 0 1 0 0,1 0-1 0 0,-1 0 1 0 0,1 0-1 0 0,0 0 1 0 0,3 7-1 0 0,3 7-21 0 0,1-1 1 0 0,0-1-1 0 0,2 1 0 0 0,0-1 0 0 0,0-1 0 0 0,1 0 1 0 0,1 0-1 0 0,1-1 0 0 0,25 21 0 0 0,144 132-5 0 0,-81-71 2 0 0,-82-78 4 0 0,0 1 1 0 0,0 0 0 0 0,-2 2-1 0 0,27 40 1 0 0,-42-56-7 0 0,1 0 0 0 0,-1 0 0 0 0,0 0 0 0 0,0 1 0 0 0,0-1 0 0 0,-1 1 0 0 0,0-1 0 0 0,0 1 0 0 0,0-1 0 0 0,-1 1 0 0 0,1 0 0 0 0,-1-1 0 0 0,-1 1 0 0 0,1 0 0 0 0,-1-1 0 0 0,0 1 0 0 0,-1-1 0 0 0,1 1 0 0 0,-1-1 0 0 0,0 0 0 0 0,0 1 0 0 0,-1-1 0 0 0,1 0 0 0 0,-1 0 0 0 0,0-1 0 0 0,-1 1 0 0 0,1-1 0 0 0,-1 1 0 0 0,0-1 0 0 0,0 0 0 0 0,0 0 0 0 0,-9 5 0 0 0,-4 3 33 0 0,-1-1 1 0 0,0-1-1 0 0,-31 12 0 0 0,35-17-14 0 0,-1 0 0 0 0,1-2 0 0 0,0 1 0 0 0,-1-2 0 0 0,-28 2 0 0 0,-108-1 197 0 0,139-3-1180 0 0,-21-4 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42.83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326 285 12864 0 0,'-6'1'169'0'0,"2"-1"-129"0"0,0 0-1 0 0,0 1 1 0 0,0 0 0 0 0,0 0-1 0 0,1 0 1 0 0,-1 0 0 0 0,0 0 0 0 0,-5 3-1 0 0,4-1 65 0 0,0-1-1 0 0,-1 0 1 0 0,1-1-1 0 0,-1 1 1 0 0,1-1-1 0 0,-12 1 1 0 0,-36-2 662 0 0,31 0-625 0 0,19 0-114 0 0,0-1 0 0 0,0 1 0 0 0,0-1 0 0 0,1 0 0 0 0,-1 1 0 0 0,0-1 0 0 0,0-1 0 0 0,1 1 0 0 0,-1 0 0 0 0,1 0 0 0 0,-5-4 0 0 0,1 1-7 0 0,1 0 1 0 0,1-1-1 0 0,-1 1 0 0 0,-5-8 1 0 0,8 9-16 0 0,0-1 1 0 0,0 1-1 0 0,0-1 1 0 0,0 0-1 0 0,1 0 1 0 0,-1 1-1 0 0,1-1 1 0 0,0 0 0 0 0,1 0-1 0 0,-1 0 1 0 0,1-1-1 0 0,-1 1 1 0 0,1 0-1 0 0,0 0 1 0 0,1 0-1 0 0,-1 0 1 0 0,2-7 0 0 0,0 3-3 0 0,0 0 0 0 0,1 0 0 0 0,0 0 0 0 0,0 0 0 0 0,0 1 1 0 0,1-1-1 0 0,8-10 0 0 0,-10 15-3 0 0,1 1 0 0 0,-1-1 1 0 0,1 1-1 0 0,-1 0 0 0 0,1 0 0 0 0,0 0 1 0 0,0 1-1 0 0,0-1 0 0 0,0 1 0 0 0,0-1 0 0 0,0 1 1 0 0,0 0-1 0 0,4-1 0 0 0,-2 1 0 0 0,1 0 0 0 0,-1 0 0 0 0,1 0 0 0 0,0 1 0 0 0,-1 0 0 0 0,1 0 0 0 0,6 1 0 0 0,-8 0-1 0 0,0 0 0 0 0,0 0 1 0 0,0 1-1 0 0,0-1 1 0 0,-1 1-1 0 0,1 0 1 0 0,0 0-1 0 0,-1 1 1 0 0,1-1-1 0 0,5 6 1 0 0,2 3-5 0 0,16 20 1 0 0,-10-11 3 0 0,-7-9 0 0 0,0 1 1 0 0,-1 1 0 0 0,10 18 0 0 0,-15-24 0 0 0,-1-1 1 0 0,0 1-1 0 0,-1 0 0 0 0,1 1 1 0 0,-1-1-1 0 0,-1 0 0 0 0,1 0 1 0 0,-1 1-1 0 0,0 9 0 0 0,-1-9 5 0 0,-1 0-1 0 0,1 0 1 0 0,-1 1-1 0 0,-1-1 1 0 0,0 0 0 0 0,0 0-1 0 0,-6 14 1 0 0,6-18 0 0 0,0 0 0 0 0,0 0 0 0 0,-1 0 0 0 0,1-1 0 0 0,-1 1 1 0 0,0 0-1 0 0,0-1 0 0 0,0 0 0 0 0,-1 0 0 0 0,1 0 0 0 0,-1 0 0 0 0,1 0 1 0 0,-1-1-1 0 0,0 0 0 0 0,0 0 0 0 0,-5 2 0 0 0,-2 1 17 0 0,0-2-1 0 0,1 1 0 0 0,-1-2 1 0 0,-1 1-1 0 0,1-1 0 0 0,0-1 1 0 0,-19 0-1 0 0,14-1 8 0 0,-34-4 64 0 0,45 3-76 0 0,-1-1-1 0 0,1 1 0 0 0,-1-1 1 0 0,1 0-1 0 0,-1 0 1 0 0,-8-5-1 0 0,8 3-4 0 0,-4-2 70 0 0,-19-14 0 0 0,26 18-62 0 0,0-1-1 0 0,1 1 1 0 0,-1-1-1 0 0,1 0 1 0 0,0 0-1 0 0,0 1 1 0 0,0-1 0 0 0,0-1-1 0 0,0 1 1 0 0,1 0-1 0 0,-2-5 1 0 0,1 1 20 0 0,0-1 0 0 0,1 0 1 0 0,0 0-1 0 0,1 0 0 0 0,-1 0 0 0 0,3-14 1 0 0,10-47 250 0 0,-7 48-216 0 0,-3 9-1 0 0,1-1 0 0 0,1 2 0 0 0,0-1-1 0 0,9-16 1 0 0,-10 21-28 0 0,1 1 0 0 0,0-1 0 0 0,0 1 0 0 0,1 0 0 0 0,0 0 0 0 0,0 1 0 0 0,1 0 0 0 0,9-8-1 0 0,57-34 390 0 0,-52 34-337 0 0,-16 10-66 0 0,1 0 1 0 0,-1 0 0 0 0,1 0 0 0 0,0 1 0 0 0,0 0-1 0 0,0 0 1 0 0,0 0 0 0 0,0 0 0 0 0,0 1 0 0 0,0 0-1 0 0,1 0 1 0 0,9 0 0 0 0,-8 1-3 0 0,1 1 1 0 0,0 0-1 0 0,-1 0 0 0 0,1 1 0 0 0,-1 0 1 0 0,0 1-1 0 0,0-1 0 0 0,0 1 0 0 0,0 1 0 0 0,9 4 1 0 0,-7-2-4 0 0,-1 1 1 0 0,0 0-1 0 0,0 0 1 0 0,0 0-1 0 0,-1 1 1 0 0,12 16-1 0 0,-16-19-18 0 0,0 0 0 0 0,0 0 0 0 0,-1 0 0 0 0,0 0 0 0 0,0 0 0 0 0,0 0 0 0 0,-1 1 0 0 0,0-1 0 0 0,0 1 0 0 0,0-1 0 0 0,0 9-1 0 0,-2 1 11 0 0,1 0 0 0 0,-7 29 0 0 0,5-35-13 0 0,0 0 0 0 0,-1 0 0 0 0,0 0-1 0 0,-1-1 1 0 0,0 0 0 0 0,0 1 0 0 0,-1-1-1 0 0,0-1 1 0 0,0 1 0 0 0,-1-1 0 0 0,0 0-1 0 0,0 0 1 0 0,-1 0 0 0 0,1-1 0 0 0,-2 0 0 0 0,1-1-1 0 0,0 1 1 0 0,-1-2 0 0 0,0 1 0 0 0,-1-1-1 0 0,-15 6 1 0 0,7-4 3 0 0,0-1 4 0 0,-23 6 0 0 0,35-11-8 0 0,0 1-1 0 0,0 0 1 0 0,0-1 0 0 0,0 0-1 0 0,0 0 1 0 0,1-1 0 0 0,-1 1-1 0 0,0-1 1 0 0,-7-2-1 0 0,3-1 13 0 0,0 0-1 0 0,1 0 0 0 0,0-1 0 0 0,0 0 0 0 0,0-1 0 0 0,1 1 0 0 0,0-1 0 0 0,0-1 0 0 0,0 1 1 0 0,-6-10-1 0 0,9 11 0 0 0,0-1 1 0 0,0 1-1 0 0,0-1 0 0 0,1 0 1 0 0,0 0-1 0 0,0 0 1 0 0,1-1-1 0 0,0 1 0 0 0,0-1 1 0 0,0 1-1 0 0,1-1 1 0 0,-1 0-1 0 0,2 1 0 0 0,-1-1 1 0 0,1-12-1 0 0,1 10 9 0 0,0 0 0 0 0,0-1-1 0 0,1 1 1 0 0,0 0 0 0 0,1 0 0 0 0,0 0-1 0 0,0 0 1 0 0,1 0 0 0 0,0 1 0 0 0,10-16-1 0 0,23-24 103 0 0,-31 42-105 0 0,-1 0 0 0 0,1 0 0 0 0,0 1-1 0 0,0 0 1 0 0,12-7 0 0 0,4 0 62 0 0,26-10 0 0 0,-44 21-75 0 0,-1 0 1 0 0,0 1-1 0 0,0-1 1 0 0,1 1-1 0 0,-1-1 1 0 0,1 1 0 0 0,-1 0-1 0 0,0 0 1 0 0,1 1-1 0 0,5 0 1 0 0,0 1 7 0 0,0 1 0 0 0,14 6 0 0 0,-13-5-9 0 0,-1 2 1 0 0,1-1-1 0 0,-2 1 0 0 0,1 1 1 0 0,14 13-1 0 0,-23-20-8 0 0,6 6 3 0 0,0 0 0 0 0,-1 0 0 0 0,0 0-1 0 0,0 1 1 0 0,-1 0 0 0 0,0 0 0 0 0,0 0-1 0 0,0 1 1 0 0,-1-1 0 0 0,4 13-1 0 0,-4-9 0 0 0,-1 0-1 0 0,0 0 0 0 0,0 0 0 0 0,-1 0 1 0 0,-1 1-1 0 0,-1 21 0 0 0,0-28-1 0 0,1 0 0 0 0,-1 0 0 0 0,-1-1 1 0 0,1 1-1 0 0,-1-1 0 0 0,0 1 0 0 0,0-1 0 0 0,0 0 0 0 0,0 1 0 0 0,-1-1 1 0 0,-5 7-1 0 0,0-3 0 0 0,1-1 0 0 0,-1 0-1 0 0,0 0 1 0 0,-12 7 0 0 0,14-10 0 0 0,0-1 0 0 0,-1 0 0 0 0,1 0 0 0 0,0-1 0 0 0,-1 0 0 0 0,0 0 0 0 0,0 0 0 0 0,1-1 0 0 0,-1 0 0 0 0,0 0 0 0 0,-12-1 0 0 0,-1-1 0 0 0,-1 0 0 0 0,-31-8 0 0 0,45 7 0 0 0,1 1 0 0 0,0-1 0 0 0,1-1 0 0 0,-1 1 0 0 0,0-1 0 0 0,1 0 0 0 0,-1 0 0 0 0,1-1 0 0 0,0 1 0 0 0,0-1 0 0 0,-7-7 0 0 0,11 9 0 0 0,0 0 0 0 0,-1 0 0 0 0,1 0 0 0 0,0 0 0 0 0,0 0 0 0 0,0 0 0 0 0,1 0 0 0 0,-1 0 0 0 0,0-1 0 0 0,1 1 0 0 0,-1 0 0 0 0,1 0 0 0 0,0-3 0 0 0,0 0 0 0 0,-1 0 0 0 0,1 1 0 0 0,1-1 0 0 0,-1 0 0 0 0,2-6 0 0 0,0 6 1 0 0,0-1 0 0 0,0 0 0 0 0,5-7 0 0 0,0-2 2 0 0,-2 4-2 0 0,0 1 0 0 0,0-1 0 0 0,1 1 0 0 0,0 0 0 0 0,10-10 0 0 0,-12 15-1 0 0,0 1 0 0 0,0 0 1 0 0,1 0-1 0 0,-1 0 0 0 0,1 0 0 0 0,0 1 1 0 0,0 0-1 0 0,0 0 0 0 0,0 1 1 0 0,1-1-1 0 0,-1 1 0 0 0,7-2 0 0 0,-2 1 0 0 0,1 1 0 0 0,0-1 0 0 0,1 2 0 0 0,-1 0 0 0 0,0 0 0 0 0,0 1 0 0 0,1 0 0 0 0,-1 1 0 0 0,15 3 0 0 0,-15-1 0 0 0,1 0-1 0 0,-1 1 0 0 0,0 0 1 0 0,-1 1-1 0 0,1 0 0 0 0,-1 0 1 0 0,0 1-1 0 0,0 1 0 0 0,10 8 1 0 0,-17-11-2 0 0,0 0 1 0 0,0 0 0 0 0,0 1 0 0 0,-1-1 0 0 0,1 1-1 0 0,-1-1 1 0 0,2 7 0 0 0,4 6-7 0 0,-8-16 7 0 0,1 0 0 0 0,-1 0 0 0 0,1 0 0 0 0,-1 0 0 0 0,0 0 0 0 0,0 1 0 0 0,1-1 0 0 0,-1 0 0 0 0,0 0 0 0 0,0 0 0 0 0,0 0 0 0 0,0 0 0 0 0,0 1 0 0 0,-1-1 0 0 0,1 0 0 0 0,0 0-1 0 0,0 0 1 0 0,-1 0 0 0 0,1 0 0 0 0,-1 0 0 0 0,1 0 0 0 0,-1 0 0 0 0,1 0 0 0 0,-1 0 0 0 0,0 0 0 0 0,1 0 0 0 0,-1 0 0 0 0,0 0 0 0 0,0-1 0 0 0,1 1 0 0 0,-1 0 0 0 0,-2 1 0 0 0,-1 1-2 0 0,-1 0 1 0 0,0 0-1 0 0,-1-1 1 0 0,-9 5 0 0 0,10-6 2 0 0,-1 1-1 0 0,0-1 1 0 0,0 0 0 0 0,0 0 0 0 0,0-1 0 0 0,0 0 0 0 0,0 0 0 0 0,0 0-1 0 0,0-1 1 0 0,-11-2 0 0 0,-19-2 0 0 0,27 5 0 0 0,0-1 0 0 0,-1-1 0 0 0,-9-2 0 0 0,17 3 0 0 0,-1 1 0 0 0,1-1 0 0 0,0 0 0 0 0,-1 0 0 0 0,1 0 1 0 0,0 0-1 0 0,0 0 0 0 0,0-1 0 0 0,-1 1 0 0 0,1-1 0 0 0,1 1 0 0 0,-1-1 0 0 0,0 0 0 0 0,0 0 0 0 0,1 0 0 0 0,-1 0 1 0 0,-2-4-1 0 0,-10-37 24 0 0,13 40-20 0 0,1 0-1 0 0,-1 0 1 0 0,1-1 0 0 0,0 1 0 0 0,0 0 0 0 0,0 0 0 0 0,0 0 0 0 0,0 0 0 0 0,1 0 0 0 0,0 0-1 0 0,1-5 1 0 0,1-5 20 0 0,-3 11-19 0 0,1 0 1 0 0,0 0-1 0 0,-1 0 0 0 0,1 0 0 0 0,0 0 0 0 0,0 0 0 0 0,1 0 0 0 0,-1 0 0 0 0,0 0 0 0 0,1 1 0 0 0,-1-1 0 0 0,1 0 1 0 0,-1 1-1 0 0,1-1 0 0 0,0 1 0 0 0,-1 0 0 0 0,1-1 0 0 0,0 1 0 0 0,0 0 0 0 0,0 0 0 0 0,0 0 0 0 0,0 0 0 0 0,0 1 1 0 0,0-1-1 0 0,3 0 0 0 0,6-1 24 0 0,0 0 1 0 0,0 1-1 0 0,20 1 1 0 0,-28 0-26 0 0,3 0 9 0 0,-1 0-1 0 0,0 0 1 0 0,1 1-1 0 0,-1 0 1 0 0,0 0-1 0 0,0 1 1 0 0,0-1-1 0 0,0 1 1 0 0,0 0-1 0 0,0 0 1 0 0,0 1-1 0 0,-1-1 1 0 0,1 1-1 0 0,-1 0 1 0 0,1 1 0 0 0,-1-1-1 0 0,0 1 1 0 0,-1-1-1 0 0,1 1 1 0 0,-1 0-1 0 0,1 1 1 0 0,-1-1-1 0 0,-1 1 1 0 0,5 6-1 0 0,-3-2 11 0 0,0 0 0 0 0,-1 0-1 0 0,0 0 1 0 0,0 0 0 0 0,-1 0 0 0 0,0 1-1 0 0,1 14 1 0 0,-3-17-7 0 0,0-1 1 0 0,0 1-1 0 0,-1-1 0 0 0,0 1 0 0 0,0-1 1 0 0,0 0-1 0 0,-1 0 0 0 0,0 1 1 0 0,0-1-1 0 0,-1 0 0 0 0,0-1 0 0 0,-4 8 1 0 0,3-7-3 0 0,0-1 0 0 0,0 0 1 0 0,-1-1-1 0 0,1 1 0 0 0,-1-1 1 0 0,0 0-1 0 0,0 0 0 0 0,-1 0 0 0 0,-6 3 1 0 0,0-1 3 0 0,0 0 0 0 0,-1-1 0 0 0,-15 4 1 0 0,20-7-8 0 0,0 0 0 0 0,0-1 0 0 0,0 0 1 0 0,0-1-1 0 0,0 1 0 0 0,0-1 0 0 0,0-1 1 0 0,0 0-1 0 0,-15-3 0 0 0,13 1 5 0 0,-1 0 0 0 0,1-1 0 0 0,0 0 0 0 0,0-1 0 0 0,0 0 0 0 0,-13-10 0 0 0,20 13-6 0 0,0 0 1 0 0,0-1 0 0 0,1 1-1 0 0,-1-1 1 0 0,1 0 0 0 0,-1 0 0 0 0,1 0-1 0 0,0 0 1 0 0,0 0 0 0 0,1 0-1 0 0,-1-1 1 0 0,1 1 0 0 0,-1 0-1 0 0,1-1 1 0 0,0 1 0 0 0,0-1 0 0 0,1 0-1 0 0,-1 1 1 0 0,0-8 0 0 0,1 6 5 0 0,1 0 0 0 0,-1 1-1 0 0,1-1 1 0 0,0 0 0 0 0,0 0 0 0 0,0 1 0 0 0,0-1 0 0 0,1 1 0 0 0,0-1 0 0 0,0 1 0 0 0,0 0 0 0 0,1-1 0 0 0,-1 1 0 0 0,7-7 0 0 0,-3 4 5 0 0,1 0-1 0 0,0 1 1 0 0,1-1-1 0 0,0 1 1 0 0,0 1 0 0 0,0-1-1 0 0,0 2 1 0 0,10-5-1 0 0,1 0 16 0 0,0 2 0 0 0,0 0 0 0 0,0 1 0 0 0,1 1 0 0 0,0 1 0 0 0,0 1 0 0 0,27-1 0 0 0,-37 3-21 0 0,-1 1 0 0 0,1 1 0 0 0,-1 0 0 0 0,1 0-1 0 0,-1 0 1 0 0,1 1 0 0 0,-1 1 0 0 0,17 6 0 0 0,-13-3 2 0 0,30 15 61 0 0,-38-18-64 0 0,0 0-1 0 0,-1 1 0 0 0,1-1 1 0 0,-1 1-1 0 0,0 0 1 0 0,4 4-1 0 0,-6-6-3 0 0,-1 0-1 0 0,0-1 1 0 0,0 1 0 0 0,0 0 0 0 0,0 0-1 0 0,0-1 1 0 0,0 1 0 0 0,0 0 0 0 0,0 0-1 0 0,-1 0 1 0 0,1 4 0 0 0,-1-5-8 0 0,0 0 1 0 0,0 0-1 0 0,0 0 1 0 0,0 0-1 0 0,0 0 1 0 0,-1 0-1 0 0,1 0 1 0 0,0 0-1 0 0,-1 0 1 0 0,1 0-1 0 0,0 0 1 0 0,-1 0-1 0 0,0 0 1 0 0,1 0-1 0 0,-1 0 0 0 0,1-1 1 0 0,-1 1-1 0 0,0 0 1 0 0,0 0-1 0 0,1-1 1 0 0,-1 1-1 0 0,0 0 1 0 0,0-1-1 0 0,0 1 1 0 0,-1 0-1 0 0,-3 1 4 0 0,0 1 0 0 0,0-1 0 0 0,0 0 0 0 0,-10 3 0 0 0,-5 1 3 0 0,-13 7 7 0 0,-1-2 0 0 0,0-1 0 0 0,-41 6 0 0 0,64-14-13 0 0,-6 0 13 0 0,-33 0 0 0 0,47-1-14 0 0,-1-2 0 0 0,0 1 0 0 0,1 0 0 0 0,-1-1 0 0 0,0 0 0 0 0,1 1 0 0 0,-1-2 0 0 0,1 1 0 0 0,-1 0 0 0 0,1-1 0 0 0,0 1 0 0 0,-1-1 0 0 0,1 0 0 0 0,-5-4 0 0 0,-3-10 22 0 0,2 3 10 0 0,9 12-31 0 0,-1 0 0 0 0,1 0 0 0 0,-1 0 0 0 0,1 0 1 0 0,0 0-1 0 0,0 0 0 0 0,-1 0 0 0 0,1-1 0 0 0,0 1 0 0 0,0 0 1 0 0,0 0-1 0 0,0 0 0 0 0,0 0 0 0 0,0 0 0 0 0,0-1 1 0 0,1 1-1 0 0,-1 0 0 0 0,0 0 0 0 0,1 0 0 0 0,-1 0 1 0 0,1 0-1 0 0,-1 0 0 0 0,2-2 0 0 0,15-25 88 0 0,-17 28-90 0 0,0 0 1 0 0,1-1 0 0 0,-1 1 0 0 0,1 0 0 0 0,-1-1 0 0 0,0 1 0 0 0,1 0 1 0 0,-1 0-1 0 0,1-1 0 0 0,-1 1 0 0 0,0 0 0 0 0,1 0 0 0 0,-1-1 0 0 0,1 1 0 0 0,-1 0 1 0 0,1 0-1 0 0,-1 0 0 0 0,1 0 0 0 0,-1 0 0 0 0,1 0 0 0 0,-1 0 0 0 0,1 0 0 0 0,14 2 28 0 0,-8 0-17 0 0,1 0-6 0 0,0 0 1 0 0,-1 1-1 0 0,0-1 0 0 0,0 2 1 0 0,1-1-1 0 0,-2 1 0 0 0,1 0 1 0 0,0 1-1 0 0,-1-1 0 0 0,0 1 1 0 0,0 1-1 0 0,0-1 0 0 0,-1 1 1 0 0,0 0-1 0 0,7 10 0 0 0,-10-13-3 0 0,-1 1 0 0 0,1 0 0 0 0,-1-1 0 0 0,1 6-1 0 0,1 2 26 0 0,-3-10-28 0 0,1-1 0 0 0,-1 1-1 0 0,0-1 1 0 0,0 1-1 0 0,0-1 1 0 0,0 1 0 0 0,-1-1-1 0 0,1 1 1 0 0,0-1 0 0 0,0 1-1 0 0,0-1 1 0 0,0 1 0 0 0,0-1-1 0 0,-1 1 1 0 0,1-1-1 0 0,0 0 1 0 0,0 1 0 0 0,-1-1-1 0 0,1 1 1 0 0,0-1 0 0 0,-1 0-1 0 0,1 1 1 0 0,0-1 0 0 0,-1 1-1 0 0,-4 3 2 0 0,0 1 1 0 0,0-1-1 0 0,-1 0 0 0 0,1-1 0 0 0,-1 0 0 0 0,0 1 1 0 0,0-2-1 0 0,-6 3 0 0 0,-56 17 24 0 0,67-21-25 0 0,-12 1 7 0 0,1 0-1 0 0,-1-1 1 0 0,1 0 0 0 0,-1-1 0 0 0,0-1-1 0 0,-24-3 1 0 0,28 3 5 0 0,6 0-6 0 0,0 1 0 0 0,1-1 0 0 0,-1 0 0 0 0,0 1 1 0 0,1-1-1 0 0,-1-1 0 0 0,1 1 0 0 0,-1 0 0 0 0,1 0 1 0 0,0-1-1 0 0,-1 0 0 0 0,1 1 0 0 0,0-1 0 0 0,0 0 1 0 0,0 0-1 0 0,1 0 0 0 0,-1 0 0 0 0,-2-4 0 0 0,-1-1 39 0 0,4 6-35 0 0,0 0 0 0 0,0-1 0 0 0,1 1-1 0 0,-1-1 1 0 0,0 1 0 0 0,1-1 0 0 0,0 1 0 0 0,-1-1-1 0 0,1 1 1 0 0,0-1 0 0 0,0 1 0 0 0,0-1-1 0 0,0 1 1 0 0,0-4 0 0 0,0 1 15 0 0,1 0 1 0 0,0-1-1 0 0,0 1 0 0 0,0 0 1 0 0,2-5-1 0 0,0 2 1 0 0,1 0 1 0 0,0 1-1 0 0,0-1 0 0 0,0 1 0 0 0,0 0 0 0 0,1 0 1 0 0,0 0-1 0 0,1 0 0 0 0,-1 1 0 0 0,1 0 0 0 0,0 0 1 0 0,0 1-1 0 0,1-1 0 0 0,-1 1 0 0 0,1 1 0 0 0,0-1 1 0 0,0 1-1 0 0,0 0 0 0 0,14-3 0 0 0,-10 4 33 0 0,-9 1-47 0 0,0 0 1 0 0,0 1-1 0 0,0-1 0 0 0,0 1 1 0 0,1 0-1 0 0,-1-1 0 0 0,0 1 1 0 0,0 0-1 0 0,0 0 0 0 0,0 0 1 0 0,0 1-1 0 0,0-1 0 0 0,0 0 1 0 0,1 1-1 0 0,2 1 1 0 0,1 1 26 0 0,0-1 1 0 0,11 4 0 0 0,-14-6-36 0 0,1 1 1 0 0,-1 0-1 0 0,1 0 0 0 0,-1 0 1 0 0,0 1-1 0 0,0-1 0 0 0,1 1 1 0 0,-1 0-1 0 0,0 0 0 0 0,-1 0 1 0 0,1 0-1 0 0,0 0 0 0 0,0 1 1 0 0,-1-1-1 0 0,3 4 1 0 0,6 14-3281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4.7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214 24 11256 0 0,'0'0'1112'0'0,"-1"5"-736"0"0,-1 17-124 0 0,2-1 0 0 0,0 1 1 0 0,5 31-1 0 0,16 70 447 0 0,-16-104-636 0 0,1 0 1 0 0,0-1-1 0 0,2 0 1 0 0,0 0 0 0 0,1-1-1 0 0,17 25 1 0 0,-24-37-48 0 0,1-1 0 0 0,-1 0 0 0 0,1-1 0 0 0,0 1 0 0 0,1 0 0 0 0,-1-1 0 0 0,1 0 0 0 0,-1 0 0 0 0,1 0 0 0 0,0 0 0 0 0,0 0 0 0 0,5 1 0 0 0,-8-3-8 0 0,0-1 1 0 0,0 1-1 0 0,1-1 0 0 0,-1 0 1 0 0,0 0-1 0 0,1 0 0 0 0,-1 1 1 0 0,0-1-1 0 0,0 0 1 0 0,1-1-1 0 0,-1 1 0 0 0,0 0 1 0 0,1 0-1 0 0,-1-1 0 0 0,0 1 1 0 0,0 0-1 0 0,1-1 1 0 0,1-1-1 0 0,0 0-3 0 0,-1 0 1 0 0,1 0-1 0 0,-1 0 1 0 0,1 0-1 0 0,-1-1 1 0 0,2-2-1 0 0,3-5 6 0 0,-1 1 0 0 0,-1-1 0 0 0,0 0 0 0 0,4-12 0 0 0,7-11 16 0 0,-8 17-11 0 0,-1 1 0 0 0,-1-1 0 0 0,0-1 0 0 0,4-22 0 0 0,-4 17 14 0 0,9-25 0 0 0,-8 28-2 0 0,-1 0 0 0 0,4-23 1 0 0,-6 9 9 0 0,-3 20 2 0 0,1-1 0 0 0,4-18 1 0 0,-4 25-11 0 0,-1 6 7 0 0,-1 1-31 0 0,0 0 0 0 0,1 1 1 0 0,-1-1-1 0 0,0 0 0 0 0,0 0 0 0 0,1 1 0 0 0,-1-1 0 0 0,0 0 1 0 0,0 0-1 0 0,1 0 0 0 0,-1 0 0 0 0,0 0 0 0 0,1 1 0 0 0,-1-1 0 0 0,0 0 1 0 0,1 0-1 0 0,-1 0 0 0 0,0 0 0 0 0,1 0 0 0 0,1 3 29 0 0,4 9-9 0 0,0 0 0 0 0,-2 0 1 0 0,1 0-1 0 0,3 20 0 0 0,7 55 66 0 0,-9-16 6 0 0,-5 99 0 0 0,-2-115-61 0 0,-1 10 22 0 0,-3 0 0 0 0,-3-1 1 0 0,-22 88-1 0 0,17-87-13 0 0,8-37-3 0 0,-14 44 0 0 0,16-62-25 0 0,-1-1 0 0 0,0-1 0 0 0,0 1 0 0 0,-1-1 0 0 0,0 1 0 0 0,-1-1 0 0 0,-6 7 0 0 0,7-10-2 0 0,0 0 0 0 0,0 0-1 0 0,0-1 1 0 0,-1 1-1 0 0,1-1 1 0 0,-1 0 0 0 0,0-1-1 0 0,0 0 1 0 0,-1 0 0 0 0,-9 4-1 0 0,-67 14 135 0 0,71-18-116 0 0,0-2 1 0 0,-1 0-1 0 0,1 0 0 0 0,-24-2 0 0 0,19-1 2 0 0,4 1 9 0 0,-1-1 0 0 0,1 0 0 0 0,-24-8 0 0 0,-53-26 155 0 0,85 35-178 0 0,1-2 0 0 0,-1 1-1 0 0,0 0 1 0 0,1-1-1 0 0,-9-6 1 0 0,12 8-16 0 0,0-1 0 0 0,-1 1 1 0 0,1-1-1 0 0,0 1 0 0 0,-1-1 1 0 0,1 0-1 0 0,0 1 0 0 0,0-1 1 0 0,0 0-1 0 0,1 0 0 0 0,-1 0 1 0 0,0 0-1 0 0,1 0 0 0 0,-1 1 0 0 0,1-1 1 0 0,0 0-1 0 0,-1 0 0 0 0,1-4 1 0 0,1-1-1 0 0,0 0 0 0 0,0-1 1 0 0,0 1-1 0 0,1 0 0 0 0,0 1 1 0 0,0-1-1 0 0,1 0 0 0 0,-1 0 1 0 0,2 1-1 0 0,-1 0 0 0 0,1 0 1 0 0,0 0-1 0 0,0 0 0 0 0,0 0 1 0 0,7-5-1 0 0,11-9-2271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5.1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 1 12056 0 0,'-1'4'9'0'0,"1"1"1"0"0,-1-1 0 0 0,0 1 0 0 0,0 0 0 0 0,-3 6-1 0 0,-3 14 109 0 0,4 2 74 0 0,2 0 0 0 0,2 44 0 0 0,2-46 33 0 0,1 0 0 0 0,1 0 0 0 0,2-1 0 0 0,0 1 0 0 0,11 22 0 0 0,-14-36-107 0 0,1 0 0 0 0,1-1 0 0 0,0 0 0 0 0,0 0 0 0 0,1 0 0 0 0,1-1 0 0 0,-1 0 0 0 0,1 0 0 0 0,1-1 0 0 0,0 0 0 0 0,14 10 0 0 0,-22-17-100 0 0,1 0-1 0 0,0 0 0 0 0,-1 0 0 0 0,1 0 1 0 0,-1-1-1 0 0,1 1 0 0 0,0 0 1 0 0,0-1-1 0 0,0 1 0 0 0,-1-1 1 0 0,4 1-1 0 0,-4-1-10 0 0,0 0 0 0 0,0-1 0 0 0,0 1 1 0 0,0 0-1 0 0,0 0 0 0 0,0 0 0 0 0,0-1 0 0 0,0 1 0 0 0,-1-1 1 0 0,1 1-1 0 0,0-1 0 0 0,0 1 0 0 0,0-1 0 0 0,0 1 0 0 0,-1-1 1 0 0,1 1-1 0 0,0-1 0 0 0,-1 0 0 0 0,1 0 0 0 0,0 1 0 0 0,-1-1 1 0 0,1 0-1 0 0,-1 0 0 0 0,1 0 0 0 0,-1 0 0 0 0,1-1 1 0 0,6-14 3 0 0,0-1 0 0 0,-2 1 0 0 0,0-1 0 0 0,6-34 1 0 0,-8 20-2018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5.5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12 11552 0 0,'0'-2'0'0'0,"0"-3"0"0"0,0 1 8 0 0,0 6 152 0 0,5-2-112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5.8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3 161 8240 0 0,'-1'8'30'0'0,"0"1"1"0"0,1-1 0 0 0,0 1 0 0 0,0 0-1 0 0,3 11 1 0 0,-3-17 6 0 0,1 0 0 0 0,0 1 1 0 0,0-1-1 0 0,1 0 0 0 0,-1 0 0 0 0,1 1 0 0 0,-1-1 0 0 0,1 0 1 0 0,0-1-1 0 0,0 1 0 0 0,0 0 0 0 0,1 0 0 0 0,-1-1 0 0 0,1 0 0 0 0,-1 1 1 0 0,5 2-1 0 0,-6-5-5 0 0,1 1 0 0 0,0-1 0 0 0,-1 1 0 0 0,1-1 0 0 0,0 1 1 0 0,0-1-1 0 0,0 0 0 0 0,-1 0 0 0 0,1 0 0 0 0,0 0 0 0 0,0 0 0 0 0,0 0 0 0 0,0-1 1 0 0,-1 1-1 0 0,1-1 0 0 0,0 1 0 0 0,-1-1 0 0 0,1 1 0 0 0,0-1 0 0 0,2-1 1 0 0,4-2 53 0 0,-2 2-47 0 0,-1-1-1 0 0,0 1 1 0 0,-1-1-1 0 0,1 0 1 0 0,0-1-1 0 0,-1 1 1 0 0,0-1-1 0 0,0 0 1 0 0,0 0-1 0 0,0 0 1 0 0,3-6-1 0 0,10-8 28 0 0,38-47 152 0 0,0 0-38 0 0,-46 57-144 0 0,0 0 0 0 0,0 0 0 0 0,0 1 0 0 0,1 0 0 0 0,14-7 1 0 0,-17 10 11 0 0,0 1 0 0 0,1 0 0 0 0,0 0 0 0 0,0 1 0 0 0,0 0 0 0 0,0 0 0 0 0,0 0 0 0 0,0 1 0 0 0,0 1 0 0 0,0-1 0 0 0,0 2 0 0 0,13 0 0 0 0,-1 4 105 0 0,0 0 0 0 0,0 2 0 0 0,-1 0 1 0 0,1 1-1 0 0,-2 1 0 0 0,25 15 0 0 0,-5 1 366 0 0,65 56 0 0 0,-55-39-1999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53.7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8147 207 9744 0 0,'0'0'10'0'0,"-2"-5"9"0"0,0 2 1 0 0,1-1-1 0 0,-1 1 1 0 0,0 0-1 0 0,-1-1 1 0 0,1 1-1 0 0,-1 0 1 0 0,1 0-1 0 0,-1 1 1 0 0,0-1-1 0 0,0 1 1 0 0,0-1-1 0 0,0 1 1 0 0,-6-3-1 0 0,-5-1 22 0 0,-1 1-1 0 0,0 1 0 0 0,0 0 1 0 0,0 1-1 0 0,-1 1 1 0 0,-30-1-1 0 0,27 2-5 0 0,-26-4 1 0 0,0 0-11 0 0,-7-2 8 0 0,32 4-19 0 0,-33-1 0 0 0,9 3 7 0 0,-34 1 8 0 0,20-1-9 0 0,6-1 24 0 0,13 3-6 0 0,-56-1 61 0 0,-56 6 275 0 0,128-4-315 0 0,-40 8 146 0 0,-3 0 13 0 0,-73-2 277 0 0,-70 4 175 0 0,123-8-365 0 0,-12 1 38 0 0,-11 3 10 0 0,24-3-138 0 0,-44 4 49 0 0,-29 3 48 0 0,-359 19 432 0 0,400-26-591 0 0,5 0-11 0 0,-210 12 181 0 0,198-7-153 0 0,113-9-154 0 0,-216 9 358 0 0,71-3-123 0 0,-31 0 107 0 0,-10-10 146 0 0,69-1-192 0 0,-24 1 30 0 0,-63 2 124 0 0,52 3-191 0 0,83 1-145 0 0,-94 2 104 0 0,-215 1 28 0 0,292-9-217 0 0,-72-3 31 0 0,-259-30 60 0 0,318 30-98 0 0,21 2-2 0 0,25 2 0 0 0,-14-3 8 0 0,21-2-8 0 0,-34-3 33 0 0,46 6-12 0 0,1-2 1 0 0,-51-13-1 0 0,-16-4 16 0 0,91 20-59 0 0,-30-12 1 0 0,3 1-4 0 0,-16-3 3 0 0,-53-12 12 0 0,0 1-19 0 0,8 1 2 0 0,85 23-4 0 0,-26-5 16 0 0,-52-3 0 0 0,-194 8 118 0 0,271 7-96 0 0,-30 5 0 0 0,7 0 20 0 0,30-5-44 0 0,7-3-1 0 0,0 2 0 0 0,0-1 0 0 0,0 1-1 0 0,0 1 1 0 0,1 0 0 0 0,-1 0 0 0 0,-10 6-1 0 0,-9 5 46 0 0,19-10-38 0 0,0 1-1 0 0,-11 7 0 0 0,20-11-20 0 0,0 0-1 0 0,0 0 0 0 0,0-1 1 0 0,0 1-1 0 0,0 0 0 0 0,0 0 1 0 0,0 0-1 0 0,1 0 0 0 0,-1 0 1 0 0,0 0-1 0 0,1 1 0 0 0,-1-1 0 0 0,1 0 1 0 0,-1 0-1 0 0,1 0 0 0 0,-1 1 1 0 0,1-1-1 0 0,0 0 0 0 0,-1 1 1 0 0,1-1-1 0 0,0 0 0 0 0,0 1 1 0 0,0-1-1 0 0,1 2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54.9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316 649 7736 0 0,'18'-84'98'0'0,"10"-55"321"0"0,-22 103-221 0 0,1-65 1 0 0,-7 95-133 0 0,0-47 700 0 0,8-59 0 0 0,-3 85-164 0 0,0 1 0 0 0,14-32 0 0 0,-18 51 151 0 0,-2 13-476 0 0,-13 510 1519 0 0,12-125-985 0 0,4-193-349 0 0,-2-124-277 0 0,-2 174 398 0 0,-15-3-47 0 0,-7 17 9 0 0,-9 59-2 0 0,-13 183 62 0 0,26-222-345 0 0,-15-1-88 0 0,14-179-122 0 0,-5 31 44 0 0,3 66 61 0 0,8-112-87 0 0,-2 18 16 0 0,3 48 60 0 0,5-103-82 0 0,0-12-15 0 0,-5 59 209 0 0,-4 165 0 0 0,18-142-89 0 0,0-117-158 0 0,0 1 1 0 0,-1-1 0 0 0,0 1 0 0 0,1-1 0 0 0,-1 1-1 0 0,-2 4 1 0 0,-2 6 43 0 0,4-3-5 0 0,1-9-44 0 0,0-1 0 0 0,0 0-1 0 0,0 0 1 0 0,-1 0 0 0 0,1 0 0 0 0,0 1 0 0 0,-1-1 0 0 0,1 0-1 0 0,0 0 1 0 0,-1 0 0 0 0,1 0 0 0 0,-1 0 0 0 0,0 0 0 0 0,0 1-1 0 0,-3 7 52 0 0,4-9-52 0 0,0 1 0 0 0,0-1 0 0 0,0 0 0 0 0,0 0-1 0 0,-1 1 1 0 0,1-1 0 0 0,0 0 0 0 0,0 0 0 0 0,0 1-1 0 0,0-1 1 0 0,0 0 0 0 0,0 0 0 0 0,-1 1 0 0 0,1-1 0 0 0,0 0-1 0 0,0 0 1 0 0,0 1 0 0 0,-1-1 0 0 0,1 0 0 0 0,0 0-1 0 0,0 0 1 0 0,-1 0 0 0 0,1 1 0 0 0,0-1 0 0 0,0 0 0 0 0,-1 0-1 0 0,1 0 1 0 0,0 0 0 0 0,-1 0 0 0 0,1 0 0 0 0,0 0-1 0 0,0 0 1 0 0,-1 0 0 0 0,0-2 8 0 0,-1 1 0 0 0,1-1 0 0 0,0 0 0 0 0,0 0 0 0 0,0 0 0 0 0,1-1 0 0 0,-1 1 0 0 0,0-3 0 0 0,-2-3 3 0 0,0-3-5 0 0,0 0 0 0 0,1 0 0 0 0,0 0 0 0 0,0-1 0 0 0,1 1 0 0 0,1-13 1 0 0,-1 12-4 0 0,3-257 82 0 0,12-5 14 0 0,-4 92-40 0 0,9-126 57 0 0,2-30 10 0 0,-7 76-30 0 0,1-48-8 0 0,0 4-13 0 0,3-90 22 0 0,-13 248-57 0 0,-1-177 39 0 0,-15-29-1 0 0,-9 65-9 0 0,-6 104 0 0 0,1 16 8 0 0,14-12 39 0 0,6 119-93 0 0,0 4 13 0 0,5 21 35 0 0,0 23-2949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55.8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7440 130 11152 0 0,'0'0'569'0'0,"-5"-3"6"0"0,3 2-518 0 0,-1 0 32 0 0,1 0-1 0 0,-1 0 1 0 0,0 0-1 0 0,0 0 1 0 0,0 0 0 0 0,1 0-1 0 0,-1 1 1 0 0,0-1-1 0 0,0 1 1 0 0,0 0-1 0 0,-6 0 1 0 0,-67 6 971 0 0,-80-5 0 0 0,79-2-746 0 0,35 1-137 0 0,-43-6 0 0 0,-120-12 28 0 0,-108 0-93 0 0,269 17-100 0 0,-72-8 9 0 0,21 1-14 0 0,-120-10 14 0 0,98 14-20 0 0,34 3 1 0 0,36-2 0 0 0,-121-1 3 0 0,158 5-5 0 0,-286 21 22 0 0,101-9-12 0 0,94-8-4 0 0,-62 5 10 0 0,-168 9 67 0 0,50-7 19 0 0,169-7-28 0 0,-42 0 55 0 0,-43-3 129 0 0,-12-1 181 0 0,56-1 2 0 0,39 1-180 0 0,-110-1 281 0 0,-34 3 90 0 0,111 1-366 0 0,-12 5 15 0 0,83-3-156 0 0,40-6-44 0 0,-40-3 0 0 0,14 0-3 0 0,-180-7 122 0 0,183 7-161 0 0,-23 0 25 0 0,-94-4 56 0 0,129 7-94 0 0,-224-10 115 0 0,-168-46 92 0 0,301 41-184 0 0,29 3-9 0 0,-38-2 10 0 0,65 7-29 0 0,9 1 16 0 0,-104 4 1 0 0,170 3-34 0 0,-1 0 0 0 0,0 0 1 0 0,1 1-1 0 0,-1 0 0 0 0,1 0 1 0 0,0 1-1 0 0,0 0 1 0 0,0 0-1 0 0,0 1 0 0 0,-10 6 1 0 0,16-9-5 0 0,-1 1 1 0 0,0-1-1 0 0,0 1 0 0 0,0-1 1 0 0,0 0-1 0 0,0 0 1 0 0,0 0-1 0 0,0 0 1 0 0,0 0-1 0 0,-1-1 1 0 0,1 1-1 0 0,0-1 1 0 0,-1 1-1 0 0,1-1 1 0 0,0 0-1 0 0,-5 0 1 0 0,-20-5-2703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9:57.5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569 986 8336 0 0,'0'0'833'0'0,"-1"-5"-648"0"0,0 3-153 0 0,1 0-8 0 0,0 0-1 0 0,0 1 1 0 0,-1-1 0 0 0,1 0-1 0 0,-1 1 1 0 0,1-1-1 0 0,-1 1 1 0 0,0-1 0 0 0,1 1-1 0 0,-1-1 1 0 0,0 1 0 0 0,0-1-1 0 0,0 1 1 0 0,0 0-1 0 0,-1 0 1 0 0,1-1 0 0 0,0 1-1 0 0,0 0 1 0 0,-1 0 0 0 0,1 0-1 0 0,-1 0 1 0 0,1 1-1 0 0,-2-2 1 0 0,-18-6 122 0 0,0 1-1 0 0,-26-5 1 0 0,34 10-94 0 0,0 0 1 0 0,0 1-1 0 0,0 0 0 0 0,0 1 0 0 0,-19 3 1 0 0,19-2-21 0 0,-1 1 0 0 0,1 1 0 0 0,0 0 0 0 0,0 1 0 0 0,0 0 0 0 0,0 1 1 0 0,1 0-1 0 0,-1 1 0 0 0,1 1 0 0 0,-14 10 0 0 0,-8 8 46 0 0,6-5 31 0 0,-40 39 0 0 0,61-51-84 0 0,0 0-1 0 0,1 1 1 0 0,0-1-1 0 0,1 1 1 0 0,0 0 0 0 0,-6 13-1 0 0,6-8 27 0 0,0 0 0 0 0,1 1 0 0 0,-5 26 0 0 0,8-35-28 0 0,0-1 1 0 0,1 1-1 0 0,0 0 1 0 0,0 0-1 0 0,0 0 0 0 0,1-1 1 0 0,-1 1-1 0 0,2 0 1 0 0,-1 0-1 0 0,1-1 0 0 0,-1 1 1 0 0,1-1-1 0 0,1 0 1 0 0,-1 1-1 0 0,1-1 0 0 0,0 0 1 0 0,0 0-1 0 0,1-1 1 0 0,6 9-1 0 0,-7-10-10 0 0,7 7 82 0 0,21 17 0 0 0,-26-24-71 0 0,0 0 0 0 0,0 0 0 0 0,0-1 0 0 0,0 1 0 0 0,1-1 0 0 0,-1 0 1 0 0,1 0-1 0 0,5 0 0 0 0,30 9 110 0 0,-33-9-106 0 0,0 1 0 0 0,0-1 0 0 0,0 0 0 0 0,1-1 0 0 0,-1 0 0 0 0,0-1 0 0 0,1 1 0 0 0,-1-1 1 0 0,13-2-1 0 0,-1-3 35 0 0,0 0 0 0 0,-1-1 0 0 0,1-1 0 0 0,-1-1 0 0 0,22-12 0 0 0,-12 3 67 0 0,0-2 1 0 0,37-30-1 0 0,-49 34-53 0 0,0-1 0 0 0,-1-1 0 0 0,-1 0 1 0 0,-1-1-1 0 0,13-20 0 0 0,-12 13 34 0 0,-1 0 1 0 0,-2-1 0 0 0,17-45-1 0 0,16-79 269 0 0,-37 114-260 0 0,-1-1-1 0 0,2-46 1 0 0,-2-11 77 0 0,2-55 26 0 0,-8 74-129 0 0,1 33-16 0 0,-2 1 1 0 0,-10-80-1 0 0,9 120-76 0 0,-26-119 180 0 0,17 98-143 0 0,8 18-27 0 0,1 1-1 0 0,-1 0 1 0 0,1-1 0 0 0,-1 1-1 0 0,1-1 1 0 0,0 1 0 0 0,-1-8-1 0 0,2 10 2 0 0,0-1 0 0 0,0 1 0 0 0,0 0 0 0 0,0 0 0 0 0,0 0 1 0 0,0 0-1 0 0,-1 0 0 0 0,1-1 0 0 0,0 1 0 0 0,-1 0 0 0 0,1 0 0 0 0,-1 0 0 0 0,1 0 0 0 0,-1 0 0 0 0,0 0 0 0 0,1 0 0 0 0,-1 0 0 0 0,0 0 0 0 0,-2-1 144 0 0,3 6-13 0 0,19 462 518 0 0,-15-399-598 0 0,25 248 124 0 0,-19-252-124 0 0,28 94 0 0 0,-28-129-36 0 0,0 0-1 0 0,2 0 1 0 0,1-1 0 0 0,1 0 0 0 0,1-1 0 0 0,1-1 0 0 0,35 41-1 0 0,67 80 119 0 0,-13-8-130 0 0,-75-96-2212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1.5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30 106 10752 0 0,'-21'-9'81'0'0,"21"9"-72"0"0,0 0 0 0 0,0 0 0 0 0,0 0 0 0 0,-1 0 0 0 0,1-1 0 0 0,0 1 0 0 0,0 0 0 0 0,-1 0 0 0 0,1 0 0 0 0,0 0 0 0 0,0 0 0 0 0,-1 0 0 0 0,1 0 0 0 0,0 0 0 0 0,0 0 0 0 0,-1 0 0 0 0,1 0 0 0 0,0 0 0 0 0,0 0 0 0 0,-1 0 0 0 0,1 0 0 0 0,0 0 0 0 0,0 0 0 0 0,0 1 0 0 0,-1-1 0 0 0,1 0 0 0 0,0 0 0 0 0,0 0 0 0 0,-1 0 0 0 0,1 0 0 0 0,0 0 0 0 0,0 1 0 0 0,0-1 0 0 0,0 0 0 0 0,-1 0 0 0 0,1 0 0 0 0,0 1 0 0 0,0-1 0 0 0,0 0 0 0 0,0 0 0 0 0,0 0 0 0 0,0 1 0 0 0,-1-1 1 0 0,1 0-1 0 0,0 0 0 0 0,0 1 0 0 0,0-1 0 0 0,0 0 0 0 0,0 0 0 0 0,0 1 0 0 0,0-1 0 0 0,0 0 0 0 0,0 0 0 0 0,0 1 0 0 0,0-1 0 0 0,0 0 0 0 0,0 0 0 0 0,1 1 0 0 0,-1-1 0 0 0,0 0 0 0 0,0 0 0 0 0,0 1 0 0 0,5 13 623 0 0,-3-9-588 0 0,0 0 0 0 0,-1 0-1 0 0,1 1 1 0 0,-1-1 0 0 0,0 0 0 0 0,-1 11 0 0 0,3 7 46 0 0,3 7 131 0 0,19 49 0 0 0,-21-70-181 0 0,1 0 0 0 0,0 0 0 0 0,0 0 0 0 0,1-1 0 0 0,10 13 0 0 0,-14-19-27 0 0,1 0 1 0 0,-1 0 0 0 0,0 0 0 0 0,0 0-1 0 0,1 0 1 0 0,-1 0 0 0 0,1-1 0 0 0,0 1-1 0 0,-1-1 1 0 0,1 0 0 0 0,0 0 0 0 0,4 2-1 0 0,-5-3-6 0 0,0 0 1 0 0,0 1-1 0 0,0-1 0 0 0,0 0 0 0 0,0 0 0 0 0,0 0 0 0 0,0 0 0 0 0,0 0 0 0 0,0-1 0 0 0,0 1 0 0 0,0 0 0 0 0,0-1 0 0 0,0 0 0 0 0,0 1 0 0 0,-1-1 0 0 0,1 0 0 0 0,0 0 0 0 0,0 0 1 0 0,1-2-1 0 0,7-4 27 0 0,-1-1 0 0 0,0 0 0 0 0,-1-1 0 0 0,1 0 0 0 0,-2-1 0 0 0,13-18 0 0 0,-11 9 37 0 0,0-1-1 0 0,6-21 0 0 0,6-13 167 0 0,-4 6 44 0 0,-5 13-36 0 0,-11 30-184 0 0,1-1 0 0 0,-1 0 0 0 0,-1 0 0 0 0,1-7 0 0 0,1-1 48 0 0,-2 13-85 0 0,0-1 0 0 0,0 0-1 0 0,0 1 1 0 0,-1-1 0 0 0,1 0 0 0 0,0 1-1 0 0,-1-1 1 0 0,0-2 0 0 0,-2-9 501 0 0,4 13-515 0 0,0 0 0 0 0,0-1 1 0 0,0 1-1 0 0,0 0 0 0 0,0 0 0 0 0,-1 0 1 0 0,1 1-1 0 0,0-1 0 0 0,0 0 0 0 0,0 0 1 0 0,0 0-1 0 0,-1 1 0 0 0,1-1 0 0 0,0 0 1 0 0,0 1-1 0 0,0-1 0 0 0,-1 0 0 0 0,1 1 1 0 0,0-1-1 0 0,-1 1 0 0 0,1 0 0 0 0,0-1 1 0 0,-1 1-1 0 0,1-1 0 0 0,0 2 1 0 0,28 26 49 0 0,-1 1 1 0 0,-2 2-1 0 0,-1 0 1 0 0,-2 2-1 0 0,-1 1 1 0 0,22 44-1 0 0,-2 11 71 0 0,29 56 165 0 0,-43-92-52 0 0,24 70 0 0 0,-46-106-176 0 0,0 0 1 0 0,-2 0-1 0 0,0 1 0 0 0,-1-1 1 0 0,-1 1-1 0 0,0 0 0 0 0,-1 0 0 0 0,-3 29 1 0 0,-1-35-37 0 0,0 1-1 0 0,-1 0 1 0 0,0-1 0 0 0,-1 0 0 0 0,0 0 0 0 0,-10 17-1 0 0,8-18-12 0 0,0-1 0 0 0,-1 0-1 0 0,0 0 1 0 0,-12 12-1 0 0,-40 30 60 0 0,59-50-77 0 0,-106 78 68 0 0,84-65-50 0 0,-1-1-1 0 0,-47 20 0 0 0,53-28-9 0 0,0-1 0 0 0,0-1 0 0 0,-1 0 0 0 0,1-1 0 0 0,-1-1 0 0 0,-28-1 0 0 0,40-1-4 0 0,-1-1 0 0 0,1 0 0 0 0,0 0-1 0 0,0 0 1 0 0,0-1 0 0 0,0 0 0 0 0,0 0 0 0 0,0-1 0 0 0,0 0-1 0 0,-12-8 1 0 0,11 6 6 0 0,0-1-1 0 0,0 0 0 0 0,1-1 1 0 0,0 0-1 0 0,0 0 0 0 0,1 0 1 0 0,-11-16-1 0 0,11 14 1 0 0,-1-1 0 0 0,2 0 1 0 0,-1 0-1 0 0,1-1 0 0 0,1 0 0 0 0,0 1 0 0 0,0-2 0 0 0,1 1 0 0 0,0 0 1 0 0,-1-19-1 0 0,4-7 22 0 0,2-1 1 0 0,1 1 0 0 0,2-1-1 0 0,2 1 1 0 0,18-62 0 0 0,81-176 171 0 0,-97 256-190 0 0,41-97-2343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7.8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 1 15776 0 0,'0'13'0'0'0,"0"19"0"0"0,0 23 0 0 0,3 8 104 0 0,1-4 0 0 0,0-3 8 0 0,-4-8-8 0 0,-4-4 96 0 0,0-13-9 0 0,0 1 9 0 0,-3 2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2.1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6 254 11952 0 0,'-5'6'4200'0'0,"7"-8"-4155"0"0,0 1-1 0 0,0-1 1 0 0,0 0-1 0 0,0 0 0 0 0,0 0 1 0 0,0 0-1 0 0,-1 0 1 0 0,1 0-1 0 0,0 0 0 0 0,1-5 1 0 0,0 0 6 0 0,19-44 196 0 0,-18 44-201 0 0,0 0 0 0 0,0 0 0 0 0,1 0 0 0 0,0 1 0 0 0,6-7 0 0 0,-9 10-34 0 0,0 1 0 0 0,-1 0-1 0 0,1-1 1 0 0,0 1-1 0 0,-1-1 1 0 0,0 1-1 0 0,1-1 1 0 0,-1 0-1 0 0,-1 0 1 0 0,1 1-1 0 0,0-1 1 0 0,0 0-1 0 0,-1 0 1 0 0,0 0-1 0 0,1-4 1 0 0,3-21 89 0 0,-1 12-45 0 0,-3 14-41 0 0,0 0 0 0 0,1 0 0 0 0,-1 1-1 0 0,0-1 1 0 0,0 0 0 0 0,1 1 0 0 0,0-1 0 0 0,-1 0 0 0 0,1 1 0 0 0,0-1 0 0 0,-1 0 0 0 0,1 1 0 0 0,0-1 0 0 0,2-2 0 0 0,2-2 24 0 0,-1 3 24 0 0,6 4-4 0 0,10 5 70 0 0,26 13-1 0 0,10 3-8 0 0,-33-16-73 0 0,-15-4-21 0 0,0 0 0 0 0,1 1 0 0 0,-1 0 0 0 0,15 7-1 0 0,6 6 69 0 0,0-1 0 0 0,60 19 0 0 0,57 22 128 0 0,-119-45-974 0 0,1-2 0 0 0,42 10 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4.1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0 238 8536 0 0,'0'0'70'0'0,"4"0"-60"0"0,13-1-66 0 0,-17 1 37 0 0,1 0 1 0 0,0 0-1 0 0,0-1 0 0 0,-1 1 1 0 0,1 0-1 0 0,0 0 0 0 0,-1-1 1 0 0,1 1-1 0 0,0 0 1 0 0,-1-1-1 0 0,1 1 0 0 0,0-1 1 0 0,-1 1-1 0 0,1-1 1 0 0,-1 1-1 0 0,1-1 0 0 0,-1 1 1 0 0,1-1-1 0 0,-1 0 1 0 0,1 1-1 0 0,-1-1 0 0 0,0 0 1 0 0,1 1-1 0 0,-1-1 0 0 0,1-1 1 0 0,4-21-533 0 0,-3 13 283 0 0,23-91-909 0 0,-22 92 1039 0 0,0 1 0 0 0,8-14 0 0 0,-3 4-72 0 0,-7 16 198 0 0,0 0-1 0 0,0 0 1 0 0,0 0 0 0 0,0 1 0 0 0,0-1 0 0 0,0 0 0 0 0,1 1-1 0 0,-1-1 1 0 0,0 1 0 0 0,1-1 0 0 0,-1 1 0 0 0,1 0-1 0 0,0-1 1 0 0,-1 1 0 0 0,1 0 0 0 0,0 0 0 0 0,0 0-1 0 0,0 0 1 0 0,0 1 0 0 0,3-2 0 0 0,-1 1 12 0 0,-3 1 1 0 0,-1-1 0 0 0,1 1 0 0 0,0 0 1 0 0,0 0-1 0 0,0-1 0 0 0,0 1 0 0 0,-1 0 0 0 0,1 0 0 0 0,0 0 0 0 0,0 0 0 0 0,0 0 0 0 0,0 0 0 0 0,-1 1 0 0 0,1-1 0 0 0,0 0 0 0 0,0 0 0 0 0,0 1 0 0 0,0-1 0 0 0,1 1 0 0 0,49 16 251 0 0,-29-11-167 0 0,19 4 150 0 0,-29-8-91 0 0,23 7 0 0 0,-15-2-26 0 0,46 14 417 0 0,-34-13-228 0 0,0-2 0 0 0,48 3-1 0 0,11 3 115 0 0,-2 0-135 0 0,4-8-1118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4.9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360 297 11760 0 0,'0'0'25'0'0,"0"5"7"0"0,-1 5 1 0 0,0-1 1 0 0,-1 1-1 0 0,0 0 0 0 0,0-1 1 0 0,-1 0-1 0 0,-5 12 0 0 0,-29 55 443 0 0,33-69-437 0 0,0-1-1 0 0,-7 8 1 0 0,-7 12 56 0 0,16-23-81 0 0,1-1-9 0 0,0 0 0 0 0,0 0-1 0 0,0 0 1 0 0,0 0 0 0 0,-1 0-1 0 0,1 0 1 0 0,0 0 0 0 0,-1-1 0 0 0,1 1-1 0 0,-1-1 1 0 0,0 1 0 0 0,0-1 0 0 0,1 1-1 0 0,-1-1 1 0 0,0 0 0 0 0,0 0-1 0 0,0 0 1 0 0,-4 1 0 0 0,-18 7 27 0 0,21-7-30 0 0,-1-1 0 0 0,0 1 0 0 0,0-1 0 0 0,0 0 0 0 0,0 0 0 0 0,1 0 0 0 0,-1 0 1 0 0,0-1-1 0 0,0 0 0 0 0,-5 0 0 0 0,0-1 3 0 0,7 1-4 0 0,-1 0-1 0 0,1 0 0 0 0,0 0 1 0 0,-1-1-1 0 0,1 1 0 0 0,0-1 0 0 0,0 0 1 0 0,0 0-1 0 0,0 1 0 0 0,0-1 1 0 0,-3-2-1 0 0,-2-2 6 0 0,1 1 0 0 0,-1-2 0 0 0,1 1 1 0 0,0-1-1 0 0,1 1 0 0 0,-1-2 0 0 0,1 1 0 0 0,0 0 0 0 0,1-1 0 0 0,-1 0 1 0 0,1 0-1 0 0,-3-10 0 0 0,-1-8 60 0 0,1 0 0 0 0,1-1 1 0 0,2 0-1 0 0,-2-32 0 0 0,-2-8 79 0 0,5 50-108 0 0,0-2 51 0 0,1 0 0 0 0,0 0-1 0 0,1-1 1 0 0,2-20 0 0 0,2-54-37 0 0,-3 76-1066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05.3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0 291 15272 0 0,'10'-2'0'0'0,"13"-8"0"0"0,20-1 0 0 0,7-7 112 0 0,9-2 8 0 0,17-5-8 0 0,10-5 8 0 0,-4-1 72 0 0,1-5 16 0 0,17-12-8 0 0,-1-11 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10.9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171 320 9648 0 0,'0'0'-56'0'0,"4"4"-50"0"0,18 21-99 0 0,-16-19-176 0 0,-6-5 364 0 0,1-1 0 0 0,0 1-1 0 0,0 0 1 0 0,-1-1 0 0 0,1 1-1 0 0,0 0 1 0 0,-1 0-1 0 0,1 0 1 0 0,-1 0 0 0 0,1-1-1 0 0,-1 1 1 0 0,1 0 0 0 0,-1 0-1 0 0,0 0 1 0 0,1 2-1 0 0,0 1-58 0 0,-1-4 75 0 0,0 0 0 0 0,0 0 0 0 0,1 1 0 0 0,-1-1-1 0 0,0 0 1 0 0,0 0 0 0 0,0 1 0 0 0,0-1 0 0 0,0 0 0 0 0,0 0 0 0 0,0 1-1 0 0,0-1 1 0 0,0 0 0 0 0,0 0 0 0 0,0 0 0 0 0,0 1 0 0 0,0-1 0 0 0,0 0-1 0 0,0 0 1 0 0,-1 1 0 0 0,1-1 0 0 0,0 0 0 0 0,0 0 0 0 0,0 1 0 0 0,0-1-1 0 0,0 0 1 0 0,0 0 0 0 0,-1 0 0 0 0,1 0 0 0 0,0 1 0 0 0,0-1 0 0 0,0 0-1 0 0,0 0 1 0 0,-1 0 0 0 0,1 1 0 0 0,-3 1-4 0 0,1-1 1 0 0,-1 1-1 0 0,1 0 0 0 0,-1 0 1 0 0,1-1-1 0 0,-1 0 0 0 0,-4 2 1 0 0,-4 2 1 0 0,-6 4 2 0 0,-32 13 0 0 0,44-20 2 0 0,1 0-1 0 0,-1-1 1 0 0,0 0-1 0 0,0 0 1 0 0,0 0-1 0 0,-1-1 1 0 0,1 1-1 0 0,-7-2 1 0 0,2 1 9 0 0,6-1 4 0 0,0 1 0 0 0,-1-1 0 0 0,-7-1 0 0 0,11 1-11 0 0,0 1 1 0 0,0-1-1 0 0,0 1 0 0 0,0-1 1 0 0,0 1-1 0 0,0-1 0 0 0,0 0 0 0 0,0 1 1 0 0,0-1-1 0 0,1 0 0 0 0,-1 0 1 0 0,0 0-1 0 0,0 0 0 0 0,1 0 1 0 0,-1 0-1 0 0,0 0 0 0 0,1 0 1 0 0,-1-1-1 0 0,0-2 27 0 0,-1 0 1 0 0,2-1-1 0 0,-1 1 0 0 0,0 0 0 0 0,1-1 1 0 0,0 1-1 0 0,0-1 0 0 0,0 1 1 0 0,0-1-1 0 0,1 1 0 0 0,0 0 0 0 0,0-1 1 0 0,2-5-1 0 0,-1 1-6 0 0,1-5 46 0 0,1 0-1 0 0,1 1 1 0 0,0-1 0 0 0,0 1-1 0 0,2 1 1 0 0,-1-1-1 0 0,1 1 1 0 0,12-15 0 0 0,-13 19 15 0 0,1 0 1 0 0,0 1-1 0 0,0 0 1 0 0,1 0 0 0 0,0 1-1 0 0,17-11 1 0 0,-20 14-42 0 0,-1 1 1 0 0,1 0-1 0 0,0 0 1 0 0,0 0-1 0 0,0 0 1 0 0,0 1 0 0 0,0 0-1 0 0,0 0 1 0 0,0 1-1 0 0,0-1 1 0 0,0 1-1 0 0,0 0 1 0 0,0 0 0 0 0,1 1-1 0 0,5 1 1 0 0,-5-1 21 0 0,0 1 1 0 0,0 0-1 0 0,-1 0 1 0 0,1 1 0 0 0,0 0-1 0 0,-1 0 1 0 0,0 0-1 0 0,0 0 1 0 0,0 1-1 0 0,0 0 1 0 0,0 0 0 0 0,-1 0-1 0 0,0 1 1 0 0,7 8-1 0 0,-10-11-41 0 0,1 0 0 0 0,-1 0 0 0 0,1 1 0 0 0,-1-1-1 0 0,0 0 1 0 0,0 1 0 0 0,0-1 0 0 0,0 1 0 0 0,-1-1-1 0 0,1 1 1 0 0,0 5 0 0 0,-1 0 87 0 0,0 0-1 0 0,-2 13 1 0 0,1-19-81 0 0,1 11 166 0 0,0-12-176 0 0,0 0 0 0 0,1 0 0 0 0,-1 0-1 0 0,0 0 1 0 0,0 1 0 0 0,0-1 0 0 0,0 0-1 0 0,-1 0 1 0 0,1 0 0 0 0,0 0 0 0 0,0 0 0 0 0,-1 1-1 0 0,1-1 1 0 0,-1 0 0 0 0,1 0 0 0 0,-1 0-1 0 0,1 0 1 0 0,-1 0 0 0 0,0 0 0 0 0,1-1 0 0 0,-1 1-1 0 0,0 0 1 0 0,0 0 0 0 0,0 0 0 0 0,1-1-1 0 0,-1 1 1 0 0,-1 0 0 0 0,-1 1 22 0 0,0-1 0 0 0,1 1 0 0 0,-1-1 1 0 0,0 0-1 0 0,0 0 0 0 0,1 0 0 0 0,-1-1 0 0 0,0 1 1 0 0,-4 0-1 0 0,6-1-31 0 0,0 0 1 0 0,0 0-1 0 0,0 0 1 0 0,0 0-1 0 0,0-1 0 0 0,0 1 1 0 0,0 0-1 0 0,0 0 1 0 0,0-1-1 0 0,0 1 1 0 0,0 0-1 0 0,0-1 0 0 0,0 1 1 0 0,1-1-1 0 0,-1 0 1 0 0,0 1-1 0 0,0-1 1 0 0,0 1-1 0 0,1-1 0 0 0,-1 0 1 0 0,0 0-1 0 0,1 0 1 0 0,-1 1-1 0 0,0-1 1 0 0,1 0-1 0 0,-1 0 0 0 0,1 0 1 0 0,-1 0-1 0 0,1 0 1 0 0,-1-1-1 0 0,0-3 28 0 0,0-1-1 0 0,0 0 0 0 0,0 1 1 0 0,1-1-1 0 0,0 0 0 0 0,0 1 1 0 0,1-8-1 0 0,0 1-3 0 0,-1 0 9 0 0,1-1 0 0 0,0 1 0 0 0,1 0 0 0 0,1 0 0 0 0,-1 0 0 0 0,2 0 0 0 0,7-17 0 0 0,-4 15 45 0 0,0 0 1 0 0,16-20-1 0 0,-18 27-38 0 0,0 1 0 0 0,1 0 0 0 0,-1 1 0 0 0,2-1 0 0 0,-1 1 0 0 0,13-8 0 0 0,-16 11-34 0 0,0 1 0 0 0,0 0 0 0 0,-1 0 0 0 0,1 0 0 0 0,0 0 1 0 0,0 1-1 0 0,0-1 0 0 0,0 1 0 0 0,0 0 0 0 0,0 0 1 0 0,0 0-1 0 0,0 0 0 0 0,3 1 0 0 0,4 0 56 0 0,0 2 0 0 0,13 3 0 0 0,-22-5-69 0 0,2 0 8 0 0,-1 0-1 0 0,0 0 1 0 0,0 0 0 0 0,0 0-1 0 0,0 0 1 0 0,0 1 0 0 0,0-1-1 0 0,0 1 1 0 0,0 0 0 0 0,-1-1-1 0 0,1 1 1 0 0,0 0 0 0 0,-1 0-1 0 0,0 0 1 0 0,1 0 0 0 0,-1 0-1 0 0,0 0 1 0 0,0 1 0 0 0,1 1-1 0 0,1 5 30 0 0,-1 0-1 0 0,0 1 0 0 0,1 13 1 0 0,-2-19-32 0 0,0 9 35 0 0,0 1-1 0 0,-1 0 0 0 0,-1-1 1 0 0,0 1-1 0 0,0 0 0 0 0,-2-1 1 0 0,0 0-1 0 0,0 1 0 0 0,-1-1 1 0 0,-1 0-1 0 0,-8 16 0 0 0,6-15 3 0 0,-1 0 1 0 0,-1 0-1 0 0,0-1 0 0 0,-1 0 0 0 0,0 0 0 0 0,-1-1 1 0 0,-1-1-1 0 0,1 0 0 0 0,-17 12 0 0 0,22-20-21 0 0,1 0 0 0 0,-1 0-1 0 0,0 0 1 0 0,1-1 0 0 0,-1 0-1 0 0,0 0 1 0 0,0-1 0 0 0,-7 2-1 0 0,9-2-7 0 0,2-1-9 0 0,1 0-1 0 0,-1 0 1 0 0,1 1-1 0 0,-1-1 1 0 0,1 0-1 0 0,-1 0 1 0 0,0 0-1 0 0,1-1 1 0 0,-1 1-1 0 0,1 0 1 0 0,-1-1-1 0 0,1 1 1 0 0,0-1-1 0 0,-1 1 1 0 0,1-1-1 0 0,-1 0 1 0 0,1 1-1 0 0,0-1 1 0 0,-1 0-1 0 0,1 0 1 0 0,0 0-1 0 0,0 0 1 0 0,0 0-1 0 0,0 0 1 0 0,0 0-1 0 0,0-1 1 0 0,0 1-1 0 0,0 0 1 0 0,0 0-1 0 0,1-1 1 0 0,-2-2-1 0 0,0 0 4 0 0,0-1 1 0 0,1 0-1 0 0,0 0 1 0 0,0 0-1 0 0,0 0 1 0 0,0 1-1 0 0,1-1 1 0 0,0-9-1 0 0,1-2-1 0 0,1-1 0 0 0,1 1 0 0 0,0 0 0 0 0,1 1 0 0 0,1-1 0 0 0,1 1 0 0 0,0-1 0 0 0,1 2 0 0 0,11-20 0 0 0,1 6 1 0 0,1 1 0 0 0,1 0 1 0 0,43-41-1 0 0,-17 24-2286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11.9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71 1800 0 0,'0'0'0'0'0,"60"-37"0"0"0,1 3 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14.4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14742 0 2208 0 0,'-1'0'-4'0'0,"0"1"1"0"0,0-1-1 0 0,0 0 1 0 0,0 1-1 0 0,0-1 1 0 0,0 1-1 0 0,-1-1 0 0 0,1 1 1 0 0,0 0-1 0 0,0-1 1 0 0,1 1-1 0 0,-1 0 1 0 0,0 0-1 0 0,-1 1 0 0 0,-14 17 41 0 0,9-11-3 0 0,-19 23 116 0 0,-2-2 1 0 0,-1-1-1 0 0,-1-1 0 0 0,-57 39 0 0 0,-20 10 157 0 0,95-67-236 0 0,1-1 0 0 0,-17 17 1 0 0,18-15-5 0 0,0-1-1 0 0,-15 10 1 0 0,13-11 6 0 0,1 1 0 0 0,-1 1 0 0 0,2 0-1 0 0,-12 13 1 0 0,16-17-29 0 0,0-1-1 0 0,-1 1 0 0 0,0-1 1 0 0,-10 6-1 0 0,-12 9 103 0 0,-18 13 367 0 0,-91 47-1 0 0,105-62-254 0 0,1 2-1 0 0,1 1 1 0 0,0 2 0 0 0,-43 41-1 0 0,74-63-252 0 0,-14 12 205 0 0,-23 19-1 0 0,22-20 1 0 0,1 1 0 0 0,-23 26-1 0 0,-6 6 175 0 0,20-21-170 0 0,18-18-159 0 0,-1 0-1 0 0,1 0 0 0 0,-1-1 0 0 0,0 0 0 0 0,-12 8 0 0 0,-66 34 453 0 0,4-7-71 0 0,28-15-212 0 0,22-12-98 0 0,22-9-72 0 0,1 1-1 0 0,-10 7 0 0 0,-12 7 85 0 0,-52 30 196 0 0,72-42-302 0 0,5-4-12 0 0,0 0 0 0 0,1 0 0 0 0,-1 1 0 0 0,-4 4 0 0 0,-8 9 43 0 0,-23 18 67 0 0,19-16-47 0 0,-2-1 0 0 0,1-1 0 0 0,-36 21 1 0 0,9-11 36 0 0,-32 16 48 0 0,61-34-113 0 0,0 1 1 0 0,1 1 0 0 0,-18 15-1 0 0,26-20-5 0 0,-21 10-1 0 0,22-11-17 0 0,-1 0 0 0 0,1 0 0 0 0,-11 8 0 0 0,-55 52 175 0 0,64-55-166 0 0,1 0 0 0 0,-11 13 0 0 0,11-11 24 0 0,-21 19 0 0 0,-23 18 123 0 0,13-10-23 0 0,-2 2-26 0 0,6-10-36 0 0,-34 27 99 0 0,70-57-197 0 0,-137 91 386 0 0,126-84-331 0 0,-19 16-1 0 0,-6 6 40 0 0,18-17-37 0 0,0 0 1 0 0,-24 24 0 0 0,34-29-35 0 0,-1 0 1 0 0,-11 7 0 0 0,9-6 3 0 0,-14 10 0 0 0,-92 75 183 0 0,79-68-149 0 0,-26 19 33 0 0,-52 40 62 0 0,43-32-56 0 0,13-12-15 0 0,-19 13 37 0 0,60-38-87 0 0,-1-2 0 0 0,-1 0 0 0 0,-27 13 0 0 0,0-2 20 0 0,-40 19 45 0 0,59-30-50 0 0,2 1 0 0 0,-43 30 1 0 0,-8 8 38 0 0,-68 51 73 0 0,36-10-47 0 0,56-48-73 0 0,-10 8 11 0 0,32-30-22 0 0,-91 74 115 0 0,75-60-43 0 0,-5 5 36 0 0,28-19-23 0 0,-1-1 1 0 0,-2-2 0 0 0,-33 21-1 0 0,45-33-60 0 0,-81 52 285 0 0,33-17-144 0 0,29-20 19 0 0,-50 42 0 0 0,55-38-98 0 0,-61 58 103 0 0,-39 33-67 0 0,102-94-131 0 0,-54 37 6 0 0,54-42-21 0 0,-27 18 15 0 0,27-19-6 0 0,-43 34 0 0 0,-23 46 9 0 0,31-31-17 0 0,25-28-12 0 0,-30 29 3 0 0,59-61-5 0 0,0 0 1 0 0,0-1-1 0 0,0 0 1 0 0,-1-1-1 0 0,-22 10 0 0 0,-7 0 14 0 0,-47 26 0 0 0,64-29-5 0 0,0 1 0 0 0,2 1 0 0 0,-28 25 0 0 0,-186 163 143 0 0,191-168-119 0 0,-34 31 25 0 0,57-46-37 0 0,-2 0-1 0 0,-25 16 0 0 0,-17 11 19 0 0,-9 7-6 0 0,-4 1-4 0 0,11-6-11 0 0,-53 47-1 0 0,46-34-10 0 0,15-11-5 0 0,-7 7-3 0 0,-12 8 1 0 0,53-43 0 0 0,-39 28 0 0 0,56-46 0 0 0,-8 6 0 0 0,-27 23 0 0 0,32-23 0 0 0,-4 3 0 0 0,-28 21 0 0 0,-25 17 0 0 0,10-7 2 0 0,-58 45 27 0 0,-4 3 12 0 0,27-22 5 0 0,54-40-5 0 0,-46 29-1 0 0,3-4 17 0 0,13-7 9 0 0,17-11-16 0 0,34-24-24 0 0,-26 17 0 0 0,-7-5 16 0 0,-16 12 11 0 0,-50 44 31 0 0,38-26-31 0 0,3 5 6 0 0,10-7-19 0 0,38-32-9 0 0,-29 30 0 0 0,47-43-25 0 0,-5 4 11 0 0,-25 17 1 0 0,-1 1 6 0 0,-145 106 102 0 0,132-99-92 0 0,26-16-4 0 0,-29 30 0 0 0,29-27-10 0 0,-35 41 46 0 0,40-41-23 0 0,-36 31 0 0 0,13-14 5 0 0,33-28-31 0 0,-1-2 1 0 0,-24 18 0 0 0,-61 44 31 0 0,49-39-26 0 0,-4 3-4 0 0,26-16-9 0 0,-49 32 1 0 0,31-24-6 0 0,-75 66-1 0 0,95-75-4 0 0,-21 16 0 0 0,-15 14 0 0 0,-17 14-9 0 0,-7 6-4 0 0,-19 14 1 0 0,4-2-11 0 0,-47 32-10 0 0,15-13 11 0 0,-3-3-18 0 0,48-28 24 0 0,48-36 10 0 0,-27 25 4 0 0,41-35 2 0 0,-45 33 0 0 0,-23 5 1 0 0,-81 60 6 0 0,25-16 19 0 0,122-88-16 0 0,2 1 0 0 0,-43 41 0 0 0,-86 65 45 0 0,136-113-47 0 0,-71 49 25 0 0,50-36-4 0 0,-58 49 0 0 0,42-15-4 0 0,8-7 0 0 0,-3-2-17 0 0,20-19-4 0 0,-1-2 1 0 0,-36 27 0 0 0,-36 24 14 0 0,91-70-17 0 0,-11 7 1 0 0,-25 15 0 0 0,-7 3 2 0 0,-173 143 1 0 0,27-3-6 0 0,164-143-1 0 0,-88 71-6 0 0,35-24 7 0 0,-17 11 0 0 0,-29 18 0 0 0,13-12 16 0 0,21-15 2 0 0,55-43 2 0 0,-52 55 0 0 0,49-48 23 0 0,-94 66 1 0 0,-12 10 42 0 0,144-111-78 0 0,-106 98 63 0 0,82-72-34 0 0,-36 46-1 0 0,45-48-16 0 0,10-14 5 0 0,-19 29 1 0 0,35-46-39 0 0,-1 1 0 0 0,1-1 0 0 0,0 1 0 0 0,-2 5 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17.3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194 31 5416 0 0,'-19'38'-7'0'0,"-21"69"-1"0"0,33-88 0 0 0,-1-1-1 0 0,0 0 0 0 0,-12 18 1 0 0,20-36 7 0 0,-2 3 0 0 0,1 0-1 0 0,-1 0 0 0 0,0 0 0 0 0,0 0 1 0 0,0 0-1 0 0,0 0 0 0 0,0-1 0 0 0,-1 1 1 0 0,1-1-1 0 0,-1 1 0 0 0,0-1 1 0 0,-5 4-1 0 0,2-1 2 0 0,6-5 0 0 0,0 0 0 0 0,0 1 0 0 0,-1-1 0 0 0,1 0 0 0 0,0 0 0 0 0,0 1 0 0 0,-1-1 0 0 0,1 0 0 0 0,0 0 0 0 0,0 1 0 0 0,-1-1 0 0 0,1 0 0 0 0,0 0 0 0 0,-1 0 0 0 0,1 1 0 0 0,0-1 0 0 0,-1 0 0 0 0,1 0 0 0 0,0 0 0 0 0,-1 0 0 0 0,1 0 0 0 0,0 0 0 0 0,-1 0 0 0 0,1 0 0 0 0,0 0 0 0 0,-1 0 0 0 0,-1 0 0 0 0,1 0 0 0 0,0 0 0 0 0,0-1 0 0 0,0 1 0 0 0,0 0 0 0 0,-1-1 0 0 0,1 1 0 0 0,0-1 0 0 0,0 1 0 0 0,0-1 0 0 0,0 0 0 0 0,0 1 0 0 0,0-1 0 0 0,0 0 0 0 0,0 0 0 0 0,1 0 0 0 0,-1 1 0 0 0,0-1 0 0 0,0 0 0 0 0,1 0 0 0 0,-1 0 0 0 0,0 0 0 0 0,1 0 0 0 0,-1-1 0 0 0,1 1 0 0 0,-1-1 0 0 0,-1-5 0 0 0,0 0 0 0 0,0-1 0 0 0,-1-7 0 0 0,1 3 0 0 0,-1 1 0 0 0,1 0-1 0 0,1 0 1 0 0,0-1 0 0 0,0 1 0 0 0,2-17 0 0 0,-1 23 2 0 0,1 1 0 0 0,0-1 0 0 0,0 0 1 0 0,0 1-1 0 0,1-1 0 0 0,-1 1 0 0 0,1-1 1 0 0,0 1-1 0 0,0 0 0 0 0,1 0 0 0 0,-1 0 1 0 0,1 0-1 0 0,0 0 0 0 0,0 0 0 0 0,5-4 1 0 0,-4 5 16 0 0,-1 1 0 0 0,1 0 0 0 0,0 0 0 0 0,0 0 0 0 0,-1 1 0 0 0,1-1 0 0 0,0 1 0 0 0,0 0 0 0 0,8-1 0 0 0,-11 2-1 0 0,0 0-1 0 0,1 0 0 0 0,-1 0 1 0 0,0 0-1 0 0,0 0 1 0 0,0 0-1 0 0,0 1 0 0 0,0-1 1 0 0,0 0-1 0 0,0 1 1 0 0,1-1-1 0 0,-1 1 0 0 0,0-1 1 0 0,0 1-1 0 0,-1 0 0 0 0,1-1 1 0 0,0 1-1 0 0,0 0 1 0 0,0 0-1 0 0,0-1 0 0 0,-1 1 1 0 0,1 0-1 0 0,1 2 1 0 0,2 3 94 0 0,-1-1 1 0 0,6 13 0 0 0,-6-11-38 0 0,0 0 38 0 0,-1 0 0 0 0,1 0 0 0 0,-1 1 0 0 0,-1-1 1 0 0,0 1-1 0 0,1 9 0 0 0,3 0 2318 0 0,-4-25-1832 0 0,-2-6-325 0 0,-1 0-1 0 0,0 0 0 0 0,-6-22 0 0 0,5 23-88 0 0,0-1 0 0 0,1 1 0 0 0,-1-23-1 0 0,4 22 53 0 0,-1 12-150 0 0,0-1 1 0 0,0 0-1 0 0,0 0 1 0 0,0 0-1 0 0,0-3 1 0 0,0 6-75 0 0,0 0 0 0 0,0 0 0 0 0,0 0 0 0 0,0 0 1 0 0,-1 0-1 0 0,1 0 0 0 0,0 0 0 0 0,0 1 0 0 0,0-1 1 0 0,0 0-1 0 0,0 0 0 0 0,0 0 0 0 0,0 0 0 0 0,0 0 1 0 0,0 0-1 0 0,0 0 0 0 0,0 0 0 0 0,0 0 0 0 0,-1 0 1 0 0,1 0-1 0 0,0 0 0 0 0,0 0 0 0 0,0 0 0 0 0,0 0 1 0 0,0 0-1 0 0,0 0 0 0 0,0 0 0 0 0,0 0 0 0 0,0 0 0 0 0,-1 0 1 0 0,1 0-1 0 0,0 0 0 0 0,0 0 0 0 0,0 0 0 0 0,0 0 1 0 0,0 0-1 0 0,0 0 0 0 0,0 0 0 0 0,0 0 0 0 0,0 0 1 0 0,-1 0-1 0 0,1 0 0 0 0,0 0 0 0 0,0 0 0 0 0,0-1 1 0 0,0 1-1 0 0,0 0 0 0 0,0 0 0 0 0,0 0 0 0 0,0 0 1 0 0,0 0-1 0 0,0 0 0 0 0,0 0 0 0 0,0 0 0 0 0,0 0 1 0 0,0 0-1 0 0,0 0 0 0 0,0-1 0 0 0,0 1 0 0 0,0 0 1 0 0,0 0-1 0 0,0 0 0 0 0,0 0 0 0 0,0 0 0 0 0,0 0 1 0 0,0 0-1 0 0,0-1 0 0 0,0 31 178 0 0,0 13 154 0 0,-8 81-1 0 0,-7-49 160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18.1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264 160 8432 0 0,'14'7'888'0'0,"4"6"894"0"0,-15-5-1148 0 0,-3-8-626 0 0,0 0 0 0 0,0 0-1 0 0,0 1 1 0 0,0-1 0 0 0,0 0-1 0 0,0 0 1 0 0,0 0 0 0 0,0 0-1 0 0,0 0 1 0 0,0 1 0 0 0,0-1 0 0 0,0 0-1 0 0,0 0 1 0 0,0 0 0 0 0,0 0-1 0 0,0 1 1 0 0,0-1 0 0 0,0 0-1 0 0,0 0 1 0 0,0 0 0 0 0,0 0 0 0 0,0 0-1 0 0,0 0 1 0 0,0 1 0 0 0,0-1-1 0 0,0 0 1 0 0,0 0 0 0 0,-1 0-1 0 0,1 0 1 0 0,0 0 0 0 0,0 0 0 0 0,0 0-1 0 0,0 1 1 0 0,0-1 0 0 0,0 0-1 0 0,-1 0 1 0 0,1 0 0 0 0,0 0-1 0 0,0 0 1 0 0,0 0 0 0 0,0 0 0 0 0,0 0-1 0 0,-1 0 1 0 0,1 0 0 0 0,0 0-1 0 0,-3 0 0 0 0,1-1 0 0 0,-1 0 0 0 0,0 1 0 0 0,1-1 0 0 0,-1 0 0 0 0,1 0 0 0 0,0-1 0 0 0,-1 1 0 0 0,1 0 0 0 0,0-1 0 0 0,-1 1 0 0 0,1-1 0 0 0,0 0 0 0 0,0 0 0 0 0,1 0 0 0 0,-1 0 0 0 0,0 0 0 0 0,1 0 0 0 0,-1 0 0 0 0,1-1 0 0 0,-1 1 0 0 0,1 0 0 0 0,0-1 0 0 0,0 1 0 0 0,-1-5 0 0 0,-1-5 7 0 0,-1-4 1 0 0,-3-18 1 0 0,7 30-3 0 0,-1-1 0 0 0,1 1 0 0 0,0 0 0 0 0,0 0 0 0 0,0 0 0 0 0,1-1-1 0 0,-1 1 1 0 0,1 0 0 0 0,3-7 0 0 0,-4 9-1 0 0,0 1 1 0 0,0 0-1 0 0,0-1 0 0 0,0 1 0 0 0,0 0 0 0 0,-1-1 0 0 0,1 1 0 0 0,0 0 0 0 0,-1-1 0 0 0,1 1 1 0 0,-2-2-1 0 0,1 0 112 0 0,5 12-8 0 0,5 17 71 0 0,-5-15-150 0 0,-2-3 0 0 0,0 0 0 0 0,0 1 0 0 0,-1-1 0 0 0,0 0 0 0 0,0 16 0 0 0,-1-20-16 0 0,-1 0 0 0 0,1 0 1 0 0,-1 0-1 0 0,1 0 1 0 0,-1 0-1 0 0,0-1 0 0 0,0 1 1 0 0,-1 0-1 0 0,1 0 0 0 0,-1-1 1 0 0,0 1-1 0 0,0-1 1 0 0,0 1-1 0 0,-4 3 0 0 0,-8 9 87 0 0,11-11-89 0 0,-1-1 0 0 0,1 0 1 0 0,-1 0-1 0 0,0-1 0 0 0,0 1 0 0 0,0-1 0 0 0,-1 0 0 0 0,1 0 0 0 0,-1 0 0 0 0,0-1 0 0 0,-8 4 1 0 0,7-4 9 0 0,-6 2 22 0 0,1 0 0 0 0,-1-1-1 0 0,-21 4 1 0 0,30-7-36 0 0,0 0 0 0 0,0 0 1 0 0,0 0-1 0 0,0 0 0 0 0,0 0 0 0 0,0-1 1 0 0,1 1-1 0 0,-1-1 0 0 0,0 0 0 0 0,0 0 1 0 0,0 0-1 0 0,1 0 0 0 0,-1 0 0 0 0,0 0 1 0 0,1-1-1 0 0,-1 1 0 0 0,1-1 1 0 0,0 0-1 0 0,0 0 0 0 0,-1 0 0 0 0,-1-3 1 0 0,-2-1 43 0 0,4 4-36 0 0,0-1-1 0 0,0 1 0 0 0,1 0 0 0 0,-1-1 0 0 0,0 1 0 0 0,1-1 0 0 0,-1 0 0 0 0,1 0 0 0 0,0 1 0 0 0,0-1 1 0 0,0 0-1 0 0,0 0 0 0 0,0-4 0 0 0,0-3 24 0 0,1 0 0 0 0,0 0-1 0 0,1 0 1 0 0,0 0 0 0 0,0 0 0 0 0,1 1 0 0 0,1-1 0 0 0,-1 1 0 0 0,2-1 0 0 0,-1 1-1 0 0,1 0 1 0 0,0 0 0 0 0,1 0 0 0 0,7-8 0 0 0,-10 14-13 0 0,1 0-1 0 0,0 0 1 0 0,0 0 0 0 0,0 1 0 0 0,0-1 0 0 0,0 1-1 0 0,6-3 1 0 0,4-3 56 0 0,-11 6-75 0 0,0 1 1 0 0,0 0 0 0 0,0 0 0 0 0,0 0 0 0 0,0 0 0 0 0,0 1-1 0 0,0-1 1 0 0,0 0 0 0 0,0 1 0 0 0,1-1 0 0 0,2 1 0 0 0,1 0 27 0 0,0 0 1 0 0,11 3 0 0 0,-17-3-43 0 0,5 1 11 0 0,0 0 0 0 0,0 1 1 0 0,0-1-1 0 0,-1 1 0 0 0,1 1 0 0 0,-1-1 0 0 0,0 0 0 0 0,1 1 1 0 0,-1 0-1 0 0,0 0 0 0 0,0 0 0 0 0,-1 1 0 0 0,1-1 0 0 0,-1 1 0 0 0,0 0 1 0 0,4 5-1 0 0,-3-4-1 0 0,-1 1 0 0 0,0 0 1 0 0,0 0-1 0 0,0 0 0 0 0,0 0 1 0 0,-1 0-1 0 0,0 1 0 0 0,0-1 1 0 0,-1 1-1 0 0,0-1 0 0 0,0 12 0 0 0,-1-15-5 0 0,0 0 0 0 0,-1 1 0 0 0,1-1 0 0 0,-1 0 0 0 0,0 0 0 0 0,0 0 0 0 0,0 0 0 0 0,0 0 0 0 0,-1 0 0 0 0,1 0-1 0 0,-1 0 1 0 0,0 0 0 0 0,0-1 0 0 0,-3 4 0 0 0,0 0 5 0 0,-1 0 1 0 0,0-1-1 0 0,0 0 0 0 0,-13 8 1 0 0,14-10-4 0 0,-1 0 0 0 0,0-1 1 0 0,0 1-1 0 0,0-1 0 0 0,-1 0 1 0 0,1-1-1 0 0,-1 0 0 0 0,1 0 1 0 0,-1 0-1 0 0,1-1 0 0 0,-1 1 1 0 0,1-2-1 0 0,-1 1 0 0 0,1-1 1 0 0,-8-1-1 0 0,10 1 5 0 0,1 0 1 0 0,-1 0-1 0 0,1 0 1 0 0,-1 0-1 0 0,1-1 0 0 0,0 1 1 0 0,-1-1-1 0 0,1 0 1 0 0,0 0-1 0 0,0 0 1 0 0,0 0-1 0 0,0-1 0 0 0,1 1 1 0 0,-1-1-1 0 0,1 1 1 0 0,-1-1-1 0 0,1 0 0 0 0,0 0 1 0 0,0 0-1 0 0,0-1 1 0 0,0 1-1 0 0,1 0 1 0 0,-1-1-1 0 0,1 1 0 0 0,0-1 1 0 0,0 1-1 0 0,0-1 1 0 0,0-3-1 0 0,1 3 4 0 0,0 0 0 0 0,1 0 0 0 0,-1 0 1 0 0,1 0-1 0 0,-1 0 0 0 0,1 0 0 0 0,1 0 0 0 0,-1 0 0 0 0,4-6 0 0 0,-3 5 6 0 0,1 0-1 0 0,0 0 0 0 0,0 0 1 0 0,1 0-1 0 0,7-8 0 0 0,-7 9-5 0 0,1 1-1 0 0,0 0 0 0 0,-1 0 0 0 0,1 0 0 0 0,1 0 0 0 0,5-2 0 0 0,-3 1-1 0 0,3 0 57 0 0,1 0 0 0 0,0 0-1 0 0,22-4 1 0 0,32 0-1542 0 0,-58 7 665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0.0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9253 0 6728 0 0,'-5'1'18'0'0,"-10"2"3"0"0,0-1-1 0 0,0-1 0 0 0,-25-2 0 0 0,1 1-10 0 0,-99-2 1 0 0,123 3-14 0 0,1 0-1 0 0,-18 4 1 0 0,-21 3-10 0 0,5-4 3 0 0,-21 1-5 0 0,23-3 2 0 0,22-1 3 0 0,-25-2 1 0 0,5 1-7 0 0,29 1 8 0 0,-19-2 0 0 0,-112-23-24 0 0,132 22 28 0 0,1 0-1 0 0,-1 1 1 0 0,0 1 0 0 0,0 0 0 0 0,-20 3-1 0 0,-13 0-1 0 0,-19 3 10 0 0,-1 0 8 0 0,54-6-3 0 0,1 1 0 0 0,-1 1 1 0 0,-20 5-1 0 0,11-2 11 0 0,13-4 5 0 0,0 0 0 0 0,0-1 0 0 0,0 0 0 0 0,-11-1 0 0 0,-20 0 66 0 0,-57 11 260 0 0,52-5-145 0 0,33-3-131 0 0,0 0 1 0 0,0-1-1 0 0,0-1 1 0 0,-17-1 0 0 0,10 0 44 0 0,0 0 1 0 0,-21 3 0 0 0,-10 0 109 0 0,-14 3 50 0 0,-2 0-11 0 0,-86 1 230 0 0,68-1-242 0 0,19 0-84 0 0,1 0 7 0 0,-17 1 66 0 0,39-7-3 0 0,-66-9 0 0 0,17 1 13 0 0,14 2-64 0 0,57 5-111 0 0,-26 2 0 0 0,-7-1 63 0 0,16 0 7 0 0,0 2 1 0 0,0 2-1 0 0,-43 8 0 0 0,8-1 66 0 0,55-9-123 0 0,-33-2 0 0 0,-11 1 70 0 0,25 3-80 0 0,-59 2 202 0 0,69-3-158 0 0,-35 5 1 0 0,-22 1 70 0 0,-139 3 249 0 0,-14 3-110 0 0,122-9-203 0 0,55-3-68 0 0,-3-3-9 0 0,-5 0 9 0 0,-80 11 34 0 0,65-3-51 0 0,-32 0 52 0 0,62-6-52 0 0,-37-1 44 0 0,-58-5 77 0 0,83 2-33 0 0,-10 0 65 0 0,-16 4 115 0 0,-18 1 132 0 0,-159-2 502 0 0,91 1-504 0 0,-6-1-76 0 0,97 1-194 0 0,53 1-91 0 0,-45-5-1 0 0,40-1 14 0 0,-72 2 1 0 0,14 1 13 0 0,19-1-32 0 0,18 1-22 0 0,-11 0 11 0 0,-82 4-2 0 0,-63-3-13 0 0,149 5-41 0 0,36-2-9 0 0,-30 0 0 0 0,-25-5 3 0 0,-90-4 12 0 0,85 4-16 0 0,4 1-2 0 0,27 1 1 0 0,38 1-1 0 0,-22-2 0 0 0,-109-13 13 0 0,-38-1 9 0 0,31 3 4 0 0,110 9-17 0 0,-41-3-1 0 0,63 3-9 0 0,5 1 0 0 0,0-1 0 0 0,0-1 0 0 0,-22-8-1 0 0,20 5 3 0 0,0 2 0 0 0,-47-7 0 0 0,-48 7 8 0 0,76 6-12 0 0,23 0 0 0 0,0-1 0 0 0,-35-4 0 0 0,41 2 0 0 0,0 0 0 0 0,0 1 0 0 0,0 0 0 0 0,0 1 0 0 0,-23 3 0 0 0,27-2 0 0 0,0 0 0 0 0,0 0 0 0 0,-1-1 0 0 0,-18-3 0 0 0,12 2 0 0 0,-1 0 0 0 0,-31 2 0 0 0,-4 1 0 0 0,11-2 0 0 0,-11 0 0 0 0,23-1 0 0 0,1 2 0 0 0,-41 6 0 0 0,-25 0 0 0 0,75-6 0 0 0,-14-2 0 0 0,32 1-2 0 0,0 0-1 0 0,0 0 0 0 0,0 0 1 0 0,0 0-1 0 0,0 0 0 0 0,0 0 1 0 0,0 0-1 0 0,0 0 0 0 0,0 1 1 0 0,-2 0-1 0 0,3 0-19 0 0,6 0 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8.1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 1 17183 0 0,'-3'1'0'0'0,"-5"6"0"0"0,-3 25 0 0 0,1 5 240 0 0,7-6 0 0 0,6 1 0 0 0,1-9 8 0 0</inkml:trace>
  <inkml:trace contextRef="#ctx0" brushRef="#br0" timeOffset="1">475 786 18695 0 0,'0'0'0'0'0,"-3"1"0"0"0,3 2 0 0 0,4 5 48 0 0,3 6-8 0 0,0 7 8 0 0,0 8-8 0 0,2 3 232 0 0,1 2 8 0 0,-2 2 0 0 0,2 9-8 0 0,-1-5-184 0 0,2-11-8 0 0,3 1 0 0 0,-3-8 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1.0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71 81 8640 0 0,'-24'31'65'0'0,"19"-26"-39"0"0,1-1 0 0 0,0 1-1 0 0,0 0 1 0 0,1 1-1 0 0,0-1 1 0 0,-1 1 0 0 0,2-1-1 0 0,-4 10 1 0 0,2-2 51 0 0,2-1 0 0 0,-1 1 0 0 0,2 0 0 0 0,0 0 0 0 0,0 0 0 0 0,1 0 0 0 0,1 0 0 0 0,0 0 1 0 0,0 0-1 0 0,5 14 0 0 0,0-8 27 0 0,0-1 0 0 0,1 1 0 0 0,1-2 0 0 0,1 1 1 0 0,0-1-1 0 0,23 31 0 0 0,-23-39-55 0 0,-1 0 0 0 0,1-1 0 0 0,1 1 0 0 0,-1-2-1 0 0,1 1 1 0 0,1-2 0 0 0,-1 1 0 0 0,21 8 0 0 0,-17-10-5 0 0,-1-1 0 0 0,1 0-1 0 0,0-1 1 0 0,0-1 0 0 0,0 0 0 0 0,0-1 0 0 0,18-1 0 0 0,-22 0-15 0 0,0-1 0 0 0,0-1 0 0 0,-1 0 0 0 0,1 0 0 0 0,0-1 0 0 0,15-6 0 0 0,53-29 169 0 0,-66 31-160 0 0,0 0-1 0 0,0-1 1 0 0,-1-1 0 0 0,0 1-1 0 0,0-2 1 0 0,-1 1 0 0 0,-1-1-1 0 0,1-1 1 0 0,-1 0 0 0 0,-1 0 0 0 0,0-1-1 0 0,-1 0 1 0 0,0 0 0 0 0,6-17-1 0 0,-8 14 32 0 0,0 0 1 0 0,-1-1-1 0 0,-1 1 0 0 0,0-1 0 0 0,-1 0 0 0 0,-1 0 0 0 0,-1-29 1 0 0,-1 37-18 0 0,-1 0 0 0 0,0 0 0 0 0,0-1 0 0 0,-5-10 1 0 0,0 0 54 0 0,4 11-73 0 0,-2 0 1 0 0,1 0 0 0 0,-1 1 0 0 0,0-1-1 0 0,-1 1 1 0 0,1 0 0 0 0,-1 0 0 0 0,-7-5-1 0 0,0-1 22 0 0,9 9-35 0 0,1 1 0 0 0,-1 0 0 0 0,0 0 0 0 0,0 1 0 0 0,0-1 0 0 0,0 1 0 0 0,-1 0 0 0 0,-6-3 0 0 0,-7-3 54 0 0,13 6-47 0 0,-1 0 1 0 0,1 0 0 0 0,-1 1 0 0 0,0 0 0 0 0,1 0 0 0 0,-1 0-1 0 0,0 1 1 0 0,0-1 0 0 0,1 2 0 0 0,-1-1 0 0 0,0 0-1 0 0,0 1 1 0 0,1 0 0 0 0,-1 1 0 0 0,1-1 0 0 0,-1 1 0 0 0,1 0-1 0 0,-1 0 1 0 0,1 1 0 0 0,-7 4 0 0 0,7-4 5 0 0,0 1-1 0 0,1 0 1 0 0,-1 0 0 0 0,1 0 0 0 0,0 0 0 0 0,0 1-1 0 0,1-1 1 0 0,-4 7 0 0 0,3-4-170 0 0,1-2-236 0 0,-1 1 1 0 0,2-1-1 0 0,-3 8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1.5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12160 0 0,'1'6'39'0'0,"-1"1"-1"0"0,1-1 1 0 0,1 0 0 0 0,2 9 0 0 0,2 13 120 0 0,34 138 841 0 0,-27-118-832 0 0,31 111 327 0 0,30 63-94 0 0,-56-175-314 0 0,-1-4 6 0 0,-9-25-11 0 0,-1 1 0 0 0,10 36 1 0 0,-15-47-56 0 0,-2-8-22 0 0,0 1 1 0 0,1 0-1 0 0,-1 0 1 0 0,0 0 0 0 0,0-1-1 0 0,0 1 1 0 0,0 0-1 0 0,1 0 1 0 0,-1 0-1 0 0,0 0 1 0 0,-1 0 0 0 0,1-1-1 0 0,0 1 1 0 0,0 2-1 0 0,0-3-2 0 0,0 0-1 0 0,0 0 1 0 0,0 0 0 0 0,0 1-1 0 0,0-1 1 0 0,0 0 0 0 0,0 0-1 0 0,0 0 1 0 0,0 1 0 0 0,0-1-1 0 0,0 0 1 0 0,0 0 0 0 0,0 0-1 0 0,0 0 1 0 0,1 1 0 0 0,-1-1-1 0 0,0 0 1 0 0,0 0-1 0 0,0 0 1 0 0,0 0 0 0 0,0 1-1 0 0,1-1 1 0 0,-1 0 0 0 0,0 0-1 0 0,0 0 1 0 0,0 0 0 0 0,0 0-1 0 0,1 0 1 0 0,-1 0 0 0 0,0 0-1 0 0,0 0 1 0 0,0 0 0 0 0,1 0-1 0 0,-1 1 1 0 0,0-1-1 0 0,0 0 1 0 0,0 0 0 0 0,1 0-1 0 0,-1 0 1 0 0,0 0 0 0 0,0-1-1 0 0,0 1 1 0 0,1 0 0 0 0,6 0 215 0 0,-7 0-216 0 0,0 0 1 0 0,0 0-1 0 0,0 0 0 0 0,-1 0 1 0 0,1-1-1 0 0,0 1 1 0 0,0 0-1 0 0,0 0 1 0 0,0 0-1 0 0,0 0 0 0 0,0 0 1 0 0,-1 0-1 0 0,1 0 1 0 0,0 0-1 0 0,0 0 0 0 0,0-1 1 0 0,0 1-1 0 0,0 0 1 0 0,0 0-1 0 0,0 0 0 0 0,0 0 1 0 0,0 0-1 0 0,0 0 1 0 0,-1-1-1 0 0,1 1 0 0 0,0 0 1 0 0,0 0-1 0 0,0 0 1 0 0,0 0-1 0 0,0-1 1 0 0,0 1-1 0 0,0 0 0 0 0,0 0 1 0 0,0 0-1 0 0,0-1 1 0 0,4-7 54 0 0,-1 1-16 0 0,3-10-14 0 0,2 1 1 0 0,0-1-1 0 0,0 1 0 0 0,2 1 0 0 0,0-1 1 0 0,14-15-1 0 0,-24 31-27 0 0,65-64 122 0 0,-56 56-99 0 0,1 1-1 0 0,0 0 0 0 0,1 0 0 0 0,-1 1 1 0 0,14-6-1 0 0,3-2 33 0 0,-21 11-36 0 0,0 0 0 0 0,0 0-1 0 0,0 0 1 0 0,1 0 0 0 0,10-2 0 0 0,1 3 56 0 0,31-2-1 0 0,-40 5-50 0 0,1 0 0 0 0,-1 1 1 0 0,0 0-1 0 0,12 5 0 0 0,-9-3 6 0 0,-6-2-19 0 0,-1 1 0 0 0,0-1 0 0 0,0 1 0 0 0,0 0 0 0 0,0 1 0 0 0,-1-1 0 0 0,1 1 0 0 0,6 7-1 0 0,-11-10-8 0 0,1 0 0 0 0,0-1 0 0 0,-1 1 0 0 0,1 0 0 0 0,0 0-1 0 0,-1 0 1 0 0,1 0 0 0 0,-1 0 0 0 0,1 0 0 0 0,-1 0-1 0 0,0 1 1 0 0,1-1 0 0 0,-1 0 0 0 0,0 0 0 0 0,0 0-1 0 0,0 0 1 0 0,0 0 0 0 0,0 1 0 0 0,0-1 0 0 0,0 0-1 0 0,0 0 1 0 0,0 0 0 0 0,0 0 0 0 0,-1 0 0 0 0,1 0 0 0 0,-1 0-1 0 0,1 0 1 0 0,-1 1 0 0 0,1-1 0 0 0,-1 0 0 0 0,1-1-1 0 0,-2 3 1 0 0,-2 2 4 0 0,-1 0-1 0 0,1 0 1 0 0,-1 0 0 0 0,-6 5-1 0 0,10-10-5 0 0,-45 40 22 0 0,-43 35-2 0 0,-16-2-6 0 0,104-73-14 0 0,-16 10 0 0 0,17-10 0 0 0,-1 0 0 0 0,0 1 0 0 0,0-1 0 0 0,0 0 0 0 0,1 1 0 0 0,-1-1 0 0 0,0 0 0 0 0,0 0 0 0 0,0 0 0 0 0,0 0 0 0 0,0 0 0 0 0,1 0 0 0 0,-1 0 0 0 0,0 0 0 0 0,0 0 0 0 0,0 0 0 0 0,0 0 0 0 0,0 0 0 0 0,0-1 0 0 0,0 0-34 0 0,0 0-1 0 0,1 1 0 0 0,-1-1 1 0 0,1 0-1 0 0,0 0 0 0 0,-1 0 0 0 0,1 1 1 0 0,0-1-1 0 0,-1 0 0 0 0,1 0 0 0 0,0 0 1 0 0,0 0-1 0 0,0 0 0 0 0,-1-1 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2.0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84 0 11256 0 0,'-14'34'162'0'0,"10"-25"-68"0"0,0 0 1 0 0,0 1-1 0 0,1-1 0 0 0,-2 13 0 0 0,4-14-2 0 0,0 0 0 0 0,-1-1 0 0 0,1 1 1 0 0,-2 0-1 0 0,1-1 0 0 0,-1 1 0 0 0,-5 8 0 0 0,3-11-44 0 0,4-5-48 0 0,1 0 0 0 0,0 1 1 0 0,-1-1-1 0 0,1 0 1 0 0,0 0-1 0 0,-1 1 0 0 0,1-1 1 0 0,0 0-1 0 0,-1 1 1 0 0,1-1-1 0 0,0 0 0 0 0,-1 1 1 0 0,1-1-1 0 0,0 1 1 0 0,0-1-1 0 0,0 0 1 0 0,-1 2-1 0 0,1-2 0 0 0,0 1 0 0 0,0-1 0 0 0,-1 0 0 0 0,1 1 0 0 0,0-1 0 0 0,-1 1 0 0 0,1-1 0 0 0,0 0 1 0 0,-1 1-1 0 0,1-1 0 0 0,0 0 0 0 0,-1 0 0 0 0,1 1 0 0 0,-1-1 0 0 0,1 0 0 0 0,0 0 0 0 0,-1 1 0 0 0,1-1 0 0 0,-1 0 0 0 0,1 0 0 0 0,-1 0 0 0 0,1 0 0 0 0,-2 0 1 0 0,2 0-2 0 0,0 0 0 0 0,-1 0 1 0 0,1 0-1 0 0,0 0 1 0 0,-1 0-1 0 0,1 0 1 0 0,0 1-1 0 0,0-1 1 0 0,-1 0-1 0 0,1 0 1 0 0,0 0-1 0 0,-1 0 1 0 0,1 0-1 0 0,0 1 0 0 0,-1-1 1 0 0,1 0-1 0 0,0 0 1 0 0,0 0-1 0 0,-1 1 1 0 0,1-1-1 0 0,0 0 1 0 0,0 0-1 0 0,0 1 1 0 0,-1-1-1 0 0,1 0 0 0 0,0 0 1 0 0,0 1-1 0 0,0-1 1 0 0,0 0-1 0 0,0 1 1 0 0,0-1-1 0 0,-1 0 1 0 0,1 1-1 0 0,0 0 1 0 0,1-6-7 0 0,-1 1 0 0 0,0 0 0 0 0,1 0 0 0 0,0 1 0 0 0,0-1 0 0 0,0 0 0 0 0,1 0 0 0 0,-1 0 0 0 0,1 1 0 0 0,3-6 1 0 0,3-3-2 0 0,15-17 1 0 0,-17 22 3 0 0,-5 5-4 0 0,0-1-1 0 0,1 1 1 0 0,-1-1-1 0 0,0 1 1 0 0,0-1-1 0 0,-1 0 1 0 0,1 1 0 0 0,0-1-1 0 0,-1 0 1 0 0,0 0-1 0 0,0 1 1 0 0,0-1 0 0 0,0-5-1 0 0,0 5-18 0 0,-19 5-20 0 0,17-2 47 0 0,0 1 0 0 0,-1 0 1 0 0,1 0-1 0 0,0 0 0 0 0,0 1 0 0 0,0-1 1 0 0,0 0-1 0 0,0 1 0 0 0,0-1 0 0 0,0 1 0 0 0,0 0 1 0 0,0-1-1 0 0,1 1 0 0 0,-1 0 0 0 0,1 0 1 0 0,-1 0-1 0 0,1 1 0 0 0,0-1 0 0 0,0 0 0 0 0,0 0 1 0 0,0 1-1 0 0,0-1 0 0 0,0 0 0 0 0,1 1 1 0 0,-1-1-1 0 0,1 1 0 0 0,0-1 0 0 0,0 1 0 0 0,0 2 1 0 0,1-1 4 0 0,0 0 1 0 0,0 0 0 0 0,1 0-1 0 0,-1-1 1 0 0,1 1 0 0 0,0-1 0 0 0,0 1-1 0 0,0-1 1 0 0,1 0 0 0 0,3 4 0 0 0,0 1 4 0 0,22 25 57 0 0,-14-18-46 0 0,-8-10-12 0 0,0 1 1 0 0,0-1 0 0 0,1-1-1 0 0,-1 1 1 0 0,1-1-1 0 0,14 7 1 0 0,-10-6 12 0 0,21 15 1 0 0,-19-11-8 0 0,-1-1 11 0 0,12 12 1 0 0,-21-17-17 0 0,-1 0 0 0 0,0 1 0 0 0,0-1-1 0 0,0 1 1 0 0,0 0 0 0 0,0-1 0 0 0,-1 1 0 0 0,1 0 0 0 0,-1 0 0 0 0,1 5-1 0 0,-1-4 27 0 0,-1-3-27 0 0,1 0-1 0 0,-1 0 1 0 0,0 0 0 0 0,0 1 0 0 0,0-1-1 0 0,-1 0 1 0 0,1 0 0 0 0,0 0 0 0 0,-1 0-1 0 0,1 0 1 0 0,-1 0 0 0 0,-1 3 0 0 0,-1 0 21 0 0,1 0 0 0 0,-1 1-1 0 0,-4 4 1 0 0,3-6-8 0 0,1 0-1 0 0,-1 0 0 0 0,0-1 0 0 0,0 1 1 0 0,0-1-1 0 0,-8 5 0 0 0,-10 8 48 0 0,-2 5 10 0 0,-5 5 129 0 0,-41 29 1 0 0,67-53-161 0 0,0 0 0 0 0,0-1 0 0 0,0 1 0 0 0,-1-1 0 0 0,-2 2 1 0 0,5-3-96 0 0,1 0 0 0 0,-1 1 0 0 0,1-1 0 0 0,-1 0 0 0 0,0 0 1 0 0,1 0-1 0 0,-1 0 0 0 0,1 0 0 0 0,-1 0 0 0 0,1 0 0 0 0,-1 0 1 0 0,0 0-1 0 0,1 0 0 0 0,-1-1 0 0 0,1 1 0 0 0,-1 0 0 0 0,1 0 1 0 0,-1 0-1 0 0,1-1 0 0 0,-1 1 0 0 0,1 0 0 0 0,-1-1 0 0 0,1 1 1 0 0,-1 0-1 0 0,1-1 0 0 0,0 1 0 0 0,-1 0 0 0 0,1-1 0 0 0,-1 1 0 0 0,1-1 1 0 0,0 1-1 0 0,0-1 0 0 0,-1 1 0 0 0,1-1 0 0 0,0 1 0 0 0,-1-1 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2.6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1 528 9240 0 0,'3'1'5'0'0,"-1"0"1"0"0,1 0 0 0 0,0 0 0 0 0,4 4-1 0 0,-4-4 8 0 0,-1 0-1 0 0,0 1 1 0 0,0-1-1 0 0,0 0 1 0 0,1 0-1 0 0,-1-1 1 0 0,0 1-1 0 0,1 0 1 0 0,2 0-1 0 0,-1-1 27 0 0,-1 0 0 0 0,1-1 0 0 0,0 1 0 0 0,4-2 0 0 0,9 0 77 0 0,-2 1-26 0 0,-9 1-13 0 0,1 0-1 0 0,0-1 0 0 0,-1 1 0 0 0,1-2 0 0 0,-1 1 1 0 0,12-4-1 0 0,13-6 229 0 0,-23 8-203 0 0,0 1 1 0 0,0-1-1 0 0,0-1 1 0 0,13-7-1 0 0,-12 5 20 0 0,-6 5-98 0 0,-1 0 0 0 0,1-1-1 0 0,-1 1 1 0 0,0-1 0 0 0,0 0-1 0 0,1 0 1 0 0,-1 1 0 0 0,0-1-1 0 0,0-1 1 0 0,-1 1 0 0 0,1 0-1 0 0,0 0 1 0 0,-1-1 0 0 0,2-2-1 0 0,-1-2 14 0 0,4-10 25 0 0,-2 1 1 0 0,4-22-1 0 0,-8 31-39 0 0,0 0 0 0 0,0-1 0 0 0,0 1 0 0 0,-1 0 0 0 0,0 0 0 0 0,0 0 0 0 0,-1 0 1 0 0,-4-12-1 0 0,1 7 27 0 0,-1-1 1 0 0,0 1 0 0 0,-14-20 0 0 0,18 29-41 0 0,1 1 0 0 0,1 1 0 0 0,-1 0 0 0 0,0-1 0 0 0,0 1 0 0 0,0 0 1 0 0,0-1-1 0 0,0 1 0 0 0,0 0 0 0 0,0 0 0 0 0,-1 0 1 0 0,1 0-1 0 0,0 0 0 0 0,-1 0 0 0 0,1 0 0 0 0,0 1 0 0 0,-1-1 1 0 0,1 0-1 0 0,-1 1 0 0 0,1-1 0 0 0,-1 1 0 0 0,1-1 0 0 0,-1 1 1 0 0,0 0-1 0 0,-2 0 0 0 0,0 0 7 0 0,-1 0 45 0 0,-1 0 0 0 0,1 0 0 0 0,-7 2 0 0 0,10-2-42 0 0,0 1-1 0 0,0-1 0 0 0,0 1 1 0 0,0 0-1 0 0,0 0 0 0 0,0 0 0 0 0,1 0 1 0 0,-1 0-1 0 0,0 0 0 0 0,1 1 0 0 0,-1-1 1 0 0,-1 2-1 0 0,-2 2 33 0 0,1 1 0 0 0,-1 0 1 0 0,1 0-1 0 0,0 1 0 0 0,1-1 0 0 0,0 1 0 0 0,0 0 0 0 0,0 0 1 0 0,1 0-1 0 0,-2 8 0 0 0,0 1 61 0 0,2 1 0 0 0,0 0 0 0 0,1 24 1 0 0,1-32-68 0 0,1-1 1 0 0,0 1-1 0 0,0-1 1 0 0,1 1-1 0 0,1-1 0 0 0,-1 0 1 0 0,1 0-1 0 0,0 0 1 0 0,8 13-1 0 0,-6-12 0 0 0,1-1 0 0 0,0 1 0 0 0,0-1 0 0 0,1 0 0 0 0,0-1 0 0 0,0 1 0 0 0,16 10 0 0 0,-16-12-9 0 0,1 0-1 0 0,0-1 1 0 0,1 0 0 0 0,-1-1 0 0 0,1 0 0 0 0,0 0 0 0 0,0-1 0 0 0,0 0 0 0 0,0 0 0 0 0,19 2 0 0 0,-3-2 43 0 0,-14-1-44 0 0,0-1 1 0 0,0 0-1 0 0,0 0 0 0 0,0-1 0 0 0,0-1 0 0 0,0 0 0 0 0,14-2 1 0 0,2-3 37 0 0,-18 5-43 0 0,0-1-1 0 0,0 0 1 0 0,-1 0-1 0 0,1-1 1 0 0,-1 0-1 0 0,0 0 1 0 0,15-10-1 0 0,52-49 242 0 0,-64 53-234 0 0,-7 6-29 0 0,0-1 0 0 0,0 1 0 0 0,-1-1 0 0 0,1 0 0 0 0,-1 0 0 0 0,0 0 0 0 0,0 0 0 0 0,0 0 0 0 0,0-1 0 0 0,-1 1 0 0 0,3-9 0 0 0,2-10-4 0 0,-2 0 0 0 0,4-47 0 0 0,-9 66-12 0 0,0-1 0 0 0,0 1 0 0 0,-1-1-1 0 0,1 1 1 0 0,-3-8 0 0 0,-1-9-189 0 0,4-11-1222 0 0,20 34-2092 0 0,-2 12 3114 0 0,-14-11 349 0 0,1 0-1 0 0,-1 1 1 0 0,1 0-1 0 0,-1 0 1 0 0,0 0-1 0 0,4 5 1 0 0,3 9-77 0 0,13 28 0 0 0,-16-31 66 0 0,-7-13 58 0 0,-1 0 0 0 0,1-1 0 0 0,-1 1 0 0 0,1 0 0 0 0,-1-1 0 0 0,0 1 0 0 0,1 0 0 0 0,-1 0 0 0 0,0 2 0 0 0,0-4 0 0 0,0 1 35 0 0,-4-2 63 0 0,-4 0-44 0 0,5-1 2 0 0,0 1 1 0 0,-1-1-1 0 0,1 0 0 0 0,0 0 1 0 0,0 0-1 0 0,0-1 1 0 0,1 1-1 0 0,-1-1 0 0 0,1 1 1 0 0,-4-6-1 0 0,1 1 37 0 0,0 0 0 0 0,1-1 1 0 0,0 1-1 0 0,1-1 0 0 0,-1 0 0 0 0,-2-12 1 0 0,5 15-42 0 0,0 0 0 0 0,0-1 0 0 0,1 1 0 0 0,0 0 0 0 0,0 0 0 0 0,0-1 0 0 0,0 1 0 0 0,1 0 0 0 0,0 0 0 0 0,0 0 0 0 0,1 0 0 0 0,1-5 0 0 0,6-10 131 0 0,1 1 0 0 0,0 0 0 0 0,2 1 0 0 0,0 0 0 0 0,1 1-1 0 0,23-24 1 0 0,-16 18-133 0 0,-11 12-361 0 0,1 0 1 0 0,1 0 0 0 0,20-16-1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3.0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0 124 8936 0 0,'7'7'61'0'0,"-1"-1"1"0"0,0 1 0 0 0,0 0-1 0 0,-1 1 1 0 0,0-1-1 0 0,0 1 1 0 0,-1 0 0 0 0,0 0-1 0 0,6 16 1 0 0,-1 8 345 0 0,6 43 0 0 0,-11-50-196 0 0,1-1-1 0 0,1 1 0 0 0,12 29 1 0 0,-16-48-100 0 0,2 0 0 0 0,-1 0 0 0 0,8 10 0 0 0,-5-8 82 0 0,-6-8-170 0 0,1 0 0 0 0,-1 1 0 0 0,0-1 0 0 0,0 0 0 0 0,1 1 0 0 0,-1-1 0 0 0,0 0 0 0 0,0 1 0 0 0,1-1 0 0 0,-1 0 0 0 0,0 0 0 0 0,1 1 0 0 0,-1-1 0 0 0,1 0 0 0 0,-1 0 0 0 0,0 0 0 0 0,1 0 0 0 0,0 1 0 0 0,3-5 350 0 0,-1-9 12 0 0,0-31 319 0 0,-2 13-497 0 0,1 0 0 0 0,1 0 0 0 0,2 0 0 0 0,1 1 0 0 0,1 0 0 0 0,22-56 0 0 0,-23 72-113 0 0,1 0 0 0 0,1 0 0 0 0,0 0 0 0 0,15-17 0 0 0,-16 22-42 0 0,0 1 0 0 0,1 0 1 0 0,0 0-1 0 0,0 1 0 0 0,1 0 0 0 0,0 0 1 0 0,11-5-1 0 0,-16 10-202 0 0,0 0-1 0 0,1 0 1 0 0,-1 1 0 0 0,1 0 0 0 0,-1 0 0 0 0,1 0-1 0 0,-1 0 1 0 0,1 1 0 0 0,0 0 0 0 0,-1 0-1 0 0,7 0 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3.3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286 0 10248 0 0,'-11'1'85'0'0,"-1"1"1"0"0,1 0-1 0 0,0 0 1 0 0,1 1-1 0 0,-1 0 1 0 0,-20 10-1 0 0,25-10-11 0 0,0-1-1 0 0,0 2 1 0 0,0-1 0 0 0,0 1-1 0 0,1 0 1 0 0,-1 0-1 0 0,1 0 1 0 0,0 1 0 0 0,0 0-1 0 0,-4 6 1 0 0,-10 13 254 0 0,2 0 0 0 0,-22 42 0 0 0,29-46-178 0 0,4-10-78 0 0,0 0-1 0 0,2 1 0 0 0,-1 0 1 0 0,1 0-1 0 0,1 0 0 0 0,0 0 1 0 0,-2 15-1 0 0,5-23-58 0 0,-3 51 271 0 0,3-47-237 0 0,1 0-1 0 0,0 0 1 0 0,0 0 0 0 0,0-1-1 0 0,1 1 1 0 0,2 8 0 0 0,5 2 53 0 0,0-1 1 0 0,1 0 0 0 0,0-1-1 0 0,1 0 1 0 0,1-1-1 0 0,14 13 1 0 0,-22-22-74 0 0,1-1-1 0 0,0 0 1 0 0,0-1 0 0 0,0 1 0 0 0,0-1 0 0 0,0 0-1 0 0,1 0 1 0 0,0-1 0 0 0,-1 1 0 0 0,1-1 0 0 0,0 0-1 0 0,0-1 1 0 0,0 0 0 0 0,0 0 0 0 0,9 1 0 0 0,1-2 27 0 0,0-1 1 0 0,0 0 0 0 0,-1 0 0 0 0,30-8 0 0 0,-27 4-20 0 0,0-1 0 0 0,-1-1 1 0 0,0-1-1 0 0,0 0 0 0 0,0-1 1 0 0,22-16-1 0 0,89-78 95 0 0,-97 76-130 0 0,-7 5-405 0 0,-1-1 0 0 0,-1-2 0 0 0,-1 0 0 0 0,25-39 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3.6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151 557 8432 0 0,'-2'1'1'0'0,"0"-1"0"0"0,0 0 0 0 0,0 1 0 0 0,0 0 0 0 0,1-1 0 0 0,-1 1 0 0 0,0 0 0 0 0,1 0 0 0 0,-1 0 1 0 0,0 0-1 0 0,-1 2 0 0 0,-9 5 16 0 0,7-6-8 0 0,0 1 0 0 0,0 0 0 0 0,1 0 0 0 0,-1 0 0 0 0,1 1 0 0 0,0-1 0 0 0,0 1-1 0 0,-5 7 1 0 0,0 1 36 0 0,-15 25 0 0 0,18-26 4 0 0,1 1 0 0 0,0 0 0 0 0,0 0 0 0 0,2 0 1 0 0,-1 1-1 0 0,-2 21 0 0 0,4-16 151 0 0,1 1 0 0 0,0 0 0 0 0,5 37 0 0 0,-2-47-91 0 0,0 1 1 0 0,1-1-1 0 0,0 1 1 0 0,0-1-1 0 0,1 0 1 0 0,0 0-1 0 0,1 0 1 0 0,10 14-1 0 0,-13-21-63 0 0,-1 1 0 0 0,1-1 0 0 0,0 0-1 0 0,1-1 1 0 0,-1 1 0 0 0,0 0 0 0 0,0-1 0 0 0,1 1 0 0 0,-1-1-1 0 0,1 1 1 0 0,-1-1 0 0 0,1 0 0 0 0,0 0 0 0 0,-1 0 0 0 0,1-1-1 0 0,0 1 1 0 0,0-1 0 0 0,-1 1 0 0 0,1-1 0 0 0,0 0 0 0 0,0 0 0 0 0,0 0-1 0 0,-1-1 1 0 0,1 1 0 0 0,0-1 0 0 0,0 1 0 0 0,-1-1 0 0 0,1 0-1 0 0,0 0 1 0 0,-1 0 0 0 0,1 0 0 0 0,-1-1 0 0 0,4-1 0 0 0,-1-1 21 0 0,0 0 1 0 0,0 0-1 0 0,-1 0 1 0 0,1-1-1 0 0,7-10 1 0 0,16-28 212 0 0,-12 10-3 0 0,20-54 0 0 0,-27 63-170 0 0,43-125 463 0 0,-45 127-441 0 0,8-45 1 0 0,-9 30-32 0 0,3-13 52 0 0,-3 1-1 0 0,-3-1 1 0 0,-2-70 0 0 0,-4 98-91 0 0,0-1 1 0 0,-1 1 0 0 0,-1 0 0 0 0,-1 0-1 0 0,-17-40 1 0 0,17 49 3 0 0,5 10-1 0 0,-1 0 1 0 0,1 0-1 0 0,0 0 1 0 0,0 0-1 0 0,0 0 0 0 0,0 0 1 0 0,1 0-1 0 0,-1-1 0 0 0,1-3 1 0 0,1 5 273 0 0,3 17 10 0 0,25 234 318 0 0,-23-176-431 0 0,3 0-1 0 0,21 80 1 0 0,19 33 110 0 0,-32-133-195 0 0,35 75-1 0 0,-11-47-2405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4.9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 2869 7936 0 0,'0'0'2697'0'0,"1"3"-2516"0"0,4 12-11 0 0,-4-11-34 0 0,0-1 322 0 0,-2-6-251 0 0,-7-12 12 0 0,7 12-190 0 0,-1 1 0 0 0,0-1-1 0 0,1 1 1 0 0,0-1-1 0 0,-2-4 1 0 0,1-4 15 0 0,1-1 0 0 0,0 1 0 0 0,1 0 0 0 0,0 0 0 0 0,2-13 0 0 0,0-9 20 0 0,-1-45 202 0 0,4 0 1 0 0,19-99 0 0 0,3-29 383 0 0,-10 59-138 0 0,-14 125-418 0 0,21-153 580 0 0,-15-3-67 0 0,-34-227 649 0 0,22 352-1001 0 0,3-1 0 0 0,10-87 0 0 0,-2 81 44 0 0,22-85 1 0 0,29-57 212 0 0,20-88 126 0 0,-57 193-450 0 0,4-16 100 0 0,-20 83-190 0 0,-3 16 7 0 0,0-1 0 0 0,1-24 1 0 0,-3 22 91 0 0,0 11 38 0 0,-1 11 95 0 0,5 71-160 0 0,-4 9-94 0 0,-1 55 22 0 0,-24 247 86 0 0,-29 452 23 0 0,52-578-173 0 0,0 1-11 0 0,-11-133-23 0 0,1-14 0 0 0,-2 21-30 0 0,13-121 16 0 0,3 26 0 0 0,1-5-18 0 0,-3 25-123 0 0,-2-63 155 0 0,0 0-1 0 0,1 0 1 0 0,-1 1 0 0 0,0-1-1 0 0,0 0 1 0 0,0 1 0 0 0,-1-1 0 0 0,-1-2-1 0 0,-6-8 1 0 0,2-3 4 0 0,1-1-1 0 0,0 1 0 0 0,1-1 0 0 0,0 0 1 0 0,2-1-1 0 0,-3-17 0 0 0,-2-101 30 0 0,8 112-23 0 0,0-140 130 0 0,23-170 0 0 0,48-490 500 0 0,-62 525-413 0 0,-21 5-9 0 0,-1 190-127 0 0,1 24 27 0 0,11 52-21 0 0,2 17-6 0 0,-1 11-89 0 0,0-1-1 0 0,0 0 1 0 0,0 0 0 0 0,0 0-1 0 0,0 0 1 0 0,0 0 0 0 0,0 0-1 0 0,0 0 1 0 0,0 0 0 0 0,0 0-1 0 0,0 0 1 0 0,0 0 0 0 0,0 0-1 0 0,0 0 1 0 0,0 0 0 0 0,1 0-1 0 0,-1 0 1 0 0,0 0 0 0 0,0 0 0 0 0,0 0-1 0 0,0 0 1 0 0,0 1 0 0 0,0-1-1 0 0,0 0 1 0 0,0 0 0 0 0,0 0-1 0 0,0 0 1 0 0,0 0 0 0 0,0 0-1 0 0,0 0 1 0 0,0 0 0 0 0,1 0-1 0 0,-1 0 1 0 0,0 0 0 0 0,0 0-1 0 0,0 0 1 0 0,0 0 0 0 0,0-1-1 0 0,0 1 1 0 0,0 0 0 0 0,0 0 0 0 0,0 0-1 0 0,0 0 1 0 0,0 0 0 0 0,0 0-1 0 0,0 0 1 0 0,0 0 0 0 0,0 0-1 0 0,1 0 1 0 0,-1 0 0 0 0,0 0-1 0 0,0 0 1 0 0,0 0 0 0 0,0 0-1 0 0,0 0 1 0 0,0 0 0 0 0,0 0-1 0 0,0 0 1 0 0,0-1 0 0 0,0 1-1 0 0,0 0 1 0 0,0 0 0 0 0,0 0 0 0 0,0 0-1 0 0,0 0 1 0 0,0 0 0 0 0,0 0-1 0 0,0 0 1 0 0,0 0 0 0 0,3 4 11 0 0,-1-1-8 0 0,0-1-1 0 0,-1 1 0 0 0,1-1 1 0 0,-1 1-1 0 0,1 0 1 0 0,-1 0-1 0 0,0-1 0 0 0,0 1 1 0 0,-1 0-1 0 0,1 0 1 0 0,0 0-1 0 0,-1 4 0 0 0,10 75 16 0 0,-2 90-1 0 0,-13 94-1 0 0,1-128-17 0 0,-15 369 3 0 0,11-334-10 0 0,5 108-7 0 0,3-102 4 0 0,-5-83 7 0 0,1-34 2 0 0,-6 55 0 0 0,8-106-168 0 0,0-1 1 0 0,0 1-1 0 0,-1-1 0 0 0,-8 19 0 0 0,7-18-1975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6.3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9117 27 7528 0 0,'0'0'6716'0'0,"-7"0"-6663"0"0,0-1-42 0 0,3 0-4 0 0,0 1 0 0 0,-1 0 0 0 0,1 0 0 0 0,-1 0-1 0 0,1 0 1 0 0,0 0 0 0 0,-1 1 0 0 0,-6 2 0 0 0,11-3-6 0 0,-11 4 5 0 0,1-1 1 0 0,-1 0-1 0 0,0-1 0 0 0,0 0 1 0 0,0-1-1 0 0,-14 0 1 0 0,-3-2-5 0 0,0 2 0 0 0,-1 1 0 0 0,-32 6 0 0 0,33-4-2 0 0,-44 1 0 0 0,31-1 0 0 0,28-2 0 0 0,0-1 0 0 0,-18 0 0 0 0,-65-10 1 0 0,75 5 8 0 0,0 0 1 0 0,-23-8 0 0 0,-18-4 26 0 0,25 8 1 0 0,20 4 0 0 0,0 0 1 0 0,-26-1 0 0 0,2 4 35 0 0,-33-2 119 0 0,45 1-51 0 0,-38 3 0 0 0,16 0 54 0 0,32-1-128 0 0,-147 5 477 0 0,16 4-48 0 0,87-6-278 0 0,39-3-44 0 0,-41 6 0 0 0,47-2-53 0 0,0-1-1 0 0,-1-2 0 0 0,-34 0 1 0 0,-7-5 151 0 0,-114-3 392 0 0,18 11-200 0 0,-2 3 10 0 0,101-8-315 0 0,-10 1 24 0 0,36 2-107 0 0,-72 5 94 0 0,18-1-51 0 0,-2 0 2 0 0,41-6-56 0 0,-137 7 150 0 0,77-2-104 0 0,-17 1 17 0 0,61-3-61 0 0,-5 0 3 0 0,56-2-58 0 0,-69 6 58 0 0,60-6-35 0 0,-31 6 1 0 0,36-5-18 0 0,0 0 1 0 0,0-1-1 0 0,-19 0 1 0 0,-92-7 104 0 0,7-1-6 0 0,40 2-44 0 0,-1 1-10 0 0,65 4-42 0 0,1-1 0 0 0,-30-4 0 0 0,35 3-15 0 0,-4-1 15 0 0,0 1 0 0 0,-26-2 0 0 0,-68 0 70 0 0,-32-9 18 0 0,121 11-87 0 0,-24 3-1 0 0,-6-1 9 0 0,-55 3 34 0 0,60-1-40 0 0,-15-4 7 0 0,16 1 0 0 0,-58-7 22 0 0,-73 12 64 0 0,128-7-76 0 0,31 1-16 0 0,-27 1 0 0 0,12 2 8 0 0,1-1 1 0 0,-29-4-1 0 0,-50-3 54 0 0,44 5-23 0 0,-35 2 26 0 0,26 0-18 0 0,1 4 9 0 0,46-2-33 0 0,-35-1 1 0 0,-2 1 26 0 0,4 0-13 0 0,38-3-40 0 0,4 0 7 0 0,-24 2 0 0 0,-71 1 78 0 0,101-2-98 0 0,-37-1 36 0 0,-57-1 53 0 0,8 3-28 0 0,25 2-12 0 0,-84 4 64 0 0,106-4-82 0 0,32-2-26 0 0,-1 0 0 0 0,-17-1 0 0 0,-3-3 26 0 0,-72 4 1 0 0,29 0 10 0 0,10 0-17 0 0,56 0-26 0 0,-156 2 55 0 0,20-5 4 0 0,97 0-35 0 0,-83 8 1 0 0,108-5-17 0 0,-28-2 1 0 0,-24 0 3 0 0,-12 0 12 0 0,33-1-6 0 0,39 2-9 0 0,-1 0 0 0 0,-32 6 1 0 0,-79 14 31 0 0,82-14-29 0 0,33-5-9 0 0,-22 4 1 0 0,18 1-5 0 0,9-3-2 0 0,-1 0 0 0 0,-15 1 0 0 0,-18-1 7 0 0,-85 3 32 0 0,87-4-33 0 0,21-1-5 0 0,-27-1 0 0 0,-5-1 1 0 0,32 1 6 0 0,-26-2-1 0 0,-156-17 77 0 0,155 16-59 0 0,36 2-16 0 0,-1 0 0 0 0,-25-5 0 0 0,28 3-1 0 0,0 0-1 0 0,0 1 0 0 0,0 1 0 0 0,-20-1 1 0 0,2 1 19 0 0,22 0-16 0 0,0 1 0 0 0,0 0-1 0 0,-16 2 1 0 0,21-2-13 0 0,1 1 0 0 0,0 0 1 0 0,0 0-1 0 0,-1 0 1 0 0,1 1-1 0 0,0-1 0 0 0,0 1 1 0 0,0 0-1 0 0,0 0 0 0 0,1 0 1 0 0,-1 0-1 0 0,0 0 0 0 0,1 0 1 0 0,-3 4-1 0 0,-16 20-3096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8.1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11656 0 0,'4'1'90'0'0,"17"2"212"0"0,31 2 0 0 0,-33-5-47 0 0,0 2-1 0 0,0 0 0 0 0,-1 2 1 0 0,33 9-1 0 0,68 33 386 0 0,40 36-150 0 0,-146-75-466 0 0,164 105 369 0 0,-143-85-174 0 0,-2 2 0 0 0,42 48 1 0 0,-70-72-189 0 0,2 0 19 0 0,-6-4-43 0 0,1-1 0 0 0,-1 0 1 0 0,0 1-1 0 0,1-1 0 0 0,-1 0 0 0 0,1 1 1 0 0,-1-1-1 0 0,1 1 0 0 0,-1-1 0 0 0,0 0 1 0 0,1 1-1 0 0,-1-1 0 0 0,0 1 0 0 0,0-1 1 0 0,1 1-1 0 0,-1-1 0 0 0,0 1 0 0 0,0 0 1 0 0,0-1-1 0 0,0 1 0 0 0,0-1 0 0 0,1 1 1 0 0,-1-1-1 0 0,0 1 0 0 0,0 0 0 0 0,0-1 1 0 0,0 1-1 0 0,-1-1 0 0 0,1 1 0 0 0,0-1 1 0 0,0 1-1 0 0,0-1 0 0 0,0 1 0 0 0,-1-1 1 0 0,1 1-1 0 0,0-1 0 0 0,-1 2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8.5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292 646 11856 0 0,'89'-4'106'0'0,"-80"4"-73"0"0,0-1 0 0 0,0 0 0 0 0,-1 0 0 0 0,1-1 0 0 0,0 0 0 0 0,-1 0 0 0 0,13-6 0 0 0,1-3 197 0 0,29-19 0 0 0,-44 26-164 0 0,0 0 6 0 0,0-1 1 0 0,0 0 0 0 0,0-1-1 0 0,-1 0 1 0 0,0 0 0 0 0,0 0-1 0 0,7-11 1 0 0,-6 6 19 0 0,-1 1 0 0 0,0-1 0 0 0,-1 0 0 0 0,7-20 0 0 0,22-87 321 0 0,-30 98-352 0 0,-1 0 0 0 0,-1 1 0 0 0,-1-1 0 0 0,0 0 0 0 0,-2 0 0 0 0,0 0 0 0 0,-5-22 0 0 0,4 32-12 0 0,0-1-1 0 0,0 1 1 0 0,-1 0 0 0 0,-7-16-1 0 0,8 21-14 0 0,-1 0 0 0 0,0 0 0 0 0,0 1 0 0 0,0-1 0 0 0,-1 1 0 0 0,1-1 0 0 0,-1 1 0 0 0,0 0-1 0 0,0 1 1 0 0,-7-6 0 0 0,5 5 9 0 0,0 0 0 0 0,0 1-1 0 0,-1-1 1 0 0,0 1 0 0 0,1 0 0 0 0,-1 1-1 0 0,0 0 1 0 0,0 0 0 0 0,0 0 0 0 0,-1 1-1 0 0,1 0 1 0 0,0 0 0 0 0,-1 1 0 0 0,1 0-1 0 0,0 0 1 0 0,-1 1 0 0 0,-8 2 0 0 0,-8 2 75 0 0,2 1 1 0 0,-1 2 0 0 0,1 0 0 0 0,0 1 0 0 0,0 2 0 0 0,-23 14-1 0 0,-77 49 473 0 0,81-48-363 0 0,27-16-72 0 0,-24 12 0 0 0,17-13-32 0 0,14-6-38 0 0,0 0 0 0 0,0 1 0 0 0,0-1 0 0 0,0 1 0 0 0,0 1 0 0 0,-8 7-1 0 0,11-10-5 0 0,4-4 127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8.4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96 1 12960 0 0,'2'3'51'0'0,"0"1"0"0"0,-1 0 1 0 0,1 0-1 0 0,-1 0 0 0 0,0 0 1 0 0,0 0-1 0 0,1 5 0 0 0,1 5 131 0 0,-1-4-35 0 0,-1 1 1 0 0,0 0 0 0 0,0-1 0 0 0,-1 1-1 0 0,-1 12 1 0 0,0 6 74 0 0,1-12-90 0 0,-1 1 0 0 0,0-1 0 0 0,-1 1 0 0 0,-6 21 0 0 0,-15 51 198 0 0,-26 88-3 0 0,42-153-248 0 0,-5 43 0 0 0,5-25-21 0 0,5-28-699 0 0,1 1 0 0 0,1 30 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8.7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34 393 13968 0 0,'0'6'0'0'0,"0"3"22"0"0,0 1 1 0 0,1-1-1 0 0,3 18 0 0 0,1-11 67 0 0,0-1-1 0 0,1 0 1 0 0,1-1 0 0 0,0 0 0 0 0,1 0 0 0 0,10 13-1 0 0,-5-5 162 0 0,-2-5-112 0 0,1 0 1 0 0,1-1-1 0 0,0 0 1 0 0,1-1-1 0 0,1 0 1 0 0,0-1-1 0 0,1-1 1 0 0,22 15-1 0 0,-23-16-2103 0 0</inkml:trace>
  <inkml:trace contextRef="#ctx0" brushRef="#br0" timeOffset="1">1 0 15776 0 0,'0'0'0'0'0,"0"3"0"0"0,1-2 48 0 0,6 2 8 0 0,4 4-8 0 0,5-5 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9.5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12456 0 0,'48'41'384'0'0,"-1"1"0"0"0,-2 3 1 0 0,44 56-1 0 0,-76-83-223 0 0,16 20 401 0 0,1-1 0 0 0,62 59 0 0 0,-63-69-388 0 0,-15-14-58 0 0,1 0-1 0 0,25 17 1 0 0,-26-20-26 0 0,15 13-1 0 0,-17-13 9 0 0,24 16-1 0 0,-33-24-77 0 0,1 0 0 0 0,-1 0 0 0 0,0 1 0 0 0,0-1 0 0 0,-1 1 0 0 0,4 3 0 0 0,6 7 51 0 0,-11-13-117 0 0,-1 0-1 0 0,0 1 1 0 0,1-1-1 0 0,-1 0 1 0 0,0 0 0 0 0,0 1-1 0 0,1-1 1 0 0,-1 0-1 0 0,0 0 1 0 0,0 1 0 0 0,1-1-1 0 0,-1 0 1 0 0,0 1-1 0 0,0-1 1 0 0,0 0-1 0 0,0 1 1 0 0,0-1 0 0 0,1 0-1 0 0,-1 1 1 0 0,0-1-1 0 0,0 0 1 0 0,0 1 0 0 0,0-1-1 0 0,0 1 1 0 0,0-1-1 0 0,0 0 1 0 0,0 1-1 0 0,0-1 1 0 0,0 0 0 0 0,0 1-1 0 0,-1-1 1 0 0,1 0-1 0 0,0 1 1 0 0,0-1 0 0 0,0 0-1 0 0,0 1 1 0 0,0-1-1 0 0,-1 0 1 0 0,1 1-1 0 0,0-1 1 0 0,0 0 0 0 0,-1 1-1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29.92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565 0 13864 0 0,'-2'2'11'0'0,"0"-1"0"0"0,0 0 0 0 0,0 1 0 0 0,0 0 0 0 0,0-1 0 0 0,0 1 0 0 0,0 0 0 0 0,1 0 0 0 0,-1 0 0 0 0,-2 4 0 0 0,0 0 18 0 0,-19 26 169 0 0,-22 41 0 0 0,20-29 0 0 0,-54 76 269 0 0,-24 40 2 0 0,65-90-304 0 0,-25 43 68 0 0,-10 26 37 0 0,29-53-132 0 0,0 8-2048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0.2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5 743 14464 0 0,'0'4'0'0'0,"0"8"0"0"0,-4 2 0 0 0,4 8 120 0 0,4 8 0 0 0,3 8-8 0 0,3 7 16 0 0,-2 7 272 0 0,2-1 16 0 0,1 1-8 0 0,-2 7-1 0 0,2-7-71 0 0,0-9 0 0 0,-1 0 0 0 0,-5-14 8 0 0</inkml:trace>
  <inkml:trace contextRef="#ctx0" brushRef="#br0" timeOffset="1">133 0 14776 0 0,'0'0'0'0'0,"4"7"0"0"0,3-2 288 0 0,8-3-8 0 0,3 5 8 0 0,12 13 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3.7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152 22 9536 0 0,'0'0'0'0'0,"-41"-17"0"0"0,13 13 80 0 0,4 6 8 0 0,-5 7-8 0 0,0-2 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4.2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9 9344 0 0,'3'-2'0'0'0,"2"-5"0"0"0,19 11 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35.1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201 567 10752 0 0,'-58'-83'633'0'0,"30"42"-242"0"0,21 30-230 0 0,0-1 1 0 0,0 0 0 0 0,1 0 0 0 0,1-1 0 0 0,0 0-1 0 0,1 0 1 0 0,1 0 0 0 0,0 0 0 0 0,0-1 0 0 0,1 1-1 0 0,1-1 1 0 0,0 1 0 0 0,2-19 0 0 0,-1 30-125 0 0,0 0-1 0 0,1 0 1 0 0,-1 0 0 0 0,0 0-1 0 0,1 0 1 0 0,0 1 0 0 0,-1-1-1 0 0,1 0 1 0 0,0 0 0 0 0,0 0 0 0 0,0 0-1 0 0,0 1 1 0 0,0-1 0 0 0,1 0-1 0 0,-1 1 1 0 0,0-1 0 0 0,1 1-1 0 0,-1 0 1 0 0,1-1 0 0 0,-1 1-1 0 0,1 0 1 0 0,0 0 0 0 0,0 0-1 0 0,-1 0 1 0 0,1 0 0 0 0,4-1 0 0 0,3 0 63 0 0,0-1 1 0 0,-1-1-1 0 0,16-7 1 0 0,-15 6-24 0 0,19-7 1 0 0,-24 11-56 0 0,0 0 0 0 0,0 0 0 0 0,0 1 0 0 0,0-1-1 0 0,0 1 1 0 0,0 0 0 0 0,0 0 0 0 0,6 1 0 0 0,1 0 33 0 0,-1 1 0 0 0,0 0 1 0 0,0 1-1 0 0,0 0 0 0 0,0 1 0 0 0,0 0 0 0 0,-1 1 0 0 0,0 0 1 0 0,0 0-1 0 0,0 1 0 0 0,-1 0 0 0 0,1 0 0 0 0,-1 1 0 0 0,-1 0 1 0 0,1 0-1 0 0,-1 1 0 0 0,-1 0 0 0 0,10 16 0 0 0,-12-18-17 0 0,0 0 0 0 0,-1 1 0 0 0,0-1 0 0 0,0 1 0 0 0,-1 0 0 0 0,0 0 1 0 0,0 0-1 0 0,-1 0 0 0 0,2 12 0 0 0,-3-15-15 0 0,0 0-1 0 0,0 1 1 0 0,-1-1 0 0 0,1 0 0 0 0,-1 1 0 0 0,0-1 0 0 0,0 0 0 0 0,-1 0-1 0 0,1 1 1 0 0,-1-1 0 0 0,0 0 0 0 0,0-1 0 0 0,0 1 0 0 0,-1 0 0 0 0,1-1-1 0 0,-1 1 1 0 0,-5 4 0 0 0,-15 15 138 0 0,-29 22 0 0 0,43-38-124 0 0,-1 0 1 0 0,-1 0-1 0 0,1-1 1 0 0,-1-1-1 0 0,0 0 1 0 0,-16 5-1 0 0,17-7-9 0 0,-10 3 71 0 0,-37 6 0 0 0,51-11-80 0 0,0-1 1 0 0,-1 1-1 0 0,1-2 1 0 0,0 1-1 0 0,-1 0 1 0 0,1-1-1 0 0,0-1 1 0 0,0 1-1 0 0,0-1 1 0 0,-7-2-1 0 0,6 1 5 0 0,-23-11 76 0 0,28 12-90 0 0,0 1 0 0 0,0-1 1 0 0,0 1-1 0 0,0-1 0 0 0,0 0 1 0 0,0 0-1 0 0,1 0 0 0 0,-1 0 1 0 0,0 0-1 0 0,-2-4 0 0 0,2 0 6 0 0,0 0-1 0 0,0 0 1 0 0,1 0-1 0 0,-1 0 1 0 0,1 0-1 0 0,1-1 1 0 0,-1 1-1 0 0,1 0 1 0 0,1-10-1 0 0,1-8 47 0 0,7-26-1 0 0,-6 37-45 0 0,1-11 19 0 0,2 2-1 0 0,1-1 1 0 0,0 1 0 0 0,2 0 0 0 0,1 0 0 0 0,0 1-1 0 0,1 1 1 0 0,28-37 0 0 0,-25 42-3 0 0,1 1 1 0 0,0 1-1 0 0,33-23 0 0 0,-37 29-22 0 0,1 1-1 0 0,-1 0 0 0 0,1 1 1 0 0,0 0-1 0 0,1 1 0 0 0,-1 0 1 0 0,1 1-1 0 0,0 0 0 0 0,-1 1 1 0 0,1 1-1 0 0,0 0 0 0 0,0 0 1 0 0,0 2-1 0 0,0-1 0 0 0,0 2 1 0 0,0 0-1 0 0,22 6 0 0 0,46 22 38 0 0,-72-26-41 0 0,0 0 1 0 0,0 1-1 0 0,0 0 1 0 0,15 11-1 0 0,25 29 24 0 0,-30-27-20 0 0,-10-9-7 0 0,0-1 0 0 0,-1 2 0 0 0,0-1 1 0 0,10 17-1 0 0,-15-19-2 0 0,1 0 0 0 0,-1 0 0 0 0,-1-1 0 0 0,1 2 0 0 0,-1-1 0 0 0,0 0 0 0 0,-1 0 0 0 0,2 14 0 0 0,-3-13 0 0 0,0 0-1 0 0,0 0 0 0 0,-1 0 1 0 0,0 0-1 0 0,0 0 0 0 0,-1 0 1 0 0,0 0-1 0 0,-1 0 0 0 0,-4 11 1 0 0,2-10 0 0 0,-1 1 0 0 0,1-1 0 0 0,-2 0 0 0 0,1 0 0 0 0,-1 0 0 0 0,-11 10 0 0 0,2-6 0 0 0,1 0 1 0 0,-2-1-1 0 0,1-1 1 0 0,-2 0-1 0 0,1-2 1 0 0,-2 0 0 0 0,-24 9-1 0 0,31-14 1 0 0,0-1-1 0 0,-1 0 1 0 0,1-1-1 0 0,-1 0 1 0 0,1-1-1 0 0,-1 0 1 0 0,-20-3 0 0 0,9 0 3 0 0,0-2 1 0 0,1 0-1 0 0,-26-10 1 0 0,20 7-2 0 0,20 5-2 0 0,0 0-1 0 0,1-1 1 0 0,-1 0-1 0 0,1 0 0 0 0,0-1 1 0 0,0 0-1 0 0,-11-7 1 0 0,14 8-1 0 0,1-1 1 0 0,-1 0-1 0 0,1 0 1 0 0,-1-1-1 0 0,1 1 1 0 0,0-1-1 0 0,1 0 1 0 0,-1 0-1 0 0,-3-7 0 0 0,5 8 0 0 0,1-1 0 0 0,-1 0 0 0 0,1 0-1 0 0,0 0 1 0 0,0 0 0 0 0,1 0-1 0 0,-1 0 1 0 0,1 0 0 0 0,0 0 0 0 0,1 0-1 0 0,-1 0 1 0 0,3-8 0 0 0,2-19-2501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2.0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29 792 10344 0 0,'0'0'30'0'0,"-1"-4"-4"0"0,-1-3 10 0 0,0 1 1 0 0,0 0-1 0 0,1-1 1 0 0,0 1 0 0 0,0-1-1 0 0,0-7 1 0 0,1-2 182 0 0,-2-1 0 0 0,-3-19 1 0 0,-2-12 18 0 0,5-81 261 0 0,1 11-318 0 0,0 68-79 0 0,6-52 1 0 0,-1 48-58 0 0,-3 28-24 0 0,2 1-1 0 0,1 0 0 0 0,0 0 0 0 0,10-26 1 0 0,-9 38-1591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2.3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16 407 10152 0 0,'0'-1'2'0'0,"-1"1"0"0"0,0 0 0 0 0,0 0 1 0 0,1 0-1 0 0,-1-1 0 0 0,1 1 0 0 0,-1 0 1 0 0,0-1-1 0 0,1 1 0 0 0,-1-1 0 0 0,0 1 1 0 0,1-1-1 0 0,-1 1 0 0 0,1-1 0 0 0,-1 1 1 0 0,1-1-1 0 0,0 1 0 0 0,-1-1 0 0 0,1 0 1 0 0,-1 1-1 0 0,1-1 0 0 0,0 0 0 0 0,0 1 1 0 0,-1-1-1 0 0,1 0 0 0 0,0 0 0 0 0,0 1 1 0 0,0-1-1 0 0,0 0 0 0 0,0 0 0 0 0,-2-27 98 0 0,2 28-100 0 0,5-109 1184 0 0,0 77-420 0 0,-2 11-387 0 0,13-69 430 0 0,-11 68-1268 0 0,-1-1 0 0 0,3-41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8.8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11952 0 0,'13'36'74'0'0,"-2"0"0"0"0,-1 1 0 0 0,8 67 0 0 0,-5 84 363 0 0,-6-71-4 0 0,-1 25 127 0 0,-4-73 221 0 0,20 135 0 0 0,-4-131 125 0 0,-18-72-896 0 0,0-1 1 0 0,0 0-1 0 0,0 0 0 0 0,0 1 0 0 0,0-1 1 0 0,0 0-1 0 0,0 0 0 0 0,0 1 0 0 0,0-1 1 0 0,0 0-1 0 0,1 0 0 0 0,-1 0 0 0 0,0 1 0 0 0,0-1 1 0 0,0 0-1 0 0,0 0 0 0 0,0 1 0 0 0,0-1 1 0 0,1 0-1 0 0,-1 0 0 0 0,0 0 0 0 0,0 0 1 0 0,0 1-1 0 0,0-1 0 0 0,1 0 0 0 0,-1 0 1 0 0,0 0-1 0 0,0 0 0 0 0,1 0 0 0 0,-1 1 0 0 0,0-1 1 0 0,0 0-1 0 0,7-5 195 0 0,5-13 27 0 0,-12 17-208 0 0,6-11 125 0 0,-1 1 0 0 0,4-16 0 0 0,0 3-55 0 0,10-22 73 0 0,20-55 202 0 0,34-96 435 0 0,-46 127-543 0 0,85-176 806 0 0,-105 232-957 0 0,2-1 0 0 0,-1 2 0 0 0,2-1 0 0 0,0 1 0 0 0,13-12 0 0 0,-19 21-59 0 0,0 0 0 0 0,0 1 0 0 0,0 0 0 0 0,1 0 0 0 0,-1 0 0 0 0,1 1 1 0 0,0-1-1 0 0,6-1 0 0 0,-8 3-16 0 0,1 0 0 0 0,-1 0 1 0 0,1 1-1 0 0,-1-1 0 0 0,1 1 0 0 0,-1 0 1 0 0,1 0-1 0 0,-1 0 0 0 0,1 1 0 0 0,-1-1 1 0 0,1 1-1 0 0,-1 0 0 0 0,6 2 0 0 0,-4-1 1 0 0,0 0 0 0 0,-1 1-1 0 0,1 0 1 0 0,-1 0-1 0 0,0 0 1 0 0,0 1-1 0 0,0 0 1 0 0,0-1 0 0 0,0 1-1 0 0,-1 0 1 0 0,0 1-1 0 0,0-1 1 0 0,4 7 0 0 0,3 9 90 0 0,15 39 1 0 0,-19-43-77 0 0,88 295 530 0 0,-32-86-242 0 0,-25-127-162 0 0,-23-64-3112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2.7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1 366 10752 0 0,'1'-4'38'0'0,"0"-1"1"0"0,1 1 0 0 0,-1 0-1 0 0,1 0 1 0 0,0 0-1 0 0,4-6 1 0 0,7-13 111 0 0,5-22-28 0 0,13-54 0 0 0,1-65-1470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8.5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352 201 6520 0 0,'-5'3'-16'0'0,"1"-1"11"0"0,1-1 0 0 0,-1 1 0 0 0,0-1 0 0 0,0 0 0 0 0,0 0 0 0 0,0 0 1 0 0,0 0-1 0 0,0-1 0 0 0,0 0 0 0 0,-1 0 0 0 0,-5 0 0 0 0,-26-2-100 0 0,29 2 91 0 0,1 0 0 0 0,-1 0-1 0 0,0 0 1 0 0,1-1 0 0 0,-12-3-1 0 0,10 1 9 0 0,1 0 0 0 0,-1 0-1 0 0,1 0 1 0 0,0-1-1 0 0,-11-8 1 0 0,16 11 6 0 0,0-1 0 0 0,1 0-1 0 0,-1 1 1 0 0,1-1 0 0 0,-1 0 0 0 0,1 0 0 0 0,0 0 0 0 0,0 0 0 0 0,0 0-1 0 0,0 0 1 0 0,-1-4 0 0 0,-6-26 25 0 0,6 23 8 0 0,3-3 228 0 0,0 10 137 0 0,-1 7-193 0 0,0 6-45 0 0,0 0 0 0 0,0-1 1 0 0,-2 1-1 0 0,1 0 0 0 0,-1-1 1 0 0,-1 1-1 0 0,-6 16 0 0 0,8-25-118 0 0,0 0 0 0 0,-1 0 0 0 0,1 0-1 0 0,-1 0 1 0 0,1 0 0 0 0,-1 0 0 0 0,0-1-1 0 0,-2 3 1 0 0,-2 1 100 0 0,4-4-96 0 0,1-1 1 0 0,-1 1 0 0 0,0-1-1 0 0,0 0 1 0 0,0 1 0 0 0,0-1-1 0 0,0 0 1 0 0,0 0 0 0 0,1 0-1 0 0,-1-1 1 0 0,0 1 0 0 0,0 0-1 0 0,0-1 1 0 0,0 1 0 0 0,0-1-1 0 0,1 0 1 0 0,-1 1 0 0 0,0-1-1 0 0,-2-2 1 0 0,-1-1 30 0 0,1-2-1 0 0,-1 1 1 0 0,1 0 0 0 0,0-1-1 0 0,1 0 1 0 0,-1 1 0 0 0,1-1 0 0 0,-4-12-1 0 0,5 13-38 0 0,1 0-1 0 0,-1-1 1 0 0,1 1 0 0 0,0 0-1 0 0,0-1 1 0 0,1 1-1 0 0,-1-1 1 0 0,1 1 0 0 0,0-1-1 0 0,1 0 1 0 0,1-5-1 0 0,-2 10-25 0 0,0 1 1 0 0,1-1-1 0 0,-1 0 0 0 0,0 0 0 0 0,1 1 0 0 0,-1-1 0 0 0,1 0 0 0 0,-1 1 0 0 0,1-1 0 0 0,-1 1 0 0 0,1-1 0 0 0,0 1 0 0 0,-1-1 1 0 0,1 1-1 0 0,0-1 0 0 0,-1 1 0 0 0,1-1 0 0 0,1 1 0 0 0,-1 0-1 0 0,-1-1 0 0 0,1 1 1 0 0,-1 0-1 0 0,1 0 0 0 0,-1-1 0 0 0,1 1 0 0 0,-1 0 0 0 0,0 0 1 0 0,1-1-1 0 0,-1 1 0 0 0,1 0 0 0 0,-1-1 0 0 0,0 1 1 0 0,1-1-1 0 0,-1 1 0 0 0,0-1 0 0 0,1 1 0 0 0,-1 0 1 0 0,0-1-1 0 0,0 1 0 0 0,1-1 0 0 0,-1 1 0 0 0,0-1 0 0 0,0 0 1 0 0,1 0 13 0 0,-1 1 1 0 0,0 0-1 0 0,1-1 1 0 0,-1 1 0 0 0,0 0-1 0 0,1-1 1 0 0,-1 1-1 0 0,1 0 1 0 0,-1 0 0 0 0,1 0-1 0 0,-1-1 1 0 0,0 1-1 0 0,1 0 1 0 0,-1 0-1 0 0,1 0 1 0 0,-1 0 0 0 0,1 0-1 0 0,-1 0 1 0 0,1 0-1 0 0,-1 0 1 0 0,1 0 0 0 0,-1 0-12 0 0,1 0 1 0 0,-1 0 0 0 0,1 0 0 0 0,-1 0-1 0 0,0 0 1 0 0,1 0 0 0 0,-1 0 0 0 0,0 0 0 0 0,1 0-1 0 0,-1 0 1 0 0,0 0 0 0 0,1 0 0 0 0,-1 0-1 0 0,0 0 1 0 0,1 1 0 0 0,-1-1 0 0 0,0 0-1 0 0,1 0 1 0 0,-1 0 0 0 0,0 1 0 0 0,0-1 0 0 0,1 0-1 0 0,-1 0 1 0 0,0 0 0 0 0,0 1 0 0 0,1-1-1 0 0,-1 0 1 0 0,0 1 0 0 0,0-1 0 0 0,0 0 0 0 0,0 1-1 0 0,1-1 1 0 0,-1 0 0 0 0,0 1 0 0 0,1 0 42 0 0,0-1 0 0 0,0 1 0 0 0,0-1 1 0 0,1 1-1 0 0,-1-1 0 0 0,0 0 0 0 0,0 1 1 0 0,0-1-1 0 0,1 0 0 0 0,-1 0 0 0 0,0 0 0 0 0,0 0 1 0 0,2 0-1 0 0,1-2-20 0 0,0-1 1 0 0,0 1-1 0 0,0-1 1 0 0,0 1-1 0 0,0-1 1 0 0,4-5-1 0 0,5-3 41 0 0,43-31-1618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8.9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4816 0 0,'0'0'0'0'0,"3"1"0"0"0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9.2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323 21 3808 0 0,'-64'-5'192'0'0,"44"1"-83"0"0,17 3-85 0 0,0 0-1 0 0,0 1 1 0 0,0-1-1 0 0,-1 1 1 0 0,-3-1 0 0 0,-43-3 114 0 0,32 2-72 0 0,-29 1 0 0 0,-54 8-540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9.5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2452 94 11856 0 0,'-1'2'0'0'0,"-9"3"0"0"0,-3-3 0 0 0,-1 5 0 0 0,0 2 0 0 0,-5-2 0 0 0,1-6 0 0 0,0 2 0 0 0,-1 4 0 0 0,1 2 0 0 0,-11-7 0 0 0,-1 1-24 0 0,5 2-8 0 0,5-4 8 0 0,-3-5-8 0 0</inkml:trace>
  <inkml:trace contextRef="#ctx0" brushRef="#br0" timeOffset="1">1939 67 4416 0 0,'-5'-5'11'0'0,"-1"1"0"0"0,1-1 0 0 0,-1 1 0 0 0,1 1 0 0 0,-1-1 0 0 0,0 1 0 0 0,-10-4 0 0 0,-4 0 124 0 0,-23-4 0 0 0,38 9-114 0 0,-6 1 61 0 0,1-1 1 0 0,-12 1 0 0 0,-16-3 181 0 0,28 2-199 0 0,0 1 0 0 0,-1 1 0 0 0,1-1 0 0 0,-1 2 1 0 0,-10 1-1 0 0,-53 11 301 0 0,21-2-62 0 0,36-7-144 0 0,1 0 0 0 0,-24 11 0 0 0,5-2-898 0 0</inkml:trace>
  <inkml:trace contextRef="#ctx0" brushRef="#br0" timeOffset="2">504 119 7936 0 0,'-11'0'0'0'0,"-19"3"0"0"0,-11-2 0 0 0,3 3 152 0 0,1 2 8 0 0,-2-2-8 0 0,1-7 8 0 0,1 6 184 0 0,5 1 0 0 0,-2 1 0 0 0,-3-3 8 0 0,3 3-64 0 0,5 5 0 0 0,-4-2 0 0 0,-1 6 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0:59.9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1631 64 10544 0 0,'-11'0'0'0'0,"-18"0"0"0"0,-4-2 0 0 0,-4-3 184 0 0,6 0-8 0 0,3 5 0 0 0,-5-1 8 0 0,6-2 208 0 0,5 0 8 0 0,1-1-8 0 0,2 3 8 0 0,1 1-96 0 0,5-3-8 0 0,2-1 0 0 0,-2 1 8 0 0</inkml:trace>
  <inkml:trace contextRef="#ctx0" brushRef="#br0" timeOffset="1">376 0 11352 0 0,'-10'0'0'0'0,"-16"4"0"0"0,-1-1 0 0 0,-1-3 232 0 0,6 3 0 0 0,-1 1 8 0 0,-4 1-8 0 0,-1-3 208 0 0,8 3 0 0 0,-1 3 0 0 0,-8-1 8 0 0,3 0-208 0 0,4 0 16 0 0,-5 0-16 0 0,-13 2 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0.2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2254 2 9144 0 0,'-329'-2'1160'0'0,"190"12"-199"0"0,90-4-721 0 0,-26 4 111 0 0,-11 2 26 0 0,1 0-15 0 0,6-1-23 0 0,-28 0 127 0 0,92-8-352 0 0,-23 6 0 0 0,26-5-71 0 0,0-1 0 0 0,0-1 0 0 0,-14 2 0 0 0,-20-2 76 0 0,-62-6 0 0 0,95 4-106 0 0,1 0 0 0 0,-1 1 1 0 0,-17 3-1 0 0,14-1-3 0 0,-17-1 1 0 0,9-2-12 0 0,-22 2 3 0 0,31 0-10 0 0,-1-2 0 0 0,-29-1 0 0 0,23 0-17 0 0,-26 1-1 0 0,-18-2-138 0 0,-20-1-151 0 0,-5-2-158 0 0,48 1 176 0 0,20 3 63 0 0,-33-8 0 0 0,41 6 102 0 0,-20 0-1 0 0,20 2 21 0 0,-22-5 0 0 0,17 0 30 0 0,14 4 46 0 0,0 0 0 0 0,-1 1 0 0 0,1 0-1 0 0,-9-1 1 0 0,-23 5-101 0 0,17-1 95 0 0,13-1 19 0 0,-1 1 0 0 0,0 0 0 0 0,1 0 0 0 0,-13 5 0 0 0,-12 4-20 0 0,31-11-31 0 0,1 0 0 0 0,-1 1 0 0 0,0-1 0 0 0,1 0 0 0 0,-1 1 0 0 0,1 0 0 0 0,-1-1 1 0 0,1 1-1 0 0,-1 0 0 0 0,1 0 0 0 0,0 0 0 0 0,-1 0 0 0 0,1 0 0 0 0,0 0 0 0 0,0 0 0 0 0,0 0 0 0 0,-1 1 1 0 0,0 2-1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2.0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25 167 5416 0 0,'-3'-5'193'0'0,"-1"-3"-120"0"0,2 4 7 0 0,-1-1 0 0 0,0 1-1 0 0,-5-8 1 0 0,8 12-53 0 0,0-1 1 0 0,0 1-1 0 0,-1 0 0 0 0,1 0 0 0 0,0-1 1 0 0,0 1-1 0 0,3-8 1705 0 0,-3 8-1714 0 0,-1 0-5 0 0,1 0-1 0 0,0 0 0 0 0,0 0 0 0 0,0 0 0 0 0,0 0 1 0 0,0 1-1 0 0,-1-1 0 0 0,1 0 0 0 0,0 0 1 0 0,0 0-1 0 0,0 0 0 0 0,0 0 0 0 0,0 0 0 0 0,0 0 1 0 0,0 1-1 0 0,-1-1 0 0 0,1 0 0 0 0,0 0 0 0 0,0 0 1 0 0,0 0-1 0 0,0 0 0 0 0,0 1 0 0 0,0-1 0 0 0,0 0 1 0 0,0 0-1 0 0,0 0 0 0 0,0 0 0 0 0,0 1 1 0 0,0-1-1 0 0,0 0 0 0 0,0 0 0 0 0,0 0 0 0 0,0 0 1 0 0,0 0-1 0 0,0 1 0 0 0,0-1 0 0 0,0 0 0 0 0,0 0 1 0 0,0 0-1 0 0,0 0 0 0 0,0 1 0 0 0,4 11 312 0 0,-1 0-6 0 0,-1-4-266 0 0,-1 1-1 0 0,1-1 1 0 0,0 0 0 0 0,1 0-1 0 0,0 0 1 0 0,1 0 0 0 0,-1 0-1 0 0,1 0 1 0 0,1-1-1 0 0,6 9 1 0 0,-1-2 23 0 0,-6-9-32 0 0,0 1 0 0 0,0-1 0 0 0,1-1 0 0 0,-1 1 0 0 0,10 7 0 0 0,5 3 73 0 0,-16-12-89 0 0,1 0 0 0 0,0 0 0 0 0,-1 0 0 0 0,1 0 0 0 0,1-1 0 0 0,-1 1 0 0 0,0-1 0 0 0,1 0 0 0 0,-1 0 0 0 0,1-1 0 0 0,4 2 0 0 0,8 0 84 0 0,-14-2-83 0 0,0-1 0 0 0,0 1-1 0 0,0-1 1 0 0,0 1 0 0 0,1-1 0 0 0,-1 0 0 0 0,0 0-1 0 0,0 0 1 0 0,0-1 0 0 0,0 1 0 0 0,1-1 0 0 0,4-1-1 0 0,-5 1 2 0 0,0 0-1 0 0,1 0 1 0 0,-1-1-1 0 0,0 1 0 0 0,0-1 1 0 0,0 0-1 0 0,-1 0 1 0 0,1 0-1 0 0,0 0 0 0 0,-1-1 1 0 0,1 1-1 0 0,-1 0 1 0 0,0-1-1 0 0,0 0 0 0 0,0 0 1 0 0,0 1-1 0 0,0-1 1 0 0,0 0-1 0 0,1-5 0 0 0,10-19 100 0 0,-7 16-70 0 0,0 1 0 0 0,-2-1 0 0 0,1 0 0 0 0,-1 0 1 0 0,-1 0-1 0 0,3-14 0 0 0,5-67 411 0 0,-11 86-427 0 0,0 0-1 0 0,0 0 0 0 0,-1 0 1 0 0,0 0-1 0 0,0 0 0 0 0,-1 1 1 0 0,1-1-1 0 0,-1 0 0 0 0,-5-9 1 0 0,-1 7 106 0 0,8 8-132 0 0,-1-1 1 0 0,1 1-1 0 0,-1-1 0 0 0,1 1 1 0 0,-1-1-1 0 0,1 1 0 0 0,-1-1 1 0 0,1 1-1 0 0,0-1 0 0 0,-1 1 1 0 0,1-1-1 0 0,0 1 0 0 0,-1-1 1 0 0,1-1 236 0 0,0 2-230 0 0,1 1-1 0 0,0-1 0 0 0,-1 1 0 0 0,1-1 1 0 0,-1 1-1 0 0,1-1 0 0 0,-1 1 0 0 0,1 0 1 0 0,-1-1-1 0 0,1 1 0 0 0,-1 0 1 0 0,1-1-1 0 0,-1 1 0 0 0,0 0 0 0 0,1-1 1 0 0,-1 3-1 0 0,39 78 201 0 0,2 4-71 0 0,-24-35 10 0 0,15 71 1 0 0,-18-69-37 0 0,23 58 0 0 0,-14-45-23 0 0,-14-39-30 0 0,-1 0 0 0 0,7 45 1 0 0,-14-61-57 0 0,0 0 1 0 0,0 0 0 0 0,-1 0-1 0 0,-1-1 1 0 0,1 1 0 0 0,-2 0-1 0 0,1 0 1 0 0,-2-1 0 0 0,1 1 0 0 0,-7 15-1 0 0,5-18-3 0 0,0-1-1 0 0,0 1 1 0 0,-1-1-1 0 0,0 0 0 0 0,0 0 1 0 0,-1 0-1 0 0,1-1 1 0 0,-1 0-1 0 0,-1 0 1 0 0,1 0-1 0 0,-12 6 1 0 0,10-7-3 0 0,1-1 1 0 0,0 0 0 0 0,-1 0 0 0 0,1-1 0 0 0,-1 0 0 0 0,0 0 0 0 0,0-1-1 0 0,0 0 1 0 0,-10 0 0 0 0,-6 1 14 0 0,15-1-12 0 0,0 0-1 0 0,0 0 1 0 0,-15-2-1 0 0,18 0-3 0 0,1 0 0 0 0,-1 0 0 0 0,1 0-1 0 0,-1-1 1 0 0,1 0 0 0 0,0 0 0 0 0,0 0-1 0 0,-9-6 1 0 0,11 6-1 0 0,0 0 0 0 0,0-1 1 0 0,0 0-1 0 0,0 0 0 0 0,1 0 0 0 0,-1 0 0 0 0,1 0 0 0 0,0 0 0 0 0,0-1 1 0 0,0 1-1 0 0,1-1 0 0 0,-1 1 0 0 0,-1-7 0 0 0,1 1 6 0 0,0 0-1 0 0,1 0 0 0 0,0 0 1 0 0,1 0-1 0 0,0 0 0 0 0,0 0 1 0 0,1-1-1 0 0,0 1 0 0 0,0 0 1 0 0,5-13-1 0 0,3-9 43 0 0,21-46 0 0 0,-22 60-36 0 0,0 0 0 0 0,2 0 1 0 0,-1 1-1 0 0,2 0 0 0 0,0 0 0 0 0,24-23 0 0 0,-5 10-2031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2.5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 21 11048 0 0,'-3'-7'162'0'0,"-1"-2"321"0"0,3 9-475 0 0,1 0 1 0 0,0 0-1 0 0,1-1 1 0 0,-1 1-1 0 0,0 0 1 0 0,0 0-1 0 0,0 0 1 0 0,0 0 0 0 0,0-1-1 0 0,0 1 1 0 0,0 0-1 0 0,0 0 1 0 0,0 0-1 0 0,0 0 1 0 0,0-1-1 0 0,0 1 1 0 0,0 0 0 0 0,1 0-1 0 0,-1 0 1 0 0,0 0-1 0 0,0 0 1 0 0,0 0-1 0 0,0-1 1 0 0,0 1 0 0 0,1 0-1 0 0,-1 0 1 0 0,0 0-1 0 0,0 0 1 0 0,0 0-1 0 0,0 0 1 0 0,0 0-1 0 0,1 0 1 0 0,-1 0 0 0 0,0 0-1 0 0,0 0 1 0 0,0 0-1 0 0,1 0 1 0 0,-1 0-1 0 0,0 0 1 0 0,0 0 0 0 0,0 0-1 0 0,0 0 1 0 0,1 0-1 0 0,-1 0 1 0 0,0 0-1 0 0,2 0 78 0 0,-1 1 0 0 0,0-1-1 0 0,1 1 1 0 0,-1 0-1 0 0,0-1 1 0 0,1 1 0 0 0,-1 0-1 0 0,0 0 1 0 0,0 0 0 0 0,0 0-1 0 0,0 0 1 0 0,2 1 0 0 0,0 1 15 0 0,8 7 56 0 0,0 0-1 0 0,-1 1 1 0 0,-1 0 0 0 0,15 21-1 0 0,25 54 142 0 0,-1-3-209 0 0,-39-70-58 0 0,0-1-1 0 0,0 0 0 0 0,1-1 0 0 0,14 13 0 0 0,-20-20-29 0 0,1-1 0 0 0,-1-1 0 0 0,1 1 0 0 0,-1-1 0 0 0,1 1 0 0 0,0-1 0 0 0,-1-1 0 0 0,1 1 0 0 0,0-1 0 0 0,0 0 0 0 0,0 0-1 0 0,1 0 1 0 0,-1 0 0 0 0,0-1 0 0 0,0 0 0 0 0,0 0 0 0 0,0-1 0 0 0,1 1 0 0 0,-1-1 0 0 0,6-2 0 0 0,0 0 0 0 0,-1 0 1 0 0,-1-1-1 0 0,1 0 1 0 0,-1-1-1 0 0,1 0 1 0 0,-1 0 0 0 0,-1-1-1 0 0,17-13 1 0 0,13-21-1836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2.8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18 13168 0 0,'0'0'0'0'0,"0"-2"0"0"0,0-1 112 0 0,1 3 16 0 0,6 0-8 0 0,4-2 0 0 0,1 0 96 0 0,-1 2 8 0 0,3 2-8 0 0,16-13 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9.1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418 9 16983 0 0,'-4'-1'0'0'0,"-7"-6"0"0"0,-3 7 0 0 0,-2 3 256 0 0,-5-3 16 0 0,-6 0 0 0 0,-25 12-8 0 0,-6 0 120 0 0,-2-2 8 0 0,-12 1-8 0 0,-10 1 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3.2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1 244 11352 0 0,'0'1'121'0'0,"1"0"0"0"0,0-1 0 0 0,-1 1 1 0 0,1 0-1 0 0,0-1 0 0 0,0 1 0 0 0,0-1 1 0 0,0 1-1 0 0,0-1 0 0 0,0 1 0 0 0,-1-1 1 0 0,3 1-1 0 0,9 0 1607 0 0,-7-8-839 0 0,-3 3-804 0 0,-1 0 0 0 0,1 1 0 0 0,-1-1 0 0 0,0 0 0 0 0,0 0 0 0 0,-1 0 0 0 0,1-6 0 0 0,1-36 185 0 0,-2 27-142 0 0,5-31 0 0 0,-5 47-114 0 0,1 0-1 0 0,-1 0 0 0 0,0 0 1 0 0,0 0-1 0 0,-1 0 0 0 0,1 0 1 0 0,0 0-1 0 0,-1 1 0 0 0,0-1 0 0 0,1 0 1 0 0,-3-3-1 0 0,1-2 29 0 0,1 2 5 0 0,0 1 1 0 0,0-1 0 0 0,1 0-1 0 0,0-6 1 0 0,0 10-8 0 0,1 0-22 0 0,1 1 0 0 0,0 0 0 0 0,-1 0 0 0 0,1 0 0 0 0,0 0 0 0 0,-1 0 0 0 0,1 1 0 0 0,2-2 0 0 0,13 2 19 0 0,369 1 142 0 0,-314 1-140 0 0,-1 3 1 0 0,79 16-1 0 0,-53-2-2226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07.8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79 4216 0 0,'0'0'824'0'0,"4"-3"-568"0"0,11-7 21 0 0,-14 10-209 0 0,-1-1 0 0 0,0 1 0 0 0,1 0-1 0 0,-1 0 1 0 0,1-1 0 0 0,-1 1 0 0 0,1 0 0 0 0,-1 0 0 0 0,1 0-1 0 0,-1 0 1 0 0,1 0 0 0 0,-1-1 0 0 0,1 1 0 0 0,0 0-1 0 0,-1 0 1 0 0,1 0 0 0 0,-1 0 0 0 0,1 1 0 0 0,-1-1 0 0 0,1 0-1 0 0,2 0 196 0 0,-2-5 11 0 0,0 3-186 0 0,0 1 0 0 0,0-1 0 0 0,0 1 0 0 0,0 0 0 0 0,0-1-1 0 0,0 1 1 0 0,0 0 0 0 0,0-1 0 0 0,2 0 0 0 0,7-8 537 0 0,14-20 5041 0 0,-19 26-4780 0 0,-5 23 827 0 0,0-19-1702 0 0,0 0-1 0 0,0 1 0 0 0,0-1 0 0 0,0 0 1 0 0,0 1-1 0 0,0-1 0 0 0,0 0 0 0 0,0 1 1 0 0,0-1-1 0 0,0 0 0 0 0,0 1 0 0 0,0-1 1 0 0,0 0-1 0 0,1 0 0 0 0,-1 1 0 0 0,0-1 1 0 0,0 0-1 0 0,0 1 0 0 0,0-1 0 0 0,1 0 1 0 0,-1 0-1 0 0,0 1 0 0 0,0-1 0 0 0,1 0 1 0 0,-1 0-1 0 0,0 0 0 0 0,1 1 0 0 0,9-1 319 0 0,-3 0-322 0 0,0 0 240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13.5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4259 289 2504 0 0,'0'0'57'0'0,"0"5"-19"0"0,2 14 11 0 0,-2-19-38 0 0,0 1 1 0 0,0-1-1 0 0,0 1 1 0 0,0 0-1 0 0,0-1 1 0 0,0 1-1 0 0,0-1 1 0 0,0 1-1 0 0,0-1 1 0 0,0 1-1 0 0,0-1 0 0 0,-1 1 1 0 0,1 0-1 0 0,0-1 1 0 0,0 1-1 0 0,-1-1 1 0 0,1 1-1 0 0,0-1 1 0 0,-1 0-1 0 0,1 1 1 0 0,-1-1-1 0 0,1 1 1 0 0,0-1-1 0 0,-1 0 1 0 0,1 1-1 0 0,-1-1 0 0 0,1 0 1 0 0,-1 1-1 0 0,0-1 1 0 0,-18 4 438 0 0,10-3 89 0 0,-24 4-137 0 0,0-2-1 0 0,-55 0 0 0 0,17-1-97 0 0,-38-4 418 0 0,38 0-372 0 0,-615 2 2545 0 0,557 6-2460 0 0,-3 0-5 0 0,-137-1 397 0 0,163-3-530 0 0,-44 2 160 0 0,-109 4 158 0 0,100-2-284 0 0,-18-1 13 0 0,37-4-93 0 0,-54-1 47 0 0,35 0-81 0 0,-13 0 14 0 0,-86-2 58 0 0,114 4-135 0 0,-8 0 7 0 0,-45-6 66 0 0,-6 7-1 0 0,164-5-165 0 0,27 1-26 0 0,-1 1-1 0 0,-13 1 0 0 0,1-1 57 0 0,11 0-18 0 0,14 0-68 0 0,0 0 1 0 0,0 0-1 0 0,-1 0 0 0 0,1 0 0 0 0,0 0 0 0 0,-1 0 0 0 0,1 0 1 0 0,0 0-1 0 0,0 1 0 0 0,-1-1 0 0 0,1 0 0 0 0,0 0 0 0 0,0 0 1 0 0,0 1-1 0 0,-1-1 0 0 0,1 0 0 0 0,0 0 0 0 0,0 1 0 0 0,0-1 1 0 0,0 0-1 0 0,-1 0 0 0 0,1 1 0 0 0,0-1-1 0 0,0 0 0 0 0,0 0 0 0 0,0 0 1 0 0,0 0-1 0 0,0 0 0 0 0,0 0 0 0 0,1 0 0 0 0,-1 0 0 0 0,0 0 1 0 0,0 0-1 0 0,0 0 0 0 0,0 0 0 0 0,0 0 0 0 0,0 0 0 0 0,0 0 0 0 0,0 0 1 0 0,0 0-1 0 0,0 0 0 0 0,0 0 0 0 0,0 0 0 0 0,0 0 0 0 0,0 0 1 0 0,0 0-1 0 0,0 0 0 0 0,0 0 0 0 0,1 0 0 0 0,-1 0 0 0 0,0 0 1 0 0,0 0-1 0 0,0 0 0 0 0,0 0 0 0 0,0 0 0 0 0,0 0 0 0 0,0 0 0 0 0,0 0 1 0 0,0 1-1 0 0,0-1 0 0 0,0 0 0 0 0,0 0 0 0 0,0 0 0 0 0,0 0 1 0 0,1-1 8 0 0,1 0 23 0 0,7 2 25 0 0,10 2-37 0 0,0-2 1 0 0,0 0-1 0 0,32-3 0 0 0,6 0 13 0 0,-22 2-17 0 0,40-1 22 0 0,34-1 9 0 0,13-1 13 0 0,34-1 11 0 0,-45 2-30 0 0,121 7 52 0 0,-232-5-97 0 0,120 0 72 0 0,-17 0-11 0 0,65 12 14 0 0,-130-11-58 0 0,84 6 29 0 0,-72-3-7 0 0,57-3 0 0 0,-96-2-31 0 0,131-1 74 0 0,-76 7-48 0 0,106 3 40 0 0,-65-7-31 0 0,85-1 30 0 0,-43 0-22 0 0,-16 0-22 0 0,128-4 33 0 0,-154 9-31 0 0,-15 0-4 0 0,45 1 24 0 0,-85-2-33 0 0,-24-4 0 0 0,29-2 1 0 0,14-1 11 0 0,-8 6-9 0 0,31 0 11 0 0,-26 0-7 0 0,26-1-1 0 0,-60 0-10 0 0,-29-1-9 0 0,1 0 1 0 0,-1-1-1 0 0,0 1 0 0 0,1-1 0 0 0,-1-1 0 0 0,8 0 0 0 0,-2-2 8 0 0,-9 2-9 0 0,0 0-1 0 0,-1 0 1 0 0,1 1 0 0 0,0-1-1 0 0,0 1 1 0 0,0 0 0 0 0,0 0-1 0 0,0-1 1 0 0,-1 1 0 0 0,1 0-1 0 0,0 1 1 0 0,0-1 0 0 0,0 0-1 0 0,3 1 1 0 0,29 8 80 0 0,-13-5-31 0 0,-14-2-29 0 0,1-1 0 0 0,0 0-1 0 0,0-1 1 0 0,11 0 0 0 0,-4-1 1 0 0,32 4 50 0 0,4 0 2 0 0,-42-3-59 0 0,0 1 0 0 0,0 0 1 0 0,0 0-1 0 0,-1 1 0 0 0,1 0 0 0 0,-1 0 0 0 0,11 5 0 0 0,30 5 86 0 0,-48-12-101 0 0,0 0-1 0 0,0 0 0 0 0,0 0 0 0 0,1 0 0 0 0,-1 0 0 0 0,0 0 0 0 0,0 0 0 0 0,0 0 0 0 0,0 0 0 0 0,0-1 0 0 0,0 1 0 0 0,0 0 0 0 0,1-1 0 0 0,-1 1 1 0 0,1-1-1 0 0,10-3 19 0 0,-11 4-21 0 0,-1 0 0 0 0,0 0 0 0 0,1-1 0 0 0,-1 1 0 0 0,1 0 1 0 0,-1 0-1 0 0,0 0 0 0 0,1-1 0 0 0,-1 1 0 0 0,0 0 0 0 0,1-1 0 0 0,-1 1 0 0 0,0 0 0 0 0,0-1 0 0 0,1 1 0 0 0,-1 0 0 0 0,0-1 0 0 0,0 1 0 0 0,1-1 1 0 0,-1 1-2 0 0,2-3 1 0 0,0 1 0 0 0,-1 0 0 0 0,0-1 0 0 0,1 1 0 0 0,-1-1 0 0 0,1-3 0 0 0,0 2 0 0 0,-1-1-1 0 0,-1 0 0 0 0,1 1 1 0 0,-1-1-1 0 0,1 0 1 0 0,-2-9-1 0 0,0 2-1 0 0,2 8 2 0 0,-1 0-1 0 0,0 1 1 0 0,-1-1 0 0 0,1 1 0 0 0,-1-1 0 0 0,1 0 0 0 0,-1 1-1 0 0,0-1 1 0 0,-1 1 0 0 0,1 0 0 0 0,0-1 0 0 0,-1 1 0 0 0,0 0-1 0 0,0 0 1 0 0,-4-5 0 0 0,-11-12-8 0 0,0 1 1 0 0,-2 0-1 0 0,0 2 0 0 0,-42-30 0 0 0,16 13-6 0 0,-9-5-4 0 0,45 32 13 0 0,1 0-1 0 0,-16-15 1 0 0,16 13-3 0 0,-1 1 0 0 0,-13-9 0 0 0,18 13 6 0 0,0 1 0 0 0,0-1-1 0 0,0 0 1 0 0,0 0-1 0 0,1 0 1 0 0,-4-5 0 0 0,-13-16-6 0 0,14 21 13 0 0,5 4-4 0 0,1 0 0 0 0,-1 0-1 0 0,1-1 1 0 0,0 1 0 0 0,-1 0-1 0 0,1 0 1 0 0,-1-1 0 0 0,1 1-1 0 0,0 0 1 0 0,-1-1-1 0 0,1 1 1 0 0,0 0 0 0 0,0-1-1 0 0,-1 1 1 0 0,1 0 0 0 0,0-1-1 0 0,0 1 1 0 0,-1-1-1 0 0,1 1 1 0 0,0-1 0 0 0,0 1-1 0 0,0 0 1 0 0,0-1 0 0 0,0 1-1 0 0,0-1 1 0 0,-1 1 0 0 0,1-1-1 0 0,0 1 1 0 0,1-1-1 0 0,10 14 42 0 0,24 30 20 0 0,2-2 1 0 0,1-2-1 0 0,2-1 1 0 0,2-2-1 0 0,65 43 0 0 0,-61-54 10 0 0,-31-18-23 0 0,22 15 0 0 0,-24-13-19 0 0,-8-5-10 0 0,0 0 1 0 0,0 0-1 0 0,1 0 1 0 0,0-1-1 0 0,0 0 1 0 0,12 4-1 0 0,-16-7-11 0 0,0 1 0 0 0,0 0 0 0 0,0 0 0 0 0,0 0 1 0 0,0 0-1 0 0,0 0 0 0 0,0 1 0 0 0,-1-1 0 0 0,1 0 0 0 0,2 3 0 0 0,5 4 51 0 0,-2-5 13 0 0,2 3 59 0 0,-9-5-126 0 0,0-1 1 0 0,0 0-1 0 0,0 1 1 0 0,1-1 0 0 0,-1 1-1 0 0,0-1 1 0 0,0 0-1 0 0,0 1 1 0 0,0-1-1 0 0,0 1 1 0 0,0-1-1 0 0,0 0 1 0 0,0 1 0 0 0,-1-1-1 0 0,1 0 1 0 0,0 1-1 0 0,0-1 1 0 0,0 1-1 0 0,0-1 1 0 0,0 0-1 0 0,-1 1 1 0 0,1-1-1 0 0,0 0 1 0 0,0 1 0 0 0,-1-1-1 0 0,1 0 1 0 0,0 0-1 0 0,0 1 1 0 0,-1-1-1 0 0,-8 11 19 0 0,-1 0 0 0 0,0-1 0 0 0,-1 0 0 0 0,0-1 0 0 0,0 0-1 0 0,-1-1 1 0 0,-15 8 0 0 0,-16 9 56 0 0,0 1-1 0 0,-63 54 0 0 0,94-70-64 0 0,-128 117 184 0 0,-11 24-11 0 0,139-139-176 0 0,-26 22 154 0 0,-58 41 1 0 0,70-57-849 0 0,-1-1 1 0 0,-1-1 0 0 0,-33 13-1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14.1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647 1 11048 0 0,'0'6'102'0'0,"1"-4"-17"0"0,-1 1-1 0 0,0 0 1 0 0,0-1-1 0 0,0 1 0 0 0,0 0 1 0 0,0-1-1 0 0,-1 1 1 0 0,1 0-1 0 0,-1-1 0 0 0,0 1 1 0 0,0-1-1 0 0,-1 4 1 0 0,-16 21 207 0 0,-1 0 0 0 0,-2-2 0 0 0,-32 32 0 0 0,21-26-128 0 0,-70 49 0 0 0,31-34-18 0 0,34-23-75 0 0,14-10-19 0 0,0-2 1 0 0,-26 10-1 0 0,21-10-12 0 0,16-6-9 0 0,0-1 1 0 0,-1-1-1 0 0,0 0 0 0 0,0-1 1 0 0,0 0-1 0 0,0-1 0 0 0,0-1 0 0 0,-24-1 1 0 0,11 0 528 0 0,34 5-424 0 0,-4-1-104 0 0,55 20 240 0 0,8 8-139 0 0,209 113 388 0 0,-147-67-257 0 0,22 13 105 0 0,13 24 39 0 0,-159-110-556 0 0,0-1-1 0 0,0 0 0 0 0,0 0 1 0 0,0 0-1 0 0,1-1 0 0 0,-1 1 0 0 0,1-1 1 0 0,0-1-1 0 0,-1 1 0 0 0,1-1 1 0 0,0 0-1 0 0,7 0 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6.3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 9 3112 0 0,'-3'0'0'0'0,"-4"0"0"0"0,-1-8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4:07.2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8744 0 0,'0'0'672'0'0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4:14.9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56 364 12760 0 0,'-11'-6'28'0'0,"5"2"21"0"0,-1 0-1 0 0,1 0 1 0 0,0 0 0 0 0,-5-6 0 0 0,10 9-23 0 0,0 0 0 0 0,0 0 0 0 0,0-1 0 0 0,0 1 0 0 0,1 0 1 0 0,-1 0-1 0 0,1-1 0 0 0,-1 1 0 0 0,1 0 0 0 0,-1-1 0 0 0,1 1 1 0 0,0-1-1 0 0,0 1 0 0 0,0 0 0 0 0,0-1 0 0 0,0 1 0 0 0,0-1 1 0 0,0 1-1 0 0,0 0 0 0 0,0-1 0 0 0,0 1 0 0 0,1-1 0 0 0,0-2 1 0 0,2-3 39 0 0,0 0 1 0 0,1-1 0 0 0,4-7 0 0 0,-2 6-98 0 0,12-23 58 0 0,39-55 1 0 0,-45 72-49 0 0,1 1 0 0 0,0 0 0 0 0,1 1 1 0 0,0 0-1 0 0,21-14 0 0 0,-28 23 7 0 0,2-2-14 0 0,0 0 1 0 0,12-5-1 0 0,-18 9 19 0 0,1 1 0 0 0,0 0 0 0 0,-1 0 0 0 0,1 0 0 0 0,0 0 0 0 0,0 0 0 0 0,0 1-1 0 0,0 0 1 0 0,7 0 0 0 0,-3 1-10 0 0,0 0 0 0 0,0 1 0 0 0,0-1 0 0 0,0 2 0 0 0,0-1 0 0 0,0 1 0 0 0,8 4 0 0 0,-11-4 12 0 0,-1 0-1 0 0,1 0 1 0 0,-1 0 0 0 0,1 1-1 0 0,-1-1 1 0 0,0 1 0 0 0,-1 0-1 0 0,1 0 1 0 0,0 1 0 0 0,-1-1 0 0 0,5 10-1 0 0,-4-6 1 0 0,0 1 0 0 0,0-1 0 0 0,-1 1 0 0 0,0 0 0 0 0,-1 1 0 0 0,0-1 0 0 0,1 16-1 0 0,-2-9 3 0 0,-2-1-1 0 0,1 1 0 0 0,-2-1 1 0 0,-3 17-1 0 0,-53 178-34 0 0,19-81 16 0 0,38-125 22 0 0,0-1 1 0 0,0 0-1 0 0,0 0 1 0 0,1 0-1 0 0,-1 1 1 0 0,1-1-1 0 0,0 0 1 0 0,0 1-1 0 0,0-1 1 0 0,0 0-1 0 0,0 1 1 0 0,1-1-1 0 0,0 0 1 0 0,-1 0-1 0 0,1 1 1 0 0,0-1-1 0 0,1 0 1 0 0,-1 0-1 0 0,1 0 0 0 0,1 3 1 0 0,-2-4-1 0 0,0 0 1 0 0,0 0-1 0 0,1 0 0 0 0,-1 0 1 0 0,0 0-1 0 0,1-1 0 0 0,-1 1 1 0 0,1 0-1 0 0,-1-1 0 0 0,1 1 1 0 0,0-1-1 0 0,0 0 0 0 0,0 1 1 0 0,0-1-1 0 0,0 0 0 0 0,0 0 1 0 0,0 0-1 0 0,0 0 1 0 0,0-1-1 0 0,0 1 0 0 0,0-1 1 0 0,1 1-1 0 0,-1-1 0 0 0,4 0 1 0 0,13 1-1 0 0,0-2 0 0 0,0 0 0 0 0,-1-2 1 0 0,28-6-1 0 0,74-26 4 0 0,-60 12 12 0 0,78-41 0 0 0,-98 44-10 0 0,44-21-1645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46.5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133 17 7232 0 0,'0'0'2745'0'0,"1"4"-2330"0"0,3 15-79 0 0,0-7 0 0 0,-2 0 1 0 0,3 21-1 0 0,-3 103 437 0 0,-2-50-397 0 0,-6 91 206 0 0,1-83-353 0 0,-1 37 60 0 0,-2 61 30 0 0,11-76-141 0 0,-1-22-13 0 0,1 10 45 0 0,-1 44 66 0 0,-4-45-101 0 0,2-47-9 0 0,-10 74 0 0 0,-5 96 331 0 0,12-140-291 0 0,-3-51-110 0 0,5-31-75 0 0,-1 1-1 0 0,2 0 1 0 0,-1-1 0 0 0,0 1-1 0 0,1-1 1 0 0,0 1-1 0 0,0 0 1 0 0,0-1 0 0 0,0 1-1 0 0,1 0 1 0 0,2 7-1 0 0,-3-12-6 0 0,1 1 0 0 0,-1 0 0 0 0,0 0 0 0 0,1-1 0 0 0,-1 1-1 0 0,0 0 1 0 0,1 0 0 0 0,-1-1 0 0 0,0 1 0 0 0,0 0-1 0 0,0 0 1 0 0,0 0 0 0 0,0 0 0 0 0,0-1 0 0 0,0 1-1 0 0,0 0 1 0 0,0 0 0 0 0,0 0 0 0 0,0 0 0 0 0,0-1 0 0 0,-1 1-1 0 0,1 0 1 0 0,0 0 0 0 0,-2 1 0 0 0,-6-21 138 0 0,-5-13-130 0 0,2-2 0 0 0,1 1-1 0 0,2-1 1 0 0,-5-42 0 0 0,-3-108 48 0 0,6 51-32 0 0,1-16 65 0 0,11-187 1 0 0,-1 318-95 0 0,12-205 164 0 0,-2-6 74 0 0,-9 130-124 0 0,-13-163 314 0 0,4 161-244 0 0,5 85-122 0 0,1 0-1 0 0,1 0 1 0 0,1 0-1 0 0,0 0 1 0 0,5-22-1 0 0,-4 24 237 0 0,-2 14-245 0 0,1 0-59 0 0,-1 0 0 0 0,0 0 0 0 0,0 0 0 0 0,1 0 0 0 0,-1 0 0 0 0,0 0 1 0 0,1 0-1 0 0,-1 0 0 0 0,0 0 0 0 0,0 0 0 0 0,1 0 0 0 0,-1 0 0 0 0,0 0 0 0 0,0 0 0 0 0,1 0 0 0 0,-1 0 0 0 0,0 0 0 0 0,0 0 0 0 0,1 1 0 0 0,-1-1 0 0 0,0 0 0 0 0,0 0 0 0 0,1 0 0 0 0,-1 0 0 0 0,0 1 1 0 0,0-1-1 0 0,0 0 0 0 0,0 0 0 0 0,1 0 0 0 0,-1 1 0 0 0,0-1 0 0 0,0 0 0 0 0,0 0 0 0 0,0 1 0 0 0,0-1 0 0 0,0 0 0 0 0,0 1 0 0 0,0-1 0 0 0,1 0 0 0 0,-1 0 0 0 0,0 1 0 0 0,25 47 51 0 0,-15-31-42 0 0,-1 0 0 0 0,9 22 0 0 0,18 100 50 0 0,-22-80-46 0 0,20 123 14 0 0,-23-109-25 0 0,6 55 0 0 0,-6 1-3 0 0,8 103 3 0 0,-17-189-3 0 0,3 104 15 0 0,2-21 12 0 0,-1-20 4 0 0,7 80 49 0 0,4-79 12 0 0,-16-99-79 0 0,0 0 1 0 0,1 0-1 0 0,-1 0 0 0 0,2 0 0 0 0,-1 0 0 0 0,1 0 0 0 0,0 0 0 0 0,5 7 0 0 0,-5-9 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47.08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11952 0 0,'1'1'11'0'0,"-1"-1"1"0"0,1 0-1 0 0,0 0 1 0 0,-1 1-1 0 0,1-1 1 0 0,0 0-1 0 0,-1 1 1 0 0,1-1-1 0 0,-1 1 1 0 0,1-1-1 0 0,-1 0 1 0 0,1 1-1 0 0,-1-1 1 0 0,1 1-1 0 0,-1 0 1 0 0,1-1-1 0 0,-1 1 1 0 0,0-1-1 0 0,1 1 1 0 0,-1 1-1 0 0,9 18 434 0 0,-6-11-266 0 0,19 41 130 0 0,-2 1 1 0 0,-2 1-1 0 0,11 57 0 0 0,-12 3-189 0 0,5 218-1 0 0,-25-47-105 0 0,-1-62-9 0 0,-17 251-3 0 0,18-420 21 0 0,2 0 0 0 0,11 96 1 0 0,7-64 26 0 0,-3-17 28 0 0,11 52 227 0 0,-24-117-278 0 0,-1 1 0 0 0,1 0-1 0 0,-1-1 1 0 0,1 1 0 0 0,0 0 0 0 0,0-1 0 0 0,0 1 0 0 0,0-1 0 0 0,1 1-1 0 0,-1-1 1 0 0,1 0 0 0 0,-1 0 0 0 0,4 4 0 0 0,-1 4-1518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47.6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467 1 14368 0 0,'-1'1'4'0'0,"-1"0"1"0"0,1 0 0 0 0,0-1 0 0 0,-1 1 0 0 0,1 0 0 0 0,0-1 0 0 0,-1 1 0 0 0,1-1 0 0 0,-1 1 0 0 0,1-1-1 0 0,-3 1 1 0 0,2-1 4 0 0,1 1-1 0 0,-1-1 0 0 0,0 0 0 0 0,1 1 1 0 0,-1 0-1 0 0,1-1 0 0 0,-1 1 1 0 0,-1 1-1 0 0,0-1 16 0 0,1 1-1 0 0,0-1 1 0 0,0 0 0 0 0,-1 0-1 0 0,1 0 1 0 0,-4 1 0 0 0,-11 5 97 0 0,12-5-96 0 0,0 1 0 0 0,0-1 0 0 0,-1 0 0 0 0,1 0 0 0 0,-1 0 0 0 0,1-1 0 0 0,-8 1 1 0 0,-39 2 33 0 0,45-4-57 0 0,-125 1 69 0 0,74-1-48 0 0,46-1 5 0 0,-1 0 0 0 0,1-1 1 0 0,-23-6-1 0 0,28 6 4 0 0,-10-5 1048 0 0,50 18-280 0 0,-11-1-613 0 0,-17-8-149 0 0,0 0-1 0 0,-1 0 1 0 0,1 1 0 0 0,0-1-1 0 0,-1 1 1 0 0,1 0 0 0 0,-1 1-1 0 0,0-1 1 0 0,0 1-1 0 0,5 5 1 0 0,-4-3-3 0 0,0 1 0 0 0,-1-1-1 0 0,0 1 1 0 0,0 0 0 0 0,0 1 0 0 0,-1-1-1 0 0,0 0 1 0 0,-1 1 0 0 0,0 0 0 0 0,0-1 0 0 0,0 1-1 0 0,0 12 1 0 0,7 140 142 0 0,-11-77-95 0 0,1-56-38 0 0,2 34 0 0 0,1-15 18 0 0,-1-29-21 0 0,0 0-1 0 0,1 0 0 0 0,8 31 1 0 0,-7-36-6 0 0,-3-7-14 0 0,2-1-1 0 0,-1 1 0 0 0,0-1 0 0 0,1 1 1 0 0,0-1-1 0 0,0 0 0 0 0,0 0 1 0 0,0 1-1 0 0,4 3 0 0 0,-5-7-13 0 0,0-1-1 0 0,-1 1 0 0 0,1 0 0 0 0,0-1 0 0 0,0 1 0 0 0,0-1 0 0 0,0 1 0 0 0,-1-1 0 0 0,1 0 0 0 0,0 1 0 0 0,0-1 0 0 0,0 0 1 0 0,0 0-1 0 0,0 0 0 0 0,0 1 0 0 0,0-1 0 0 0,0 0 0 0 0,0 0 0 0 0,0 0 0 0 0,0-1 0 0 0,1 1 0 0 0,9 0 55 0 0,-1-1-48 0 0,-1 0-1 0 0,1 0 1 0 0,0-1 0 0 0,-1 0 0 0 0,1 0-1 0 0,-1-1 1 0 0,0-1 0 0 0,0 1-1 0 0,0-2 1 0 0,0 1 0 0 0,-1-1 0 0 0,0 0-1 0 0,0-1 1 0 0,11-9 0 0 0,7-10-2403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39.5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13167 65 10448 0 0,'-105'13'36'0'0,"-44"-2"103"0"0,21-3-20 0 0,-165 11 322 0 0,119-9-48 0 0,-348 2 584 0 0,321-16-677 0 0,-31-1 7 0 0,-214-4 229 0 0,106 5-128 0 0,67 1-98 0 0,98-3-106 0 0,-121-4 131 0 0,194 10-225 0 0,-125-3 124 0 0,-261-4 283 0 0,222 4-172 0 0,41 1-55 0 0,156 2-208 0 0,-215-4 298 0 0,183-1-231 0 0,-144-4 205 0 0,142 9-212 0 0,-149-4 197 0 0,150-1-198 0 0,-143-5 190 0 0,109 10-153 0 0,-79-2 78 0 0,86-2-102 0 0,-84-3 92 0 0,168 7-194 0 0,-245-6 272 0 0,-55-1 60 0 0,50 2-98 0 0,23 1-39 0 0,-65-3 20 0 0,43 4-50 0 0,265 4-196 0 0,-248 8 157 0 0,-159 6 74 0 0,240-9-147 0 0,-34 2 26 0 0,130 0-73 0 0,-88 5 50 0 0,-504 33 284 0 0,430-30-249 0 0,16-1 2 0 0,131-7-78 0 0,-239 23 170 0 0,165-15-111 0 0,23-2-18 0 0,88-5-50 0 0,-47 5 44 0 0,59-9-51 0 0,-74 7 43 0 0,-117 11 111 0 0,169-15-110 0 0,-15 0 36 0 0,-2-8 21 0 0,77 1-60 0 0,-26-2 1 0 0,26-3-3077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48.5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231 205 11256 0 0,'23'33'114'0'0,"-19"-28"-52"0"0,0 1-1 0 0,0 0 0 0 0,-1 0 0 0 0,0 0 0 0 0,3 10 1 0 0,-5-12-14 0 0,0-1-1 0 0,-1 1 1 0 0,1 0 0 0 0,-1-1 0 0 0,0 1 0 0 0,0-1 0 0 0,0 1-1 0 0,-1 0 1 0 0,1-1 0 0 0,-1 1 0 0 0,0-1 0 0 0,-2 7 0 0 0,0-3 26 0 0,2-4-31 0 0,0 1-1 0 0,0-1 1 0 0,0 0 0 0 0,0 0 0 0 0,-1 0 0 0 0,0 0-1 0 0,1 0 1 0 0,-1 0 0 0 0,0 0 0 0 0,-1-1 0 0 0,1 1-1 0 0,0-1 1 0 0,-5 4 0 0 0,2-3-12 0 0,0 0 0 0 0,1 0 0 0 0,-1-1 0 0 0,0 0 0 0 0,0 0 0 0 0,-1 0 0 0 0,1-1 0 0 0,0 1 0 0 0,-1-1 0 0 0,1 0 0 0 0,0-1 0 0 0,-8 0 0 0 0,4 0 9 0 0,-1-1 0 0 0,1 0 1 0 0,0-1-1 0 0,0 0 1 0 0,0-1-1 0 0,-14-6 0 0 0,18 7-18 0 0,0 0 0 0 0,1 0-1 0 0,-1 0 1 0 0,1-1 0 0 0,-1 0 0 0 0,1 0-1 0 0,0 0 1 0 0,0 0 0 0 0,0-1-1 0 0,1 1 1 0 0,-1-1 0 0 0,1 0 0 0 0,0 0-1 0 0,0-1 1 0 0,0 1 0 0 0,-3-8 0 0 0,-1-5 47 0 0,4 13-44 0 0,1 0 0 0 0,0 0 0 0 0,0-1 0 0 0,1 1 0 0 0,-1-1 0 0 0,1 1 0 0 0,0-1 0 0 0,0 0 0 0 0,1 1 0 0 0,-1-7 0 0 0,2-1 15 0 0,0 0 1 0 0,0 1-1 0 0,2-1 1 0 0,-1 1-1 0 0,1 0 1 0 0,1-1-1 0 0,0 2 1 0 0,0-1-1 0 0,1 0 1 0 0,1 1-1 0 0,-1 0 1 0 0,2 0-1 0 0,-1 0 1 0 0,2 1-1 0 0,-1 0 1 0 0,1 1-1 0 0,9-9 1 0 0,-10 12-16 0 0,-1 0 0 0 0,-1 0 0 0 0,1 0-1 0 0,0 1 1 0 0,1 0 0 0 0,-1 0-1 0 0,1 1 1 0 0,14-6 0 0 0,-7 5 19 0 0,-6 1-22 0 0,0 1 0 0 0,0 0 0 0 0,1 1 0 0 0,-1-1-1 0 0,0 1 1 0 0,1 1 0 0 0,-1 0 0 0 0,10 1 0 0 0,1 1 34 0 0,-13-1-40 0 0,0-1-1 0 0,0 1 1 0 0,0 0 0 0 0,-1 0 0 0 0,1 1 0 0 0,-1 0-1 0 0,1 0 1 0 0,-1 0 0 0 0,1 1 0 0 0,-1-1-1 0 0,7 6 1 0 0,-6-4-2 0 0,-1 1 0 0 0,1-1 0 0 0,-1 1 0 0 0,0 0 0 0 0,-1 1 0 0 0,1-1 0 0 0,-1 1 0 0 0,0 0 0 0 0,-1 0 0 0 0,1 0 0 0 0,-1 1 0 0 0,0-1 0 0 0,-1 1 0 0 0,1 0 0 0 0,-1 0 0 0 0,-1-1 0 0 0,1 1 0 0 0,0 11 0 0 0,-2-9 44 0 0,0 0-1 0 0,-1 18 1 0 0,0-24-28 0 0,0 1 0 0 0,0 0-1 0 0,0 0 1 0 0,0-1 0 0 0,0 1-1 0 0,-1-1 1 0 0,0 1 0 0 0,0-1 0 0 0,-4 6-1 0 0,2-3 47 0 0,-2 1 1 0 0,1-1-1 0 0,-1 0 0 0 0,0-1 1 0 0,0 1-1 0 0,-13 7 0 0 0,14-10-16 0 0,0-1 0 0 0,0 1 0 0 0,0-1 0 0 0,-1 0 0 0 0,1-1 0 0 0,-1 1 0 0 0,0-1 0 0 0,0 0 0 0 0,1 0 0 0 0,-11-1-1 0 0,11 0-28 0 0,-1 1 21 0 0,0-1 1 0 0,0 0-1 0 0,0-1 1 0 0,-1 1-1 0 0,1-1 1 0 0,0 0-1 0 0,0-1 1 0 0,0 1-1 0 0,0-1 1 0 0,0-1-1 0 0,-7-3 0 0 0,10 5-26 0 0,1-1-1 0 0,-1 0 0 0 0,1 0 0 0 0,-1 0 0 0 0,1-1 1 0 0,0 1-1 0 0,0 0 0 0 0,0-1 0 0 0,0 1 0 0 0,0-1 1 0 0,1 0-1 0 0,-1 0 0 0 0,1 0 0 0 0,-1 0 0 0 0,1 0 1 0 0,0 0-1 0 0,0 0 0 0 0,0-6 0 0 0,0-1 57 0 0,0-1 0 0 0,1 0-1 0 0,1 1 1 0 0,1-14 0 0 0,0 9-10 0 0,-1 10-33 0 0,0-1-1 0 0,1 0 0 0 0,0 1 1 0 0,0-1-1 0 0,0 1 1 0 0,1 0-1 0 0,0-1 0 0 0,0 1 1 0 0,0 1-1 0 0,1-1 0 0 0,0 0 1 0 0,7-6-1 0 0,-8 8-15 0 0,0 0-1 0 0,0 0 1 0 0,0 1 0 0 0,1 0 0 0 0,-1 0-1 0 0,1 0 1 0 0,0 0 0 0 0,0 0-1 0 0,-1 1 1 0 0,1-1 0 0 0,0 1-1 0 0,0 0 1 0 0,0 0 0 0 0,0 1-1 0 0,1-1 1 0 0,-1 1 0 0 0,0 0 0 0 0,0 0-1 0 0,0 0 1 0 0,0 1 0 0 0,5 0-1 0 0,-4 1-4 0 0,1-1-1 0 0,-1 1 1 0 0,1 0-1 0 0,-1 0 1 0 0,0 1-1 0 0,0-1 1 0 0,0 1-1 0 0,-1 0 1 0 0,1 1-1 0 0,-1-1 0 0 0,1 1 1 0 0,-1 0-1 0 0,0 0 1 0 0,6 7-1 0 0,-5-2-11 0 0,0 0-1 0 0,-1-1 1 0 0,0 1 0 0 0,0 1-1 0 0,-1-1 1 0 0,0 0-1 0 0,-1 1 1 0 0,0 0-1 0 0,0 0 1 0 0,-1-1-1 0 0,0 1 1 0 0,-1 13-1 0 0,-1-20-5 0 0,1 0 0 0 0,-1 1 0 0 0,0-1 0 0 0,1 0-1 0 0,-2 0 1 0 0,1 1 0 0 0,0-1 0 0 0,-1 0-1 0 0,1 0 1 0 0,-1-1 0 0 0,0 1 0 0 0,0 0 0 0 0,-2 3-1 0 0,-6 3-1 0 0,-19 18-1 0 0,18-18 2 0 0,9-7-1 0 0,0-1-1 0 0,-1 0 1 0 0,1 0-1 0 0,-1 0 1 0 0,1 0-1 0 0,-1 0 1 0 0,1 0-1 0 0,-1-1 1 0 0,0 1-1 0 0,1-1 1 0 0,-1 1-1 0 0,0-1 1 0 0,0 0-1 0 0,1 0 1 0 0,-1-1-1 0 0,-4 0 1 0 0,-2 1-3 0 0,0-1 3 0 0,0-1 0 0 0,1 0 0 0 0,-1 0 0 0 0,1 0-1 0 0,0-1 1 0 0,0-1 0 0 0,0 1 0 0 0,0-1 0 0 0,0-1 0 0 0,-13-9-1 0 0,18 12 3 0 0,0 0 0 0 0,0 0 0 0 0,0-1 0 0 0,0 1 0 0 0,1 0 0 0 0,-1-1 0 0 0,1 0 0 0 0,0 1 0 0 0,-1-1 0 0 0,1 0 0 0 0,1 0 0 0 0,-1 0 0 0 0,0 0 0 0 0,1-1 0 0 0,0 1 0 0 0,-1 0 0 0 0,1-1 0 0 0,0 1 0 0 0,1-1 0 0 0,-1-5 0 0 0,0 0 0 0 0,1 0 1 0 0,0 0-1 0 0,1 0 0 0 0,0 0 0 0 0,1 0 0 0 0,0 1 0 0 0,0-1 0 0 0,1 0 0 0 0,0 1 1 0 0,4-9-1 0 0,-3 10 2 0 0,-1 1 1 0 0,2 0-1 0 0,-1 0 1 0 0,0 0-1 0 0,1 0 0 0 0,0 1 1 0 0,1 0-1 0 0,-1 0 1 0 0,1 0-1 0 0,0 0 1 0 0,0 1-1 0 0,7-4 1 0 0,0 1 4 0 0,-9 5-4 0 0,0-1 1 0 0,1 0-1 0 0,-1 1 1 0 0,1 0 0 0 0,0 0-1 0 0,-1 1 1 0 0,1-1 0 0 0,0 1-1 0 0,0 0 1 0 0,6 0-1 0 0,-5 0 3 0 0,-1 1-1 0 0,1 0 0 0 0,0 1 1 0 0,0-1-1 0 0,-1 1 0 0 0,1 1 1 0 0,0-1-1 0 0,-1 1 0 0 0,1-1 1 0 0,-1 2-1 0 0,0-1 0 0 0,1 1 1 0 0,-1-1-1 0 0,5 5 0 0 0,-1 0 6 0 0,-2-1 0 0 0,1 1-1 0 0,-1 1 1 0 0,0-1 0 0 0,0 1-1 0 0,-1 0 1 0 0,0 1 0 0 0,0-1-1 0 0,-1 1 1 0 0,0 1 0 0 0,-1-1-1 0 0,0 0 1 0 0,0 1 0 0 0,3 16-1 0 0,-6-21-3 0 0,0 0 0 0 0,-1 0 0 0 0,1 0 0 0 0,-1 0 0 0 0,0 0 0 0 0,0 0 0 0 0,0 1 0 0 0,-1-1 0 0 0,0 0 0 0 0,-2 7 0 0 0,2-8 0 0 0,-1 0 0 0 0,0 0 0 0 0,0 0 0 0 0,-1 0 0 0 0,1 0 0 0 0,-1-1 0 0 0,0 1 0 0 0,0-1 0 0 0,0 1 0 0 0,0-1 0 0 0,0 0 0 0 0,-1-1 0 0 0,-3 4 0 0 0,1-3-1 0 0,1 0 1 0 0,-1 0-1 0 0,0-1 1 0 0,0 1-1 0 0,0-1 0 0 0,0 0 1 0 0,-11 1-1 0 0,-50 4 49 0 0,63-7-50 0 0,-5 0 1 0 0,0-1 0 0 0,1 1 0 0 0,-1-2 1 0 0,1 1-1 0 0,-1-1 0 0 0,1 0 0 0 0,0-1 0 0 0,0 0 1 0 0,0 0-1 0 0,0-1 0 0 0,-11-7 0 0 0,17 10-5 0 0,1 0 0 0 0,0 0 0 0 0,-1-1 0 0 0,1 1 0 0 0,0 0 0 0 0,0-1 0 0 0,0 1 0 0 0,-1 0 0 0 0,2-1 0 0 0,-1 0-1 0 0,0 1 1 0 0,0-1 0 0 0,0 1 0 0 0,1-1 0 0 0,-1 0 0 0 0,1 0 0 0 0,-1 1 0 0 0,1-1 0 0 0,0 0 0 0 0,0 0 0 0 0,0 1 0 0 0,0-1 0 0 0,0 0-1 0 0,0 0 1 0 0,0 0 0 0 0,0 1 0 0 0,1-1 0 0 0,0-2 0 0 0,1-2 1 0 0,0 0-1 0 0,1 0 1 0 0,-1 0 0 0 0,1 0 0 0 0,0 1-1 0 0,7-9 1 0 0,0 1-1 0 0,1 0-1 0 0,0 1 1 0 0,1 0 0 0 0,0 0-1 0 0,15-9 1 0 0,-18 14 0 0 0,1 1 1 0 0,-1 1-1 0 0,1 0 1 0 0,0 0-1 0 0,0 1 1 0 0,1 0-1 0 0,-1 1 1 0 0,20-4-1 0 0,-11 4 4 0 0,1 0 0 0 0,0 2 0 0 0,0 0-1 0 0,0 1 1 0 0,-1 1 0 0 0,30 5 0 0 0,-16 2-5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49.6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165 231 8744 0 0,'0'-3'10'0'0,"0"1"1"0"0,-1-1-1 0 0,1 0 1 0 0,-1 0-1 0 0,-1-4 1 0 0,1 5 70 0 0,0 0 0 0 0,1-1 1 0 0,-1 1-1 0 0,1-1 0 0 0,-1 1 0 0 0,1-1 1 0 0,0-4-1 0 0,1-19 638 0 0,9 14-823 0 0,-9 10 64 0 0,0 0-1 0 0,1 0 1 0 0,-1 0 0 0 0,1 0 0 0 0,-1 0 0 0 0,1 0 0 0 0,0 0 0 0 0,-1 0 0 0 0,1 1-1 0 0,0-1 1 0 0,0 1 0 0 0,0-1 0 0 0,1 1 0 0 0,-1 0 0 0 0,4-2 0 0 0,14-9-390 0 0,-20 11 422 0 0,4-2-139 0 0,-1 0 0 0 0,1 1 1 0 0,0-1-1 0 0,0 1 0 0 0,6-4 1 0 0,-9 6 134 0 0,0-1 1 0 0,-1 1-1 0 0,1 0 1 0 0,0 0-1 0 0,0 0 1 0 0,0-1-1 0 0,-1 1 1 0 0,1 0-1 0 0,0 0 1 0 0,0 0-1 0 0,0 0 1 0 0,-1 0-1 0 0,1 0 1 0 0,0 1-1 0 0,0-1 1 0 0,-1 0-1 0 0,1 0 1 0 0,0 0-1 0 0,0 1 1 0 0,-1-1-1 0 0,1 0 1 0 0,0 1-1 0 0,0-1 1 0 0,-1 1-1 0 0,1-1 1 0 0,-1 1-1 0 0,1-1 1 0 0,0 1-1 0 0,-1-1 1 0 0,1 1-1 0 0,-1 0 1 0 0,1-1-1 0 0,-1 1 1 0 0,0 0-1 0 0,1-1 1 0 0,-1 1-1 0 0,0 0 1 0 0,1 0-1 0 0,-1-1 1 0 0,0 1-1 0 0,0 0 1 0 0,1 1-1 0 0,0 3 21 0 0,0 1 0 0 0,0 0 0 0 0,-1 0-1 0 0,0 0 1 0 0,0-1 0 0 0,0 1 0 0 0,0 0 0 0 0,-1 0 0 0 0,0 0-1 0 0,0-1 1 0 0,-1 1 0 0 0,0-1 0 0 0,1 1 0 0 0,-5 7 0 0 0,2-5 42 0 0,-1 1 0 0 0,1-2 0 0 0,-1 1 0 0 0,-1 0 1 0 0,1-1-1 0 0,-1 0 0 0 0,-1-1 0 0 0,-12 11 0 0 0,13-12 43 0 0,-1-1-1 0 0,-1 0 0 0 0,1-1 0 0 0,0 1 0 0 0,-1-2 0 0 0,-11 4 1 0 0,-6 2 339 0 0,21-7-371 0 0,1 0 0 0 0,-1 0 1 0 0,1 0-1 0 0,-1-1 0 0 0,0 1 1 0 0,1-1-1 0 0,-1 0 0 0 0,0 0 1 0 0,1-1-1 0 0,-1 1 0 0 0,1-1 0 0 0,-1 0 1 0 0,-6-2-1 0 0,8 3-11 0 0,0-1 1 0 0,0 0-1 0 0,0 0 0 0 0,-1-1 1 0 0,1 1-1 0 0,1 0 0 0 0,-1-1 1 0 0,0 1-1 0 0,0-1 0 0 0,0 0 1 0 0,1 1-1 0 0,-1-1 0 0 0,1 0 0 0 0,-1 0 1 0 0,1 0-1 0 0,0 0 0 0 0,0 0 1 0 0,0 0-1 0 0,0-1 0 0 0,0 1 1 0 0,-1-5-1 0 0,-1-10 235 0 0,1 0-1 0 0,0 0 1 0 0,2-35 0 0 0,0 37-170 0 0,0 11-76 0 0,0-1 0 0 0,0 0-1 0 0,1 1 1 0 0,-1-1 0 0 0,1 0-1 0 0,0 1 1 0 0,0-1 0 0 0,1 1 0 0 0,0 0-1 0 0,2-6 1 0 0,5-7 124 0 0,-8 13-130 0 0,1 0-1 0 0,0 1 0 0 0,0-1 1 0 0,0 0-1 0 0,1 1 0 0 0,-1-1 1 0 0,1 1-1 0 0,0 0 0 0 0,0 0 0 0 0,0 0 1 0 0,0 0-1 0 0,0 0 0 0 0,6-3 1 0 0,4 0 91 0 0,-8 3-80 0 0,0 1 1 0 0,0-1 0 0 0,0 1-1 0 0,1 0 1 0 0,-1 0-1 0 0,0 1 1 0 0,1-1-1 0 0,0 1 1 0 0,-1 1-1 0 0,1-1 1 0 0,5 1 0 0 0,-4 1-19 0 0,-1 0 1 0 0,1 0-1 0 0,-1 1 1 0 0,1-1 0 0 0,-1 2-1 0 0,0-1 1 0 0,0 1 0 0 0,0 0-1 0 0,-1 0 1 0 0,1 0 0 0 0,-1 1-1 0 0,1 0 1 0 0,5 6-1 0 0,-4-4 3 0 0,-1 1-1 0 0,0 0 0 0 0,0 0 1 0 0,0 0-1 0 0,-1 1 0 0 0,0 0 1 0 0,-1 0-1 0 0,0 0 0 0 0,4 10 1 0 0,-3-5 9 0 0,-1 0 0 0 0,-1 0 0 0 0,0 1 0 0 0,1 20 0 0 0,-3-27-19 0 0,-1 0 0 0 0,0 0 0 0 0,-1 1 0 0 0,0-1 0 0 0,0 0 0 0 0,-1 0 0 0 0,1 0 0 0 0,-1 0 0 0 0,-1 0 0 0 0,-3 8 1 0 0,3-11 0 0 0,0 0 0 0 0,0 1 0 0 0,0-1 0 0 0,0-1 1 0 0,-1 1-1 0 0,-7 6 0 0 0,-3 2 48 0 0,12-9-55 0 0,-1-1 0 0 0,1 1 0 0 0,-1-1 0 0 0,0 0-1 0 0,0 0 1 0 0,0 0 0 0 0,0 0 0 0 0,0-1 0 0 0,0 1 0 0 0,0-1 0 0 0,0 0 0 0 0,-1 0 0 0 0,1 0 0 0 0,0 0 0 0 0,-5 0 0 0 0,-6 1 39 0 0,9-1-31 0 0,0 0-1 0 0,0-1 1 0 0,0 0 0 0 0,-1 0-1 0 0,1 0 1 0 0,0 0-1 0 0,0-1 1 0 0,0 0-1 0 0,-6-1 1 0 0,4 0 2 0 0,-1-1 1 0 0,1 1-1 0 0,-1-2 0 0 0,1 1 1 0 0,0-1-1 0 0,0 0 0 0 0,0 0 1 0 0,1-1-1 0 0,0 0 0 0 0,-11-10 1 0 0,9 6 11 0 0,1 0 0 0 0,1 0 0 0 0,0 0 0 0 0,0-1 0 0 0,-9-20 0 0 0,13 27-21 0 0,1-1 0 0 0,0 1 0 0 0,-1-1 0 0 0,1 1 0 0 0,1-1 0 0 0,-1 0 0 0 0,0 0 0 0 0,1 1 0 0 0,0-1 0 0 0,0 0 0 0 0,0 0 0 0 0,0 1 0 0 0,0-1 0 0 0,3-7 0 0 0,-3 7-3 0 0,1 0 1 0 0,1 1-1 0 0,-1-1 0 0 0,1 0 1 0 0,-1 0-1 0 0,1 1 0 0 0,0 0 0 0 0,0-1 1 0 0,1 1-1 0 0,-1 0 0 0 0,0 0 1 0 0,1 0-1 0 0,6-5 0 0 0,-5 5 1 0 0,3-3 15 0 0,1 0-1 0 0,1 0 1 0 0,10-4-1 0 0,-16 8-19 0 0,0 1 0 0 0,0 0 0 0 0,1 0-1 0 0,-1 0 1 0 0,0 1 0 0 0,1-1 0 0 0,-1 1-1 0 0,1-1 1 0 0,-1 1 0 0 0,0 0 0 0 0,1 1 0 0 0,-1-1-1 0 0,4 1 1 0 0,0 1 10 0 0,0 0-1 0 0,0 0 1 0 0,-1 1-1 0 0,1 0 0 0 0,-1 0 1 0 0,1 0-1 0 0,-1 1 1 0 0,0 0-1 0 0,-1 0 1 0 0,1 0-1 0 0,9 10 1 0 0,-7-5 4 0 0,-1 1 1 0 0,0-1 0 0 0,0 1-1 0 0,-1 0 1 0 0,0 1 0 0 0,5 14-1 0 0,-8-20-12 0 0,-2-3-4 0 0,0 0 1 0 0,0 1-1 0 0,0-1 1 0 0,0 0-1 0 0,0 1 1 0 0,-1-1-1 0 0,1 1 1 0 0,-1-1-1 0 0,0 1 0 0 0,1-1 1 0 0,-1 1-1 0 0,0-1 1 0 0,0 1-1 0 0,-1 4 1 0 0,0-4-1 0 0,1-2-3 0 0,0 0-1 0 0,0 0 0 0 0,0 0 1 0 0,-1 0-1 0 0,1 1 1 0 0,0-1-1 0 0,-1 0 1 0 0,1 0-1 0 0,-1 0 0 0 0,1 0 1 0 0,-1 0-1 0 0,1 0 1 0 0,-1-1-1 0 0,1 1 1 0 0,-1 0-1 0 0,0 0 0 0 0,0 0 1 0 0,1 0-1 0 0,-1-1 1 0 0,0 1-1 0 0,0 0 1 0 0,0-1-1 0 0,0 1 1 0 0,0-1-1 0 0,0 1 0 0 0,-2 0 1 0 0,-9 3 19 0 0,10-3-18 0 0,-1 0-1 0 0,0-1 0 0 0,1 1 0 0 0,-1 0 1 0 0,0-1-1 0 0,0 1 0 0 0,1-1 0 0 0,-1 0 0 0 0,0 0 1 0 0,0 0-1 0 0,-3-1 0 0 0,5 1-1 0 0,-1 0-1 0 0,0-1 1 0 0,1 1 0 0 0,-1-1-1 0 0,0 1 1 0 0,1-1 0 0 0,-1 0-1 0 0,1 1 1 0 0,-1-1-1 0 0,1 0 1 0 0,-1 0 0 0 0,1 0-1 0 0,0 0 1 0 0,-1-1 0 0 0,1 1-1 0 0,0 0 1 0 0,0 0 0 0 0,0-1-1 0 0,0 1 1 0 0,0-1-1 0 0,-1-1 1 0 0,1 1 0 0 0,1-1 0 0 0,-1 1 0 0 0,1-1 0 0 0,-1 0 0 0 0,1 1 0 0 0,0-1 0 0 0,0 0 0 0 0,0 1 0 0 0,0-1 0 0 0,0 1 0 0 0,1-1 0 0 0,0-3 0 0 0,2-4 5 0 0,0 1 0 0 0,1-1 0 0 0,0 1 0 0 0,0-1 0 0 0,11-13 0 0 0,-4 9-61 0 0,0 1 0 0 0,2 0-1 0 0,-1 1 1 0 0,20-14 0 0 0,-14 11-1861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0.2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11 127 10544 0 0,'0'2'96'0'0,"1"1"1"0"0,-1-1-1 0 0,1 0 1 0 0,-1 0-1 0 0,1 0 1 0 0,0 1-1 0 0,0-1 1 0 0,3 4-1 0 0,2 6 336 0 0,-6-12-426 0 0,-1 0 1 0 0,1 1-1 0 0,0-1 1 0 0,0 0-1 0 0,-1 0 1 0 0,1 1-1 0 0,0-1 1 0 0,-1 0-1 0 0,1 0 1 0 0,0 0-1 0 0,-1 1 1 0 0,1-1 0 0 0,0 0-1 0 0,-1 0 1 0 0,1 0-1 0 0,-1 0 1 0 0,1 0-1 0 0,0 0 1 0 0,-1 0-1 0 0,1 0 1 0 0,0 0-1 0 0,-1 0 1 0 0,1 0-1 0 0,-1 0 1 0 0,1 0-1 0 0,0 0 1 0 0,-1 0-1 0 0,0 0 1 0 0,-1-4-8 0 0,1 1-1 0 0,-1 0 1 0 0,1-1 0 0 0,-1 1 0 0 0,1-1-1 0 0,0 1 1 0 0,0-1 0 0 0,0 1-1 0 0,0-6 1 0 0,0 1-13 0 0,1 0-1 0 0,0 1 1 0 0,1-14-1 0 0,-1 17-5 0 0,1 0 0 0 0,0 1 0 0 0,1-1-1 0 0,-1 0 1 0 0,0 0 0 0 0,1 1 0 0 0,0-1 0 0 0,0 1-1 0 0,0 0 1 0 0,0-1 0 0 0,6-5 0 0 0,1-5-109 0 0,-9 12 99 0 0,1 0-1 0 0,0 0 1 0 0,0 1-1 0 0,0-1 0 0 0,0 0 1 0 0,3-1-1 0 0,-4 2 23 0 0,1 1 0 0 0,0-1 0 0 0,-1 1 0 0 0,1-1 0 0 0,0 1 0 0 0,0 0 0 0 0,-1-1 0 0 0,1 1 0 0 0,0 0 0 0 0,0 0-1 0 0,-1-1 1 0 0,1 1 0 0 0,0 0 0 0 0,0 0 0 0 0,0 0 0 0 0,0 0 0 0 0,-1 0 0 0 0,1 0 0 0 0,0 0 0 0 0,1 1 0 0 0,1 0-44 0 0,0 0 0 0 0,1 0 0 0 0,-1 0 0 0 0,0 0 1 0 0,0 1-1 0 0,0 0 0 0 0,0-1 0 0 0,0 1 0 0 0,-1 0 1 0 0,1 0-1 0 0,0 1 0 0 0,-1-1 0 0 0,0 1 0 0 0,1-1 1 0 0,-1 1-1 0 0,0 0 0 0 0,3 5 0 0 0,-1-3-606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0.6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40 12552 0 0,'0'0'0'0'0,"0"0"0"0"0,0 0 0 0 0,0 0 0 0 0,0 0 0 0 0,1 0 0 0 0,-1 0 0 0 0,0 0 0 0 0,0 0 1 0 0,0 0-1 0 0,0 0 0 0 0,0 0 0 0 0,0 0 0 0 0,1 0 0 0 0,-1 0 0 0 0,0 0 0 0 0,0 0 0 0 0,0 0 0 0 0,0 0 0 0 0,0 0 1 0 0,1 0-1 0 0,-1 0 0 0 0,0 0 0 0 0,0 0 0 0 0,0 0 0 0 0,0 0 0 0 0,0 0 0 0 0,0 0 0 0 0,1 0 0 0 0,-1 0 1 0 0,0 0-1 0 0,0 0 0 0 0,0 0 0 0 0,0 0 0 0 0,0-1 0 0 0,0 1 0 0 0,0 0 0 0 0,0 0 0 0 0,1 0 0 0 0,-1 0 1 0 0,0 0-1 0 0,0 0 0 0 0,0 0 0 0 0,0-1 0 0 0,0 1 0 0 0,0 0 0 0 0,0 0 0 0 0,0 0 0 0 0,0 0 0 0 0,0 0 1 0 0,0 0-1 0 0,0-1 0 0 0,0 1 0 0 0,0 0 0 0 0,0 0 1 0 0,0-1 0 0 0,0 1-1 0 0,0 0 1 0 0,1 0 0 0 0,-1-1-1 0 0,0 1 1 0 0,0 0 0 0 0,0 0-1 0 0,0-1 1 0 0,0 1 0 0 0,1 0-1 0 0,-1 0 1 0 0,0 0 0 0 0,0-1-1 0 0,0 1 1 0 0,1 0 0 0 0,-1 0-1 0 0,0 0 1 0 0,0 0 0 0 0,0-1-1 0 0,1 1 1 0 0,-1 0 0 0 0,0 0-1 0 0,0 0 1 0 0,1 0 0 0 0,-1 0-1 0 0,0 0 1 0 0,1 0-1 0 0,-1 0 1 0 0,0 0 0 0 0,0 0-1 0 0,1 0 1 0 0,-1 0 0 0 0,0 0-1 0 0,0 0 1 0 0,1 0 0 0 0,-1 0-1 0 0,0 0 1 0 0,0 0 0 0 0,1 0-1 0 0,-1 0 1 0 0,0 1 0 0 0,0-1-1 0 0,1 0 1 0 0,-1 0 0 0 0,2 1 38 0 0,0 0 1 0 0,0-1-1 0 0,0 1 1 0 0,1-1-1 0 0,-1 0 1 0 0,2 1-1 0 0,8 0 409 0 0,-5 4-191 0 0,-7-5-234 0 0,0 0-1 0 0,0 1 0 0 0,1-1 0 0 0,-1 0 0 0 0,0 0 0 0 0,1 1 0 0 0,-1-1 0 0 0,0 0 0 0 0,1 0 0 0 0,-1 1 0 0 0,1-1 1 0 0,-1 0-1 0 0,0 0 0 0 0,1 0 0 0 0,-1 0 0 0 0,1 0 0 0 0,-1 0 0 0 0,0 1 0 0 0,1-1 0 0 0,-1 0 0 0 0,1 0 1 0 0,6 0 312 0 0,-5 0-277 0 0,-1 0-1 0 0,1 0 0 0 0,-1 0 1 0 0,1 0-1 0 0,0 0 1 0 0,-1 0-1 0 0,1 0 1 0 0,-1 0-1 0 0,1-1 0 0 0,0 1 1 0 0,-1 0-1 0 0,1-1 1 0 0,-1 0-1 0 0,0 1 0 0 0,1-1 1 0 0,-1 0-1 0 0,1 0 1 0 0,-1 1-1 0 0,0-1 0 0 0,0 0 1 0 0,3-2-1 0 0,-4 2-19 0 0,1 0 0 0 0,0 1 0 0 0,0-1-1 0 0,-1 1 1 0 0,1 0 0 0 0,0-1 0 0 0,0 1-1 0 0,0 0 1 0 0,0-1 0 0 0,0 1 0 0 0,0 0 0 0 0,0 0-1 0 0,0 0 1 0 0,-1 0 0 0 0,1 0 0 0 0,0 0 0 0 0,2 0-1 0 0,0 0 108 0 0,-2-6-57 0 0,4-18-2097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1.0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16 14872 0 0,'0'0'0'0'0,"0"-7"0"0"0,3 2 192 0 0,1 5 0 0 0,4 0 8 0 0,7-4 0 0 0,3 4-32 0 0,-3 4 0 0 0,2 1 8 0 0,-5-3-8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3.1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28 263 7328 0 0,'0'0'57'0'0,"-3"4"4"0"0,0-1-23 0 0,1 1-1 0 0,-1-1 0 0 0,1 1 0 0 0,0-1 0 0 0,0 1 0 0 0,0 0 0 0 0,0 0 0 0 0,1 0 0 0 0,-1 0 0 0 0,1 0 0 0 0,0 0 0 0 0,1 1 1 0 0,-1-1-1 0 0,1 0 0 0 0,0 7 0 0 0,2 22 336 0 0,-2-18-67 0 0,4 23 1 0 0,-3-34-214 0 0,0 1 0 0 0,1-1 0 0 0,-1 0 0 0 0,1 1 0 0 0,0-1 0 0 0,-1 0 0 0 0,2 0 0 0 0,-1 0 0 0 0,4 5 0 0 0,-1-3 68 0 0,-1 1-1 0 0,1 0 1 0 0,3 10 0 0 0,-6-12-95 0 0,1 1 0 0 0,0-1 1 0 0,0 0-1 0 0,0 0 0 0 0,0-1 0 0 0,7 7 0 0 0,-8-9-44 0 0,0-1 0 0 0,0 0 0 0 0,0 0 0 0 0,0 0 0 0 0,0 0 0 0 0,0-1 0 0 0,0 1 0 0 0,1-1 0 0 0,-1 1 0 0 0,0-1 0 0 0,0 0-1 0 0,1 0 1 0 0,-1 0 0 0 0,0 0 0 0 0,0 0 0 0 0,1 0 0 0 0,-1 0 0 0 0,0-1 0 0 0,1 1 0 0 0,-1-1 0 0 0,3-1 0 0 0,3-1 60 0 0,1 0 1 0 0,0-1 0 0 0,13-8 0 0 0,-9 3 14 0 0,13-12 1 0 0,2-1 37 0 0,-22 18-110 0 0,-1 1 8 0 0,1-1 0 0 0,-1 0 1 0 0,0 0-1 0 0,-1 0 0 0 0,8-9 0 0 0,49-65 321 0 0,-53 65-278 0 0,1 0 0 0 0,7-17 0 0 0,2-5 72 0 0,-10 22-62 0 0,0-1 0 0 0,-1 0 1 0 0,8-27-1 0 0,-13 35-63 0 0,10-31 209 0 0,7-43 0 0 0,-18 74-176 0 0,0 0 1 0 0,1 1 0 0 0,0-1 0 0 0,0 1 0 0 0,0-1 0 0 0,1 1 0 0 0,0 0 0 0 0,5-8 0 0 0,-6 10 107 0 0,-2 3-159 0 0,0-1 0 0 0,0 1 0 0 0,0 0 0 0 0,0-1 0 0 0,0 1 0 0 0,0 0 0 0 0,0-1 0 0 0,0 1 0 0 0,1 0 0 0 0,-1-1 0 0 0,0 1 0 0 0,0 0 0 0 0,0 0 0 0 0,0-1 0 0 0,1 1 0 0 0,-1 0 0 0 0,0 0 0 0 0,0-1 0 0 0,1 1 0 0 0,-1 0 0 0 0,0 0 0 0 0,1-1 0 0 0,-1 1 0 0 0,0 0 0 0 0,1 0 0 0 0,-1 0 0 0 0,0 0 0 0 0,1 0 0 0 0,-1 0 1 0 0,0-1-1 0 0,1 1 0 0 0,-1 0 0 0 0,0 0 0 0 0,1 0 0 0 0,-1 0 0 0 0,0 0 0 0 0,1 0 0 0 0,-1 0 0 0 0,0 1 0 0 0,1-1 0 0 0,-1 0 0 0 0,1 0 0 0 0,-1 0 0 0 0,14 5 30 0 0,-1 1 0 0 0,0 1 1 0 0,0 0-1 0 0,-1 0 0 0 0,0 1 0 0 0,15 13 1 0 0,9 9 32 0 0,-10-10 2 0 0,32 35 1 0 0,-35-28-22 0 0,0 2-1 0 0,-2 0 1 0 0,-1 1 0 0 0,26 55 0 0 0,-32-56-22 0 0,39 87 84 0 0,-44-91-73 0 0,0 1 0 0 0,9 43 0 0 0,-17-63-31 0 0,0-1-1 0 0,0 0 1 0 0,-1 1 0 0 0,0-1 0 0 0,0 1-1 0 0,0-1 1 0 0,0 1 0 0 0,-1-1-1 0 0,0 0 1 0 0,0 1 0 0 0,-1-1 0 0 0,1 0-1 0 0,-1 0 1 0 0,0 0 0 0 0,-1 0 0 0 0,1 0-1 0 0,-1 0 1 0 0,0 0 0 0 0,-6 7 0 0 0,-5 5 16 0 0,9-10-13 0 0,-1 0-1 0 0,1 0 0 0 0,-1-1 1 0 0,-1 0-1 0 0,1 0 0 0 0,-1-1 1 0 0,-8 6-1 0 0,-3-1 19 0 0,-1 0-1 0 0,1-2 0 0 0,-2 0 1 0 0,1-1-1 0 0,-32 7 0 0 0,-37 2 175 0 0,-142 10-1 0 0,220-26-171 0 0,-1-1 0 0 0,0 1 0 0 0,0-2 0 0 0,1 1 0 0 0,-1-1 0 0 0,-19-7 0 0 0,23 6-6 0 0,-1 0 0 0 0,1-1 1 0 0,0 1-1 0 0,0-1 0 0 0,1-1 1 0 0,-1 0-1 0 0,1 1 0 0 0,0-2 1 0 0,0 1-1 0 0,-5-7 0 0 0,5 4 5 0 0,0 1-1 0 0,0-2 1 0 0,1 1-1 0 0,0 0 1 0 0,0-1-1 0 0,1 0 1 0 0,0 0-1 0 0,1-1 1 0 0,0 1-1 0 0,0-1 1 0 0,1 0 0 0 0,0 1-1 0 0,1-1 1 0 0,0-13-1 0 0,1-9-2157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3.4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 28 15880 0 0,'-5'-9'16'0'0,"-7"-8"120"0"0,12 17-131 0 0,0 0 0 0 0,0 0 0 0 0,0 0 1 0 0,0 0-1 0 0,0 0 0 0 0,0 0 1 0 0,0 0-1 0 0,0 0 0 0 0,0 0 1 0 0,0 0-1 0 0,0 0 0 0 0,0 0 1 0 0,0 0-1 0 0,0 0 0 0 0,0 0 1 0 0,0 0-1 0 0,0 0 0 0 0,0 0 1 0 0,0 0-1 0 0,1 0 0 0 0,-1 0 0 0 0,0 0 1 0 0,0 0-1 0 0,0 0 0 0 0,0 0 1 0 0,0 0-1 0 0,0 0 0 0 0,0 0 1 0 0,0 0-1 0 0,0 0 0 0 0,0 0 1 0 0,0 0-1 0 0,0 0 0 0 0,0 0 1 0 0,0 0-1 0 0,0 0 0 0 0,0 0 1 0 0,0 0-1 0 0,0 0 0 0 0,0 0 1 0 0,0 0-1 0 0,0 0 0 0 0,0 0 0 0 0,0 0 1 0 0,0 0-1 0 0,0 0 0 0 0,0 0 1 0 0,0 0-1 0 0,0-1 0 0 0,0 1 1 0 0,0 0-1 0 0,0 0 0 0 0,0 0 1 0 0,0 0-1 0 0,0 0 0 0 0,0 0 1 0 0,0 0-1 0 0,0 0 0 0 0,0 0 1 0 0,0 0-1 0 0,0 0 0 0 0,0 0 1 0 0,0 0-1 0 0,0 0 0 0 0,9 2 247 0 0,-7-1-202 0 0,1 0 1 0 0,-1 1-1 0 0,0-1 1 0 0,0 0-1 0 0,1 1 1 0 0,-1 0 0 0 0,-1-1-1 0 0,1 1 1 0 0,0 0-1 0 0,2 3 1 0 0,18 25 131 0 0,16 23 14 0 0,45 47 0 0 0,-48-63-139 0 0,1-3-1 0 0,57 43 1 0 0,-65-56-794 0 0,1-2 1 0 0,62 31 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3.8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 19 10544 0 0,'-2'-3'0'0'0,"-3"-5"0"0"0,2 5 0 0 0,3 2 272 0 0,6-2-8 0 0,5 6 8 0 0,5 5 8 0 0,-1-1 88 0 0,0-3 0 0 0,-6 1 0 0 0,3 2 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4.1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5 268 16280 0 0,'0'-5'0'0'0,"-2"-6"0"0"0,-1 0 0 0 0,6 0 8 0 0,3 1 0 0 0,8-2 8 0 0,23-17 0 0 0,3 5 103 0 0,0 3 9 0 0,5-2 0 0 0,3 4 0 0 0,3-9-32 0 0,-3 2 8 0 0,0 4 8 0 0,-3 6-8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4.4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0 134 11656 0 0,'1'0'0'0'0,"-1"0"0"0"0,0 1 0 0 0,1-1 0 0 0,-1 1 0 0 0,0-1 0 0 0,1 1 0 0 0,-1-1 0 0 0,0 1 0 0 0,0 0 0 0 0,1-1 0 0 0,-1 1 0 0 0,0-1 0 0 0,0 1 0 0 0,0 0 0 0 0,1 4 0 0 0,4 12-17 0 0,0 6 374 0 0,2 1 1 0 0,13 31 0 0 0,-8-31 36 0 0,0 0 0 0 0,2-1 0 0 0,0-1 0 0 0,26 30 0 0 0,-6-7 364 0 0,-34-45-746 0 0,1 0 0 0 0,-1 1 0 0 0,0-1 0 0 0,1 0 0 0 0,-1 1 0 0 0,0-1 0 0 0,1 0 0 0 0,-1 0 0 0 0,1 1 1 0 0,-1-1-1 0 0,0 0 0 0 0,1 0 0 0 0,-1 0 0 0 0,1 1 0 0 0,-1-1 0 0 0,1 0 0 0 0,-1 0 0 0 0,0 0 0 0 0,1 0 1 0 0,-1 0-1 0 0,1 0 0 0 0,-1 0 0 0 0,1 0 0 0 0,-1 0 0 0 0,1 0 0 0 0,-1 0 0 0 0,1 0 0 0 0,0-1 0 0 0,0 1-3 0 0,0-1 0 0 0,0 1 0 0 0,0-1-1 0 0,0 0 1 0 0,-1 1 0 0 0,1-1-1 0 0,0 0 1 0 0,0 0 0 0 0,0 1-1 0 0,0-1 1 0 0,-1 0 0 0 0,2-2 0 0 0,39-74 125 0 0,-34 62-114 0 0,0-1 1 0 0,-1 0-1 0 0,-1-1 0 0 0,6-32 1 0 0,-1 1 7 0 0,-4 28-14 0 0,-1 4 1 0 0,-1-1-1 0 0,0 1 1 0 0,-2-1 0 0 0,2-22 0 0 0,-1-26 57 0 0,-3 65-72 0 0,1-15 25 0 0,-1 15-23 0 0,0 0 0 0 0,0 0 0 0 0,1-1-1 0 0,-1 1 1 0 0,0 0 0 0 0,0 0 0 0 0,0-1-1 0 0,0 1 1 0 0,1 0 0 0 0,-1 0 0 0 0,0-1-1 0 0,0 1 1 0 0,0 0 0 0 0,1 0 0 0 0,-1 0-1 0 0,0-1 1 0 0,0 1 0 0 0,1 0 0 0 0,-1 0-1 0 0,0 0 1 0 0,0 0 0 0 0,1 0 0 0 0,-1-1-1 0 0,0 1 1 0 0,1 0 0 0 0,-1 0 0 0 0,0 0-1 0 0,0 0 1 0 0,1 0 0 0 0,-1 0 0 0 0,0 0-1 0 0,1 0 1 0 0,-1 0 0 0 0,0 0 0 0 0,1 0-1 0 0,-1 1 1 0 0,0-1 0 0 0,0 0 0 0 0,1 0-1 0 0,10 5 15 0 0,-1 0 0 0 0,0 0 0 0 0,0 1 0 0 0,0 1 0 0 0,-1 0-1 0 0,0 0 1 0 0,11 12 0 0 0,5 5 12 0 0,-2 1 1 0 0,0 1-1 0 0,28 44 0 0 0,-27-31-2 0 0,81 138 92 0 0,34 119 85 0 0,-110-231-154 0 0,-15-37-30 0 0,9 23 20 0 0,-21-47-32 0 0,0 1 0 0 0,-1 0 1 0 0,1 0-1 0 0,-1 0 0 0 0,-1 0 1 0 0,1 0-1 0 0,-1 10 0 0 0,0-14-3 0 0,0 0-1 0 0,0 1 0 0 0,0-1 0 0 0,-1 0 1 0 0,1 1-1 0 0,-1-1 0 0 0,1 0 0 0 0,-1 0 1 0 0,1 0-1 0 0,-1 1 0 0 0,0-1 0 0 0,1 0 1 0 0,-1 0-1 0 0,0 0 0 0 0,0 0 0 0 0,0 0 1 0 0,0 0-1 0 0,0 0 0 0 0,0 0 0 0 0,0-1 1 0 0,-2 2-1 0 0,-1 0 8 0 0,0 0 0 0 0,-1 0 0 0 0,1-1 1 0 0,-9 2-1 0 0,3 0-3 0 0,-17 5 38 0 0,-1-2 0 0 0,-43 5 0 0 0,47-9-20 0 0,-10 1 32 0 0,-48-1 0 0 0,67-3-42 0 0,-6 0 34 0 0,0 0 0 0 0,0-2 0 0 0,-38-9 0 0 0,47 8 14 0 0,0 0-1 0 0,-16-9 0 0 0,24 11-40 0 0,0-1-1 0 0,0 0 1 0 0,0 0 0 0 0,0 0-1 0 0,0 0 1 0 0,1-1-1 0 0,-1 1 1 0 0,-5-9 0 0 0,6 8 1 0 0,-1-2 30 0 0,0 0 0 0 0,-7-14 0 0 0,10 17-44 0 0,0 1 1 0 0,0-1-1 0 0,1 1 0 0 0,-1-1 0 0 0,1 1 0 0 0,-1-1 0 0 0,1 0 1 0 0,0 1-1 0 0,0-1 0 0 0,0 0 0 0 0,1 1 0 0 0,-1-4 0 0 0,3-6-2291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0.93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4716 8840 0 0,'15'-4'304'0'0,"-1"-1"-1"0"0,0-1 1 0 0,0 0 0 0 0,0-1 0 0 0,-1-1 0 0 0,21-15-1 0 0,1-6 355 0 0,-2-1 0 0 0,-1-2 0 0 0,-1-1 0 0 0,34-49 0 0 0,-5 2-138 0 0,29-45-58 0 0,-63 83-367 0 0,7-11 34 0 0,50-109 1 0 0,-13-23-43 0 0,-29 74-40 0 0,-14 36 7 0 0,20-97 0 0 0,-10 23 31 0 0,6-34 37 0 0,-24 98-57 0 0,7-46 26 0 0,29-167 282 0 0,-16 83-33 0 0,-13 27-68 0 0,16 1 41 0 0,31-106 39 0 0,-60 225-260 0 0,31-94 0 0 0,-30 122-63 0 0,58-170 81 0 0,14 9-41 0 0,-69 168-61 0 0,170-308 128 0 0,-167 311-115 0 0,106-152 106 0 0,-100 149-68 0 0,2 1 0 0 0,1 1 0 0 0,43-36 0 0 0,-67 64-52 0 0,188-146 400 0 0,-171 135-338 0 0,1 2 0 0 0,0 0 0 0 0,32-11 0 0 0,-18 9 4 0 0,-3 1-3 0 0,1 2 0 0 0,0 1 0 0 0,0 2 0 0 0,1 1-1 0 0,0 2 1 0 0,0 1 0 0 0,1 2 0 0 0,-1 2 0 0 0,47 5 0 0 0,-31 2 19 0 0,0 2 0 0 0,0 3 0 0 0,73 26 0 0 0,-96-26-46 0 0,-1 1 1 0 0,0 1 0 0 0,38 26 0 0 0,-8-5 19 0 0,44 28 47 0 0,-82-49-83 0 0,-1 0 0 0 0,32 32 0 0 0,116 131 89 0 0,-152-160-97 0 0,-1 0 0 0 0,-1 1-1 0 0,20 37 1 0 0,21 63 34 0 0,-26-53-33 0 0,24 55 45 0 0,42 148-1 0 0,95 282 98 0 0,-97-345-102 0 0,-17-41-23 0 0,-25-42-4 0 0,60 141 26 0 0,81 225 20 0 0,-101-249-47 0 0,39 113-7 0 0,30 27 5 0 0,34-17 20 0 0,-164-316-40 0 0,3-2-1 0 0,2-1 1 0 0,1-1-1 0 0,2-2 1 0 0,44 35-1 0 0,-53-52 0 0 0,1-1 0 0 0,1-2 0 0 0,0-1 0 0 0,2-1 0 0 0,0-2-1 0 0,1-1 1 0 0,1-1 0 0 0,0-2 0 0 0,51 10 0 0 0,-53-15-1 0 0,0-3 0 0 0,1 0-1 0 0,0-2 1 0 0,-1-2 0 0 0,1-1 0 0 0,0-1 0 0 0,-1-2 0 0 0,1-1-1 0 0,-1-1 1 0 0,47-17 0 0 0,23-21-2767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42.4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2604 48 4816 0 0,'2'-3'136'0'0,"-2"0"-95"0"0,0 2-31 0 0,1 0 0 0 0,-1 0 0 0 0,0 0 0 0 0,0 0 0 0 0,1 0 0 0 0,-1 0 0 0 0,1 0 1 0 0,-1 0-1 0 0,1 0 0 0 0,-1 0 0 0 0,1 0 0 0 0,-1 1 0 0 0,1-1 0 0 0,0 0 0 0 0,-1 0 0 0 0,1 1 1 0 0,0-1-1 0 0,0 1 0 0 0,-1-1 0 0 0,1 0 0 0 0,0 1 0 0 0,1-1 0 0 0,2-1 47 0 0,-2 2-13 0 0,0-1-1 0 0,0 1 1 0 0,-1-1-1 0 0,1 0 1 0 0,0 0-1 0 0,-1 0 1 0 0,1 0-1 0 0,-1 0 1 0 0,1 0-1 0 0,-1 0 1 0 0,1 0-1 0 0,8-9 1761 0 0,-13 10-1282 0 0,-2 0-563 0 0,-2 0 97 0 0,0 1-1 0 0,0 0 1 0 0,0 1 0 0 0,1-1 0 0 0,-1 1-1 0 0,0 1 1 0 0,1-1 0 0 0,-1 1-1 0 0,-5 4 1 0 0,-2 0 10 0 0,-138 70 388 0 0,84-39-117 0 0,2 2-1 0 0,-69 55 1 0 0,105-71 102 0 0,-39 42 1 0 0,54-52-167 0 0,-12 19 509 0 0,13-17-76 0 0,14-16-680 0 0,0 1 1 0 0,-1-1-1 0 0,1 0 1 0 0,0 0-1 0 0,0 0 1 0 0,0 1-1 0 0,0-1 1 0 0,-1 0-1 0 0,1 0 1 0 0,0 1-1 0 0,0-1 1 0 0,0 0-1 0 0,0 1 1 0 0,0-1-1 0 0,0 0 1 0 0,0 0-1 0 0,0 1 1 0 0,0-1-1 0 0,0 0 1 0 0,0 1-1 0 0,0-1 1 0 0,0 0-1 0 0,0 0 1 0 0,0 1-1 0 0,0-1 1 0 0,0 0-1 0 0,0 1 1 0 0,0-1-1 0 0,0 0 1 0 0,0 0-1 0 0,1 1 1 0 0,-1-1-1 0 0,0 0 1 0 0,0 0-1 0 0,0 1 1 0 0,0-1-1 0 0,1 0 1 0 0,-1 0-1 0 0,0 0 1 0 0,0 1-1 0 0,1-1 1 0 0,-1 0-1 0 0,0 0 1 0 0,0 0-1 0 0,1 0 1 0 0,-1 0-1 0 0,0 0 1 0 0,0 1-1 0 0,1-1 1 0 0,-1 0-1 0 0,14 3 1261 0 0,-3-4-1182 0 0,-1 0-1 0 0,1-1 0 0 0,-1 0 1 0 0,0 0-1 0 0,12-6 1 0 0,0 2-10 0 0,7-2 98 0 0,1 1 1 0 0,53-4 0 0 0,-17 4 59 0 0,23 0 56 0 0,-55 5-214 0 0,-24 1-55 0 0,0 0-1 0 0,0 1 0 0 0,0 0 1 0 0,0 1-1 0 0,0 0 1 0 0,12 3-1 0 0,2 1 42 0 0,-19-4-56 0 0,1 0 0 0 0,-1 1 0 0 0,0-1 0 0 0,0 1 0 0 0,1 0 0 0 0,4 3 0 0 0,-3-1-11 0 0,-6-4-7 0 0,0 1 0 0 0,0-1 0 0 0,0 1 0 0 0,0-1 0 0 0,0 1 0 0 0,-1-1 0 0 0,1 1 0 0 0,0 0 0 0 0,0-1 0 0 0,-1 1 0 0 0,1 0 0 0 0,0 0 0 0 0,-1 0 0 0 0,1-1 0 0 0,0 1 0 0 0,-1 0 0 0 0,0 0 0 0 0,1 0 0 0 0,-1 0 0 0 0,1 0 0 0 0,-1 0 0 0 0,0 0 0 0 0,0 0 0 0 0,1 0 0 0 0,-1 0 0 0 0,0 0 0 0 0,0 0 0 0 0,0 0 0 0 0,0 0 0 0 0,0 0-1 0 0,-1 2 1 0 0,1 2 7 0 0,0-2-8 0 0,0 0 1 0 0,0 0-1 0 0,0 0 0 0 0,0 0 1 0 0,0-1-1 0 0,-1 1 1 0 0,0 0-1 0 0,1 0 1 0 0,-1 0-1 0 0,0 0 1 0 0,-3 4-1 0 0,-5 8 19 0 0,5-6-10 0 0,-1 0 0 0 0,-1 0 1 0 0,0-1-1 0 0,0 1 0 0 0,-12 11 0 0 0,-57 46 77 0 0,33-28-38 0 0,29-25-30 0 0,-1-1 0 0 0,0 0 0 0 0,-22 14-1 0 0,17-16-1 0 0,-2 2 27 0 0,-37 27 0 0 0,17-8 18 0 0,-13 11 59 0 0,47-36-98 0 0,-1 1 0 0 0,1 1 0 0 0,1-1 0 0 0,-9 14-1 0 0,9-13 32 0 0,1 1 1 0 0,-7 16-1 0 0,11-23-37 0 0,0 1 0 0 0,0 0 0 0 0,0 0 0 0 0,1 0 0 0 0,-1 0 0 0 0,1 0 0 0 0,-1 0 0 0 0,1 0 0 0 0,0 0 0 0 0,0 0 0 0 0,1 0 0 0 0,-1 0 0 0 0,1 4 0 0 0,1-5-2 0 0,-1 0 0 0 0,0 0 0 0 0,1 0 0 0 0,0 0-1 0 0,-1 0 1 0 0,1-1 0 0 0,0 1 0 0 0,0-1 0 0 0,0 1 0 0 0,0-1 0 0 0,0 1 0 0 0,0-1 0 0 0,0 0 0 0 0,4 1 0 0 0,-4-1-13 0 0,2 1 15 0 0,1 0 1 0 0,-1-1-1 0 0,1 0 0 0 0,0 0 0 0 0,-1 0 0 0 0,1 0 0 0 0,9 0 0 0 0,34-5 128 0 0,-35 3-125 0 0,1-1 7 0 0,1 0 0 0 0,-1-1 0 0 0,0-1-1 0 0,0 0 1 0 0,19-9 0 0 0,-27 10-13 0 0,17-6 88 0 0,35-12-1 0 0,-58 21-105 0 0,0 1-1 0 0,0-1 1 0 0,0 0 0 0 0,1 0 0 0 0,-1 0-1 0 0,0 0 1 0 0,0 0 0 0 0,0 0-1 0 0,0 0 1 0 0,0 0 0 0 0,0 0 0 0 0,0 0-1 0 0,1 0 1 0 0,-1 0 0 0 0,0 0-1 0 0,0 0 1 0 0,0-1 0 0 0,0 1 0 0 0,0 0-1 0 0,0 0 1 0 0,0 0 0 0 0,0 0-1 0 0,1 0 1 0 0,-1 0 0 0 0,0 0 0 0 0,0 0-1 0 0,0 0 1 0 0,0 0 0 0 0,0 0-1 0 0,0 0 1 0 0,0-1 0 0 0,0 1 0 0 0,0 0-1 0 0,0 0 1 0 0,0 0 0 0 0,0 0-1 0 0,0 0 1 0 0,0 0 0 0 0,0 0 0 0 0,0 0-1 0 0,0-1 1 0 0,0 1 0 0 0,0 0-1 0 0,0 0 1 0 0,0 0 0 0 0,0 0 0 0 0,0 0-1 0 0,0 0 1 0 0,0 0 0 0 0,0-1-1 0 0,0 1 1 0 0,0 0 0 0 0,0 0 0 0 0,0 0-1 0 0,0 0 1 0 0,0 0 0 0 0,-1-1 2 0 0,1 1-1 0 0,-1 0 1 0 0,0-1 0 0 0,1 1-1 0 0,-1 0 1 0 0,0 0 0 0 0,1 0-1 0 0,-1-1 1 0 0,0 1 0 0 0,0 0 0 0 0,1 0-1 0 0,-2 0 1 0 0,-50 3 25 0 0,-65 13 0 0 0,48-8-21 0 0,-20 4 11 0 0,69-7-14 0 0,9-2-2 0 0,-1-1-1 0 0,1 0 1 0 0,-1 0-1 0 0,1-1 1 0 0,-1 0-1 0 0,-16-2 1 0 0,-5 1 2 0 0,28 0-3 0 0,0 0 0 0 0,0 0 0 0 0,0 0 1 0 0,-1-1-1 0 0,-6-1 0 0 0,8 0 1 0 0,-1 0-1 0 0,1 0 1 0 0,-1-1 0 0 0,1 1 0 0 0,0-1 0 0 0,0 0 0 0 0,-4-4-1 0 0,7 6 0 0 0,1 0-1 0 0,-1 0 1 0 0,1 0-1 0 0,-1 0 0 0 0,1 0 1 0 0,-1-1-1 0 0,1 1 1 0 0,0 0-1 0 0,0 0 1 0 0,-1 0-1 0 0,1 0 0 0 0,0 0 1 0 0,0 0-1 0 0,0 0 1 0 0,0-1-1 0 0,1-1 1 0 0,-1-1-1 0 0,0 4 0 0 0,0 0 0 0 0,0 0 0 0 0,0 0 0 0 0,0 0 0 0 0,0 0 0 0 0,0 0 0 0 0,0 0 0 0 0,0 0 0 0 0,0 0 0 0 0,0 0 0 0 0,0 0 0 0 0,0 0 0 0 0,0 0 0 0 0,0 0 0 0 0,0 0 0 0 0,0 0 0 0 0,0 0 0 0 0,-2 4 0 0 0,-3 8 0 0 0,-2 0 0 0 0,1 0 0 0 0,-2 0 0 0 0,0-1 0 0 0,-11 14 0 0 0,-54 50 0 0 0,59-62 0 0 0,-1-1 0 0 0,-32 19 0 0 0,-35 13 0 0 0,56-31 0 0 0,20-10 0 0 0,0 1 0 0 0,0-1 0 0 0,0-1 0 0 0,0 1 0 0 0,-1-1 0 0 0,1 0 0 0 0,-1-1 0 0 0,1 0 0 0 0,-1 0 0 0 0,0 0 0 0 0,-9-1 0 0 0,-7 0 0 0 0,19 1 0 0 0,1-1 0 0 0,-1 0 0 0 0,0 0 0 0 0,0-1 0 0 0,0 1 0 0 0,0-1 0 0 0,0 1 0 0 0,1-1 0 0 0,-1-1 0 0 0,0 1 0 0 0,1 0 0 0 0,-1-1 0 0 0,-5-3 0 0 0,-6-5 0 0 0,1 1-1 0 0,1 0-1 0 0,0-1 1 0 0,0-1 0 0 0,1 0 0 0 0,-13-16-1 0 0,0 2 0 0 0,20 20 1 0 0,0 0-1 0 0,1 0 1 0 0,-1 0 0 0 0,1 0 0 0 0,-5-8 0 0 0,5 7-2 0 0,0-1-1 0 0,-1 1 1 0 0,-8-9-1 0 0,-5-7-13 0 0,17 21 16 0 0,0 0-1 0 0,0-1 1 0 0,0 1-1 0 0,0 0 0 0 0,0 0 1 0 0,-1 0-1 0 0,1 0 1 0 0,0 0-1 0 0,0 1 1 0 0,-1-1-1 0 0,1 0 0 0 0,-1 0 1 0 0,1 1-1 0 0,-1-1 1 0 0,1 1-1 0 0,-1-1 1 0 0,1 1-1 0 0,-3 0 0 0 0,2 0 1 0 0,1 0 0 0 0,0 0 0 0 0,0 0 1 0 0,0 0-1 0 0,-1 0 0 0 0,1 1 0 0 0,0-1 0 0 0,0 0 0 0 0,0 1 0 0 0,0-1 0 0 0,0 1 0 0 0,0 0 0 0 0,0-1 0 0 0,0 1 0 0 0,0 0 0 0 0,0 0 0 0 0,0-1 0 0 0,0 1 0 0 0,0 0 0 0 0,0 0 0 0 0,0 0 0 0 0,1 0 0 0 0,-1 0 0 0 0,1 0 0 0 0,-1 0 0 0 0,0 2 0 0 0,-14 25 1 0 0,-23 36 0 0 0,29-49 1 0 0,1 0 0 0 0,0 1 0 0 0,-9 27 0 0 0,-10 51 9 0 0,2-7 3 0 0,10-37 16 0 0,-11 29 16 0 0,20-64-21 0 0,-1 0 1 0 0,0-1-1 0 0,-13 18 1 0 0,3-7 10 0 0,-1 3 72 0 0,-40 44 0 0 0,52-66-85 0 0,1-1-1 0 0,-2 0 1 0 0,1-1-1 0 0,0 1 0 0 0,-1-1 1 0 0,-13 6-1 0 0,-45 14 134 0 0,52-20-125 0 0,-19 4 57 0 0,-1 0-1 0 0,0-2 1 0 0,-50 2 0 0 0,65-8-42 0 0,-1 0 0 0 0,1-1-1 0 0,-1-1 1 0 0,-33-7 0 0 0,18-1 103 0 0,-54-21 0 0 0,75 26-114 0 0,1-1 0 0 0,0 0 1 0 0,0-1-1 0 0,1 0 1 0 0,0 0-1 0 0,0-2 0 0 0,1 1 1 0 0,0-1-1 0 0,-13-15 1 0 0,10 8 23 0 0,1 0 1 0 0,0-1 0 0 0,-13-27-1 0 0,19 32-28 0 0,1 0-1 0 0,0-1 0 0 0,1 1 1 0 0,0-1-1 0 0,1 0 0 0 0,-2-20 1 0 0,3 3 22 0 0,2 1 0 0 0,1-1 0 0 0,2 1 1 0 0,0-1-1 0 0,10-35 0 0 0,-6 37 12 0 0,2-1 1 0 0,1 1-1 0 0,18-37 0 0 0,51-73 188 0 0,-51 98-169 0 0,1 1 0 0 0,38-39 1 0 0,25-7 16 0 0,-70 66-80 0 0,33-31-3024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4.82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1 586 15272 0 0,'2'7'0'0'0,"5"11"0"0"0,5 3 0 0 0,-1 6 168 0 0,2 2 0 0 0,5 2-8 0 0,3 2 16 0 0,-3-7 24 0 0,-2-5 16 0 0,-2-1-1 0 0,7 1 1 0 0,-5-7-128 0 0,-5-5 8 0 0,0-2-8 0 0,3 1 0 0 0</inkml:trace>
  <inkml:trace contextRef="#ctx0" brushRef="#br0" timeOffset="1">130 0 12664 0 0,'0'0'0'0'0,"7"6"0"0"0,-2-5 104 0 0,0 2 8 0 0,2 4-8 0 0,-1-3 16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5.3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12 286 5720 0 0,'-1'3'3'0'0,"1"0"0"0"0,0 0-1 0 0,-1 1 1 0 0,1-1 0 0 0,-1 0 0 0 0,0 0 0 0 0,-2 5 0 0 0,-1 1 60 0 0,4-7-48 0 0,0-1 0 0 0,0 1 0 0 0,0-1 0 0 0,0 0 0 0 0,0 1 0 0 0,0-1 0 0 0,0 1 0 0 0,0-1 0 0 0,1 0 0 0 0,-1 1 0 0 0,1-1 0 0 0,-1 0 0 0 0,1 2 0 0 0,2 9 257 0 0,-2-20-125 0 0,0 0 1 0 0,0 0 0 0 0,3-7-1 0 0,-1-2-104 0 0,2-8 32 0 0,-1 2 59 0 0,10-32 1 0 0,-13 50-117 0 0,3-9 66 0 0,1-1 0 0 0,0 1 0 0 0,1 0 1 0 0,1 1-1 0 0,0-1 0 0 0,14-18 0 0 0,-14 23 10 0 0,0 1 1 0 0,1 1 0 0 0,0-1-1 0 0,0 1 1 0 0,12-8 0 0 0,-15 12-45 0 0,0 0 1 0 0,1 0-1 0 0,-1 1 1 0 0,1-1-1 0 0,-1 1 1 0 0,1 0 0 0 0,0 1-1 0 0,0 0 1 0 0,0 0-1 0 0,0 0 1 0 0,6 0-1 0 0,14 0 215 0 0,1 2-1 0 0,0 1 0 0 0,46 10 1 0 0,-22 0 32 0 0,117 34 468 0 0,-65-18-1793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5.6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11152 0 0,'4'0'16'0'0,"0"1"0"0"0,0 0 0 0 0,0 0 0 0 0,0 0 0 0 0,0 0 0 0 0,0 1 0 0 0,5 2 0 0 0,0 0 56 0 0,9 4 49 0 0,-1 1 0 0 0,0 1 1 0 0,0 1-1 0 0,17 13 1 0 0,57 58 472 0 0,-53-43-295 0 0,-2 2-1 0 0,50 73 1 0 0,45 103 281 0 0,-99-153-432 0 0,-3 0 0 0 0,-2 2 0 0 0,31 121 0 0 0,18 211 295 0 0,-62-303-2237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56.1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16072 0 0,'0'0'0'0'0,"43"35"344"0"0,-4-5-1 0 0,13 9-7 0 0,17 26 16 0 0,2 18 56 0 0,-2 7 0 0 0,6 18 8 0 0,14 15-8 0 0,0-2-216 0 0,2 5 8 0 0,14 33-8 0 0,9 27 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1.1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12176 10656 0 0,'0'0'225'0'0,"5"1"-106"0"0,16 4 350 0 0,1-1-1 0 0,25 1 1 0 0,51-1 8 0 0,-21-2-200 0 0,-23 0-167 0 0,54-7-1 0 0,55-12 81 0 0,-84 7-145 0 0,0-3-4 0 0,-1-1-16 0 0,83-11 2 0 0,-47 7 24 0 0,41-15 28 0 0,-103 20-43 0 0,19-5 49 0 0,77-31-1 0 0,47-20 111 0 0,-17 6-23 0 0,56-41 69 0 0,-9-17-1 0 0,-71 37-97 0 0,58-39 43 0 0,-31 16-47 0 0,249-150 167 0 0,-278 155-193 0 0,109-76 115 0 0,-92 43-2 0 0,-46 34-51 0 0,-59 52-83 0 0,92-76 139 0 0,38-61 176 0 0,-51 48-65 0 0,-111 108-280 0 0,267-271 517 0 0,-90 41 5 0 0,26-79-8 0 0,-146 206-389 0 0,100-162 136 0 0,71-107 2 0 0,-179 281-233 0 0,115-139 134 0 0,-146 197-172 0 0,386-413 378 0 0,-38 129-23 0 0,-248 245-295 0 0,5 11-6 0 0,-30 30-22 0 0,-76 38-55 0 0,-3 2 3 0 0,0 2 0 0 0,1 3 0 0 0,71-17 0 0 0,143-15 94 0 0,-196 36-92 0 0,1 3-1 0 0,0 3 1 0 0,82 3 0 0 0,-2 12 99 0 0,161 30 0 0 0,49 11 121 0 0,-144-20-91 0 0,-99-12-88 0 0,207 36 166 0 0,38 5-18 0 0,-248-44-166 0 0,117 13 67 0 0,-137-17-85 0 0,89 6 31 0 0,-163-17-65 0 0,251 5 100 0 0,18-27-13 0 0,-168 8-60 0 0,114-29 31 0 0,-155 25-49 0 0,17-3 18 0 0,93-37 0 0 0,-84 23-13 0 0,114-44 27 0 0,-4-16 12 0 0,-2-21 7 0 0,-11-19 1 0 0,66-85 50 0 0,-21-27 7 0 0,-145 130-30 0 0,99-155 0 0 0,-159 212-67 0 0,248-401 168 0 0,52-206-11 0 0,-324 634-178 0 0,215-396 72 0 0,-226 422-78 0 0,335-575 87 0 0,-127 266-53 0 0,-189 283-31 0 0,224-303 29 0 0,-161 222-17 0 0,551-630 111 0 0,-220 336-68 0 0,-80 128-14 0 0,22 29-10 0 0,12 37-6 0 0,-361 209-29 0 0,318-148 13 0 0,9 28 1 0 0,-204 84-6 0 0,227-40 1 0 0,141 19 19 0 0,-34 51-12 0 0,-2 42 1 0 0,176 67 23 0 0,-251-7-20 0 0,-303-69-16 0 0,148 45 314 0 0,-88-24-3841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2.7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164 1 3912 0 0,'6'58'7'0'0,"7"46"337"0"0,9 50 186 0 0,-13-78-252 0 0,24 277 907 0 0,-32-301-1044 0 0,-2 382 516 0 0,-15-85-353 0 0,25 30-80 0 0,2-127-89 0 0,-3 19 12 0 0,3-1 45 0 0,-8-120-59 0 0,1 22 67 0 0,-2 50 99 0 0,-11 22 149 0 0,5-83-90 0 0,2-142-306 0 0,0 19 147 0 0,-2 0-1 0 0,-9 44 1 0 0,2-41-5 0 0,-18 68 307 0 0,22-88-308 0 0,2 0 0 0 0,-5 39 0 0 0,2 43 347 0 0,0 7 16 0 0,5-59-220 0 0,3-20-64 0 0,-5-13-45 0 0,4-15-158 0 0,1-1 0 0 0,-1 1 0 0 0,0-1 0 0 0,1 1 0 0 0,0-1 0 0 0,-1 4 0 0 0,1-5-57 0 0,0-1 0 0 0,0 0 0 0 0,0 1-1 0 0,0-1 1 0 0,0 0 0 0 0,0 1 0 0 0,0-1 0 0 0,0 0-1 0 0,0 1 1 0 0,0-1 0 0 0,0 0 0 0 0,0 1-1 0 0,0-1 1 0 0,0 0 0 0 0,0 1 0 0 0,-1-1 0 0 0,1 0-1 0 0,0 1 1 0 0,0-1 0 0 0,0 0 0 0 0,-1 1-1 0 0,1-1 1 0 0,0 0 0 0 0,0 0 0 0 0,-1 1 0 0 0,1-1-1 0 0,0 0 1 0 0,-1 0 0 0 0,1 0 0 0 0,0 0-1 0 0,-1 1 1 0 0,1-1 0 0 0,0 0 0 0 0,-1 0 0 0 0,1 0-1 0 0,0 0 1 0 0,-1 0 0 0 0,1 0 0 0 0,0 0 0 0 0,-1 0-1 0 0,1 0 1 0 0,0 0 0 0 0,-1 0 0 0 0,1 0-1 0 0,0 0 1 0 0,-1 0 0 0 0,1 0 0 0 0,-1 0 0 0 0,1-22 370 0 0,-7-126-195 0 0,6 131-161 0 0,1-16 0 0 0,0 17-1 0 0,-2-18 1 0 0,2-2 8 0 0,1 28-24 0 0,-1 1 0 0 0,-1-15 0 0 0,0 21-11 0 0,0 0 1 0 0,0 0 0 0 0,0 0-1 0 0,0 0 1 0 0,0 1 0 0 0,0-1-1 0 0,0 0 1 0 0,0 0 0 0 0,0 1 0 0 0,0-1-1 0 0,-1 1 1 0 0,1-1 0 0 0,0 1-1 0 0,0-1 1 0 0,-1 1 0 0 0,1 0 0 0 0,-3 0-1 0 0,1 1-7 0 0,-1 0 1 0 0,1 0-1 0 0,0 0 0 0 0,-1 1 0 0 0,1 0 1 0 0,0 0-1 0 0,0 0 0 0 0,0 0 0 0 0,0 0 0 0 0,1 0 1 0 0,-1 1-1 0 0,0-1 0 0 0,1 1 0 0 0,-4 5 1 0 0,1-1-14 0 0,0 1 0 0 0,1-1 1 0 0,0 1-1 0 0,-6 15 0 0 0,-13 34-173 0 0,13-34 63 0 0,9-22 122 0 0,1 1-1 0 0,0-1 1 0 0,-1 1 0 0 0,1 0-1 0 0,0-1 1 0 0,0 1 0 0 0,0-1-1 0 0,0 1 1 0 0,1 3 0 0 0,0 3-13 0 0,-1-7 20 0 0,1 0-1 0 0,-1 0 0 0 0,1 0 1 0 0,0 0-1 0 0,-1 0 1 0 0,1 0-1 0 0,0-1 0 0 0,0 1 1 0 0,0 0-1 0 0,-1 0 1 0 0,1-1-1 0 0,0 1 0 0 0,0 0 1 0 0,0-1-1 0 0,0 1 0 0 0,1-1 1 0 0,-1 1-1 0 0,2 0 1 0 0,0 0-3 0 0,60 37-5 0 0,-1-2 4 0 0,-43-26 8 0 0,0-1 1 0 0,1-1 0 0 0,0-1-1 0 0,0-1 1 0 0,0 0 0 0 0,1-2-1 0 0,0 0 1 0 0,22 0 0 0 0,-37-4 0 0 0,-1 0 1 0 0,1-1 0 0 0,0 1-1 0 0,-1-1 1 0 0,1 0 0 0 0,-1 0-1 0 0,1-1 1 0 0,-1 0 0 0 0,0 0 0 0 0,8-4-1 0 0,-4 1 5 0 0,0-1 0 0 0,-1 0 1 0 0,0 0-1 0 0,0-1 0 0 0,7-9 0 0 0,19-21-1803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3.2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1 109 11856 0 0,'0'0'0'0'0,"1"0"0"0"0,2-4 0 0 0,1-3 80 0 0,6-11 0 0 0,3-13 0 0 0,5-17 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5.0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38 356 5920 0 0,'8'4'22'0'0,"-5"-2"-3"0"0,1-1-1 0 0,0 1 1 0 0,0 0 0 0 0,-1-1 0 0 0,1 0-1 0 0,0 0 1 0 0,1 0 0 0 0,5 0-1 0 0,0 0 83 0 0,17 5-1 0 0,-18-4 58 0 0,0 0-1 0 0,15 2 1 0 0,-17-3-41 0 0,0 0 1 0 0,1 0 0 0 0,-1 1-1 0 0,0 0 1 0 0,-1 0-1 0 0,1 1 1 0 0,0 0 0 0 0,-1 0-1 0 0,11 7 1 0 0,-16-10-96 0 0,-1 0 1 0 0,0 0-1 0 0,0 0 1 0 0,0 1 0 0 0,0-1-1 0 0,0 0 1 0 0,1 0-1 0 0,-1 0 1 0 0,0 0-1 0 0,0 0 1 0 0,0 0-1 0 0,0 0 1 0 0,0 0 0 0 0,0 0-1 0 0,0 0 1 0 0,1 1-1 0 0,-1-1 1 0 0,0 0-1 0 0,0 0 1 0 0,0 0 0 0 0,0 0-1 0 0,0 0 1 0 0,0 0-1 0 0,0 1 1 0 0,0-1-1 0 0,0 0 1 0 0,0 0-1 0 0,0 0 1 0 0,0 0 0 0 0,0 0-1 0 0,0 1 1 0 0,0-1-1 0 0,0 0 1 0 0,0 0-1 0 0,0 0 1 0 0,0 0 0 0 0,0 1-1 0 0,0-1 1 0 0,0 0-1 0 0,0 0 1 0 0,0 0-1 0 0,0 0 1 0 0,0 0-1 0 0,0 0 1 0 0,0 1 0 0 0,0-1-1 0 0,0 0 1 0 0,-1 0-1 0 0,1 0 1 0 0,0 0-1 0 0,0 0 1 0 0,0 0 0 0 0,0 0-1 0 0,0 1 1 0 0,0-1-1 0 0,0 0 1 0 0,-1 0-1 0 0,-13 5 318 0 0,-21 0-104 0 0,32-5-158 0 0,0 0 0 0 0,0 1 1 0 0,0-1-1 0 0,-1 1 0 0 0,1 0 0 0 0,-4 1 1 0 0,7-2-65 0 0,-1 0 1 0 0,1 0-1 0 0,0 0 1 0 0,0 0-1 0 0,0 0 1 0 0,-1 0-1 0 0,1 0 1 0 0,0 0-1 0 0,0 0 1 0 0,0 0-1 0 0,-1 0 1 0 0,1 0-1 0 0,0 0 1 0 0,0 0-1 0 0,0 0 1 0 0,0-1-1 0 0,-1 1 1 0 0,1 0-1 0 0,0 0 1 0 0,0 0-1 0 0,0 0 1 0 0,0 0-1 0 0,-1-1 1 0 0,1 1-1 0 0,0 0 1 0 0,0 0-1 0 0,0 0 1 0 0,0 0-1 0 0,0-1 1 0 0,0 1-1 0 0,0 0 1 0 0,0 0-1 0 0,-1-2 442 0 0,8 0-304 0 0,0-1-1 0 0,0 1 1 0 0,0-1-1 0 0,0-1 1 0 0,0 1-1 0 0,-1-1 1 0 0,7-5-1 0 0,9-8 52 0 0,-12 7-28 0 0,19-11-1 0 0,-26 19-113 0 0,1 0 0 0 0,-1 0 0 0 0,0 1 0 0 0,1-1 0 0 0,-1 1 0 0 0,1 0 0 0 0,0 0 0 0 0,-1 0 0 0 0,1 0 0 0 0,7 0 0 0 0,18-3 780 0 0,-26 0-330 0 0,-3 4-503 0 0,0 0 0 0 0,0-1 0 0 0,0 1 0 0 0,0 0 0 0 0,0 0 0 0 0,1 0 0 0 0,-1-1 0 0 0,0 1 0 0 0,0 0 0 0 0,0 0 0 0 0,0 0 0 0 0,0-1 0 0 0,1 1 0 0 0,-1 0 0 0 0,0 0 0 0 0,0 0 0 0 0,0 0 0 0 0,1 0 0 0 0,-1-1 0 0 0,0 1 0 0 0,0 0 0 0 0,1 0 0 0 0,-1 0 0 0 0,-12 3 360 0 0,2 0-312 0 0,-70 11 289 0 0,43-9-233 0 0,-40 2 92 0 0,7-2-24 0 0,59-4-103 0 0,-1-1 0 0 0,1 1 0 0 0,-1-2-1 0 0,-20-3 1 0 0,32 4-66 0 0,-1 0 0 0 0,1 0 0 0 0,0 0 0 0 0,0 0 0 0 0,-1-1 0 0 0,1 1 0 0 0,0 0 1 0 0,0 0-1 0 0,-1 0 0 0 0,1-1 0 0 0,0 1 0 0 0,0 0 0 0 0,0 0 0 0 0,-1-1 0 0 0,1 1 0 0 0,0 0 0 0 0,0 0 0 0 0,0-1 0 0 0,0 1 0 0 0,0 0 0 0 0,0-1 0 0 0,0 1 0 0 0,-1 0 0 0 0,1-1 0 0 0,0 1 0 0 0,0 0 0 0 0,0-1 0 0 0,0 1 0 0 0,0-2 16 0 0,1 1 0 0 0,-1-1-1 0 0,0 0 1 0 0,0 1-1 0 0,1-1 1 0 0,-1 1-1 0 0,1-1 1 0 0,-1 1-1 0 0,1-1 1 0 0,1-2-1 0 0,130-237 308 0 0,-88 149-2538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5.43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0 101 14064 0 0,'7'-13'0'0'0,"8"-22"0"0"0,18-17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6.0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9744 0 0,'0'0'0'0'0,"27"9"-32"0"0,-2-11 8 0 0,26 2 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42.9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499 0 15576 0 0,'-5'2'0'0'0,"-10"5"0"0"0,-26 0 0 0 0,-3 7 232 0 0,-2 4 0 0 0,-8 5 0 0 0,-4-4 7 0 0,3 0 137 0 0,3-1 8 0 0,-7 4-8 0 0,-10-3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3:59.0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21602 30 2904 0 0,'-21'4'-13'0'0,"0"0"-1"0"0,-34-1 1 0 0,-43-6-43 0 0,-119-11-119 0 0,-101-3-219 0 0,250 14 377 0 0,-66 0 19 0 0,36 10-2 0 0,-37 1 0 0 0,115-7 0 0 0,-124 6 0 0 0,41 7 0 0 0,-39 4 1 0 0,-181 28 113 0 0,311-43-108 0 0,-136 26 98 0 0,75-17 4 0 0,-101 28 0 0 0,47-4 21 0 0,-62 20 73 0 0,2 13 58 0 0,86-22 8 0 0,-114 71 0 0 0,68-32 3 0 0,-105 69 242 0 0,-151 123 505 0 0,336-233-670 0 0,-103 92-1 0 0,90-60-102 0 0,-66 60 211 0 0,66-69-225 0 0,-78 68 181 0 0,110-91-212 0 0,-48 60-1 0 0,75-80-140 0 0,-95 110 260 0 0,-130 168 383 0 0,188-216-463 0 0,-53 106 1 0 0,45-74-17 0 0,11-20-45 0 0,-21 38 52 0 0,45-85-145 0 0,-79 124 210 0 0,18-39-73 0 0,-38 54 83 0 0,35-33-67 0 0,32-48-55 0 0,-115 160 291 0 0,67-90-243 0 0,12 8 51 0 0,-8 68 148 0 0,1-3 4 0 0,62-173-210 0 0,-71 101 0 0 0,76-125-143 0 0,-164 210 285 0 0,-31-9-38 0 0,114-119-173 0 0,35-38-46 0 0,55-66-67 0 0,-120 133 133 0 0,-57 62 30 0 0,181-199-178 0 0,-1 0 0 0 0,-50 42-1 0 0,27-30-5 0 0,10-7 13 0 0,-73 48 1 0 0,-93 37 58 0 0,65-47-38 0 0,114-60-41 0 0,-13 4 24 0 0,-1-2 0 0 0,-79 18-1 0 0,24-8 22 0 0,-56 13 49 0 0,127-32-88 0 0,-3-1 7 0 0,-1-1 1 0 0,1-1-1 0 0,0-2 0 0 0,-31-2 0 0 0,-43 0 44 0 0,-53-3 25 0 0,57 0-33 0 0,-33-4 35 0 0,106 5-78 0 0,4-1 15 0 0,-34-1 0 0 0,-196 11 126 0 0,142-11-88 0 0,3 1 68 0 0,70 4-56 0 0,1-2 0 0 0,-1-1-1 0 0,1-1 1 0 0,0-2-1 0 0,0-2 1 0 0,-53-19-1 0 0,0 0 109 0 0,-28-12 76 0 0,41 8-89 0 0,-63-25 114 0 0,96 41-173 0 0,-58-12 0 0 0,69 21-73 0 0,-118-29 174 0 0,55 11-65 0 0,-4-2-26 0 0,2 4-25 0 0,39 10-58 0 0,12 3 12 0 0,-74-6 1 0 0,47 5-33 0 0,-1-1 0 0 0,47 10-12 0 0,-83-10 5 0 0,85 9-16 0 0,0 1-1 0 0,0 1 1 0 0,-44 5-1 0 0,-72 20 6 0 0,111-19-7 0 0,-26 5 1 0 0,10-3 5 0 0,-45 14 1 0 0,-12 6-1 0 0,13-5 0 0 0,-42 10 11 0 0,-42 13 15 0 0,168-44-34 0 0,-53 19 19 0 0,-56 29 0 0 0,73-31-1 0 0,-50 16 0 0 0,16-7-2 0 0,-178 86 40 0 0,5 19-18 0 0,175-93-36 0 0,-55 32 14 0 0,93-50-7 0 0,-50 42 1 0 0,-133 124 60 0 0,115-109-38 0 0,3-3 7 0 0,22-12-7 0 0,5-5 39 0 0,-89 95 1 0 0,120-108-46 0 0,-141 162 98 0 0,70-56-17 0 0,56-74-34 0 0,20-21 12 0 0,-38 73 0 0 0,32-51-15 0 0,-11 12 5 0 0,-4-1 0 0 0,-95 112 0 0 0,126-169-47 0 0,-40 64-1 0 0,-101 169 35 0 0,138-219-54 0 0,-176 263 65 0 0,133-212-7 0 0,-87 93 0 0 0,82-119 14 0 0,39-39-40 0 0,-87 80 95 0 0,22-31-26 0 0,35-31-39 0 0,-44 26 27 0 0,-11 8 20 0 0,71-44-42 0 0,-79 47 0 0 0,35-27-8 0 0,60-37-47 0 0,-2-2 11 0 0,-1-1 0 0 0,-51 18 0 0 0,9-5 15 0 0,50-19-29 0 0,3-1 14 0 0,-48 15-1 0 0,-156 28 88 0 0,129-34-72 0 0,-38 6 37 0 0,23-6-7 0 0,-9 2 19 0 0,2-3-13 0 0,-18 2 13 0 0,16-1-14 0 0,-21 4 25 0 0,51-13-38 0 0,-31 5 6 0 0,-368 18 164 0 0,178-1-101 0 0,3 23-2 0 0,254-46-108 0 0,0 3 0 0 0,1 3-1 0 0,-60 27 1 0 0,55-18-5 0 0,-153 75 85 0 0,124-43-10 0 0,-120 100 1 0 0,204-152-90 0 0,1-2 1 0 0,-19 11-1 0 0,2-3-2 0 0,11-1-1 0 0,13-11-3 0 0,1 0-1 0 0,0 0 1 0 0,0 0-1 0 0,-1-1 1 0 0,-4 3-1 0 0,7-4-2 0 0,0 0 0 0 0,0 0 0 0 0,0 0 0 0 0,0 1 0 0 0,0-1 0 0 0,0 0 0 0 0,-1 0 0 0 0,1 0 0 0 0,0 0 0 0 0,0 0 0 0 0,0 0 0 0 0,0 0 0 0 0,0 0 0 0 0,-1 0 0 0 0,1 0 0 0 0,0 0 1 0 0,0 0-1 0 0,0 0 0 0 0,0 0 0 0 0,-1 0 0 0 0,1 0 0 0 0,0 0 0 0 0,0-1 0 0 0,0 1 0 0 0,0 0 0 0 0,0 0 0 0 0,0 0 0 0 0,-1 0 0 0 0,1 0 0 0 0,0 0 0 0 0,0 0 0 0 0,0 0 0 0 0,0 0 0 0 0,0 0 0 0 0,0-1 0 0 0,0 1 0 0 0,0 0 0 0 0,0 0 0 0 0,-1 0 0 0 0,1 0 0 0 0,-1-9 0 0 0,0 2 0 0 0,-5-22-3057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4:18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55 0 2104 0 0,'-7'38'0'0'0,"-14"71"0"0"0,-6 34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2.7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2015 59 11256 0 0,'50'-41'546'0'0,"-46"39"-480"0"0,0 0 0 0 0,-1 0 1 0 0,1 0-1 0 0,0 0 0 0 0,0 1 0 0 0,0-1 0 0 0,1 1 0 0 0,-1 0 0 0 0,0 0 0 0 0,0 0 0 0 0,1 1 0 0 0,-1 0 1 0 0,0 0-1 0 0,1 0 0 0 0,-1 0 0 0 0,1 0 0 0 0,-1 1 0 0 0,0 0 0 0 0,0 0 0 0 0,7 2 0 0 0,-8-1-41 0 0,0 0-1 0 0,0-1 0 0 0,1 1 1 0 0,-2 0-1 0 0,1 0 0 0 0,0 1 1 0 0,0-1-1 0 0,3 5 0 0 0,7 4 21 0 0,32 30 79 0 0,-33-29-98 0 0,1 0-1 0 0,1-1 1 0 0,0 0 0 0 0,22 12-1 0 0,-14-11-11 0 0,2-2 0 0 0,-1 0 0 0 0,1-2-1 0 0,0-1 1 0 0,36 6 0 0 0,-25-5-10 0 0,-25-6 0 0 0,-1 0 0 0 0,1 0 0 0 0,-1-1 1 0 0,1 0-1 0 0,0 0 0 0 0,15-2 0 0 0,-13 0 0 0 0,20 0 1 0 0,-23 1 0 0 0,0 0 1 0 0,18-3 0 0 0,-14 1 1 0 0,-8 1-4 0 0,1 0 1 0 0,-1 0 0 0 0,0 0-1 0 0,7-4 1 0 0,-6 3 1 0 0,-1-1 1 0 0,1 1-1 0 0,1 0 0 0 0,-1 0 1 0 0,0 1-1 0 0,10-2 0 0 0,-12 3-1 0 0,-1-1-1 0 0,1 0 1 0 0,0 0-1 0 0,0-1 1 0 0,0 1 0 0 0,4-3-1 0 0,15-5 20 0 0,-14 7-10 0 0,7-1 41 0 0,-16 3-15 0 0,0 0-37 0 0,0 0 1 0 0,0 1-1 0 0,0-1 1 0 0,0 1-1 0 0,0-1 0 0 0,0 0 1 0 0,0 1-1 0 0,0-1 1 0 0,0 1-1 0 0,0-1 1 0 0,0 0-1 0 0,-1 1 1 0 0,1-1-1 0 0,0 1 1 0 0,0-1-1 0 0,0 0 1 0 0,0 1-1 0 0,-1-1 1 0 0,1 0-1 0 0,0 0 1 0 0,-1 1-1 0 0,1-1 1 0 0,0 0-1 0 0,0 1 1 0 0,-1-1-1 0 0,1 0 1 0 0,0 0-1 0 0,-1 0 1 0 0,1 1-1 0 0,-1-1 1 0 0,1 0-1 0 0,0 0 1 0 0,-1 0-1 0 0,1 0 1 0 0,-1 0-1 0 0,-11 6 37 0 0,-9 9 10 0 0,-32 33 0 0 0,31-28 4 0 0,-31 23 0 0 0,-44 18 151 0 0,55-38-68 0 0,-68 29 0 0 0,54-27-42 0 0,-115 45 210 0 0,152-62-254 0 0,-1-1 0 0 0,-25 4-1 0 0,4 0 22 0 0,-95 19 151 0 0,50-13-87 0 0,-19 3 10 0 0,51-10-63 0 0,34-6-31 0 0,-31 3 0 0 0,-52-4 98 0 0,87-3-118 0 0,0-1 0 0 0,0 0 0 0 0,0-1 0 0 0,-17-5 0 0 0,16 4-9 0 0,9 1-11 0 0,1-1-1 0 0,-1 1 0 0 0,1-1 1 0 0,-1-1-1 0 0,-8-5 0 0 0,-13-6 45 0 0,28 15-49 0 0,-1-1-1 0 0,0 0 0 0 0,0 0 0 0 0,1 0 0 0 0,-1 0 1 0 0,1 0-1 0 0,-1 0 0 0 0,1 0 0 0 0,-1 0 0 0 0,1-1 0 0 0,0 1 1 0 0,-1-1-1 0 0,1 1 0 0 0,0-1 0 0 0,0 1 0 0 0,0-1 1 0 0,0 0-1 0 0,0 1 0 0 0,1-1 0 0 0,-1 0 0 0 0,0 0 0 0 0,1 0 1 0 0,-1 0-1 0 0,1 1 0 0 0,0-1 0 0 0,0 0 0 0 0,0 0 1 0 0,0 0-1 0 0,0 0 0 0 0,0 0 0 0 0,0 0 0 0 0,0 0 0 0 0,1 0 1 0 0,0-3-1 0 0,1 2 3 0 0,-1 0-1 0 0,0 0 1 0 0,1 0 0 0 0,-1 1-1 0 0,1-1 1 0 0,0 0 0 0 0,0 1-1 0 0,0-1 1 0 0,0 1 0 0 0,0-1-1 0 0,0 1 1 0 0,1 0 0 0 0,-1 0-1 0 0,1 0 1 0 0,0 0 0 0 0,0 1-1 0 0,3-2 1 0 0,5-4 14 0 0,4-2 18 0 0,1 1-1 0 0,0 1 1 0 0,0 0 0 0 0,29-7 0 0 0,-34 10-15 0 0,6 0 24 0 0,0 1 0 0 0,21-3-1 0 0,-16 4 4 0 0,-10 1-17 0 0,0 0 0 0 0,0 1-1 0 0,13 2 1 0 0,-15-2-11 0 0,-4 1-4 0 0,-1 0-1 0 0,0 0 0 0 0,0 1 1 0 0,1-1-1 0 0,-1 1 1 0 0,0 0-1 0 0,-1 1 1 0 0,8 3-1 0 0,12 6 101 0 0,-22-11-113 0 0,-1 0-1 0 0,0-1 1 0 0,1 1 0 0 0,-1 0 0 0 0,1 0-1 0 0,-1 0 1 0 0,0 0 0 0 0,0 0 0 0 0,1 0-1 0 0,-1 0 1 0 0,0 0 0 0 0,0 1 0 0 0,0-1-1 0 0,0 0 1 0 0,0 1 0 0 0,-1-1 0 0 0,1 1-1 0 0,0-1 1 0 0,-1 1 0 0 0,1-1 0 0 0,-1 1-1 0 0,1-1 1 0 0,-1 1 0 0 0,0 0 0 0 0,0-1-1 0 0,0 1 1 0 0,1-1 0 0 0,-1 1 0 0 0,-1 0-1 0 0,1 1 1 0 0,-1 1-1 0 0,0-1 0 0 0,1 1 0 0 0,-2-1 0 0 0,1 1 0 0 0,0-1 0 0 0,-1 0 0 0 0,1 0 0 0 0,-1 0 1 0 0,0 0-1 0 0,0 0 0 0 0,0 0 0 0 0,-5 5 0 0 0,2-4 4 0 0,-1 1 0 0 0,-11 6 0 0 0,2-2-2 0 0,-25 15 7 0 0,0-3 0 0 0,-55 21 0 0 0,-3 2-2 0 0,-18 20-5 0 0,65-34-2 0 0,15-9 7 0 0,2 2 0 0 0,0 1 0 0 0,-54 52 0 0 0,-78 78 14 0 0,165-153-27 0 0,-31 28 6 0 0,-1-1 0 0 0,-2-1 0 0 0,-44 25 0 0 0,-60 27 6 0 0,33-24 2 0 0,85-46-13 0 0,1-2 1 0 0,-1 0 0 0 0,-30 5-1 0 0,45-11-1 0 0,-106 16 6 0 0,90-15-5 0 0,-1-1 0 0 0,-43-3 0 0 0,59 1 1 0 0,-1-1-1 0 0,0 1 0 0 0,1-1 0 0 0,-1 0 0 0 0,1-1 0 0 0,0 0 0 0 0,0 0 0 0 0,-7-5 0 0 0,4 2 2 0 0,1-1 0 0 0,-1 0 0 0 0,2-1 0 0 0,-14-14-1 0 0,20 20 1 0 0,0 0-1 0 0,0-1 1 0 0,0 1-1 0 0,0-1 1 0 0,1 0-1 0 0,-1 1 1 0 0,1-1-1 0 0,-1 0 1 0 0,1 0-1 0 0,0 0 1 0 0,0 0-1 0 0,1 0 1 0 0,-2-3-1 0 0,2 1 7 0 0,0 0 1 0 0,0 1-1 0 0,1-1 0 0 0,-1 1 1 0 0,1-1-1 0 0,0 1 0 0 0,0-1 1 0 0,4-7-1 0 0,16-40 69 0 0,3 1 1 0 0,2 1-1 0 0,44-65 0 0 0,280-377 442 0 0,-258 362-2840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3.1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113 0 10448 0 0,'0'2'13'0'0,"1"1"0"0"0,-1-1 0 0 0,1 0 0 0 0,0 0 1 0 0,0 0-1 0 0,-1 0 0 0 0,3 3 0 0 0,4 10 103 0 0,-3 4 75 0 0,0 0-1 0 0,-2 0 1 0 0,1 22 0 0 0,-4 57 674 0 0,1-93-841 0 0,-3 39 465 0 0,-16 74 0 0 0,10-72-246 0 0,-8 37 422 0 0,-53 147 0 0 0,67-220-1209 0 0,-2 0 0 0 0,-7 14 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3.4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14 15072 0 0,'0'-2'0'0'0,"0"-3"0"0"0,-4-2 0 0 0,1 7 216 0 0,0 7 0 0 0,3 2-8 0 0,0 1 24 0 0,0-2-128 0 0,-4-1 0 0 0,-4-3 8 0 0,-32-1 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3.7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251 623 13672 0 0,'12'3'22'0'0,"1"-1"1"0"0,-1 0 0 0 0,1 0 0 0 0,0-1 0 0 0,-1-1 0 0 0,20-2 0 0 0,2-1 43 0 0,-17 2 10 0 0,-1-1-1 0 0,1 0 1 0 0,27-9 0 0 0,41-21 347 0 0,-62 22-335 0 0,-1 0 0 0 0,0-2 1 0 0,-1 0-1 0 0,0-2 0 0 0,-1 0 1 0 0,0-1-1 0 0,19-20 0 0 0,-27 23-63 0 0,-1-1-1 0 0,0 0 0 0 0,0 0 1 0 0,-2-1-1 0 0,0-1 0 0 0,0 0 1 0 0,8-21-1 0 0,0-10 0 0 0,14-58 0 0 0,-29 97-24 0 0,0-1 0 0 0,-1 1 0 0 0,-1 0-1 0 0,1-1 1 0 0,-1 1 0 0 0,0-1 0 0 0,0 1 0 0 0,-1-1 0 0 0,0 1 0 0 0,-4-12 0 0 0,3 13-3 0 0,1 1 1 0 0,-2 0 0 0 0,1-1-1 0 0,-1 1 1 0 0,1 0 0 0 0,-1 0-1 0 0,-1 1 1 0 0,1-1 0 0 0,-1 1-1 0 0,0-1 1 0 0,0 1 0 0 0,0 0 0 0 0,0 1-1 0 0,-6-4 1 0 0,7 5-1 0 0,-1 0 1 0 0,1 1-1 0 0,0 0 1 0 0,-1 0-1 0 0,0 0 1 0 0,1 0-1 0 0,-1 1 0 0 0,0-1 1 0 0,1 1-1 0 0,-1 0 1 0 0,-6 0-1 0 0,-7 0-14 0 0,14 0 15 0 0,1 0 1 0 0,0 1 0 0 0,0-1-1 0 0,0 1 1 0 0,-1-1-1 0 0,1 1 1 0 0,0-1-1 0 0,0 1 1 0 0,0 0-1 0 0,0 0 1 0 0,-3 3 0 0 0,-21 16-8 0 0,18-13 8 0 0,0-1 1 0 0,0 2-1 0 0,1-1 1 0 0,0 1-1 0 0,1 0 1 0 0,0 1-1 0 0,-6 10 0 0 0,-25 56-1 0 0,26-51 2 0 0,1-2 0 0 0,-17 35 0 0 0,-26 86 1 0 0,41-103 2 0 0,-22 71 9 0 0,-198 602 117 0 0,207-626-102 0 0,-16 51 26 0 0,29-105-34 0 0,-39 95 67 0 0,40-104-61 0 0,-1-1-1 0 0,-1 0 1 0 0,-20 25 0 0 0,28-42-348 0 0,0 0 1 0 0,-1-1 0 0 0,1 1-1 0 0,-1-1 1 0 0,-11 8-1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4.1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0 994 11552 0 0,'5'0'0'0'0,"6"0"0"0"0,7-3 0 0 0,-1 2 232 0 0,-4-2 8 0 0,1 3 8 0 0,73 0-8 0 0,14 0 256 0 0,-8-1 0 0 0,-2-5 0 0 0,-5-5 8 0 0,-8 2-152 0 0,-5 2-8 0 0,5 0 8 0 0,11-13 8 0 0</inkml:trace>
  <inkml:trace contextRef="#ctx0" brushRef="#br0" timeOffset="1">1558 701 10344 0 0,'0'2'7'0'0,"1"0"0"0"0,0-1 0 0 0,0 1 0 0 0,-1 0 0 0 0,1 0 0 0 0,-1-1 0 0 0,1 1 0 0 0,-1 0 0 0 0,0 0 0 0 0,0 0 0 0 0,0 3 0 0 0,-3 21 248 0 0,3-25-241 0 0,-37 169 1575 0 0,9-45-682 0 0,-19 55 141 0 0,27-106-677 0 0,-5 13-23 0 0,19-69-859 0 0,1 0 1 0 0,-5 31 0 0 0</inkml:trace>
  <inkml:trace contextRef="#ctx0" brushRef="#br0" timeOffset="2">1889 1 4720 0 0,'1'3'0'0'0,"2"-2"0"0"0,11 9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4.4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201 0 13056 0 0,'-34'75'83'0'0,"-41"96"501"0"0,12 2-9 0 0,55-142-116 0 0,-8 43 1 0 0,14-59-177 0 0,0 1 0 0 0,2 0 0 0 0,-1 0 1 0 0,5 26-1 0 0,-2-28-96 0 0,0 0 0 0 0,1 0 0 0 0,1 0 0 0 0,1-1 0 0 0,0 1 0 0 0,11 21 0 0 0,-13-29-140 0 0,1-1 0 0 0,-1 0-1 0 0,1 0 1 0 0,0 0 0 0 0,0-1 0 0 0,1 1 0 0 0,-1-1 0 0 0,1 0-1 0 0,0 0 1 0 0,0-1 0 0 0,0 1 0 0 0,1-1 0 0 0,-1 0-1 0 0,1-1 1 0 0,-1 1 0 0 0,1-1 0 0 0,0 0 0 0 0,6 1-1 0 0,-1-1-16 0 0,0-1-1 0 0,-1 0 1 0 0,1 0 0 0 0,0-1-1 0 0,0 0 1 0 0,0-1-1 0 0,-1 0 1 0 0,1-1-1 0 0,-1 0 1 0 0,1-1-1 0 0,-1 0 1 0 0,19-8-1 0 0,-7 1-6 0 0,-2 3-8 0 0,-2-2 0 0 0,1 0-1 0 0,29-20 1 0 0,35-40 3 0 0,-55 44-8 0 0,-19 17-10 0 0,0 0 0 0 0,-1-1 0 0 0,0 0 1 0 0,-1 0-1 0 0,0-1 0 0 0,-1 0 0 0 0,0 0 1 0 0,0-1-1 0 0,-1 1 0 0 0,4-14 0 0 0,4-18-2417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4.7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0 142 13464 0 0,'8'3'0'0'0,"14"0"0"0"0,26 1 0 0 0,-3 0 176 0 0,0-1 8 0 0,8-3-8 0 0,67-3 16 0 0,9-11 176 0 0,-8-1 8 0 0,0-1 0 0 0,-5 6 0 0 0,-9-2-288 0 0,-12-11 8 0 0,-4-6-8 0 0,-9-8 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5.2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1494 48 13056 0 0,'-1'-7'61'0'0,"-1"0"91"0"0,2 7-149 0 0,1 0 0 0 0,-1 0 0 0 0,0 0 0 0 0,0 0-1 0 0,0 0 1 0 0,0-1 0 0 0,0 1 0 0 0,0 0 0 0 0,0 0 0 0 0,0 0 0 0 0,0 0-1 0 0,0 0 1 0 0,0 0 0 0 0,0 0 0 0 0,1 0 0 0 0,-1 0 0 0 0,0 0 0 0 0,0 0-1 0 0,0 0 1 0 0,0 0 0 0 0,0 0 0 0 0,0 0 0 0 0,0 0 0 0 0,0 0 0 0 0,1 0-1 0 0,-1 0 1 0 0,0 0 0 0 0,0 0 0 0 0,0 0 0 0 0,0 0 0 0 0,0 0 0 0 0,0 0 0 0 0,0 0-1 0 0,0 0 1 0 0,1 0 0 0 0,-1 0 0 0 0,0 0 0 0 0,0 0 0 0 0,0 0 0 0 0,0 0-1 0 0,0 0 1 0 0,0 0 0 0 0,0 0 0 0 0,0 0 0 0 0,0 1 0 0 0,0-1 0 0 0,1 0-1 0 0,-1 0 1 0 0,0 0 0 0 0,0 0 0 0 0,0 0 0 0 0,0 0 0 0 0,0 0 0 0 0,0 0 25 0 0,1 0 1 0 0,0 0 0 0 0,-1-1 0 0 0,1 1 0 0 0,-1-1 0 0 0,1 1 0 0 0,-1 0-1 0 0,1-1 1 0 0,-1 1 0 0 0,1-1 0 0 0,-1 1 0 0 0,1-1 0 0 0,-1 1 0 0 0,1-2-1 0 0,8-7 396 0 0,-4 8-307 0 0,3-3-37 0 0,1 1 1 0 0,0 1 0 0 0,0 0-1 0 0,0 0 1 0 0,0 0 0 0 0,0 1-1 0 0,15 1 1 0 0,-12 0-8 0 0,-9 0-67 0 0,-1 0 1 0 0,1 0-1 0 0,-1 0 0 0 0,0 0 0 0 0,1 1 1 0 0,-1-1-1 0 0,0 1 0 0 0,1-1 1 0 0,-1 1-1 0 0,0 0 0 0 0,0 0 1 0 0,0 0-1 0 0,1 0 0 0 0,-1 0 1 0 0,0 1-1 0 0,3 1 0 0 0,0 3-1 0 0,1-1 0 0 0,-1 1 0 0 0,0 0 0 0 0,-1 0 0 0 0,1 0-1 0 0,-1 1 1 0 0,0-1 0 0 0,-1 1 0 0 0,0 0 0 0 0,0 0 0 0 0,0 1 0 0 0,-1-1-1 0 0,0 0 1 0 0,0 1 0 0 0,-1-1 0 0 0,0 10 0 0 0,-1 8 10 0 0,-2-1 0 0 0,-1 1-1 0 0,-9 39 1 0 0,-29 71 38 0 0,27-93-32 0 0,0 3 17 0 0,-2-1 0 0 0,-33 63 1 0 0,45-99-28 0 0,-1-1-1 0 0,0 0 1 0 0,0 0 0 0 0,-1 0-1 0 0,1-1 1 0 0,-1 0 0 0 0,-1 0-1 0 0,1 0 1 0 0,-1-1 0 0 0,0 0-1 0 0,0 0 1 0 0,-1-1 0 0 0,1 0-1 0 0,-11 5 1 0 0,6-5 8 0 0,9-3-11 0 0,1 1-1 0 0,-1-1 1 0 0,0 0-1 0 0,0 0 0 0 0,-1 0 1 0 0,1-1-1 0 0,0 1 0 0 0,0-1 1 0 0,0 1-1 0 0,0-1 0 0 0,-1 0 1 0 0,1 0-1 0 0,0-1 0 0 0,0 1 1 0 0,-5-1-1 0 0,-3-3 57 0 0,0 0 0 0 0,-13-2 0 0 0,20 5-37 0 0,0 0-1 0 0,0-1 1 0 0,-7-3 0 0 0,9 4-10 0 0,-1-1 1 0 0,0 1 0 0 0,1 0 0 0 0,-1 0 0 0 0,0 0 0 0 0,0 0 0 0 0,1 0 0 0 0,-1 1-1 0 0,0-1 1 0 0,0 1 0 0 0,0 0 0 0 0,-3 0 0 0 0,2 0 0 0 0,1 1 0 0 0,-1 0 0 0 0,1 0 0 0 0,0 0 0 0 0,0 1 0 0 0,-1-1 0 0 0,1 1 0 0 0,0-1 0 0 0,0 1 0 0 0,-3 2 0 0 0,-2 3 48 0 0,-14 15 0 0 0,13-13-50 0 0,-17 18 129 0 0,-39 51 0 0 0,57-68-122 0 0,-122 161 440 0 0,112-149-415 0 0,12-15-27 0 0,0 1 0 0 0,0-1 0 0 0,0 0 1 0 0,-15 10-1 0 0,10-10 8 0 0,-19 8 1 0 0,1-1-11 0 0,25-12-16 0 0,0-1 0 0 0,0 1-1 0 0,-1-1 1 0 0,1 1 0 0 0,0-1-1 0 0,-1 0 1 0 0,1-1-1 0 0,0 1 1 0 0,-1-1 0 0 0,-4 0-1 0 0,-5-1 0 0 0,-26-6 0 0 0,27 4-6 0 0,-25-1-1 0 0,30 3 3 0 0,0 1 0 0 0,-1-1-1 0 0,1-1 1 0 0,0 0-1 0 0,0 0 1 0 0,-12-5-1 0 0,17 6 2 0 0,-1 0-1 0 0,0 0 1 0 0,1 0-1 0 0,-1 0 0 0 0,0 1 1 0 0,1 0-1 0 0,-1 0 1 0 0,0 0-1 0 0,0 0 1 0 0,1 0-1 0 0,-5 2 1 0 0,0-1-6 0 0,1 1 0 0 0,0 1 1 0 0,-1-1-1 0 0,-7 5 0 0 0,12-4 5 0 0,-1-1-1 0 0,1 0 1 0 0,0 0-1 0 0,1 1 1 0 0,-1 0-1 0 0,0 0 1 0 0,1-1-1 0 0,-1 1 1 0 0,1 1-1 0 0,0-1 1 0 0,0 0-1 0 0,0 1 1 0 0,1-1-1 0 0,-3 5 1 0 0,2-2-3 0 0,0-1 0 0 0,1 1 0 0 0,-1 0 0 0 0,1-1 0 0 0,0 1 0 0 0,1 0 1 0 0,-1 0-1 0 0,2 10 0 0 0,-1-12 2 0 0,1 0 0 0 0,0 0 1 0 0,1 0-1 0 0,-1 0 1 0 0,1 0-1 0 0,0 0 0 0 0,0 0 1 0 0,0 0-1 0 0,0-1 0 0 0,4 5 1 0 0,1 1-10 0 0,1 0 0 0 0,12 10 1 0 0,-19-17 9 0 0,1-1 0 0 0,-1 0 0 0 0,1 0 0 0 0,-1 0 0 0 0,1 0 0 0 0,-1 0 0 0 0,1 0 0 0 0,0 0 0 0 0,-1 0 0 0 0,1-1 1 0 0,0 1-1 0 0,0-1 0 0 0,-1 1 0 0 0,3-1 0 0 0,-3 0 0 0 0,0 0 1 0 0,0 0-1 0 0,-1 0 1 0 0,1-1-1 0 0,0 1 1 0 0,0 0-1 0 0,-1 0 0 0 0,1-1 1 0 0,0 1-1 0 0,-1-1 1 0 0,1 1-1 0 0,0 0 1 0 0,-1-1-1 0 0,1 1 1 0 0,-1-1-1 0 0,1 0 1 0 0,0 1-1 0 0,-1-1 1 0 0,1 1-1 0 0,-1-1 0 0 0,0 0 1 0 0,1 1-1 0 0,-1-1 1 0 0,0 0-1 0 0,1 0 1 0 0,-1 1-1 0 0,0-1 1 0 0,0 0-1 0 0,1 0 1 0 0,-1 1-1 0 0,0-1 1 0 0,0 0-1 0 0,0-1 0 0 0,0 0 1 0 0,0 0-1 0 0,-1 0 0 0 0,1 0 1 0 0,-1 1-1 0 0,1-1 0 0 0,-1 0 0 0 0,1 0 1 0 0,-1 0-1 0 0,0 0 0 0 0,0 1 0 0 0,-2-3 1 0 0,1-1-3 0 0,-1 0 3 0 0,1 1-1 0 0,-1-1 0 0 0,0 1 1 0 0,0 0-1 0 0,-1 0 0 0 0,1 0 0 0 0,-1 1 1 0 0,0-1-1 0 0,0 1 0 0 0,-5-4 1 0 0,6 5-1 0 0,0 0 1 0 0,-1 1 0 0 0,1-1 0 0 0,0 1 0 0 0,-1 0 0 0 0,1 0 0 0 0,-1 0-1 0 0,1 0 1 0 0,-1 0 0 0 0,1 1 0 0 0,-1 0 0 0 0,0-1 0 0 0,1 1-1 0 0,-1 1 1 0 0,-7 0 0 0 0,-6 4 0 0 0,1 0-1 0 0,-1 1 1 0 0,1 0-1 0 0,0 2 1 0 0,1 0-1 0 0,-16 10 1 0 0,-83 67-6 0 0,95-68 7 0 0,1 1-1 0 0,0 0 1 0 0,1 2 0 0 0,2 0 0 0 0,0 0-1 0 0,-14 25 1 0 0,11-12 0 0 0,2 1 0 0 0,0 1 0 0 0,-14 52 0 0 0,27-79 0 0 0,1-1 0 0 0,0 1 0 0 0,1 0 0 0 0,0 0 0 0 0,0 0 0 0 0,1 0 0 0 0,-1-1 0 0 0,2 1 0 0 0,-1 0 0 0 0,1 0 0 0 0,0 0 0 0 0,1 0 0 0 0,0-1 0 0 0,0 1 0 0 0,1-1 0 0 0,0 1 0 0 0,0-1 0 0 0,8 12 0 0 0,-9-15 1 0 0,1-1-1 0 0,0 1 0 0 0,0-1 0 0 0,1 1 0 0 0,-1-1 0 0 0,1 0 0 0 0,-1 0 0 0 0,1 0 0 0 0,0-1 0 0 0,0 0 0 0 0,6 3 1 0 0,-4-3-1 0 0,0 1 0 0 0,1-1 1 0 0,-1-1-1 0 0,1 0 0 0 0,0 0 0 0 0,-1 0 1 0 0,10 0-1 0 0,-5-2 1 0 0,1 0-1 0 0,0 0 1 0 0,-1-1 0 0 0,1-1-1 0 0,-1 1 1 0 0,0-2 0 0 0,0 0-1 0 0,20-10 1 0 0,-8 0-431 0 0,1-1 0 0 0,-2-1 0 0 0,0-1 0 0 0,22-22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43.2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16783 0 0,'0'0'0'0'0,"11"23"0"0"0,7-5 120 0 0,0-2-8 0 0,1 6 8 0 0,1 10 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5.5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6 9944 0 0,'-3'-1'0'0'0,"-1"-3"0"0"0,1 5 376 0 0,9 2 0 0 0,0 4 0 0 0,19 13 16 0 0,3 5-208 0 0,-10 0 16 0 0,-9-2-8 0 0,-6-5 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5.8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1 431 14368 0 0,'15'-3'0'0'0,"29"-4"0"0"0,18-13 0 0 0,10-2-200 0 0,6-8 16 0 0,6-13-8 0 0,7-14 8 0 0,2 1-96 0 0,-7 1 8 0 0,1-11 8 0 0,-6-6-8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6.2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5968 1 16384 0 0,'-3'0'-10'0'0,"0"1"0"0"0,-1 0 0 0 0,1 0 0 0 0,0 0 0 0 0,-1 0 0 0 0,1 0 0 0 0,0 1 0 0 0,0-1 0 0 0,0 1 0 0 0,0 0 0 0 0,1 0 0 0 0,-1 0 0 0 0,0 0 0 0 0,-2 3 0 0 0,0-1-8 0 0,-5 5-12 0 0,1-1 0 0 0,0 2 0 0 0,-11 14 0 0 0,-2 3 2 0 0,-13 10 17 0 0,-41 33 1 0 0,-44 28 10 0 0,79-65 1 0 0,-345 271 1 0 0,39-37 68 0 0,70-63 21 0 0,157-116-22 0 0,-122 70-1992 0 0</inkml:trace>
  <inkml:trace contextRef="#ctx0" brushRef="#br0" timeOffset="1">1533 2246 13168 0 0,'-69'382'465'0'0,"59"-308"159"0"0,-20 77 0 0 0,16-91-121 0 0,-11 43 266 0 0,19-84-506 0 0,-1 0 0 0 0,0 0 1 0 0,-14 23-1 0 0,18-37-178 0 0,0 0 0 0 0,0 0 0 0 0,-1-1 0 0 0,-4 6 0 0 0,6-8-54 0 0,0-1-1 0 0,1 1 0 0 0,-1-1 0 0 0,0 1 0 0 0,0-1 1 0 0,0 0-1 0 0,0 0 0 0 0,-1 0 0 0 0,1 0 0 0 0,0 0 1 0 0,0-1-1 0 0,-1 1 0 0 0,-3 0 0 0 0,-3 0 47 0 0,1-1-1 0 0,0 0 1 0 0,-1-1-1 0 0,1 0 1 0 0,0 0-1 0 0,-15-4 1 0 0,-46-21 188 0 0,25 9-111 0 0,-68-27 110 0 0,42 15-120 0 0,64 26-133 0 0,1 1 0 0 0,-1 0 0 0 0,1 0-1 0 0,-1 1 1 0 0,1 0 0 0 0,-1 0 0 0 0,0 0 0 0 0,0 1 0 0 0,0-1 0 0 0,-7 2 0 0 0,5 0 2 0 0,-1 0-1 0 0,1 1 1 0 0,0 0 0 0 0,0 1-1 0 0,0 0 1 0 0,-11 5 0 0 0,-4 5 14 0 0,-1 2 0 0 0,2 0 0 0 0,-30 26 0 0 0,26-20-10 0 0,-58 49 55 0 0,-83 89 0 0 0,-2 31 11 0 0,22-34-30 0 0,130-139-1293 0 0,-35 25-1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6.5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1662 16184 0 0,'406'-284'625'0'0,"-109"83"21"0"0,278-238 1457 0 0,-147 85-924 0 0,-218 182-704 0 0,46-39-2916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7.4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1179 263 14168 0 0,'0'-6'81'0'0,"0"3"-26"0"0,0 1 0 0 0,-1-1 1 0 0,1 1-1 0 0,0-1 1 0 0,1 1-1 0 0,-1 0 0 0 0,0-1 1 0 0,1 1-1 0 0,-1 0 1 0 0,1-1-1 0 0,0 1 0 0 0,0 0 1 0 0,0 0-1 0 0,1-3 1 0 0,5-1 158 0 0,0 0 1 0 0,0 1-1 0 0,0 0 1 0 0,1 1 0 0 0,-1 0-1 0 0,14-6 1 0 0,9-5 150 0 0,33-19 210 0 0,2 3 0 0 0,102-35-1 0 0,-147 59-497 0 0,-8 3-29 0 0,0 0 1 0 0,1 0 0 0 0,-1 1 0 0 0,15-1-1 0 0,16-2 128 0 0,-42 6-171 0 0,0-1 0 0 0,0 1-1 0 0,0 0 1 0 0,0 0 0 0 0,0 0-1 0 0,0 0 1 0 0,0 0-1 0 0,0 1 1 0 0,0-1 0 0 0,-1 0-1 0 0,1 0 1 0 0,0 1 0 0 0,0-1-1 0 0,0 0 1 0 0,0 1 0 0 0,0-1-1 0 0,0 1 1 0 0,-1-1-1 0 0,1 1 1 0 0,0-1 0 0 0,0 1-1 0 0,-1 0 1 0 0,1-1 0 0 0,0 1-1 0 0,-1 0 1 0 0,1-1 0 0 0,-1 1-1 0 0,1 0 1 0 0,-1 0-1 0 0,1 0 1 0 0,-1 0 0 0 0,1 1-1 0 0,0 1 6 0 0,-1 0 0 0 0,1 0-1 0 0,0 1 1 0 0,-1-1 0 0 0,0 0-1 0 0,0 0 1 0 0,0 1 0 0 0,-1 3-1 0 0,-2 11 4 0 0,-2 0 0 0 0,0 0-1 0 0,-1-1 1 0 0,-1 1-1 0 0,-11 21 1 0 0,15-33-10 0 0,-68 118 30 0 0,-12-3-18 0 0,54-79-7 0 0,-44 66 1 0 0,-110 219-1 0 0,174-308-9 0 0,1 0 0 0 0,1 0 0 0 0,-7 31 0 0 0,13-42 1 0 0,0-1 0 0 0,0 1-1 0 0,0 0 1 0 0,1 0 0 0 0,0-1 0 0 0,0 1-1 0 0,1 0 1 0 0,0 0 0 0 0,1-1-1 0 0,0 1 1 0 0,0-1 0 0 0,3 8-1 0 0,-5-14 1 0 0,1 0 0 0 0,-1 0 0 0 0,1 0 0 0 0,-1 0 0 0 0,1 0 0 0 0,-1 0 0 0 0,1 0 0 0 0,-1 0 0 0 0,1 0 0 0 0,0 0 0 0 0,0-1 0 0 0,-1 1 0 0 0,1 0 0 0 0,0-1 0 0 0,0 1 0 0 0,0 0 0 0 0,0-1 0 0 0,0 1 0 0 0,1 0 0 0 0,1-1 0 0 0,-1 0 0 0 0,0 0 0 0 0,1 0 0 0 0,-1 0 0 0 0,1 0 0 0 0,-1 0 0 0 0,4-2 0 0 0,-5 2 0 0 0,10-1 0 0 0,-8 1 0 0 0,-1 0 0 0 0,0 0 0 0 0,0 0 0 0 0,1 0 0 0 0,-1-1 0 0 0,0 1 0 0 0,0-1 0 0 0,0 1 0 0 0,0-1 0 0 0,0 0 0 0 0,0 0 0 0 0,0 0 0 0 0,0 0 0 0 0,2-2 0 0 0,19-20 0 0 0,-23 23 0 0 0,0 0 0 0 0,0 0 0 0 0,0 0 0 0 0,1 0 0 0 0,-1 0 0 0 0,0 0 0 0 0,0 0 0 0 0,0 0 0 0 0,1 0 0 0 0,-1-1 0 0 0,0 1 0 0 0,0 0 0 0 0,0 0 0 0 0,0 0 0 0 0,0 0 0 0 0,1-1 0 0 0,-1 1 0 0 0,0 0 0 0 0,0 0 0 0 0,0 0 0 0 0,0 0 0 0 0,0-1 0 0 0,0 1 0 0 0,0 0 1 0 0,0 0-1 0 0,0-1 0 0 0,0 1 0 0 0,1 0 0 0 0,-1 0 0 0 0,0 0 0 0 0,0-1 0 0 0,0 1 0 0 0,0 0 0 0 0,-1 0 0 0 0,1 0 0 0 0,0-1 0 0 0,0 1 0 0 0,0 0 0 0 0,0 0 0 0 0,0 0 0 0 0,0-1 0 0 0,0 1 0 0 0,0 0 0 0 0,0 0 0 0 0,0 0 0 0 0,-1-1 0 0 0,1 1 0 0 0,0 0 0 0 0,0 0 0 0 0,0 0 0 0 0,0 0 0 0 0,-1 0 0 0 0,1-1 0 0 0,0 1 0 0 0,0 0 0 0 0,0 0 0 0 0,0 0 0 0 0,-1 0 0 0 0,1 0 0 0 0,0 0 0 0 0,0 0 0 0 0,-1 0 0 0 0,1 0 0 0 0,0 0 0 0 0,0 0 0 0 0,0 0 0 0 0,-1 0 0 0 0,-15-2-2 0 0,-13 5 0 0 0,1 1-1 0 0,-51 15 1 0 0,58-13 0 0 0,-22 5-3 0 0,21-4 1 0 0,-2-1 1 0 0,1-1 0 0 0,-1-1 0 0 0,-29 1-1 0 0,34-4 4 0 0,9-1 0 0 0,1 0 0 0 0,-1 0 0 0 0,1-1 0 0 0,-1 0 0 0 0,1 0 0 0 0,-18-6 0 0 0,6-2 0 0 0,0-1 0 0 0,1-1 0 0 0,0 0 0 0 0,0-2 0 0 0,1-1 0 0 0,1 0 0 0 0,0-1 0 0 0,1-1 0 0 0,-16-19 0 0 0,-17-21 7 0 0,-18-19 8 0 0,60 65-14 0 0,-12-15 6 0 0,-36-36-1 0 0,49 55-3 0 0,1 0 0 0 0,-1 1-1 0 0,0 0 1 0 0,0 0 0 0 0,-1 0-1 0 0,0 1 1 0 0,1 0 0 0 0,-2 1-1 0 0,1 0 1 0 0,-15-4 0 0 0,17 6 0 0 0,0 1 1 0 0,-1 0-1 0 0,1 0 1 0 0,-1 0 0 0 0,1 1-1 0 0,0 0 1 0 0,-1 0-1 0 0,-11 4 1 0 0,-2 2 11 0 0,-24 13 0 0 0,20-8 5 0 0,-34 25 0 0 0,-2 2 30 0 0,48-32-21 0 0,0 0 0 0 0,0 1 1 0 0,-19 18-1 0 0,13-11 67 0 0,18-15-91 0 0,0 0-1 0 0,0 0 1 0 0,0 1 0 0 0,0-1-1 0 0,0 0 1 0 0,0 0 0 0 0,-1 1-1 0 0,1-1 1 0 0,0 0 0 0 0,0 0-1 0 0,0 1 1 0 0,0-1 0 0 0,0 0-1 0 0,0 1 1 0 0,0-1 0 0 0,0 0-1 0 0,1 0 1 0 0,-1 1-1 0 0,0-1 1 0 0,0 0 0 0 0,0 0-1 0 0,0 1 1 0 0,0-1 0 0 0,0 0-1 0 0,0 0 1 0 0,0 0 0 0 0,1 1-1 0 0,-1-1 1 0 0,0 0 0 0 0,0 0-1 0 0,0 0 1 0 0,1 1 0 0 0,-1-1-1 0 0,0 0 1 0 0,0 0 0 0 0,0 0-1 0 0,1 0 1 0 0,-1 0 0 0 0,0 1-1 0 0,0-1 1 0 0,1 0 0 0 0,-1 0-1 0 0,0 0 1 0 0,0 0-1 0 0,1 0 1 0 0,-1 0 0 0 0,0 0-1 0 0,0 0 1 0 0,1 0 0 0 0,-1 0-1 0 0,0 0 1 0 0,1 0 0 0 0,-1 0-1 0 0,0 0 1 0 0,85-54 105 0 0,35-21-19 0 0,-4 15-60 0 0,-85 46-28 0 0,2 2-1 0 0,61-15 1 0 0,-79 24-3 0 0,1 0-1 0 0,0 1 1 0 0,0 1-1 0 0,0 0 1 0 0,0 1-1 0 0,0 1 1 0 0,0 0-1 0 0,0 1 1 0 0,0 1-1 0 0,19 6 1 0 0,-29-7-1 0 0,0 0 1 0 0,0 1 0 0 0,-1-1-1 0 0,0 1 1 0 0,1 1 0 0 0,-1-1-1 0 0,0 1 1 0 0,-1-1 0 0 0,1 1-1 0 0,-1 1 1 0 0,1-1 0 0 0,-1 1-1 0 0,0-1 1 0 0,-1 1 0 0 0,1 0-1 0 0,-1 0 1 0 0,0 1 0 0 0,0-1 0 0 0,2 7-1 0 0,-2-1-1 0 0,0-1-1 0 0,-1 0 1 0 0,0 1-1 0 0,0-1 1 0 0,-1 1 0 0 0,-1 0-1 0 0,0-1 1 0 0,0 1-1 0 0,-1 0 1 0 0,-2 12-1 0 0,-5 9-5 0 0,0 1 0 0 0,-2-1 0 0 0,-24 51 0 0 0,-55 87-33 0 0,33-72 10 0 0,-68 120-25 0 0,16 8 15 0 0,106-221 40 0 0,-52 133-24 0 0,39-94 19 0 0,-11 53-1 0 0,22-76 6 0 0,1 2 0 0 0,1-1-1 0 0,1 0 1 0 0,1 0 0 0 0,1 1-1 0 0,0-1 1 0 0,2 0 0 0 0,1 0-1 0 0,1 0 1 0 0,0 0 0 0 0,10 22-1 0 0,-10-32 4 0 0,1 0 0 0 0,1 0 0 0 0,0-1 0 0 0,0 1 0 0 0,1-2 0 0 0,0 1-1 0 0,1-1 1 0 0,0 0 0 0 0,1-1 0 0 0,0 0 0 0 0,0 0 0 0 0,1-1 0 0 0,15 8-1 0 0,-5-4 5 0 0,1-1-1 0 0,0-2 1 0 0,1 0-1 0 0,0-1 1 0 0,0-2-1 0 0,37 7 0 0 0,-29-10 15 0 0,0 0 0 0 0,1-2-1 0 0,-1-2 1 0 0,0 0 0 0 0,50-10-1 0 0,-13-3 55 0 0,95-33 0 0 0,-79 16 10 0 0,-1-3 1 0 0,81-47-1 0 0,145-105 135 0 0,-242 144-2795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7.7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17687 0 0,'0'3'0'0'0,"2"2"0"0"0,7 2 0 0 0,1 5 192 0 0,-2-1 8 0 0,2-1-8 0 0,-3-14 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8.0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147 1 16983 0 0,'0'0'0'0'0,"-3"55"0"0"0,-1 4 16 0 0,0 11 0 0 0,4 20 0 0 0,-6 6 8 0 0,2 7 296 0 0,-3 1 16 0 0,-6 7-8 0 0,-8 9 8 0 0,0-11 0 0 0,2-10 16 0 0,0 12-8 0 0,-7 21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8.5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1836 416 13560 0 0,'1'-1'0'0'0,"0"-1"0"0"0,0 1 0 0 0,0 0 0 0 0,0-1 0 0 0,0 0 0 0 0,0 1 0 0 0,0-1 0 0 0,0 1 0 0 0,1-4 0 0 0,2-6 0 0 0,1 1 96 0 0,0 1 1 0 0,0 0 0 0 0,1 0 0 0 0,0 0 0 0 0,1 0 0 0 0,0 1 0 0 0,0 0 0 0 0,11-9 0 0 0,-1 4 152 0 0,1 0 1 0 0,0 2 0 0 0,1 0 0 0 0,21-10 0 0 0,-30 17-86 0 0,1 0 0 0 0,0 1 0 0 0,0 0 1 0 0,0 0-1 0 0,0 1 0 0 0,0 1 1 0 0,0 0-1 0 0,0 0 0 0 0,20 2 0 0 0,-25 0-95 0 0,0 0-1 0 0,0 1 0 0 0,0 0 0 0 0,0 0 0 0 0,0 0 0 0 0,0 0 0 0 0,0 1 0 0 0,-1 0 0 0 0,1 1 0 0 0,-1-1 0 0 0,0 1 0 0 0,0 0 0 0 0,0 0 0 0 0,-1 1 0 0 0,8 8 0 0 0,-10-10-46 0 0,1 0-1 0 0,-1 0 1 0 0,0 0-1 0 0,0 0 1 0 0,-1 0 0 0 0,1 1-1 0 0,-1-1 1 0 0,0 1-1 0 0,0-1 1 0 0,0 1 0 0 0,0-1-1 0 0,0 1 1 0 0,-1-1-1 0 0,1 1 1 0 0,-1 0-1 0 0,0-1 1 0 0,0 1 0 0 0,-1 0-1 0 0,1-1 1 0 0,-1 1-1 0 0,0-1 1 0 0,0 1 0 0 0,0 0-1 0 0,0-1 1 0 0,0 0-1 0 0,-1 1 1 0 0,0-1 0 0 0,-2 3-1 0 0,-2 4-3 0 0,-2-1-1 0 0,0-1 0 0 0,0 1 1 0 0,0-1-1 0 0,-1-1 1 0 0,0 1-1 0 0,0-2 1 0 0,-1 1-1 0 0,-19 9 1 0 0,1-4 3 0 0,0-1 0 0 0,-45 12 1 0 0,61-20-21 0 0,1-1 1 0 0,-1 0 0 0 0,-1 0 0 0 0,1-1-1 0 0,0-1 1 0 0,0 0 0 0 0,0-1-1 0 0,0 0 1 0 0,0-1 0 0 0,-24-6-1 0 0,27 5 1 0 0,0 1-1 0 0,-13-1 0 0 0,18 2 0 0 0,0 1-1 0 0,-1 0 1 0 0,1 0-1 0 0,0 0 1 0 0,0 1-1 0 0,0 0 1 0 0,0-1 0 0 0,0 1-1 0 0,-4 2 1 0 0,-16 8 9 0 0,0 1 0 0 0,0 1 0 0 0,-41 31 0 0 0,23-12 18 0 0,-2-3 0 0 0,-1-1 1 0 0,-69 31-1 0 0,83-45-4 0 0,-35 15 29 0 0,56-25-41 0 0,1-1 0 0 0,-1-1 0 0 0,0 0 0 0 0,0 0 0 0 0,-10 0 0 0 0,16-2-7 0 0,-37 0 53 0 0,37 0-51 0 0,0 0 1 0 0,0-1-1 0 0,0 0 1 0 0,0 0-1 0 0,0 0 0 0 0,0-1 1 0 0,0 1-1 0 0,-3-3 1 0 0,-2-2 12 0 0,1 0 0 0 0,-12-13 1 0 0,8 8-2 0 0,6 4-6 0 0,0 0 0 0 0,0 0 0 0 0,0-1 0 0 0,1 0 0 0 0,0 0 0 0 0,0 0 1 0 0,1-1-1 0 0,0 1 0 0 0,-4-16 0 0 0,0-5 31 0 0,-7-51-1 0 0,12 50-20 0 0,2-60 0 0 0,2 43-9 0 0,0 15 7 0 0,1 0 0 0 0,11-52 1 0 0,26-58 66 0 0,-37 135-78 0 0,1 0 1 0 0,0 0-1 0 0,0 1 0 0 0,5-8 0 0 0,-7 11-4 0 0,1 1 0 0 0,-1 1-1 0 0,1-1 1 0 0,-1 0 0 0 0,1 0 0 0 0,0 0 0 0 0,-1 1 0 0 0,1-1-1 0 0,0 1 1 0 0,0 0 0 0 0,0-1 0 0 0,0 1 0 0 0,1 0 0 0 0,-1 0 0 0 0,4-1-1 0 0,-5 2-1 0 0,0 0-1 0 0,0 0 0 0 0,1 0 0 0 0,-1 0 0 0 0,0 1 0 0 0,0-1 1 0 0,0 0-1 0 0,0 1 0 0 0,0-1 0 0 0,0 0 0 0 0,0 1 0 0 0,-1-1 1 0 0,1 1-1 0 0,0 0 0 0 0,0-1 0 0 0,0 1 0 0 0,0 0 0 0 0,-1-1 1 0 0,1 1-1 0 0,0 0 0 0 0,0 0 0 0 0,-1 0 0 0 0,1 0 0 0 0,-1 0 1 0 0,1-1-1 0 0,-1 1 0 0 0,1 2 0 0 0,2 4 20 0 0,0-1 0 0 0,-1 1 1 0 0,2 8-1 0 0,-2-6-12 0 0,0-1 1 0 0,-1 1 0 0 0,0 0-1 0 0,-1-1 1 0 0,0 1 0 0 0,-2 17-1 0 0,0-6 5 0 0,-6 59 50 0 0,-3-1 0 0 0,-31 112-1 0 0,-38 30 46 0 0,70-194-87 0 0,-2-1 0 0 0,-17 26 0 0 0,23-40-14 0 0,-1-1 0 0 0,-1-1 0 0 0,1 0 0 0 0,-2 0 0 0 0,1 0 0 0 0,-1-1 0 0 0,-14 10 0 0 0,8-9 8 0 0,0 0 1 0 0,-22 9-1 0 0,28-14-9 0 0,0-1-1 0 0,0 0 1 0 0,0 0 0 0 0,0-1 0 0 0,0 0-1 0 0,-12 0 1 0 0,16-2-7 0 0,1 0 1 0 0,-1-1-1 0 0,0 0 0 0 0,1 0 1 0 0,-1 0-1 0 0,1 0 0 0 0,-1 0 1 0 0,1-1-1 0 0,0 0 1 0 0,-1 0-1 0 0,1 0 0 0 0,0-1 1 0 0,0 1-1 0 0,1-1 0 0 0,-1 0 1 0 0,0 0-1 0 0,1 0 0 0 0,0 0 1 0 0,0-1-1 0 0,0 0 0 0 0,-5-6 1 0 0,-1-5 4 0 0,0-1 1 0 0,2 0-1 0 0,-1 0 1 0 0,-6-24-1 0 0,5 10-26 0 0,2 0 0 0 0,0 0 0 0 0,-4-60 0 0 0,9 32-23 0 0,6-65 0 0 0,-2 108 30 0 0,3-17-1 0 0,-2 21-5 0 0,-1 0 0 0 0,1-19-1 0 0,-4 35 15 0 0,0 0 0 0 0,0 1 0 0 0,0-1 0 0 0,0 0 0 0 0,-1 0 0 0 0,0 0 0 0 0,-4 7 0 0 0,-3 10-4 0 0,-17 37 8 0 0,-3 0 0 0 0,-45 69 0 0 0,35-67 1 0 0,-3-3-1 0 0,-2-2 0 0 0,-75 75 1 0 0,108-120-1 0 0,-1 0 1 0 0,0-1-1 0 0,0 0 1 0 0,-1-1-1 0 0,0-1 1 0 0,0 0 0 0 0,-1 0-1 0 0,0-2 1 0 0,0 1-1 0 0,-1-2 1 0 0,-15 4-1 0 0,1-3-2634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8.8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1236 0 15880 0 0,'9'3'0'0'0,"16"6"0"0"0,8-2 0 0 0,-4 4 32 0 0,-3-3 8 0 0,-8-1-8 0 0,-7 0 16 0 0</inkml:trace>
  <inkml:trace contextRef="#ctx0" brushRef="#br0" timeOffset="1">1 137 14872 0 0,'8'-3'0'0'0,"6"-4"0"0"0,75-9 0 0 0,17 1 128 0 0,-9 1-8 0 0,-1 3 8 0 0,-13-1 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9.2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1998 142 17791 0 0,'-11'-5'-2'0'0,"10"4"3"0"0,0 1-1 0 0,1 0 1 0 0,-1-1 0 0 0,0 1 0 0 0,1-1 0 0 0,-1 1-1 0 0,0 0 1 0 0,0 0 0 0 0,0-1 0 0 0,1 1-1 0 0,-1 0 1 0 0,0 0 0 0 0,0 0 0 0 0,0 0-1 0 0,0 0 1 0 0,1 0 0 0 0,-1 0 0 0 0,-1 1-1 0 0,2-1 3 0 0,0 0 0 0 0,0 0 1 0 0,-1 0-1 0 0,1 0 0 0 0,0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1 0 0,0 1-1 0 0,0-1 0 0 0,0 0 0 0 0,0 0 0 0 0,0 0 0 0 0,0 0 0 0 0,0 0 0 0 0,6 3 184 0 0,-5-2-152 0 0,0-1-1 0 0,0 0 0 0 0,0 1 0 0 0,0-1 0 0 0,0 0 0 0 0,1 0 1 0 0,-1 0-1 0 0,0 0 0 0 0,0 0 0 0 0,0 0 0 0 0,0 0 0 0 0,1 0 1 0 0,-1 0-1 0 0,0 0 0 0 0,1-1 0 0 0,41-14 684 0 0,-12 4-245 0 0,40-19-1 0 0,-62 25-417 0 0,0 1 0 0 0,1 0-1 0 0,-1 0 1 0 0,1 1 0 0 0,-1 0 0 0 0,1 1 0 0 0,12-2 0 0 0,-17 4-34 0 0,0 0 0 0 0,1 0-1 0 0,-1 0 1 0 0,0 1 0 0 0,1-1 0 0 0,-1 1-1 0 0,0 0 1 0 0,0 1 0 0 0,1-1 0 0 0,-1 1-1 0 0,0 0 1 0 0,-1 1 0 0 0,1-1 0 0 0,7 6-1 0 0,-8-6-13 0 0,-1 0 0 0 0,0 1-1 0 0,0 0 1 0 0,-1 0-1 0 0,1 0 1 0 0,0 0 0 0 0,-1 0-1 0 0,0 0 1 0 0,1 1-1 0 0,-2-1 1 0 0,1 1 0 0 0,0-1-1 0 0,-1 1 1 0 0,1 0-1 0 0,-1 0 1 0 0,0 0 0 0 0,0 0-1 0 0,-1-1 1 0 0,1 1-1 0 0,-1 6 1 0 0,0 1-6 0 0,0 0-1 0 0,-1 1 1 0 0,0-1-1 0 0,-1 0 1 0 0,-1 0-1 0 0,0 0 1 0 0,0 0-1 0 0,-1-1 1 0 0,0 1-1 0 0,-1-1 1 0 0,0 0-1 0 0,-11 15 1 0 0,0-1-3 0 0,-1 0-1 0 0,-1-2 1 0 0,-1 0 0 0 0,-1-1 0 0 0,-1-1 0 0 0,0-1 0 0 0,-26 18-1 0 0,13-15-8 0 0,-68 35 0 0 0,-45 7-17 0 0,83-37 22 0 0,-19 7 2 0 0,-88 24 0 0 0,109-40 4 0 0,-148 39 0 0 0,-6-18 2 0 0,-81-23 22 0 0,222-15 12 0 0,-98-13 0 0 0,146 8-13 0 0,1-2 1 0 0,1 0 0 0 0,-1-2 0 0 0,1 0 0 0 0,0-2-1 0 0,1-1 1 0 0,0-1 0 0 0,1 0 0 0 0,0-2-1 0 0,1-1 1 0 0,-24-21 0 0 0,31 22 1 0 0,0 0 0 0 0,1-1 0 0 0,1-1-1 0 0,0 0 1 0 0,1-1 0 0 0,1 0 0 0 0,0 0 0 0 0,1-2 0 0 0,2 1-1 0 0,0-1 1 0 0,0 0 0 0 0,-6-30 0 0 0,6 13 10 0 0,2 0 0 0 0,1 0 0 0 0,2 0 0 0 0,2 0 0 0 0,1 0 0 0 0,6-48 0 0 0,16-73-627 0 0,-18 127-1491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43.6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44 17791 0 0,'3'0'0'0'0,"4"-2"0"0"0,7 0 0 0 0,1-8 96 0 0,5 2 0 0 0,10 1 8 0 0,25 4-8 0 0,0-1-16 0 0,-3 0 0 0 0,6 1 0 0 0,1 3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49.6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16184 0 0,'10'1'0'0'0,"16"3"0"0"0,15 9 0 0 0,4 4 216 0 0,-6-7 7 0 0,-9-15 1 0 0,-16-17 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1.0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4305 1 13264 0 0,'-2'20'62'0'0,"-1"0"1"0"0,0-1 0 0 0,-2 1-1 0 0,-13 35 1 0 0,9-31 49 0 0,-2 0 1 0 0,-1-1-1 0 0,-18 27 0 0 0,19-35 49 0 0,0 0-1 0 0,-1-1 0 0 0,-1 0 1 0 0,0-1-1 0 0,-25 20 1 0 0,28-26-60 0 0,0-1 0 0 0,-1 1 0 0 0,1-2 1 0 0,-1 1-1 0 0,0-1 0 0 0,-1-1 0 0 0,1 0 0 0 0,-1-1 1 0 0,-18 3-1 0 0,21-5-54 0 0,0-2-1 0 0,0 1 1 0 0,0-1 0 0 0,0 0-1 0 0,0-1 1 0 0,-17-5 0 0 0,19 5-24 0 0,1-1 0 0 0,-1 0 0 0 0,1 0 0 0 0,0 0 1 0 0,0-1-1 0 0,0 0 0 0 0,1 0 0 0 0,-1 0 1 0 0,1-1-1 0 0,0 0 0 0 0,-6-7 0 0 0,2 1 36 0 0,1 0-1 0 0,0 0 0 0 0,1-1 1 0 0,-10-23-1 0 0,14 26-18 0 0,0 0-1 0 0,1 0 0 0 0,1-1 1 0 0,-1 1-1 0 0,1 0 1 0 0,1-14-1 0 0,0 25-36 0 0,-1-1-1 0 0,1 1 1 0 0,0-1-1 0 0,0 1 1 0 0,-1-1-1 0 0,1 1 1 0 0,-1-1-1 0 0,1 0 1 0 0,-2 3-1 0 0,-1 3 4 0 0,-8 17 6 0 0,-1-1 0 0 0,-20 30 0 0 0,-36 41 17 0 0,35-52 0 0 0,-72 72 0 0 0,85-95-9 0 0,-2-1-1 0 0,0-1 1 0 0,0-1 0 0 0,-2-1-1 0 0,-36 18 1 0 0,-194 74 116 0 0,205-89-100 0 0,-2-2 0 0 0,-55 9 1 0 0,-105 7 61 0 0,124-20-59 0 0,-33 4-2 0 0,-234-4 33 0 0,244-14-57 0 0,-64-4 24 0 0,94 1-8 0 0,35 3 20 0 0,-48-8-1 0 0,39 2 10 0 0,27 4 41 0 0,-34-8-1 0 0,57 11-70 0 0,0-1 0 0 0,1 2 0 0 0,-1-1-1 0 0,0 0 1 0 0,0 1 0 0 0,1-1 0 0 0,-1 1 0 0 0,0 0 0 0 0,0 1-1 0 0,0-1 1 0 0,1 1 0 0 0,-1-1 0 0 0,0 1 0 0 0,-5 2-1 0 0,7-2-5 0 0,0-1-1 0 0,0 1 1 0 0,0 0-1 0 0,1 0 1 0 0,-1 0-1 0 0,0 0 1 0 0,1 0-1 0 0,-1 0 0 0 0,1 0 1 0 0,-1 0-1 0 0,1 1 1 0 0,0-1-1 0 0,-1 0 1 0 0,1 1-1 0 0,0-1 1 0 0,0 1-1 0 0,0 0 0 0 0,0-1 1 0 0,0 1-1 0 0,0 0 1 0 0,1 0-1 0 0,-1-1 1 0 0,0 4-1 0 0,-6 19 185 0 0,-5 43-1 0 0,8-42-135 0 0,-17 125 256 0 0,18-136-300 0 0,-20 99 156 0 0,16-85-103 0 0,-21 54 0 0 0,-1-23 57 0 0,-70 109 0 0 0,85-149-106 0 0,-1 0-1 0 0,-1-1 1 0 0,0-1-1 0 0,-28 24 1 0 0,10-15 35 0 0,-59 36 1 0 0,44-36-4 0 0,0-3 0 0 0,-55 17 0 0 0,66-26-28 0 0,10-4 13 0 0,0-2 1 0 0,-1 0-1 0 0,0-2 1 0 0,0-2-1 0 0,-57 3 1 0 0,42-8 30 0 0,1-1 0 0 0,-1-2 0 0 0,-56-14 0 0 0,86 15-48 0 0,1 0-1 0 0,-1-2 1 0 0,1 1-1 0 0,0-2 1 0 0,0 0-1 0 0,1 0 1 0 0,-13-9-1 0 0,19 11-10 0 0,0-1 0 0 0,0 0 0 0 0,1 0 0 0 0,-1 0-1 0 0,1-1 1 0 0,0 0 0 0 0,1 0 0 0 0,-1 0 0 0 0,1-1 0 0 0,0 1 0 0 0,1-1-1 0 0,0 0 1 0 0,0 0 0 0 0,-4-14 0 0 0,5 8 2 0 0,0 0 1 0 0,1 0-1 0 0,1 0 0 0 0,0 0 1 0 0,0-1-1 0 0,1 1 0 0 0,1 0 1 0 0,0 0-1 0 0,1 0 0 0 0,5-14 1 0 0,1-1 23 0 0,2 2 0 0 0,1-1 1 0 0,24-41-1 0 0,2 10 33 0 0,2 1 1 0 0,3 1-1 0 0,86-86 0 0 0,-59 77-2908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1.4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301 1 14064 0 0,'-80'71'817'0'0,"-31"32"892"0"0,93-84-1100 0 0,-26 38-1 0 0,38-48-433 0 0,0 1 0 0 0,1 0 0 0 0,0 0 0 0 0,0 0 0 0 0,2 1-1 0 0,-5 17 1 0 0,5-19-82 0 0,1 1 0 0 0,0 0 0 0 0,1-1 0 0 0,0 1 0 0 0,0 0 0 0 0,1 0 0 0 0,1 0 0 0 0,0 0 0 0 0,2 11 0 0 0,-2-15-65 0 0,0-1-1 0 0,1 1 1 0 0,0-1 0 0 0,0 0 0 0 0,1 1 0 0 0,-1-1-1 0 0,1 0 1 0 0,0 0 0 0 0,0-1 0 0 0,1 1 0 0 0,0 0-1 0 0,-1-1 1 0 0,1 0 0 0 0,1 0 0 0 0,-1 0 0 0 0,1-1-1 0 0,-1 0 1 0 0,1 1 0 0 0,0-2 0 0 0,7 5 0 0 0,-4-4-14 0 0,0-1 1 0 0,1 1-1 0 0,-1-1 1 0 0,0-1-1 0 0,0 0 1 0 0,1 0 0 0 0,-1 0-1 0 0,1-1 1 0 0,-1 0-1 0 0,11-2 1 0 0,15-1 23 0 0,-24 2-27 0 0,1 0-1 0 0,-1 0 0 0 0,16-5 1 0 0,-24 5-7 0 0,0 0 1 0 0,1 0-1 0 0,-1 0 1 0 0,0 0-1 0 0,1-1 1 0 0,-1 1-1 0 0,0-1 1 0 0,0 1-1 0 0,0-1 1 0 0,0 0-1 0 0,0 0 1 0 0,-1 0 0 0 0,1 0-1 0 0,1-3 1 0 0,5-10-2641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1.7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0 137 16184 0 0,'9'4'0'0'0,"13"6"0"0"0,21 6 0 0 0,2-7 160 0 0,0-9-1 0 0,17-9 1 0 0,7-7 16 0 0,2-9 16 0 0,-5-6 8 0 0,0-10 0 0 0,-6-12-8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2.1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1 201 8936 0 0,'2'-12'0'0'0,"5"-17"0"0"0,9-19 0 0 0,5 14 352 0 0,13 12 8 0 0,15-4 0 0 0,13 8 0 0 0,-2 10 600 0 0,-7 5 0 0 0,-3 6 0 0 0,-9 4 8 0 0,-16 5-408 0 0,-14 7 0 0 0,-12 2 0 0 0,-25 8 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2.4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1846 0 12552 0 0,'-1'24'214'0'0,"-2"1"1"0"0,-1-1 0 0 0,-11 39 0 0 0,12-49-121 0 0,-7 22 350 0 0,-2 0-1 0 0,-2-1 1 0 0,-1 0 0 0 0,-2-1 0 0 0,-30 46 0 0 0,42-72-372 0 0,-1-1 1 0 0,0 1 0 0 0,-1-1 0 0 0,1 0 0 0 0,-11 7-1 0 0,12-10-46 0 0,1-1-1 0 0,-1 0 0 0 0,0 0 0 0 0,0-1 0 0 0,1 1 0 0 0,-2-1 0 0 0,1 0 0 0 0,0 0 1 0 0,0-1-1 0 0,-9 2 0 0 0,-14 2 28 0 0,21-4-51 0 0,1 1 0 0 0,-1-1 0 0 0,0-1 1 0 0,-12 0-1 0 0,6 2 2 0 0,11-2-4 0 0,1 0 0 0 0,-1 0 1 0 0,0 1-1 0 0,1-1 0 0 0,-1 0 1 0 0,0 0-1 0 0,1 0 0 0 0,-3-1 0 0 0,-9-1 0 0 0,-25-2 0 0 0,-8-1 0 0 0,31 3 5 0 0,-1 1-1 0 0,1 1 0 0 0,-1 0 0 0 0,-22 3 0 0 0,30-2-2 0 0,-32 2 32 0 0,14-1 58 0 0,-47 8 1 0 0,50-4-16 0 0,1 2 0 0 0,0 0 0 0 0,0 1 0 0 0,1 1 0 0 0,0 1 0 0 0,0 1 0 0 0,2 0 0 0 0,-1 2 0 0 0,-33 31 0 0 0,30-23 27 0 0,2 1 1 0 0,1 1-1 0 0,1 0 0 0 0,1 1 1 0 0,1 2-1 0 0,2-1 1 0 0,-14 32-1 0 0,-42 117 525 0 0,55-123-334 0 0,-3 0 0 0 0,-51 97-1 0 0,62-139-257 0 0,1 1 0 0 0,-1-1 0 0 0,-1 0 0 0 0,0-1-1 0 0,-10 9 1 0 0,9-9-10 0 0,0 0 8 0 0,-1 0 0 0 0,0 0 1 0 0,-22 11-1 0 0,-42 16 80 0 0,54-28-67 0 0,0 0 0 0 0,-1-2 0 0 0,0-1 0 0 0,0-1 0 0 0,0 0 0 0 0,0-2 0 0 0,-39 0 0 0 0,53-2-25 0 0,1-1 0 0 0,-1 1 0 0 0,1-1 0 0 0,-1-1 1 0 0,1 1-1 0 0,0-1 0 0 0,0-1 0 0 0,0 1 0 0 0,-8-5 0 0 0,11 5-7 0 0,1 0 1 0 0,-1 0-1 0 0,0-1 1 0 0,1 0 0 0 0,0 1-1 0 0,-1-1 1 0 0,1 0-1 0 0,1-1 1 0 0,-1 1-1 0 0,0 0 1 0 0,1-1 0 0 0,-1 0-1 0 0,1 1 1 0 0,0-1-1 0 0,0 0 1 0 0,-2-8-1 0 0,1-3 26 0 0,0 0 0 0 0,1 0 0 0 0,1-1 0 0 0,0 1 0 0 0,1 0 0 0 0,1-1 0 0 0,0 1 0 0 0,1 0 0 0 0,1 0 0 0 0,8-27 0 0 0,2 4 65 0 0,2 1 0 0 0,37-68 0 0 0,-20 51 26 0 0,2 0 0 0 0,71-82-1 0 0,-44 68 47 0 0,89-75-1 0 0,16-27 64 0 0,-112 104-3166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2.7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1465 0 18791 0 0,'3'0'0'0'0,"4"5"0"0"0,1-3 0 0 0,4 3 184 0 0,-1-1 0 0 0,6 3 8 0 0,10 1 0 0 0,-12 2-160 0 0,-15-6 16 0 0,-13-4-8 0 0,-15-8 8 0 0</inkml:trace>
  <inkml:trace contextRef="#ctx0" brushRef="#br0" timeOffset="1">1 645 17487 0 0,'10'0'0'0'0,"15"-3"0"0"0,24-8 0 0 0,18 4 32 0 0,15-2 8 0 0,23-6-8 0 0,3-2 0 0 0,-13-6 272 0 0,-1-10 0 0 0,4-8-8 0 0,1-3 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3.1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16575 0 0,'2'2'0'0'0,"0"5"0"0"0,8 0 0 0 0,-2 4 376 0 0,-4 3 16 0 0,-8 6-8 0 0,-10 8 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3.4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1264 70 14672 0 0,'0'0'2'0'0,"0"0"1"0"0,0 0 0 0 0,0-1-1 0 0,0 1 1 0 0,0 0 0 0 0,1 0-1 0 0,-1 0 1 0 0,0 0 0 0 0,0 0-1 0 0,0 0 1 0 0,0 0 0 0 0,0 0-1 0 0,0 0 1 0 0,0 0 0 0 0,0-1-1 0 0,0 1 1 0 0,0 0 0 0 0,0 0-1 0 0,1 0 1 0 0,-1 0-1 0 0,0 0 1 0 0,0 0 0 0 0,0 0-1 0 0,0 0 1 0 0,0 0 0 0 0,0 0-1 0 0,0 0 1 0 0,0 0 0 0 0,1 0-1 0 0,-1 0 1 0 0,0 0 0 0 0,0 0-1 0 0,0 0 1 0 0,0 0 0 0 0,0 0-1 0 0,0 0 1 0 0,0 0 0 0 0,1 0-1 0 0,-1 0 1 0 0,0 0 0 0 0,0 0-1 0 0,0 0 1 0 0,0 0 0 0 0,0 0-1 0 0,0 0 1 0 0,0 0 0 0 0,0 0-1 0 0,0 1 1 0 0,1-1 0 0 0,-1 0-1 0 0,10 5 308 0 0,-8-3-260 0 0,0-1-1 0 0,0 0 1 0 0,-1 0 0 0 0,1 0 0 0 0,0-1 0 0 0,0 1 0 0 0,0 0-1 0 0,0-1 1 0 0,0 1 0 0 0,2 0 0 0 0,-2-2 1 0 0,0 0 1 0 0,-1 0-1 0 0,1 1 1 0 0,-1-1 0 0 0,1 0-1 0 0,-1 0 1 0 0,1-1-1 0 0,-1 1 1 0 0,2-2-1 0 0,7-5 107 0 0,36-21 41 0 0,-39 24-186 0 0,-7 4-10 0 0,1 1-1 0 0,-1-1 1 0 0,1 0 0 0 0,-1 1-1 0 0,1-1 1 0 0,0 1 0 0 0,-1 0-1 0 0,1-1 1 0 0,0 1-1 0 0,-1-1 1 0 0,1 1 0 0 0,0 0-1 0 0,0-1 1 0 0,-1 1 0 0 0,1 0-1 0 0,0 0 1 0 0,0 0-1 0 0,0 0 1 0 0,-1 0 0 0 0,1 0-1 0 0,0 0 1 0 0,0 0 0 0 0,0 0-1 0 0,-1 0 1 0 0,1 0-1 0 0,0 0 1 0 0,0 0 0 0 0,-1 1-1 0 0,1-1 1 0 0,1 1-1 0 0,-1-1 0 0 0,-1 0 0 0 0,1 1-1 0 0,-1-1 1 0 0,1 0 0 0 0,-1 1-1 0 0,1-1 1 0 0,-1 0 0 0 0,1 1-1 0 0,-1-1 1 0 0,1 1 0 0 0,-1-1-1 0 0,0 1 1 0 0,1-1 0 0 0,-1 0-1 0 0,0 1 1 0 0,1 0 0 0 0,-1-1-1 0 0,0 1 1 0 0,0-1 0 0 0,0 1-1 0 0,1-1 1 0 0,-1 1 0 0 0,0-1-1 0 0,0 1 1 0 0,0 0 0 0 0,0-1-1 0 0,0 2 1 0 0,0-2-1 0 0,1 0 0 0 0,-1 0 0 0 0,0 0 0 0 0,1 0-1 0 0,-1 0 1 0 0,1 0 0 0 0,-1 0 0 0 0,0 0 0 0 0,1 0 0 0 0,-1 0 0 0 0,1-1-1 0 0,-1 1 1 0 0,0 0 0 0 0,1 0 0 0 0,-1 0 0 0 0,0-1 0 0 0,1 1 0 0 0,-1 0-1 0 0,0 0 1 0 0,1-1 0 0 0,-1 1 0 0 0,0 0 0 0 0,0 0 0 0 0,1-1 0 0 0,-1 1-1 0 0,0 0 1 0 0,0-1 0 0 0,11-26 16 0 0,-6 21 12 0 0,-5 6-29 0 0,0 0 1 0 0,0 0-1 0 0,0 0 1 0 0,0 0-1 0 0,0 0 0 0 0,0 0 1 0 0,1 0-1 0 0,-1 0 1 0 0,0-1-1 0 0,0 1 1 0 0,0 0-1 0 0,0 0 0 0 0,0 0 1 0 0,0 0-1 0 0,0 1 1 0 0,1-1-1 0 0,-1 0 1 0 0,0 0-1 0 0,0 0 1 0 0,0 0-1 0 0,0 0 0 0 0,0 0 1 0 0,0 0-1 0 0,0 0 1 0 0,0 0-1 0 0,1 0 1 0 0,-1 0-1 0 0,0 0 0 0 0,0 0 1 0 0,0 0-1 0 0,0 0 1 0 0,0 0-1 0 0,0 1 1 0 0,0-1-1 0 0,0 0 1 0 0,0 0-1 0 0,0 0 0 0 0,0 0 1 0 0,0 0-1 0 0,0 0 1 0 0,1 0-1 0 0,-1 0 1 0 0,0 1-1 0 0,0-1 1 0 0,0 0-1 0 0,0 0 0 0 0,0 0 1 0 0,0 0-1 0 0,0 0 1 0 0,0 0-1 0 0,0 0 1 0 0,0 1-1 0 0,0-1 0 0 0,0 0 1 0 0,0 0-1 0 0,-1 0 1 0 0,1 0-1 0 0,0 0 1 0 0,0 0-1 0 0,0 0 1 0 0,0 0-1 0 0,0 1 0 0 0,-2 6 10 0 0,-9 23 2 0 0,-29 71 27 0 0,32-86-31 0 0,0 0 1 0 0,0 0 0 0 0,-1-1 0 0 0,-18 21-1 0 0,13-20 7 0 0,-2-1 0 0 0,0 0-1 0 0,0-1 1 0 0,-2-1-1 0 0,1-1 1 0 0,-1 0-1 0 0,-1-1 1 0 0,-25 9-1 0 0,26-12 9 0 0,-1 0 1 0 0,1-1-1 0 0,-1-1 0 0 0,-37 4 0 0 0,49-8-16 0 0,-1 0 0 0 0,0-1-1 0 0,1-1 1 0 0,-1 1-1 0 0,0-1 1 0 0,1 0-1 0 0,-1-1 1 0 0,1 0 0 0 0,0 0-1 0 0,-1 0 1 0 0,1-1-1 0 0,0 0 1 0 0,0-1-1 0 0,1 0 1 0 0,-9-5-1 0 0,2-1 16 0 0,0-1-1 0 0,-18-20 0 0 0,26 24 2 0 0,-1 0 0 0 0,1 0 0 0 0,0 0 0 0 0,1-1 0 0 0,0 0 0 0 0,-6-14-1 0 0,7 12 15 0 0,0 0 0 0 0,1 0 0 0 0,-1 0 0 0 0,2 0 0 0 0,0 0-1 0 0,0 0 1 0 0,1-1 0 0 0,0 1 0 0 0,0 0 0 0 0,1-1-1 0 0,1 1 1 0 0,2-10 0 0 0,-2 9 20 0 0,4-11 121 0 0,-6 22-176 0 0,0 0 1 0 0,0 1-1 0 0,0-1 0 0 0,0 0 1 0 0,0 0-1 0 0,0 0 1 0 0,0 0-1 0 0,1 0 0 0 0,-1 0 1 0 0,0 0-1 0 0,0 0 0 0 0,0 1 1 0 0,0-1-1 0 0,0 0 1 0 0,0 0-1 0 0,0 0 0 0 0,0 0 1 0 0,0 0-1 0 0,0 0 1 0 0,0 0-1 0 0,0 0 0 0 0,0 0 1 0 0,1 0-1 0 0,-1 0 1 0 0,0 1-1 0 0,0-1 0 0 0,0 0 1 0 0,0 0-1 0 0,0 0 1 0 0,0 0-1 0 0,0 0 0 0 0,0 0 1 0 0,1 0-1 0 0,-1 0 0 0 0,0 0 1 0 0,0 0-1 0 0,0 0 1 0 0,0 0-1 0 0,0 0 0 0 0,0 0 1 0 0,0 0-1 0 0,1 0 1 0 0,-1 0-1 0 0,0 0 2 0 0,0 0-1 0 0,1 0 1 0 0,-1 0-1 0 0,0 0 1 0 0,1 0-1 0 0,-1 0 1 0 0,0 0 0 0 0,1 0-1 0 0,-1 0 1 0 0,0 1-1 0 0,1-1 1 0 0,-1 0 0 0 0,0 0-1 0 0,0 0 1 0 0,1 0-1 0 0,-1 1 1 0 0,0-1-1 0 0,0 0 1 0 0,1 0 0 0 0,-1 1-1 0 0,0 0 1 0 0,2 6 11 0 0,0 2 0 0 0,-1-1 0 0 0,0 0 0 0 0,-1 0 0 0 0,0 0 1 0 0,0 0-1 0 0,-1 0 0 0 0,0 0 0 0 0,0 0 0 0 0,-4 13 0 0 0,-2 0 18 0 0,0 1-1 0 0,-16 29 1 0 0,15-35-10 0 0,0 0 0 0 0,-1-1 0 0 0,-1 0 0 0 0,-1-1 1 0 0,0 0-1 0 0,0-1 0 0 0,-20 17 0 0 0,-78 65 125 0 0,75-68-74 0 0,-50 30 0 0 0,-96 38 115 0 0,112-60-111 0 0,34-20-180 0 0,0-2 1 0 0,-61 16-1 0 0,61-20-1833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3.8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1364 0 15472 0 0,'6'301'1008'0'0,"-2"91"679"0"0,-10-263-1209 0 0,-6 0 0 0 0,-54 235 0 0 0,44-279-323 0 0,-4-1 1 0 0,-4-2 0 0 0,-50 98-1 0 0,66-151-98 0 0,-2-1-1 0 0,-1 0 0 0 0,-1-2 0 0 0,-2 0 0 0 0,-35 37 1 0 0,8-17 40 0 0,-1-3 1 0 0,-55 38 0 0 0,65-55-41 0 0,-1-2 0 0 0,-1-1 1 0 0,-70 28-1 0 0,88-43-36 0 0,-2-1 0 0 0,1-1-1 0 0,-1 0 1 0 0,0-2-1 0 0,0-1 1 0 0,-1-1 0 0 0,1-1-1 0 0,-1-1 1 0 0,1-1 0 0 0,0-2-1 0 0,0 0 1 0 0,-30-8-1 0 0,39 7-4 0 0,0-1-1 0 0,0 0 0 0 0,1-1 1 0 0,0-1-1 0 0,0 0 1 0 0,-19-14-1 0 0,25 15-2 0 0,0 0 0 0 0,0 0 0 0 0,1-1 0 0 0,0 0 0 0 0,0-1 0 0 0,1 0 0 0 0,0 0 0 0 0,0 0 0 0 0,1 0 0 0 0,0-1 0 0 0,-4-10 0 0 0,4 3 10 0 0,0-1-1 0 0,1 0 0 0 0,0-1 1 0 0,2 1-1 0 0,0-1 0 0 0,1 1 1 0 0,0-1-1 0 0,3-23 1 0 0,3-1 29 0 0,2 0 1 0 0,14-51-1 0 0,-10 57-15 0 0,2 1 1 0 0,1 0-1 0 0,21-36 0 0 0,62-94 94 0 0,-78 135-110 0 0,6-10 4 0 0,120-206 130 0 0,-106 168-2917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43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14272 0 0,'0'0'0'0'0,"20"25"40"0"0,-10-14 16 0 0,-2 0-8 0 0,0-2 0 0 0,-1-2 512 0 0,0 0 0 0 0,0 1-8 0 0,0-1 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4.4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266 0 12360 0 0,'0'1'15'0'0,"0"-1"1"0"0,0 0 0 0 0,0 1 0 0 0,0-1 0 0 0,0 1-1 0 0,0-1 1 0 0,0 1 0 0 0,0-1 0 0 0,0 1-1 0 0,1-1 1 0 0,-1 0 0 0 0,0 1 0 0 0,0-1 0 0 0,0 1-1 0 0,1-1 1 0 0,-1 0 0 0 0,0 1 0 0 0,1-1 0 0 0,-1 0-1 0 0,0 1 1 0 0,1-1 0 0 0,-1 0 0 0 0,1 1 14 0 0,-1-1 1 0 0,1 1 0 0 0,-1-1-1 0 0,0 0 1 0 0,1 1 0 0 0,-1-1-1 0 0,0 1 1 0 0,1-1-1 0 0,-1 1 1 0 0,0-1 0 0 0,1 1-1 0 0,-1-1 1 0 0,0 1 0 0 0,0-1-1 0 0,0 1 1 0 0,0-1 0 0 0,1 1-1 0 0,-1-1 1 0 0,0 2 0 0 0,1 9 468 0 0,2 1 0 0 0,3 12 0 0 0,4 18 356 0 0,-1 14-369 0 0,-4-23-213 0 0,1-1 0 0 0,13 40 0 0 0,-17-67-239 0 0,2 10 52 0 0,2-1 1 0 0,0 1-1 0 0,0-1 0 0 0,2 0 1 0 0,10 16-1 0 0,-8-17-25 0 0,30 36 138 0 0,-35-44-180 0 0,0 0 0 0 0,0-1 1 0 0,0 0-1 0 0,1 1 0 0 0,0-2 1 0 0,0 1-1 0 0,7 3 0 0 0,-7-5-4 0 0,0 1-1 0 0,1-1 1 0 0,-1 0-1 0 0,1-1 1 0 0,-1 0-1 0 0,1 0 1 0 0,0 0-1 0 0,-1 0 1 0 0,1-1-1 0 0,0-1 1 0 0,0 1-1 0 0,-1-1 1 0 0,1 0-1 0 0,-1 0 1 0 0,1-1-1 0 0,-1 0 1 0 0,1 0-1 0 0,-1 0 1 0 0,0-1-1 0 0,0 0 1 0 0,0 0-1 0 0,0-1 1 0 0,7-6-1 0 0,76-73 141 0 0,-78 70-115 0 0,-1 0-1 0 0,0 0 1 0 0,-1-1 0 0 0,0-1-1 0 0,10-26 1 0 0,-5 13 43 0 0,-12 22-62 0 0,0 0-1 0 0,0 0 0 0 0,-1 1 0 0 0,1-1 0 0 0,-1 0 1 0 0,-1 0-1 0 0,1 0 0 0 0,-1 0 0 0 0,0 0 1 0 0,-2-11-1 0 0,1-12 60 0 0,1 25-70 0 0,0 2-5 0 0,0 1-1 0 0,0 0 0 0 0,0-1 0 0 0,0 1 0 0 0,0 0 0 0 0,0-1 1 0 0,0 1-1 0 0,0 0 0 0 0,-1 0 0 0 0,1-1 0 0 0,0 1 0 0 0,-1 0 0 0 0,1 0 1 0 0,-1-1-1 0 0,1 1 0 0 0,-1 0 0 0 0,0 0 0 0 0,-1-2 0 0 0,1 2 5 0 0,1 1 0 0 0,-1-1 0 0 0,1 0 0 0 0,-1 1 0 0 0,1-1 0 0 0,0 0 0 0 0,-1 0 0 0 0,1 1 0 0 0,0-1 0 0 0,-1 0 0 0 0,1 0 0 0 0,0-1 0 0 0,0 21 140 0 0,-5 189-11 0 0,0-75-52 0 0,-19 156 126 0 0,17-220-171 0 0,-4 15 60 0 0,-33 124-1 0 0,32-160-62 0 0,-47 146 140 0 0,53-177-154 0 0,-2 0 0 0 0,0 0 0 0 0,-1-1 0 0 0,0-1 0 0 0,-2 1 0 0 0,0-2 0 0 0,0 1 0 0 0,-1-2 0 0 0,-1 1 0 0 0,-1-2 0 0 0,-18 15 0 0 0,16-15 5 0 0,-54 41 87 0 0,56-44-84 0 0,0 0 0 0 0,-1-2 0 0 0,-20 9-1 0 0,17-9-1 0 0,9-3-10 0 0,0 0 0 0 0,0-1-1 0 0,-1 0 1 0 0,1 0 0 0 0,-1-1 0 0 0,1-1 0 0 0,-1 0 0 0 0,-14 1-1 0 0,14-3 6 0 0,-10-1 39 0 0,1 0 0 0 0,-22-5 0 0 0,35 5-48 0 0,0 0 0 0 0,0 0 0 0 0,0 0 0 0 0,0-1 0 0 0,0 0 0 0 0,0 0 0 0 0,1-1 0 0 0,0 1-1 0 0,-1-1 1 0 0,-5-7 0 0 0,5 6 1 0 0,0-1 0 0 0,1 0 0 0 0,0 0 0 0 0,0-1 0 0 0,0 1 0 0 0,1-1 0 0 0,0 0 0 0 0,1 0 0 0 0,-1-1 0 0 0,1 1 0 0 0,0-1 0 0 0,1 1 0 0 0,0-1 0 0 0,0 0-1 0 0,1 0 1 0 0,-1-8 0 0 0,2-13 24 0 0,1 1 0 0 0,1-1-1 0 0,1 1 1 0 0,12-47-1 0 0,42-108 92 0 0,96-157 95 0 0,-83 218-3010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4.8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1 306 15880 0 0,'0'0'662'0'0,"6"-1"-331"0"0,15-3 33 0 0,0-1 0 0 0,-1-1 0 0 0,1-1 0 0 0,-2-1 0 0 0,23-12 0 0 0,3-9 295 0 0,76-67 0 0 0,-64 54-400 0 0,-39 31-173 0 0,17-17 0 0 0,-28 23-72 0 0,-1 0 0 0 0,1 0 1 0 0,0 0-1 0 0,0 1 0 0 0,0 0 0 0 0,1 1 0 0 0,-1-1 1 0 0,1 1-1 0 0,0 1 0 0 0,0-1 0 0 0,0 1 0 0 0,11-1 0 0 0,-7 2-3 0 0,1 1-1 0 0,-1 1 0 0 0,0-1 0 0 0,1 2 0 0 0,-1 0 0 0 0,0 0 0 0 0,19 7 0 0 0,7 4 5 0 0,1 2-1 0 0,-2 1 1 0 0,0 2-1 0 0,36 25 0 0 0,-45-25-7 0 0,-1 2 0 0 0,-1 1 0 0 0,-1 1 0 0 0,-1 1 0 0 0,32 40 0 0 0,-6 6-2646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6.8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80 0 11552 0 0,'-12'15'78'0'0,"7"-10"-28"0"0,1 0 0 0 0,-1 0-1 0 0,1 1 1 0 0,0 0 0 0 0,1-1 0 0 0,-1 1 0 0 0,1 1 0 0 0,0-1 0 0 0,1 0-1 0 0,-4 13 1 0 0,-3 22 399 0 0,-5 82-1 0 0,13-100-244 0 0,1 1 0 0 0,0 0-1 0 0,2-1 1 0 0,1 1-1 0 0,8 30 1 0 0,-7-42-138 0 0,0 0-1 0 0,1-1 1 0 0,0 0-1 0 0,1 0 1 0 0,0 0 0 0 0,0-1-1 0 0,1 1 1 0 0,14 14-1 0 0,-16-20-53 0 0,0 0 1 0 0,0 0-1 0 0,0 0 0 0 0,1-1 0 0 0,0 0 0 0 0,0 0 1 0 0,0 0-1 0 0,0-1 0 0 0,0 0 0 0 0,1 0 0 0 0,-1-1 0 0 0,1 0 1 0 0,0 0-1 0 0,0 0 0 0 0,0-1 0 0 0,10 1 0 0 0,-11-3 8 0 0,1 1 0 0 0,-1-1 0 0 0,1 0 1 0 0,-1-1-1 0 0,0 0 0 0 0,0 0 0 0 0,0 0 0 0 0,0-1 0 0 0,0 1 0 0 0,0-1 0 0 0,8-7 0 0 0,-3 2-521 0 0,0 0 0 0 0,0-1 1 0 0,13-15-1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7.1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27 144 15576 0 0,'-3'-2'0'0'0,"-5"-3"0"0"0,-3-9 0 0 0,6 6 56 0 0,11 4 8 0 0,11-3 0 0 0,17-12 0 0 0,16 5 80 0 0,3 2 0 0 0,6-10 0 0 0,-8-14 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8.1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1 336 6424 0 0,'20'-14'14'0'0,"1"1"0"0"0,0 1 0 0 0,32-13 0 0 0,-23 14 15 0 0,78-25 327 0 0,-86 29-251 0 0,-11 4-2 0 0,-1 0 0 0 0,18-2 1 0 0,11-2 192 0 0,-38 7-276 0 0,0 0 1 0 0,0 0-1 0 0,0 0 1 0 0,0 0-1 0 0,1 0 1 0 0,-1 1-1 0 0,0-1 1 0 0,0 0-1 0 0,0 0 1 0 0,0 1-1 0 0,0-1 1 0 0,0 1-1 0 0,0-1 1 0 0,0 1-1 0 0,0-1 1 0 0,0 1-1 0 0,0 0 1 0 0,0-1-1 0 0,0 1 1 0 0,0 0-1 0 0,1 1 1 0 0,5 4 149 0 0,-7-6-163 0 0,1 0-1 0 0,-1 0 0 0 0,0 0 1 0 0,0 0-1 0 0,0 1 1 0 0,0-1-1 0 0,0 0 1 0 0,0 0-1 0 0,0 0 1 0 0,1 1-1 0 0,-1-1 0 0 0,0 0 1 0 0,0 0-1 0 0,0 0 1 0 0,0 1-1 0 0,0-1 1 0 0,0 0-1 0 0,0 0 1 0 0,0 0-1 0 0,0 1 1 0 0,0-1-1 0 0,0 0 0 0 0,0 0 1 0 0,0 0-1 0 0,0 1 1 0 0,-1-1-1 0 0,1 0 1 0 0,0 0-1 0 0,0 0 1 0 0,0 1-1 0 0,0-1 0 0 0,0 0 1 0 0,0 0-1 0 0,0 0 1 0 0,-1 0-1 0 0,1 1 1 0 0,0-1-1 0 0,0 0 1 0 0,0 0-1 0 0,0 0 1 0 0,0 0-1 0 0,-1 0 0 0 0,1 0 1 0 0,0 0-1 0 0,-1 1 1 0 0,-12 8 62 0 0,8-5-35 0 0,-39 26 146 0 0,38-27-147 0 0,0 1 0 0 0,-1-1 1 0 0,1 0-1 0 0,-1 0 1 0 0,-10 2-1 0 0,5-3 0 0 0,1 0 0 0 0,-1-1 0 0 0,0 0-1 0 0,0-1 1 0 0,1-1 0 0 0,-1 1 0 0 0,0-2 0 0 0,0 0 0 0 0,-13-3-1 0 0,20 3-10 0 0,0 1-1 0 0,0-1 1 0 0,1 0-1 0 0,-1-1 0 0 0,1 1 1 0 0,-1-1-1 0 0,1 1 0 0 0,0-2 1 0 0,-1 1-1 0 0,2 0 1 0 0,-1-1-1 0 0,0 1 0 0 0,1-1 1 0 0,-1 0-1 0 0,1 0 0 0 0,0-1 1 0 0,1 1-1 0 0,-1-1 1 0 0,1 1-1 0 0,0-1 0 0 0,0 0 1 0 0,0 0-1 0 0,-1-9 0 0 0,1 7 36 0 0,1 0 0 0 0,1 0 0 0 0,-1 0-1 0 0,1 0 1 0 0,1-1 0 0 0,-1 1 0 0 0,1 0-1 0 0,0 0 1 0 0,1 0 0 0 0,0 0 0 0 0,0 0-1 0 0,0 0 1 0 0,7-12 0 0 0,-8 17-35 0 0,4-6 111 0 0,-1 0 0 0 0,7-8-1 0 0,-9 13-91 0 0,1 1-1 0 0,-1-1 0 0 0,0 1 0 0 0,1 0 1 0 0,0-1-1 0 0,0 1 0 0 0,0 1 0 0 0,5-4 1 0 0,4-1 51 0 0,-5 2 14 0 0,-1 1-1 0 0,11-3 1 0 0,-14 5-80 0 0,-1 0 0 0 0,1 1 1 0 0,-1-1-1 0 0,1 1 1 0 0,-1 0-1 0 0,1 0 0 0 0,-1 0 1 0 0,1 0-1 0 0,-1 0 0 0 0,1 1 1 0 0,2 0-1 0 0,0 1 16 0 0,0 0 0 0 0,-1 0 0 0 0,1 0 1 0 0,-1 1-1 0 0,0 0 0 0 0,0 0 0 0 0,0 0 0 0 0,0 0 1 0 0,0 1-1 0 0,-1-1 0 0 0,4 5 0 0 0,1 2 26 0 0,0 1-1 0 0,-1-1 0 0 0,6 13 1 0 0,-7-10-158 0 0,12 19 556 0 0,-16-30-647 0 0,0 1 1 0 0,-1-1 0 0 0,2 0-1 0 0,-1 1 1 0 0,0-1-1 0 0,0 0 1 0 0,1 0-1 0 0,4 3 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8.8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551 602 16687 0 0,'-7'0'8'0'0,"0"1"-1"0"0,0 0 0 0 0,1 1 0 0 0,-1 0 0 0 0,1 0 0 0 0,-1 0 1 0 0,1 1-1 0 0,0 0 0 0 0,0 0 0 0 0,-11 7 0 0 0,-110 74 256 0 0,4-2 127 0 0,72-57-198 0 0,37-19-87 0 0,0 1 1 0 0,-19 12-1 0 0,20-9-19 0 0,10-7-62 0 0,-1 0 1 0 0,0 0-1 0 0,-6 3 1 0 0,8-5-21 0 0,1-1 0 0 0,-1 1-1 0 0,0 0 1 0 0,0-1 0 0 0,1 0 0 0 0,-1 1 0 0 0,0-1 0 0 0,0 0 0 0 0,0 0-1 0 0,1 0 1 0 0,-1 0 0 0 0,0 0 0 0 0,-2-1 0 0 0,2 1 0 0 0,0-1 1 0 0,-1 1-1 0 0,1-1 1 0 0,0 0-1 0 0,0 0 1 0 0,0 0-1 0 0,0 0 1 0 0,0 0-1 0 0,0 0 1 0 0,0 0-1 0 0,0-1 1 0 0,1 1-1 0 0,-1-1 1 0 0,0 1 0 0 0,1-1-1 0 0,-2-3 1 0 0,1 3-1 0 0,0-1 1 0 0,1-1-1 0 0,-1 1 0 0 0,1 0 1 0 0,0 0-1 0 0,0 0 1 0 0,1-1-1 0 0,-1 1 1 0 0,1 0-1 0 0,-1-1 1 0 0,1-5-1 0 0,1-20 27 0 0,1 0 0 0 0,1-1-1 0 0,1 1 1 0 0,2 0-1 0 0,0 1 1 0 0,3 0-1 0 0,0 0 1 0 0,1 0-1 0 0,2 1 1 0 0,17-28-1 0 0,106-133 302 0 0,-98 141-245 0 0,1-2 28 0 0,-10 16 22 0 0,-3-2 0 0 0,26-44 1 0 0,-49 76-76 0 0,0-1 1 0 0,-1 1-1 0 0,1-1 1 0 0,1-7-1 0 0,-3 10-245 0 0,1 0-1 0 0,-1-1 0 0 0,0 1 0 0 0,0 0 1 0 0,0-1-1 0 0,0 1 0 0 0,-1 0 0 0 0,1-1 1 0 0,0 1-1 0 0,-1 0 0 0 0,1-1 0 0 0,0 1 1 0 0,-2-2-1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1:59.2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40 17287 0 0,'0'0'0'0'0,"3"1"0"0"0,5-5 0 0 0,2 3 200 0 0,4-2-8 0 0,4-1 8 0 0,18-24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0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777 1 13168 0 0,'10'6'7'0'0,"0"0"35"0"0,0 0 1 0 0,-1 0 0 0 0,0 1-1 0 0,0 0 1 0 0,-1 0-1 0 0,0 1 1 0 0,0 1 0 0 0,-1-1-1 0 0,8 12 1 0 0,-1 2 149 0 0,15 36 0 0 0,-25-47-98 0 0,0 0-1 0 0,0 0 1 0 0,-1 0-1 0 0,0 0 1 0 0,-1 1-1 0 0,1 16 1 0 0,-3-13 32 0 0,0-1 0 0 0,-1 0 1 0 0,0 1-1 0 0,-2-1 0 0 0,1 0 1 0 0,-2 0-1 0 0,0 0 0 0 0,-9 22 1 0 0,-4-4 67 0 0,-1-1 0 0 0,-1-1 0 0 0,-2 0 0 0 0,-1-1 0 0 0,-47 47 0 0 0,35-44-139 0 0,-2-2 0 0 0,-2-1 0 0 0,0-1 0 0 0,-45 23-1 0 0,42-29 18 0 0,-1 0 0 0 0,-61 20-1 0 0,77-34-38 0 0,-17 8 36 0 0,-1-3 1 0 0,-76 13-1 0 0,16-14-2202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1.1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273 0 14272 0 0,'19'33'34'0'0,"-14"-16"120"0"0,0-1-1 0 0,3 26 1 0 0,-3-14-33 0 0,0 1 143 0 0,-1 0 0 0 0,-1 0 1 0 0,-2 0-1 0 0,-1 1 0 0 0,-1-1 1 0 0,-7 43-1 0 0,0-30 98 0 0,-2-1-1 0 0,-2 1 1 0 0,-28 66 0 0 0,-69 111 507 0 0,90-185-748 0 0,-2-1-1 0 0,-32 41 0 0 0,6-23-2417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1.5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1090 0 14568 0 0,'3'0'0'0'0,"0"1"0"0"0,-1-1 0 0 0,1 1 0 0 0,0-1 1 0 0,-1 1-1 0 0,1 0 0 0 0,0 0 0 0 0,-1 0 0 0 0,1 0 1 0 0,2 2-1 0 0,3 1 34 0 0,6 2 75 0 0,0 1 1 0 0,0 0-1 0 0,-1 1 1 0 0,0 0-1 0 0,-1 1 1 0 0,0 1-1 0 0,20 20 1 0 0,-24-20 28 0 0,0 0 1 0 0,-1 0 0 0 0,0 1 0 0 0,-1 0 0 0 0,0 0 0 0 0,-1 1 0 0 0,0 0 0 0 0,-1 0 0 0 0,0 0 0 0 0,3 21 0 0 0,-5-22-32 0 0,-1 0 0 0 0,0 0 0 0 0,-1 0 0 0 0,0 1 0 0 0,-1-1 0 0 0,0 0 0 0 0,-1 0 0 0 0,0 0 0 0 0,-1 0 0 0 0,0-1 0 0 0,0 1 0 0 0,-8 15 0 0 0,5-15-46 0 0,0-1 0 0 0,-1 1 0 0 0,0-1 0 0 0,-1-1 0 0 0,0 1 0 0 0,-1-1 0 0 0,1 0 0 0 0,-2-1 0 0 0,-17 13 0 0 0,-61 33 176 0 0,73-46-198 0 0,0-2-1 0 0,-1 0 1 0 0,1 0 0 0 0,-24 4-1 0 0,18-5 7 0 0,0-1-1 0 0,-1-2 1 0 0,1 0-1 0 0,-1-1 0 0 0,0-1 1 0 0,-23-3-1 0 0,-31-9-2405 0 0</inkml:trace>
  <inkml:trace contextRef="#ctx0" brushRef="#br0" timeOffset="1">374 270 14168 0 0,'-1'10'4'0'0,"0"0"1"0"0,-1-1-1 0 0,0 1 1 0 0,0-1 0 0 0,-5 13-1 0 0,0-2 17 0 0,3-5 12 0 0,-1-1 0 0 0,-1 0 1 0 0,0 0-1 0 0,-1-1 0 0 0,0 0 1 0 0,-9 13-1 0 0,10-19 30 0 0,0 0 0 0 0,0 0 0 0 0,0-1-1 0 0,-1 0 1 0 0,0 0 0 0 0,0 0 0 0 0,0-1 0 0 0,-1 0 0 0 0,1 0 0 0 0,-1-1 0 0 0,-11 4 0 0 0,9-4 25 0 0,0-1 1 0 0,-1 0-1 0 0,1 0 1 0 0,-1-1-1 0 0,1-1 1 0 0,-1 0-1 0 0,0 0 1 0 0,0-1 0 0 0,-12-1-1 0 0,18 0-56 0 0,1 1-1 0 0,0-1 0 0 0,0 0 1 0 0,-1-1-1 0 0,1 1 0 0 0,0 0 1 0 0,0-1-1 0 0,0 0 0 0 0,0 0 1 0 0,1 0-1 0 0,-1-1 0 0 0,1 1 1 0 0,-1-1-1 0 0,1 0 0 0 0,0 0 1 0 0,0 0-1 0 0,0 0 0 0 0,0-1 1 0 0,0 1-1 0 0,1-1 0 0 0,0 0 1 0 0,0 1-1 0 0,0-1 0 0 0,-3-8 1 0 0,4 10-18 0 0,1-1 1 0 0,0 1-1 0 0,-1 0 1 0 0,1 0-1 0 0,0 0 0 0 0,0-1 1 0 0,0 1-1 0 0,1 0 1 0 0,-1 0-1 0 0,0 0 1 0 0,1-1-1 0 0,1-2 1 0 0,12-26 102 0 0,-9 20-62 0 0,5-8 37 0 0,1 0-1 0 0,1 1 1 0 0,0 1 0 0 0,26-27 0 0 0,66-57 314 0 0,-85 83-327 0 0,16-14-2234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45.4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825 33 8744 0 0,'0'0'34'0'0,"1"-4"10"0"0,2-12-1 0 0,-2 15 24 0 0,-1 0 0 0 0,1 1 1 0 0,-1-1-1 0 0,1 0 0 0 0,-1 0 0 0 0,1 1 0 0 0,0-1 0 0 0,-1 1 1 0 0,1-1-1 0 0,0 0 0 0 0,0 1 0 0 0,5-4 1286 0 0,-14 4-977 0 0,-1 0-249 0 0,1 1 0 0 0,-1 0 1 0 0,0 0-1 0 0,1 1 1 0 0,0 0-1 0 0,-1 1 0 0 0,-14 6 1 0 0,3 2 70 0 0,-35 22 1 0 0,41-22-91 0 0,0 1 0 0 0,0 0 0 0 0,1 1 0 0 0,1 1 0 0 0,-15 19 0 0 0,25-29-65 0 0,-1 0 0 0 0,1-1 0 0 0,0 1 1 0 0,0 0-1 0 0,0 0 0 0 0,0 0 1 0 0,1 0-1 0 0,-1 0 0 0 0,1 1 1 0 0,0-1-1 0 0,1 0 0 0 0,-1 1 0 0 0,0 6 1 0 0,2-7-9 0 0,-1 0 1 0 0,1-1-1 0 0,-1 1 1 0 0,1 0 0 0 0,0-1-1 0 0,1 1 1 0 0,-1 0-1 0 0,1-1 1 0 0,-1 0-1 0 0,1 1 1 0 0,0-1-1 0 0,0 0 1 0 0,0 0 0 0 0,1 0-1 0 0,-1 0 1 0 0,6 4-1 0 0,-1 1 16 0 0,1-2 0 0 0,1 1 0 0 0,-1-1 0 0 0,1 0-1 0 0,0-1 1 0 0,0 0 0 0 0,14 5 0 0 0,-15-7-20 0 0,10 3 50 0 0,1 0 1 0 0,-1-2-1 0 0,1 0 0 0 0,29 2 0 0 0,-39-6-17 0 0,19 5-1 0 0,-1-1 52 0 0,-25-4-98 0 0,1 0 0 0 0,-1 0 0 0 0,1 0 0 0 0,0 0 0 0 0,-1-1 0 0 0,5-1 0 0 0,-6 2-2 0 0,0 0 1 0 0,0 0 0 0 0,0-1-1 0 0,-1 1 1 0 0,1 0-1 0 0,0-1 1 0 0,0 1 0 0 0,0-1-1 0 0,-1 1 1 0 0,1-1-1 0 0,0 0 1 0 0,0 1-1 0 0,-1-1 1 0 0,1 0 0 0 0,-1 1-1 0 0,1-1 1 0 0,0 0-1 0 0,-1 0 1 0 0,1 1 0 0 0,-1-2-1 0 0,-10-1 121 0 0,-3-2-73 0 0,9 3-45 0 0,1 1 1 0 0,-1-1-1 0 0,0 1 0 0 0,1 0 1 0 0,-1 0-1 0 0,0 0 0 0 0,-5 0 0 0 0,-16-1 31 0 0,-3 0 35 0 0,0-1-1 0 0,0-1 1 0 0,-43-12-1 0 0,36 7 1 0 0,25 7-54 0 0,0 0 0 0 0,0-1 0 0 0,0-1 0 0 0,-10-5-1 0 0,-35-25 147 0 0,37 23-70 0 0,1-1 0 0 0,-27-25 0 0 0,28 23-40 0 0,9 8-3 0 0,2 0-1 0 0,-1 0 0 0 0,1 0 0 0 0,0-1 0 0 0,0 0 1 0 0,0 0-1 0 0,1 0 0 0 0,1 0 0 0 0,-1-1 0 0 0,1 0 1 0 0,0 1-1 0 0,1-1 0 0 0,-3-12 0 0 0,5 4 262 0 0,1 8-64 0 0,-1 7-254 0 0,0 1-1 0 0,0 0 0 0 0,0 0 1 0 0,0 0-1 0 0,0 0 1 0 0,0-1-1 0 0,0 1 1 0 0,0 0-1 0 0,0 0 1 0 0,0 0-1 0 0,1 0 0 0 0,-1 0 1 0 0,0 0-1 0 0,0-1 1 0 0,0 1-1 0 0,0 0 1 0 0,0 0-1 0 0,0 0 1 0 0,0 0-1 0 0,1 0 0 0 0,-1 0 1 0 0,0 0-1 0 0,0 0 1 0 0,0 0-1 0 0,0 0 1 0 0,0 0-1 0 0,1-1 0 0 0,-1 1 1 0 0,0 0-1 0 0,0 0 1 0 0,0 0-1 0 0,0 0 1 0 0,0 0-1 0 0,1 0 1 0 0,-1 0-1 0 0,0 0 0 0 0,0 0 1 0 0,0 0-1 0 0,0 1 1 0 0,0-1-1 0 0,1 0 1 0 0,-1 0-1 0 0,0 0 1 0 0,0 0-1 0 0,0 0 0 0 0,0 0 1 0 0,0 0-1 0 0,1 0 1 0 0,-1 0-1 0 0,0 0 1 0 0,0 0-1 0 0,0 1 1 0 0,0-1-1 0 0,0 0 0 0 0,0 0 1 0 0,0 0-1 0 0,0 0 1 0 0,1 0-1 0 0,-1 0 1 0 0,0 1 106 0 0,3 10 340 0 0,-3 8-375 0 0,-1-1 1 0 0,-1 1 0 0 0,-1-1-1 0 0,-8 35 1 0 0,-21 52 118 0 0,26-86-154 0 0,-2 0 1 0 0,0 0-1 0 0,-1-1 1 0 0,-17 27 0 0 0,0 1 42 0 0,18-32-40 0 0,0 0-1 0 0,-18 22 0 0 0,21-31-26 0 0,0 1-1 0 0,-1-1 1 0 0,1 0-1 0 0,-1 0 1 0 0,0 0-1 0 0,0-1 1 0 0,0 0 0 0 0,-8 4-1 0 0,-7 3 36 0 0,18-8-46 0 0,1-2-1 0 0,-1 1 1 0 0,0 0-1 0 0,0-1 1 0 0,0 1-1 0 0,0-1 1 0 0,0 0-1 0 0,0 0 1 0 0,0 0-1 0 0,0 0 1 0 0,-1 0-1 0 0,1-1 1 0 0,-6 1-1 0 0,4-2 1 0 0,1 1 0 0 0,-1-1 0 0 0,1 0 0 0 0,-1 0 0 0 0,1 0 0 0 0,-7-3 0 0 0,9 3-5 0 0,0 0-1 0 0,0 0 0 0 0,1-1 0 0 0,-1 1 0 0 0,0-1 0 0 0,0 1 0 0 0,1-1 1 0 0,-1 0-1 0 0,1 0 0 0 0,-1 1 0 0 0,1-1 0 0 0,0 0 0 0 0,0 0 1 0 0,-2-4-1 0 0,-2-9-2681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2.0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983 824 15880 0 0,'5'4'18'0'0,"-1"0"0"0"0,1-1 0 0 0,0 0 0 0 0,0 1 0 0 0,0-2 0 0 0,1 1 0 0 0,-1-1 0 0 0,6 2 1 0 0,12 6 147 0 0,12 7 165 0 0,45 20 347 0 0,-49-21 24 0 0,56 36 0 0 0,-48-27-402 0 0,-29-19-208 0 0,14 11 1 0 0,-22-15-81 0 0,1 0 0 0 0,-1 1 0 0 0,0-1 0 0 0,0 0 0 0 0,0 1 0 0 0,0 0 0 0 0,0-1 0 0 0,0 1 0 0 0,-1 0 0 0 0,2 4 0 0 0,-3-7-13 0 0,1 0 0 0 0,-1 1 0 0 0,0-1 0 0 0,0 1 0 0 0,0-1 0 0 0,0 1 0 0 0,0-1 0 0 0,1 1-1 0 0,-1-1 1 0 0,0 1 0 0 0,0-1 0 0 0,0 0 0 0 0,0 1 0 0 0,0-1 0 0 0,0 1 0 0 0,-1-1 0 0 0,1 1-1 0 0,0 0 1 0 0,-7 1-38 0 0,-2-1 22 0 0,5 0 12 0 0,-30 5-115 0 0,1 0 0 0 0,-44 0 0 0 0,28-6-61 0 0,0-2 0 0 0,-71-12 0 0 0,-34-20 22 0 0,146 32 155 0 0,1-1 0 0 0,0 0 0 0 0,0 0 0 0 0,0-1 0 0 0,0 0 0 0 0,0 0 0 0 0,1 0 0 0 0,0-1 0 0 0,0 0 0 0 0,0 0 0 0 0,-7-8 0 0 0,11 10 4 0 0,0 0 0 0 0,0 0 0 0 0,0 0 0 0 0,1 0 0 0 0,-1 0 0 0 0,1-1 0 0 0,-1 1 0 0 0,1-1 0 0 0,0 1 0 0 0,-1-7 0 0 0,2 8 0 0 0,0-1 0 0 0,0 1 0 0 0,0-1 0 0 0,0 1 0 0 0,0 0 0 0 0,0-1 0 0 0,1 1 0 0 0,-1-1 0 0 0,1 1 0 0 0,-1 0 0 0 0,1-1 0 0 0,0 1 0 0 0,0 0 0 0 0,0 0 0 0 0,0 0 0 0 0,1 0 0 0 0,1-3 0 0 0,1 0 1 0 0,1 0-1 0 0,0 0 0 0 0,0 0 0 0 0,0 1 0 0 0,1 0 0 0 0,0 0 0 0 0,-1 1 0 0 0,1-1 0 0 0,0 1 0 0 0,1 1 1 0 0,-1-1-1 0 0,1 1 0 0 0,9-3 0 0 0,2 2 7 0 0,32-2 1 0 0,-43 4-5 0 0,-1 1 0 0 0,0 1 0 0 0,0-1 0 0 0,1 1 0 0 0,-1 0 1 0 0,0 0-1 0 0,0 1 0 0 0,0 0 0 0 0,6 2 0 0 0,-11-3-1 0 0,1 1-1 0 0,0-1 0 0 0,-1 0 0 0 0,1 1 0 0 0,0-1 0 0 0,-1 1 0 0 0,0-1 0 0 0,1 1 0 0 0,-1 0 0 0 0,0 0 0 0 0,0 0 0 0 0,0-1 1 0 0,0 1-1 0 0,0 0 0 0 0,0 0 0 0 0,-1 0 0 0 0,1 0 0 0 0,-1 1 0 0 0,1-1 0 0 0,-1 0 0 0 0,0 3 0 0 0,1 3 3 0 0,-1-1-1 0 0,-1 1 1 0 0,1-1-1 0 0,-4 14 1 0 0,2-10-1 0 0,-2-1 1 0 0,1 1 0 0 0,-1-1 0 0 0,-1 1-1 0 0,0-1 1 0 0,-12 18 0 0 0,8-15 1 0 0,-1-1 1 0 0,-1 0-1 0 0,0 0 1 0 0,-16 12-1 0 0,-1-3 14 0 0,-1 0-1 0 0,-1-3 0 0 0,-55 27 0 0 0,49-31 7 0 0,0-2 0 0 0,-50 12-1 0 0,71-20-15 0 0,0-1 7 0 0,0-1-1 0 0,0 0 1 0 0,-1 0-1 0 0,1-2 1 0 0,-25-2-1 0 0,16 0 12 0 0,0-2-1 0 0,-41-12 0 0 0,39 7-4 0 0,1-1 0 0 0,0 0-1 0 0,1-2 1 0 0,0-1 0 0 0,-25-18 0 0 0,37 22-1 0 0,2 1-1 0 0,-1-2 1 0 0,2 1 0 0 0,-1-2 0 0 0,1 1 0 0 0,1-1-1 0 0,-12-18 1 0 0,12 13 23 0 0,0 1-1 0 0,1-1 0 0 0,1 0 1 0 0,0-1-1 0 0,-4-24 0 0 0,5 11 43 0 0,1 0-1 0 0,2-1 0 0 0,1 1 1 0 0,1 0-1 0 0,2-1 0 0 0,9-51 1 0 0,-1 36 38 0 0,2 0 1 0 0,1 0 0 0 0,3 1 0 0 0,1 1-1 0 0,2 1 1 0 0,3 0 0 0 0,1 2 0 0 0,47-65-1 0 0,-51 82-49 0 0,32-46 155 0 0,-44 59-183 0 0,0-1 0 0 0,-1 0 0 0 0,0 0 0 0 0,5-18 0 0 0,-6 12-1318 0 0,3-21 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2.7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1049 0 13464 0 0,'-36'209'1132'0'0,"32"-167"-649"0"0,2 1 1 0 0,7 82-1 0 0,15 3 742 0 0,-15-110-1136 0 0,0-1 1 0 0,1 0 0 0 0,0 0-1 0 0,2-1 1 0 0,11 19 0 0 0,-14-26-64 0 0,1 0 0 0 0,0 0 0 0 0,1-1 0 0 0,0 0 0 0 0,0 0 1 0 0,1-1-1 0 0,12 10 0 0 0,-17-15-23 0 0,1 0-1 0 0,0 1 1 0 0,-1-1 0 0 0,1 0 0 0 0,0-1-1 0 0,0 1 1 0 0,0-1 0 0 0,0 0 0 0 0,0 0-1 0 0,0 0 1 0 0,0 0 0 0 0,1-1-1 0 0,-1 0 1 0 0,0 1 0 0 0,0-2 0 0 0,1 1-1 0 0,-1 0 1 0 0,0-1 0 0 0,0 0 0 0 0,0 0-1 0 0,7-2 1 0 0,9-7 6 0 0,28-16 0 0 0,-16 7-3 0 0,-15 9-4 0 0,0-1-1 0 0,-1-1 0 0 0,22-20 1 0 0,38-47 1 0 0,-60 60 0 0 0,0-1 0 0 0,-2 0 0 0 0,0-2 0 0 0,-1 1 0 0 0,-1-2-1 0 0,-1 0 1 0 0,-1 0 0 0 0,7-28 0 0 0,-14 40 11 0 0,-1 0 1 0 0,0 0-1 0 0,-1-1 1 0 0,0 1 0 0 0,-1 0-1 0 0,0-1 1 0 0,-1 1-1 0 0,0 0 1 0 0,-1-1-1 0 0,-4-13 1 0 0,0 13 59 0 0,3 8 19 0 0,1 8 77 0 0,2-4-165 0 0,0 0 0 0 0,0 0 0 0 0,0 0 0 0 0,-1 0 0 0 0,1 0 0 0 0,0 0 0 0 0,0 0-1 0 0,0 0 1 0 0,0 0 0 0 0,-1 0 0 0 0,1 0 0 0 0,0 0 0 0 0,0 0 0 0 0,0 0 0 0 0,0 0 0 0 0,0 0 0 0 0,-1 0 0 0 0,1 0 0 0 0,0 0-1 0 0,0 0 1 0 0,0 1 0 0 0,0-1 0 0 0,0 0 0 0 0,-1 0 0 0 0,1 0 0 0 0,0 0 0 0 0,0 0 0 0 0,0 0 0 0 0,0 1 0 0 0,0-1 0 0 0,0 0 0 0 0,0 0-1 0 0,0 0 1 0 0,0 0 0 0 0,0 0 0 0 0,-1 1 0 0 0,1-1 0 0 0,0 0 0 0 0,0 0 0 0 0,0 0 0 0 0,0 1 0 0 0,-11 20 80 0 0,1 0 0 0 0,1 1 0 0 0,0 0 0 0 0,2 0 0 0 0,-8 41 0 0 0,-6 35 151 0 0,-11 70 130 0 0,-49 246 256 0 0,-85 167 88 0 0,145-522-592 0 0,-34 68 1 0 0,36-92-54 0 0,-1-1 1 0 0,-1-1-1 0 0,-28 34 0 0 0,0-12-19 0 0,-3-2 0 0 0,-1-3 0 0 0,-104 75 0 0 0,130-105-37 0 0,-2-2-1 0 0,0 0 1 0 0,-58 23-1 0 0,62-32-6 0 0,0-1-1 0 0,-1-1 0 0 0,0-1 0 0 0,0-1 0 0 0,-37 1 1 0 0,41-5-2 0 0,1-1 1 0 0,-1-1 0 0 0,0-1 0 0 0,1-1-1 0 0,-1-1 1 0 0,1-1 0 0 0,0 0 0 0 0,0-2 0 0 0,-28-13-1 0 0,38 14 1 0 0,-1 0-1 0 0,2-1 1 0 0,-1 0-1 0 0,1-1 1 0 0,0 0-1 0 0,0 0 1 0 0,-12-16-1 0 0,16 16 2 0 0,0 0-1 0 0,0 0 0 0 0,1 0 0 0 0,1-1 1 0 0,-1 0-1 0 0,1 0 0 0 0,1 0 0 0 0,0 0 1 0 0,0-1-1 0 0,-2-16 0 0 0,3 4 6 0 0,0 0 1 0 0,2 0-1 0 0,1 1 1 0 0,1-1-1 0 0,0 0 1 0 0,2 1-1 0 0,0-1 1 0 0,8-20-1 0 0,2 3 12 0 0,1 0 1 0 0,1 2-1 0 0,29-47 0 0 0,-12 32 18 0 0,2 2-1 0 0,2 2 1 0 0,2 1 0 0 0,3 2 0 0 0,56-47-1 0 0,250-175 212 0 0,-49 86 1 0 0,-183 124-3090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3.2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239 1 12864 0 0,'-9'20'497'0'0,"3"-6"-138"0"0,-5 7-60 0 0,-1-2 1 0 0,-23 31 0 0 0,-6 8 115 0 0,19-21-172 0 0,1 2 0 0 0,-17 46-1 0 0,28-59-136 0 0,1 0-1 0 0,2 1 0 0 0,0 0 1 0 0,-3 40-1 0 0,9-58-73 0 0,2 1 1 0 0,-1-1 0 0 0,1 1-1 0 0,0-1 1 0 0,1 0 0 0 0,0 1-1 0 0,0-1 1 0 0,1 0 0 0 0,1 0-1 0 0,-1 0 1 0 0,1-1 0 0 0,11 16-1 0 0,-8-12 9 0 0,2-1 0 0 0,0 0-1 0 0,0 0 1 0 0,0-1 0 0 0,2-1-1 0 0,-1 1 1 0 0,1-2 0 0 0,14 9-1 0 0,-14-10 1 0 0,1 0-1 0 0,0-2 0 0 0,1 0 0 0 0,-1 0 0 0 0,1-1 0 0 0,0 0 0 0 0,25 3 0 0 0,-20-6 13 0 0,0 0-1 0 0,0-1 1 0 0,0 0-1 0 0,0-2 1 0 0,24-4 0 0 0,-13-1 35 0 0,0-2 1 0 0,0-1 0 0 0,-1-1 0 0 0,0-1 0 0 0,0-1 0 0 0,44-31 0 0 0,-54 32-36 0 0,0-2-1 0 0,-2 0 1 0 0,1 0-1 0 0,-2-2 1 0 0,0 0 0 0 0,20-29-1 0 0,-7 1-2303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3.5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2 138 14872 0 0,'29'10'2911'0'0,"-31"-11"-2790"0"0,1 0-1 0 0,-1 0 1 0 0,1 0-1 0 0,-1 0 1 0 0,1-1 0 0 0,0 1-1 0 0,0 0 1 0 0,-1-1-1 0 0,1 1 1 0 0,-1-3-1 0 0,-5-5-6 0 0,6 8-101 0 0,0 0-1 0 0,0 0 0 0 0,1 0 1 0 0,-1 0-1 0 0,0-1 0 0 0,1 1 0 0 0,-1 0 1 0 0,1 0-1 0 0,-1 0 0 0 0,1-1 1 0 0,0 1-1 0 0,0 0 0 0 0,-1-1 1 0 0,1 1-1 0 0,0 0 0 0 0,0-1 0 0 0,0 1 1 0 0,0 0-1 0 0,0-1 0 0 0,1-1 1 0 0,0-1 13 0 0,0 0 0 0 0,0 1-1 0 0,1-1 1 0 0,-1 1 0 0 0,1-1 0 0 0,3-5 0 0 0,-2 5-2 0 0,1-1 0 0 0,-1 0-1 0 0,1 1 1 0 0,-1 0 0 0 0,1 0-1 0 0,1 0 1 0 0,-1 0 0 0 0,0 1-1 0 0,1-1 1 0 0,0 1 0 0 0,0 0-1 0 0,0 1 1 0 0,0-1 0 0 0,0 1-1 0 0,1 0 1 0 0,-1 0 0 0 0,1 1-1 0 0,-1-1 1 0 0,1 1 0 0 0,-1 0-1 0 0,1 1 1 0 0,0 0 0 0 0,7 0-1 0 0,-11 0-9 0 0,1 0-1 0 0,-1 1 0 0 0,1-1 0 0 0,-1 1 0 0 0,1 0 0 0 0,-1-1 0 0 0,1 1 1 0 0,-1 0-1 0 0,0 1 0 0 0,0-1 0 0 0,1 0 0 0 0,-1 1 0 0 0,0-1 0 0 0,0 1 1 0 0,2 2-1 0 0,-2-2 0 0 0,0 1-1 0 0,-1-1 1 0 0,1 1 0 0 0,-1 0-1 0 0,1-1 1 0 0,-1 1 0 0 0,0 0 0 0 0,0 0-1 0 0,0 0 1 0 0,0 0 0 0 0,-1 0 0 0 0,1 5-1 0 0,-1 1 3 0 0,0 0-1 0 0,0-1 0 0 0,-1 1 0 0 0,0-1 0 0 0,-1 0 0 0 0,0 1 0 0 0,0-1 1 0 0,-4 8-1 0 0,-5 11-2516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4.3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2298 0 13768 0 0,'-1'18'82'0'0,"0"0"0"0"0,-1 0 0 0 0,-1 0 1 0 0,-1-1-1 0 0,-1 1 0 0 0,-6 16 1 0 0,-15 28 332 0 0,-3-2 1 0 0,-37 59 0 0 0,-84 111 1263 0 0,111-172-1343 0 0,-191 274 879 0 0,186-265-986 0 0,-65 139 0 0 0,103-190-192 0 0,0 0 0 0 0,1 0-1 0 0,-4 19 1 0 0,-4 50 159 0 0,13-82-188 0 0,-1-1 2 0 0,1 0 0 0 0,0-1 0 0 0,0 1 1 0 0,0 0-1 0 0,0 0 0 0 0,0 0 0 0 0,1 0 0 0 0,-1 0 0 0 0,0-1 0 0 0,1 1 1 0 0,-1 0-1 0 0,1 0 0 0 0,0 0 0 0 0,1 2 0 0 0,-1 1 106 0 0,-2-2 28 0 0,-60-115 33 0 0,13 21-86 0 0,30 58-53 0 0,10 17-12 0 0,-1 2 0 0 0,0-1-1 0 0,0 1 1 0 0,-2 0-1 0 0,-14-15 1 0 0,14 19 7 0 0,0 0-1 0 0,0 1 1 0 0,-22-14 0 0 0,25 18-10 0 0,1 2-1 0 0,-1-1 1 0 0,0 1 0 0 0,-1 0 0 0 0,1 1 0 0 0,0 0 0 0 0,-16-2-1 0 0,10 3 11 0 0,1 1 0 0 0,-1 1-1 0 0,1 0 1 0 0,-1 1-1 0 0,1 0 1 0 0,0 1 0 0 0,-1 0-1 0 0,-23 11 1 0 0,0 2 93 0 0,-59 36 1 0 0,-73 70 238 0 0,106-72-229 0 0,-15 10 192 0 0,-118 118 0 0 0,-36 46 368 0 0,229-221-691 0 0,-7 5 41 0 0,0 1 0 0 0,-20 11 0 0 0,26-18-33 0 0,0 0 0 0 0,0 0 0 0 0,-1-1 0 0 0,1 1 0 0 0,0-1 0 0 0,0 0 0 0 0,-1 0 0 0 0,1-1-1 0 0,0 1 1 0 0,-1-1 0 0 0,1 0 0 0 0,-6 0 0 0 0,7 0-9 0 0,0-1 1 0 0,0 1-1 0 0,0-1 1 0 0,0 0-1 0 0,0 1 1 0 0,0-1-1 0 0,0 0 1 0 0,1-1-1 0 0,-1 1 0 0 0,0 0 1 0 0,1-1-1 0 0,-1 0 1 0 0,1 1-1 0 0,-1-1 1 0 0,1 0-1 0 0,0 0 1 0 0,0-1-1 0 0,0 1 0 0 0,0 0 1 0 0,0-1-1 0 0,0 1 1 0 0,1-1-1 0 0,-3-5 1 0 0,-5-22-2933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4.7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1 290 16983 0 0,'15'-1'0'0'0,"20"-3"0"0"0,20-2 0 0 0,13 1 256 0 0,8-2 16 0 0,15 2 0 0 0,14-2-8 0 0,3-10 232 0 0,-1-2 8 0 0,11-4 0 0 0,-1 1-8 0 0,-10-8-368 0 0,-4-6 8 0 0,12-12 0 0 0,-8-11 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5.0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2090 1 17183 0 0,'-31'43'0'0'0,"16"-20"12"0"0,-46 67 216 0 0,1-17 138 0 0,-3-2 0 0 0,-139 119 0 0 0,-286 191 931 0 0,260-207-837 0 0,215-165-436 0 0,-479 357 723 0 0,186-161-467 0 0,176-124-2846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5.3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2140 92 13560 0 0,'-8'11'74'0'0,"0"1"1"0"0,-1-1 0 0 0,-1-1-1 0 0,0 0 1 0 0,0 0 0 0 0,-1-1-1 0 0,0 0 1 0 0,-20 12 0 0 0,22-16 10 0 0,0 0 0 0 0,0-1 1 0 0,-1 0-1 0 0,1 0 0 0 0,-1-1 1 0 0,0 0-1 0 0,1-1 0 0 0,-1 0 1 0 0,0-1-1 0 0,-1 0 0 0 0,1 0 1 0 0,0-1-1 0 0,0-1 0 0 0,-11-1 1 0 0,-79-23 382 0 0,75 17-391 0 0,18 6-62 0 0,0-1 0 0 0,-12-6 0 0 0,14 6-10 0 0,0 1 0 0 0,0-1 0 0 0,0 1 0 0 0,-9-2 1 0 0,12 4-6 0 0,1 0 1 0 0,0 0 0 0 0,0 0 0 0 0,-1 1 0 0 0,1-1 0 0 0,0 0 0 0 0,0 1 0 0 0,0 0 0 0 0,-1-1 0 0 0,1 1 0 0 0,0-1 0 0 0,0 1 0 0 0,0 0 0 0 0,0 0 0 0 0,0 0-1 0 0,0 0 1 0 0,0-1 0 0 0,1 1 0 0 0,-1 0 0 0 0,-1 2 0 0 0,-3 3 5 0 0,-4-1 3 0 0,8-5-8 0 0,-1 1 0 0 0,1 0 1 0 0,-1 0-1 0 0,1 0 0 0 0,-1 0 0 0 0,1 0 1 0 0,0 1-1 0 0,-1-1 0 0 0,1 0 0 0 0,-2 3 1 0 0,-4 8 6 0 0,0 0 1 0 0,1 0-1 0 0,-9 25 1 0 0,-10 46 53 0 0,17-54-43 0 0,-11 43 110 0 0,-30 72 1 0 0,2-7 102 0 0,31-84-47 0 0,-36 80-1 0 0,37-106-85 0 0,-1 0-1 0 0,-2-1 1 0 0,0 0-1 0 0,-2-2 1 0 0,0 0-1 0 0,-2-2 1 0 0,-45 38-1 0 0,33-34 56 0 0,0-1 0 0 0,-48 24 1 0 0,57-36-71 0 0,0-1 0 0 0,-1-2 0 0 0,-1 0 0 0 0,-39 8 0 0 0,39-12-26 0 0,-19 4 81 0 0,0-1 0 0 0,-69 3 0 0 0,113-12-136 0 0,-121 0 216 0 0,95-2-141 0 0,0 0 0 0 0,-40-10 0 0 0,30 2 31 0 0,0-1 0 0 0,-46-19 0 0 0,70 24-73 0 0,1-1-1 0 0,-1-1 1 0 0,1 0-1 0 0,1 0 1 0 0,0-1-1 0 0,0-1 1 0 0,0 0-1 0 0,1-1 1 0 0,-9-11-1 0 0,9 8 0 0 0,2-1-1 0 0,0 0 1 0 0,0 0-1 0 0,1-1 0 0 0,1 1 1 0 0,1-2-1 0 0,0 1 1 0 0,1-1-1 0 0,1 0 0 0 0,-3-23 1 0 0,5 14 16 0 0,0 0 1 0 0,2 1 0 0 0,0-1-1 0 0,2 0 1 0 0,1 0 0 0 0,9-34-1 0 0,-3 20 33 0 0,3 0 0 0 0,1 0 0 0 0,19-39 0 0 0,7-2 137 0 0,72-109 0 0 0,3 30 329 0 0,-2 4-3319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5.7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17383 0 0,'4'4'0'0'0,"6"6"0"0"0,2 3 0 0 0,10-2 152 0 0,3-1 8 0 0,5 3 8 0 0,8-8-8 0 0,1 1 0 0 0,-5-6 8 0 0,-4-9 0 0 0,-5 1 0 0 0</inkml:trace>
  <inkml:trace contextRef="#ctx0" brushRef="#br0" timeOffset="1">325 2123 17687 0 0,'9'0'0'0'0,"20"4"0"0"0,26 6 0 0 0,16-8 24 0 0,12-7 0 0 0,18-3 0 0 0,14-13 8 0 0,-9-2 376 0 0,-11-6 8 0 0,8-12 0 0 0,0-11-8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6.0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219 678 12360 0 0,'-31'45'268'0'0,"17"-22"185"0"0,-24 27 0 0 0,26-36-29 0 0,-13 15 425 0 0,23-27-703 0 0,-1 0 0 0 0,1 0 0 0 0,0-1 1 0 0,-1 1-1 0 0,1-1 0 0 0,-1 1 0 0 0,1-1 1 0 0,-1 0-1 0 0,0 0 0 0 0,-4 1 1 0 0,5-1-21 0 0,-1 0 1 0 0,1-1-1 0 0,-1 0 1 0 0,1 0-1 0 0,-1 1 1 0 0,1-1-1 0 0,-1-1 1 0 0,1 1-1 0 0,-1 0 1 0 0,1-1-1 0 0,-1 1 1 0 0,1-1-1 0 0,-4-1 1 0 0,4 1-81 0 0,1 0 0 0 0,-1 0 1 0 0,0 0-1 0 0,1-1 0 0 0,-1 1 0 0 0,1-1 0 0 0,0 1 1 0 0,-1-1-1 0 0,1 0 0 0 0,0 1 0 0 0,0-1 0 0 0,0 0 1 0 0,0 0-1 0 0,0 0 0 0 0,1 0 0 0 0,-1 0 0 0 0,0 0 1 0 0,0-3-1 0 0,-1-5 43 0 0,1 0 0 0 0,0 0 1 0 0,0-1-1 0 0,1 1 0 0 0,1-11 1 0 0,8-54 195 0 0,-4 44-176 0 0,2-12 27 0 0,15-52-1 0 0,21-39 61 0 0,-29 91-147 0 0,3-5 9 0 0,24-88 92 0 0,-20 52 188 0 0,-6 26-3116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45.7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464 107 11552 0 0,'0'-24'49'0'0,"1"12"66"0"0,-2-24 1 0 0,0 34-57 0 0,1 0 1 0 0,0 0 0 0 0,0 1-1 0 0,0-1 1 0 0,0 0 0 0 0,1 0 0 0 0,-1 0-1 0 0,0 0 1 0 0,1 0 0 0 0,-1 0-1 0 0,1 1 1 0 0,0-1 0 0 0,0 0-1 0 0,-1 0 1 0 0,1 1 0 0 0,0-1 0 0 0,2-1-1 0 0,-3 3-44 0 0,0 0 0 0 0,0 0 0 0 0,0 0 0 0 0,0 0 0 0 0,0 0 0 0 0,1 0-1 0 0,-1 0 1 0 0,0 0 0 0 0,0 0 0 0 0,0 0 0 0 0,0 0 0 0 0,0 0 0 0 0,0 0 0 0 0,1 0-1 0 0,-1 0 1 0 0,0 0 0 0 0,0 0 0 0 0,0 0 0 0 0,0 0 0 0 0,0 0 0 0 0,0 0-1 0 0,0 0 1 0 0,1 0 0 0 0,-1 0 0 0 0,0 0 0 0 0,0 0 0 0 0,0 1 0 0 0,0-1 0 0 0,0 0-1 0 0,0 0 1 0 0,0 0 0 0 0,0 0 0 0 0,0 0 0 0 0,0 0 0 0 0,1 0 0 0 0,-1 1 0 0 0,0-1-1 0 0,0 0 1 0 0,0 0 0 0 0,0 0 0 0 0,0 0 0 0 0,0 0 0 0 0,0 0 0 0 0,0 0 0 0 0,0 1-1 0 0,0-1 1 0 0,0 0 0 0 0,0 0 0 0 0,0 0 0 0 0,0 0 0 0 0,0 0 0 0 0,0 0 0 0 0,0 1-1 0 0,0-1 1 0 0,-1 0 0 0 0,1 0 0 0 0,0 0 0 0 0,-2 19 100 0 0,-1 0 0 0 0,0-1 0 0 0,-2 1 0 0 0,0-1 0 0 0,-1 0 0 0 0,-15 30 1 0 0,-1-5 73 0 0,-43 61 0 0 0,52-86-117 0 0,-1 1-1 0 0,-1-2 1 0 0,-1 0 0 0 0,-23 20 0 0 0,3-6 56 0 0,13-10-34 0 0,-1 0 0 0 0,-1-2 0 0 0,-30 17 0 0 0,-28 7-1876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6.3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 17287 0 0,'0'0'0'0'0,"1"3"0"0"0,2 1 0 0 0,1-1 88 0 0,3-3 8 0 0,2 0 8 0 0,-6-14-8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6.7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3335 1 15880 0 0,'-44'99'-6'0'0,"19"-46"45"0"0,2 0 160 0 0,-2-1 1 0 0,-54 82-1 0 0,40-81 49 0 0,-2-3 0 0 0,-2-1 0 0 0,-3-2 0 0 0,-1-2 0 0 0,-3-2 0 0 0,-56 38 0 0 0,47-42-75 0 0,-2-3-1 0 0,-1-3 1 0 0,-68 27-1 0 0,80-41-94 0 0,-1-2 0 0 0,-1-3-1 0 0,-1-2 1 0 0,-86 9 0 0 0,-244-10 169 0 0,-3-29 17 0 0,371 17-252 0 0,-238-23 197 0 0,175 11-90 0 0,-90-26 1 0 0,-84-43 270 0 0,239 78-340 0 0,1 0-1 0 0,-1 1 1 0 0,0 1 0 0 0,0 0-1 0 0,-16 0 1 0 0,26 1-33 0 0,0 1 1 0 0,0 1 0 0 0,1-1-1 0 0,-1 0 1 0 0,0 1 0 0 0,0-1-1 0 0,0 1 1 0 0,1 0 0 0 0,-1 0 0 0 0,0 0-1 0 0,1 0 1 0 0,-1 1 0 0 0,1-1-1 0 0,-3 3 1 0 0,2-2 12 0 0,0 1 0 0 0,0 0-1 0 0,0 0 1 0 0,1 0 0 0 0,-1 0 0 0 0,1 1 0 0 0,0-1-1 0 0,-4 8 1 0 0,1 3 48 0 0,0 1 0 0 0,1 0 0 0 0,0 0 0 0 0,-1 19 0 0 0,0-7-32 0 0,-26 86 238 0 0,4-13-57 0 0,13-41-83 0 0,-3-1 0 0 0,-2 0 0 0 0,-34 68 0 0 0,36-91-68 0 0,-2-1 0 0 0,-2-1 0 0 0,-1-1 0 0 0,-2-1 0 0 0,-51 53 0 0 0,31-43-2936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7.0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1271 10952 0 0,'48'-96'0'0'0,"-39"76"3"0"0,101-198 328 0 0,-74 156-122 0 0,63-86 0 0 0,-32 67 344 0 0,3 4-1 0 0,139-119 1 0 0,-173 165-298 0 0,1 2 0 0 0,80-46 1 0 0,-84 58-112 0 0,1 0 0 0 0,0 3 0 0 0,44-13 0 0 0,103-6 346 0 0,-159 30-392 0 0,0 1 0 0 0,0 2 0 0 0,44 3 0 0 0,-53-2-45 0 0,-1 1 0 0 0,1 1 1 0 0,0 0-1 0 0,-1 1 0 0 0,0 1 0 0 0,0 0 0 0 0,0 0 1 0 0,11 7-1 0 0,-17-8-15 0 0,-1 1 1 0 0,1-1-1 0 0,0 1 0 0 0,-1 0 1 0 0,0 0-1 0 0,0 1 0 0 0,-1-1 1 0 0,0 1-1 0 0,0 0 1 0 0,0 0-1 0 0,0 1 0 0 0,-1-1 1 0 0,0 1-1 0 0,0-1 1 0 0,-1 1-1 0 0,0 0 0 0 0,0 0 1 0 0,-1 0-1 0 0,0 0 0 0 0,0 1 1 0 0,-1-1-1 0 0,0 12 1 0 0,0-9 14 0 0,-1-1 0 0 0,-1 0 1 0 0,1 0-1 0 0,-2 0 1 0 0,1-1-1 0 0,-1 1 0 0 0,0 0 1 0 0,-1-1-1 0 0,0 0 1 0 0,0 0-1 0 0,-1 0 0 0 0,0 0 1 0 0,-1-1-1 0 0,1 0 1 0 0,-1 0-1 0 0,-1 0 0 0 0,-10 8 1 0 0,-10 5 244 0 0,-54 28 0 0 0,-32 6 210 0 0,90-45-377 0 0,0-1 1 0 0,0-1 0 0 0,-32 5-1 0 0,-70 5 347 0 0,123-17-470 0 0,-22 2 112 0 0,0-1 0 0 0,-1-1 0 0 0,1-1 1 0 0,0-1-1 0 0,-25-5 0 0 0,31 2-8 0 0,-1 1-1 0 0,1-2 0 0 0,0-1 1 0 0,0 0-1 0 0,1-1 1 0 0,-30-19-1 0 0,39 22-53 0 0,-1-1-1 0 0,2-1 1 0 0,-1 1-1 0 0,1-1 1 0 0,0-1-1 0 0,0 1 1 0 0,1-1-1 0 0,0-1 1 0 0,0 1-1 0 0,-7-16 1 0 0,8 13-7 0 0,1 0 0 0 0,1 0 1 0 0,0 0-1 0 0,0-1 1 0 0,1 1-1 0 0,0-1 0 0 0,1 1 1 0 0,1-1-1 0 0,0-15 1 0 0,1 5 13 0 0,1 0 1 0 0,1 0 0 0 0,1 1 0 0 0,1-1 0 0 0,1 1-1 0 0,0 0 1 0 0,2 0 0 0 0,12-23 0 0 0,0 11-69 0 0,32-40 1 0 0,-26 41-2605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08.1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3998 77 13168 0 0,'3'-1'0'0'0,"10"-4"62"0"0,0 0-1 0 0,0 1 1 0 0,0 0 0 0 0,0 1-1 0 0,1 1 1 0 0,17-1 0 0 0,-22 3 108 0 0,-1-1 0 0 0,10-2 1 0 0,1-6 2733 0 0,-19 9-2876 0 0,-2-1 38 0 0,1 0 0 0 0,-1 0 0 0 0,0 0 0 0 0,0 0 0 0 0,0 0 0 0 0,0 0 1 0 0,0 0-1 0 0,0 0 0 0 0,-1 1 0 0 0,-1-1 0 0 0,-52-9 185 0 0,-1 2-1 0 0,-62 0 0 0 0,-128 7 219 0 0,-20 13-70 0 0,74-3-146 0 0,-85 7-23 0 0,65-3-88 0 0,-81 3 43 0 0,-59 4 33 0 0,249-16-142 0 0,-297 8 238 0 0,143 0-2 0 0,154 1-104 0 0,33-3 50 0 0,49-5-127 0 0,22-5-117 0 0,-1 0-1 0 0,0 0 0 0 0,0 1 0 0 0,1-1 0 0 0,-1 0 0 0 0,0 1 0 0 0,1-1 0 0 0,-1 1 0 0 0,0-1 0 0 0,1 0 0 0 0,-1 1 0 0 0,1 0 0 0 0,-1-1 1 0 0,1 1-1 0 0,-1-1 0 0 0,1 1 0 0 0,-1-1 0 0 0,1 1 0 0 0,0 0 0 0 0,-1-1 0 0 0,1 1 0 0 0,0 0 0 0 0,-1 0 0 0 0,1 1 155 0 0,1 0-93 0 0,4 5-28 0 0,-3-1-23 0 0,2-1 0 0 0,-1 0 0 0 0,1 0 0 0 0,-1 0 0 0 0,1 0 0 0 0,1-1 0 0 0,-1 0 1 0 0,9 7-1 0 0,31 19 74 0 0,46 33 68 0 0,-66-43-125 0 0,71 56 59 0 0,-71-58-78 0 0,0 2 1 0 0,-1 0 0 0 0,-1 2-1 0 0,-1 1 1 0 0,-1 0-1 0 0,32 48 1 0 0,-41-52-14 0 0,-1-1 0 0 0,0 2 0 0 0,-2-1 0 0 0,0 1 1 0 0,-1 0-1 0 0,-1 1 0 0 0,-1 0 0 0 0,-1 0 0 0 0,0 0 0 0 0,0 36 1 0 0,-5-20 7 0 0,-2 0 1 0 0,-2 0-1 0 0,-1-1 1 0 0,-2 0-1 0 0,-1 0 1 0 0,-20 51-1 0 0,2-26 14 0 0,-1-1 0 0 0,-61 93-1 0 0,-19-5 18 0 0,47-67-22 0 0,-174 219 49 0 0,-14-6-13 0 0,192-228-47 0 0,-188 201 40 0 0,64-73-2 0 0,13 6 23 0 0,42-34 57 0 0,124-163-126 0 0,-1 0 0 0 0,1 0 0 0 0,1 0 0 0 0,-1 0 0 0 0,0 0 0 0 0,1 0 0 0 0,0 0 0 0 0,-1 1 0 0 0,1-1 0 0 0,1 0 0 0 0,-1 1 0 0 0,0 6 1 0 0,1-8-4 0 0,0 1 0 0 0,0-1 1 0 0,1 0-1 0 0,-1 0 1 0 0,1 0-1 0 0,-1 1 1 0 0,1-1-1 0 0,0 0 1 0 0,0 0-1 0 0,0 0 1 0 0,0 0-1 0 0,0 0 1 0 0,1 0-1 0 0,-1 0 0 0 0,1-1 1 0 0,-1 1-1 0 0,1 0 1 0 0,-1-1-1 0 0,1 1 1 0 0,3 1-1 0 0,5 4 7 0 0,0-1 0 0 0,1-1 0 0 0,0 1 0 0 0,0-2 0 0 0,0 1 0 0 0,0-2 0 0 0,16 4 0 0 0,81 8 35 0 0,-61-12-29 0 0,74-6 0 0 0,-76 0-9 0 0,460-53 43 0 0,-321 31-14 0 0,23 2 17 0 0,10-2-1 0 0,45-9 36 0 0,174-24 99 0 0,-173 25-29 0 0,-162 21-100 0 0,332-28 281 0 0,-327 33-177 0 0,1 4 1 0 0,153 15-1 0 0,-255-11-315 0 0,52 3 356 0 0,-34-5-3349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3.2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793 69 10544 0 0,'0'0'224'0'0,"-1"-4"0"0"0,-3-12 0 0 0,3 15-196 0 0,1 1 0 0 0,0 0 1 0 0,0 0-1 0 0,0-1 0 0 0,0 1 1 0 0,0 0-1 0 0,0 0 1 0 0,0-1-1 0 0,0 1 0 0 0,0 0 1 0 0,0 0-1 0 0,0-1 0 0 0,0 1 1 0 0,0 0-1 0 0,0-1 0 0 0,0 1 1 0 0,0 0-1 0 0,0 0 1 0 0,0-1-1 0 0,0 1 0 0 0,0 0 1 0 0,1 0-1 0 0,-1-1 0 0 0,0 1 1 0 0,0 0-1 0 0,0 0 0 0 0,0 0 1 0 0,0-1-1 0 0,1 1 1 0 0,-1 0-1 0 0,0 0 0 0 0,0 0 1 0 0,0 0-1 0 0,1-1 0 0 0,-1 1 1 0 0,0 0-1 0 0,0 0 1 0 0,1 0-1 0 0,-1 0 0 0 0,0 0 1 0 0,0 0-1 0 0,1 0 0 0 0,-1 0 1 0 0,0 0-1 0 0,0 0 0 0 0,1 0 1 0 0,-1 0-1 0 0,0 0 1 0 0,1 0-1 0 0,-1 0 0 0 0,0 0 1 0 0,1 0 24 0 0,-1 0 0 0 0,1 0 0 0 0,-1 0 0 0 0,0 0-1 0 0,1 0 1 0 0,-1 0 0 0 0,1 0 0 0 0,-1 0 0 0 0,0 0 0 0 0,1 0 0 0 0,-1 0 0 0 0,0 1 0 0 0,1-1 0 0 0,-1 0 0 0 0,0 0 0 0 0,1 0 0 0 0,-1 1 0 0 0,0-1 0 0 0,1 0 0 0 0,-1 0 0 0 0,0 1 0 0 0,0-1 0 0 0,1 0 0 0 0,-1 1 0 0 0,0-1 0 0 0,0 1 0 0 0,-8 23 247 0 0,-22 44 0 0 0,-1 0-85 0 0,-10 48 59 0 0,33-90-190 0 0,2 0 0 0 0,-6 46 0 0 0,12-68-74 0 0,-2 13 47 0 0,1 1 0 0 0,0-1 1 0 0,3 25-1 0 0,-1-37-38 0 0,0 1 1 0 0,0-1-1 0 0,1 0 0 0 0,-1 0 0 0 0,1 0 1 0 0,0 0-1 0 0,1 0 0 0 0,-1 0 0 0 0,1 0 0 0 0,0-1 1 0 0,0 1-1 0 0,0-1 0 0 0,1 0 0 0 0,0 0 1 0 0,5 5-1 0 0,-3-5 8 0 0,0 0-1 0 0,0 0 1 0 0,0-1 0 0 0,0 1 0 0 0,1-1-1 0 0,-1-1 1 0 0,1 1 0 0 0,-1-1-1 0 0,1-1 1 0 0,0 1 0 0 0,0-1 0 0 0,0 0-1 0 0,0 0 1 0 0,0-1 0 0 0,0 0 0 0 0,0-1-1 0 0,0 1 1 0 0,0-1 0 0 0,11-3-1 0 0,-2-2 66 0 0,28-13 0 0 0,-25 10-27 0 0,-3 1 6 0 0,0-1 0 0 0,0 0 0 0 0,14-13 1 0 0,40-36 211 0 0,-3 1-4 0 0,-50 45-199 0 0,-1-1 0 0 0,0-1 0 0 0,-2 0 0 0 0,17-19 0 0 0,-12 8 50 0 0,-2 1 0 0 0,0-2 0 0 0,14-29 0 0 0,-19 31-37 0 0,2-5 104 0 0,15-45 0 0 0,-26 62-137 0 0,-1 1 0 0 0,2-14 0 0 0,-3 11 66 0 0,5-16 0 0 0,5 9 179 0 0,-24 57 517 0 0,-20 65-578 0 0,18-43-148 0 0,-43 189 302 0 0,5 52-41 0 0,-38 191 112 0 0,-2-129-172 0 0,77-309-244 0 0,-2-1 0 0 0,-3 0 0 0 0,-2-2 0 0 0,-2-1-1 0 0,-40 59 1 0 0,51-87-30 0 0,0-1-1 0 0,-2 0 1 0 0,0-1-1 0 0,-1 0 1 0 0,0-2-1 0 0,-2 0 1 0 0,-21 14-1 0 0,14-13 0 0 0,-1-1 0 0 0,-1-1 1 0 0,0-2-1 0 0,-1-1 0 0 0,-1-1 0 0 0,-40 10 0 0 0,46-16-8 0 0,-1 0 0 0 0,1-2 0 0 0,-1-1 0 0 0,0-1 0 0 0,-34-2 0 0 0,34-3 1 0 0,0 0 0 0 0,1-2 0 0 0,-30-10 0 0 0,39 11-8 0 0,1-1 0 0 0,0-1 0 0 0,0 0 0 0 0,1-1-1 0 0,0 0 1 0 0,-20-16 0 0 0,27 18-5 0 0,1 0 0 0 0,-1-1 0 0 0,1 1 0 0 0,0-1 0 0 0,1 0 0 0 0,0 0 1 0 0,0 0-1 0 0,0-1 0 0 0,1 1 0 0 0,0-1 0 0 0,0 0 0 0 0,-2-13 0 0 0,2 1 4 0 0,0 0-1 0 0,2 1 1 0 0,0-1-1 0 0,2-21 1 0 0,2 9-1 0 0,1 0 1 0 0,1 0-1 0 0,2 1 1 0 0,15-42-1 0 0,-2 21 6 0 0,42-82 0 0 0,-30 79-3 0 0,1 2 1 0 0,3 2-1 0 0,1 1 1 0 0,54-53-1 0 0,-19 31 3 0 0,149-113 0 0 0,-65 80-256 0 0,-104 74-2439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4.1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158 102 8336 0 0,'1'-1'16'0'0,"-1"0"0"0"0,1 0 0 0 0,0 0 0 0 0,-1 0 0 0 0,1 0 1 0 0,-1 0-1 0 0,1 0 0 0 0,-1 0 0 0 0,1 0 0 0 0,-1 0 0 0 0,0 0 0 0 0,1 0 0 0 0,-1 0 1 0 0,0 0-1 0 0,0 0 0 0 0,0 0 0 0 0,0-1 0 0 0,0 1 0 0 0,0 0 0 0 0,0-1 0 0 0,1-11 438 0 0,0 10-230 0 0,0-1 0 0 0,0 1 1 0 0,1-1-1 0 0,0 1 0 0 0,-1 0 1 0 0,1-1-1 0 0,1 1 0 0 0,-1 0 1 0 0,0 1-1 0 0,1-1 1 0 0,-1 0-1 0 0,1 1 0 0 0,0-1 1 0 0,0 1-1 0 0,0 0 0 0 0,0 0 1 0 0,0 0-1 0 0,4-2 0 0 0,-1 1 391 0 0,-4 2-458 0 0,0 0 0 0 0,0 0 0 0 0,0 0 0 0 0,0 0 0 0 0,0 0 0 0 0,3 0 0 0 0,-4 1-143 0 0,-1 0-1 0 0,1 0 1 0 0,-1 0-1 0 0,0 0 1 0 0,1 0-1 0 0,-1 0 1 0 0,1 0 0 0 0,-1 1-1 0 0,0-1 1 0 0,1 0-1 0 0,-1 0 1 0 0,0 0-1 0 0,1 0 1 0 0,-1 1 0 0 0,0-1-1 0 0,1 0 1 0 0,-1 0-1 0 0,0 1 1 0 0,1-1-1 0 0,-1 0 1 0 0,0 1 0 0 0,0-1-1 0 0,1 0 1 0 0,-1 1-1 0 0,0-1 1 0 0,0 0-1 0 0,0 1 1 0 0,0-1 0 0 0,1 1-1 0 0,-1-1 1 0 0,0 0-1 0 0,0 1 1 0 0,0-1-1 0 0,0 1 1 0 0,0-1 0 0 0,0 0-1 0 0,0 1 1 0 0,0-1-1 0 0,0 1 1 0 0,0-1-1 0 0,0 0 1 0 0,-1 2 0 0 0,-3 14 146 0 0,-79 171 154 0 0,43-103-220 0 0,33-70-78 0 0,-59 139 156 0 0,57-127-125 0 0,0 1-1 0 0,2 1 1 0 0,-7 48-1 0 0,8 28 103 0 0,6-83-91 0 0,2 0-1 0 0,5 36 0 0 0,-6-52-33 0 0,1 0 0 0 0,0 1-1 0 0,0-1 1 0 0,0 0-1 0 0,1 0 1 0 0,-1 0-1 0 0,1 0 1 0 0,0-1-1 0 0,1 1 1 0 0,-1-1-1 0 0,1 0 1 0 0,0 0-1 0 0,0 0 1 0 0,0 0-1 0 0,0-1 1 0 0,1 1-1 0 0,0-1 1 0 0,-1 0-1 0 0,1-1 1 0 0,0 1-1 0 0,0-1 1 0 0,1 0-1 0 0,-1 0 1 0 0,0-1-1 0 0,1 1 1 0 0,-1-1-1 0 0,1-1 1 0 0,-1 1 0 0 0,1-1-1 0 0,-1 0 1 0 0,1 0-1 0 0,-1 0 1 0 0,1-1-1 0 0,0 0 1 0 0,6-2-1 0 0,6-2 56 0 0,0-1 0 0 0,-1-1 0 0 0,0-1 0 0 0,0 0 0 0 0,18-14 0 0 0,-10 5 56 0 0,-2-1 1 0 0,35-35-1 0 0,60-74 418 0 0,-93 97-1332 0 0,-2-1 1 0 0,24-41-1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4.4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23 15880 0 0,'0'0'0'0'0,"3"7"0"0"0,1-7 112 0 0,5-7 8 0 0,7-4-8 0 0,14 0 16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4.7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13168 0 0,'0'1'2'0'0,"0"0"1"0"0,0 0 0 0 0,1 0 0 0 0,-1 0 0 0 0,1 0-1 0 0,-1 0 1 0 0,0-1 0 0 0,1 1 0 0 0,0 0 0 0 0,-1 0 0 0 0,1 0-1 0 0,-1-1 1 0 0,1 1 0 0 0,0 0 0 0 0,1 0 0 0 0,14 12 83 0 0,-10-10-57 0 0,4 4 51 0 0,0-1-1 0 0,1 0 1 0 0,21 8 0 0 0,39 9 745 0 0,-69-22-785 0 0,37 9 486 0 0,0-1 1 0 0,54 5 0 0 0,82-8 571 0 0,-82-5-793 0 0,21-1-17 0 0,-47-5-2381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5.3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547 1 15880 0 0,'-22'48'556'0'0,"-31"100"1"0"0,43-113-169 0 0,-8 63 0 0 0,5 36 131 0 0,13-126-504 0 0,-2 17 29 0 0,1-1-1 0 0,2 1 0 0 0,0 0 0 0 0,2 0 0 0 0,1-1 1 0 0,1 1-1 0 0,1-1 0 0 0,0 0 0 0 0,2-1 0 0 0,1 1 0 0 0,1-2 1 0 0,15 25-1 0 0,-14-28-32 0 0,1 0 0 0 0,2 0 0 0 0,-1-1 0 0 0,21 19 0 0 0,-28-31-10 0 0,1 0 0 0 0,0 0 0 0 0,0-1 1 0 0,1 0-1 0 0,-1 0 0 0 0,1 0 0 0 0,0-1 0 0 0,1-1 1 0 0,-1 1-1 0 0,1-1 0 0 0,-1-1 0 0 0,1 0 1 0 0,14 2-1 0 0,-9-3 1 0 0,1-1-1 0 0,-1 0 1 0 0,1-1 0 0 0,-1-1 0 0 0,0 0-1 0 0,23-7 1 0 0,-12 1 2 0 0,1-1-1 0 0,39-21 0 0 0,-23 5-2 0 0,59-45 0 0 0,-100 69-1 0 0,15-11 2 0 0,0-2 0 0 0,-1 0 1 0 0,17-21-1 0 0,35-52 16 0 0,-49 62-7 0 0,-2 1 10 0 0,-1 0-1 0 0,-1 0 0 0 0,-1-2 1 0 0,10-28-1 0 0,-9 14 48 0 0,-2 0-1 0 0,8-46 0 0 0,-17 62-4 0 0,-1 0 0 0 0,-1 0 0 0 0,-2-33 0 0 0,-1 47-20 0 0,1-1 0 0 0,-1 1 0 0 0,-1 0 0 0 0,1 0 0 0 0,-2 0 0 0 0,-5-11 0 0 0,0-2 82 0 0,-4 1 413 0 0,13 22-515 0 0,-1 1-1 0 0,0-1 0 0 0,1 1 1 0 0,-1-1-1 0 0,1 1 0 0 0,-1-1 1 0 0,1 1-1 0 0,-1-1 0 0 0,1 1 1 0 0,-1-1-1 0 0,1 1 0 0 0,-1 0 0 0 0,1-1 1 0 0,0 1-1 0 0,-1 0 0 0 0,1-1 1 0 0,0 1-1 0 0,-1 1 0 0 0,-15 42 157 0 0,-13 62-1 0 0,-5 54 57 0 0,30-142-205 0 0,-7 37 44 0 0,-31 166 197 0 0,-53 263 114 0 0,-104 227 113 0 0,107-458-264 0 0,81-226-203 0 0,-1-1 0 0 0,-1 0 0 0 0,-2-1-1 0 0,0 0 1 0 0,-2-1 0 0 0,-37 41 0 0 0,39-49-11 0 0,-1-1 0 0 0,-1-1 0 0 0,-1 0-1 0 0,1-2 1 0 0,-2 0 0 0 0,0 0 0 0 0,0-2 0 0 0,-1 0 0 0 0,-33 10 0 0 0,-18-1 13 0 0,61-17-27 0 0,0-1 0 0 0,0 0 0 0 0,-1-1 0 0 0,1 0 0 0 0,-11-1 0 0 0,3-1 3 0 0,-1-1-1 0 0,1-1 0 0 0,0-1 0 0 0,1 0 0 0 0,-1-1 1 0 0,1-1-1 0 0,0-1 0 0 0,1 0 0 0 0,0-1 1 0 0,-23-17-1 0 0,26 15 15 0 0,0 0 0 0 0,0-1-1 0 0,1-1 1 0 0,-12-16 0 0 0,19 23-13 0 0,1 0 1 0 0,0-1-1 0 0,1 0 0 0 0,-1 1 0 0 0,1-1 1 0 0,0-1-1 0 0,1 1 0 0 0,0 0 1 0 0,0-1-1 0 0,1 1 0 0 0,-2-13 0 0 0,4 5 12 0 0,0-1 0 0 0,0 1 0 0 0,2 0 0 0 0,6-23 0 0 0,-5 17-4 0 0,5-15 36 0 0,17-44 0 0 0,-18 60-21 0 0,1 0 0 0 0,1 0 0 0 0,21-31 0 0 0,-6 18 33 0 0,41-42-1 0 0,35-24 57 0 0,-87 86-104 0 0,46-41 64 0 0,1 2 0 0 0,3 4 0 0 0,2 2-1 0 0,104-54 1 0 0,-83 56 136 0 0,-15 7-3433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5.8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104 0 13264 0 0,'-1'3'19'0'0,"1"-1"1"0"0,0 0-1 0 0,-1 0 1 0 0,0 0-1 0 0,1 0 1 0 0,-1 0-1 0 0,0 0 1 0 0,0 0 0 0 0,-1 2-1 0 0,-2 4 146 0 0,-2 4 14 0 0,-14 37 362 0 0,-23 100 329 0 0,35-112-533 0 0,2 1 1 0 0,-2 47-1 0 0,7 47 237 0 0,2-113-478 0 0,1 0 0 0 0,1-1 0 0 0,0 0 1 0 0,12 36-1 0 0,-11-45-60 0 0,0 0 0 0 0,0 0 0 0 0,1-1 0 0 0,0 1 0 0 0,1-1 0 0 0,-1 0 0 0 0,2-1 0 0 0,-1 1 0 0 0,12 8 0 0 0,-13-11-15 0 0,0-1 0 0 0,1 0 0 0 0,0 0-1 0 0,0-1 1 0 0,0 0 0 0 0,0 0 0 0 0,1 0-1 0 0,-1-1 1 0 0,1 0 0 0 0,-1 0 0 0 0,1-1-1 0 0,0 1 1 0 0,0-1 0 0 0,8-1 0 0 0,-5 0-1 0 0,-1 0 0 0 0,0-1-1 0 0,1-1 1 0 0,-1 1 0 0 0,0-2 0 0 0,0 1 0 0 0,0-1 0 0 0,0-1 0 0 0,0 1 0 0 0,-1-2 0 0 0,12-6-1 0 0,61-49-2173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2:57.0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1759 126 11448 0 0,'-144'-14'62'0'0,"38"2"5"0"0,-284-12 304 0 0,286 17-282 0 0,-33 0 18 0 0,-118 12-3 0 0,152-2-74 0 0,-31-1-4 0 0,-32 0-4 0 0,47 1 4 0 0,92-1-19 0 0,-11 0 10 0 0,35-3-15 0 0,1 1 1 0 0,0 0-1 0 0,-1 0 1 0 0,1-1 0 0 0,0 1-1 0 0,0-1 1 0 0,-1 0-1 0 0,1 0 1 0 0,0 0-1 0 0,0 0 1 0 0,0 0-1 0 0,-3-2 1 0 0,4 2 1 0 0,-2-1 21 0 0,6 2 8 0 0,13 0 24 0 0,126-15 28 0 0,-1-1-9 0 0,127 1 49 0 0,-54 3-61 0 0,-44 6-15 0 0,-54 4-32 0 0,342 17 21 0 0,-234 7-28 0 0,-182-20-10 0 0,-1 3 0 0 0,43 10 0 0 0,7 2 0 0 0,-79-12 10 0 0,-7-2-2 0 0,-5-3-8 0 0,1 0 0 0 0,-1 0 0 0 0,0 0 0 0 0,0 0 0 0 0,0 0 0 0 0,0 0 0 0 0,0 0 1 0 0,0 0-1 0 0,0 0 0 0 0,0 0 0 0 0,0 1 0 0 0,0-1 0 0 0,0 0 0 0 0,0 0 0 0 0,0 0 1 0 0,0 0-1 0 0,0 0 0 0 0,0 0 0 0 0,0 0 0 0 0,0 0 0 0 0,0 0 0 0 0,0 0 0 0 0,0 0 1 0 0,0 0-1 0 0,0 0 0 0 0,0 1 0 0 0,0-1 0 0 0,0 0 0 0 0,0 0 0 0 0,0 0 0 0 0,0 0 1 0 0,0 0-1 0 0,0 0 0 0 0,0 0 0 0 0,0 0 0 0 0,0 0 0 0 0,0 0 0 0 0,0 0 0 0 0,0 0 0 0 0,0 0 1 0 0,0 1-1 0 0,0-1 0 0 0,0 0 0 0 0,0 0 0 0 0,0 0 0 0 0,0 0 0 0 0,0 0 0 0 0,0 0 1 0 0,-7 0 7 0 0,-82-4 42 0 0,31 1-20 0 0,-139-11 95 0 0,-42-1 67 0 0,-330 4 684 0 0,240 18-93 0 0,236-5-536 0 0,-3 0 255 0 0,78 0-1083 0 0,0 0 1 0 0,-31 7 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6.2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18 16575 0 0,'0'0'0'0'0,"4"1"0"0"0,3 2 136 0 0,4-3 0 0 0,5-3 0 0 0,5-15 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6.5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54 470 13168 0 0,'-5'2'40'0'0,"0"1"0"0"0,0 0 0 0 0,0 1 0 0 0,0-1 0 0 0,1 1 0 0 0,-7 6 0 0 0,1 5 497 0 0,6-7 1143 0 0,9-12-1333 0 0,6-7-104 0 0,16-27 363 0 0,53-67-197 0 0,-40 58-185 0 0,35-55 0 0 0,-57 78-89 0 0,27-29 0 0 0,1-1 108 0 0,-39 45-171 0 0,1 0-1 0 0,0 0 0 0 0,0 1 0 0 0,1 0 0 0 0,0 1 0 0 0,0 0 1 0 0,20-11-1 0 0,-27 16-44 0 0,1 1 0 0 0,0 0 0 0 0,0 0 0 0 0,0 0 0 0 0,0 0 0 0 0,0 1 0 0 0,0-1 0 0 0,0 1 0 0 0,0 0 0 0 0,0 0 0 0 0,1 0 1 0 0,-1 0-1 0 0,0 0 0 0 0,0 1 0 0 0,0 0 0 0 0,0-1 0 0 0,0 1 0 0 0,0 0 0 0 0,4 2 0 0 0,-1 0 11 0 0,0 1 0 0 0,-1-1 0 0 0,1 1 0 0 0,-1 0 0 0 0,0 0 1 0 0,0 0-1 0 0,-1 1 0 0 0,7 7 0 0 0,61 85 326 0 0,5 6-55 0 0,2-11-42 0 0,8 9-13 0 0,8 21-18 0 0,55 67 114 0 0,-105-138-2934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7.6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127 0 14464 0 0,'0'0'424'0'0,"-4"3"-208"0"0,1-1-155 0 0,0 1 1 0 0,1-1-1 0 0,-1 1 1 0 0,1 0-1 0 0,-1 0 1 0 0,1 0 0 0 0,0 0-1 0 0,-3 5 1 0 0,2-1 110 0 0,0 1 1 0 0,0-1 0 0 0,1 1-1 0 0,-3 13 1 0 0,-75 531 1411 0 0,78-526-1501 0 0,2 47-1 0 0,1-61-65 0 0,1-1-1 0 0,0 1 0 0 0,0-1 0 0 0,1 0 0 0 0,1 0 0 0 0,7 18 0 0 0,-5-18-3 0 0,0 0 0 0 0,0 0-1 0 0,1-1 1 0 0,1 0-1 0 0,-1 0 1 0 0,11 10 0 0 0,-14-17-10 0 0,-1 0 0 0 0,1 0 0 0 0,-1 0 1 0 0,1 0-1 0 0,0-1 0 0 0,0 1 0 0 0,0-1 1 0 0,1 0-1 0 0,-1-1 0 0 0,0 1 0 0 0,1-1 1 0 0,0 1-1 0 0,-1-1 0 0 0,1-1 0 0 0,-1 1 1 0 0,1-1-1 0 0,0 1 0 0 0,-1-2 0 0 0,10 0 1 0 0,-7 0 11 0 0,-1-1-1 0 0,0 0 1 0 0,0-1 0 0 0,0 0 0 0 0,0 1 0 0 0,0-2-1 0 0,0 1 1 0 0,9-9 0 0 0,1-1-651 0 0,16-18 1 0 0,-24 23-514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7.9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1 13864 0 0,'-1'0'0'0'0,"-4"0"0"0"0,3 12 0 0 0,2 0 272 0 0,7-1 8 0 0,7 7-16 0 0,6 7 16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8.3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238 524 12864 0 0,'0'0'0'0'0,"5"0"0"0"0,2 4 0 0 0,9-1 416 0 0,6-3 16 0 0,12 0-8 0 0,7 1 8 0 0,7-6 232 0 0,6-7 0 0 0,6-2-1 0 0,7 0 9 0 0,-3-4-544 0 0,-14 0 8 0 0,-4 2-8 0 0,0 8 8 0 0</inkml:trace>
  <inkml:trace contextRef="#ctx0" brushRef="#br0" timeOffset="1">1 186 16879 0 0,'2'0'0'0'0,"0"0"0"0"0,15 7 0 0 0,9 2 8 0 0,15-5 16 0 0,19-4-16 0 0,13-4 8 0 0,9-11 80 0 0,1-3 8 0 0,10-6-8 0 0,6-8 16 0 0,-6 2-64 0 0,-13 4 16 0 0,6 0 0 0 0,2-5 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8.6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112 1 13864 0 0,'-4'8'0'0'0,"-6"16"0"0"0,-5 28 0 0 0,1 18 184 0 0,2-2-8 0 0,4 5 8 0 0,-2-3-8 0 0,6-5 464 0 0,0-6-8 0 0,-1 0 7 0 0,0 12 9 0 0,0-15-152 0 0,1-10-8 0 0,1 2 8 0 0,-5-7 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19.1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5 281 14568 0 0,'-1'-4'440'0'0,"0"-1"-260"0"0,0 0 0 0 0,0-1 0 0 0,1 1 1 0 0,0 0-1 0 0,0-1 0 0 0,0 1 1 0 0,0 0-1 0 0,1 0 0 0 0,0-1 1 0 0,0 1-1 0 0,1 0 0 0 0,3-9 0 0 0,5-2 171 0 0,1 0 0 0 0,0 0 0 0 0,16-15 0 0 0,-13 15-172 0 0,-5 5-70 0 0,2 0-1 0 0,-1 1 1 0 0,1 0 0 0 0,1 1-1 0 0,0 0 1 0 0,16-8 0 0 0,-21 12-83 0 0,1 1 1 0 0,0 1 0 0 0,0 0 0 0 0,0 0-1 0 0,1 0 1 0 0,-1 1 0 0 0,1 0-1 0 0,-1 1 1 0 0,1 0 0 0 0,0 0 0 0 0,13 2-1 0 0,-17-1-14 0 0,0 1-1 0 0,0 1 1 0 0,-1-1-1 0 0,1 1 1 0 0,0 0-1 0 0,-1 0 1 0 0,0 0 0 0 0,1 0-1 0 0,-1 1 1 0 0,0 0-1 0 0,7 6 1 0 0,-5-3-6 0 0,0 0 1 0 0,0 0 0 0 0,0 1 0 0 0,-1-1-1 0 0,9 16 1 0 0,-7-9 0 0 0,-1 1-1 0 0,-1 0 0 0 0,0 0 1 0 0,0 1-1 0 0,-2-1 1 0 0,4 30-1 0 0,-4 9-2 0 0,-5 90 0 0 0,1-71-20 0 0,21-107 8 0 0,106-147 9 0 0,-121 174 0 0 0,15-17 14 0 0,1 1 0 0 0,27-24 1 0 0,2-2 8 0 0,-46 45-22 0 0,1 0 0 0 0,-1 1 0 0 0,1-1-1 0 0,0 1 1 0 0,1 0 0 0 0,-1 0-1 0 0,1 0 1 0 0,0 1 0 0 0,-1 0 0 0 0,1 0-1 0 0,1 0 1 0 0,-1 1 0 0 0,11-3-1 0 0,-15 5 0 0 0,0 0-1 0 0,0 0 0 0 0,0 0 0 0 0,0 0 0 0 0,0 0 1 0 0,0 0-1 0 0,0 1 0 0 0,0-1 0 0 0,0 1 0 0 0,0-1 1 0 0,-1 1-1 0 0,1 0 0 0 0,0 0 0 0 0,0-1 0 0 0,0 2 0 0 0,-1-1 1 0 0,1 0-1 0 0,0 0 0 0 0,1 2 0 0 0,3 3 1 0 0,0 0 0 0 0,0 1 0 0 0,5 8 0 0 0,-10-14-1 0 0,5 10 0 0 0,0 0 0 0 0,-1 0 0 0 0,0 0 0 0 0,0 1 0 0 0,-2 0 0 0 0,5 17 0 0 0,-1 0 0 0 0,22 79 12 0 0,10 34 8 0 0,-4-29-2553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26.2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1011 2 12864 0 0,'0'0'482'0'0,"-5"0"-287"0"0,-12-1 89 0 0,17 1-262 0 0,0 0-1 0 0,-1 0 1 0 0,1 0 0 0 0,-1 0-1 0 0,1 0 1 0 0,0 0 0 0 0,-1 0-1 0 0,1 0 1 0 0,-1 0 0 0 0,1 0-1 0 0,0 0 1 0 0,-1 0 0 0 0,1 0-1 0 0,0 0 1 0 0,-1 0 0 0 0,1 1-1 0 0,-1-1 1 0 0,1 0 0 0 0,0 0-1 0 0,-1 0 1 0 0,1 1 0 0 0,-5 2 117 0 0,-33 7 285 0 0,28-8-311 0 0,-1 1 0 0 0,1 0 0 0 0,0 0 0 0 0,-12 7 0 0 0,-9 5 96 0 0,14-8-141 0 0,1 1-1 0 0,0 1 0 0 0,1 1 0 0 0,-16 11 1 0 0,-116 114 338 0 0,105-89-250 0 0,3 2 1 0 0,-39 62-1 0 0,-50 111 179 0 0,112-191-291 0 0,-63 128 181 0 0,11 7 79 0 0,32-53 104 0 0,5 2 0 0 0,-30 217 0 0 0,38-44 246 0 0,22-211-324 0 0,16 134 0 0 0,-6-151-176 0 0,2-2 1 0 0,20 60 0 0 0,-12-61 47 0 0,2 0 1 0 0,49 92 0 0 0,-49-111-105 0 0,-3-3 15 0 0,2 0 0 0 0,2-2 0 0 0,26 32 0 0 0,-33-47-59 0 0,3 3 43 0 0,0-1 0 0 0,0 0 0 0 0,40 29 0 0 0,-52-44-84 0 0,0 0 0 0 0,0-1 0 0 0,0 1-1 0 0,0-1 1 0 0,1 0 0 0 0,-1-1 0 0 0,1 0-1 0 0,0 0 1 0 0,0 0 0 0 0,-1-1 0 0 0,1 0 0 0 0,0-1-1 0 0,0 1 1 0 0,0-1 0 0 0,0 0 0 0 0,0-1-1 0 0,0 0 1 0 0,0 0 0 0 0,12-4 0 0 0,-8 1-44 0 0,0-1 1 0 0,0-1 0 0 0,-1 0-1 0 0,0 0 1 0 0,17-14 0 0 0,-4-1-2516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26.9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653 26 11048 0 0,'4'-2'36'0'0,"0"0"19"0"0,-1 0-1 0 0,1 1 1 0 0,0-1 0 0 0,-1 1-1 0 0,1 0 1 0 0,0 0-1 0 0,0 0 1 0 0,0 0 0 0 0,7 1-1 0 0,-4-1 70 0 0,1 1 1 0 0,-1-1-1 0 0,10-3 0 0 0,-11 2-5 0 0,-1 1 0 0 0,1 0 0 0 0,0 0 0 0 0,-1 0 0 0 0,1 1-1 0 0,0 0 1 0 0,11 1 0 0 0,9 4 322 0 0,-18-5-315 0 0,1 2 0 0 0,0-1 0 0 0,-1 1 0 0 0,0 1 0 0 0,1-1 0 0 0,-1 2 1 0 0,14 6-1 0 0,-19-8-87 0 0,43 29 485 0 0,-41-27-483 0 0,0 1 1 0 0,0-1 0 0 0,0 1 0 0 0,-1 0 0 0 0,0 1 0 0 0,5 6 0 0 0,4 13 89 0 0,0 0 1 0 0,-2 1 0 0 0,14 43 0 0 0,12 85 254 0 0,-30-115-266 0 0,-1 2 0 0 0,0 56 0 0 0,-11 83 169 0 0,3-148-236 0 0,-19 194 296 0 0,-15 0-26 0 0,11-72-123 0 0,18-117-112 0 0,-1 1 0 0 0,-2-1-1 0 0,-22 56 1 0 0,-5-3 230 0 0,-85 148 0 0 0,33-102-67 0 0,67-107-165 0 0,-1-1 0 0 0,-42 39 0 0 0,-74 48 197 0 0,36-32-46 0 0,70-56-85 0 0,-50 31 0 0 0,61-45-47 0 0,0-1 1 0 0,-1-1-1 0 0,-40 14 1 0 0,56-23-75 0 0,1 0 0 0 0,-1-1 0 0 0,0 0 0 0 0,1 0 1 0 0,-12 0-1 0 0,15-1-13 0 0,-1 0 1 0 0,0-1 0 0 0,1 1-1 0 0,-1-1 1 0 0,0 0 0 0 0,1 0-1 0 0,-1 0 1 0 0,1-1-1 0 0,0 1 1 0 0,-1-1 0 0 0,-4-3-1 0 0,-10-12-2551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27.4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80 162 14272 0 0,'-1'-2'13'0'0,"-1"1"1"0"0,0 0-1 0 0,0 0 1 0 0,1 0-1 0 0,-1 0 1 0 0,0 0-1 0 0,0 0 1 0 0,0 0 0 0 0,0 1-1 0 0,0-1 1 0 0,-2 1-1 0 0,-12-5 247 0 0,11 1-55 0 0,-5 2 1518 0 0,12-1-1392 0 0,8-13-33 0 0,-6 8-235 0 0,0 1-1 0 0,0 0 1 0 0,1 0 0 0 0,0 0 0 0 0,1 0-1 0 0,-1 1 1 0 0,9-7 0 0 0,-4 5-36 0 0,2 1 0 0 0,-1 1 1 0 0,1 0-1 0 0,0 1 0 0 0,0 0 0 0 0,0 0 1 0 0,1 1-1 0 0,0 1 0 0 0,0 0 0 0 0,17-1 0 0 0,-7 2-13 0 0,0 2 0 0 0,0 0-1 0 0,0 1 1 0 0,0 1 0 0 0,25 6-1 0 0,-34-5-6 0 0,-1 1 0 0 0,1 0 0 0 0,-1 1 0 0 0,1 1 0 0 0,-1 0 0 0 0,-1 1-1 0 0,1 0 1 0 0,-1 1 0 0 0,-1 0 0 0 0,19 18 0 0 0,-25-20-3 0 0,0 0 0 0 0,0 0 0 0 0,-1 0 0 0 0,1 1 0 0 0,-2 0-1 0 0,1 0 1 0 0,-1 0 0 0 0,0 1 0 0 0,0-1 0 0 0,-1 0 0 0 0,0 1 0 0 0,-1 0 0 0 0,1 0 0 0 0,-1-1 0 0 0,-1 1-1 0 0,0 0 1 0 0,0 10 0 0 0,-1-6 1 0 0,-1 0-1 0 0,0 0 0 0 0,-1-1 0 0 0,0 1 1 0 0,-1-1-1 0 0,0 0 0 0 0,0 0 1 0 0,-1 0-1 0 0,-1-1 0 0 0,-13 20 0 0 0,-25 27 14 0 0,-3-1 0 0 0,-3-2 0 0 0,-60 51 0 0 0,76-79-1 0 0,-52 32-1 0 0,53-37-2 0 0,-41 21 11 0 0,22-13-1 0 0,50-28-21 0 0,0 0 0 0 0,1 0-1 0 0,-1 0 1 0 0,0 1 0 0 0,1-1-1 0 0,-1 0 1 0 0,1 1 0 0 0,-1 0-1 0 0,1-1 1 0 0,0 1 0 0 0,-3 3-1 0 0,5-4 3 0 0,-1 0 1 0 0,1 0-1 0 0,-1 0 0 0 0,1 0 0 0 0,-1 0 0 0 0,1-1 0 0 0,0 1 0 0 0,0 0 0 0 0,-1-1 0 0 0,1 1 0 0 0,0 0 0 0 0,0-1 0 0 0,1 2 0 0 0,9 1 20 0 0,23 5 17 0 0,0-2 0 0 0,50 2 0 0 0,-84-8-42 0 0,251 0 249 0 0,-127-6-127 0 0,77-6 135 0 0,-29-9-2497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0.1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51 29 12360 0 0,'-8'-5'71'0'0,"-20"-15"296"0"0,27 20-346 0 0,1-1-1 0 0,-1 1 0 0 0,1 0 1 0 0,-1 0-1 0 0,1-1 0 0 0,-1 1 1 0 0,1 0-1 0 0,-1 0 0 0 0,1-1 1 0 0,-1 1-1 0 0,0 0 0 0 0,1 0 1 0 0,-1 0-1 0 0,0 0 1 0 0,0 0 4 0 0,1 0 0 0 0,0 0 0 0 0,0 0 0 0 0,0 0 0 0 0,-1 0 0 0 0,1 0 0 0 0,0 0 0 0 0,0 1 1 0 0,-1-1-1 0 0,1 0 0 0 0,0 0 0 0 0,0 0 0 0 0,0 0 0 0 0,-1 0 0 0 0,1 1 0 0 0,0-1 0 0 0,0 0 1 0 0,0 0-1 0 0,0 0 0 0 0,-1 1 0 0 0,1-1 0 0 0,0 0 0 0 0,0 0 0 0 0,0 1 0 0 0,0-1 0 0 0,0 0 1 0 0,0 0-1 0 0,0 0 0 0 0,0 1 0 0 0,0-1 0 0 0,0 0 0 0 0,0 0 0 0 0,0 1 0 0 0,0-1 0 0 0,0 1 1 0 0,2 1 360 0 0,19 12 313 0 0,-9-5-117 0 0,19 15 0 0 0,10 17-4 0 0,39 50 0 0 0,-21-22-128 0 0,-33-38-290 0 0,-1 2 0 0 0,22 35-1 0 0,32 74 274 0 0,-42-77-218 0 0,6 13 26 0 0,39 84 337 0 0,-75-148-463 0 0,1 0 0 0 0,0 0 0 0 0,1-1-1 0 0,21 23 1 0 0,-28-33-77 0 0,1-1 1 0 0,0 0-1 0 0,-1 0 0 0 0,1 0 0 0 0,0 0 0 0 0,0 0 0 0 0,0-1 0 0 0,5 3 0 0 0,-7-4-25 0 0,0 0-1 0 0,0 1 1 0 0,0-1-1 0 0,0 0 1 0 0,0 0 0 0 0,0 0-1 0 0,0 0 1 0 0,0 0-1 0 0,0 0 1 0 0,0 0 0 0 0,0 0-1 0 0,0 0 1 0 0,0 0 0 0 0,0-1-1 0 0,0 1 1 0 0,0 0-1 0 0,0-1 1 0 0,0 1 0 0 0,0-1-1 0 0,-1 1 1 0 0,1-1-1 0 0,0 1 1 0 0,0-1 0 0 0,0 0-1 0 0,-1 1 1 0 0,1-1-1 0 0,0 0 1 0 0,-1 0 0 0 0,1 1-1 0 0,0-1 1 0 0,-1 0 0 0 0,1 0-1 0 0,-1 0 1 0 0,1-1-1 0 0,5-13 42 0 0,0 0 0 0 0,-1-1 0 0 0,-1 1 0 0 0,0-1 0 0 0,-1 0 0 0 0,1-22 1 0 0,-2-103 175 0 0,-3 80-149 0 0,6-210 168 0 0,-3 247-228 0 0,-1 16-9 0 0,-1 0 0 0 0,1 1-1 0 0,-1-1 1 0 0,-1 0-1 0 0,1 0 1 0 0,-4-12 0 0 0,4 19-11 0 0,0 1 0 0 0,0 0 1 0 0,0-1-1 0 0,0 1 0 0 0,0 0 1 0 0,0-1-1 0 0,0 1 1 0 0,-1 0-1 0 0,1-1 0 0 0,0 1 1 0 0,0 0-1 0 0,0-1 0 0 0,-1 1 1 0 0,1 0-1 0 0,0 0 0 0 0,0-1 1 0 0,-1 1-1 0 0,1 0 0 0 0,0 0 1 0 0,0-1-1 0 0,-1 1 1 0 0,1 0-1 0 0,0 0 0 0 0,-1 0 1 0 0,1 0-1 0 0,0 0 0 0 0,-1-1 1 0 0,1 1-1 0 0,0 0 0 0 0,-1 0 1 0 0,1 0-1 0 0,0 0 0 0 0,-1 0 1 0 0,1 0-1 0 0,0 0 1 0 0,-1 0-1 0 0,1 0 0 0 0,-1 0 1 0 0,1 0-1 0 0,0 0 0 0 0,-1 1 1 0 0,-2 0 13 0 0,0 1 1 0 0,0 0-1 0 0,0 0 1 0 0,-5 4-1 0 0,-14 12 1 0 0,1 1 0 0 0,1 1 0 0 0,0 1 0 0 0,-21 32 0 0 0,-12 22 41 0 0,4 3-1 0 0,-70 151 1 0 0,8 58 53 0 0,26 10-3 0 0,69-222-53 0 0,3 1 1 0 0,3 0-1 0 0,1 88 0 0 0,10-119-32 0 0,-1 59 51 0 0,-3-86-2938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47.5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241 0 12760 0 0,'-4'8'424'0'0,"-4"7"-144"0"0,1 1 0 0 0,-9 32 1 0 0,-14 51 715 0 0,-8 34 183 0 0,-90 637 1415 0 0,121-696-2372 0 0,4 108-1 0 0,6-145-144 0 0,0 1 0 0 0,3-1-1 0 0,1 0 1 0 0,20 62 0 0 0,-23-88-62 0 0,1-1 0 0 0,0 0 0 0 0,0 0-1 0 0,1 0 1 0 0,0-1 0 0 0,11 13 0 0 0,9 5-2483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47.8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3120 1 14568 0 0,'-9'4'-1'0'0,"1"-1"1"0"0,-1 0-1 0 0,1 0 1 0 0,-1 0-1 0 0,-17 2 1 0 0,-1 0 45 0 0,-153 41 579 0 0,-153 34 342 0 0,158-42-527 0 0,-267 49 179 0 0,218-52-452 0 0,-653 111 108 0 0,398-64-212 0 0,415-71-57 0 0,-53 10 8 0 0,89-14-11 0 0,0 1 0 0 0,-30 12 0 0 0,44-13-2 0 0,14-6 0 0 0,0-1 0 0 0,0 0 0 0 0,-1 0 0 0 0,1 0 0 0 0,0 0 0 0 0,0 0 0 0 0,-1 1 0 0 0,1-1 0 0 0,0 0 0 0 0,0 0 0 0 0,-1 0 0 0 0,1 1 0 0 0,0-1 0 0 0,0 0 0 0 0,0 0 0 0 0,0 0 0 0 0,-1 1 0 0 0,1-1 0 0 0,0 0 0 0 0,0 1 0 0 0,0-1 0 0 0,0 0 0 0 0,0 0 0 0 0,0 1 0 0 0,0-1 0 0 0,0 0 0 0 0,0 1 0 0 0,0-1 0 0 0,0 0 0 0 0,0 0 0 0 0,0 1 0 0 0,0-1 0 0 0,0 0 0 0 0,0 1 0 0 0,0-1 0 0 0,0 0 0 0 0,0 0 0 0 0,0 1 0 0 0,0-1 0 0 0,1 0 0 0 0,-1 0 0 0 0,0 1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48.2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251 209 14168 0 0,'-1'17'0'0'0,"-5"18"0"0"0,2-9 0 0 0,-30 241 608 0 0,30-241-328 0 0,0 0 0 0 0,-11 35 0 0 0,10-46-97 0 0,0 0-1 0 0,-1 0 1 0 0,-1-1-1 0 0,0 0 1 0 0,-11 15-1 0 0,13-22-110 0 0,0-1-1 0 0,0 1 0 0 0,-1-1 0 0 0,0-1 0 0 0,-13 11 0 0 0,16-14-51 0 0,-1 0-1 0 0,1 0 1 0 0,-1 0-1 0 0,1 0 1 0 0,-1-1-1 0 0,1 1 1 0 0,-1-1 0 0 0,0 0-1 0 0,0 0 1 0 0,0 0-1 0 0,0-1 1 0 0,0 0-1 0 0,0 1 1 0 0,-5-1-1 0 0,8-1-14 0 0,0 1-1 0 0,0 0 0 0 0,-1 0 0 0 0,1-1 0 0 0,0 1 0 0 0,0-1 0 0 0,0 1 0 0 0,0-1 0 0 0,-1 1 0 0 0,1-1 0 0 0,0 0 0 0 0,0 0 0 0 0,0 1 0 0 0,0-1 0 0 0,1 0 0 0 0,-1 0 0 0 0,0 0 0 0 0,0 0 0 0 0,0 0 0 0 0,1 0 0 0 0,-1 0 0 0 0,0 0 0 0 0,1 0 1 0 0,-1-1-1 0 0,1 1 0 0 0,0 0 0 0 0,-1 0 0 0 0,1-2 0 0 0,-1-3 2 0 0,0 0 0 0 0,0 0 0 0 0,1 0 0 0 0,0-9 0 0 0,1 12-4 0 0,0-21 7 0 0,2 0-1 0 0,1 0 1 0 0,1 0 0 0 0,1 0 0 0 0,1 1 0 0 0,14-31 0 0 0,-2 14 1 0 0,2 0 0 0 0,40-58 0 0 0,-26 52 24 0 0,49-48 0 0 0,-32 37-1 0 0,-16 20 53 0 0,2 1 1 0 0,49-36-1 0 0,-78 65-54 0 0,0 1 1 0 0,0 0 0 0 0,0 1-1 0 0,1 0 1 0 0,0 0-1 0 0,15-5 1 0 0,-21 9-19 0 0,0 0 1 0 0,1 0-1 0 0,-1 0 1 0 0,0 0-1 0 0,0 1 1 0 0,1 0-1 0 0,-1 0 1 0 0,0 0-1 0 0,1 0 0 0 0,-1 1 1 0 0,0-1-1 0 0,1 1 1 0 0,-1 0-1 0 0,0 0 1 0 0,0 1-1 0 0,0 0 1 0 0,0-1-1 0 0,7 6 0 0 0,-4-2 7 0 0,0 1 0 0 0,-1 0-1 0 0,1 0 1 0 0,-1 1 0 0 0,0-1-1 0 0,-1 1 1 0 0,0 1 0 0 0,0-1-1 0 0,-1 1 1 0 0,0 0 0 0 0,0 0-1 0 0,5 14 1 0 0,-1 6 34 0 0,-1 0 1 0 0,5 45-1 0 0,-7-19 23 0 0,-3 57 1 0 0,-1-47-25 0 0,-6 83 54 0 0,0-51-35 0 0,2-24-40 0 0,1 71-2271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49.6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 1104 6632 0 0,'-3'12'141'0'0,"0"0"1"0"0,-1 0-1 0 0,-11 20 1 0 0,1-1 142 0 0,13-27-151 0 0,0-1 0 0 0,0 1-1 0 0,1 0 1 0 0,-1 0-1 0 0,1 0 1 0 0,0 0-1 0 0,0 4 1 0 0,0-5 38 0 0,0-3-136 0 0,0 0 0 0 0,0 1 0 0 0,0-1-1 0 0,0 0 1 0 0,-1 0 0 0 0,1 0-1 0 0,0 1 1 0 0,0-1 0 0 0,0 0-1 0 0,0 0 1 0 0,0 1 0 0 0,0-1 0 0 0,0 0-1 0 0,-1 0 1 0 0,1 0 0 0 0,0 0-1 0 0,0 1 1 0 0,0-1 0 0 0,0 0 0 0 0,-1 0-1 0 0,1 0 1 0 0,0 0 0 0 0,0 0-1 0 0,0 1 1 0 0,-1-1 0 0 0,1 0-1 0 0,0 0 1 0 0,0 0 0 0 0,-1 0 0 0 0,1 0-1 0 0,0 0 1 0 0,-1 0 0 0 0,1 0 7 0 0,0 0 1 0 0,0 0 0 0 0,-1 0 0 0 0,1 0-1 0 0,0 0 1 0 0,0 0 0 0 0,-1 0 0 0 0,1 1-1 0 0,0-1 1 0 0,0 0 0 0 0,-1 0 0 0 0,1 0-1 0 0,0 0 1 0 0,-1 1 128 0 0,1-1-128 0 0,0 0 0 0 0,0 1-1 0 0,-1-1 1 0 0,1 0 0 0 0,0 0 0 0 0,0 0-1 0 0,0 1 1 0 0,0-1 0 0 0,0 0 0 0 0,0 0-1 0 0,0 1 1 0 0,0-1 0 0 0,0 0-1 0 0,-1 2 291 0 0,1 7 1165 0 0,-1-63-723 0 0,3-55-447 0 0,24-126 471 0 0,-12 142-280 0 0,38-125 0 0 0,-17 79-46 0 0,-25 101-193 0 0,1 1 0 0 0,1 0 0 0 0,20-39 0 0 0,-29 70-207 0 0,0 1 0 0 0,1-1-1 0 0,-1 1 1 0 0,1 0 0 0 0,1 0-1 0 0,-1 0 1 0 0,7-6 0 0 0,-9 10-34 0 0,0-1 0 0 0,0 0 1 0 0,0 1-1 0 0,0-1 0 0 0,1 1 1 0 0,-1 0-1 0 0,0 0 1 0 0,1 0-1 0 0,-1 0 0 0 0,1 0 1 0 0,-1 0-1 0 0,1 0 0 0 0,0 1 1 0 0,-1 0-1 0 0,1-1 1 0 0,-1 1-1 0 0,1 0 0 0 0,0 0 1 0 0,-1 1-1 0 0,6 0 0 0 0,-3 1 3 0 0,0 0 0 0 0,0 1 0 0 0,0-1 0 0 0,0 1 0 0 0,0 1 0 0 0,-1-1 0 0 0,0 1 0 0 0,1-1 0 0 0,-1 1 0 0 0,4 6 0 0 0,-3-5-20 0 0,6 6 38 0 0,0 1-1 0 0,-1 0 0 0 0,-1 1 0 0 0,0 0 1 0 0,0 0-1 0 0,9 22 0 0 0,7 34 236 0 0,28 117-1 0 0,-45-150-212 0 0,0 2 67 0 0,2 0 0 0 0,23 56-1 0 0,-28-84-94 0 0,-3-6-16 0 0,0 0 0 0 0,0 1-1 0 0,0-1 1 0 0,-1 1-1 0 0,1 0 1 0 0,-1-1-1 0 0,1 10 1 0 0,-2-14-32 0 0,0 0-1 0 0,0 1 1 0 0,-1-1-1 0 0,1 0 1 0 0,0 1 0 0 0,0-1-1 0 0,0 0 1 0 0,0 1 0 0 0,0-1-1 0 0,0 0 1 0 0,0 1-1 0 0,0-1 1 0 0,1 0 0 0 0,-1 0-1 0 0,0 1 1 0 0,0-1-1 0 0,0 0 1 0 0,0 1 0 0 0,0-1-1 0 0,0 0 1 0 0,1 0 0 0 0,-1 1-1 0 0,0-1 1 0 0,0 0-1 0 0,0 0 1 0 0,1 1 0 0 0,-1-1-1 0 0,0 0 1 0 0,0 0-1 0 0,1 0 1 0 0,-1 1 0 0 0,0-1-1 0 0,0 0 1 0 0,1 0-1 0 0,-1 0 1 0 0,0 0 0 0 0,1 0-1 0 0,-1 0 1 0 0,0 0 0 0 0,0 0-1 0 0,1 0 1 0 0,-1 1-1 0 0,0-1 1 0 0,1 0 0 0 0,-1 0-1 0 0,0-1 1 0 0,1 1-1 0 0,-1 0 1 0 0,0 0 0 0 0,1 0-1 0 0,-1 0 1 0 0,2 0 34 0 0,0-3 19 0 0,48-90 103 0 0,44-72-23 0 0,90-124 60 0 0,-149 229-172 0 0,-18 30-1 0 0,1 0 0 0 0,40-48 0 0 0,-52 71-22 0 0,40-41 40 0 0,-41 43-35 0 0,1 0-1 0 0,0 1 0 0 0,-1 0 1 0 0,2 0-1 0 0,-1 0 0 0 0,13-5 1 0 0,-16 9-7 0 0,0-1 1 0 0,0 0 0 0 0,0 1 0 0 0,0-1 0 0 0,0 1 0 0 0,0 0-1 0 0,0 0 1 0 0,0 0 0 0 0,0 0 0 0 0,0 1 0 0 0,0-1-1 0 0,0 1 1 0 0,0 0 0 0 0,0 0 0 0 0,-1 0 0 0 0,1 0-1 0 0,5 3 1 0 0,-5-2 0 0 0,1 0 0 0 0,0 1 0 0 0,-1 0 0 0 0,0-1 0 0 0,0 1 0 0 0,0 1 0 0 0,0-1-1 0 0,0 0 1 0 0,0 1 0 0 0,-1-1 0 0 0,4 8 0 0 0,13 30 11 0 0,-2 1 0 0 0,-2 1 0 0 0,-1 0 0 0 0,-3 1 0 0 0,-1 0-1 0 0,7 83 1 0 0,-10 220 42 0 0,-12-153-13 0 0,6-133 0 0 0,12 73-1 0 0,-13-127-36 0 0,2 0 0 0 0,-1 0-1 0 0,1 0 1 0 0,0-1 0 0 0,0 1-1 0 0,1-1 1 0 0,0 0-1 0 0,0 0 1 0 0,1 0 0 0 0,-1 0-1 0 0,1 0 1 0 0,8 8 0 0 0,-10-12-1 0 0,8 7 13 0 0,-9-9-17 0 0,-1 0 0 0 0,1 0 0 0 0,-1 0 0 0 0,1 0 0 0 0,-1 0 0 0 0,0 0 0 0 0,1 0 0 0 0,-1 0 0 0 0,1 0 0 0 0,-1 0 0 0 0,1 0 0 0 0,-1-1-1 0 0,0 1 1 0 0,1 0 0 0 0,-1 0 0 0 0,1 0 0 0 0,-1-1 0 0 0,0 1 0 0 0,1 0 0 0 0,-1 0 0 0 0,0-1 0 0 0,1 1 0 0 0,-1 0 0 0 0,0 0 0 0 0,1-1 0 0 0,-1 1 0 0 0,0 0 0 0 0,0-1 0 0 0,0 1 0 0 0,1-1 0 0 0,-1 1 0 0 0,0 0 0 0 0,0-1 0 0 0,12-25-2852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0.5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841 84 14872 0 0,'0'-3'-1'0'0,"0"1"0"0"0,1-1 0 0 0,0 1 1 0 0,0-1-1 0 0,-1 1 0 0 0,3-3 1 0 0,-1-1 66 0 0,6-10 394 0 0,-7 14-334 0 0,0 1-1 0 0,0-1 1 0 0,0 0-1 0 0,0 0 0 0 0,0 0 1 0 0,0 0-1 0 0,0 0 1 0 0,-1 0-1 0 0,1-4 0 0 0,-2 5-19 0 0,0-1 0 0 0,-1 1 0 0 0,1 0-1 0 0,-1 0 1 0 0,1-1 0 0 0,-1 1 0 0 0,1 0-1 0 0,-2 0 1 0 0,-1-2-23 0 0,2 2-50 0 0,-4-2 69 0 0,-8 4 8 0 0,-165 34 24 0 0,-3 19-60 0 0,-3 22-59 0 0,144-57-14 0 0,5-1 3 0 0,-65 45 0 0 0,95-59-4 0 0,2-1 3 0 0,0 0 1 0 0,-1 0-1 0 0,1 1 0 0 0,1-1 0 0 0,-1 1 0 0 0,0 0 0 0 0,-4 7 0 0 0,7-9 2 0 0,0 0-1 0 0,0-1 1 0 0,0 1 0 0 0,0 0 0 0 0,1 0 0 0 0,-1-1 0 0 0,1 1 0 0 0,0 0-1 0 0,-1 0 1 0 0,1 0 0 0 0,0 0 0 0 0,0 0 0 0 0,0-1 0 0 0,0 1 0 0 0,0 0-1 0 0,1 0 1 0 0,-1 0 0 0 0,1 0 0 0 0,-1-1 0 0 0,1 1 0 0 0,-1 0 0 0 0,1 0 0 0 0,0-1-1 0 0,0 1 1 0 0,1 2 0 0 0,6 5 9 0 0,-1 0 0 0 0,1 0 0 0 0,0 0 0 0 0,1-1 0 0 0,0-1 0 0 0,0 1 0 0 0,1-1 0 0 0,-1-1 0 0 0,2 0-1 0 0,13 6 1 0 0,130 71 101 0 0,-75-39-72 0 0,159 100 55 0 0,-69-8-40 0 0,-134-103-37 0 0,0 2 0 0 0,40 55-1 0 0,-66-78-14 0 0,0 1-1 0 0,-1 0 1 0 0,0 1-1 0 0,-1 0 0 0 0,-1 0 1 0 0,7 20-1 0 0,-11-27-2 0 0,0 1 0 0 0,-1 0 0 0 0,0-1-1 0 0,0 1 1 0 0,0 0 0 0 0,-1-1 0 0 0,0 1 0 0 0,-1 0-1 0 0,0 0 1 0 0,0-1 0 0 0,0 1 0 0 0,-1-1 0 0 0,0 1 0 0 0,-6 11-1 0 0,4-11 2 0 0,0-1-1 0 0,-1 1 0 0 0,1-1 1 0 0,-2 0-1 0 0,1 0 0 0 0,-1-1 1 0 0,0 1-1 0 0,-8 5 0 0 0,-7 4 10 0 0,-33 19 0 0 0,49-31-13 0 0,-11 5 2 0 0,0 0-1 0 0,-1-1 0 0 0,0 0 0 0 0,0-2 0 0 0,-1 0 0 0 0,-24 5 0 0 0,-6-3 13 0 0,-1-3 0 0 0,1-2-1 0 0,-1-2 1 0 0,1-2-1 0 0,-78-11 1 0 0,98 6 8 0 0,1 0 1 0 0,0-2-1 0 0,0-1 1 0 0,1-1-1 0 0,-37-19 0 0 0,51 22-2 0 0,-1-1-1 0 0,1 0 0 0 0,0 0 1 0 0,0-1-1 0 0,1-1 0 0 0,0 0 1 0 0,1-1-1 0 0,0 0 0 0 0,1 0 1 0 0,0-1-1 0 0,1 0 0 0 0,0-1 1 0 0,-11-23-1 0 0,17 28 24 0 0,0 1 1 0 0,0-1-1 0 0,0 1 1 0 0,1-1-1 0 0,-1-16 0 0 0,5-30-1928 0 0,-3 50 1226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0.9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1102 0 14968 0 0,'-1'1'0'0'0,"1"0"0"0"0,-1-1 0 0 0,1 0 0 0 0,0 0 0 0 0,-1 1 0 0 0,1-1 0 0 0,-1 0 0 0 0,1 0 0 0 0,-1 1 0 0 0,1-1 0 0 0,0 0 0 0 0,-1 0 0 0 0,1 0 0 0 0,-1 0 0 0 0,1 0 0 0 0,-1 0 0 0 0,1 0 0 0 0,-1 0 0 0 0,1 0 0 0 0,-1 0 0 0 0,1 0 0 0 0,-1 0 0 0 0,0 0 0 0 0,-27 1 50 0 0,0 1 1 0 0,-37 7 0 0 0,-123 20 509 0 0,66-14-50 0 0,75-10 26 0 0,-70 14 0 0 0,83-11-434 0 0,8-2 1 0 0,-26 10-1 0 0,44-13-83 0 0,-1 1-1 0 0,1 0 1 0 0,0 0 0 0 0,1 0-1 0 0,-1 1 1 0 0,1 1 0 0 0,-8 6-1 0 0,-3 6 28 0 0,-1 0 0 0 0,2 2 0 0 0,1 0 0 0 0,-23 38-1 0 0,-25 63 149 0 0,30-54-102 0 0,15-24-11 0 0,2 0 0 0 0,1 1 1 0 0,-14 66-1 0 0,22-69-20 0 0,1 1 0 0 0,3 0 0 0 0,1-1 0 0 0,2 1 0 0 0,2 0 0 0 0,1 0 0 0 0,3 0 0 0 0,10 45 0 0 0,-9-64-38 0 0,1-1 0 0 0,0 1 0 0 0,2-1 0 0 0,1-1-1 0 0,14 24 1 0 0,-8-18 2 0 0,2-1-1 0 0,0 0 1 0 0,32 31-1 0 0,-35-44-5 0 0,1 0-1 0 0,0 0 0 0 0,1-2 1 0 0,1 0-1 0 0,33 16 1 0 0,-39-22 7 0 0,0 0 1 0 0,1-1-1 0 0,0-1 0 0 0,-1 0 1 0 0,1 0-1 0 0,0-1 1 0 0,0-1-1 0 0,25 0 1 0 0,2-4 109 0 0,61-12 1 0 0,-61 8-51 0 0,-1-1 117 0 0,67-24 1 0 0,-101 30-175 0 0,0-1 0 0 0,0 1 1 0 0,-1-1-1 0 0,1 0 0 0 0,-1 0 1 0 0,0 0-1 0 0,6-6 0 0 0,22-26-616 0 0,-22 23-1380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1.2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20 16280 0 0,'11'0'0'0'0,"13"0"0"0"0,48 7 0 0 0,19-7 183 0 0,8-3-7 0 0,17 2 0 0 0,5-5 16 0 0,3 5 240 0 0,-4-2 0 0 0,9-1 0 0 0,6-5 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1.6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23 16384 0 0,'0'0'0'0'0,"37"3"0"0"0,2-2 311 0 0,9-1 1 0 0,14-4 0 0 0,10 0 16 0 0,2 1-24 0 0,-5-2 0 0 0,6 1 0 0 0,2 1 0 0 0,-10 3-296 0 0,-10 0 16 0 0,-2 0-8 0 0,-1-4 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1.9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40 16687 0 0,'7'0'0'0'0,"5"0"0"0"0,47 4 0 0 0,20-7 160 0 0,14 2 8 0 0,21-2-8 0 0,2-1 16 0 0,1-6 16 0 0,6 1 16 0 0,12 5 0 0 0,-9-6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2.6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311 0 12664 0 0,'-1'25'255'0'0,"-2"1"1"0"0,-8 37 0 0 0,-1 5 289 0 0,4 21 153 0 0,-4 22 273 0 0,9-89-792 0 0,-1-1-1 0 0,-2 0 0 0 0,-8 23 0 0 0,-3 6 96 0 0,-7 17-41 0 0,17-55-188 0 0,0 1 0 0 0,-1-1 0 0 0,-13 15 0 0 0,1 0 29 0 0,10-15-29 0 0,1 0-1 0 0,-1-1 1 0 0,-1 0-1 0 0,0 0 1 0 0,-24 16-1 0 0,32-26-31 0 0,1 1-1 0 0,-1-1 0 0 0,1 0 1 0 0,-1 1-1 0 0,1-1 1 0 0,-1 0-1 0 0,-3 0 0 0 0,5-1-7 0 0,0 1-1 0 0,1-1 1 0 0,-1 0-1 0 0,0 0 0 0 0,1 0 1 0 0,-1 0-1 0 0,0 0 0 0 0,0 0 1 0 0,1 0-1 0 0,-1 0 0 0 0,0 0 1 0 0,1-1-1 0 0,-1 1 0 0 0,0 0 1 0 0,1 0-1 0 0,-1-1 0 0 0,0 1 1 0 0,1 0-1 0 0,-1-1 1 0 0,1 1-1 0 0,-1 0 0 0 0,0-1 1 0 0,1 1-1 0 0,-1-1 0 0 0,1 1 1 0 0,-1-1-1 0 0,1 1 0 0 0,0-1 1 0 0,-1 1-1 0 0,1-1 0 0 0,-1-1 1 0 0,0 1 2 0 0,1 0 0 0 0,0-1 0 0 0,-1 1-1 0 0,1 0 1 0 0,0-1 0 0 0,0 1 0 0 0,0 0 0 0 0,0-1 0 0 0,0 1 0 0 0,0-1 0 0 0,1-1 0 0 0,0-5 10 0 0,1-13 11 0 0,1 0 0 0 0,0 0 0 0 0,2 0 0 0 0,0 1 1 0 0,2-1-1 0 0,9-20 0 0 0,63-110 77 0 0,-38 77-54 0 0,-28 52-33 0 0,0 1 1 0 0,1 0-1 0 0,1 1 0 0 0,33-33 0 0 0,-35 40 2 0 0,1 0-1 0 0,1 1 1 0 0,0 1 0 0 0,1 1-1 0 0,0 0 1 0 0,1 1-1 0 0,18-8 1 0 0,-28 15-12 0 0,-1-1 0 0 0,1 1 0 0 0,0 1-1 0 0,0-1 1 0 0,0 1 0 0 0,1 0 0 0 0,-1 1 0 0 0,0 0 0 0 0,0 0-1 0 0,0 0 1 0 0,0 1 0 0 0,1 0 0 0 0,-1 1 0 0 0,0-1-1 0 0,-1 1 1 0 0,1 1 0 0 0,0-1 0 0 0,0 1 0 0 0,-1 0 0 0 0,0 1-1 0 0,0 0 1 0 0,0 0 0 0 0,0 0 0 0 0,0 0 0 0 0,-1 1-1 0 0,0 0 1 0 0,0 0 0 0 0,0 1 0 0 0,6 8 0 0 0,-2 1 6 0 0,-1 0-1 0 0,0 0 1 0 0,-1 1 0 0 0,0 0 0 0 0,7 32-1 0 0,-9-23 12 0 0,0 0 0 0 0,-2 1-1 0 0,0 36 1 0 0,-3-38 18 0 0,0 1 0 0 0,-2-1 1 0 0,-1-1-1 0 0,-9 42 0 0 0,9-53 49 0 0,4-11-15 0 0,4-7-30 0 0,3-13 5 0 0,28-49 23 0 0,72-102 1 0 0,-56 92-18 0 0,37-49 34 0 0,-74 108-61 0 0,1 2-1 0 0,1-1 1 0 0,0 2 0 0 0,31-22 0 0 0,-48 38-31 0 0,9-7 28 0 0,1 0 1 0 0,0 1-1 0 0,0 0 0 0 0,20-7 1 0 0,-28 12-21 0 0,1 0 0 0 0,0 0 0 0 0,0 1 0 0 0,-1-1 0 0 0,1 1 0 0 0,0-1 0 0 0,0 1 0 0 0,0 0 0 0 0,-1 0 0 0 0,1 1 0 0 0,0-1 0 0 0,0 1 0 0 0,0-1 0 0 0,-1 1 0 0 0,1 0 0 0 0,0 0 0 0 0,-1 0 0 0 0,1 0 0 0 0,-1 0 0 0 0,1 1 0 0 0,-1-1 0 0 0,1 1 0 0 0,-1 0 0 0 0,0-1 0 0 0,3 4 0 0 0,-2-1 5 0 0,1 0 0 0 0,-1 0-1 0 0,-1 0 1 0 0,1 0-1 0 0,-1 0 1 0 0,1 0 0 0 0,-1 1-1 0 0,3 8 1 0 0,2 12 18 0 0,-1-1 1 0 0,-2 1 0 0 0,0-1-1 0 0,-1 1 1 0 0,-2 1-1 0 0,-1 29 1 0 0,-3-12 10 0 0,-3 109 96 0 0,6-108-63 0 0,9 64 1 0 0,-6-95-706 0 0,0 0 0 0 0,0 0 1 0 0,6 13-1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1.5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131 341 12456 0 0,'-29'-67'790'0'0,"28"64"-762"0"0,0 1 30 0 0,1 1 0 0 0,-1-1 0 0 0,0 1 0 0 0,0-1 0 0 0,0 1 0 0 0,1 0 0 0 0,-2-1 0 0 0,1 1 0 0 0,0 0 0 0 0,0 0 0 0 0,0 0 0 0 0,0 0 0 0 0,-1 0 0 0 0,1 0 0 0 0,-1 0 0 0 0,1 0 0 0 0,0 0 0 0 0,-1 1 0 0 0,1-1 0 0 0,-1 0 0 0 0,0 1 0 0 0,1 0 0 0 0,-1-1 0 0 0,1 1 0 0 0,-1 0 0 0 0,0 0 0 0 0,1 0 0 0 0,-1 0 0 0 0,0 0 0 0 0,1 0 0 0 0,-1 0 0 0 0,1 1 0 0 0,-1-1 0 0 0,0 0 0 0 0,1 1 0 0 0,-1 0 0 0 0,1-1 0 0 0,-3 2 0 0 0,3-2-30 0 0,0 1 0 0 0,0 0 1 0 0,0-1-1 0 0,1 1 0 0 0,-1 0 1 0 0,0 0-1 0 0,0 0 0 0 0,0-1 1 0 0,0 1-1 0 0,1 0 0 0 0,-1 0 1 0 0,0 0-1 0 0,1 0 0 0 0,-1 2 1 0 0,-3 3 66 0 0,-2 2 0 0 0,4-4-43 0 0,-1-1 0 0 0,1 1-1 0 0,0 0 1 0 0,0-1 0 0 0,0 1 0 0 0,0 0 0 0 0,0 0-1 0 0,1 0 1 0 0,0 0 0 0 0,-1 8 0 0 0,0 9 43 0 0,1 1 1 0 0,2-1-1 0 0,0 1 1 0 0,4 21 0 0 0,2-5 29 0 0,17 52 0 0 0,-11-53-28 0 0,27 53 1 0 0,-37-84-89 0 0,7 13 29 0 0,1 1 0 0 0,1-2 0 0 0,23 28 0 0 0,50 43 142 0 0,-66-71-108 0 0,1-2 0 0 0,39 26 0 0 0,-51-37-42 0 0,0-1 0 0 0,0 0 1 0 0,10 3-1 0 0,-15-5-13 0 0,0-1 0 0 0,1 0 0 0 0,-1-1 0 0 0,1 1 0 0 0,0 0 1 0 0,-1-1-1 0 0,1 0 0 0 0,-1 0 0 0 0,1 0 0 0 0,0 0 0 0 0,4-1 0 0 0,1-3 14 0 0,0 0 0 0 0,0-1 0 0 0,-1 0 0 0 0,1 0 0 0 0,-1-1-1 0 0,0 0 1 0 0,8-8 0 0 0,9-6 34 0 0,160-143 272 0 0,-14-20-115 0 0,-75 64-114 0 0,-38 45-63 0 0,72-94 46 0 0,-38 20-36 0 0,-45 69-6 0 0,-46 76-42 0 0,2-2 8 0 0,-2 9 10 0 0,-23 83 25 0 0,14-58-38 0 0,-54 147 72 0 0,31-94-46 0 0,-115 283 216 0 0,-14-38 17 0 0,-8-36-3 0 0,137-240-213 0 0,-42 65 188 0 0,-147 178 0 0 0,215-289-235 0 0,-165 184 343 0 0,90-104-191 0 0,74-78-175 0 0,-1 0 1 0 0,0-1-1 0 0,-10 8 1 0 0,3-5-2537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2.9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67 597 14272 0 0,'9'2'33'0'0,"1"0"0"0"0,-1 0 1 0 0,0 0-1 0 0,1-1 0 0 0,-1-1 1 0 0,16 0-1 0 0,-6-2 77 0 0,0-1-1 0 0,23-5 1 0 0,-24 3 41 0 0,1-1 1 0 0,-1 0-1 0 0,0-1 0 0 0,-1-1 0 0 0,0-1 0 0 0,31-21 1 0 0,-35 21-38 0 0,-2-1 0 0 0,1-1 0 0 0,-1 1 0 0 0,-1-2 0 0 0,0 1 0 0 0,-1-1 0 0 0,0-1 0 0 0,0 0 0 0 0,8-19 0 0 0,-7 7-34 0 0,-1 0 0 0 0,-2-1 1 0 0,0 0-1 0 0,4-37 0 0 0,-8 41-50 0 0,-1 0 0 0 0,0-1 0 0 0,-2 1 0 0 0,-3-31-1 0 0,1 42 5 0 0,-1 0-1 0 0,0 1 0 0 0,-8-18 0 0 0,9 23-6 0 0,2 4-19 0 0,-1 0-1 0 0,1 0 1 0 0,-1 0-1 0 0,1 1 1 0 0,-1-1-1 0 0,0 0 1 0 0,1 1-1 0 0,-1-1 1 0 0,0 0-1 0 0,0 1 1 0 0,1-1-1 0 0,-1 1 1 0 0,0-1-1 0 0,0 1 0 0 0,0 0 1 0 0,0-1-1 0 0,0 1 1 0 0,-1-1-1 0 0,-18-2 65 0 0,16 2-56 0 0,-2 1 9 0 0,0 0 0 0 0,0 0 1 0 0,0 0-1 0 0,0 1 0 0 0,0 0 0 0 0,0 0 1 0 0,0 1-1 0 0,0-1 0 0 0,-7 4 0 0 0,-6 3 73 0 0,-26 15 0 0 0,25-10-26 0 0,0 0 1 0 0,1 1-1 0 0,0 1 1 0 0,1 1 0 0 0,-24 28-1 0 0,15-12 75 0 0,1 2-1 0 0,-27 48 0 0 0,36-53-46 0 0,2-1 0 0 0,1 2 0 0 0,1 0 0 0 0,2 1 0 0 0,-11 41 0 0 0,18-50-15 0 0,0 0-1 0 0,1 0 0 0 0,0 38 0 0 0,4-47-41 0 0,0 1-1 0 0,1-1 1 0 0,0 0 0 0 0,1 0 0 0 0,0 0 0 0 0,1 0-1 0 0,9 19 1 0 0,-8-22-20 0 0,1 0 0 0 0,-1 0 0 0 0,2 0 0 0 0,-1-1 1 0 0,1 1-1 0 0,1-2 0 0 0,0 1 0 0 0,0-1 0 0 0,0 0 0 0 0,1-1 0 0 0,0 0 0 0 0,1 0 0 0 0,0-1 1 0 0,16 8-1 0 0,-12-9 0 0 0,0 1 0 0 0,0-2 0 0 0,1 0 0 0 0,-1-1 0 0 0,20 2 0 0 0,-6-2 39 0 0,55-4 0 0 0,-32-2-2666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3.3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455 36 14672 0 0,'-1'-1'3'0'0,"-1"0"1"0"0,0-1 0 0 0,0 1 0 0 0,0 0 0 0 0,0 0 0 0 0,0 1 0 0 0,0-1 0 0 0,0 0 0 0 0,-1 1 0 0 0,1-1 0 0 0,0 1-1 0 0,0 0 1 0 0,-3 0 0 0 0,-2 0 99 0 0,1 0 1 0 0,0 0-1 0 0,0 1 0 0 0,0 0 1 0 0,0 0-1 0 0,1 1 0 0 0,-1 0 0 0 0,-7 3 1 0 0,1 0 176 0 0,0 1 0 0 0,-18 13 0 0 0,7-1 89 0 0,1 0 1 0 0,0 2 0 0 0,2 1 0 0 0,-25 31 0 0 0,-6 20 78 0 0,15-19-124 0 0,23-33-228 0 0,1 0 1 0 0,1 1 0 0 0,0 0-1 0 0,2 0 1 0 0,0 1 0 0 0,1 1-1 0 0,-5 29 1 0 0,11-46-68 0 0,2-1 0 0 0,-1 1 0 0 0,1 0 0 0 0,-1-1 1 0 0,1 1-1 0 0,1 0 0 0 0,-1-1 0 0 0,1 1 0 0 0,0 0 0 0 0,4 9 0 0 0,-5-13-15 0 0,1 1 0 0 0,0-1 0 0 0,0 0 1 0 0,1 0-1 0 0,-1 0 0 0 0,0 0 0 0 0,1 0 0 0 0,-1 0 0 0 0,1 0 0 0 0,-1 0 0 0 0,1-1 0 0 0,0 1 0 0 0,0-1 0 0 0,0 1 1 0 0,0-1-1 0 0,0 0 0 0 0,0 0 0 0 0,0 0 0 0 0,0 0 0 0 0,1 0 0 0 0,-1 0 0 0 0,0 0 0 0 0,1-1 0 0 0,-1 1 0 0 0,0-1 1 0 0,1 0-1 0 0,3 1 0 0 0,-2-2 4 0 0,0 1 1 0 0,0-1-1 0 0,0 0 1 0 0,0 0-1 0 0,0 0 1 0 0,0 0-1 0 0,-1 0 1 0 0,1-1-1 0 0,0 0 1 0 0,-1 0-1 0 0,4-2 1 0 0,5-4 45 0 0,17-17 0 0 0,-27 24-61 0 0,18-18 60 0 0,0-1-1 0 0,-2-1 1 0 0,0 0 0 0 0,23-38-1 0 0,-6 0-8 0 0,20-32 10 0 0,-45 74-53 0 0,-1 1 0 0 0,0-1 0 0 0,7-23 1 0 0,14-55 38 0 0,-8 24 0 0 0,-21 67-44 0 0,0 1-2 0 0,0 1 0 0 0,0-1 0 0 0,0 1 0 0 0,0-1 0 0 0,-1 1 0 0 0,0-1 0 0 0,1 1 1 0 0,-1-1-1 0 0,0 1 0 0 0,0-5 0 0 0,-3 11 36 0 0,2 3-26 0 0,1-5-10 0 0,0 0 0 0 0,-1 0 0 0 0,1 0 0 0 0,0 0-1 0 0,-1 0 1 0 0,1 0 0 0 0,-1 0 0 0 0,0 0-1 0 0,0 2 1 0 0,0-1-2 0 0,-14 39 13 0 0,-50 169 64 0 0,57-180-59 0 0,2 1 0 0 0,1-1 0 0 0,2 1 1 0 0,1 0-1 0 0,2 34 0 0 0,1-64-19 0 0,6 70 44 0 0,-6-61-33 0 0,2 0 0 0 0,-1 0 0 0 0,1 0-1 0 0,5 11 1 0 0,-7-20-5 0 0,0 0 0 0 0,1 0-1 0 0,-1 0 1 0 0,0 0-1 0 0,1 0 1 0 0,-1 0 0 0 0,1-1-1 0 0,0 1 1 0 0,-1 0-1 0 0,1-1 1 0 0,0 0-1 0 0,0 1 1 0 0,0-1 0 0 0,0 0-1 0 0,0 0 1 0 0,0 0-1 0 0,0 0 1 0 0,3 1 0 0 0,13 1-2785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3.7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3 502 16479 0 0,'9'144'935'0'0,"-6"-106"-715"0"0,-5-26 139 0 0,2-11-271 0 0,0 0 1 0 0,0 0-1 0 0,-1 0 0 0 0,1 0 1 0 0,0 0-1 0 0,0 0 1 0 0,0 0-1 0 0,0-1 1 0 0,0 1-1 0 0,0 0 0 0 0,0 0 1 0 0,1 0-1 0 0,-1 0 1 0 0,0 0-1 0 0,1 1 0 0 0,-4-21 1098 0 0,2 1-1092 0 0,-2-2-6 0 0,0 5-14 0 0,1 0 0 0 0,1 0 0 0 0,0-1 0 0 0,2-18 0 0 0,3 11 4 0 0,0 1 0 0 0,2 0 0 0 0,0 0 1 0 0,2 0-1 0 0,0 1 0 0 0,18-32 0 0 0,-3 13 3 0 0,2 2 0 0 0,37-46 0 0 0,-30 46-15 0 0,40-39-1 0 0,-59 65-44 0 0,1 0-1 0 0,0 0 1 0 0,1 1 0 0 0,0 1 0 0 0,1 1 0 0 0,24-11-1 0 0,-34 17-12 0 0,0 1 0 0 0,1 0 0 0 0,0 1 0 0 0,-1-1-1 0 0,1 1 1 0 0,0 1 0 0 0,-1-1 0 0 0,1 1 0 0 0,0 0-1 0 0,0 1 1 0 0,0-1 0 0 0,-1 1 0 0 0,10 3 0 0 0,-11-2-2 0 0,0 0 1 0 0,0 0-1 0 0,0 0 1 0 0,-1 0-1 0 0,1 1 1 0 0,0 0-1 0 0,-1 0 1 0 0,0 0-1 0 0,0 1 1 0 0,0-1-1 0 0,0 1 1 0 0,0 0-1 0 0,-1 0 1 0 0,0 1-1 0 0,1-1 1 0 0,-2 1-1 0 0,4 5 1 0 0,-1 2 3 0 0,0 1 0 0 0,-1 0 1 0 0,0 0-1 0 0,-1 0 0 0 0,0 0 1 0 0,1 15-1 0 0,-2 8 18 0 0,-2 41 0 0 0,-16 85 30 0 0,-12 1-25 0 0,3-14-17 0 0,18-102-56 0 0,-2 10 17 0 0,4-24-2737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4.0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256 0 15376 0 0,'-27'1'172'0'0,"0"1"1"0"0,-32 6 0 0 0,52-7-90 0 0,1 1 1 0 0,0-1-1 0 0,0 1 0 0 0,0 1 0 0 0,0-1 0 0 0,0 1 0 0 0,0 0 0 0 0,1 0 1 0 0,-1 1-1 0 0,1 0 0 0 0,0 0 0 0 0,-8 7 0 0 0,10-7-5 0 0,0 0 1 0 0,0 0-1 0 0,0 0 0 0 0,0 1 0 0 0,1-1 0 0 0,0 1 0 0 0,0-1 0 0 0,0 1 0 0 0,0 0 1 0 0,1 0-1 0 0,0 0 0 0 0,0 0 0 0 0,0 0 0 0 0,0 0 0 0 0,1 0 0 0 0,0 7 0 0 0,1-1-9 0 0,1-1 0 0 0,0 0-1 0 0,0 0 1 0 0,1 0 0 0 0,0 0-1 0 0,1 0 1 0 0,0-1 0 0 0,8 15-1 0 0,7 7 60 0 0,26 31-1 0 0,-37-51-112 0 0,126 168 263 0 0,-98-136-229 0 0,8 10 16 0 0,-38-44-50 0 0,0 0-1 0 0,0 0 0 0 0,-1 1 1 0 0,5 14-1 0 0,-6-13 5 0 0,0 0 0 0 0,-1 0 0 0 0,-1 0 0 0 0,0 0 0 0 0,1 14 0 0 0,-3-19-6 0 0,0 0 1 0 0,0 0-1 0 0,-1 1 0 0 0,0-1 1 0 0,0 0-1 0 0,-1 0 0 0 0,1 0 1 0 0,-1 0-1 0 0,0-1 0 0 0,-1 1 0 0 0,-4 7 1 0 0,0-2 10 0 0,0-1 1 0 0,-1 0 0 0 0,0-1-1 0 0,-1 1 1 0 0,0-2 0 0 0,0 1-1 0 0,-18 11 1 0 0,11-9 11 0 0,0-2-1 0 0,-1 0 1 0 0,0-1 0 0 0,-27 9 0 0 0,26-11 29 0 0,-36 6-1 0 0,46-11-50 0 0,0 0-1 0 0,0-1 1 0 0,0 1-1 0 0,0-2 1 0 0,0 1-1 0 0,-14-3 1 0 0,20 2-17 0 0,-1 0-1 0 0,1 0 1 0 0,-1 0 0 0 0,1 0 0 0 0,-1 0 0 0 0,1-1-1 0 0,0 1 1 0 0,-1 0 0 0 0,1-1 0 0 0,0 0 0 0 0,0 0 0 0 0,0 0-1 0 0,0 0 1 0 0,-2-3 0 0 0,-4-7-2459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4.4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712 300 13560 0 0,'3'-9'27'0'0,"-1"0"1"0"0,0 0-1 0 0,-1 0 1 0 0,0 0 0 0 0,0 0-1 0 0,-1 0 1 0 0,-1-1-1 0 0,1 1 1 0 0,-4-13 0 0 0,1 8 30 0 0,0 0 0 0 0,-1 0 0 0 0,-1 0 0 0 0,-1 1 0 0 0,-8-17 0 0 0,10 23-35 0 0,0 1 0 0 0,-1-1 0 0 0,0 0 0 0 0,0 1 0 0 0,-1 0 0 0 0,1 1 0 0 0,-1-1 1 0 0,0 1-1 0 0,-1 0 0 0 0,1 0 0 0 0,-1 1 0 0 0,0 0 0 0 0,0 0 0 0 0,-1 1 0 0 0,1 0 1 0 0,-1 0-1 0 0,1 0 0 0 0,-1 1 0 0 0,0 1 0 0 0,0-1 0 0 0,0 1 0 0 0,0 0 0 0 0,0 1 1 0 0,0 0-1 0 0,0 0 0 0 0,0 1 0 0 0,0 0 0 0 0,-12 3 0 0 0,0 2 7 0 0,0 0-1 0 0,0 1 0 0 0,0 2 1 0 0,1 0-1 0 0,1 0 1 0 0,-1 2-1 0 0,2 1 0 0 0,-20 15 1 0 0,5 0 38 0 0,1 2 0 0 0,1 1 0 0 0,-25 35 1 0 0,35-40 35 0 0,1 1 1 0 0,2 1-1 0 0,1 0 1 0 0,-25 58-1 0 0,37-74-32 0 0,0 0 0 0 0,1 1 0 0 0,0-1-1 0 0,-2 21 1 0 0,4-25-20 0 0,1 0 0 0 0,0 0 0 0 0,0 0 0 0 0,1 0 0 0 0,0 0 0 0 0,0-1 0 0 0,1 1 0 0 0,0 0 0 0 0,3 9 0 0 0,-4-15-36 0 0,-1 0-1 0 0,1 0 1 0 0,0 1 0 0 0,-1-1 0 0 0,1 0-1 0 0,0 0 1 0 0,0 0 0 0 0,-1 0 0 0 0,1 0-1 0 0,0 0 1 0 0,0 0 0 0 0,0 0 0 0 0,0 0-1 0 0,0-1 1 0 0,1 1 0 0 0,-1 0 0 0 0,0-1-1 0 0,0 1 1 0 0,0-1 0 0 0,2 1 0 0 0,-1 0 7 0 0,0-1 1 0 0,0 0-1 0 0,0 0 1 0 0,0 0 0 0 0,0 0-1 0 0,-1 0 1 0 0,1-1-1 0 0,0 1 1 0 0,0-1 0 0 0,0 1-1 0 0,0-1 1 0 0,2-1-1 0 0,4-2 44 0 0,-1 0-1 0 0,1-1 0 0 0,-1 0 1 0 0,11-9-1 0 0,13-13 61 0 0,-3 4 33 0 0,-2 0-1 0 0,46-54 0 0 0,-32 24-14 0 0,24-30 36 0 0,-49 65-129 0 0,0 1-1 0 0,27-21 0 0 0,-41 36-41 0 0,1 1 0 0 0,0-1-1 0 0,0 1 1 0 0,0-1-1 0 0,0 1 1 0 0,1 0-1 0 0,-1 0 1 0 0,0 0 0 0 0,0 0-1 0 0,1 0 1 0 0,-1 1-1 0 0,3-1 1 0 0,-4 1-6 0 0,-1 0 1 0 0,1 0-1 0 0,0 0 0 0 0,-1 0 1 0 0,1 0-1 0 0,0 0 0 0 0,-1 1 1 0 0,1-1-1 0 0,0 0 0 0 0,-1 0 1 0 0,1 1-1 0 0,-1-1 0 0 0,1 0 1 0 0,0 1-1 0 0,-1-1 1 0 0,1 1-1 0 0,-1-1 0 0 0,1 1 1 0 0,0 0 2 0 0,0 1 0 0 0,0-1 1 0 0,0 1-1 0 0,-1-1 0 0 0,1 1 1 0 0,0-1-1 0 0,-1 1 0 0 0,1-1 1 0 0,-1 1-1 0 0,1 1 0 0 0,0 7 26 0 0,1 0-1 0 0,-2 0 0 0 0,0 17 1 0 0,-39 322 285 0 0,27-262-251 0 0,-57 464 453 0 0,56-437-387 0 0,-42 284 451 0 0,40-310-140 0 0,-36 115 0 0 0,49-196-412 0 0,0 0 20 0 0,0 0 0 0 0,-1 0-1 0 0,1 0 1 0 0,-6 8 0 0 0,7-13-37 0 0,0 0-1 0 0,0-1 1 0 0,0 1 0 0 0,-1-1-1 0 0,1 0 1 0 0,0 1 0 0 0,-1-1-1 0 0,1 0 1 0 0,0 0 0 0 0,-1 0-1 0 0,0 0 1 0 0,1 0 0 0 0,-1 0-1 0 0,0 0 1 0 0,1 0 0 0 0,-1-1-1 0 0,0 1 1 0 0,0-1 0 0 0,1 1-1 0 0,-1-1 1 0 0,0 0 0 0 0,-3 0-1 0 0,-13-2-2706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4.9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1138 17487 0 0,'63'19'0'0'0,"-24"-6"178"0"0,0-1 0 0 0,0-3 0 0 0,76 9 0 0 0,-14-14 371 0 0,1-6-1 0 0,0-3 1 0 0,-1-5 0 0 0,109-26-1 0 0,-149 22-376 0 0,103-39 0 0 0,47-43-100 0 0,-192 85-105 0 0,-1 0 1 0 0,0-1-1 0 0,-1-1 0 0 0,0 0 1 0 0,18-21-1 0 0,-10 8-247 0 0,-2-2 0 0 0,27-39 0 0 0,-35 42-45 0 0,-1-1-1 0 0,-1 0 1 0 0,13-37 0 0 0,18-85-1010 0 0,-30 86 380 0 0,8-118 1 0 0,-21 153 669 0 0,0 1 0 0 0,-5-44 0 0 0,2 54 132 0 0,-1 1-1 0 0,0 0 1 0 0,-1 0-1 0 0,-1 0 0 0 0,-11-26 1 0 0,15 40 137 0 0,1 0 0 0 0,-1 0 1 0 0,1 0-1 0 0,-1 0 0 0 0,1 0 1 0 0,-1 1-1 0 0,1-1 0 0 0,-1 0 0 0 0,0 0 1 0 0,0 1-1 0 0,1-1 0 0 0,-2-1 1 0 0,-4 4-84 0 0,0 7 33 0 0,-6 12 40 0 0,2 0 1 0 0,0 1 0 0 0,2 0-1 0 0,-12 47 1 0 0,14-27 50 0 0,1 1 1 0 0,3-1-1 0 0,1 1 0 0 0,2-1 1 0 0,8 50-1 0 0,-7-76 80 0 0,2 0 1 0 0,0 0-1 0 0,0-1 0 0 0,2 1 1 0 0,12 25-1 0 0,-7-25 385 0 0,-10-15-431 0 0,0 0-1 0 0,-1 0 1 0 0,1-1 0 0 0,0 1 0 0 0,-1 0 0 0 0,1-1-1 0 0,0 1 1 0 0,0-1 0 0 0,0 1 0 0 0,0-1 0 0 0,-1 1-1 0 0,1-1 1 0 0,0 1 0 0 0,2-1 0 0 0,2-6 249 0 0,19-38 248 0 0,21-51 0 0 0,-25 49-215 0 0,-1 0-30 0 0,-11 26 6 0 0,21-40 0 0 0,-21 46-193 0 0,-7 10-60 0 0,1 1 0 0 0,0-1-1 0 0,0 1 1 0 0,0 0 0 0 0,0 0-1 0 0,1 0 1 0 0,3-4 0 0 0,-5 6 19 0 0,2-1-59 0 0,-3 2 4 0 0,0 1 1 0 0,1-1 0 0 0,-1 0 0 0 0,0 0 0 0 0,0 1 0 0 0,1-1-1 0 0,-1 0 1 0 0,0 0 0 0 0,0 1 0 0 0,0-1 0 0 0,1 0-1 0 0,-1 0 1 0 0,0 1 0 0 0,0-1 0 0 0,0 0 0 0 0,0 1 0 0 0,0-1-1 0 0,0 0 1 0 0,0 1 0 0 0,0-1 0 0 0,1 0 0 0 0,-1 1 0 0 0,0-1-1 0 0,5 40 170 0 0,-2-1-1 0 0,-1 48 0 0 0,-1-9 30 0 0,-1-68-197 0 0,1 21 90 0 0,1 1 1 0 0,2-1-1 0 0,7 32 1 0 0,-10-59-100 0 0,1 1 0 0 0,-1-1-1 0 0,1 0 1 0 0,0 0 0 0 0,0 0 0 0 0,1 0 0 0 0,-1-1-1 0 0,1 1 1 0 0,0 0 0 0 0,0-1 0 0 0,0 0 0 0 0,0 0-1 0 0,0 0 1 0 0,1 0 0 0 0,5 3 0 0 0,-5-3-545 0 0,1-1 1 0 0,0 0 0 0 0,-1 0-1 0 0,6 2 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5.5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139 0 16879 0 0,'-1'3'14'0'0,"1"-1"0"0"0,-1 0-1 0 0,0 0 1 0 0,0 0-1 0 0,0 0 1 0 0,0 0-1 0 0,-1 0 1 0 0,1 0-1 0 0,-3 3 1 0 0,-2 4 130 0 0,-25 43 517 0 0,17-30-250 0 0,1 0-1 0 0,0 2 1 0 0,2-1-1 0 0,-12 37 1 0 0,22-57-396 0 0,-3 12 105 0 0,0 0 0 0 0,-1 16 0 0 0,4-27-100 0 0,1 1 0 0 0,0-1-1 0 0,0 1 1 0 0,1 0-1 0 0,-1-1 1 0 0,1 1-1 0 0,0-1 1 0 0,0 1 0 0 0,0-1-1 0 0,1 1 1 0 0,2 4-1 0 0,-4-9-18 0 0,1 1-1 0 0,-1 0 1 0 0,1 0-1 0 0,0-1 1 0 0,-1 1-1 0 0,1 0 0 0 0,0-1 1 0 0,-1 1-1 0 0,1-1 1 0 0,0 1-1 0 0,0-1 1 0 0,0 0-1 0 0,0 1 1 0 0,0-1-1 0 0,-1 0 0 0 0,1 1 1 0 0,0-1-1 0 0,2 0 1 0 0,20 2 4 0 0,-12-2-12 0 0,-4 0 6 0 0,-1-1 1 0 0,1 1-1 0 0,0-1 0 0 0,-1-1 0 0 0,1 1 1 0 0,9-5-1 0 0,-4 3-3 0 0,-7 1 2 0 0,0 0 1 0 0,0-1 0 0 0,1 1-1 0 0,-2-1 1 0 0,1 0 0 0 0,0 0-1 0 0,-1-1 1 0 0,1 1 0 0 0,-1-1-1 0 0,0 0 1 0 0,0 0 0 0 0,-1 0-1 0 0,1-1 1 0 0,-1 0 0 0 0,0 1-1 0 0,0-1 1 0 0,0 0 0 0 0,2-7-1 0 0,-5 11 4 0 0,0 1-2 0 0,0 0 0 0 0,0 0 1 0 0,0 0-1 0 0,0 0 1 0 0,0-1-1 0 0,0 1 0 0 0,0 0 1 0 0,0 0-1 0 0,0 0 0 0 0,0-1 1 0 0,0 1-1 0 0,0 0 1 0 0,0 0-1 0 0,0 0 0 0 0,0 0 1 0 0,0 0-1 0 0,0-1 0 0 0,0 1 1 0 0,0 0-1 0 0,0 0 1 0 0,1 0-1 0 0,-1 0 0 0 0,0 0 1 0 0,0-1-1 0 0,0 1 0 0 0,0 0 1 0 0,0 0-1 0 0,0 0 1 0 0,1 0-1 0 0,-1 0 0 0 0,0 0 1 0 0,0 0-1 0 0,0 0 0 0 0,0 0 1 0 0,0 0-1 0 0,1-1 1 0 0,-1 1-1 0 0,0 0 0 0 0,-3 19 120 0 0,1-11-99 0 0,1-3 2 0 0,-1-1 1 0 0,1 1-1 0 0,0 0 1 0 0,0 0-1 0 0,1 0 1 0 0,-1 0-1 0 0,1 0 1 0 0,0 0-1 0 0,1 0 1 0 0,0 6-1 0 0,-1-11-16 0 0,1 1 0 0 0,-1-1 0 0 0,0 1 1 0 0,0-1-1 0 0,0 1 0 0 0,0 0 0 0 0,0-1 0 0 0,0 1 0 0 0,0-1 0 0 0,0 1 1 0 0,0-1-1 0 0,0 1 0 0 0,0-1 0 0 0,0 1 0 0 0,0-1 0 0 0,0 1 0 0 0,0-1 1 0 0,-1 2-1 0 0,0-3 72 0 0,3-5-45 0 0,3-9-33 0 0,-1-1 1 0 0,0 1-1 0 0,-1 0 0 0 0,1-28 0 0 0,3-16 1 0 0,-6 54-2 0 0,1-4-5 0 0,-4 8 3 0 0,-4 4 1 0 0,5-2 1 0 0,0 1 0 0 0,0-1 0 0 0,0 0 0 0 0,0 0 0 0 0,0 0 0 0 0,0 1 0 0 0,0-1 0 0 0,0 0 0 0 0,1 1 0 0 0,-1-1 0 0 0,1 1 0 0 0,-2 2 0 0 0,-1 6 0 0 0,-7 15 0 0 0,2 1 0 0 0,-8 46 0 0 0,11-41 2 0 0,0 40 0 0 0,5-54-1 0 0,1 0 0 0 0,0 0 0 0 0,2 0 1 0 0,4 19-1 0 0,-2-17 5 0 0,0 0 0 0 0,2-1 0 0 0,9 20 0 0 0,-13-33-3 0 0,-1 0 0 0 0,1 1 0 0 0,1-1 0 0 0,-1-1 0 0 0,1 1 0 0 0,-1 0 0 0 0,1-1 0 0 0,1 0 0 0 0,-1 0 0 0 0,1 0 0 0 0,-1-1 0 0 0,1 1 0 0 0,0-1 0 0 0,10 4 0 0 0,-13-6-1 0 0,0 0 1 0 0,1 0-1 0 0,-1-1 0 0 0,0 1 1 0 0,1-1-1 0 0,-1 0 1 0 0,1 0-1 0 0,-1 0 0 0 0,1 0 1 0 0,-1 0-1 0 0,0 0 0 0 0,1-1 1 0 0,4-1-1 0 0,-3 1 1 0 0,0-1-1 0 0,0 0 1 0 0,-1 0-1 0 0,1 0 1 0 0,0 0-1 0 0,-1-1 1 0 0,5-3-1 0 0,2-5 1 0 0,0 0 1 0 0,0 0-1 0 0,11-19 1 0 0,-19 27-4 0 0,9-15 2 0 0,-1 0 1 0 0,-1 0 0 0 0,-1-1-1 0 0,7-23 1 0 0,18-41 0 0 0,-2 18 3 0 0,-30 64-5 0 0,4-9 3 0 0,-5 10-4 0 0,0 0 0 0 0,0 0 0 0 0,0 0 0 0 0,0-1 0 0 0,1 1 0 0 0,-1 0 0 0 0,0 0 0 0 0,0 0 1 0 0,0 0-1 0 0,0 0 0 0 0,1 0 0 0 0,-1 0 0 0 0,0 0 0 0 0,0-1 0 0 0,0 1 0 0 0,1 0 0 0 0,-1 0 0 0 0,0 0 0 0 0,0 0 0 0 0,0 0 0 0 0,1 0 0 0 0,-1 0 1 0 0,0 0-1 0 0,0 0 0 0 0,1 0 0 0 0,-1 0 0 0 0,0 0 0 0 0,0 1 0 0 0,0-1 0 0 0,0 0 0 0 0,1 0 0 0 0,-1 0 0 0 0,0 0 0 0 0,0 0 0 0 0,0 0 0 0 0,1 0 0 0 0,-1 0 1 0 0,0 1-1 0 0,0-1 0 0 0,0 0 0 0 0,0 0 0 0 0,0 0 0 0 0,1 0 0 0 0,-1 1 0 0 0,0-1 0 0 0,0 0 0 0 0,0 0 0 0 0,0 0 0 0 0,0 1 0 0 0,1 2-7 0 0,-1 0 0 0 0,1 0 0 0 0,-1 1 0 0 0,0-1-1 0 0,0 5 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5.9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55 272 15376 0 0,'0'8'136'0'0,"-1"1"0"0"0,0-1 1 0 0,0 0-1 0 0,-1 1 1 0 0,0-1-1 0 0,-1 0 1 0 0,1 0-1 0 0,-2 0 1 0 0,1-1-1 0 0,-1 1 1 0 0,0-1-1 0 0,-1 0 1 0 0,-15 10 2394 0 0,20-18-2487 0 0,0 0-37 0 0,-1 0-1 0 0,1 0 0 0 0,0 0 1 0 0,-1 0-1 0 0,1 0 0 0 0,0 0 1 0 0,0-1-1 0 0,0 1 0 0 0,0 0 0 0 0,0 0 1 0 0,0 0-1 0 0,1-2 0 0 0,1-11 54 0 0,2 0-1 0 0,0 1 0 0 0,0-1 1 0 0,11-21-1 0 0,-12 30-47 0 0,0 1-1 0 0,-1-1 1 0 0,2 1 0 0 0,-1-1-1 0 0,0 1 1 0 0,1 0 0 0 0,0 0-1 0 0,0 1 1 0 0,0-1 0 0 0,0 1-1 0 0,0 0 1 0 0,1 0-1 0 0,0 0 1 0 0,-1 0 0 0 0,1 1-1 0 0,6-2 1 0 0,-8 3-10 0 0,0 1 1 0 0,-1-1-1 0 0,1 1 1 0 0,0 0-1 0 0,0 0 1 0 0,-1 0-1 0 0,1 1 0 0 0,0-1 1 0 0,-1 1-1 0 0,1-1 1 0 0,0 1-1 0 0,-1 0 0 0 0,1 0 1 0 0,-1 0-1 0 0,1 0 1 0 0,-1 1-1 0 0,0-1 1 0 0,1 1-1 0 0,-1-1 0 0 0,0 1 1 0 0,3 3-1 0 0,5 5 0 0 0,0 1 1 0 0,16 21-1 0 0,-17-20 2 0 0,2 2-4 0 0,1-1 0 0 0,0 0 0 0 0,0-1 0 0 0,1 0 0 0 0,16 11 0 0 0,-3-4-3 0 0,-19-13 2 0 0,0-1 0 0 0,0 0 1 0 0,1 0-1 0 0,12 6 0 0 0,19 1 1 0 0,-19-7 0 0 0,-12-3 0 0 0,0-1 0 0 0,-1 0 0 0 0,1 0 0 0 0,0 0 0 0 0,0-1 0 0 0,0 0 0 0 0,7-1 0 0 0,55-13 0 0 0,-60 11 0 0 0,-1 1 2 0 0,0-1 0 0 0,-1 0 0 0 0,0-1 0 0 0,1 0-1 0 0,-1 0 1 0 0,-1-1 0 0 0,1 0 0 0 0,-1 0 0 0 0,0-1 0 0 0,0 0-1 0 0,0 0 1 0 0,6-8 0 0 0,-4 4 2 0 0,-2-1 0 0 0,1 0 1 0 0,-1 0-1 0 0,-1 0 0 0 0,0-1 0 0 0,-1 0 1 0 0,8-24-1 0 0,-7 15 11 0 0,0 4-1 0 0,-1-1 0 0 0,-1 0 0 0 0,-1 0 0 0 0,2-26 0 0 0,-4 34 2 0 0,-2-1 0 0 0,-2-19-1 0 0,3 26-8 0 0,-1 0 0 0 0,-1 0 0 0 0,1 0 0 0 0,-1 0 0 0 0,1 0-1 0 0,-1 0 1 0 0,0 0 0 0 0,-1 1 0 0 0,1-1 0 0 0,-3-3 0 0 0,2 4 1 0 0,-1-1 1 0 0,1 1 0 0 0,0 0 0 0 0,-1 0-1 0 0,0 0 1 0 0,0 0 0 0 0,-5-2-1 0 0,7 3-3 0 0,0 1-1 0 0,-1 1 0 0 0,1-1 1 0 0,0 0-1 0 0,-1 0 1 0 0,1 1-1 0 0,0 0 0 0 0,-1-1 1 0 0,1 1-1 0 0,-1 0 0 0 0,1 0 1 0 0,0 0-1 0 0,-1 1 1 0 0,1-1-1 0 0,-1 0 0 0 0,-2 2 1 0 0,-1 0 4 0 0,0 1 1 0 0,0-1-1 0 0,0 1 1 0 0,1 1-1 0 0,-1-1 1 0 0,1 1-1 0 0,0 0 1 0 0,0 0-1 0 0,0 1 1 0 0,1-1-1 0 0,-1 1 1 0 0,1 0-1 0 0,0 0 1 0 0,1 1-1 0 0,-5 7 1 0 0,2-1 8 0 0,0 1 0 0 0,1-1 1 0 0,1 1-1 0 0,0 0 0 0 0,1 0 0 0 0,-3 19 1 0 0,6-22-3 0 0,-1 0-1 0 0,1 0 1 0 0,0 0 0 0 0,1 0 0 0 0,0 1 0 0 0,1-1 0 0 0,0 0-1 0 0,6 15 1 0 0,-3-10 8 0 0,1-1 0 0 0,1-1 0 0 0,0 1 0 0 0,1-1 0 0 0,10 14 0 0 0,-8-14 10 0 0,1-2-1 0 0,0 1 1 0 0,20 15-1 0 0,43 26 113 0 0,-56-41-98 0 0,1-1 0 0 0,0-1 0 0 0,1-1 0 0 0,0-1 0 0 0,42 12 0 0 0,-55-18-43 0 0,1-1-1 0 0,-1 0 0 0 0,0 0 0 0 0,13-1 1 0 0,-2-3-2645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6.43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0 364 13168 0 0,'3'6'65'0'0,"1"-1"0"0"0,-1 1 0 0 0,1-1 0 0 0,0 0 0 0 0,0 0 0 0 0,0-1 0 0 0,10 8 0 0 0,-11-9-9 0 0,1 0 0 0 0,-1-1 0 0 0,1 0 0 0 0,0 1 0 0 0,0-1 0 0 0,0-1 0 0 0,0 1 0 0 0,1-1 0 0 0,-1 1 0 0 0,0-1 0 0 0,1-1 0 0 0,5 2 0 0 0,17-3 325 0 0,0 0 0 0 0,41-8 1 0 0,-50 5-167 0 0,0 0 1 0 0,32-14-1 0 0,35-21 228 0 0,-70 30-333 0 0,0 0 0 0 0,20-16 0 0 0,0-1 70 0 0,-20 16-59 0 0,0-2-1 0 0,15-13 1 0 0,-24 19-89 0 0,-1 1 1 0 0,0-2-1 0 0,0 1 1 0 0,0 0-1 0 0,-1-1 1 0 0,0 0-1 0 0,5-10 1 0 0,-4 4 22 0 0,0 1-1 0 0,-1-1 1 0 0,0 0 0 0 0,3-24 0 0 0,-6 33-43 0 0,-1 0 1 0 0,0 1-1 0 0,0-1 1 0 0,0 0-1 0 0,0 0 1 0 0,-1 1-1 0 0,1-1 1 0 0,-1 0 0 0 0,0 1-1 0 0,0-1 1 0 0,-1 1-1 0 0,1 0 1 0 0,-1-1-1 0 0,1 1 1 0 0,-1 0 0 0 0,0 0-1 0 0,0 0 1 0 0,-1 0-1 0 0,1 0 1 0 0,0 0-1 0 0,-1 0 1 0 0,-4-2-1 0 0,4 3-2 0 0,0 0 0 0 0,0 0 0 0 0,0 1 0 0 0,0-1-1 0 0,-1 1 1 0 0,1 0 0 0 0,0 0 0 0 0,-1 0-1 0 0,1 1 1 0 0,-1-1 0 0 0,1 1 0 0 0,0 0 0 0 0,-1 0-1 0 0,1 0 1 0 0,-1 0 0 0 0,1 1 0 0 0,-1-1-1 0 0,1 1 1 0 0,-6 2 0 0 0,-3 1 17 0 0,-1 1 1 0 0,2 0-1 0 0,-24 14 1 0 0,2 1 18 0 0,0 2 0 0 0,2 1 0 0 0,0 1 0 0 0,-29 31 0 0 0,47-40-20 0 0,0-1-1 0 0,1 2 1 0 0,0-1-1 0 0,1 2 1 0 0,1-1 0 0 0,0 2-1 0 0,1-1 1 0 0,1 1 0 0 0,1 1-1 0 0,-6 22 1 0 0,7-13 24 0 0,1 1 1 0 0,2 0-1 0 0,-1 33 1 0 0,5-42-13 0 0,-1 1-1 0 0,2-1 1 0 0,1 0 0 0 0,0 0 0 0 0,9 25 0 0 0,-7-32-13 0 0,0-1 0 0 0,1 0-1 0 0,0 0 1 0 0,1 0 0 0 0,0-1 0 0 0,1 0 0 0 0,0 0-1 0 0,1-1 1 0 0,15 15 0 0 0,-9-12 19 0 0,1 0 0 0 0,1-1 1 0 0,0-1-1 0 0,0 0 0 0 0,31 13 0 0 0,-34-19-11 0 0,0 1-1 0 0,1-2 0 0 0,-1 0 0 0 0,1-1 0 0 0,0 0 0 0 0,0-1 0 0 0,0-1 0 0 0,24-1 1 0 0,-18-1 8 0 0,0-2 0 0 0,0 0 1 0 0,0-1-1 0 0,0-2 0 0 0,30-11 1 0 0,93-47 184 0 0,-94 39-2815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7.0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133 74 12664 0 0,'2'93'152'0'0,"0"25"298"0"0,-3-86-258 0 0,-9 53 0 0 0,0-27 161 0 0,1-7 301 0 0,-29 99 1 0 0,34-140-481 0 0,-1 0 1 0 0,0 0 0 0 0,-1-1-1 0 0,-12 17 1 0 0,18-26-161 0 0,0 0 0 0 0,0 1-1 0 0,0-1 1 0 0,0 0 0 0 0,0 0 0 0 0,0 0 0 0 0,-1 0 0 0 0,1 1 0 0 0,0-1-1 0 0,0 0 1 0 0,0 0 0 0 0,0 0 0 0 0,0 0 0 0 0,-1 0 0 0 0,1 0 0 0 0,0 0 0 0 0,0 0-1 0 0,0 1 1 0 0,0-1 0 0 0,0 0 0 0 0,-1 0 0 0 0,1 0 0 0 0,0 0 0 0 0,0 0-1 0 0,0 0 1 0 0,-1 0 0 0 0,1 0 0 0 0,0 0 0 0 0,0 0 0 0 0,0 0 0 0 0,0 0 0 0 0,-1 0-1 0 0,1 0 1 0 0,0 0 0 0 0,0 0 0 0 0,0-1 0 0 0,0 1 0 0 0,-1 0 0 0 0,1 0-1 0 0,0 0 1 0 0,0 0 0 0 0,0 0 0 0 0,0 0 0 0 0,0 0 0 0 0,-1 0 0 0 0,1-1-1 0 0,0 1 1 0 0,0 0 0 0 0,0 0 0 0 0,0 0 0 0 0,0 0 0 0 0,0 0 0 0 0,0-1 0 0 0,0 1-1 0 0,-1 0 1 0 0,1 0 0 0 0,0 0 0 0 0,-4-14 110 0 0,2 9-51 0 0,-1-3-4 0 0,0 0 0 0 0,0-1 0 0 0,1 1 0 0 0,0-1 0 0 0,1 1-1 0 0,0-1 1 0 0,0 0 0 0 0,1 0 0 0 0,0 1 0 0 0,1-1 0 0 0,1-11 0 0 0,6-15 127 0 0,0 0 0 0 0,3 1 0 0 0,23-53 0 0 0,-17 54-19 0 0,1 1 0 0 0,2 1 1 0 0,43-54-1 0 0,-54 74-121 0 0,1 1 1 0 0,0 0-1 0 0,0 0 1 0 0,1 1-1 0 0,0 0 1 0 0,1 1-1 0 0,13-8 0 0 0,-19 13-24 0 0,0 0 0 0 0,0 1 0 0 0,0 0 0 0 0,1 0 1 0 0,-1 0-1 0 0,1 0 0 0 0,-1 1 0 0 0,1 0 0 0 0,-1 1 0 0 0,1 0 0 0 0,0 0 0 0 0,-1 0 0 0 0,1 0 0 0 0,0 1 0 0 0,-1 0 0 0 0,13 5 0 0 0,-11-3-5 0 0,0 1 0 0 0,0 0 0 0 0,0 0 0 0 0,-1 1 0 0 0,0 0-1 0 0,0 0 1 0 0,0 1 0 0 0,0-1 0 0 0,-1 2 0 0 0,0-1 0 0 0,0 1 0 0 0,8 14 0 0 0,-1-1 24 0 0,-2 1 0 0 0,0 0-1 0 0,12 35 1 0 0,-16-33-8 0 0,-1 0 0 0 0,-1 1 0 0 0,3 39 0 0 0,5 24 48 0 0,-11-76-67 0 0,0 1 0 0 0,0 0 0 0 0,-1 0 1 0 0,-1 0-1 0 0,0 0 0 0 0,-1 0 0 0 0,0 0 0 0 0,-4 18 0 0 0,5-30-22 0 0,0 1-1 0 0,0-1 1 0 0,0 0-1 0 0,0 1 1 0 0,0-1-1 0 0,0 0 1 0 0,0 1-1 0 0,0-1 0 0 0,0 0 1 0 0,-1 0-1 0 0,1 1 1 0 0,0-1-1 0 0,0 0 1 0 0,0 1-1 0 0,0-1 1 0 0,0 0-1 0 0,-1 0 0 0 0,1 1 1 0 0,0-1-1 0 0,0 0 1 0 0,0 0-1 0 0,-1 0 1 0 0,1 1-1 0 0,0-1 1 0 0,0 0-1 0 0,-1 0 1 0 0,1 0-1 0 0,0 0 0 0 0,-1 0 1 0 0,1 0-1 0 0,0 1 1 0 0,0-1-1 0 0,-1 0 1 0 0,1 0-1 0 0,-1-1 3 0 0,0 1 1 0 0,0-1-1 0 0,0 0 0 0 0,0 1 0 0 0,0-1 0 0 0,0 0 1 0 0,0 0-1 0 0,1 1 0 0 0,-1-1 0 0 0,0 0 0 0 0,1 0 0 0 0,-2-2 1 0 0,-2-4-3 0 0,-1-1 1 0 0,1 0 0 0 0,0 0 0 0 0,1 0-1 0 0,0-1 1 0 0,0 1 0 0 0,1-1 0 0 0,-2-10-1 0 0,3 5 2 0 0,0 1 0 0 0,0-1 0 0 0,2 1 0 0 0,3-26-1 0 0,2 8 1 0 0,2 1-1 0 0,1 0 1 0 0,1 0-1 0 0,15-28 1 0 0,-13 32-4 0 0,0 2 0 0 0,2 0 1 0 0,1 0-1 0 0,1 2 0 0 0,1 0 0 0 0,0 0 0 0 0,34-30 0 0 0,-39 42 0 0 0,1 0 0 0 0,0 1 0 0 0,0 1 0 0 0,0 0 0 0 0,18-7 0 0 0,-23 11 0 0 0,1 1 0 0 0,-1 0 0 0 0,1 1 0 0 0,-1 0 0 0 0,1 0 0 0 0,0 1 0 0 0,0 0 0 0 0,-1 1 0 0 0,1 0 0 0 0,13 1 0 0 0,-18 0 0 0 0,0 0 0 0 0,-1-1 0 0 0,1 2 0 0 0,-1-1 0 0 0,1 0 0 0 0,-1 1 0 0 0,0-1 0 0 0,0 1 0 0 0,0 0 0 0 0,0 0 0 0 0,0 0 0 0 0,0 1 0 0 0,0-1 1 0 0,0 1-1 0 0,-1-1 0 0 0,0 1 0 0 0,1 0 0 0 0,-1 0 0 0 0,2 5 0 0 0,2 4-2 0 0,0 0 1 0 0,-1 0 0 0 0,6 26 0 0 0,-6-20-3 0 0,34 117-18 0 0,-32-114-13 0 0,1-1 0 0 0,0 0 1 0 0,1-1-1 0 0,2 0 0 0 0,0 0 1 0 0,0-1-1 0 0,2-1 0 0 0,0 0 1 0 0,1-1-1 0 0,1 0 0 0 0,24 19 1 0 0,-25-24-55 0 0,1-1 0 0 0,-1-1 0 0 0,2-1 0 0 0,0 0 0 0 0,0-1 0 0 0,32 10 0 0 0,-28-12 9 0 0,44 15-219 0 0,-43-13 139 0 0,-1-1 0 0 0,1-1 0 0 0,-1-1 0 0 0,1-1 0 0 0,0-1 0 0 0,32 0 0 0 0,-47-2 105 0 0,0-1-1 0 0,0 0 1 0 0,0 0-1 0 0,0-1 0 0 0,0 0 1 0 0,0 0-1 0 0,0 0 1 0 0,-1-1-1 0 0,6-2 1 0 0,9-5-124 0 0,-14 8 127 0 0,-1-1 1 0 0,0 1 0 0 0,0-1-1 0 0,0 0 1 0 0,0 0 0 0 0,0-1-1 0 0,-1 0 1 0 0,1 0-1 0 0,-1 0 1 0 0,0 0 0 0 0,0 0-1 0 0,-1-1 1 0 0,1 0 0 0 0,-1 0-1 0 0,0 0 1 0 0,3-6-1 0 0,4-14 5 0 0,-2-1 0 0 0,0 1-1 0 0,-1-1 1 0 0,-2 0 0 0 0,-1-1-1 0 0,-1 0 1 0 0,-1 1-1 0 0,-1-1 1 0 0,-2 0 0 0 0,0 0-1 0 0,-2 1 1 0 0,-7-30-1 0 0,5 32 49 0 0,0 2 0 0 0,-8-24 0 0 0,11 40 0 0 0,-1 0-1 0 0,1 0 1 0 0,-1 0 0 0 0,0 1-1 0 0,-1-1 1 0 0,0 1-1 0 0,1 0 1 0 0,-9-9-1 0 0,7 11 6 0 0,-1-1 0 0 0,1 1 0 0 0,0 0 0 0 0,-1 0 0 0 0,0 1 0 0 0,0-1 0 0 0,0 1 0 0 0,0 1 0 0 0,0-1 0 0 0,0 1 0 0 0,-12-1 0 0 0,12 2 5 0 0,1 0-1 0 0,0 0 0 0 0,-1 0 0 0 0,1 1 1 0 0,0 0-1 0 0,-1 0 0 0 0,1 0 0 0 0,0 1 1 0 0,0-1-1 0 0,0 1 0 0 0,-7 4 1 0 0,-1 1 31 0 0,1 1 1 0 0,-22 17-1 0 0,18-10 17 0 0,1-1-1 0 0,1 2 0 0 0,0 0 1 0 0,1 1-1 0 0,1 0 0 0 0,0 1 1 0 0,2 0-1 0 0,-10 22 0 0 0,17-32-5 0 0,0-1 0 0 0,0 2 0 0 0,0-1 0 0 0,1 0 0 0 0,1 0 0 0 0,0 1 0 0 0,0-1-1 0 0,0 1 1 0 0,1 11 0 0 0,1-14-183 0 0,-1-1-1 0 0,1 0 1 0 0,0 1-1 0 0,0-1 1 0 0,1 0-1 0 0,0 0 1 0 0,-1 0 0 0 0,2 0-1 0 0,-1 0 1 0 0,0-1-1 0 0,1 1 1 0 0,0-1-1 0 0,0 0 1 0 0,1 1-1 0 0,4 4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1.3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13968 0 0,'150'283'1105'0'0,"-120"-206"-697"0"0,20 80 1 0 0,7 85 238 0 0,-26-71-282 0 0,8 190 1 0 0,-21 169 4 0 0,-28 488-171 0 0,9-953-187 0 0,-8 282 18 0 0,-3 140 17 0 0,15 37-14 0 0,27 1-15 0 0,-5-294-4 0 0,39 116 16 0 0,-41-265-19 0 0,3-1 0 0 0,38 81 0 0 0,27 12 14 0 0,-39-77-7 0 0,-29-48-2271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2.8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77 0 11856 0 0,'1'16'102'0'0,"0"0"1"0"0,-2 22 0 0 0,0 3 110 0 0,14 301 2315 0 0,-10-310-2389 0 0,7 30 1 0 0,-6-45-100 0 0,-2-4-6 0 0,2 0 1 0 0,-1 0 0 0 0,2-1 0 0 0,0 0 0 0 0,11 22 0 0 0,-2-7 36 0 0,-10-18-41 0 0,1 1-1 0 0,7 10 1 0 0,-10-18-20 0 0,0 1-1 0 0,-1-1 0 0 0,2 0 1 0 0,-1 1-1 0 0,0-1 0 0 0,0 0 0 0 0,1 0 1 0 0,-1-1-1 0 0,1 1 0 0 0,0 0 1 0 0,5 1-1 0 0,-8-3-8 0 0,0 0 0 0 0,0 1 0 0 0,0-1 1 0 0,0 0-1 0 0,0 0 0 0 0,1 0 0 0 0,-1 0 1 0 0,0 0-1 0 0,0 0 0 0 0,0 0 0 0 0,0 0 0 0 0,0 0 1 0 0,0 0-1 0 0,1-1 0 0 0,-1 1 0 0 0,0 0 1 0 0,0 0-1 0 0,0 0 0 0 0,0 0 0 0 0,0 0 0 0 0,0 0 1 0 0,0 0-1 0 0,1 0 0 0 0,-1 0 0 0 0,0 0 0 0 0,0 0 1 0 0,0 0-1 0 0,0 0 0 0 0,0-1 0 0 0,0 1 1 0 0,0 0-1 0 0,0 0 0 0 0,0 0 0 0 0,0 0 0 0 0,0 0 1 0 0,1 0-1 0 0,-1 0 0 0 0,0-1 0 0 0,0 1 0 0 0,0 0 1 0 0,0 0-1 0 0,0 0 0 0 0,0 0 0 0 0,0 0 1 0 0,0-1-1 0 0,0-7 14 0 0,0 6-7 0 0,0-7-1 0 0,-1-1 0 0 0,0 1 0 0 0,-1-1 0 0 0,1 1 0 0 0,-2 0 0 0 0,1 0 0 0 0,-1 0 0 0 0,-8-17 0 0 0,-2-5 2 0 0,-16-36-18 0 0,-4-10-6 0 0,23 45 12 0 0,-11-34-124 0 0,-33-68-1 0 0,25 72-232 0 0,32 71 246 0 0,-1 0 0 0 0,0 1 0 0 0,1 14 0 0 0,1 2 84 0 0,10 53-10 0 0,31 97 1 0 0,-28-121-1794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2:57.3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194 563 15272 0 0,'0'7'1'0'0,"0"17"124"0"0,0-1-1 0 0,-1 1 0 0 0,-2-1 0 0 0,-7 33 0 0 0,4-34 75 0 0,-11 37 464 0 0,14-53-480 0 0,0 1 0 0 0,0-1 1 0 0,0 1-1 0 0,-1-1 1 0 0,0 0-1 0 0,-7 8 0 0 0,10-13-124 0 0,0 0 0 0 0,0 0 0 0 0,0 1 0 0 0,-1-1 0 0 0,1 0 0 0 0,0 0 0 0 0,-1 0 0 0 0,1 0 0 0 0,-1-1 0 0 0,1 1 0 0 0,-1 0 0 0 0,1-1 0 0 0,-1 1 0 0 0,0-1 0 0 0,1 1-1 0 0,-1-1 1 0 0,0 0 0 0 0,0 1 0 0 0,1-1 0 0 0,-1 0 0 0 0,0 0 0 0 0,-1-1 0 0 0,0 1 12 0 0,0-1 1 0 0,0 0-1 0 0,0 0 1 0 0,0-1-1 0 0,0 1 1 0 0,1 0-1 0 0,-1-1 0 0 0,0 0 1 0 0,1 1-1 0 0,-5-5 1 0 0,2 1-13 0 0,0 0 1 0 0,0-1-1 0 0,0 1 1 0 0,1-1-1 0 0,0 0 1 0 0,0 0-1 0 0,1 0 1 0 0,-1-1-1 0 0,1 1 1 0 0,1-1-1 0 0,-1 0 1 0 0,1 1-1 0 0,1-1 1 0 0,-2-8-1 0 0,2 6-16 0 0,0 1 0 0 0,1-1-1 0 0,0 1 1 0 0,1-1 0 0 0,0 1 0 0 0,0-1-1 0 0,1 1 1 0 0,0-1 0 0 0,0 1 0 0 0,1 0-1 0 0,5-12 1 0 0,10-16 50 0 0,2 0-1 0 0,2 0 1 0 0,1 2 0 0 0,1 1-1 0 0,2 1 1 0 0,1 1 0 0 0,1 2-1 0 0,2 0 1 0 0,61-44 0 0 0,-44 42 8 0 0,0 3 0 0 0,2 2 0 0 0,0 2-1 0 0,78-27 1 0 0,-58 30 54 0 0,1 2 0 0 0,138-18 0 0 0,-204 37-195 0 0,232-24 390 0 0,-147 19-3253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5:17.3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6623 318 11352 0 0,'-13'-3'5'0'0,"-4"-3"22"0"0,1-1 17 0 0,-6-6 44 0 0,13 8-35 0 0,-1 0 1 0 0,0 0-1 0 0,-17-6 0 0 0,11 8 20 0 0,0 0 1 0 0,0 1 0 0 0,0 1-1 0 0,0 1 1 0 0,-23 1-1 0 0,-3 0 99 0 0,-112 5 384 0 0,-53-1-142 0 0,45-6-200 0 0,-59-2-108 0 0,100-6-75 0 0,-189-15 2 0 0,-157-22 12 0 0,230 23-23 0 0,-58-7-1 0 0,-231-7 22 0 0,355 28-22 0 0,-475-22 95 0 0,568 27-107 0 0,-183-10 19 0 0,68 3-6 0 0,-29-2 3 0 0,-261 12 47 0 0,268-4 0 0 0,9 0 8 0 0,134 6-38 0 0,-277 13 308 0 0,338-13-301 0 0,-1 0 0 0 0,1 0 0 0 0,1 1 0 0 0,-1 1 0 0 0,0 0 0 0 0,0 0 0 0 0,1 1 0 0 0,-14 7 0 0 0,8-4 73 0 0,13-6-96 0 0,0 0 1 0 0,0 0-1 0 0,1 1 0 0 0,-1-1 1 0 0,-4 4-1 0 0,0 1 21 0 0,1 0 0 0 0,1 0 0 0 0,-10 14 0 0 0,1-1 66 0 0,9-12-78 0 0,1-1 0 0 0,0 1 0 0 0,0 0 0 0 0,1 0 0 0 0,-3 8 0 0 0,-4 9 46 0 0,-4 9 16 0 0,1 1 0 0 0,2 0 0 0 0,2 1 0 0 0,1 0 0 0 0,-7 64 0 0 0,-2 30 97 0 0,2-21-46 0 0,-17 115 137 0 0,5-49-57 0 0,16-105-83 0 0,-29 101 0 0 0,-41 62 118 0 0,37-111-135 0 0,-12 29 32 0 0,33-95-64 0 0,2 1 0 0 0,3 1 0 0 0,3 1-1 0 0,-12 81 1 0 0,22-105-44 0 0,-3 44 95 0 0,7-66-116 0 0,1 0 0 0 0,1 1 1 0 0,0-1-1 0 0,4 17 0 0 0,-1-15 0 0 0,0 0-1 0 0,0-1 1 0 0,1 0 0 0 0,1 0 0 0 0,0-1 0 0 0,1 1-1 0 0,0-1 1 0 0,1 0 0 0 0,11 12 0 0 0,-3-5 25 0 0,21 20 0 0 0,-29-32-41 0 0,1 0 0 0 0,0 0 1 0 0,0-1-1 0 0,1 0 0 0 0,11 5 1 0 0,30 8 44 0 0,-32-12-30 0 0,28 13 0 0 0,-40-16-24 0 0,20 11 26 0 0,1-1 0 0 0,30 10 0 0 0,-6-6 0 0 0,7 3 11 0 0,63 14 1 0 0,16-3 84 0 0,-54-11 36 0 0,139 16 0 0 0,123-23 188 0 0,-104-7-129 0 0,305 14 187 0 0,-545-21-408 0 0,568 49 367 0 0,-562-48-364 0 0,177 22 113 0 0,84 8 38 0 0,-87-10-57 0 0,94 7 56 0 0,-204-23-114 0 0,342 22 178 0 0,3-15-13 0 0,-305-9-146 0 0,59-2 40 0 0,69-6 70 0 0,-61-1-52 0 0,-58 1-28 0 0,80-14 43 0 0,-156 13-104 0 0,-11 1 1 0 0,0-1 1 0 0,-1-2 0 0 0,0-2 0 0 0,0-1 0 0 0,-1-1 0 0 0,58-31 0 0 0,-74 33-16 0 0,0 0 1 0 0,-1-1-1 0 0,0 0 1 0 0,-1-1-1 0 0,0-1 1 0 0,-1-1-1 0 0,-1 1 1 0 0,0-2 0 0 0,-1 0-1 0 0,0 0 1 0 0,17-34-1 0 0,-13 15 21 0 0,-1-1 0 0 0,16-64 0 0 0,-18 44 10 0 0,6-67-1 0 0,-1-322 172 0 0,-18 361-167 0 0,3-233 190 0 0,3 212-66 0 0,19-109 0 0 0,-16 173-123 0 0,1 1 0 0 0,2 0 0 0 0,1 0 0 0 0,2 1 0 0 0,2 1 0 0 0,28-48 0 0 0,26-26 74 0 0,86-115-416 0 0,-114 165-2390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41.9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12770 1 9744 0 0,'-41'19'615'0'0,"-57"36"0"0"0,-6 11 1036 0 0,82-54-1285 0 0,-2-1-1 0 0,-41 15 1 0 0,-230 60 942 0 0,150-61-974 0 0,95-18-258 0 0,-25 2 60 0 0,0-3 0 0 0,-116-7 0 0 0,154-3-80 0 0,0-2 0 0 0,-67-18 0 0 0,59 12-16 0 0,18 6-17 0 0,1-2 0 0 0,0-1 1 0 0,0-1-1 0 0,1-1 1 0 0,0-1-1 0 0,1-2 1 0 0,1 0-1 0 0,0-1 1 0 0,-28-25-1 0 0,34 25 3 0 0,0 1-1 0 0,-1 1 0 0 0,-24-13 1 0 0,36 24-17 0 0,1-1 1 0 0,-1 1-1 0 0,1 0 1 0 0,-1 1 0 0 0,0-1-1 0 0,1 1 1 0 0,-1 0 0 0 0,0 1-1 0 0,0 0 1 0 0,0 0 0 0 0,0 0-1 0 0,1 0 1 0 0,-1 1 0 0 0,0 0-1 0 0,-8 2 1 0 0,-6 3 45 0 0,-1 1 0 0 0,-32 16 0 0 0,50-21-52 0 0,-88 42 148 0 0,-39 18 51 0 0,-142 74 402 0 0,254-126-530 0 0,-2-1 0 0 0,1-1-1 0 0,-1-1 1 0 0,-24 6-1 0 0,14-5-11 0 0,12-3 22 0 0,-27 4 1 0 0,39-9-67 0 0,-1 1 1 0 0,0-1-1 0 0,0 0 1 0 0,0 0-1 0 0,0-1 1 0 0,0 0 0 0 0,-9-3-1 0 0,-3-1 19 0 0,1-1 0 0 0,1-1 0 0 0,-1 0 0 0 0,1-1 0 0 0,0-1 0 0 0,1-1 0 0 0,-21-15 0 0 0,33 21-29 0 0,-7-5 6 0 0,0 0 0 0 0,-1 0 0 0 0,0 1 1 0 0,-20-10-1 0 0,15 10-4 0 0,-49-20 56 0 0,56 24-48 0 0,0 1 0 0 0,0 1 0 0 0,0-1 0 0 0,-21 0 0 0 0,-43 2 81 0 0,1 3-1 0 0,-119 19 0 0 0,168-17-79 0 0,-172 35 122 0 0,117-19-64 0 0,-120 16 1 0 0,116-33-31 0 0,31-3-16 0 0,22-1-6 0 0,0 0-1 0 0,-48-10 0 0 0,59 8-18 0 0,-2-2 6 0 0,-33-10 0 0 0,34 8 1 0 0,-36-6-1 0 0,22 7-2 0 0,10 1 3 0 0,0 2 0 0 0,-46-2-1 0 0,46 6-3 0 0,-14 0 19 0 0,0 1 0 0 0,-50 10 1 0 0,19 3 7 0 0,-99 25 34 0 0,-100 44 48 0 0,38-28 12 0 0,158-41-79 0 0,59-12-39 0 0,-23 6 25 0 0,0-3 1 0 0,-63 5-1 0 0,84-12-26 0 0,1 0-1 0 0,-1-1 1 0 0,1 0 0 0 0,-1-1-1 0 0,-21-8 1 0 0,-66-33 51 0 0,98 43-60 0 0,-18-10 15 0 0,14 6-13 0 0,0 1 0 0 0,-1 0 0 0 0,1 1 0 0 0,-1 0 0 0 0,0 1 0 0 0,0-1 0 0 0,-9 0 0 0 0,0 1 5 0 0,0 0 1 0 0,0 1-1 0 0,0 1 0 0 0,0 1 0 0 0,-19 3 0 0 0,-9 6 13 0 0,-1 1 0 0 0,-74 30-1 0 0,-139 61 59 0 0,174-68-51 0 0,-108 35 40 0 0,184-66-65 0 0,-1-1 0 0 0,0 0 1 0 0,0 0-1 0 0,0-1 0 0 0,0-1 0 0 0,-1 0 1 0 0,1 0-1 0 0,-16-3 0 0 0,12 0 0 0 0,4 2 0 0 0,0-1-1 0 0,0 0 1 0 0,0-1 0 0 0,0-1-1 0 0,-17-7 1 0 0,-68-47 8 0 0,-1-3-18 0 0,74 48 5 0 0,1 2-1 0 0,-1 0 1 0 0,-1 1-1 0 0,-41-11 0 0 0,43 17 0 0 0,0 1 0 0 0,-1 0 0 0 0,1 1 0 0 0,0 2 0 0 0,-1 0 0 0 0,-35 6 0 0 0,-6 6 0 0 0,-62 20 0 0 0,-60 28-2 0 0,57-18 2 0 0,45-14 5 0 0,-123 34 10 0 0,162-52-8 0 0,5-1 14 0 0,0-1 1 0 0,-66 5-1 0 0,71-11 11 0 0,-1-2 0 0 0,1-2 0 0 0,-61-9 0 0 0,-95-41 121 0 0,113 34-89 0 0,8 2-7 0 0,28 3 7 0 0,-61-9 0 0 0,84 20-52 0 0,1 0-1 0 0,0 1 0 0 0,-1 1 1 0 0,1 0-1 0 0,0 2 0 0 0,-21 4 0 0 0,-56 19 18 0 0,55-13-20 0 0,-12 5 13 0 0,-91 44 0 0 0,47-18-12 0 0,42-20-3 0 0,-224 85 19 0 0,259-102-21 0 0,-1-1 0 0 0,1 0 1 0 0,-36 2-1 0 0,43-6 0 0 0,0-1 1 0 0,0-1-1 0 0,0 0 0 0 0,0 0 1 0 0,0-1-1 0 0,0-1 1 0 0,-16-5-1 0 0,-5-6-2 0 0,-36-20 0 0 0,-7-4-10 0 0,53 29 3 0 0,-31-14-28 0 0,-91-52 1 0 0,8-2-30 0 0,106 62 45 0 0,-1 2 0 0 0,-53-14 0 0 0,37 15 10 0 0,-1 2 0 0 0,0 3 0 0 0,-1 2 0 0 0,-72 1 0 0 0,-70 15 6 0 0,1 18 2 0 0,-222 88 24 0 0,315-87-14 0 0,-89 31 43 0 0,84-21-202 0 0,69-29-2355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06.1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11760 0 0,'23'111'874'0'0,"-6"-36"-162"0"0,7 81 215 0 0,5 18-158 0 0,-29-171-760 0 0,35 186 852 0 0,-13 4 37 0 0,-8 112-211 0 0,-17 0-455 0 0,-33 194 46 0 0,33-470-244 0 0,1-1 0 0 0,3 37 0 0 0,0-53-14 0 0,1 1-1 0 0,0 0 1 0 0,1-1 0 0 0,0 0 0 0 0,0 1 0 0 0,2-1 0 0 0,7 16-1 0 0,-9-23-10 0 0,0 0-1 0 0,0-1 1 0 0,0 1-1 0 0,1-1 0 0 0,0 1 1 0 0,4 3-1 0 0,-6-6-4 0 0,0-1-1 0 0,0 1 1 0 0,0-1 0 0 0,0 1-1 0 0,0-1 1 0 0,0 0-1 0 0,1 0 1 0 0,-1 0-1 0 0,0 0 1 0 0,0 0 0 0 0,1-1-1 0 0,-1 1 1 0 0,1-1-1 0 0,-1 1 1 0 0,4-1-1 0 0,-4 0-255 0 0,0 0 0 0 0,0-1 0 0 0,0 1 0 0 0,0-1-1 0 0,0 0 1 0 0,0 1 0 0 0,0-1 0 0 0,2-2 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06.5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2278 0 12864 0 0,'-8'7'3'0'0,"1"1"0"0"0,0 0 0 0 0,1 0 0 0 0,-1 1 0 0 0,2 0 0 0 0,-1 0 0 0 0,-4 10 0 0 0,3-6 42 0 0,-151 284 1554 0 0,95-178-1264 0 0,-96 157 224 0 0,120-220-490 0 0,-143 216 180 0 0,-76 91-80 0 0,-453 439-26 0 0,493-555-121 0 0,193-218-19 0 0,-191 260 58 0 0,155-203-19 0 0,36-48 10 0 0,1 0 0 0 0,2 1 0 0 0,-22 53 0 0 0,42-88-177 0 0,1 0 0 0 0,-1 1 0 0 0,1-1 0 0 0,0 1 0 0 0,0 0 0 0 0,0-1 0 0 0,1 1 0 0 0,0-1 1 0 0,0 1-1 0 0,0 0 0 0 0,0-1 0 0 0,1 1 0 0 0,0 0 0 0 0,1 4 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07.0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1 466 11048 0 0,'9'51'-8'0'0,"-2"-17"50"0"0,28 148 512 0 0,-1-9-48 0 0,0 70 313 0 0,-29-172-496 0 0,-4 99 1 0 0,-13-33 229 0 0,10-120-398 0 0,-5 16 1 0 0,-2 9 262 0 0,2-20 500 0 0,6-23-860 0 0,-5-5 447 0 0,5 5-464 0 0,1-1-1 0 0,-1 1 0 0 0,1-1 1 0 0,0 1-1 0 0,-1-1 1 0 0,1 1-1 0 0,0-1 1 0 0,0 1-1 0 0,0-3 0 0 0,5-54 328 0 0,22-106 0 0 0,37-58 96 0 0,21 16-110 0 0,-46 116-222 0 0,102-210 221 0 0,-44 133-190 0 0,-62 114-99 0 0,43-50 0 0 0,-52 72-31 0 0,2 3 1 0 0,54-46-1 0 0,-58 55-18 0 0,1 2 1 0 0,1 1-1 0 0,0 1 1 0 0,39-15-1 0 0,-52 25-13 0 0,0 1 1 0 0,1 0-1 0 0,-1 1 0 0 0,1 0 1 0 0,-1 1-1 0 0,1 1 0 0 0,14 0 1 0 0,-18 1-2 0 0,0 1 0 0 0,0 0 0 0 0,0 0 0 0 0,0 1 0 0 0,0 0 0 0 0,0 1 0 0 0,-1 0 0 0 0,1 1-1 0 0,-1 0 1 0 0,11 6 0 0 0,-6 0-1 0 0,0 0-1 0 0,-1 0 0 0 0,-1 2 1 0 0,1-1-1 0 0,19 27 0 0 0,-13-13 0 0 0,-1 1 0 0 0,18 38-1 0 0,-18-28 2 0 0,-3 1 0 0 0,0 1 0 0 0,-3 0 0 0 0,-1 1 0 0 0,-2 1 0 0 0,6 62 0 0 0,-8-8 0 0 0,-10 161 0 0 0,-10-67 18 0 0,6-129-6 0 0,-16 67 1 0 0,21-119-11 0 0,-7 31 26 0 0,-1 0 1 0 0,-26 60 0 0 0,12-52-2433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09.1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3190 130 11952 0 0,'0'0'390'0'0,"-5"-2"-4"0"0,0-1-281 0 0,2 2-42 0 0,0 0-1 0 0,0 0 0 0 0,0 0 0 0 0,0 0 1 0 0,0 0-1 0 0,0 1 0 0 0,0-1 0 0 0,0 1 1 0 0,0 0-1 0 0,-4 0 0 0 0,-67-3 1493 0 0,-52-7-715 0 0,6-1-441 0 0,28 10-179 0 0,-84-4-95 0 0,-491-34 204 0 0,571 34-286 0 0,-33-3 10 0 0,-182-6 80 0 0,210 13-89 0 0,-86-2 42 0 0,-379-14 264 0 0,296 20-39 0 0,221-3-232 0 0,22 1-21 0 0,-25-2 1 0 0,50 0-56 0 0,-43-1 80 0 0,41 2-72 0 0,-1 0-1 0 0,1 0 1 0 0,0 1-1 0 0,0 0 1 0 0,0 0 0 0 0,0 0-1 0 0,0 0 1 0 0,-4 2-1 0 0,7-2-6 0 0,1-1 0 0 0,-1 0 0 0 0,0 1-1 0 0,0-1 1 0 0,1 1 0 0 0,-1-1 0 0 0,1 1-1 0 0,-1-1 1 0 0,0 1 0 0 0,1-1-1 0 0,-1 1 1 0 0,1 0 0 0 0,0-1 0 0 0,-1 1-1 0 0,1 0 1 0 0,-1-1 0 0 0,1 1 0 0 0,0 0-1 0 0,0 0 1 0 0,-1-1 0 0 0,1 1 0 0 0,0 1-1 0 0,0 0 1 0 0,0-1 0 0 0,0 1 0 0 0,0-1-1 0 0,0 1 1 0 0,1 0 0 0 0,-1-1 0 0 0,1 1-1 0 0,-1-1 1 0 0,1 1 0 0 0,1 1 0 0 0,1 3 1 0 0,1 0 1 0 0,0-1-1 0 0,8 10 1 0 0,-12-15-6 0 0,10 10 1 0 0,0-1 1 0 0,1 0 0 0 0,0-1-1 0 0,0 0 1 0 0,13 7-1 0 0,65 28 8 0 0,-60-30-9 0 0,90 48 4 0 0,-57-28-1 0 0,-6-4-2 0 0,-2 3-1 0 0,-1 2 1 0 0,54 46 0 0 0,-60-39 13 0 0,78 88 1 0 0,-84-76 20 0 0,58 94 1 0 0,-72-103-18 0 0,4 6 30 0 0,25 57 0 0 0,-48-90-29 0 0,58 146 116 0 0,-60-142-112 0 0,0 1-1 0 0,-2-1 0 0 0,0 1 1 0 0,-1 0-1 0 0,-1 43 0 0 0,-4-35-1 0 0,-1 0-1 0 0,-1-1 0 0 0,-2 0 0 0 0,-14 43 0 0 0,6-34-3 0 0,-1-1 0 0 0,-37 64 0 0 0,-17 12 7 0 0,-162 201 0 0 0,-43-23 20 0 0,25-28 35 0 0,130-130 56 0 0,110-122-107 0 0,1 0-1 0 0,0 0 1 0 0,1 1 0 0 0,0 0 0 0 0,-8 22 0 0 0,12-28-13 0 0,1-3-1 0 0,1 1 0 0 0,-1-1 0 0 0,1 1 0 0 0,0 0 0 0 0,0 0 0 0 0,1 0 0 0 0,-1 0 0 0 0,1 0 0 0 0,-1 0 0 0 0,1 0 0 0 0,1 0 0 0 0,-1-1 0 0 0,0 1 0 0 0,1 0 0 0 0,0 0 0 0 0,0 0 0 0 0,0 0 0 0 0,3 7 0 0 0,0-6 8 0 0,-1 0-1 0 0,0 1 1 0 0,1-1 0 0 0,0 0-1 0 0,1-1 1 0 0,-1 1 0 0 0,1-1-1 0 0,-1 1 1 0 0,1-2 0 0 0,9 7-1 0 0,2-2 14 0 0,-1 0 0 0 0,1-1 0 0 0,1 0 0 0 0,-1-2 0 0 0,1 0-1 0 0,0 0 1 0 0,31 3 0 0 0,43 10 74 0 0,-6-1-25 0 0,84 5 43 0 0,-95-14-84 0 0,244 18 118 0 0,-226-21-124 0 0,153 3 51 0 0,-116-6-48 0 0,274-1 82 0 0,-213-1-51 0 0,14-1 15 0 0,-136-1-61 0 0,125-1 57 0 0,276-7 164 0 0,-405 7-192 0 0,0-3-1 0 0,0-3 0 0 0,83-23 1 0 0,-119 24-33 0 0,0-1 0 0 0,-1-2 0 0 0,34-17 1 0 0,-51 22-14 0 0,1-1-1 0 0,-1 1 1 0 0,0-2 0 0 0,-1 1 0 0 0,0-2-1 0 0,0 1 1 0 0,-1-1 0 0 0,0 0 0 0 0,0-1 0 0 0,9-16-1 0 0,-7 7-919 0 0,-1-1 0 0 0,9-31 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09.8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342 1 14368 0 0,'-58'295'383'0'0,"58"-294"-381"0"0,-146 735 1783 0 0,115-573-1084 0 0,-18 111 559 0 0,29-159-793 0 0,-17 200 880 0 0,37-292-1253 0 0,0-1 1 0 0,1 1 0 0 0,2-1-1 0 0,10 43 1 0 0,-12-58-69 0 0,1 0 0 0 0,1 0-1 0 0,-1 0 1 0 0,6 10 0 0 0,-7-16-22 0 0,-1 0 1 0 0,1 0-1 0 0,0 0 1 0 0,-1 0 0 0 0,1 0-1 0 0,0 0 1 0 0,0 0-1 0 0,-1 0 1 0 0,1 0-1 0 0,0 0 1 0 0,0 0-1 0 0,0-1 1 0 0,0 1 0 0 0,0 0-1 0 0,0-1 1 0 0,0 1-1 0 0,0-1 1 0 0,1 1-1 0 0,-1-1 1 0 0,0 1-1 0 0,0-1 1 0 0,0 0-1 0 0,0 0 1 0 0,1 1 0 0 0,-1-1-1 0 0,0 0 1 0 0,0 0-1 0 0,1 0 1 0 0,-1 0-1 0 0,0-1 1 0 0,0 1-1 0 0,0 0 1 0 0,1 0 0 0 0,0-1-1 0 0,0-1-325 0 0,1 1 1 0 0,-1 0-1 0 0,-1-1 1 0 0,1 1-1 0 0,0-1 0 0 0,0 0 1 0 0,2-2-1 0 0,-4 4 321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0.4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490 77 10752 0 0,'-10'-10'212'0'0,"4"4"245"0"0,-1-1-1 0 0,1 0 0 0 0,-9-13 0 0 0,15 19-342 0 0,-1 0 0 0 0,1 0 0 0 0,0 0 0 0 0,-1 0 0 0 0,1 0 0 0 0,0 0 0 0 0,-1 0 0 0 0,1 0 0 0 0,0 0 0 0 0,0 0 0 0 0,0 0 0 0 0,0 0 0 0 0,0 0 0 0 0,0 0 0 0 0,0 0 0 0 0,-1-10 2207 0 0,1 11-2305 0 0,-1 11 99 0 0,0 1 0 0 0,-1-2 0 0 0,0 1 0 0 0,-1 0 0 0 0,0 0 0 0 0,-1-1 0 0 0,-7 16 0 0 0,1-1-42 0 0,-122 366 319 0 0,24 57-14 0 0,82-319-279 0 0,-67 405 298 0 0,82-449-334 0 0,-24 278 370 0 0,40 23 105 0 0,-1-353-420 0 0,11 54 0 0 0,-3-41-2603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1.0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681 1 15880 0 0,'0'0'11'0'0,"1"0"0"0"0,-1 1 1 0 0,0-1-1 0 0,0 0 0 0 0,0 0 1 0 0,1 1-1 0 0,-1-1 0 0 0,0 1 1 0 0,0-1-1 0 0,0 0 0 0 0,0 1 1 0 0,0-1-1 0 0,0 0 0 0 0,1 1 1 0 0,-1-1-1 0 0,0 0 0 0 0,0 1 1 0 0,0-1-1 0 0,0 1 0 0 0,0-1 1 0 0,0 0-1 0 0,-1 1 0 0 0,1-1 1 0 0,0 0-1 0 0,0 1 0 0 0,0-1 1 0 0,0 1-1 0 0,-1-1 0 0 0,1 15 356 0 0,1 6-100 0 0,-1 1 0 0 0,-1 0-1 0 0,-4 26 1 0 0,-2 29 249 0 0,14 326 1093 0 0,-3-365-1480 0 0,2 0 0 0 0,17 63 0 0 0,-15-76-80 0 0,1-1 0 0 0,0 0-1 0 0,2 0 1 0 0,26 40 0 0 0,-32-56-38 0 0,1-1-1 0 0,0 1 1 0 0,0-1-1 0 0,1-1 1 0 0,0 1-1 0 0,0-1 1 0 0,0 0-1 0 0,1-1 1 0 0,0 0-1 0 0,0 0 1 0 0,11 4-1 0 0,-14-7-2 0 0,0 0 0 0 0,0 0 1 0 0,1-1-1 0 0,-1 1 0 0 0,1-1 0 0 0,-1-1 0 0 0,1 1 0 0 0,-1-1 1 0 0,1 0-1 0 0,0 0 0 0 0,-1 0 0 0 0,1-1 0 0 0,-1 0 0 0 0,1 0 1 0 0,-1-1-1 0 0,1 1 0 0 0,-1-1 0 0 0,0 0 0 0 0,8-4 0 0 0,-4 0 8 0 0,0 0 0 0 0,-1-1 0 0 0,0 0 0 0 0,0 0 0 0 0,0-1 1 0 0,9-12-1 0 0,36-57 72 0 0,-20 26-33 0 0,-10 19-7 0 0,-1-2-1 0 0,26-55 1 0 0,3-15 38 0 0,30-69 77 0 0,-47 79 10 0 0,30-131 0 0 0,-56 165 112 0 0,-6 60-199 0 0,0 4-35 0 0,-2 9 3 0 0,1 0 1 0 0,-2 1-1 0 0,-2 17 0 0 0,-1 7 19 0 0,-1 158 112 0 0,2-34-73 0 0,-21 133 59 0 0,18-225-137 0 0,-50 355 150 0 0,-37-7-12 0 0,73-351-137 0 0,-3-2-1 0 0,-2 0 0 0 0,-3-2 1 0 0,-50 83-1 0 0,61-120-16 0 0,-1-1 0 0 0,-2 0-1 0 0,0-2 1 0 0,-2 0-1 0 0,0-1 1 0 0,-2-1 0 0 0,-34 23-1 0 0,28-25-6 0 0,0-1 0 0 0,-1-1 0 0 0,-1-2 0 0 0,-1-1 0 0 0,0-1 0 0 0,-41 8 0 0 0,24-8-2 0 0,-2-3 0 0 0,1-2 0 0 0,-1-3 0 0 0,-99-2 0 0 0,133-4-9 0 0,-1-1 1 0 0,1-1-1 0 0,0-1 1 0 0,1 0-1 0 0,-1-1 1 0 0,-24-11-1 0 0,31 11 2 0 0,0-1 0 0 0,1 1 0 0 0,0-2 0 0 0,0 1-1 0 0,1-2 1 0 0,0 1 0 0 0,0-1 0 0 0,1 0 0 0 0,0-1 0 0 0,0 0-1 0 0,-7-11 1 0 0,12 13 0 0 0,-1 1 0 0 0,1-1 0 0 0,0 0 0 0 0,0 0-1 0 0,1 0 1 0 0,0 0 0 0 0,0-1 0 0 0,1 1 0 0 0,0-1 0 0 0,-1-8-1 0 0,2-4 9 0 0,1 0-1 0 0,5-31 0 0 0,0 19 3 0 0,1 1 0 0 0,2 0 0 0 0,1 0 0 0 0,19-42 0 0 0,-2 20 30 0 0,48-74 0 0 0,-34 69 5 0 0,2 3-1 0 0,2 2 1 0 0,3 1-1 0 0,60-50 1 0 0,228-159 238 0 0,-88 100-193 0 0,-181 121-3136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5:35.7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1549 552 8032 0 0,'-21'-8'106'0'0,"-1"1"1"0"0,0 1-1 0 0,0 1 1 0 0,0 1-1 0 0,-1 1 1 0 0,-23-1-1 0 0,-376-40 595 0 0,344 33-679 0 0,-48-8 15 0 0,41 2-8 0 0,32 6 6 0 0,-89-27 1 0 0,119 30-25 0 0,7 2 7 0 0,1 1-1 0 0,-1-2 1 0 0,-26-15-1 0 0,11 2 25 0 0,-18-12 116 0 0,48 31-148 0 0,1 0-1 0 0,-1 1 1 0 0,0-1 0 0 0,0 0-1 0 0,0 0 1 0 0,1 0-1 0 0,-1 0 1 0 0,0 0-1 0 0,1 0 1 0 0,-1 0 0 0 0,1 0-1 0 0,-1 0 1 0 0,1-1-1 0 0,0 1 1 0 0,-1 0-1 0 0,1 0 1 0 0,0 0 0 0 0,0 0-1 0 0,0-1 1 0 0,0 1-1 0 0,0 0 1 0 0,0 0-1 0 0,0 0 1 0 0,0-1 0 0 0,0 1-1 0 0,1 0 1 0 0,-1 0-1 0 0,1-2 1 0 0,0 0 26 0 0,0 0-1 0 0,1 1 1 0 0,-1-1 0 0 0,1 0 0 0 0,0 1-1 0 0,0-1 1 0 0,0 1 0 0 0,0-1 0 0 0,0 1-1 0 0,1 0 1 0 0,2-3 0 0 0,17-9 103 0 0,1 1-1 0 0,0 0 1 0 0,0 2 0 0 0,28-9-1 0 0,-15 6 7 0 0,-9 3 28 0 0,42-10 0 0 0,-39 14-61 0 0,13-4 119 0 0,79-8 1 0 0,-42 12-30 0 0,34-2 45 0 0,24-1 49 0 0,-135 10-284 0 0,1 0 0 0 0,-1-1 1 0 0,0 0-1 0 0,0 0 0 0 0,0 0 1 0 0,0 0-1 0 0,0 0 0 0 0,0-1 0 0 0,0 1 1 0 0,3-3-1 0 0,9-4 181 0 0,-43 3 252 0 0,-16 2-300 0 0,-58 5 1 0 0,40-1-26 0 0,-27 3 109 0 0,-11 0 37 0 0,-97 4 284 0 0,-31 1 90 0 0,90-6-193 0 0,73 4-197 0 0,43-4 6 0 0,-32 1 0 0 0,53-4-236 0 0,0 0-1 0 0,0 1 0 0 0,1-1 0 0 0,-1 0 0 0 0,0 0 1 0 0,0 0-1 0 0,1 1 0 0 0,-1-1 0 0 0,0 0 0 0 0,1 1 0 0 0,-1-1 1 0 0,0 1-1 0 0,1-1 0 0 0,-1 1 0 0 0,1-1 0 0 0,-2 1 0 0 0,2 0-10 0 0,0-1-1 0 0,0 0 1 0 0,0 0-1 0 0,0 0 1 0 0,0 1-1 0 0,0-1 1 0 0,-1 0-1 0 0,1 0 1 0 0,0 0-1 0 0,0 1 1 0 0,0-1-1 0 0,0 0 1 0 0,0 0-1 0 0,0 0 1 0 0,0 1-1 0 0,0-1 1 0 0,0 0-1 0 0,0 0 1 0 0,0 0-1 0 0,0 1 1 0 0,0-1-1 0 0,1 0 1 0 0,-1 0-1 0 0,0 0 1 0 0,0 1-1 0 0,0-1 1 0 0,0 0-1 0 0,0 0 1 0 0,1 1 10 0 0,0 0 1 0 0,-1-1 0 0 0,1 1-1 0 0,0 0 1 0 0,0-1 0 0 0,0 1-1 0 0,-1-1 1 0 0,1 1-1 0 0,0-1 1 0 0,0 0 0 0 0,1 1-1 0 0,43 15 130 0 0,119 37 176 0 0,70-6-27 0 0,-146-31-212 0 0,190 28 101 0 0,-95-16-96 0 0,-74-10-2440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1.3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198 1 4720 0 0,'-14'8'255'0'0,"1"1"0"0"0,0 0 0 0 0,0 1 0 0 0,1 1 0 0 0,0 0 0 0 0,1 1-1 0 0,0 0 1 0 0,1 0 0 0 0,0 1 0 0 0,-11 21 0 0 0,12-16 268 0 0,0 1-1 0 0,1 0 1 0 0,1 1 0 0 0,0 0-1 0 0,2 0 1 0 0,0 0-1 0 0,-2 34 1 0 0,6-33-181 0 0,1 1-1 0 0,1-1 1 0 0,1 0 0 0 0,1 1-1 0 0,1-1 1 0 0,11 33 0 0 0,-11-40-157 0 0,1-1 0 0 0,0 0 0 0 0,1 0-1 0 0,0 0 1 0 0,1-1 0 0 0,12 17 0 0 0,-12-20-47 0 0,0-1-1 0 0,1 1 1 0 0,0-1-1 0 0,1-1 1 0 0,0 1-1 0 0,0-2 1 0 0,1 1-1 0 0,12 6 1 0 0,-6-5 21 0 0,0-1-1 0 0,0-1 1 0 0,1 0 0 0 0,0-1 0 0 0,0-1 0 0 0,0-1-1 0 0,1 0 1 0 0,31 0 0 0 0,13-5-2079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1.7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52 30 17791 0 0,'-1'-2'0'0'0,"-9"-3"0"0"0,-8-6 0 0 0,4 3 312 0 0,8 5 0 0 0,3 3 8 0 0,6 3 0 0 0,1-3 152 0 0,1 0 8 0 0,-3 4-8 0 0,10-4 16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2.0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19703 0 0,'7'0'0'0'0,"9"2"0"0"0,13 12 0 0 0,11-13 456 0 0,9 2 0 0 0,17 4 0 0 0,16 2 16 0 0,3-7-24 0 0,-1-2 0 0 0,4 3 0 0 0,2 3 0 0 0,-2-3-272 0 0,-11-8 0 0 0,1-6 0 0 0,-9-3 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2.4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464 308 16280 0 0,'-3'12'-3'0'0,"0"-2"15"0"0,1 1 1 0 0,0 0 0 0 0,0 0 0 0 0,0 13 0 0 0,3 8 217 0 0,0 0 1 0 0,2 0-1 0 0,1 0 1 0 0,2 0-1 0 0,12 38 0 0 0,-10-44-30 0 0,2 0-1 0 0,1-1 1 0 0,1 0-1 0 0,1-1 1 0 0,1-1-1 0 0,27 36 0 0 0,-34-50-128 0 0,0-1-1 0 0,1 1 0 0 0,0-1 0 0 0,1-1 0 0 0,-1 1 1 0 0,1-2-1 0 0,16 10 0 0 0,-20-13-42 0 0,0-1 1 0 0,0 0-1 0 0,1 0 0 0 0,-1 0 1 0 0,1-1-1 0 0,-1 0 0 0 0,1 0 1 0 0,0 0-1 0 0,-1-1 1 0 0,1 0-1 0 0,-1 0 0 0 0,1 0 1 0 0,0-1-1 0 0,-1 0 0 0 0,1 0 1 0 0,-1 0-1 0 0,9-3 0 0 0,-2-1 11 0 0,0-1 0 0 0,0 0 0 0 0,-1-1 0 0 0,0 0 0 0 0,0-1 0 0 0,13-11-1 0 0,56-61 147 0 0,-73 74-170 0 0,27-32 87 0 0,38-56-1 0 0,21-48 96 0 0,-76 113-144 0 0,-1 0 0 0 0,-1-1 1 0 0,-2-1-1 0 0,15-51 0 0 0,-27 81-52 0 0,28-107 151 0 0,-23 79-69 0 0,5-51-1 0 0,-8 52-18 0 0,1-10 119 0 0,0 350 420 0 0,-3-208-529 0 0,-12 361 184 0 0,-102 369 96 0 0,35-533-200 0 0,67-267-119 0 0,-2-1 1 0 0,-31 61-1 0 0,32-74-13 0 0,-1 0 1 0 0,0-1-1 0 0,-2-1 0 0 0,0 0 0 0 0,-25 22 1 0 0,8-12 28 0 0,-48 32 1 0 0,57-45-30 0 0,-1-2 0 0 0,0 0 0 0 0,-33 12-1 0 0,-10-4 35 0 0,0-2 0 0 0,-70 9 0 0 0,107-24-19 0 0,-1-1-1 0 0,-52-2 0 0 0,64-2-17 0 0,6 1-4 0 0,-1-1 0 0 0,1 0 0 0 0,-1-1 0 0 0,1-1 0 0 0,0 0 0 0 0,0-1 0 0 0,0 0 0 0 0,-16-8 0 0 0,21 8-4 0 0,0-1-1 0 0,1 0 1 0 0,-1 0-1 0 0,1-1 1 0 0,0 1-1 0 0,0-2 0 0 0,1 1 1 0 0,0-1-1 0 0,0 0 1 0 0,0 0-1 0 0,1 0 1 0 0,0-1-1 0 0,-5-11 1 0 0,6 8-1 0 0,-1-1 0 0 0,2 0 1 0 0,-1 0-1 0 0,2-1 1 0 0,-1 1-1 0 0,2-1 1 0 0,0 1-1 0 0,0-1 1 0 0,1 1-1 0 0,1-1 0 0 0,3-18 1 0 0,0 6 3 0 0,2 0 0 0 0,1 0 0 0 0,1 1 0 0 0,16-36 1 0 0,-11 34-2 0 0,2 0 1 0 0,0 1 0 0 0,2 1-1 0 0,1 0 1 0 0,1 2 0 0 0,29-30-1 0 0,143-107 64 0 0,-99 87-63 0 0,-26 15-3094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2.7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 1633 19591 0 0,'-6'16'0'0'0,"-10"35"0"0"0,3 35 0 0 0,13-6 208 0 0,13-4 8 0 0,9 4 0 0 0,5-9 0 0 0,-5-12 160 0 0,-3-14 0 0 0,2-4 0 0 0,2-5 16 0 0,-2-9-168 0 0,-2-12 0 0 0,4-8 0 0 0,-5-1 0 0 0</inkml:trace>
  <inkml:trace contextRef="#ctx0" brushRef="#br0" timeOffset="1">342 1 18087 0 0,'0'2'0'0'0,"0"1"0"0"0,0 8 0 0 0,0 12 264 0 0,0 1 16 0 0,-3 1-8 0 0,-5 5 8 0 0,-6-16-104 0 0,-5-7 16 0 0,-9-10-16 0 0,-3-8 16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3.0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42 421 17487 0 0,'-1'-1'2'0'0,"0"0"-1"0"0,-1 0 1 0 0,1 0 0 0 0,-1 0-1 0 0,1 0 1 0 0,-1 1-1 0 0,1-1 1 0 0,-1 1-1 0 0,1-1 1 0 0,-1 1-1 0 0,0 0 1 0 0,1-1-1 0 0,-1 1 1 0 0,0 0-1 0 0,1 0 1 0 0,-1 0-1 0 0,0 0 1 0 0,1 0-1 0 0,-1 1 1 0 0,1-1-1 0 0,-4 1 1 0 0,5 0 0 0 0,-1-1 1 0 0,1 0-1 0 0,-1 1 1 0 0,1-1-1 0 0,0 1 1 0 0,0-1-1 0 0,-1 1 1 0 0,1-1-1 0 0,0 1 1 0 0,-1-1-1 0 0,1 1 1 0 0,0-1-1 0 0,0 1 1 0 0,0-1-1 0 0,0 1 1 0 0,0-1-1 0 0,0 1 1 0 0,-1-1 0 0 0,1 1-1 0 0,0-1 1 0 0,1 1-1 0 0,-1-1 1 0 0,0 1-1 0 0,0-1 1 0 0,0 1-1 0 0,0 0 1 0 0,4 16 56 0 0,-3-15-29 0 0,-1 0 62 0 0,1 1 0 0 0,0-1 0 0 0,-1 1 0 0 0,1-1 0 0 0,1 0 0 0 0,-1 0 0 0 0,0 1 0 0 0,0-1 0 0 0,4 3 0 0 0,-4-4-49 0 0,0 0 1 0 0,0 0-1 0 0,-1-1 0 0 0,1 1 1 0 0,0-1-1 0 0,0 1 0 0 0,1-1 1 0 0,-1 1-1 0 0,0-1 1 0 0,0 1-1 0 0,0-1 0 0 0,0 0 1 0 0,0 0-1 0 0,0 0 0 0 0,0 0 1 0 0,1 0-1 0 0,-1 0 0 0 0,0 0 1 0 0,0 0-1 0 0,0 0 0 0 0,0 0 1 0 0,0 0-1 0 0,1-1 1 0 0,-1 1-1 0 0,0 0 0 0 0,0-1 1 0 0,0 1-1 0 0,1-2 0 0 0,12-5 34 0 0,-1 0 0 0 0,0-2-1 0 0,-1 1 1 0 0,21-20-1 0 0,44-51 69 0 0,-19 19-46 0 0,-44 46-84 0 0,81-83 73 0 0,-71 71-85 0 0,1 2 0 0 0,1 0 0 0 0,54-37 0 0 0,-73 57-4 0 0,0 0 0 0 0,0 0 0 0 0,0 1 0 0 0,1 0 1 0 0,-1 0-1 0 0,1 0 0 0 0,0 1 0 0 0,-1 0 0 0 0,15-1 0 0 0,-17 3 0 0 0,1 0 0 0 0,0 0 1 0 0,-1 0-1 0 0,1 1 0 0 0,0 0 0 0 0,-1 0 0 0 0,1 0 0 0 0,-1 1 0 0 0,1 0 0 0 0,-1 0 0 0 0,0 0 0 0 0,0 0 0 0 0,0 1 0 0 0,7 5 0 0 0,1 2-3 0 0,-1 1 1 0 0,0 0-1 0 0,-1 1 0 0 0,14 18 0 0 0,36 59-2 0 0,-33-47 2 0 0,177 284 2 0 0,-194-305 2 0 0,-1-3 0 0 0,1 0 0 0 0,0-1 0 0 0,24 28 0 0 0,-32-42 47 0 0,0 0-1 0 0,1 0 1 0 0,0 0 0 0 0,-1 0-1 0 0,1-1 1 0 0,0 0-1 0 0,0 1 1 0 0,0-2-1 0 0,0 1 1 0 0,1 0-1 0 0,6 1 1 0 0,-5-2-828 0 0,0 0 1 0 0,1 0-1 0 0,6-1 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4.0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13264 0 0,'6'10'161'0'0,"0"1"1"0"0,0-1-1 0 0,-1 1 1 0 0,0 1-1 0 0,3 15 1 0 0,-2 5 291 0 0,-1 0 0 0 0,1 59 1 0 0,-11 68 533 0 0,1-79-718 0 0,12 541 1031 0 0,0-394-1015 0 0,40 824 658 0 0,-44-987-889 0 0,18 278 258 0 0,6 154 167 0 0,-25 1 138 0 0,-11-383-3075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5.0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1 991 12864 0 0,'13'235'668'0'0,"-11"-219"-419"0"0,-1-1 0 0 0,-1 0 1 0 0,-3 29-1 0 0,0-30 368 0 0,3-14-610 0 0,0 0-1 0 0,0 0 0 0 0,0 0 0 0 0,0 0 0 0 0,0 0 0 0 0,0 0 0 0 0,0 0 0 0 0,0 0 0 0 0,0 0 0 0 0,-1 0 1 0 0,1 0-1 0 0,0 0 0 0 0,0 0 0 0 0,0 0 0 0 0,0 0 0 0 0,0 0 0 0 0,0 0 0 0 0,0 0 0 0 0,0 0 0 0 0,0 0 0 0 0,0 0 1 0 0,0 0-1 0 0,0 0 0 0 0,0 0 0 0 0,0 0 0 0 0,0 0 0 0 0,0 0 0 0 0,0 0 0 0 0,0 0 0 0 0,0 0 0 0 0,-1 0 1 0 0,1 0-1 0 0,0 0 0 0 0,0 0 0 0 0,0 1 0 0 0,0-1 0 0 0,0 0 0 0 0,0 0 0 0 0,0 0 0 0 0,0 0 0 0 0,0 0 1 0 0,0 0-1 0 0,0 0 0 0 0,0 0 0 0 0,0 0 0 0 0,0 0 0 0 0,0 0 0 0 0,0 0 0 0 0,0 0 0 0 0,0 0 0 0 0,0 0 0 0 0,0 0 1 0 0,0 0-1 0 0,0 0 0 0 0,0 0 0 0 0,0 1 0 0 0,0-1 0 0 0,0 0 0 0 0,-1-21 216 0 0,0 7-222 0 0,-5-496 457 0 0,13 299-296 0 0,5 38 9 0 0,13 1 80 0 0,-18 125-143 0 0,-4 32-70 0 0,11-63 195 0 0,-11 66-135 0 0,0 1 0 0 0,1-1-1 0 0,0 1 1 0 0,9-16 0 0 0,-12 26-67 0 0,-1 0 1 0 0,1 0-1 0 0,0 0 0 0 0,0 0 1 0 0,0-1-1 0 0,0 1 0 0 0,0 0 1 0 0,0 1-1 0 0,0-1 0 0 0,0 0 1 0 0,0 0-1 0 0,0 0 0 0 0,0 1 1 0 0,1-1-1 0 0,-1 0 0 0 0,0 1 1 0 0,0-1-1 0 0,1 1 0 0 0,1-1 1 0 0,-1 1 0 0 0,0 0 1 0 0,0 0-1 0 0,0 0 1 0 0,1 0-1 0 0,-1 0 1 0 0,0 1 0 0 0,0-1-1 0 0,0 1 1 0 0,0-1-1 0 0,0 1 1 0 0,3 1-1 0 0,1 1 26 0 0,-1 1-1 0 0,1-1 1 0 0,-1 1-1 0 0,0 0 1 0 0,0 0-1 0 0,0 0 1 0 0,6 8-1 0 0,-3-1 34 0 0,-1 0-1 0 0,0 0 0 0 0,9 22 0 0 0,-9-19-32 0 0,105 221 717 0 0,-50-102-434 0 0,-33-70-182 0 0,26 54 101 0 0,-43-97-189 0 0,0 0 1 0 0,1 0-1 0 0,23 25 1 0 0,-7-11 62 0 0,-21-22-63 0 0,1-2 0 0 0,0 1 0 0 0,1-1-1 0 0,0-1 1 0 0,13 10 0 0 0,-22-19-59 0 0,0 1 0 0 0,0 0 0 0 0,0-1 0 0 0,0 1 0 0 0,0-1 0 0 0,0 1 0 0 0,0-1 1 0 0,0 0-1 0 0,1 1 0 0 0,-1-1 0 0 0,0 0 0 0 0,0 0 0 0 0,0 0 0 0 0,0 0 0 0 0,1 0 0 0 0,-1 0 0 0 0,0 0 0 0 0,0 0 0 0 0,0 0 0 0 0,1-1 0 0 0,-1 1 0 0 0,0 0 0 0 0,0-1 1 0 0,0 1-1 0 0,0-1 0 0 0,0 1 0 0 0,0-1 0 0 0,0 0 0 0 0,0 1 0 0 0,0-1 0 0 0,0 0 0 0 0,0 0 0 0 0,0 1 0 0 0,-1-1 0 0 0,2-2 0 0 0,3-4 24 0 0,0 1-1 0 0,-1-1 0 0 0,-1 0 1 0 0,6-11-1 0 0,-3 2-1 0 0,17-28 30 0 0,55-123 158 0 0,-47 91-100 0 0,3 1 1 0 0,76-121 0 0 0,-86 157-81 0 0,-8 12-1 0 0,1 0-1 0 0,1 2 0 0 0,26-28 1 0 0,-36 44-20 0 0,0 1 0 0 0,1 0 0 0 0,-1 1 0 0 0,2 0 0 0 0,16-10 1 0 0,-23 16-15 0 0,0-1 1 0 0,1 1 0 0 0,-1 0 0 0 0,0 0 0 0 0,0 0 0 0 0,0 0-1 0 0,1 1 1 0 0,-1-1 0 0 0,0 1 0 0 0,1 0 0 0 0,-1 0 0 0 0,0 0-1 0 0,0 1 1 0 0,1-1 0 0 0,-1 1 0 0 0,0 0 0 0 0,0-1 0 0 0,1 2-1 0 0,-1-1 1 0 0,0 0 0 0 0,0 0 0 0 0,0 1 0 0 0,0 0 0 0 0,-1 0-1 0 0,5 2 1 0 0,4 6 12 0 0,0 1 1 0 0,0 0-1 0 0,-1 0 0 0 0,-1 1 0 0 0,1 0 0 0 0,10 20 0 0 0,-5-5 11 0 0,-1 1 0 0 0,12 37 0 0 0,21 89 76 0 0,-34-108-78 0 0,29 126 69 0 0,-16-65-33 0 0,-6-19-10 0 0,8 32 29 0 0,22 50 117 0 0,-29-104-3230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5.6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343 1450 17183 0 0,'-13'66'489'0'0,"-9"127"0"0"0,12-80-52 0 0,7-91-196 0 0,0 0 0 0 0,-2-1 1 0 0,-1 1-1 0 0,-1-1 0 0 0,0-1 0 0 0,-2 1 0 0 0,0-1 1 0 0,-23 35-1 0 0,27-47-158 0 0,-1-1 1 0 0,0 0-1 0 0,0 0 0 0 0,-1 0 1 0 0,1-1-1 0 0,-2 1 1 0 0,1-2-1 0 0,-15 10 0 0 0,20-14-76 0 0,0 0 0 0 0,0 0 0 0 0,0-1 0 0 0,0 1 0 0 0,0 0 0 0 0,-1-1 0 0 0,1 1 0 0 0,0-1 0 0 0,0 0 0 0 0,-1 0 0 0 0,1 0 0 0 0,0 0 0 0 0,-1 0 0 0 0,1 0 0 0 0,-4-2 1 0 0,3 1-2 0 0,0 0 1 0 0,-1 0 0 0 0,1-1 0 0 0,0 1 0 0 0,0-1 0 0 0,0 0 0 0 0,0 0-1 0 0,0 0 1 0 0,-3-4 0 0 0,0 0-3 0 0,0 0-1 0 0,1-1 0 0 0,0 0 1 0 0,0 0-1 0 0,0 0 1 0 0,1-1-1 0 0,-5-13 0 0 0,3 3-5 0 0,0 0 1 0 0,2-1-1 0 0,0 0 0 0 0,2 1 0 0 0,-2-28 0 0 0,9-98-19 0 0,30-123-25 0 0,-18 146 30 0 0,50-233-32 0 0,-1 113 15 0 0,16 2 7 0 0,-50 152 11 0 0,68-132-1 0 0,-87 196 12 0 0,1 1 0 0 0,1 0 0 0 0,26-29 0 0 0,-29 38 0 0 0,1 0 1 0 0,0 1-1 0 0,1 1 1 0 0,0 1-1 0 0,1 0 1 0 0,16-9-1 0 0,-26 17 3 0 0,0 0-1 0 0,0 0 1 0 0,0 0-1 0 0,0 1 1 0 0,0-1 0 0 0,0 1-1 0 0,1 1 1 0 0,-1-1-1 0 0,0 1 1 0 0,9 0 0 0 0,-6 1 0 0 0,-1 0 0 0 0,1 0 0 0 0,-1 1 0 0 0,0 0 0 0 0,1 0 0 0 0,12 7 0 0 0,-8-3 1 0 0,-1 1 0 0 0,0 1 0 0 0,0 0 0 0 0,0 0 0 0 0,-1 1 0 0 0,0 0 0 0 0,-1 1-1 0 0,10 12 1 0 0,3 9 0 0 0,-1 0 0 0 0,-2 2 0 0 0,28 63 0 0 0,25 112 10 0 0,19 186 43 0 0,-78-329-34 0 0,40 240 75 0 0,-42-237-67 0 0,22 210 136 0 0,-29-240-138 0 0,16 191 160 0 0,-17-191-88 0 0,-3 73 0 0 0,-1-107-85 0 0,1 1 1 0 0,-1-1 0 0 0,0 1 0 0 0,0-1-1 0 0,0 1 1 0 0,-1-1 0 0 0,0 1 0 0 0,1-1-1 0 0,-6 7 1 0 0,6-10-8 0 0,0 1 0 0 0,0 0 0 0 0,-1-1 0 0 0,1 1 0 0 0,0-1 0 0 0,-1 0 0 0 0,0 1 0 0 0,1-1 0 0 0,-1 0 0 0 0,0 0 0 0 0,0 0 0 0 0,1 0 0 0 0,-1 0 0 0 0,0-1 0 0 0,0 1 0 0 0,0-1 0 0 0,0 1-1 0 0,0-1 1 0 0,0 1 0 0 0,0-1 0 0 0,0 0 0 0 0,0 0 0 0 0,-4-1 0 0 0,2 1 9 0 0,0-1 1 0 0,0-1-1 0 0,0 1 0 0 0,0-1 0 0 0,0 1 0 0 0,0-1 0 0 0,0 0 0 0 0,1-1 0 0 0,-1 1 1 0 0,1-1-1 0 0,0 1 0 0 0,-1-1 0 0 0,-2-4 0 0 0,-4-4-774 0 0,-17-23 0 0 0,22 27-614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5.9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17583 0 0,'7'3'0'0'0,"5"0"0"0"0,36 19 0 0 0,14-2 208 0 0,12-6-8 0 0,18 2 8 0 0,7 0 0 0 0,-3-14 184 0 0,-10-6 16 0 0,1-1-16 0 0,-2 3 16 0 0,-12-7-336 0 0,-12-9 0 0 0,-2-10 0 0 0,-5 1 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2.3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127 0 18991 0 0,'-8'11'40'0'0,"0"-1"0"0"0,1 1-1 0 0,1 0 1 0 0,0 0-1 0 0,0 1 1 0 0,1 0 0 0 0,-4 13-1 0 0,-20 90 488 0 0,25-93-452 0 0,-10 42 379 0 0,4 0 1 0 0,2 1-1 0 0,1 88 0 0 0,7-148-444 0 0,1-1 0 0 0,-1 1 0 0 0,1 0 0 0 0,0-1-1 0 0,0 1 1 0 0,3 7 0 0 0,4 2-2763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6.2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1408 39 17183 0 0,'-6'-7'94'0'0,"-1"2"-1"0"0,-9-8 0 0 0,14 12-54 0 0,0-1 0 0 0,0 1-1 0 0,-1 0 1 0 0,1-1 0 0 0,-1 1-1 0 0,1 0 1 0 0,-1 1 0 0 0,1-1-1 0 0,-1 0 1 0 0,0 1 0 0 0,-4-1-1 0 0,-41 0 602 0 0,-22 0-126 0 0,-48 13 334 0 0,71-10-547 0 0,-90 9 203 0 0,116-8-429 0 0,-11 0 41 0 0,1 3-1 0 0,0 0 1 0 0,-41 15-1 0 0,46-12-94 0 0,-84 37 101 0 0,95-39-109 0 0,1 1-1 0 0,0 1 0 0 0,0 0 0 0 0,1 0 0 0 0,-14 14 0 0 0,1 2-18 0 0,2 0-1 0 0,0 2 0 0 0,2 0 1 0 0,-33 54-1 0 0,0 12-20 0 0,-38 73-39 0 0,44-61 8 0 0,-59 184 1 0 0,94-237 41 0 0,2 1 1 0 0,2 0-1 0 0,-2 58 0 0 0,11-91 15 0 0,2-1 0 0 0,-1 1 0 0 0,2-1 0 0 0,1 1 0 0 0,0-1 0 0 0,2 0 0 0 0,0 0 1 0 0,13 31-1 0 0,-11-35 1 0 0,0-1 0 0 0,1-1 0 0 0,0 1 0 0 0,1-1 0 0 0,0-1 1 0 0,1 0-1 0 0,1 0 0 0 0,0-1 0 0 0,0 0 0 0 0,1-1 1 0 0,16 11-1 0 0,5-1 8 0 0,0-1 0 0 0,66 25 1 0 0,78 13 70 0 0,-119-43-8 0 0,2-3 1 0 0,86 6-1 0 0,-83-14 44 0 0,0-4-1 0 0,99-13 0 0 0,-132 9-48 0 0,0-1 1 0 0,52-19-1 0 0,-26 7 3 0 0,-24 8 1 0 0,0 0 1 0 0,52-26-1 0 0,-76 31-57 0 0,1 1 0 0 0,-1-1 0 0 0,0-1 0 0 0,0 0 0 0 0,-1 0 0 0 0,0 0 0 0 0,0-1 0 0 0,0 0 1 0 0,-1-1-1 0 0,0 1 0 0 0,0-1 0 0 0,-1 0 0 0 0,0 0 0 0 0,4-10 0 0 0,2-17-2785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6.6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64 18087 0 0,'19'3'0'0'0,"17"2"0"0"0,60 21 0 0 0,27-5 136 0 0,10-9 8 0 0,26-2-16 0 0,2-1 16 0 0,-16-7 280 0 0,3-6 0 0 0,24-3 0 0 0,2 0 0 0 0,-5-14-128 0 0,-17-6 0 0 0,18-6 0 0 0,-1-19 16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7.9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251 42 10040 0 0,'4'58'255'0'0,"1"73"569"0"0,-5-94-453 0 0,-8 54 1 0 0,-24 95 615 0 0,23-141-794 0 0,-3-1 0 0 0,-1 0 0 0 0,-2-1 0 0 0,-30 58 0 0 0,-3 3 177 0 0,44-98-321 0 0,1-1 0 0 0,-1 1 0 0 0,0-1 0 0 0,-1 1 1 0 0,1-1-1 0 0,-1 0 0 0 0,0-1 0 0 0,0 1 1 0 0,-1-1-1 0 0,1 0 0 0 0,-7 3 0 0 0,12-6-30 0 0,0-1-1 0 0,-1 0 0 0 0,1 0 0 0 0,0 0 1 0 0,-1 0-1 0 0,1 1 0 0 0,0-1 1 0 0,0 0-1 0 0,-1 0 0 0 0,1 0 1 0 0,0 0-1 0 0,-1 0 0 0 0,1 0 0 0 0,0 0 1 0 0,-1 0-1 0 0,1 0 0 0 0,0 0 1 0 0,-1 0-1 0 0,1 0 0 0 0,0 0 1 0 0,-1 0-1 0 0,1 0 0 0 0,0 0 0 0 0,0-1 1 0 0,-1 1-1 0 0,1 0 0 0 0,0 0 1 0 0,-1 0-1 0 0,1 0 0 0 0,0-1 0 0 0,0 1 1 0 0,-1 0-1 0 0,1 0 0 0 0,0 0 1 0 0,0-1-1 0 0,0 1 0 0 0,-1 0 1 0 0,1 0-1 0 0,0-1 0 0 0,0 1 0 0 0,0 0 1 0 0,0-1-1 0 0,0 1 0 0 0,0 0 1 0 0,-1-1-1 0 0,1 1 0 0 0,0-1 1 0 0,-3-18 32 0 0,3 14 53 0 0,0-1-58 0 0,0 0 1 0 0,0 0 0 0 0,0 1-1 0 0,1-1 1 0 0,0 0 0 0 0,0 0 0 0 0,3-8-1 0 0,18-39 144 0 0,-10 26-89 0 0,11-25 167 0 0,1 2 1 0 0,54-83 0 0 0,-40 77-98 0 0,-2 1 109 0 0,59-68 0 0 0,-89 116-255 0 0,66-69 124 0 0,-59 64-135 0 0,-1 1 1 0 0,2 1 0 0 0,-1 0 0 0 0,21-10 0 0 0,-11 8 0 0 0,1 2 1 0 0,39-13-1 0 0,-58 22-14 0 0,0 0 0 0 0,0 1-1 0 0,0-1 1 0 0,0 1 0 0 0,0 0-1 0 0,0 0 1 0 0,0 1-1 0 0,0-1 1 0 0,0 1 0 0 0,0 0-1 0 0,-1 1 1 0 0,1-1 0 0 0,0 1-1 0 0,-1 0 1 0 0,6 2-1 0 0,-3 0 1 0 0,0 0 0 0 0,-1 1-1 0 0,1-1 1 0 0,-1 1 0 0 0,0 0-1 0 0,-1 1 1 0 0,1 0 0 0 0,8 11-1 0 0,-8-8 0 0 0,-1 1 0 0 0,1 0 0 0 0,-2 0 0 0 0,0 1 0 0 0,0-1 0 0 0,-1 1 0 0 0,0 0 0 0 0,2 16 0 0 0,-1 11 1 0 0,0 42-1 0 0,-4-58 1 0 0,1 21 8 0 0,-5 47 0 0 0,2-72-1 0 0,-1 0 0 0 0,-1-1-1 0 0,0 0 1 0 0,-1 0-1 0 0,-11 23 1 0 0,13-32-2 0 0,-1 0 0 0 0,-9 12 1 0 0,11-18-3 0 0,1 0 1 0 0,-1 0-1 0 0,0 0 1 0 0,0 0-1 0 0,0 0 1 0 0,0 0-1 0 0,0 0 1 0 0,0-1-1 0 0,0 1 1 0 0,-1-1-1 0 0,1 0 1 0 0,-4 2-1 0 0,4-2 2 0 0,2-1-6 0 0,0 0 1 0 0,0 0-1 0 0,0 0 1 0 0,0 0-1 0 0,0 0 1 0 0,0 0 0 0 0,0 0-1 0 0,0 0 1 0 0,-1 0-1 0 0,1 0 1 0 0,0 0-1 0 0,0 0 1 0 0,0 0 0 0 0,0 1-1 0 0,0-1 1 0 0,0 0-1 0 0,0 0 1 0 0,-1 0-1 0 0,1 0 1 0 0,0 0 0 0 0,0 0-1 0 0,0 0 1 0 0,0 0-1 0 0,0-1 1 0 0,0 1-1 0 0,0 0 1 0 0,-1 0 0 0 0,1 0-1 0 0,0 0 1 0 0,0 0-1 0 0,0 0 1 0 0,0 0-1 0 0,0 0 1 0 0,0 0-1 0 0,0 0 1 0 0,0 0 0 0 0,0-1 2 0 0,0-1 1 0 0,0 1 0 0 0,0 0-1 0 0,0 0 1 0 0,0-1 0 0 0,0 1-1 0 0,1 0 1 0 0,-1 0-1 0 0,1 0 1 0 0,0-2 0 0 0,26-70 0 0 0,3 1 1 0 0,46-78-1 0 0,-44 98-1 0 0,3 2-1 0 0,60-69 1 0 0,28-7 3 0 0,-95 101-5 0 0,1 1 0 0 0,53-32 0 0 0,-72 50 3 0 0,0 1-1 0 0,0 0 1 0 0,0 0-1 0 0,1 2 1 0 0,-1-1-1 0 0,1 1 0 0 0,0 1 1 0 0,0 0-1 0 0,0 0 1 0 0,18 1-1 0 0,-23 1 0 0 0,0 0-1 0 0,0 1 0 0 0,0-1 1 0 0,0 2-1 0 0,0-1 1 0 0,0 1-1 0 0,0-1 1 0 0,0 2-1 0 0,-1-1 1 0 0,1 1-1 0 0,-1-1 1 0 0,0 2-1 0 0,0-1 1 0 0,0 0-1 0 0,0 1 0 0 0,0 0 1 0 0,-1 0-1 0 0,0 1 1 0 0,1-1-1 0 0,4 8 1 0 0,-3-2 7 0 0,-1 0 1 0 0,0 0-1 0 0,0 0 1 0 0,-1 1-1 0 0,0-1 1 0 0,3 16-1 0 0,8 67 53 0 0,-15-91-62 0 0,7 68 131 0 0,-4 79 1 0 0,-13 67-705 0 0,6-132-1178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8.3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261 600 13264 0 0,'16'-2'113'0'0,"1"0"0"0"0,-1 0 0 0 0,0-1 0 0 0,30-11 0 0 0,-35 11-69 0 0,1-2 81 0 0,0 0 0 0 0,-1 0 0 0 0,1-1 1 0 0,-1 0-1 0 0,16-13 0 0 0,46-44 785 0 0,-64 55-822 0 0,-2 0 0 0 0,1 0-1 0 0,-1-1 1 0 0,-1-1 0 0 0,0 1-1 0 0,0-1 1 0 0,-1 0 0 0 0,7-18-1 0 0,-7 14-29 0 0,-1-1 0 0 0,-1 0 0 0 0,0 1 0 0 0,-1-1 0 0 0,0 0 0 0 0,-1-16 0 0 0,-1 5 25 0 0,-5-41 1 0 0,3 58-72 0 0,0 0 1 0 0,0 0-1 0 0,-1 0 0 0 0,0 1 1 0 0,0-1-1 0 0,-1 1 1 0 0,0-1-1 0 0,-6-7 0 0 0,6 11-4 0 0,0-1 0 0 0,0 1 0 0 0,-1-1 0 0 0,0 2 0 0 0,0-1 0 0 0,0 0 0 0 0,-1 1 0 0 0,1 0 0 0 0,-1 0 0 0 0,0 1-1 0 0,0-1 1 0 0,-1 1 0 0 0,1 1 0 0 0,-9-3 0 0 0,12 4-5 0 0,0 1-1 0 0,0-1 1 0 0,1 1 0 0 0,-1 0-1 0 0,0 0 1 0 0,0 0 0 0 0,0 1-1 0 0,0-1 1 0 0,0 1 0 0 0,0-1-1 0 0,-3 2 1 0 0,-4 2 18 0 0,-16 8 0 0 0,18-7-7 0 0,-12 6 20 0 0,1 2 0 0 0,1 0 0 0 0,0 1 0 0 0,-26 27 0 0 0,24-22-1 0 0,0 0 16 0 0,1 2 1 0 0,-24 33-1 0 0,-25 50 105 0 0,44-61-53 0 0,2 1-1 0 0,2 1 0 0 0,-25 83 1 0 0,40-108-52 0 0,1-1 0 0 0,0 1 0 0 0,2 0 0 0 0,0 0 0 0 0,1 0 0 0 0,1 0 0 0 0,1 1 0 0 0,6 34 0 0 0,-4-42-15 0 0,0 0 0 0 0,1-1 1 0 0,1 0-1 0 0,0 0 0 0 0,0 0 0 0 0,1-1 0 0 0,1 0 0 0 0,0 0 1 0 0,0 0-1 0 0,1-1 0 0 0,0 0 0 0 0,1-1 0 0 0,0 0 0 0 0,1 0 0 0 0,0-1 1 0 0,0 0-1 0 0,1-1 0 0 0,0 0 0 0 0,0 0 0 0 0,14 5 0 0 0,-6-5 9 0 0,0-1-1 0 0,0-1 1 0 0,0-1-1 0 0,1-1 0 0 0,0 0 1 0 0,-1-1-1 0 0,1-1 1 0 0,0-1-1 0 0,30-4 0 0 0,4-7-2432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8.7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360 0 13360 0 0,'-7'12'174'0'0,"-1"-1"1"0"0,-18 19 0 0 0,-6 10 277 0 0,-107 174 1384 0 0,130-198-1696 0 0,-18 30 362 0 0,3 2 1 0 0,1 0-1 0 0,3 2 1 0 0,-18 62 0 0 0,36-104-410 0 0,0-1 1 0 0,1 1-1 0 0,-1 15 1 0 0,2-20-58 0 0,0 0 0 0 0,0-1-1 0 0,1 1 1 0 0,-1 0 0 0 0,1 0 0 0 0,0 0 0 0 0,-1 0 0 0 0,1-1 0 0 0,0 1-1 0 0,1 0 1 0 0,-1-1 0 0 0,0 1 0 0 0,3 2 0 0 0,-3-4-23 0 0,-1 0 0 0 0,1 0 0 0 0,0-1 0 0 0,0 1 0 0 0,-1 0-1 0 0,1 0 1 0 0,0-1 0 0 0,0 1 0 0 0,0-1 0 0 0,0 1 0 0 0,0-1 0 0 0,0 1 0 0 0,0-1 0 0 0,0 0 0 0 0,0 1 0 0 0,0-1 0 0 0,0 0 0 0 0,1 0 0 0 0,-1 0 0 0 0,0 0 0 0 0,0 0 0 0 0,0 0 0 0 0,0 0 0 0 0,2 0 0 0 0,1-1 5 0 0,1-1 0 0 0,-1 1 0 0 0,0-1 1 0 0,0 0-1 0 0,5-2 0 0 0,14-11 7 0 0,0 0 0 0 0,-1-1-1 0 0,0-1 1 0 0,-2-1 0 0 0,0-1 0 0 0,20-26-1 0 0,6-17 2 0 0,-15 19-1 0 0,-1 5-18 0 0,-2-2 0 0 0,-2-1 0 0 0,-2-1 0 0 0,31-71 0 0 0,-49 96-5 0 0,-2 4-1 0 0,1 0 1 0 0,9-15-1 0 0,-14 28-1 0 0,0 0 0 0 0,0 0 0 0 0,0-1 0 0 0,0 1 0 0 0,0 0 0 0 0,0 0 0 0 0,0 0 0 0 0,1 0 0 0 0,-1 0 0 0 0,0-1 0 0 0,0 1 0 0 0,0 0 0 0 0,0 0 0 0 0,0 0 0 0 0,0 0 0 0 0,0 0 0 0 0,1 0 0 0 0,-1 0 0 0 0,0-1 0 0 0,0 1 0 0 0,0 0 0 0 0,0 0 0 0 0,0 0 0 0 0,1 0 0 0 0,-1 0 0 0 0,0 0 0 0 0,0 0 0 0 0,0 0 0 0 0,0 0 0 0 0,0 0 0 0 0,1 0 0 0 0,-1 0 0 0 0,0 0 0 0 0,0 0 0 0 0,0 0 0 0 0,0 0 0 0 0,1 0 0 0 0,-1 0 0 0 0,0 0 0 0 0,0 0 0 0 0,0 0 0 0 0,1 1 0 0 0,-1-1 0 0 0,0 0 0 0 0,0 0 0 0 0,0 1 0 0 0,0-1 0 0 0,0 0 0 0 0,0 0 0 0 0,0 1 0 0 0,0-1 0 0 0,0 0 0 0 0,0 0 0 0 0,0 1 0 0 0,0-1 0 0 0,0 0 0 0 0,0 0 0 0 0,0 1 0 0 0,0-1 0 0 0,0 0 0 0 0,0 0 0 0 0,0 1 0 0 0,-1-1 0 0 0,1 0 0 0 0,0 0 0 0 0,0 0 0 0 0,0 1 0 0 0,-1-1 0 0 0,0 2 0 0 0,0 12 2 0 0,1-12-2 0 0,4 195 27 0 0,-1-152-10 0 0,2 0 1 0 0,18 71 0 0 0,-20-107-13 0 0,0 0 1 0 0,1 0 0 0 0,0 0-1 0 0,0-1 1 0 0,1 0-1 0 0,0 0 1 0 0,0 0 0 0 0,1 0-1 0 0,0-1 1 0 0,0 0 0 0 0,1 0-1 0 0,0-1 1 0 0,14 11-1 0 0,-16-14-321 0 0,0 0-1 0 0,0-1 1 0 0,0 0-1 0 0,1 0 1 0 0,-1 0-1 0 0,0-1 1 0 0,11 2-1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9.0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1 208 12056 0 0,'7'16'76'0'0,"-1"2"1"0"0,0-1 0 0 0,-1 1 0 0 0,3 21 0 0 0,9 30 212 0 0,-9-44-186 0 0,-1-5 162 0 0,8 38-1 0 0,-7 2 622 0 0,0 101 0 0 0,-5-101-114 0 0,-3-59-730 0 0,0 0 1 0 0,0 0 0 0 0,0-1-1 0 0,0 1 1 0 0,1 0-1 0 0,-1 0 1 0 0,0-1 0 0 0,0 1-1 0 0,0 0 1 0 0,1-1-1 0 0,-1 1 1 0 0,0 0-1 0 0,1-1 1 0 0,-1 1 0 0 0,1 0-1 0 0,0 0 213 0 0,-3-42 697 0 0,2 33-861 0 0,1 0 0 0 0,0 0 0 0 0,0 0 1 0 0,4-14-1 0 0,29-86 344 0 0,-24 81-306 0 0,2 1 0 0 0,16-30 0 0 0,11-5 129 0 0,2 2 0 0 0,2 1 0 0 0,64-64 0 0 0,-84 99-172 0 0,1 1-1 0 0,2 1 1 0 0,0 1 0 0 0,1 1-1 0 0,38-20 1 0 0,-56 34-55 0 0,0 1 0 0 0,0 0 0 0 0,0 1 0 0 0,13-4 0 0 0,-16 6-12 0 0,0 0 0 0 0,0 1 1 0 0,0-1-1 0 0,0 1 0 0 0,0 0 0 0 0,0 1 0 0 0,-1 0 1 0 0,9 1-1 0 0,-7 0-3 0 0,0-1 0 0 0,0 1 0 0 0,0 1 0 0 0,0-1 0 0 0,0 1 0 0 0,-1 0 0 0 0,0 1 0 0 0,1 0 0 0 0,-1 0 0 0 0,-1 0 0 0 0,1 0 0 0 0,0 1 0 0 0,-1 0 0 0 0,0 0 0 0 0,5 8 0 0 0,0 3 14 0 0,0 1 1 0 0,-2 0-1 0 0,0 0 0 0 0,5 18 1 0 0,19 76 87 0 0,5 123 36 0 0,-10-44-74 0 0,-20-154-209 0 0,4 20 330 0 0,-1-22-2929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9.5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63 1538 11656 0 0,'-1'0'0'0'0,"0"0"1"0"0,0 0 0 0 0,1 0-1 0 0,-1 1 1 0 0,0-1 0 0 0,0 0-1 0 0,1 0 1 0 0,-1 1 0 0 0,0-1-1 0 0,1 1 1 0 0,-1-1 0 0 0,0 1-1 0 0,1-1 1 0 0,-1 1 0 0 0,1-1-1 0 0,-1 1 1 0 0,1-1 0 0 0,-1 1-1 0 0,0 1 1 0 0,-2 1 60 0 0,3-3-41 0 0,0 0 0 0 0,-1 0-1 0 0,1 0 1 0 0,0 1 0 0 0,0-1 0 0 0,-1 0-1 0 0,1 0 1 0 0,0 0 0 0 0,0 0-1 0 0,-1 0 1 0 0,1 0 0 0 0,0 0 0 0 0,0 0-1 0 0,0-1 1 0 0,-1 1 0 0 0,1 0 0 0 0,0 0-1 0 0,0 0 1 0 0,-1 0 0 0 0,1 0-1 0 0,0 0 1 0 0,0 0 0 0 0,0 0 0 0 0,-1-1-1 0 0,1 1 1 0 0,0 0 0 0 0,0 0-1 0 0,0 0 1 0 0,0-1 0 0 0,-1 1 0 0 0,1 0-1 0 0,0 0 1 0 0,0 0 0 0 0,0-1-1 0 0,0 1 1 0 0,0 0 0 0 0,0 0 0 0 0,-1-1-1 0 0,-6-11 359 0 0,6 8-231 0 0,-3-1 35 0 0,1-2 1 0 0,0 1-1 0 0,1 0 1 0 0,0-1-1 0 0,0 1 1 0 0,-3-14-1 0 0,0-42 515 0 0,4 36-497 0 0,-1-17 141 0 0,1 0-1 0 0,3 0 0 0 0,9-60 0 0 0,29-56 158 0 0,-25 108-377 0 0,57-180 293 0 0,21 7-85 0 0,12 35-93 0 0,-80 151-154 0 0,2 1-1 0 0,51-55 0 0 0,-62 76-48 0 0,1 0 1 0 0,1 2 0 0 0,0 0 0 0 0,0 1-1 0 0,2 1 1 0 0,21-10 0 0 0,-31 17-20 0 0,1 1 1 0 0,0 1-1 0 0,-1-1 1 0 0,1 2-1 0 0,0 0 1 0 0,0 0-1 0 0,0 1 1 0 0,1 0-1 0 0,-1 1 0 0 0,0 0 1 0 0,0 1-1 0 0,0 0 1 0 0,0 1-1 0 0,0 0 1 0 0,0 0-1 0 0,11 5 1 0 0,-8-1 1 0 0,0 0 1 0 0,0 1-1 0 0,0 0 0 0 0,-1 1 1 0 0,0 0-1 0 0,-1 1 0 0 0,0 1 1 0 0,0 0-1 0 0,-1 0 1 0 0,0 1-1 0 0,9 13 0 0 0,1 4 23 0 0,-2 0-1 0 0,0 1 1 0 0,-2 1-1 0 0,15 36 0 0 0,72 227 186 0 0,-17 8 62 0 0,-86-299-284 0 0,-1 0 3 0 0,27 108 154 0 0,-25-96-134 0 0,0 0 0 0 0,-1-1 0 0 0,0 1-1 0 0,-1 0 1 0 0,-1 0 0 0 0,-2 15 0 0 0,2-25-13 0 0,0 1 0 0 0,0-1 0 0 0,-1 1 0 0 0,1-1 0 0 0,-1 1 1 0 0,0-1-1 0 0,-5 6 0 0 0,6-8-7 0 0,0 0 0 0 0,-1 0 0 0 0,1 0 0 0 0,-1-1 0 0 0,0 1 1 0 0,0 0-1 0 0,1-1 0 0 0,-1 0 0 0 0,0 1 0 0 0,0-1 0 0 0,0 0 0 0 0,0 0 0 0 0,-1 0 0 0 0,1 0 1 0 0,0-1-1 0 0,-5 2 0 0 0,-15-2-2512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19.92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30 15576 0 0,'3'0'0'0'0,"4"0"0"0"0,37 23 0 0 0,11-5 320 0 0,2-7 0 0 0,5-2 7 0 0,1-4-7 0 0,3-5 160 0 0,-2-2-8 0 0,8-3 8 0 0,7-5 0 0 0,-9-5-192 0 0,-8-3 0 0 0,2-2 0 0 0,5-5 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0.2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1 184 9440 0 0,'2'-5'-12'0'0,"10"-20"184"0"0,1 1 0 0 0,1 0 0 0 0,0 1 0 0 0,21-24 0 0 0,-30 42-11 0 0,1 0 1 0 0,10-9 0 0 0,-14 13-106 0 0,0-1 1 0 0,-1 1 0 0 0,1 0 0 0 0,0 0 0 0 0,0 0 0 0 0,0 0-1 0 0,0 0 1 0 0,0 1 0 0 0,0-1 0 0 0,1 0 0 0 0,-1 1-1 0 0,0 0 1 0 0,0-1 0 0 0,3 1 0 0 0,-1 1-8 0 0,-1 0 1 0 0,1 0-1 0 0,-1 0 1 0 0,0 1-1 0 0,1-1 1 0 0,-1 1-1 0 0,0 0 1 0 0,0 0-1 0 0,0 0 1 0 0,0 0-1 0 0,0 1 1 0 0,-1-1-1 0 0,1 1 1 0 0,2 3-1 0 0,1 1 8 0 0,-1 0 0 0 0,0 0 1 0 0,0 1-1 0 0,7 15 0 0 0,-6-6-18 0 0,0 1 0 0 0,7 33 0 0 0,2 41 51 0 0,-13-73-70 0 0,17 190 157 0 0,-9-68-60 0 0,-5-71 36 0 0,-6 86 0 0 0,-6 117 899 0 0,7-268-916 0 0,0 1 1 0 0,-1-1 0 0 0,1 1 0 0 0,-1-1 0 0 0,0 0 0 0 0,0 0 0 0 0,-1 1 0 0 0,-4 7 1357 0 0,8-27-888 0 0,-1-7-490 0 0,2 1-1 0 0,0-1 0 0 0,2 1 0 0 0,0 0 0 0 0,1 0 0 0 0,1 1 1 0 0,15-30-1 0 0,-8 25 60 0 0,2 1 0 0 0,24-27 0 0 0,42-39 327 0 0,-69 75-439 0 0,2-2 33 0 0,2 0-1 0 0,0 1 1 0 0,1 1-1 0 0,0 0 1 0 0,1 1-1 0 0,1 1 0 0 0,0 1 1 0 0,0 1-1 0 0,1 1 1 0 0,0 0-1 0 0,44-10 1 0 0,-54 17-50 0 0,-1 1 0 0 0,1 0 0 0 0,0 0 0 0 0,-1 1 0 0 0,1 0 0 0 0,0 1 0 0 0,-1 0 0 0 0,1 1 0 0 0,-1 0 0 0 0,19 7 0 0 0,-20-6-24 0 0,-1 1 1 0 0,0 0-1 0 0,-1 0 0 0 0,1 1 1 0 0,-1 0-1 0 0,1 0 0 0 0,-2 1 0 0 0,1 0 1 0 0,0 0-1 0 0,-1 0 0 0 0,-1 1 1 0 0,1 0-1 0 0,6 10 0 0 0,-5-4-3 0 0,0 0-1 0 0,-1 1 1 0 0,-1 0 0 0 0,0 0-1 0 0,0 1 1 0 0,-2-1-1 0 0,0 1 1 0 0,0 0 0 0 0,0 17-1 0 0,-3-21-11 0 0,1 0 0 0 0,-2 1-1 0 0,0-1 1 0 0,0 0 0 0 0,-1 0 0 0 0,0 1-1 0 0,-1-1 1 0 0,0 0 0 0 0,-1-1-1 0 0,0 1 1 0 0,-1-1 0 0 0,-9 16 0 0 0,4-13-4 0 0,0 1 1 0 0,-1-1 0 0 0,-1-1 0 0 0,0 0 0 0 0,-1-1-1 0 0,0 0 1 0 0,-1-1 0 0 0,0-1 0 0 0,-24 13-1 0 0,2-6 8 0 0,0-1-1 0 0,-76 20 0 0 0,72-23-7 0 0,22-6-4 0 0,0-1 1 0 0,0 0 0 0 0,-30 2 0 0 0,-24-8-13 0 0,68 1 15 0 0,-1-1-1 0 0,1 1 1 0 0,-1-1 0 0 0,1 0 0 0 0,-1 0-1 0 0,1 0 1 0 0,-1 0 0 0 0,1-1-1 0 0,0 0 1 0 0,-6-3 0 0 0,-6-8-2780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0.6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665 1 16280 0 0,'0'1'0'0'0,"0"0"0"0"0,0-1 0 0 0,0 0 0 0 0,0 1 0 0 0,0-1 0 0 0,0 1 0 0 0,0-1 0 0 0,0 0 0 0 0,0 1 0 0 0,-1-1 0 0 0,1 0 0 0 0,0 1 0 0 0,0-1 0 0 0,0 1 0 0 0,0-1 0 0 0,-1 0 0 0 0,1 1 0 0 0,0-1 0 0 0,0 0 0 0 0,-1 0 0 0 0,1 1 0 0 0,0-1 0 0 0,-1 0 0 0 0,1 0 0 0 0,-1 1 0 0 0,-11 12 81 0 0,-1 0 1 0 0,0 0-1 0 0,-16 10 1 0 0,-51 33 414 0 0,68-48-452 0 0,2 0 93 0 0,-1 0-1 0 0,1 0 1 0 0,0 1-1 0 0,1 0 1 0 0,0 1-1 0 0,-10 13 1 0 0,16-18-71 0 0,0 0-1 0 0,0 0 1 0 0,0 0 0 0 0,1 0-1 0 0,0 0 1 0 0,0 1 0 0 0,-1 8-1 0 0,2-11-32 0 0,1 1 0 0 0,-1 0 0 0 0,1 0 0 0 0,0-1 0 0 0,0 1 1 0 0,1 0-1 0 0,-1 0 0 0 0,1-1 0 0 0,0 1 0 0 0,0-1 0 0 0,0 1 0 0 0,3 5 0 0 0,26 42 173 0 0,-22-39-209 0 0,0-1-1 0 0,1-1 1 0 0,0 1-1 0 0,1-1 1 0 0,17 14-1 0 0,-10-10-5 0 0,18 22-1 0 0,36 54-76 0 0,-63-81 53 0 0,-1 0 1 0 0,11 18-1 0 0,-15-22 20 0 0,-1 0-1 0 0,0 0 1 0 0,0 0 0 0 0,0 0 0 0 0,0 0-1 0 0,-1 1 1 0 0,0-1 0 0 0,0 7-1 0 0,-1-10 7 0 0,0 1 0 0 0,0 0 0 0 0,0 0 0 0 0,-1 0-1 0 0,1-1 1 0 0,-1 1 0 0 0,0 0 0 0 0,0-1 0 0 0,0 1-1 0 0,0 0 1 0 0,0-1 0 0 0,-1 1 0 0 0,1-1 0 0 0,-1 0-1 0 0,-2 4 1 0 0,-4 2-11 0 0,0 0 0 0 0,-13 12 0 0 0,8-9 3 0 0,-6 5-1 0 0,0-1-1 0 0,0-1 0 0 0,-2 0 0 0 0,-37 18 0 0 0,2-6 3 0 0,-105 31 0 0 0,119-44 14 0 0,12-4 0 0 0,-35 7 0 0 0,55-15 0 0 0,0 1 0 0 0,1-1 0 0 0,-1-1 0 0 0,1 0 0 0 0,-1-1 0 0 0,0 1 0 0 0,1-2 0 0 0,-11-2 0 0 0,16 3 84 0 0,0 0 0 0 0,0-1 0 0 0,1 0 0 0 0,-1 0 0 0 0,-5-4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2.6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75 15472 0 0,'4'-2'0'0'0,"8"-7"0"0"0,17 4 0 0 0,8-6 224 0 0,4-4 8 0 0,14-2 8 0 0,-10 1-8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0.9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1 463 15976 0 0,'32'72'65'0'0,"-17"-39"33"0"0,22 39 1 0 0,-24-51 20 0 0,0-1 0 0 0,1 0-1 0 0,17 18 1 0 0,-28-35-88 0 0,0-1 1 0 0,0 1-1 0 0,0-1 0 0 0,0 1 1 0 0,1-1-1 0 0,-1 0 1 0 0,1 0-1 0 0,-1 0 1 0 0,1-1-1 0 0,0 1 0 0 0,0-1 1 0 0,0 0-1 0 0,-1 0 1 0 0,6 0-1 0 0,-3 0 10 0 0,0-1 0 0 0,1 0 1 0 0,-1-1-1 0 0,0 0 0 0 0,0 1 0 0 0,0-2 0 0 0,1 1 0 0 0,6-3 1 0 0,6-5 44 0 0,1 0 0 0 0,-2-1 0 0 0,1-1 1 0 0,18-14-1 0 0,69-57 45 0 0,-88 68-110 0 0,0-3-5 0 0,0 0 1 0 0,0-1-1 0 0,-2 0 1 0 0,0-1-1 0 0,-2-1 0 0 0,24-42 1 0 0,-18 23-5 0 0,-2-1 0 0 0,-2 0 1 0 0,13-47-1 0 0,-24 67-9 0 0,-1-1-1 0 0,4-28 1 0 0,-7 36 0 0 0,-1 1 0 0 0,0 0 0 0 0,-1 0 0 0 0,0-1-1 0 0,-4-16 1 0 0,4 27-1 0 0,1 0-1 0 0,-1 0 1 0 0,0 0-1 0 0,0 0 0 0 0,0 0 1 0 0,0 0-1 0 0,0 0 1 0 0,0 1-1 0 0,-1-1 0 0 0,1 0 1 0 0,-1 1-1 0 0,1-1 0 0 0,-1 1 1 0 0,0-1-1 0 0,1 1 1 0 0,-1 0-1 0 0,0-1 0 0 0,0 1 1 0 0,0 0-1 0 0,0 0 1 0 0,0 1-1 0 0,0-1 0 0 0,0 0 1 0 0,-4 0-1 0 0,-4-1 6 0 0,1 1 0 0 0,-1 0 1 0 0,0 1-1 0 0,-12 1 0 0 0,18-1-6 0 0,-100 9 55 0 0,85-6-34 0 0,1 1 0 0 0,0 1 0 0 0,-29 12 0 0 0,17-5 33 0 0,2 2-1 0 0,0 1 1 0 0,1 1-1 0 0,-49 39 0 0 0,-75 86 356 0 0,134-125-2753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1.2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353 1 16280 0 0,'11'32'77'0'0,"-3"0"0"0"0,-1 1 0 0 0,-1 0 0 0 0,2 51 0 0 0,-8-32 161 0 0,-3-1 0 0 0,-3 0 0 0 0,-18 85 0 0 0,0-47 323 0 0,-41 102-1 0 0,-12-2 13 0 0,25-61-190 0 0,20-51-163 0 0,-29 74 83 0 0,47-110-129 0 0,-16 72 0 0 0,28-103-146 0 0,1 1 1 0 0,0-1 0 0 0,1 0 0 0 0,0 14-1 0 0,1-19-11 0 0,-1 0 1 0 0,1 0-1 0 0,0 0 0 0 0,1 0 0 0 0,-1 0 0 0 0,1-1 0 0 0,0 1 0 0 0,0-1 0 0 0,0 1 1 0 0,5 6-1 0 0,-6-10-9 0 0,1 0 1 0 0,-1 1 0 0 0,0-1 0 0 0,0 0-1 0 0,0 0 1 0 0,1 0 0 0 0,-1 0 0 0 0,1 0-1 0 0,-1 0 1 0 0,1 0 0 0 0,-1 0 0 0 0,1-1-1 0 0,-1 1 1 0 0,1 0 0 0 0,0-1-1 0 0,-1 0 1 0 0,1 1 0 0 0,0-1 0 0 0,-1 0-1 0 0,1 0 1 0 0,0 0 0 0 0,-1 0 0 0 0,1 0-1 0 0,0 0 1 0 0,0 0 0 0 0,2-1-1 0 0,1-1-475 0 0,1 0 0 0 0,-1 0-1 0 0,0 0 1 0 0,1-1-1 0 0,5-4 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1.6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11 655 14776 0 0,'-5'28'7'0'0,"2"0"0"0"0,1 0 0 0 0,1 32 0 0 0,12 83 35 0 0,0-73 49 0 0,-9-62-54 0 0,0 1-1 0 0,0-1 1 0 0,1 0-1 0 0,1 0 1 0 0,-1-1-1 0 0,6 9 1 0 0,-9-15-16 0 0,1 0 0 0 0,0 0 0 0 0,-1 0 0 0 0,1 0 1 0 0,0 0-1 0 0,0 0 0 0 0,0 0 0 0 0,0 0 0 0 0,0 0 0 0 0,0 0 0 0 0,0 0 1 0 0,0-1-1 0 0,0 1 0 0 0,0 0 0 0 0,0-1 0 0 0,1 1 0 0 0,-1-1 1 0 0,0 1-1 0 0,0-1 0 0 0,2 0 0 0 0,-1 0 13 0 0,-1 0 0 0 0,1 0 0 0 0,0-1-1 0 0,-1 1 1 0 0,1-1 0 0 0,-1 0 0 0 0,1 1 0 0 0,-1-1 0 0 0,1 0-1 0 0,-1 0 1 0 0,0 0 0 0 0,1 0 0 0 0,-1 0 0 0 0,0 0 0 0 0,0-1-1 0 0,1 1 1 0 0,1-3 0 0 0,31-39 367 0 0,-1-3 0 0 0,35-63 0 0 0,-8-12 69 0 0,-35 68-181 0 0,53-84 0 0 0,14-9-35 0 0,-89 141-245 0 0,5-7 17 0 0,13-15-1 0 0,-19 24-21 0 0,0 0 0 0 0,1 1 1 0 0,0-1-1 0 0,-1 1 0 0 0,1 0 1 0 0,0 0-1 0 0,0 0 0 0 0,1 0 0 0 0,-1 0 1 0 0,6-2-1 0 0,-8 4-3 0 0,0 0 0 0 0,0 0 0 0 0,0 0 1 0 0,0 0-1 0 0,0 0 0 0 0,0 0 0 0 0,0 0 0 0 0,0 0 0 0 0,0 0 0 0 0,0 0 0 0 0,0 1 0 0 0,0-1 0 0 0,0 0 1 0 0,0 1-1 0 0,0-1 0 0 0,0 1 0 0 0,-1-1 0 0 0,1 1 0 0 0,0-1 0 0 0,0 1 0 0 0,0-1 0 0 0,-1 1 1 0 0,1 0-1 0 0,0 0 0 0 0,-1-1 0 0 0,1 1 0 0 0,0 0 0 0 0,-1 0 0 0 0,1 0 0 0 0,-1 0 0 0 0,1 0 0 0 0,-1-1 1 0 0,0 1-1 0 0,1 0 0 0 0,-1 0 0 0 0,0 0 0 0 0,0 0 0 0 0,0 0 0 0 0,1 0 0 0 0,-1 1 0 0 0,1 26 3 0 0,-2-1 0 0 0,-4 37-1 0 0,1-25 1 0 0,-21 135 15 0 0,10-83 10 0 0,11-65-25 0 0,-14 120 73 0 0,17-127-51 0 0,1 0 0 0 0,0 0-1 0 0,2 0 1 0 0,0 0 0 0 0,8 28 0 0 0,-9-42-11 0 0,0 0-1 0 0,1-1 1 0 0,0 1-1 0 0,0-1 1 0 0,0 1-1 0 0,1-1 1 0 0,4 7-1 0 0,-6-10-8 0 0,0 0 1 0 0,0 0-1 0 0,0 1 0 0 0,1-1 0 0 0,-1 0 0 0 0,0 0 0 0 0,0-1 0 0 0,1 1 0 0 0,-1 0 0 0 0,1 0 0 0 0,-1-1 0 0 0,1 1 0 0 0,-1-1 1 0 0,1 1-1 0 0,-1-1 0 0 0,1 1 0 0 0,-1-1 0 0 0,1 0 0 0 0,-1 0 0 0 0,1 0 0 0 0,0 0 0 0 0,-1 0 0 0 0,1 0 0 0 0,-1 0 0 0 0,1-1 1 0 0,-1 1-1 0 0,3-1 0 0 0,1-1 14 0 0,1-1-1 0 0,-1 1 1 0 0,1-1 0 0 0,-1-1 0 0 0,0 1 0 0 0,0-1 0 0 0,0 0 0 0 0,4-4 0 0 0,34-40 85 0 0,-26 28-77 0 0,38-45 21 0 0,-4-2 1 0 0,-2-3 0 0 0,55-104-1 0 0,1-9-43 0 0,2-2-4 0 0,-4-3-3 0 0,-96 174-3 0 0,1 1 1 0 0,1-1-1 0 0,-1 2 0 0 0,2-1 1 0 0,0 1-1 0 0,0 0 0 0 0,13-10 1 0 0,-20 20 1 0 0,0 0 0 0 0,0 0 0 0 0,0 0 0 0 0,0 0 0 0 0,0 0 1 0 0,0 0-1 0 0,6-1 0 0 0,-8 3 1 0 0,0-1 0 0 0,0 1 0 0 0,0 0 0 0 0,1 0 0 0 0,-1 0 0 0 0,0 0 0 0 0,0 0 0 0 0,0 0 0 0 0,1 0 0 0 0,-1 0 0 0 0,0 1 0 0 0,0-1 0 0 0,0 0 0 0 0,0 1 0 0 0,1-1 0 0 0,-1 0 0 0 0,0 1 0 0 0,0 0 0 0 0,0-1-1 0 0,0 1 1 0 0,0 0 0 0 0,0-1 0 0 0,0 1 0 0 0,0 0 0 0 0,0 1 0 0 0,2 1-2 0 0,0 1-1 0 0,-1 0 0 0 0,1 0 0 0 0,-1 0 0 0 0,0 0 0 0 0,0 0 1 0 0,0 0-1 0 0,1 9 0 0 0,0-3-6 0 0,-1 0 1 0 0,0 19 0 0 0,-2 7-5 0 0,-2-1 0 0 0,-1 0 0 0 0,-10 37 0 0 0,2 0-4 0 0,-28 292-33 0 0,13-97 94 0 0,26-265-42 0 0,-2 13 16 0 0,0-1-1 0 0,0 1 0 0 0,-2 0 0 0 0,-4 14 0 0 0,7-28 0 0 0,1 0 0 0 0,0 0 0 0 0,-1 0 0 0 0,1 0 0 0 0,-1 0 0 0 0,1 0 1 0 0,-1-1-1 0 0,1 1 0 0 0,-1 0 0 0 0,1 0 0 0 0,-1 0 0 0 0,0-1 0 0 0,1 1 0 0 0,-1-1 1 0 0,-1 2-1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1.9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0 318 13968 0 0,'1'1'0'0'0,"1"1"0"0"0,0 1 0 0 0,0-1 0 0 0,0 1 0 0 0,1-1 0 0 0,3 3 0 0 0,115 84 425 0 0,-92-71-241 0 0,0-1 0 0 0,52 22 0 0 0,132 32 760 0 0,-174-62-688 0 0,1-2 0 0 0,-1-1 0 0 0,67 1 0 0 0,-58-9-91 0 0,-1-1 0 0 0,-1-3-1 0 0,1-2 1 0 0,-1-1 0 0 0,72-26 0 0 0,-87 24-88 0 0,26-8 208 0 0,102-51 1 0 0,-13-19 141 0 0,-124 73-335 0 0,-1-1 1 0 0,0 0-1 0 0,-2-1 1 0 0,24-29-1 0 0,-29 30-8 0 0,-2 0 0 0 0,0-1 0 0 0,-1-1 0 0 0,0 0 0 0 0,14-37 0 0 0,-14 27 41 0 0,3-8 94 0 0,-14 37-207 0 0,0-1 0 0 0,0 0 0 0 0,0 0 0 0 0,0 0 0 0 0,0 0 0 0 0,0 0-1 0 0,0 0 1 0 0,0 0 0 0 0,0 0 0 0 0,0 0 0 0 0,-1 0 0 0 0,1 1 0 0 0,0-1 0 0 0,-1-2-1 0 0,1 3-5 0 0,-1 0 0 0 0,1-1 0 0 0,0 1 0 0 0,0 0 0 0 0,0-1 1 0 0,0 1-1 0 0,-1 0 0 0 0,1 0 0 0 0,0-1 0 0 0,0 1 0 0 0,-1 0 0 0 0,1 0 0 0 0,0 0 0 0 0,0-1 0 0 0,-1 1 0 0 0,1 0 0 0 0,0 0 0 0 0,-1 0 0 0 0,1 0 0 0 0,0 0 0 0 0,-1-1 0 0 0,1 1 0 0 0,0 0 0 0 0,-1 0 0 0 0,1 0 0 0 0,0 0 0 0 0,-1 0 0 0 0,1 0 0 0 0,0 0 0 0 0,0 0 0 0 0,-1 0 0 0 0,1 0 0 0 0,0 1 0 0 0,-1-1 0 0 0,1 0 0 0 0,0 0 0 0 0,-1 0 0 0 0,1 0 0 0 0,-1 0 0 0 0,-30 22 91 0 0,1 0 0 0 0,0 2 0 0 0,2 1 0 0 0,-34 38 0 0 0,16-9 7 0 0,-55 83 0 0 0,76-96-51 0 0,2 0-1 0 0,1 1 0 0 0,-16 49 1 0 0,30-71-28 0 0,2 1 0 0 0,0 1 0 0 0,1-1 0 0 0,1 1 0 0 0,0 26 0 0 0,3-34-2 0 0,1 1 0 0 0,1-1 0 0 0,0 1 0 0 0,1-1 0 0 0,1 0 0 0 0,0 1 0 0 0,1-1 0 0 0,9 23 0 0 0,-8-26-2 0 0,1-1 0 0 0,1 1 0 0 0,-1-1 0 0 0,2 0 0 0 0,-1-1-1 0 0,2 0 1 0 0,-1 0 0 0 0,1 0 0 0 0,0-1 0 0 0,1-1 0 0 0,18 12 0 0 0,-13-10 6 0 0,1-1-1 0 0,-1-1 1 0 0,1 0 0 0 0,0-2 0 0 0,1 1 0 0 0,0-2 0 0 0,29 4-1 0 0,-15-5 18 0 0,0-2-1 0 0,0-1 1 0 0,-1-2-1 0 0,1-1 1 0 0,0-1-1 0 0,-1-2 1 0 0,49-15-1 0 0,174-54 179 0 0,-185 51-6 0 0,77-37 1 0 0,44-33-3252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2.5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34 731 14776 0 0,'40'-9'-10'0'0,"-16"3"70"0"0,-9 2 70 0 0,-1-1 0 0 0,0 0 0 0 0,0-1 0 0 0,0 0 0 0 0,-1-1 0 0 0,21-15 0 0 0,-15 8 152 0 0,-1-1 0 0 0,0 0 0 0 0,25-29-1 0 0,-26 22-6 0 0,0-1 0 0 0,-1 0 0 0 0,-1-1 0 0 0,12-28 0 0 0,-15 24-51 0 0,-2 0-1 0 0,15-59 0 0 0,-12 39-85 0 0,-10 36-112 0 0,0-1 1 0 0,-1 1-1 0 0,0-1 1 0 0,-1 1-1 0 0,0-1 0 0 0,-1 1 1 0 0,-1-1-1 0 0,0 0 1 0 0,0 1-1 0 0,-1-1 0 0 0,-1 1 1 0 0,0 0-1 0 0,-6-14 0 0 0,8 23-23 0 0,-1 0 0 0 0,1 0 0 0 0,-1 0 0 0 0,0 0 0 0 0,0 0 0 0 0,0 0 0 0 0,0 1 0 0 0,0-1 0 0 0,0 1 0 0 0,-1 0 0 0 0,0 0 1 0 0,1 0-1 0 0,-1 0 0 0 0,0 0 0 0 0,0 0 0 0 0,-4-1 0 0 0,3 1-2 0 0,0 1 1 0 0,0 0-1 0 0,-1 0 1 0 0,1 1-1 0 0,0-1 1 0 0,-1 1 0 0 0,1 0-1 0 0,0 0 1 0 0,0 0-1 0 0,-1 1 1 0 0,1-1 0 0 0,0 1-1 0 0,-5 2 1 0 0,-4 0 1 0 0,1 1-1 0 0,-1 1 1 0 0,1 0 0 0 0,0 1 0 0 0,0 0-1 0 0,1 1 1 0 0,-1 0 0 0 0,2 1 0 0 0,-1 0 0 0 0,-11 12-1 0 0,-3 9 11 0 0,1 0 0 0 0,-29 48 0 0 0,36-44-2 0 0,1-1 0 0 0,2 2 0 0 0,-12 38 0 0 0,17-43 6 0 0,1 0-1 0 0,2 1 1 0 0,0-1 0 0 0,2 1-1 0 0,2 0 1 0 0,0 1 0 0 0,4 37-1 0 0,0-49 4 0 0,1 0-1 0 0,1 0 0 0 0,1-1 0 0 0,1 1 1 0 0,0-1-1 0 0,2 0 0 0 0,0-1 0 0 0,0 0 1 0 0,15 20-1 0 0,-4-9 27 0 0,2-1 1 0 0,0-1 0 0 0,2-1-1 0 0,36 30 1 0 0,-35-34 1 0 0,0-2-1 0 0,1-1 1 0 0,1-1 0 0 0,0-1 0 0 0,44 18 0 0 0,-52-27-18 0 0,0-1 0 0 0,1 0 1 0 0,0-1-1 0 0,-1-1 1 0 0,1-1-1 0 0,1-1 0 0 0,-1-1 1 0 0,0 0-1 0 0,0-2 1 0 0,24-2-1 0 0,-13-3-3 0 0,-1-1 0 0 0,0-1-1 0 0,-1-1 1 0 0,0-2 0 0 0,0 0 0 0 0,-1-2 0 0 0,0-1 0 0 0,34-26-1 0 0,-15 8-2632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3.1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42 103 12256 0 0,'12'12'-4'0'0,"-8"-9"23"0"0,0 1-1 0 0,0-1 1 0 0,0 1-1 0 0,-1 0 0 0 0,0 0 1 0 0,0 1-1 0 0,4 6 1 0 0,-1 4 59 0 0,-2-1 0 0 0,0 1 0 0 0,0 0 0 0 0,1 20 0 0 0,-2-18-4 0 0,1 16 177 0 0,-1-1 1 0 0,-2 41 0 0 0,-12 64 426 0 0,7-104-455 0 0,-2-1-1 0 0,-1 1 1 0 0,-2-2 0 0 0,-23 59-1 0 0,31-88-195 0 0,0 0 0 0 0,0 0-1 0 0,0 0 1 0 0,0-1 0 0 0,0 1 0 0 0,0 0-1 0 0,0-1 1 0 0,-1 1 0 0 0,1-1-1 0 0,-1 1 1 0 0,1-1 0 0 0,-1 0 0 0 0,1 0-1 0 0,-1 0 1 0 0,0 0 0 0 0,0 0-1 0 0,1 0 1 0 0,-1 0 0 0 0,0 0 0 0 0,0-1-1 0 0,0 1 1 0 0,0-1 0 0 0,-3 1 0 0 0,1-3 271 0 0,1-8-97 0 0,1-14-37 0 0,0 0 0 0 0,2 1 0 0 0,1-1 0 0 0,0 0-1 0 0,8-34 1 0 0,-2 21 39 0 0,25-93 393 0 0,12 9-71 0 0,-19 54-270 0 0,-16 43-128 0 0,1 0 0 0 0,24-40 1 0 0,-25 50-61 0 0,1-1 0 0 0,1 2 0 0 0,0-1 1 0 0,0 2-1 0 0,15-13 0 0 0,-21 21-35 0 0,0 0 1 0 0,0 1-1 0 0,0 0 0 0 0,1 0 1 0 0,-1 0-1 0 0,1 1 0 0 0,-1 0 0 0 0,1 0 1 0 0,0 0-1 0 0,0 1 0 0 0,10-2 1 0 0,-13 3-16 0 0,1 0 0 0 0,-1 0 0 0 0,1 0 0 0 0,-1 0 0 0 0,1 0 0 0 0,-1 1 0 0 0,0-1 0 0 0,1 1 1 0 0,-1 0-1 0 0,0 0 0 0 0,1 0 0 0 0,-1 1 0 0 0,0-1 0 0 0,0 1 0 0 0,0 0 0 0 0,0 0 0 0 0,-1 0 1 0 0,1 0-1 0 0,0 0 0 0 0,-1 0 0 0 0,4 5 0 0 0,-1 0 12 0 0,0 0 0 0 0,-1 0 0 0 0,0 1 0 0 0,-1-1 1 0 0,6 16-1 0 0,7 42 84 0 0,-9-19-33 0 0,-2-1 1 0 0,-3 1-1 0 0,-2 61 0 0 0,-30 130 195 0 0,23-198-228 0 0,2-8 35 0 0,-15 45 1 0 0,18-71-64 0 0,0 0 0 0 0,0 0 1 0 0,-6 9-1 0 0,7-13-9 0 0,0 1-1 0 0,0 0 1 0 0,0-1 0 0 0,0 1 0 0 0,0-1 0 0 0,-1 0 0 0 0,1 0 0 0 0,0 1 0 0 0,-1-1 0 0 0,0 0 0 0 0,1 0 0 0 0,-1 0 0 0 0,1 0-1 0 0,-3 1 1 0 0,3-2-6 0 0,1 0-1 0 0,-1 0 1 0 0,1 0 0 0 0,0 0-1 0 0,-1 0 1 0 0,1 0-1 0 0,-1 0 1 0 0,1 0 0 0 0,0 0-1 0 0,-1 0 1 0 0,1 0-1 0 0,-1 0 1 0 0,1 0-1 0 0,0 0 1 0 0,-1 0 0 0 0,1 0-1 0 0,-1-1 1 0 0,1 1-1 0 0,0 0 1 0 0,-1 0 0 0 0,1 0-1 0 0,0-1 1 0 0,-1 1-1 0 0,1 0 1 0 0,-1-2 7 0 0,0 1 1 0 0,0 0-1 0 0,0-1 1 0 0,1 1 0 0 0,-1 0-1 0 0,1-1 1 0 0,-1 1-1 0 0,0-3 1 0 0,-2-14 21 0 0,0-1 0 0 0,1 1 0 0 0,0 0 1 0 0,2-1-1 0 0,2-19 0 0 0,0 14 19 0 0,1-1 0 0 0,2 1 0 0 0,10-37-1 0 0,77-184 247 0 0,-25 111-178 0 0,-55 114-91 0 0,0 1 1 0 0,1 0-1 0 0,2 1 0 0 0,25-25 0 0 0,-29 32-14 0 0,21-18 39 0 0,-29 27-45 0 0,0 0 0 0 0,-1 0 0 0 0,1 1 0 0 0,0-1 0 0 0,0 1 0 0 0,0-1 0 0 0,0 1 0 0 0,0 0 0 0 0,6-1 0 0 0,-9 2-7 0 0,1-1 1 0 0,0 1-1 0 0,0 0 0 0 0,-1 0 1 0 0,1 0-1 0 0,0 0 0 0 0,-1 0 1 0 0,1 0-1 0 0,0 0 0 0 0,0 1 1 0 0,-1-1-1 0 0,1 0 0 0 0,0 1 1 0 0,0-1-1 0 0,0 1 0 0 0,-1-1 0 0 0,1 1 0 0 0,-1-1 0 0 0,0 1 1 0 0,1 0-1 0 0,-1-1 0 0 0,1 1 0 0 0,-1 0 0 0 0,0 0 0 0 0,0-1 1 0 0,1 1-1 0 0,-1 0 0 0 0,0-1 0 0 0,0 1 0 0 0,0 1 0 0 0,2 12 5 0 0,0 0-1 0 0,-1 1 0 0 0,-2 13 1 0 0,-5 48-10 0 0,2-29 6 0 0,1-6-3 0 0,3 0 1 0 0,1 1 0 0 0,2-1-1 0 0,2 0 1 0 0,15 62 0 0 0,-15-84-7 0 0,2 0 1 0 0,0 0 0 0 0,18 30-1 0 0,-7-19-4 0 0,26 33 0 0 0,-36-52 0 0 0,0 0 1 0 0,2-1-1 0 0,-1 0 0 0 0,1 0 0 0 0,1-1 0 0 0,19 13 1 0 0,-24-19 5 0 0,0 1 0 0 0,0-1-1 0 0,0-1 1 0 0,0 1 0 0 0,1-1 0 0 0,-1-1 0 0 0,1 1 0 0 0,-1-1 0 0 0,1 0 0 0 0,0 0 0 0 0,0-1 0 0 0,-1 0 0 0 0,1 0 0 0 0,0-1 0 0 0,10-1 0 0 0,-2-1-6 0 0,0-1 0 0 0,-1-1-1 0 0,20-8 1 0 0,-26 10 5 0 0,-1-1 0 0 0,1-1 1 0 0,-1 0-1 0 0,0 0 0 0 0,0 0 0 0 0,0-1 0 0 0,9-10 0 0 0,-5 2-6 0 0,1-2 1 0 0,-2 0-1 0 0,0 0 0 0 0,-1-1 1 0 0,0 0-1 0 0,-2 0 0 0 0,0-1 1 0 0,-1 0-1 0 0,0 0 0 0 0,4-29 1 0 0,-7 9-14 0 0,-2-40 1 0 0,-1 58 14 0 0,-2-21-9 0 0,-3-1 0 0 0,-1 1 0 0 0,-12-42 0 0 0,16 74 12 0 0,-1 0 1 0 0,0 1 0 0 0,-1-1 0 0 0,0 1 0 0 0,0-1 0 0 0,0 1 0 0 0,-1 0-1 0 0,-10-11 1 0 0,12 15 3 0 0,1 1 0 0 0,-1 0-1 0 0,0 0 1 0 0,0 1-1 0 0,0-1 1 0 0,-1 1 0 0 0,1-1-1 0 0,-1 1 1 0 0,1 0 0 0 0,-1 0-1 0 0,0 1 1 0 0,1-1-1 0 0,-1 1 1 0 0,0 0 0 0 0,0 0-1 0 0,0 0 1 0 0,0 0 0 0 0,0 1-1 0 0,0-1 1 0 0,-1 1-1 0 0,-4 1 1 0 0,-2 1-3 0 0,0 0 1 0 0,1 1-1 0 0,-1 1 0 0 0,1 0 1 0 0,0 0-1 0 0,0 1 0 0 0,0 0 1 0 0,-14 10-1 0 0,-6 8-10 0 0,-31 29 1 0 0,50-43 12 0 0,1 1 0 0 0,1 0 0 0 0,0 1 0 0 0,0 0 0 0 0,1 0 0 0 0,-8 16 0 0 0,-2 7-2902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3:23.4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1 580 13560 0 0,'22'46'99'0'0,"-15"-32"-4"0"0,0 0 1 0 0,-1 1-1 0 0,0 0 1 0 0,-1 0-1 0 0,3 22 1 0 0,-4-13 218 0 0,-1 1 0 0 0,-2 0 0 0 0,0 0 0 0 0,-2 0 0 0 0,0 0 0 0 0,-2-1-1 0 0,-11 45 1 0 0,12-63-184 0 0,0 0-1 0 0,0 0 0 0 0,-5 6 0 0 0,-3 10 373 0 0,10-10-31 0 0,1-6-107 0 0,-7-9 145 0 0,4 2-432 0 0,1-1 93 0 0,1-7 158 0 0,2-9-222 0 0,6-63 221 0 0,-5 67-262 0 0,0 0 1 0 0,1 0-1 0 0,10-26 0 0 0,6-2 195 0 0,49-72-1 0 0,36-31 146 0 0,62-51 175 0 0,-78 95-322 0 0,-53 60-117 0 0,2 1 0 0 0,2 2 1 0 0,63-47-1 0 0,-33 35-2849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3.5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0 112 16479 0 0,'0'0'0'0'0,"2"0"40"0"0,2-1 8 0 0,6-6 0 0 0,4-9 0 0 0,4-1 80 0 0,-2 2 8 0 0,-1-6 0 0 0,2-13 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3.8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8 153 18087 0 0,'0'3'0'0'0,"-2"4"0"0"0,-3-7 0 0 0,5 2 16 0 0,7 1 8 0 0,0-8 8 0 0,3-6-8 0 0,-6-3 48 0 0,-4-1 0 0 0,-3-8 0 0 0,-17-77 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08.6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348 8078 11760 0 0,'-19'-6'122'0'0,"1"0"0"0"0,-1 1 1 0 0,-38-5-1 0 0,19 4 248 0 0,18 3 352 0 0,-24-2 1 0 0,38 5-474 0 0,0-1 0 0 0,1 0 1 0 0,-6-1-1 0 0,7 0-129 0 0,1 2 1 0 0,-1-1-1 0 0,0 0 0 0 0,1 1 0 0 0,-1-1 0 0 0,0 1 0 0 0,-6 1 0 0 0,4 0 8 0 0,1 0 1 0 0,0 0-1 0 0,0 0 0 0 0,0 1 0 0 0,0 0 0 0 0,-8 4 0 0 0,-4-2 163 0 0,10-3-115 0 0,6-1-85 0 0,2-1-2 0 0,112-24-19 0 0,-81 17-47 0 0,52-22-1 0 0,28-26 14 0 0,-29 13-18 0 0,297-153 46 0 0,-376 194-64 0 0,228-134 13 0 0,-9-9-3 0 0,-63 45-8 0 0,-6 5-3 0 0,-129 78 1 0 0,403-281 0 0 0,-86 45 0 0 0,11-30 0 0 0,-136 108 0 0 0,106-85 0 0 0,-176 112-2 0 0,-2 1-2 0 0,129-142 1 0 0,270-449-26 0 0,-294 321 27 0 0,-11-11 2 0 0,17-78 24 0 0,-146 276-2 0 0,-34 76 4 0 0,81-149 41 0 0,10 8 44 0 0,-114 204-65 0 0,278-444 152 0 0,-269 443-164 0 0,88-99 1 0 0,93-74 28 0 0,21 21 7 0 0,13 32 6 0 0,-263 201-74 0 0,289-187 42 0 0,-272 180-40 0 0,161-88 18 0 0,7 13 13 0 0,-85 50-9 0 0,2 4 1 0 0,1 6-1 0 0,228-33 0 0 0,-51 37 21 0 0,-201 25-22 0 0,111 10 1 0 0,149 33 28 0 0,-285-28-37 0 0,0 3 0 0 0,76 27 0 0 0,127 59 40 0 0,-168-60-35 0 0,2 2 20 0 0,109 61 1 0 0,-99-42-10 0 0,171 100 61 0 0,-127-56-32 0 0,156 134 1 0 0,-232-167-40 0 0,89 97-1 0 0,-65-49-14 0 0,95 142 0 0 0,63 129 4 0 0,-18 12 0 0 0,152 374 60 0 0,-199-367 22 0 0,-130-270-57 0 0,315 550 263 0 0,-121-296-121 0 0,-141-219-106 0 0,134 187 92 0 0,-141-204-95 0 0,163 217 86 0 0,-158-217-89 0 0,165 201 55 0 0,174 138 58 0 0,-205-255-93 0 0,-77-84-33 0 0,149 125 36 0 0,418 290 110 0 0,-341-303-70 0 0,-271-194-52 0 0,170 70 0 0 0,-137-79-125 0 0,-103-42-2548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3.0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302 952 14968 0 0,'29'-2'22'0'0,"53"-8"0"0"0,-69 7-10 0 0,6-1 12 0 0,0 0 1 0 0,-1-2 0 0 0,0 0 0 0 0,0-1 0 0 0,0-1 0 0 0,27-17 0 0 0,115-63 369 0 0,-133 73-307 0 0,-1-2 0 0 0,-1-1 1 0 0,0 0-1 0 0,-1-2 1 0 0,-2-1-1 0 0,0-1 1 0 0,-1-1-1 0 0,-1 0 1 0 0,-1-2-1 0 0,-1 0 1 0 0,-2-1-1 0 0,21-43 1 0 0,-29 52-52 0 0,-1 0-1 0 0,0-1 1 0 0,-1 0 0 0 0,-1 0 0 0 0,-1-1 0 0 0,-1 1 0 0 0,-1-1-1 0 0,0 1 1 0 0,-1-1 0 0 0,-1 0 0 0 0,-1 0 0 0 0,0 0-1 0 0,-2 1 1 0 0,-7-32 0 0 0,5 36-15 0 0,0-1 0 0 0,0 1-1 0 0,-12-20 1 0 0,14 27-11 0 0,-2 1-1 0 0,1 0 0 0 0,0 0 1 0 0,-1 1-1 0 0,0-1 1 0 0,-1 1-1 0 0,1 0 1 0 0,-1 1-1 0 0,-10-7 0 0 0,10 7-2 0 0,-1 1-1 0 0,1 0 0 0 0,-1 0 0 0 0,0 1 0 0 0,0 0 0 0 0,0 0 0 0 0,0 1 0 0 0,0 0 0 0 0,-1 0 0 0 0,1 1 1 0 0,0 0-1 0 0,0 0 0 0 0,-1 0 0 0 0,-9 3 0 0 0,-2 1 2 0 0,0 1 0 0 0,0 1 0 0 0,1 0 0 0 0,-22 11 0 0 0,25-8-5 0 0,0 0 0 0 0,0 0-1 0 0,1 1 1 0 0,1 1-1 0 0,-23 22 1 0 0,21-18-3 0 0,-16 15 0 0 0,2 1 0 0 0,1 2 0 0 0,2 1 0 0 0,-25 41 0 0 0,16-15 0 0 0,-47 113 0 0 0,-91 311 36 0 0,129-325-13 0 0,-26 184 0 0 0,16-4 285 0 0,52-325-266 0 0,0 1 0 0 0,1-1-1 0 0,1 1 1 0 0,0-1 0 0 0,1 0 0 0 0,4 19 0 0 0,0-13-2250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09.1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21993 522 14368 0 0,'-13'1'60'0'0,"-5"0"208"0"0,-54-6 514 0 0,-13-2-51 0 0,-481-49 1672 0 0,224 25-1952 0 0,-264-15-197 0 0,495 39-236 0 0,-576-34 79 0 0,81 6-72 0 0,-277-5-10 0 0,557 27-9 0 0,-318-19-4 0 0,-262-9-3 0 0,-525-21 44 0 0,-15 3 110 0 0,1362 56-143 0 0,-553-14 118 0 0,329 11-68 0 0,-1400-15 353 0 0,1418 19-339 0 0,-489 3 140 0 0,389 8-118 0 0,-1446 24 363 0 0,1160-20-271 0 0,-386 8 118 0 0,718-14-207 0 0,-318 9 98 0 0,363-1-99 0 0,6-2-5 0 0,-392 23 119 0 0,-201 51 111 0 0,94 10-7 0 0,524-67-210 0 0,34-6-12 0 0,-350 9 194 0 0,398-39-193 0 0,156 3-65 0 0,-1-2 0 0 0,1 0-1 0 0,-53-19 1 0 0,10-9-2938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09.7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13864 0 0,'52'242'845'0'0,"-49"-226"-788"0"0,40 369 1663 0 0,-42-372-1672 0 0,11 382 1090 0 0,-20 3-477 0 0,0-3-332 0 0,5-84-147 0 0,-1 112-19 0 0,12 370 48 0 0,-1-146-76 0 0,-14 707 150 0 0,-3-624-160 0 0,5-251-41 0 0,1 498 145 0 0,4-795-191 0 0,0 116 41 0 0,-3 559 145 0 0,-2-634-163 0 0,-1 233 68 0 0,4 20 14 0 0,0-90-4 0 0,11 71 71 0 0,-6-336-151 0 0,10 175 266 0 0,60 338 1 0 0,-43-487-176 0 0,-24-125-110 0 0,1-1 0 0 0,1 1 0 0 0,1-1 0 0 0,17 29 0 0 0,-4-17-2749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0.3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12160 0 0,'46'547'1049'0'0,"-28"-84"-132"0"0,-3-35-441 0 0,69 620 91 0 0,-7-511-345 0 0,-42-303-132 0 0,19 176 57 0 0,-28-209-71 0 0,34 434 213 0 0,-19 443 476 0 0,-43-688-461 0 0,0-126-95 0 0,-29 944 785 0 0,-2-686-548 0 0,20-290-238 0 0,-6 119 80 0 0,6-109-2518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0.7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2377 158 15376 0 0,'-18'4'41'0'0,"-27"2"1"0"0,1 0 115 0 0,11 0 57 0 0,7-1 57 0 0,0-1-1 0 0,0 0 0 0 0,-38-2 0 0 0,-328-33 2098 0 0,210 12-1762 0 0,-221-31 10 0 0,-21-14-280 0 0,20 34-56 0 0,193 29-197 0 0,133 4-2765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4.2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185 7 12664 0 0,'0'0'12'0'0,"0"0"-1"0"0,0 0 1 0 0,0-1 0 0 0,0 1 0 0 0,0 0 0 0 0,0 0 0 0 0,0-1 0 0 0,0 1 0 0 0,0 0 0 0 0,0-1 0 0 0,1 1 0 0 0,-1 0 0 0 0,0 0 0 0 0,0 0 0 0 0,0-1-1 0 0,0 1 1 0 0,0 0 0 0 0,0 0 0 0 0,1-1 0 0 0,-1 1 0 0 0,0 0 0 0 0,0 0 0 0 0,0 0 0 0 0,1-1 0 0 0,-1 1 0 0 0,0 0 0 0 0,0 0 0 0 0,1 0 0 0 0,-1 0 0 0 0,0 0 0 0 0,0 0 1 0 0,0 0-1 0 0,1 0 1 0 0,-1 0-1 0 0,0 0 1 0 0,0 0-1 0 0,0 0 1 0 0,0 0-1 0 0,1 0 0 0 0,-1 0 1 0 0,0 0-1 0 0,0 1 1 0 0,0-1-1 0 0,0 0 1 0 0,0 0-1 0 0,0 0 1 0 0,1 0-1 0 0,-1 0 0 0 0,0 0 1 0 0,0 0-1 0 0,0 1 1 0 0,0-1-1 0 0,0 0 1 0 0,0 0-1 0 0,0 0 0 0 0,0 0 1 0 0,0 1-1 0 0,0-1 1 0 0,0 0-1 0 0,0 0 1 0 0,0 0-1 0 0,0 0 1 0 0,1 1-1 0 0,-1-1 0 0 0,-1 0 1 0 0,1 0-1 0 0,0 0 1 0 0,0 0-1 0 0,0 1 1 0 0,4 3 649 0 0,-3-2-618 0 0,0 0 0 0 0,-1 0 0 0 0,1 0-1 0 0,-1 0 1 0 0,0 0 0 0 0,1 0 0 0 0,-1 1-1 0 0,0-1 1 0 0,0 0 0 0 0,-1 2 0 0 0,-5 26 292 0 0,1-4-40 0 0,-19 143 435 0 0,-11 65-8 0 0,-57 204 630 0 0,82-396-1311 0 0,-17 51-1949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4.5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285 0 11448 0 0,'4'49'864'0'0,"-3"2"-433"0"0,-3 98 612 0 0,-76 439 331 0 0,22-305-1031 0 0,-40 245 11 0 0,39 90-2110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5.33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1778 271 12664 0 0,'-11'-1'41'0'0,"1"-1"0"0"0,-1 1 0 0 0,1-2 0 0 0,0 1 0 0 0,-1-1 1 0 0,-13-7-1 0 0,-25-6 191 0 0,-46-2 242 0 0,25 7-203 0 0,-122-31 389 0 0,39 12-200 0 0,-165-28 188 0 0,92 36-328 0 0,119 14-192 0 0,-229-20 189 0 0,192 13-2287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8.4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0 13056 0 0,'0'0'0'0'0,"-7"46"0"0"0,7-10 0 0 0,0 8 504 0 0,0 5 0 0 0,0 6 0 0 0,4 15 0 0 0,0-9 168 0 0,-1-4 0 0 0,0 4-1 0 0,3 1 9 0 0,-3-2-464 0 0,-1-1 8 0 0,7 10-8 0 0,2 0 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9.0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14064 0 0,'32'17'62'0'0,"5"-6"416"0"0,-23-7-282 0 0,-1 0 1 0 0,15 7-1 0 0,134 80 1340 0 0,-125-70-1244 0 0,-22-13-163 0 0,1 1 0 0 0,-2 1 0 0 0,20 16 0 0 0,-30-23-116 0 0,0 1 0 0 0,-1-1 0 0 0,0 1 0 0 0,0 0 0 0 0,0 0 1 0 0,0 0-1 0 0,0 0 0 0 0,-1 1 0 0 0,0-1 0 0 0,0 1 0 0 0,0-1 0 0 0,-1 1 0 0 0,1 0 0 0 0,-1 0 0 0 0,0 0 0 0 0,0 9 0 0 0,-1-9-12 0 0,0 0-1 0 0,0 0 0 0 0,-1 0 0 0 0,0 0 1 0 0,0-1-1 0 0,0 1 0 0 0,-1 0 0 0 0,1-1 0 0 0,-1 1 1 0 0,0-1-1 0 0,-1 0 0 0 0,1 1 0 0 0,-1-1 1 0 0,0 0-1 0 0,-5 6 0 0 0,-1-1-64 0 0,0 0-1 0 0,-1-1 1 0 0,0-1-1 0 0,-20 13 1 0 0,28-19-12 0 0,-17 12-202 0 0,18-13 216 0 0,0 1-1 0 0,1 0 1 0 0,-1-1 0 0 0,0 1 0 0 0,0 0 0 0 0,1 0 0 0 0,-1-1 0 0 0,0 1-1 0 0,1 0 1 0 0,-1 0 0 0 0,1 0 0 0 0,-1 0 0 0 0,1 0 0 0 0,-1 0-1 0 0,1 0 1 0 0,-1 1 0 0 0,1-1 6 0 0,0 0-1 0 0,0 0 1 0 0,1 0-1 0 0,-1 0 0 0 0,0 0 1 0 0,0 0-1 0 0,1 0 1 0 0,-1-1-1 0 0,0 1 1 0 0,1 0-1 0 0,-1 0 1 0 0,1 0-1 0 0,-1-1 0 0 0,1 1 1 0 0,-1 0-1 0 0,1 0 1 0 0,0 0-1 0 0,1 1-13 0 0,0 0 0 0 0,0 1 0 0 0,0-1 0 0 0,-1 1 0 0 0,2 2 0 0 0,118 290-945 0 0,-118-286 1007 0 0,0 0 1 0 0,-1 1 0 0 0,0-1-1 0 0,0 0 1 0 0,-1 1-1 0 0,0-1 1 0 0,-1 1-1 0 0,0-1 1 0 0,-2 18 0 0 0,1-22 10 0 0,0 1 1 0 0,-1-1 0 0 0,1 0 0 0 0,-1 0-1 0 0,0 0 1 0 0,0 0 0 0 0,0-1 0 0 0,-1 1-1 0 0,0-1 1 0 0,0 1 0 0 0,0-1 0 0 0,0 0 0 0 0,-1 0-1 0 0,0 0 1 0 0,0-1 0 0 0,0 1 0 0 0,0-1-1 0 0,-8 5 1 0 0,1-2 15 0 0,-23 12 52 0 0,31-17-62 0 0,0 0 1 0 0,-1 0 0 0 0,1 0 0 0 0,0 0 0 0 0,-1-1-1 0 0,1 1 1 0 0,-1-1 0 0 0,-6 0 0 0 0,-2-2 28 0 0,1 1 0 0 0,-1-1 0 0 0,1-1 0 0 0,0 0 0 0 0,0-1 0 0 0,0 0 0 0 0,0 0 0 0 0,1-2 0 0 0,0 1 0 0 0,-19-14 0 0 0,23 15-9 0 0,0-1 0 0 0,0 0-1 0 0,1 0 1 0 0,0 0 0 0 0,0 0 0 0 0,0-1-1 0 0,1 0 1 0 0,-1 0 0 0 0,1-1 0 0 0,-5-11-1 0 0,0-9-1765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19.6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925 0 11856 0 0,'14'57'150'0'0,"-9"-41"-45"0"0,-1 1-1 0 0,3 17 1 0 0,-2 4 354 0 0,-2 0 1 0 0,-3 59-1 0 0,-1-83-278 0 0,-1 0 0 0 0,0 0-1 0 0,-1 0 1 0 0,-1 0 0 0 0,0 0-1 0 0,0 0 1 0 0,-2-1 0 0 0,1 0 0 0 0,-2 0-1 0 0,-8 13 1 0 0,5-11-3 0 0,-1-1-1 0 0,0 0 0 0 0,-1 0 1 0 0,0-2-1 0 0,-1 1 0 0 0,-1-2 0 0 0,-23 17 1 0 0,24-20-111 0 0,-1-1 0 0 0,0 0 0 0 0,0-1 0 0 0,0-1 0 0 0,-1 0 0 0 0,0-1 0 0 0,0 0 0 0 0,0-1 0 0 0,0-1 0 0 0,-1 0 0 0 0,1-1-1 0 0,-22-2 1 0 0,28 1-45 0 0,0-2-1 0 0,1 1 0 0 0,-1-1 0 0 0,0 0 1 0 0,1-1-1 0 0,-1 0 0 0 0,1 0 0 0 0,0-1 1 0 0,0 0-1 0 0,0 0 0 0 0,0-1 0 0 0,1 0 1 0 0,-13-11-1 0 0,5 1 6 0 0,0-1 0 0 0,-15-23 0 0 0,23 29-14 0 0,1-1 1 0 0,0 1-1 0 0,1-1 0 0 0,0 0 1 0 0,-5-20-1 0 0,3 8 14 0 0,-15-55 81 0 0,17 68-68 0 0,1-1 0 0 0,-1 0 0 0 0,-1 1 0 0 0,-12-18 0 0 0,17 26-27 0 0,-1 0 0 0 0,1 0 0 0 0,-1 1 0 0 0,1-1 0 0 0,-1 0 0 0 0,0 1 0 0 0,0 0 0 0 0,0-1 0 0 0,0 1 0 0 0,0 0 0 0 0,0 0 1 0 0,0 0-1 0 0,0 0 0 0 0,-1 0 0 0 0,1 1 0 0 0,-4-2 0 0 0,2 2 3 0 0,1 0 0 0 0,-1 0 1 0 0,1 1-1 0 0,-1-1 0 0 0,1 0 0 0 0,-1 1 1 0 0,1 0-1 0 0,0 0 0 0 0,-1 0 1 0 0,-3 2-1 0 0,-3 2 20 0 0,1 1-1 0 0,0 0 1 0 0,0 0 0 0 0,0 0 0 0 0,-15 16 0 0 0,7-4 10 0 0,2 0 0 0 0,0 1 0 0 0,1 0 0 0 0,1 1 0 0 0,1 1 0 0 0,0 0 0 0 0,2 1 0 0 0,-10 26 0 0 0,18-40-36 0 0,1-1 0 0 0,-1 0 0 0 0,1 1 0 0 0,0-1 0 0 0,1 1 0 0 0,0 0 0 0 0,0-1 0 0 0,1 1-1 0 0,0-1 1 0 0,0 1 0 0 0,4 13 0 0 0,-4-17-5 0 0,1 0 1 0 0,-1-1-1 0 0,1 1 0 0 0,0-1 1 0 0,0 1-1 0 0,0-1 0 0 0,1 0 1 0 0,-1 1-1 0 0,1-1 0 0 0,0-1 1 0 0,0 1-1 0 0,5 4 0 0 0,10 5-2498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3.3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1 221 16280 0 0,'11'1'0'0'0,"9"2"0"0"0,37-3 0 0 0,21-3 303 0 0,15-1 17 0 0,19-4-16 0 0,5-3 8 0 0,5-11 376 0 0,3 3 8 0 0,23-2-8 0 0,0 1 16 0 0,14-5-344 0 0,-1-4 8 0 0,5 3-8 0 0,9-11 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20.0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714 352 12960 0 0,'1'1'17'0'0,"0"1"0"0"0,0-1-1 0 0,0 0 1 0 0,0 0 0 0 0,0 0 0 0 0,-1 1 0 0 0,1-1 0 0 0,0 0 0 0 0,-1 1 0 0 0,1-1 0 0 0,-1 1 0 0 0,0-1 0 0 0,1 1 0 0 0,-1-1 0 0 0,0 0 0 0 0,0 1 0 0 0,0 2 0 0 0,0-2 32 0 0,-1 3 108 0 0,1-1 0 0 0,-1 1 0 0 0,0-1-1 0 0,-3 9 1 0 0,3-12-102 0 0,0 1 0 0 0,0-1-1 0 0,1 0 1 0 0,-1 1 0 0 0,0-1 0 0 0,-1 0 0 0 0,1 0 0 0 0,0 1 0 0 0,0-1-1 0 0,-1 0 1 0 0,1 0 0 0 0,0 0 0 0 0,-1-1 0 0 0,1 1 0 0 0,-1 0-1 0 0,-2 1 1 0 0,-17 6 374 0 0,9-3-301 0 0,0-1-1 0 0,0 0 1 0 0,0 0-1 0 0,-14 1 1 0 0,-10-2 70 0 0,-1-2 0 0 0,1-1 0 0 0,0-2 0 0 0,-51-9 0 0 0,42 4-24 0 0,1-2 0 0 0,-49-18 0 0 0,80 22-147 0 0,1-1 1 0 0,0 0 0 0 0,0 0-1 0 0,1-2 1 0 0,0 1 0 0 0,0-2-1 0 0,0 1 1 0 0,1-1 0 0 0,1-1-1 0 0,-17-21 1 0 0,19 22-12 0 0,1 0 1 0 0,1-1-1 0 0,0 0 0 0 0,1-1 1 0 0,0 1-1 0 0,0-1 0 0 0,1 1 1 0 0,0-1-1 0 0,1 0 0 0 0,-2-21 1 0 0,4 24-4 0 0,0 0 0 0 0,1 0 0 0 0,0 0 0 0 0,0 0-1 0 0,1 0 1 0 0,0 0 0 0 0,4-10 0 0 0,-3 8 0 0 0,-1 7-7 0 0,-1-1 0 0 0,1 1 1 0 0,-1-1-1 0 0,1 1 0 0 0,0 0 1 0 0,0 0-1 0 0,0 0 1 0 0,1 0-1 0 0,-1 0 0 0 0,5-4 1 0 0,2 1 8 0 0,-1-1 1 0 0,13-6-1 0 0,-11 7-11 0 0,-6 4-1 0 0,1 0-1 0 0,0-1 1 0 0,0 2 0 0 0,0-1 0 0 0,0 0 0 0 0,0 1-1 0 0,1 0 1 0 0,-1 1 0 0 0,0-1 0 0 0,0 1 0 0 0,1 0 0 0 0,-1 0-1 0 0,0 0 1 0 0,1 1 0 0 0,-1 0 0 0 0,0 0 0 0 0,6 2-1 0 0,7 3 3 0 0,-1 0 0 0 0,0 2 0 0 0,27 15 0 0 0,-34-17-4 0 0,0 0 0 0 0,-1 0-1 0 0,0 1 1 0 0,0 0 0 0 0,-1 0-1 0 0,1 1 1 0 0,-2 1 0 0 0,1-1-1 0 0,-1 1 1 0 0,-1 0 0 0 0,7 11-1 0 0,11 23 4 0 0,-1 0-1 0 0,-3 2 1 0 0,-1 1-1 0 0,20 76 1 0 0,-28-81 3 0 0,-2 1 1 0 0,-2 0 0 0 0,1 47-1 0 0,-7-42 7 0 0,-3-1 0 0 0,-1 1 0 0 0,-3-1 0 0 0,-18 70 0 0 0,6-49 27 0 0,-38 91 0 0 0,51-147-616 0 0,-1-1 0 0 0,0 1-1 0 0,-8 10 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20.4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744 46 13464 0 0,'-32'-9'39'0'0,"23"6"13"0"0,0 1 1 0 0,-1 0 0 0 0,-10-1 0 0 0,-74-9 747 0 0,60 7-272 0 0,-39-1 0 0 0,27 3-121 0 0,14 2-8 0 0,-56 5 1 0 0,68-2-255 0 0,16-2-121 0 0,-1 1 0 0 0,1-1-1 0 0,0 1 1 0 0,0 0 0 0 0,0 1 0 0 0,0-1 0 0 0,0 1 0 0 0,0 0 0 0 0,1-1 0 0 0,-5 5 0 0 0,6-5-14 0 0,1 0 0 0 0,-1 0 1 0 0,1 0-1 0 0,0 0 0 0 0,-1 1 0 0 0,1-1 1 0 0,0 1-1 0 0,0-1 0 0 0,0 1 1 0 0,0-1-1 0 0,0 1 0 0 0,0 0 1 0 0,1-1-1 0 0,-1 1 0 0 0,0 0 1 0 0,1-1-1 0 0,-1 1 0 0 0,1 0 1 0 0,0 0-1 0 0,0 0 0 0 0,0 0 1 0 0,0-1-1 0 0,0 1 0 0 0,0 0 0 0 0,0 0 1 0 0,1 2-1 0 0,1 4 9 0 0,1 0 0 0 0,0 0 0 0 0,1 0 0 0 0,0 0 0 0 0,0-1 0 0 0,8 11 0 0 0,-2-2-5 0 0,28 39 19 0 0,2-1 0 0 0,3-3 0 0 0,62 60 0 0 0,30 39-21 0 0,-89-96-7 0 0,-24-30-5 0 0,-2 1 1 0 0,-1 1-1 0 0,-1 0 0 0 0,-1 2 0 0 0,13 29 0 0 0,-28-53 0 0 0,17 47 0 0 0,-17-44 0 0 0,0 0 0 0 0,-1 0 0 0 0,0 0 0 0 0,0 0 0 0 0,-1 13 0 0 0,-1-14 1 0 0,1 0-1 0 0,-1 0 0 0 0,0 0 0 0 0,-1 0 0 0 0,0 0 0 0 0,0 0 0 0 0,0 0 0 0 0,-1-1 0 0 0,1 1 0 0 0,-1-1 0 0 0,0 0 0 0 0,-1 0 0 0 0,0 0 0 0 0,1 0 0 0 0,-1-1 0 0 0,-1 1 1 0 0,1-1-1 0 0,-1 0 0 0 0,0 0 0 0 0,-7 4 0 0 0,-7 3 3 0 0,-27 11 0 0 0,24-12-3 0 0,-8 3 4 0 0,1-2-1 0 0,-1 0 0 0 0,-60 10 1 0 0,42-11-1 0 0,9-1 0 0 0,0-3 0 0 0,-39 3 0 0 0,50-9-1 0 0,0-1 0 0 0,-36-5 0 0 0,48 3-2 0 0,1 0 1 0 0,-1-1-1 0 0,1-1 0 0 0,0 0 1 0 0,-23-12-1 0 0,-3-8-2221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20.7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279 1 15272 0 0,'-7'32'0'0'0,"-11"54"0"0"0,3 37 0 0 0,-2 9 104 0 0,-2-10 0 0 0,-1 1 8 0 0,2-19-8 0 0,3-18 384 0 0,-4-9 7 0 0,-2 0-7 0 0,-4-5 8 0 0,2-17-192 0 0,5-16 0 0 0,0-5 0 0 0,-8-4 16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6:21.1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16687 0 0,'0'2'0'0'0,"0"0"0"0"0,1 10 0 0 0,9 6 288 0 0,8 0-8 0 0,13 5 8 0 0,10-1 8 0 0,3-13 88 0 0,-3-13-8 0 0,-2-12 0 0 0,-5-5 0 0 0</inkml:trace>
  <inkml:trace contextRef="#ctx0" brushRef="#br0" timeOffset="1">998 2627 19999 0 0,'-4'1'0'0'0,"-13"6"0"0"0,8 5 0 0 0,5-12 48 0 0,13-5 16 0 0,16-3-8 0 0,14-17 8 0 0,-9-16 40 0 0,-12-25 8 0 0,-13-31-8 0 0,-12-2 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2.6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0 139 13360 0 0,'3'-8'5'0'0,"-2"3"12"0"0,0 1 0 0 0,0-1 0 0 0,1 0 0 0 0,0 1 0 0 0,0-1-1 0 0,0 1 1 0 0,0 0 0 0 0,1-1 0 0 0,0 1 0 0 0,0 0 0 0 0,0 0 0 0 0,4-3 0 0 0,4-3 78 0 0,1 1 0 0 0,14-9 0 0 0,-20 15-38 0 0,0-1 0 0 0,0 2 0 0 0,0-1 0 0 0,1 1 0 0 0,-1 0 0 0 0,1 0 0 0 0,7-1 0 0 0,13-2 160 0 0,-18 3-146 0 0,0 0 0 0 0,0 1 0 0 0,1 0 0 0 0,-1 0 0 0 0,1 1 0 0 0,-1 0 1 0 0,13 2-1 0 0,-10 0-11 0 0,-4 0-23 0 0,0-1 1 0 0,0 1-1 0 0,-1 0 1 0 0,1 1-1 0 0,0 0 1 0 0,-1 0-1 0 0,8 5 1 0 0,-5-1-10 0 0,0 1 0 0 0,-1 0 1 0 0,0 0-1 0 0,-1 1 1 0 0,0 0-1 0 0,0 1 1 0 0,-1 0-1 0 0,12 20 1 0 0,58 135 187 0 0,-20-23 46 0 0,-41-109-146 0 0,1-1-1 0 0,27 36 1 0 0,-11-23 125 0 0,48 51 0 0 0,-58-72-68 0 0,1-2 0 0 0,2 0 0 0 0,40 27 0 0 0,-63-47-152 0 0,0 0-1 0 0,1 0 0 0 0,0-1 0 0 0,-1 1 0 0 0,1-1 0 0 0,0 0 0 0 0,0 0 0 0 0,0 0 0 0 0,-1 0 0 0 0,1-1 0 0 0,0 1 0 0 0,0-1 0 0 0,0 0 0 0 0,0 0 0 0 0,6-1 1 0 0,-5 0-6 0 0,0-1 0 0 0,0 1 0 0 0,0-1 0 0 0,0 0 0 0 0,-1 0 0 0 0,1-1 0 0 0,-1 1 1 0 0,1-1-1 0 0,-1 0 0 0 0,0 0 0 0 0,6-6 0 0 0,19-24-842 0 0,45-65 1 0 0,-71 93 254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2.9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753 0 10848 0 0,'-1'3'9'0'0,"-1"-1"1"0"0,0 0 0 0 0,1 0-1 0 0,-1 1 1 0 0,1-1-1 0 0,0 1 1 0 0,0 0 0 0 0,0-1-1 0 0,0 1 1 0 0,0 0 0 0 0,1-1-1 0 0,-1 1 1 0 0,1 0 0 0 0,0 3-1 0 0,-4 17 93 0 0,-20 53 500 0 0,-43 93 0 0 0,59-150-550 0 0,-191 394 1380 0 0,134-283-1096 0 0,9-17-140 0 0,31-64-125 0 0,-151 306 704 0 0,144-287-578 0 0,-25 59 321 0 0,52-111-442 0 0,0 0 0 0 0,1 0 0 0 0,0 0 0 0 0,1 1 0 0 0,1-1 0 0 0,0 23 0 0 0,2-33-336 0 0,1 0-1 0 0,-1 0 1 0 0,1 0-1 0 0,0 0 1 0 0,1 0-1 0 0,3 9 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9.0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141 164 8536 0 0,'-5'-14'94'0'0,"0"1"0"0"0,-11-21 0 0 0,13 28 76 0 0,0 1 0 0 0,-1 0 0 0 0,1 0 0 0 0,-1 0 0 0 0,0 0 1 0 0,-1 0-1 0 0,1 1 0 0 0,-8-6 0 0 0,10 10-135 0 0,1-1 1 0 0,0 1-1 0 0,0 0 1 0 0,0 0-1 0 0,0 0 0 0 0,0 0 1 0 0,0 0-1 0 0,0 0 1 0 0,0 0-1 0 0,0 0 1 0 0,0 0-1 0 0,0 0 0 0 0,0 0 1 0 0,0 1-1 0 0,-1-1 1 0 0,1 1-1 0 0,1-1 0 0 0,-1 1 1 0 0,0-1-1 0 0,0 1 1 0 0,0-1-1 0 0,0 1 0 0 0,0 0 1 0 0,0-1-1 0 0,1 1 1 0 0,-1 0-1 0 0,0 0 1 0 0,0 0-1 0 0,1 0 0 0 0,-1-1 1 0 0,1 1-1 0 0,-1 0 1 0 0,0 2-1 0 0,-4 11 20 0 0,-3 8 1 0 0,2 0 0 0 0,-5 24 0 0 0,6 1 11 0 0,1 0 1 0 0,2 1 0 0 0,3-1 0 0 0,7 57-1 0 0,-6-87-37 0 0,2 0 0 0 0,0 0 0 0 0,0-1 0 0 0,2 1 0 0 0,0-1 0 0 0,1-1 0 0 0,14 25 0 0 0,-13-27 4 0 0,0-1 0 0 0,1-1-1 0 0,0 1 1 0 0,1-2-1 0 0,0 1 1 0 0,0-1 0 0 0,1-1-1 0 0,1 0 1 0 0,16 10-1 0 0,48 21 199 0 0,-68-36-200 0 0,1-1 0 0 0,-1 0 0 0 0,0 0 0 0 0,1-1 0 0 0,-1 0 0 0 0,1 0 0 0 0,0-1 0 0 0,0 0 0 0 0,0-1 0 0 0,-1 0 0 0 0,1 0 0 0 0,14-3 0 0 0,5-3 98 0 0,1-1 1 0 0,39-15 0 0 0,-51 16-76 0 0,12-5 55 0 0,-1 0-1 0 0,0-2 1 0 0,45-29 0 0 0,-12 2 167 0 0,80-70 0 0 0,-118 89-209 0 0,-1-1 1 0 0,0-1 0 0 0,-2-1-1 0 0,-1-1 1 0 0,-1-1 0 0 0,17-30-1 0 0,-32 51-56 0 0,15-31 98 0 0,24-60 1 0 0,-38 85-77 0 0,0 1 1 0 0,-1-1-1 0 0,-1 0 1 0 0,0-1-1 0 0,0 1 1 0 0,-1 0-1 0 0,-1 0 1 0 0,0-1-1 0 0,0 1 1 0 0,-4-21-1 0 0,3 28-3 0 0,-1 0-1 0 0,1 0 0 0 0,-1 0 1 0 0,0 0-1 0 0,1 0 1 0 0,-5-6-1 0 0,5 9-16 0 0,0 0-1 0 0,1 0 1 0 0,-1 0-1 0 0,0 0 1 0 0,0 0-1 0 0,1 1 1 0 0,-1-1-1 0 0,0 0 0 0 0,0 0 1 0 0,0 1-1 0 0,0-1 1 0 0,0 0-1 0 0,0 1 1 0 0,0-1-1 0 0,0 1 1 0 0,0-1-1 0 0,-1 1 1 0 0,1 0-1 0 0,0-1 1 0 0,0 1-1 0 0,0 0 1 0 0,0 0-1 0 0,-1 0 1 0 0,1 0-1 0 0,0 0 1 0 0,0 0-1 0 0,0 0 1 0 0,0 0-1 0 0,-2 1 1 0 0,0 1 23 0 0,-1-1 1 0 0,1 1 0 0 0,-1 0 0 0 0,1 0 0 0 0,0 0 0 0 0,0 1 0 0 0,0-1 0 0 0,0 1 0 0 0,0 0 0 0 0,1 0 0 0 0,-1 0 0 0 0,1 0 0 0 0,0 0 0 0 0,-3 5 0 0 0,-2 6 72 0 0,0 1 0 0 0,-5 18 1 0 0,2-6-26 0 0,1-2 13 0 0,0 1 1 0 0,2-1 0 0 0,2 2-1 0 0,0-1 1 0 0,-1 28-1 0 0,3 136 344 0 0,40 249 364 0 0,-23-303-605 0 0,16 136 241 0 0,-24-228-336 0 0,-3 0 0 0 0,-1 0 0 0 0,-2 0 0 0 0,-8 56 0 0 0,6-90-80 0 0,-1 0 0 0 0,0 1 1 0 0,0-1-1 0 0,-1-1 0 0 0,0 1 1 0 0,-1 0-1 0 0,0-1 0 0 0,-8 13 0 0 0,0-6 25 0 0,0 0 0 0 0,-1 0 0 0 0,-19 16 0 0 0,15-17-3 0 0,-1-1 1 0 0,0-1 0 0 0,-1-1-1 0 0,-35 17 1 0 0,-91 30 149 0 0,118-49-171 0 0,-11 4 31 0 0,-2-1 0 0 0,1-2 1 0 0,-65 9-1 0 0,88-18-45 0 0,-95 8 75 0 0,92-9-63 0 0,-1-1 0 0 0,1-1 0 0 0,-30-5 0 0 0,38 4-11 0 0,0-1 0 0 0,0 0 1 0 0,-1-1-1 0 0,2 0 0 0 0,-21-11 0 0 0,28 13-9 0 0,1 0 0 0 0,-1 0 0 0 0,1-1 0 0 0,0 0 0 0 0,0 1 1 0 0,0-1-1 0 0,0 0 0 0 0,1 0 0 0 0,-1-1 0 0 0,1 1 0 0 0,-1-1 0 0 0,1 1 0 0 0,0-1 1 0 0,1 0-1 0 0,-1 1 0 0 0,1-1 0 0 0,-1 0 0 0 0,1 0 0 0 0,0 0 0 0 0,1 0 1 0 0,-2-7-1 0 0,2 5 3 0 0,0-1 1 0 0,1 0 0 0 0,0 0-1 0 0,0 1 1 0 0,0-1 0 0 0,3-7-1 0 0,17-41 41 0 0,-21 53-48 0 0,22-46 36 0 0,3 0 0 0 0,1 1 0 0 0,3 1 0 0 0,36-43 0 0 0,-24 39 1 0 0,2 2 1 0 0,2 2-1 0 0,54-43 0 0 0,-55 55-8 0 0,1 2 1 0 0,1 1 0 0 0,2 3-1 0 0,0 2 1 0 0,2 2 0 0 0,1 3-1 0 0,1 1 1 0 0,60-14 0 0 0,-68 24-12 0 0,1 2 0 0 0,1 2 1 0 0,-1 1-1 0 0,1 3 0 0 0,0 1 0 0 0,0 3 1 0 0,0 2-1 0 0,-1 1 0 0 0,0 3 0 0 0,53 16 1 0 0,2 10-2863 0 0,-100-34 2842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0.6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2018 3453 11856 0 0,'-80'-24'39'0'0,"6"3"67"0"0,36 11 52 0 0,0-1 0 0 0,-63-27-1 0 0,26 4 173 0 0,-66-30 318 0 0,8-12-306 0 0,-56-65-99 0 0,79 57-200 0 0,3 2-51 0 0,-172-167 0 0 0,92 38-9 0 0,155 174 10 0 0,-35-44-13 0 0,-94-151 0 0 0,117 156 9 0 0,3-1 1 0 0,-43-115 0 0 0,76 167 9 0 0,0 0-1 0 0,2 0 1 0 0,1-1 0 0 0,1 1 0 0 0,1-1-1 0 0,0-29 1 0 0,4 24 1 0 0,1-1 0 0 0,2 1-1 0 0,1-1 1 0 0,12-43 0 0 0,-2 29 2 0 0,1 1 1 0 0,30-57-1 0 0,58-78 16 0 0,-57 113 41 0 0,2 1 0 0 0,103-106 0 0 0,-103 126 47 0 0,1 1 0 0 0,3 3 0 0 0,106-65 0 0 0,80-25 331 0 0,-12 41-63 0 0,-175 73-298 0 0,45-12 125 0 0,107-19 0 0 0,227-14 253 0 0,-356 59-350 0 0,132 10 0 0 0,73 29 54 0 0,-43 15-62 0 0,-7 16-23 0 0,-147-39-47 0 0,-2 3 0 0 0,-1 4-1 0 0,-1 4 1 0 0,86 55 0 0 0,-110-56 0 0 0,-1 2 1 0 0,-2 3-1 0 0,-1 1 0 0 0,-3 3 1 0 0,-2 2-1 0 0,43 57 1 0 0,-45-46 34 0 0,-3 2 0 0 0,-2 2 1 0 0,58 132-1 0 0,35 206 180 0 0,-116-339-184 0 0,-3 1 0 0 0,-2 1 0 0 0,4 124 0 0 0,-15-145-28 0 0,-2 0 0 0 0,-2-1 0 0 0,-1 0 0 0 0,-3 0 0 0 0,-1 0-1 0 0,-2-1 1 0 0,-16 40 0 0 0,17-58-9 0 0,-2 0 1 0 0,0-1-1 0 0,-1 0 1 0 0,0-1-1 0 0,-2-1 0 0 0,-33 36 1 0 0,8-15 19 0 0,-1-1-1 0 0,-1-2 1 0 0,-3-2 0 0 0,-48 30-1 0 0,8-18 46 0 0,-95 37 0 0 0,105-54 8 0 0,-150 41 1 0 0,-89-6 79 0 0,237-54-117 0 0,-2-3 0 0 0,-80-2 0 0 0,134-7-40 0 0,-170-4 83 0 0,170 2-83 0 0,-1-2-1 0 0,1-1 1 0 0,0 0-1 0 0,1-2 0 0 0,-40-16 1 0 0,17-2-2412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1.01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14464 0 0,'4'5'23'0'0,"1"0"1"0"0,-1 1-1 0 0,0-1 0 0 0,0 1 1 0 0,-1 0-1 0 0,3 7 1 0 0,14 39 226 0 0,-15-35-142 0 0,-1-1-1 0 0,-1 1 1 0 0,0 0-1 0 0,0 27 1 0 0,-5 70 280 0 0,2-107-366 0 0,-18 178 418 0 0,0-11-154 0 0,17-137-230 0 0,1 1 1 0 0,9 64-1 0 0,-6-81-35 0 0,2 0 1 0 0,0 0 0 0 0,2 0-1 0 0,13 30 1 0 0,-13-37-12 0 0,0-1 1 0 0,1 0 0 0 0,0 0-1 0 0,1-1 1 0 0,1 0 0 0 0,0 0-1 0 0,15 13 1 0 0,-13-15-4 0 0,0 0 0 0 0,1-1 0 0 0,0 0 0 0 0,1-1-1 0 0,24 11 1 0 0,-27-15-4 0 0,-1 0 0 0 0,1-1 0 0 0,0-1 0 0 0,0 1 0 0 0,0-2 0 0 0,0 1 0 0 0,1-2 0 0 0,20 0 0 0 0,-12-3-1 0 0,-1-1 0 0 0,-1-1 0 0 0,1-1-1 0 0,26-11 1 0 0,-25 9-2 0 0,10-3-2 0 0,49-28-1 0 0,-66 31 1 0 0,0 0 0 0 0,-1-1 0 0 0,0-1 0 0 0,0 0 0 0 0,18-19 0 0 0,14-32-2134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1.3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9 13864 0 0,'4'0'0'0'0,"6"0"0"0"0,38 4 0 0 0,11-8 152 0 0,5 0 0 0 0,11 1 8 0 0,16 6-8 0 0,-3-3 144 0 0,-4-3 0 0 0,5 2 0 0 0,4 5 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5.1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833 1 10544 0 0,'-48'5'137'0'0,"47"-5"-102"0"0,0 1 0 0 0,0-1 0 0 0,0 1 0 0 0,0-1 0 0 0,0 1 0 0 0,0 0 0 0 0,0 0 0 0 0,0-1 0 0 0,0 1 0 0 0,0 0 0 0 0,0 0 0 0 0,0 0 0 0 0,1 0 0 0 0,-1 0 0 0 0,0 0 0 0 0,1 0 0 0 0,-1 0 0 0 0,1 0 0 0 0,-1 1 0 0 0,1-1 1 0 0,0 0-1 0 0,-1 0 0 0 0,1 0 0 0 0,0 1 0 0 0,0-1 0 0 0,0 2 0 0 0,-1-1 72 0 0,1 1 0 0 0,0 0 0 0 0,0-1 1 0 0,0 1-1 0 0,0 0 0 0 0,0 0 0 0 0,1-1 1 0 0,-1 1-1 0 0,1 0 0 0 0,2 4 0 0 0,4 1 73 0 0,6 3-139 0 0,2 0 0 0 0,0 0 0 0 0,0-2 0 0 0,1 0 0 0 0,0 0 0 0 0,0-2 0 0 0,1 0 0 0 0,0-1 0 0 0,0 0 1 0 0,1-2-1 0 0,-1 0 0 0 0,19 2 0 0 0,71 7 73 0 0,141 13 54 0 0,-179-22-122 0 0,29 2 0 0 0,-66-5-14 0 0,0 0 0 0 0,0 3 0 0 0,0 0 0 0 0,52 15 0 0 0,-74-15-5 0 0,1 0 1 0 0,-1 0-1 0 0,-1 1 0 0 0,13 7 0 0 0,-21-11-19 0 0,1 0 1 0 0,-1 0-1 0 0,0 1 0 0 0,0-1 0 0 0,0 0 0 0 0,0 0 0 0 0,0 1 1 0 0,0-1-1 0 0,1 2 0 0 0,-2-3-4 0 0,0 1 0 0 0,1-1 0 0 0,-1 1 0 0 0,0-1 0 0 0,0 0 0 0 0,0 1 0 0 0,0-1 0 0 0,1 1 0 0 0,-1-1 0 0 0,0 1 0 0 0,0-1 0 0 0,0 1 0 0 0,0-1 0 0 0,0 1 0 0 0,0-1 0 0 0,0 0 0 0 0,0 1 0 0 0,0-1 0 0 0,-1 1 0 0 0,1-1 0 0 0,0 1 1 0 0,0-1-1 0 0,0 1 0 0 0,0-1 0 0 0,-1 0 0 0 0,1 1 0 0 0,0-1 0 0 0,0 0 0 0 0,-1 1 0 0 0,1-1 0 0 0,0 1 0 0 0,-1-1 0 0 0,1 0 0 0 0,-1 1 0 0 0,-14 7 47 0 0,0 0 0 0 0,0-1 0 0 0,-31 9 0 0 0,-50 8 82 0 0,71-20-87 0 0,0-2-1 0 0,0 0 1 0 0,-51-4-1 0 0,52 0-21 0 0,-8-1 19 0 0,-1-3 0 0 0,-60-17 0 0 0,78 19-34 0 0,-9-4 21 0 0,0-1 1 0 0,1-2-1 0 0,-43-25 0 0 0,61 33-24 0 0,-1-1 4 0 0,0 0 0 0 0,0 0 1 0 0,0-1-1 0 0,1 0 0 0 0,-1 0 1 0 0,-7-11-1 0 0,1-1 27 0 0,-11-20 1 0 0,20 32-30 0 0,1 3-2 0 0,1-1 0 0 0,-1 0 0 0 0,1 1 0 0 0,0-1 0 0 0,0 0 1 0 0,0 1-1 0 0,1-1 0 0 0,-1 0 0 0 0,1 0 0 0 0,-1 0 0 0 0,1 0 1 0 0,0 0-1 0 0,0-2 0 0 0,1 3 0 0 0,-1 0 1 0 0,1 0-1 0 0,-1 0 1 0 0,1 0-1 0 0,0 0 1 0 0,0 0-1 0 0,0 0 1 0 0,0 0-1 0 0,0 1 1 0 0,0-1-1 0 0,0 0 1 0 0,0 1-1 0 0,1-1 1 0 0,-1 1-1 0 0,1-1 1 0 0,-1 1-1 0 0,1 0 1 0 0,0 0-1 0 0,3-2 1 0 0,1-1 3 0 0,0 0 0 0 0,1 1 0 0 0,-1 0 0 0 0,1 1 0 0 0,0-1 0 0 0,0 1 0 0 0,0 1 0 0 0,0-1 0 0 0,0 1 0 0 0,0 0 0 0 0,0 1 1 0 0,0 0-1 0 0,0 0 0 0 0,0 0 0 0 0,8 2 0 0 0,-4 1 5 0 0,0-1 0 0 0,0 2 1 0 0,-1-1-1 0 0,1 2 0 0 0,-1-1 1 0 0,0 1-1 0 0,0 1 0 0 0,0 0 1 0 0,17 14-1 0 0,-21-15-6 0 0,0 1 0 0 0,-1-1 0 0 0,0 1 0 0 0,0 1 0 0 0,0-1 0 0 0,0 1 0 0 0,-1 0-1 0 0,0 0 1 0 0,-1 0 0 0 0,1 0 0 0 0,-1 1 0 0 0,-1-1 0 0 0,0 1 0 0 0,0 0 0 0 0,1 8 0 0 0,-2-5 3 0 0,0-1 0 0 0,-1 1 0 0 0,0-1-1 0 0,-1 1 1 0 0,-2 13 0 0 0,1-17-5 0 0,0 0 0 0 0,0 0 0 0 0,0 0 0 0 0,-1 0 0 0 0,0-1 0 0 0,0 1 0 0 0,-1-1 0 0 0,0 0 0 0 0,-5 6 0 0 0,0 0 2 0 0,-2-2 0 0 0,1 1 0 0 0,-1-1-1 0 0,-1-1 1 0 0,0 0 0 0 0,0-1 0 0 0,-1 0 0 0 0,0-1-1 0 0,-24 10 1 0 0,-27 10 18 0 0,-78 26 18 0 0,55-31-13 0 0,-96 13 1 0 0,121-28-22 0 0,0-2 0 0 0,-87-5 1 0 0,67-1 26 0 0,56-3 68 0 0,26 4-60 0 0,1-1-26 0 0,0 0 0 0 0,0 1-1 0 0,0-1 1 0 0,0 0 0 0 0,0 0-1 0 0,0 1 1 0 0,0-1 0 0 0,0 1-1 0 0,1-1 1 0 0,1 0-1 0 0,4 4 47 0 0,20 10 60 0 0,26 17 0 0 0,-43-24-81 0 0,-1 1-1 0 0,1 0 1 0 0,-1 1 0 0 0,0 0 0 0 0,-1 1-1 0 0,7 9 1 0 0,-12-14-27 0 0,-1 0 0 0 0,1 0 1 0 0,-1 0-1 0 0,-1 0 0 0 0,1 0 0 0 0,0 0 0 0 0,-1 0 0 0 0,0 1 0 0 0,0-1 0 0 0,0 1 1 0 0,-1-1-1 0 0,1 1 0 0 0,-1-1 0 0 0,0 1 0 0 0,-1-1 0 0 0,1 1 0 0 0,-1-1 1 0 0,0 1-1 0 0,0-1 0 0 0,0 0 0 0 0,0 1 0 0 0,-4 5 0 0 0,1-1 22 0 0,-1 0 0 0 0,0 0 0 0 0,0 0 0 0 0,-1 0 0 0 0,0-1 0 0 0,-1 0 0 0 0,0 0 0 0 0,-15 13 0 0 0,0-4 45 0 0,-2-1 0 0 0,1-1-1 0 0,-2 0 1 0 0,-29 11-1 0 0,35-19-32 0 0,0 0 0 0 0,-1-2 0 0 0,-30 5 0 0 0,6-2-35 0 0,-63 10 10 0 0,70-16-2399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1.6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507 0 9240 0 0,'-3'3'15'0'0,"0"-1"-1"0"0,0 0 1 0 0,0 0 0 0 0,-1 0 0 0 0,1-1 0 0 0,-1 1-1 0 0,1-1 1 0 0,-1 0 0 0 0,1 0 0 0 0,-5 1 0 0 0,-8 3 150 0 0,-10 6 159 0 0,1 1 0 0 0,1 2 0 0 0,-30 21 0 0 0,46-30-230 0 0,-18 15 399 0 0,-44 41-1 0 0,50-42-311 0 0,-12 14 275 0 0,-45 59 1 0 0,54-62-245 0 0,13-18-103 0 0,1 1-1 0 0,1 0 1 0 0,-10 21 0 0 0,14-26-44 0 0,1 0 1 0 0,0 1 0 0 0,1-1-1 0 0,-1 0 1 0 0,2 1 0 0 0,-1-1-1 0 0,0 15 1 0 0,2-20-39 0 0,1-1 1 0 0,-1 1 0 0 0,1-1-1 0 0,-1 0 1 0 0,1 0-1 0 0,0 1 1 0 0,-1-1 0 0 0,1 0-1 0 0,1 0 1 0 0,-1 0-1 0 0,0 0 1 0 0,3 3 0 0 0,-3-4-15 0 0,-1 0 0 0 0,1 0 0 0 0,0 0 0 0 0,-1-1 1 0 0,1 1-1 0 0,0 0 0 0 0,0 0 0 0 0,0-1 0 0 0,0 1 1 0 0,0-1-1 0 0,0 1 0 0 0,0-1 0 0 0,0 1 0 0 0,0-1 1 0 0,0 0-1 0 0,0 1 0 0 0,0-1 0 0 0,0 0 0 0 0,0 0 1 0 0,0 0-1 0 0,0 0 0 0 0,0 0 0 0 0,0 0 0 0 0,0 0 1 0 0,0 0-1 0 0,1 0 0 0 0,-1 0 0 0 0,0-1 0 0 0,0 1 1 0 0,1-1-1 0 0,22-14 78 0 0,-1 0-1 0 0,0-1 1 0 0,33-33 0 0 0,-39 35-46 0 0,4-8 1 0 0,0 0 0 0 0,-2-1-1 0 0,29-43 1 0 0,-25 32 10 0 0,25-43 77 0 0,-21 32 52 0 0,-27 45-182 0 0,0 0 1 0 0,0-1-1 0 0,0 1 0 0 0,0 0 0 0 0,1 0 0 0 0,-1 0 0 0 0,0 0 0 0 0,0-1 1 0 0,0 1-1 0 0,0 0 0 0 0,0 0 0 0 0,1 0 0 0 0,-1 0 0 0 0,0 0 1 0 0,0 0-1 0 0,0-1 0 0 0,1 1 0 0 0,-1 0 0 0 0,0 0 0 0 0,0 0 1 0 0,0 0-1 0 0,1 0 0 0 0,-1 0 0 0 0,0 0 0 0 0,0 0 0 0 0,0 0 1 0 0,1 0-1 0 0,-1 0 0 0 0,0 0 0 0 0,0 0 0 0 0,1 0 0 0 0,-1 1 14 0 0,1-1-1 0 0,-1 1 0 0 0,1-1 0 0 0,-1 1 1 0 0,0-1-1 0 0,1 1 0 0 0,-1-1 0 0 0,0 1 0 0 0,1 0 1 0 0,-1-1-1 0 0,0 1 0 0 0,0-1 0 0 0,1 1 0 0 0,-1 0 1 0 0,0-1-1 0 0,0 1 0 0 0,0 0 0 0 0,0 0 1 0 0,17 149 182 0 0,-14-96-94 0 0,11 62 0 0 0,-9-87-55 0 0,2 0 0 0 0,1-1 0 0 0,19 47 0 0 0,-24-68-251 0 0,0 1 0 0 0,1-1 0 0 0,0 0 0 0 0,0 0 0 0 0,1-1 0 0 0,0 1 0 0 0,0-1 0 0 0,0 0 0 0 0,12 11 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2.0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32 379 14064 0 0,'-3'13'-6'0'0,"2"-8"17"0"0,0 0-1 0 0,0 1 0 0 0,0 8 1 0 0,1 4 174 0 0,1-10-38 0 0,-1 0 0 0 0,0 0 1 0 0,-1-1-1 0 0,1 1 0 0 0,-1 0 1 0 0,-1 0-1 0 0,0 0 0 0 0,0-1 1 0 0,-3 9-1 0 0,4-15 7 0 0,1 1-1 0 0,0-1 1 0 0,0 0-1 0 0,0 1 1 0 0,0-1-1 0 0,0 0 1 0 0,0 0-1 0 0,1 1 1 0 0,-1-1-1 0 0,1 2 109 0 0,-4-10 34 0 0,0 0-158 0 0,2 5-109 0 0,0 1 0 0 0,0-1 0 0 0,0 0 0 0 0,1 1-1 0 0,-1-1 1 0 0,0 0 0 0 0,1 0 0 0 0,0 1 0 0 0,-1-1 0 0 0,1 0 0 0 0,0-3-1 0 0,-1-18 67 0 0,2 0-1 0 0,6-42 0 0 0,-5 53-76 0 0,1 0 0 0 0,0 0 0 0 0,1 1 0 0 0,0 0-1 0 0,1-1 1 0 0,0 2 0 0 0,12-19 0 0 0,4 1-2 0 0,2 1-1 0 0,1 0 1 0 0,0 2 0 0 0,2 1 0 0 0,34-24-1 0 0,-37 33-13 0 0,0 0-1 0 0,1 1 0 0 0,0 1 0 0 0,1 2 0 0 0,0 0 0 0 0,31-7 0 0 0,-48 16 127 0 0,0 0-1 0 0,0 1 1 0 0,15-1-1 0 0,1 3-2995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2.3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746 1 12960 0 0,'-1'0'0'0'0,"-9"9"0"0"0,-14 19 128 0 0,1 0 1 0 0,-20 33-1 0 0,2-2 71 0 0,9-16 203 0 0,2 2 0 0 0,2 1 0 0 0,-28 64 0 0 0,42-77-199 0 0,5-15-5 0 0,1 1 1 0 0,-6 25-1 0 0,10-28-72 0 0,2-7-37 0 0,0-1 0 0 0,0 1 0 0 0,-6 12 0 0 0,6-11 146 0 0,2-10-233 0 0,0-1 1 0 0,1 1 0 0 0,-1 0-1 0 0,0 0 1 0 0,0 0 0 0 0,0 0-1 0 0,0 0 1 0 0,0 0 0 0 0,0 0-1 0 0,0 0 1 0 0,0 0 0 0 0,0 0-1 0 0,0-1 1 0 0,0 1 0 0 0,0 0-1 0 0,1 0 1 0 0,-1 0 0 0 0,0 0-1 0 0,0 0 1 0 0,0 0 0 0 0,0 0-1 0 0,0 0 1 0 0,0 0 0 0 0,0 0-1 0 0,0 0 1 0 0,1 0-1 0 0,-1 0 1 0 0,0 0 0 0 0,0 0-1 0 0,0 0 1 0 0,0 0 0 0 0,0 0-1 0 0,0 0 1 0 0,0 0 0 0 0,1 0-1 0 0,-1 0 1 0 0,0 0 0 0 0,0 0-1 0 0,0 0 1 0 0,0 1 0 0 0,0-1-1 0 0,0 0 1 0 0,0 0 0 0 0,0 0-1 0 0,0 0 1 0 0,0 0 0 0 0,1 0-1 0 0,-1 0 1 0 0,0 0 0 0 0,0 0-1 0 0,0 0 1 0 0,0 0 0 0 0,0 1-1 0 0,0-1 1 0 0,0 0 0 0 0,0 0-1 0 0,0 0 1 0 0,0 0-1 0 0,0 0 1 0 0,0 0 0 0 0,0 0-1 0 0,6-8 17 0 0,-1-1-1 0 0,0 0 0 0 0,-1 0 1 0 0,5-13-1 0 0,10-23 13 0 0,1 12-13 0 0,0 0 1 0 0,31-37-1 0 0,-38 56-13 0 0,0 1 0 0 0,0 1 0 0 0,1-1 1 0 0,1 2-1 0 0,0 0 0 0 0,1 1 0 0 0,0 1 0 0 0,21-10 0 0 0,-33 17-3 0 0,0 1-1 0 0,0 0 0 0 0,0-1 1 0 0,1 2-1 0 0,-1-1 0 0 0,0 0 0 0 0,1 1 1 0 0,-1 0-1 0 0,1 0 0 0 0,-1 0 1 0 0,8 1-1 0 0,-4 1 4 0 0,1 0-1 0 0,-1 0 1 0 0,0 1 0 0 0,0 0 0 0 0,8 5-1 0 0,-13-6 2 0 0,1 1-1 0 0,0 0 0 0 0,-1 0 1 0 0,1 0-1 0 0,-1 0 0 0 0,0 0 1 0 0,0 1-1 0 0,-1-1 0 0 0,1 1 0 0 0,0 0 1 0 0,-1 0-1 0 0,0 0 0 0 0,0 0 1 0 0,0 0-1 0 0,1 7 0 0 0,2 8 15 0 0,0-1-1 0 0,2 25 1 0 0,-7-41-18 0 0,4 40 74 0 0,-2 59 1 0 0,-3-65-42 0 0,-1 34 66 0 0,-3 0 1 0 0,-3 0 0 0 0,-20 79-1 0 0,20-119-50 0 0,-1 0 0 0 0,-1-1 0 0 0,-1 0-1 0 0,-23 38 1 0 0,23-47-16 0 0,-1-1-1 0 0,-1-1 1 0 0,-1 0 0 0 0,0-1-1 0 0,-2 0 1 0 0,-30 25-1 0 0,33-32-7 0 0,0-2-1 0 0,0 1 0 0 0,-1-2 0 0 0,-1 0 0 0 0,-24 9 0 0 0,13-8 39 0 0,-1-1 0 0 0,-39 5 0 0 0,46-10-11 0 0,0-1 0 0 0,-1 0 0 0 0,1-2 0 0 0,0-1 0 0 0,0 0-1 0 0,0-1 1 0 0,-32-10 0 0 0,41 9-15 0 0,0-1 0 0 0,0 0 0 0 0,1 0 0 0 0,0-1 0 0 0,0 0 0 0 0,1-1 0 0 0,-1 0 0 0 0,-12-13 0 0 0,11 9 18 0 0,0-1 0 0 0,1 0 0 0 0,1-1 0 0 0,-1 0-1 0 0,-12-25 1 0 0,16 23-22 0 0,0 1-1 0 0,1-1 1 0 0,0 0 0 0 0,1-1-1 0 0,1 1 1 0 0,-2-27-1 0 0,4 19 9 0 0,1 0 1 0 0,1 0-1 0 0,7-45 0 0 0,-1 40-12 0 0,1 0 0 0 0,1 1 1 0 0,15-32-1 0 0,-2 13-2510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2.9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0 249 11952 0 0,'13'8'52'0'0,"0"0"0"0"0,-1 1 0 0 0,17 15 0 0 0,-12-10 125 0 0,0 0 0 0 0,1-1 0 0 0,1-1 0 0 0,0 0 0 0 0,0-2 0 0 0,34 14 1 0 0,-29-16 18 0 0,1 0 1 0 0,0-2-1 0 0,34 4 1 0 0,-36-6-129 0 0,-13-3-27 0 0,1-1 0 0 0,-1 0-1 0 0,0 0 1 0 0,0-1 0 0 0,0-1 0 0 0,0 1-1 0 0,0-2 1 0 0,17-5 0 0 0,-23 6-29 0 0,-1 0-1 0 0,1 0 1 0 0,-1 0 0 0 0,0 0 0 0 0,0 0-1 0 0,0-1 1 0 0,0 1 0 0 0,0-1 0 0 0,0 0-1 0 0,0 0 1 0 0,-1 0 0 0 0,0-1 0 0 0,0 1-1 0 0,0 0 1 0 0,4-8 0 0 0,-1 0 19 0 0,-1-1 0 0 0,0 1 0 0 0,5-23 0 0 0,-4 13 24 0 0,-2-1-1 0 0,1-34 1 0 0,-4 48-25 0 0,0 0 0 0 0,0 0 0 0 0,-1 0 0 0 0,0 0 0 0 0,0 0 0 0 0,-1 0 0 0 0,0 1-1 0 0,0-1 1 0 0,-1 0 0 0 0,0 1 0 0 0,-1 0 0 0 0,-6-11 0 0 0,8 15-11 0 0,0 1 0 0 0,0-1-1 0 0,-1 1 1 0 0,1 0 0 0 0,-1 0 0 0 0,0-1-1 0 0,0 2 1 0 0,0-1 0 0 0,0 0-1 0 0,0 1 1 0 0,0-1 0 0 0,0 1 0 0 0,0 0-1 0 0,-1 0 1 0 0,1 0 0 0 0,0 0 0 0 0,-1 1-1 0 0,1-1 1 0 0,0 1 0 0 0,-1 0-1 0 0,-3 0 1 0 0,-6 1 36 0 0,-1 1 1 0 0,1 0-1 0 0,0 1 0 0 0,-12 4 0 0 0,15-3-24 0 0,0-1 1 0 0,0 1-1 0 0,1 0 0 0 0,0 1 1 0 0,0 0-1 0 0,0 1 0 0 0,1 0 1 0 0,-12 11-1 0 0,10-8 12 0 0,0 2-1 0 0,1-1 1 0 0,0 1 0 0 0,1 1 0 0 0,-12 21-1 0 0,10-13 10 0 0,1 1 0 0 0,1 0 0 0 0,1 0-1 0 0,0 1 1 0 0,2 0 0 0 0,1 0-1 0 0,-3 41 1 0 0,4-27 53 0 0,3 0 0 0 0,0 0 0 0 0,10 61 0 0 0,-3-68 10 0 0,13 42-1 0 0,-17-61-77 0 0,1 0 0 0 0,1-1 0 0 0,-1 1 0 0 0,1-1 0 0 0,1 0 0 0 0,0-1 0 0 0,0 1 0 0 0,9 8-1 0 0,-12-15-25 0 0,7 9 63 0 0,16 10-1 0 0,-23-18-56 0 0,1-1 0 0 0,0 1 0 0 0,1-1 0 0 0,-1 0 0 0 0,0 0 0 0 0,0 0 0 0 0,1-1 0 0 0,5 2 0 0 0,4-1 20 0 0,0-1 0 0 0,0 0 1 0 0,0-1-1 0 0,1 0 0 0 0,-1-1 0 0 0,0-1 0 0 0,17-4 0 0 0,11-5 66 0 0,42-17 0 0 0,-56 17-62 0 0,-1 0 0 0 0,-1-2 0 0 0,0-1 0 0 0,-1-2 0 0 0,0 0-1 0 0,43-38 1 0 0,-46 34-19 0 0,18-14 6 0 0,-2-2 1 0 0,58-70-1 0 0,-62 60-12 0 0,43-54-3 0 0,148-213 30 0 0,-220 305-38 0 0,11-14 7 0 0,-15 21-10 0 0,0 0-1 0 0,0 0 1 0 0,0 0-1 0 0,0 0 0 0 0,0 0 1 0 0,0 0-1 0 0,0 0 1 0 0,0 0-1 0 0,1 1 1 0 0,-1-1-1 0 0,0 0 0 0 0,1 1 1 0 0,-1-1-1 0 0,2 1 1 0 0,-2 0-1 0 0,-1 0 0 0 0,1 0 0 0 0,-1 0 1 0 0,1 0-1 0 0,-1 0 0 0 0,1 1 0 0 0,0-1 1 0 0,-1 0-1 0 0,0 0 0 0 0,1 1 0 0 0,-1-1 0 0 0,1 0 1 0 0,-1 1-1 0 0,1-1 0 0 0,-1 0 0 0 0,0 1 1 0 0,1-1-1 0 0,-1 1 0 0 0,1-1 0 0 0,-1 1 0 0 0,8 11 15 0 0,-7-10-12 0 0,1 2 1 0 0,0 1 0 0 0,0 0 0 0 0,0-1 0 0 0,-1 1 0 0 0,0 0 0 0 0,0 0 0 0 0,1 8 0 0 0,-1 36 21 0 0,-1-33-19 0 0,0 30 10 0 0,8 222 117 0 0,-5-231-103 0 0,3 0 0 0 0,0 0 0 0 0,3 0 0 0 0,1-1 1 0 0,15 38-1 0 0,-15-54-1 0 0,0 1-1 0 0,1-2 1 0 0,1 1 0 0 0,1-2 0 0 0,0 1 0 0 0,1-2-1 0 0,31 29 1 0 0,-33-35-7 0 0,0-1 0 0 0,1-1-1 0 0,0 0 1 0 0,0 0 0 0 0,1-1-1 0 0,0-1 1 0 0,1-1 0 0 0,-1 0-1 0 0,1-1 1 0 0,0 0 0 0 0,30 5-1 0 0,-29-9 3 0 0,0 1-1 0 0,0-2 0 0 0,0 0 1 0 0,0-1-1 0 0,0-1 1 0 0,25-6-1 0 0,-21 3 9 0 0,-1-2 0 0 0,1 0 0 0 0,-1-1 0 0 0,30-19 0 0 0,87-56 97 0 0,-118 71-119 0 0,-1 0 0 0 0,0-1 0 0 0,0-1 0 0 0,-2-1 1 0 0,0 0-1 0 0,0-1 0 0 0,-2 0 0 0 0,0-1 0 0 0,16-28 1 0 0,-10 9-2624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3.2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16479 0 0,'7'0'0'0'0,"7"0"0"0"0,26 11 0 0 0,13-2 168 0 0,12 1 0 0 0,13 2 8 0 0,1 1 0 0 0,5-2 96 0 0,1 2 8 0 0,11 1-16 0 0,7-10 16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3.6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7736 0 0,'11'33'598'0'0,"-2"1"0"0"0,-1 0 0 0 0,-2 0 0 0 0,4 68 0 0 0,-14 262 1764 0 0,-11 43-672 0 0,14-344-1448 0 0,4 0 0 0 0,17 108 0 0 0,-16-152-673 0 0,1-1 0 0 0,0 1 1 0 0,10 18-1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4.01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438 45 11448 0 0,'-2'-1'0'0'0,"1"-1"0"0"0,-1 1 1 0 0,0-1-1 0 0,1 1 1 0 0,-1-1-1 0 0,1 1 0 0 0,-1-1 1 0 0,0-2-1 0 0,-4-3 26 0 0,4 4 2 0 0,-1 2-1 0 0,1-1 1 0 0,0 0-1 0 0,-1 0 1 0 0,0 1-1 0 0,1-1 1 0 0,-1 1-1 0 0,0 0 1 0 0,0 0 0 0 0,0 0-1 0 0,1 0 1 0 0,-1 1-1 0 0,-4-1 1 0 0,-4 0 80 0 0,0 0-1 0 0,-13 1 1 0 0,17 0-36 0 0,0 1-1 0 0,0 1 0 0 0,0-1 0 0 0,0 1 1 0 0,0 0-1 0 0,0 1 0 0 0,0-1 0 0 0,1 1 1 0 0,-1 1-1 0 0,1-1 0 0 0,-9 7 0 0 0,-2 3 225 0 0,0 1 0 0 0,-23 25 0 0 0,13-8 216 0 0,2 1 0 0 0,-33 53 0 0 0,53-78-456 0 0,-2 4 48 0 0,1-1 0 0 0,0 1 0 0 0,1 0-1 0 0,0 1 1 0 0,0-1 0 0 0,1 1 0 0 0,1 0 0 0 0,0 0 0 0 0,0 0 0 0 0,2 1 0 0 0,-2 12-1 0 0,3-22-53 0 0,1 1-1 0 0,-1-1 0 0 0,0 0 0 0 0,1 1 1 0 0,0-1-1 0 0,0 0 0 0 0,2 6 1 0 0,-3-8-38 0 0,1 0 1 0 0,-1-1-1 0 0,0 1 1 0 0,1 0 0 0 0,-1 0-1 0 0,1-1 1 0 0,-1 1-1 0 0,1 0 1 0 0,-1-1 0 0 0,1 1-1 0 0,0 0 1 0 0,-1-1-1 0 0,1 1 1 0 0,0-1 0 0 0,0 1-1 0 0,-1-1 1 0 0,1 0-1 0 0,0 1 1 0 0,0-1 0 0 0,-1 0-1 0 0,1 1 1 0 0,0-1 0 0 0,0 0-1 0 0,0 0 1 0 0,0 0-1 0 0,0 0 1 0 0,-1 0 0 0 0,1 0-1 0 0,0 0 1 0 0,0 0-1 0 0,0 0 1 0 0,0 0 0 0 0,0 0-1 0 0,-1-1 1 0 0,2 1-1 0 0,6-4 33 0 0,0 1 0 0 0,0-1 0 0 0,0 0 0 0 0,-1-1-1 0 0,0 0 1 0 0,9-7 0 0 0,36-39 91 0 0,-44 43-118 0 0,18-23 22 0 0,35-50-1 0 0,-2 1-10 0 0,-40 54-27 0 0,-13 17 0 0 0,13-16 0 0 0,-16 23-2 0 0,0-1 0 0 0,0 1 1 0 0,-1-1-1 0 0,1 1 0 0 0,1 0 0 0 0,-1 0 0 0 0,0 0 0 0 0,1 1 0 0 0,4-3 0 0 0,-6 4 0 0 0,-2-1-1 0 0,1 1 1 0 0,0 0 0 0 0,-1 0-1 0 0,1-1 1 0 0,0 1 0 0 0,-1 0 0 0 0,1 0-1 0 0,0 0 1 0 0,-1 0 0 0 0,1 0-1 0 0,0 0 1 0 0,-1 0 0 0 0,2 0 0 0 0,-1 1-1 0 0,0-1 1 0 0,0 1 0 0 0,0 0 0 0 0,-1-1 0 0 0,1 1 0 0 0,0 0-1 0 0,0 0 1 0 0,-1-1 0 0 0,1 1 0 0 0,0 0 0 0 0,-1 0 0 0 0,1 0 0 0 0,0 1-1 0 0,8 17 1 0 0,0 1 0 0 0,10 33 0 0 0,8 47 0 0 0,-16-52 0 0 0,22 55 0 0 0,-24-79 5 0 0,2 0-1 0 0,1-1 1 0 0,1-1-1 0 0,1 0 0 0 0,0-1 1 0 0,20 22-1 0 0,-27-37-2 0 0,0 1 0 0 0,0-1 0 0 0,0 0 0 0 0,0-1 0 0 0,1 1 0 0 0,0-2 1 0 0,0 1-1 0 0,1-1 0 0 0,11 4 0 0 0,-13-5 0 0 0,0-1-1 0 0,1 0 1 0 0,-1-1 0 0 0,1 0 0 0 0,-1 0 0 0 0,1 0 0 0 0,-1-1-1 0 0,1 0 1 0 0,-1-1 0 0 0,1 1 0 0 0,14-5 0 0 0,14-8-2275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4.3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0 312 9944 0 0,'7'-15'0'0'0,"11"-22"0"0"0,1-12 0 0 0,2-1 104 0 0,-1 2 16 0 0,2-4-16 0 0,6-9 16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4.6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213 0 11448 0 0,'-3'68'69'0'0,"-21"114"1"0"0,12-109-16 0 0,0 13 66 0 0,-58 316 952 0 0,59-341-439 0 0,3-43 518 0 0,15-24-392 0 0,28-23-412 0 0,-24 19-262 0 0,19-14 1 0 0,-13 14-43 0 0,1 0 1 0 0,0 1-1 0 0,0 1 0 0 0,0 1 1 0 0,1 1-1 0 0,0 0 0 0 0,0 1 0 0 0,1 1 1 0 0,-1 1-1 0 0,1 1 0 0 0,0 1 1 0 0,30 1-1 0 0,-39 1-29 0 0,0 1 1 0 0,0 0-1 0 0,0 1 1 0 0,0 0-1 0 0,0 1 1 0 0,0 0 0 0 0,17 9-1 0 0,-13-4 7 0 0,0 1 0 0 0,-1 0 0 0 0,0 1 0 0 0,14 15 0 0 0,-22-20-12 0 0,0 0 1 0 0,-1 1-1 0 0,0 0 0 0 0,0 0 0 0 0,0 0 0 0 0,-1 0 0 0 0,0 1 1 0 0,-1 0-1 0 0,0 0 0 0 0,2 8 0 0 0,-3-10-2 0 0,-1-1-1 0 0,0 0 1 0 0,0 0-1 0 0,0 1 1 0 0,-1-1-1 0 0,0 1 1 0 0,0-1-1 0 0,-1 0 1 0 0,1 1-1 0 0,-1-1 1 0 0,0 1-1 0 0,0-1 1 0 0,-1 0 0 0 0,0 0-1 0 0,0 0 1 0 0,-4 8-1 0 0,-1-2 9 0 0,0-2-1 0 0,-1 1 1 0 0,0-1 0 0 0,-1 0-1 0 0,0-1 1 0 0,0 0 0 0 0,-1 0-1 0 0,0-1 1 0 0,0 0 0 0 0,-18 8-1 0 0,1-3 11 0 0,0 0 0 0 0,-1-3 0 0 0,-37 10 0 0 0,36-14 6 0 0,0-1 0 0 0,-55 0 0 0 0,65-3-18 0 0,4-1 3 0 0,1 0 1 0 0,-1-1-1 0 0,1-1 1 0 0,-1 0-1 0 0,1-1 1 0 0,0 0 0 0 0,0-1-1 0 0,0-1 1 0 0,-22-10-1 0 0,31 12-8 0 0,0 0 0 0 0,0 0-1 0 0,0-1 1 0 0,0 1 0 0 0,1-1 0 0 0,0 0 0 0 0,0 0-1 0 0,0 0 1 0 0,0-1 0 0 0,0 0 0 0 0,1 0-1 0 0,0 1 1 0 0,0-2 0 0 0,0 1 0 0 0,1 0 0 0 0,0-1-1 0 0,0 1 1 0 0,0-1 0 0 0,0 1 0 0 0,1-1-1 0 0,0 0 1 0 0,0 0 0 0 0,1-10 0 0 0,0-20 6 0 0,3 1 0 0 0,0 0 0 0 0,3 0 0 0 0,11-40 0 0 0,19-51-1871 0 0,-35 124 1517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5.02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12056 0 0,'19'33'74'0'0,"-1"1"0"0"0,-2 1 0 0 0,-2 0 0 0 0,-1 1 0 0 0,12 49 0 0 0,-10-12 224 0 0,11 131 0 0 0,-22-112 141 0 0,-9 108 1 0 0,-23 89 355 0 0,10-158-463 0 0,-9 94 396 0 0,27-218-668 0 0,0-1 0 0 0,0 1 0 0 0,0-1 0 0 0,1 1 0 0 0,-1 0 0 0 0,5 12 0 0 0,-5-18-38 0 0,1 1 0 0 0,-1-1 0 0 0,1 1 0 0 0,0-1 0 0 0,0 0 0 0 0,0 1-1 0 0,0-1 1 0 0,0 0 0 0 0,0 1 0 0 0,0-1 0 0 0,0 0 0 0 0,0 0-1 0 0,0 0 1 0 0,3 2 0 0 0,-2-3-5 0 0,0 1 0 0 0,0 0 0 0 0,0-1 0 0 0,-1 0 0 0 0,1 1 0 0 0,0-1 0 0 0,0 0 0 0 0,0 0 0 0 0,0 0 0 0 0,0 0-1 0 0,0 0 1 0 0,-1 0 0 0 0,1-1 0 0 0,0 1 0 0 0,0 0 0 0 0,2-2 0 0 0,157-55 252 0 0,-135 45-215 0 0,-1-1 0 0 0,31-22 0 0 0,-7 5 26 0 0,-16 9 1 0 0,-1-1 0 0 0,-1-2 0 0 0,44-42 0 0 0,69-93 256 0 0,-42 45-1 0 0,-84 95-252 0 0,12-8 433 0 0,-33 32-437 0 0,-21 23-3 0 0,2 1-1 0 0,2 1 0 0 0,0 2 0 0 0,-27 61 1 0 0,40-76-45 0 0,0 0 1 0 0,1 0 0 0 0,2 1-1 0 0,-1 0 1 0 0,-2 33 0 0 0,6-32 0 0 0,1 1 0 0 0,1-1 0 0 0,0 1 0 0 0,6 24 0 0 0,-5-36-20 0 0,0 0 1 0 0,0 0 0 0 0,1 0 0 0 0,0-1 0 0 0,0 1-1 0 0,1-1 1 0 0,0 0 0 0 0,0 0 0 0 0,1 0-1 0 0,-1-1 1 0 0,2 1 0 0 0,10 10 0 0 0,-13-15-8 0 0,-1 0 0 0 0,1 0 0 0 0,0 0 0 0 0,-1-1 0 0 0,1 1 0 0 0,0-1 0 0 0,0 0-1 0 0,0 0 1 0 0,0 0 0 0 0,0 0 0 0 0,0 0 0 0 0,0-1 0 0 0,0 1 0 0 0,5-1 0 0 0,-4 0 0 0 0,1-1 1 0 0,-1 1-1 0 0,0-1 0 0 0,1 0 0 0 0,-1 0 1 0 0,0-1-1 0 0,0 1 0 0 0,0-1 0 0 0,6-3 0 0 0,0-2 7 0 0,1 0-1 0 0,-1-1 0 0 0,0-1 0 0 0,0 1 1 0 0,-1-2-1 0 0,9-11 0 0 0,0-2 6 0 0,27-45 1 0 0,8-32-15 0 0,-15 29 0 0 0,-8 9-30 0 0,28-78 0 0 0,13-30-174 0 0,-25 76 58 0 0,43-85-426 0 0,-52 106 316 0 0,-14 26-78 0 0,2 1 0 0 0,33-47 0 0 0,-54 88 253 0 0,-1 0 0 0 0,1 0-1 0 0,0 1 1 0 0,1 0 0 0 0,-1 0-1 0 0,1 0 1 0 0,0 0 0 0 0,8-5-1 0 0,-12 9 63 0 0,-1 0 0 0 0,1-1-1 0 0,0 1 1 0 0,-1 0-1 0 0,1 0 1 0 0,0 0 0 0 0,-1-1-1 0 0,1 1 1 0 0,0 0-1 0 0,0 0 1 0 0,-1 0 0 0 0,1 0-1 0 0,0 0 1 0 0,0 1-1 0 0,-1-1 1 0 0,1 0-1 0 0,0 0 1 0 0,-1 0 0 0 0,1 1-1 0 0,0-1 1 0 0,-1 0-1 0 0,1 0 1 0 0,0 1 0 0 0,-1-1-1 0 0,1 1 1 0 0,-1-1-1 0 0,1 1 1 0 0,-1-1-1 0 0,1 1 1 0 0,-1-1 0 0 0,2 2-1 0 0,0 1-45 0 0,0 0 0 0 0,0 1 0 0 0,0-1 0 0 0,2 7 0 0 0,-2-3-27 0 0,4 6-2 0 0,-2 1-1 0 0,0 0 1 0 0,-1 0 0 0 0,0 1-1 0 0,1 14 1 0 0,0 77-146 0 0,-3-54 126 0 0,1-1 35 0 0,9 123-131 0 0,3-76 111 0 0,38 132 0 0 0,-22-126 69 0 0,24 87 11 0 0,-43-147-1872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5.5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138 0 12256 0 0,'3'7'0'0'0,"-2"11"0"0"0,2 8 0 0 0,-2 7 144 0 0,2 4 0 0 0,0 5 0 0 0,-2 15 8 0 0,-2-3 288 0 0,-6 1 0 0 0,-7 4 0 0 0,-6 2 0 0 0,-4 1-176 0 0,0-6 8 0 0,-6 7-8 0 0,-2 3 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19.78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12552 0 0,'392'607'4588'0'0,"-324"-506"-4217"0"0,124 176 480 0 0,-183-263-830 0 0,2 0 1 0 0,-1-1-1 0 0,2-1 0 0 0,0 0 1 0 0,18 15-1 0 0,-9-10-2301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0.13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792 1 3616 0 0,'-7'4'0'0'0,"-4"0"0"0"0,-21 10 507 0 0,0 1 1 0 0,2 1-1 0 0,0 2 1 0 0,1 1-1 0 0,1 2 0 0 0,-31 28 1 0 0,-3 14 905 0 0,-62 84 1 0 0,78-91-737 0 0,2 0-111 0 0,2 2 1 0 0,2 1 0 0 0,3 2-1 0 0,3 2 1 0 0,-40 101 0 0 0,44-66-1829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0.4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78 0 16575 0 0,'-4'8'0'0'0,"-8"15"0"0"0,-5 28 0 0 0,2 8 88 0 0,4 1 8 0 0,2 18-8 0 0,3-4 8 0 0,2-9 128 0 0,7-9 0 0 0,4 3 0 0 0,13 9 0 0 0,1-18-80 0 0,3-9 0 0 0,7 0 0 0 0,3-6 0 0 0</inkml:trace>
  <inkml:trace contextRef="#ctx0" brushRef="#br0" timeOffset="1">1937 333 18191 0 0,'-3'-2'0'0'0,"-4"-7"0"0"0,1-2 0 0 0,4 7 48 0 0,4 4 8 0 0,4 0-8 0 0,7 0 8 0 0,-2 4 112 0 0,2-3 8 0 0,4-1-8 0 0,32-8 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0.7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0 193 13672 0 0,'4'4'0'0'0,"6"6"0"0"0,13 19 0 0 0,-4-5 496 0 0,7 2 16 0 0,3 3 0 0 0,12 4 0 0 0,2 0-168 0 0,5-6 0 0 0,11-11-9 0 0,11-22 9 0 0</inkml:trace>
  <inkml:trace contextRef="#ctx0" brushRef="#br0" timeOffset="1">2019 0 15472 0 0,'9'7'0'0'0,"11"6"0"0"0,14 12 0 0 0,6 0 88 0 0,12 1 8 0 0,25 5-8 0 0,7-3 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1.1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16072 0 0,'310'343'958'0'0,"-65"-90"342"0"0,-152-155-733 0 0,-7-6 14 0 0,-19-18-438 0 0,-52-57-107 0 0,-4-5-13 0 0,1-1 0 0 0,0 0 0 0 0,14 10 0 0 0,-25-19-21 0 0,2 1-1 0 0,-2-4-1 0 0,-1 1 0 0 0,0 0 0 0 0,0-1 0 0 0,1 1 0 0 0,-1 0 0 0 0,0-1 0 0 0,0 1 0 0 0,1 0 0 0 0,-1-1 0 0 0,0 1 0 0 0,0 0 0 0 0,0-1 0 0 0,0 1 0 0 0,0-1 0 0 0,0 1 0 0 0,0 0 0 0 0,0-1 0 0 0,0 1-1 0 0,0-1 1 0 0,0 0 0 0 0,2-26-2469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1.4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1187 1 13168 0 0,'-27'17'71'0'0,"1"1"1"0"0,-38 36 0 0 0,-40 49 360 0 0,23-20-150 0 0,-259 239 1827 0 0,193-169-1114 0 0,77-79-653 0 0,-104 114 677 0 0,21 5-2788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21.8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101 354 16687 0 0,'-6'98'452'0'0,"1"-41"-141"0"0,-1 6 394 0 0,5-54-385 0 0,-1 0 0 0 0,0 0 0 0 0,-1 0-1 0 0,-7 16 1 0 0,10-25-295 0 0,0 1 0 0 0,0-1-1 0 0,0 0 1 0 0,-1 1 0 0 0,1-1 0 0 0,0 0-1 0 0,0 0 1 0 0,-1 1 0 0 0,1-1 0 0 0,0 0-1 0 0,0 0 1 0 0,-1 1 0 0 0,1-1 0 0 0,0 0 0 0 0,0 0-1 0 0,-1 0 1 0 0,1 0 0 0 0,0 1 0 0 0,-1-1-1 0 0,1 0 1 0 0,0 0 0 0 0,-1 0 0 0 0,1 0-1 0 0,0 0 1 0 0,-1 0 0 0 0,0 0 0 0 0,0 0-1 0 0,1 0 1 0 0,-1 0 0 0 0,0-1 0 0 0,0 1-1 0 0,0 0 1 0 0,1-1 0 0 0,-1 1-1 0 0,0 0 1 0 0,1-1 0 0 0,-1 1 0 0 0,-1-2-1 0 0,0 0 12 0 0,0 0-1 0 0,0 0 1 0 0,0-1 0 0 0,0 1-1 0 0,0-1 1 0 0,1 1-1 0 0,-1-1 1 0 0,-1-3-1 0 0,-3-9-12 0 0,1 0-1 0 0,0 0 0 0 0,1-1 0 0 0,1 0 0 0 0,0 1 1 0 0,1-1-1 0 0,1 0 0 0 0,0 0 0 0 0,1 0 1 0 0,1 0-1 0 0,3-18 0 0 0,1 13-18 0 0,1 1 1 0 0,1-1-1 0 0,0 1 1 0 0,2 0-1 0 0,0 1 1 0 0,1 0-1 0 0,18-25 1 0 0,-11 21-5 0 0,1 1 0 0 0,0 1 0 0 0,2 0 0 0 0,1 2 0 0 0,24-19 0 0 0,-25 23-2 0 0,-13 8 2 0 0,0 1-1 0 0,1 0 1 0 0,0 1-1 0 0,0 0 1 0 0,1 0-1 0 0,-1 1 0 0 0,1 0 1 0 0,11-4-1 0 0,-9 6-2 0 0,0 0-1 0 0,-1 0 0 0 0,1 1 0 0 0,15 0 1 0 0,-21 1 0 0 0,1 1 1 0 0,0-1-1 0 0,-1 1 1 0 0,1 1 0 0 0,-1-1-1 0 0,0 1 1 0 0,1 0-1 0 0,-1 0 1 0 0,0 1-1 0 0,6 3 1 0 0,5 5-5 0 0,-1 0-1 0 0,-1 1 0 0 0,0 1 1 0 0,-1 0-1 0 0,0 1 1 0 0,-1 1-1 0 0,-1 0 1 0 0,0 0-1 0 0,-1 1 1 0 0,0 0-1 0 0,13 34 1 0 0,-10-16-6 0 0,-2 1-1 0 0,-1 1 1 0 0,-1-1 0 0 0,-2 2 0 0 0,2 41 0 0 0,-8-47-5 0 0,-1-1 0 0 0,-6 45 0 0 0,-1-30-2591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6.4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14716 488 11656 0 0,'0'-4'-6'0'0,"-1"-10"65"0"0,-1 0-1 0 0,0-1 1 0 0,0 1 0 0 0,-6-15 0 0 0,3 13 23 0 0,1 3-52 0 0,-1 0-1 0 0,0 0 0 0 0,0 1 1 0 0,-2-1-1 0 0,1 1 0 0 0,-14-17 1 0 0,3 8-86 0 0,-2 1 1 0 0,0 1-1 0 0,-1 1 1 0 0,-43-31-1 0 0,41 35-20 0 0,-1 0 0 0 0,0 1 0 0 0,-1 2-1 0 0,0 0 1 0 0,-38-11 0 0 0,-107-24-221 0 0,135 40 234 0 0,0 1 1 0 0,-53 0 0 0 0,47 3 33 0 0,-11 1-7 0 0,-1 3 0 0 0,1 2 1 0 0,-81 16-1 0 0,98-12 34 0 0,0 1 1 0 0,1 1-1 0 0,-42 20 0 0 0,-90 53 26 0 0,64-30 4 0 0,66-36-25 0 0,-241 125 388 0 0,262-134-370 0 0,-113 55 351 0 0,85-46-139 0 0,-1-2-1 0 0,0-1 1 0 0,-1-3 0 0 0,-1-2 0 0 0,1-1 0 0 0,-84 2-1 0 0,91-10 60 0 0,1-2 0 0 0,-62-11 0 0 0,75 8-130 0 0,-1-1 0 0 0,1-1 1 0 0,1 0-1 0 0,-1-2 0 0 0,-23-14 1 0 0,40 20-131 0 0,-23-13 218 0 0,0-1 1 0 0,1-1-1 0 0,-37-32 0 0 0,3-2 132 0 0,-5-6-22 0 0,53 46-267 0 0,0 0-1 0 0,0 1 1 0 0,-1 1-1 0 0,0 0 0 0 0,-1 1 1 0 0,-26-11-1 0 0,23 15 29 0 0,-31-7 1 0 0,19 6-40 0 0,7 2 13 0 0,-1 1 0 0 0,-48 1 0 0 0,15 2 11 0 0,20 0-2 0 0,-65 8 0 0 0,22 0 5 0 0,-80 12 99 0 0,53-5-86 0 0,-65 11 70 0 0,6-1-28 0 0,-105 11 55 0 0,-147 15 46 0 0,181-40-153 0 0,-38 4 4 0 0,-260-6 72 0 0,54-27-51 0 0,-198 10 6 0 0,468 8-107 0 0,-335 8 65 0 0,-112-1 26 0 0,435-6-91 0 0,-102-3 14 0 0,-369-22 48 0 0,541 18-75 0 0,-256-14 32 0 0,-140-16 48 0 0,352 18-63 0 0,-9 0 3 0 0,-192-18 61 0 0,181 13-42 0 0,55 7-15 0 0,158 15-46 0 0,-244-19 63 0 0,4 15 0 0 0,118 1-20 0 0,-128 12-1 0 0,182-1-29 0 0,-359 47 95 0 0,74 27 1 0 0,277-57-72 0 0,-118 51 0 0 0,98-34-15 0 0,96-39-21 0 0,-150 66 43 0 0,1 28-19 0 0,121-71-17 0 0,0 1-1 0 0,-40 42 1 0 0,62-55-3 0 0,1 0 0 0 0,1 0 1 0 0,0 1-1 0 0,0 0 0 0 0,2 0 1 0 0,0 1-1 0 0,-8 22 0 0 0,9-19-1408 0 0,-3 21 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6.9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13464 0 0,'2'1'23'0'0,"0"0"1"0"0,0 0-1 0 0,0-1 1 0 0,0 1 0 0 0,0 0-1 0 0,0 1 1 0 0,0-1 0 0 0,0 0-1 0 0,0 0 1 0 0,-1 1-1 0 0,1-1 1 0 0,0 1 0 0 0,-1 0-1 0 0,2 2 1 0 0,5 3 103 0 0,11 11 140 0 0,-8-9-68 0 0,0 1 0 0 0,10 13 0 0 0,54 76 937 0 0,-55-75-960 0 0,17 21 288 0 0,78 73 0 0 0,14 3-263 0 0,-89-86-146 0 0,0-2 0 0 0,60 37 0 0 0,-10-8 15 0 0,94 62 22 0 0,-140-102-69 0 0,7 4-2 0 0,-48-22-24 0 0,-4-3 1 0 0,-1-2 1 0 0,-7-11-2202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7.3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1033 1 14272 0 0,'-3'8'0'0'0,"-5"8"0"0"0,-33 13 0 0 0,-13 15 120 0 0,-5 5 8 0 0,-7 6 0 0 0,-12 11 0 0 0,-1-5 112 0 0,-5 3 0 0 0,-8 12 8 0 0,-4 4-8 0 0,3-1-176 0 0,1-8 8 0 0,-1-1 0 0 0,-1-8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5.8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2090 1 14776 0 0,'-1'2'10'0'0,"1"0"0"0"0,0 1 0 0 0,-1-1 0 0 0,1 0 0 0 0,-1 1 0 0 0,0-1 0 0 0,0 0 0 0 0,-1 2 0 0 0,-3 8 117 0 0,-2 12 103 0 0,3-8-1 0 0,-1 0-1 0 0,-1 0 1 0 0,0-1 0 0 0,-12 20-1 0 0,4-12 89 0 0,9-14-213 0 0,0 0-1 0 0,0-1 1 0 0,-1 1-1 0 0,0-1 1 0 0,-1-1-1 0 0,1 1 1 0 0,-15 11-1 0 0,4-6 78 0 0,5-4-106 0 0,-1 1 0 0 0,0-2 0 0 0,-16 9-1 0 0,22-13-64 0 0,1-1 0 0 0,0 1 0 0 0,-7 7 0 0 0,7-6-10 0 0,0-1-1 0 0,-10 6 1 0 0,12-7-2 0 0,0-1-1 0 0,-1 1 1 0 0,1 0-1 0 0,-4 5 1 0 0,-10 7-38 0 0,11-11 21 0 0,1 2-1 0 0,1-1 0 0 0,-1 0 1 0 0,1 1-1 0 0,0 0 1 0 0,-6 9-1 0 0,-10 13-102 0 0,10-15 55 0 0,0 1-1 0 0,2 1 1 0 0,-12 21-1 0 0,6-9-30 0 0,10-19 40 0 0,-1 0-1 0 0,-10 12 1 0 0,9-12 25 0 0,6-7 26 0 0,0 0-1 0 0,0-1 0 0 0,0 1 1 0 0,0 0-1 0 0,0 0 0 0 0,0 0 0 0 0,0 0 1 0 0,0-1-1 0 0,0 1 0 0 0,0-1 0 0 0,0 1 1 0 0,0-1-1 0 0,-1 1 0 0 0,1-1 0 0 0,0 1 1 0 0,0-1-1 0 0,-1 0 0 0 0,1 0 1 0 0,0 0-1 0 0,0 0 0 0 0,-1 0 0 0 0,1 0 1 0 0,0 0-1 0 0,-1 0 0 0 0,1 0 0 0 0,0-1 1 0 0,0 1-1 0 0,0 0 0 0 0,-1-1 0 0 0,1 1 1 0 0,0-1-1 0 0,0 1 0 0 0,0-1 1 0 0,-2-1-1 0 0,-4-3-8 0 0,-1 0 1 0 0,1 0-1 0 0,-1 1 1 0 0,0 0-1 0 0,0 0 1 0 0,-11-2-1 0 0,-51-10-39 0 0,14 4 10 0 0,38 8 31 0 0,0 2 0 0 0,0 0 0 0 0,0 1 0 0 0,-1 0 0 0 0,1 2 0 0 0,0 0 0 0 0,-19 4-1 0 0,-39 11-24 0 0,37-7 23 0 0,-2 2-5 0 0,0 2 0 0 0,-65 30 0 0 0,78-28 21 0 0,1 0 0 0 0,0 2 0 0 0,-34 30 0 0 0,19-15 5 0 0,26-19-1 0 0,1 1 0 0 0,-22 23 0 0 0,-22 35 57 0 0,10-11-2 0 0,-62 79 180 0 0,92-112-106 0 0,-2-1 0 0 0,-2-1 0 0 0,-45 42 0 0 0,51-53-60 0 0,5-3 11 0 0,-2-1 0 0 0,0 1 0 0 0,0-2 0 0 0,-30 17 0 0 0,19-17 37 0 0,-15 9 99 0 0,30-14-137 0 0,0 0 0 0 0,-19 7-1 0 0,25-11-48 0 0,0 0-1 0 0,0 0 1 0 0,-1 0-1 0 0,1-1 1 0 0,0 0-1 0 0,0 1 1 0 0,-1-2-1 0 0,1 1 1 0 0,0 0-1 0 0,-9-3 0 0 0,-2-2-2275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7.9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801 0 12960 0 0,'-23'2'66'0'0,"1"1"0"0"0,-26 7 0 0 0,-7 0 94 0 0,-2 1 72 0 0,27-5-19 0 0,1-1 0 0 0,-41 1 0 0 0,42-4 10 0 0,-39 7 0 0 0,40-5-124 0 0,-49 3 0 0 0,33-7-51 0 0,11 1-1 0 0,-43-4 1 0 0,44 1-50 0 0,26 3 1 0 0,0-1 0 0 0,0 0 1 0 0,0-1-1 0 0,0 1 0 0 0,0-1 1 0 0,0 0-1 0 0,0 0 0 0 0,0-1 1 0 0,0 1-1 0 0,-5-3 0 0 0,-5-2-5 0 0,5 3-17 0 0,9 3 20 0 0,1 0 1 0 0,0 0-1 0 0,0 0 0 0 0,0 0 1 0 0,0 0-1 0 0,0 0 0 0 0,0 0 1 0 0,0 0-1 0 0,0 0 0 0 0,0 0 1 0 0,0 0-1 0 0,0 0 0 0 0,-1 0 1 0 0,1 0-1 0 0,0 0 1 0 0,0 0-1 0 0,0 0 0 0 0,0 0 1 0 0,0 0-1 0 0,0 0 0 0 0,0 0 1 0 0,0 0-1 0 0,0 0 0 0 0,0 1 1 0 0,0-1-1 0 0,0 0 0 0 0,0 0 1 0 0,0 0-1 0 0,0 0 0 0 0,0 0 1 0 0,0 0-1 0 0,-1 0 1 0 0,1 0-1 0 0,0 0 0 0 0,0 0 1 0 0,0 0-1 0 0,0 0 0 0 0,0 0 1 0 0,0 1-1 0 0,0-1 0 0 0,0 0 1 0 0,0 0-1 0 0,0 0 0 0 0,0 0 1 0 0,0 0-1 0 0,0 0 0 0 0,0 0 1 0 0,0 0-1 0 0,0 0 1 0 0,1 1-1 0 0,-1 7-40 0 0,6 16 20 0 0,17 82 15 0 0,-12-49 8 0 0,0 0 16 0 0,-3 1 0 0 0,-2 0 0 0 0,-3 1 1 0 0,-4 63-1 0 0,-4 119 145 0 0,5-142-43 0 0,4 64 162 0 0,-3-147-603 0 0,-1 0 0 0 0,0 0 1 0 0,-1 0-1 0 0,-4 25 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8.2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12160 0 0,'8'0'0'0'0,"9"0"0"0"0,20 5 0 0 0,5-5 184 0 0,6 0 0 0 0,7 0 0 0 0,3 4 0 0 0,1-1 296 0 0,0-3 0 0 0,5 1 0 0 0,1 5 0 0 0,-12-9-112 0 0,1-1 0 0 0,1-1 0 0 0,1-2 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8.6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1 222 8840 0 0,'2'14'26'0'0,"2"0"1"0"0,6 20-1 0 0,-1-5 173 0 0,-4-17-84 0 0,0 1-1 0 0,0-1 0 0 0,1 0 1 0 0,0-1-1 0 0,1 1 0 0 0,0-1 0 0 0,1-1 1 0 0,1 0-1 0 0,18 19 0 0 0,-15-18-6 0 0,0-1-1 0 0,1 0 1 0 0,0-1-1 0 0,0 0 1 0 0,1-1-1 0 0,1-1 1 0 0,27 11-1 0 0,-28-15-61 0 0,0 0 0 0 0,0 0 0 0 0,0-1 0 0 0,1-1 0 0 0,18-1 0 0 0,-18 0-19 0 0,-1 0-19 0 0,0-1 0 0 0,1 0 0 0 0,-1-1 0 0 0,0-1 1 0 0,0 0-1 0 0,23-9 0 0 0,-17 4-4 0 0,1-2-1 0 0,-2 0 1 0 0,31-21 0 0 0,-40 24-7 0 0,-1-1 1 0 0,0 0-1 0 0,0 0 0 0 0,-1-1 1 0 0,-1 0-1 0 0,1 0 1 0 0,-1-1-1 0 0,-1 0 1 0 0,0 0-1 0 0,6-13 1 0 0,-8 15-1 0 0,0-1 1 0 0,-1-1 0 0 0,0 1 0 0 0,-1 0 0 0 0,0-1 0 0 0,0 1 0 0 0,-1-1-1 0 0,0 0 1 0 0,-1 0 0 0 0,0 1 0 0 0,-1-1 0 0 0,-2-17 0 0 0,-5-1 61 0 0,-17-41 0 0 0,22 62-27 0 0,0 0 0 0 0,-1 1 0 0 0,1-1-1 0 0,-1 1 1 0 0,-1 0 0 0 0,1 0 0 0 0,-1 0-1 0 0,0 1 1 0 0,0 0 0 0 0,-1 0 0 0 0,1 0 0 0 0,-1 1-1 0 0,0-1 1 0 0,-1 1 0 0 0,1 1 0 0 0,-11-5-1 0 0,9 5 26 0 0,0 0 0 0 0,0 1 0 0 0,-1 0 0 0 0,1 0 0 0 0,-1 1 0 0 0,1 0 0 0 0,-1 1-1 0 0,1 0 1 0 0,-1 0 0 0 0,0 1 0 0 0,1 0 0 0 0,-1 0 0 0 0,1 1 0 0 0,-9 2 0 0 0,2 2 53 0 0,-1-1 0 0 0,1 2 1 0 0,0 0-1 0 0,0 1 0 0 0,1 0 1 0 0,0 2-1 0 0,1-1 1 0 0,-22 21-1 0 0,7 1 253 0 0,-36 57 1 0 0,59-81-318 0 0,-7 11 74 0 0,1 1 0 0 0,0 0-1 0 0,2 1 1 0 0,0 0 0 0 0,2 0-1 0 0,-9 35 1 0 0,11-29 6 0 0,0 0-1 0 0,2 0 1 0 0,1 1 0 0 0,1 0-1 0 0,3 28 1 0 0,1-31 14 0 0,0 0-1 0 0,2-1 1 0 0,15 45 0 0 0,-17-61-113 0 0,1 1 1 0 0,0-1-1 0 0,0-1 0 0 0,0 1 1 0 0,0-1-1 0 0,1 1 1 0 0,1-1-1 0 0,-1-1 0 0 0,1 1 1 0 0,0-1-1 0 0,0 0 1 0 0,0 0-1 0 0,1 0 0 0 0,7 3 1 0 0,0-1 8 0 0,0 0 0 0 0,0-1 1 0 0,0-1-1 0 0,1 0 0 0 0,0-1 1 0 0,20 2-1 0 0,-8-3-1020 0 0,27-2 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8.98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111 1 13056 0 0,'-23'33'9'0'0,"15"-23"9"0"0,1 1 1 0 0,0 0-1 0 0,-9 19 0 0 0,5 0 169 0 0,1-1 0 0 0,2 1 0 0 0,1 1 0 0 0,-3 32 0 0 0,8-44 123 0 0,1 0-1 0 0,0 0 1 0 0,5 37 0 0 0,-4-55-304 0 0,4 18 394 0 0,-4-18-376 0 0,0 0 1 0 0,1 0-1 0 0,-1 0 1 0 0,0-1-1 0 0,1 1 1 0 0,-1 0-1 0 0,1 0 1 0 0,-1 0-1 0 0,1-1 1 0 0,-1 1-1 0 0,1 0 1 0 0,0-1-1 0 0,-1 1 1 0 0,1-1-1 0 0,0 1 1 0 0,-1 0-1 0 0,1-1 1 0 0,0 0-1 0 0,1 1 1 0 0,-1-1-3 0 0,0 0 0 0 0,1-1 1 0 0,-1 1-1 0 0,1 0 0 0 0,-1-1 1 0 0,1 0-1 0 0,-1 1 0 0 0,0-1 1 0 0,0 0-1 0 0,1 0 1 0 0,-1 1-1 0 0,0-1 0 0 0,0 0 1 0 0,0 0-1 0 0,2-2 0 0 0,0 0 7 0 0,5-4 11 0 0,-1-1 0 0 0,0 1 0 0 0,0-2 0 0 0,10-15 0 0 0,-13 19-33 0 0,58-92 73 0 0,-21 33-20 0 0,-3 15-20 0 0,-26 35-14 0 0,18-28 0 0 0,-23 30-5 0 0,1 0 0 0 0,1 0 0 0 0,0 1 0 0 0,1 1 0 0 0,12-12 0 0 0,-21 21-18 0 0,0 1-1 0 0,-1-1 0 0 0,1 1 0 0 0,0-1 0 0 0,-1 1 0 0 0,1 0 0 0 0,0-1 0 0 0,0 1 0 0 0,-1 0 0 0 0,1 0 0 0 0,0-1 0 0 0,0 1 0 0 0,-1 0 0 0 0,1 0 1 0 0,0 0-1 0 0,0 0 0 0 0,0 0 0 0 0,-1 0 0 0 0,1 0 0 0 0,0 0 0 0 0,0 1 0 0 0,1-1 0 0 0,7 1 22 0 0,-9-1-22 0 0,0 0-1 0 0,0 0 0 0 0,1 0 0 0 0,-1 1 0 0 0,0-1 0 0 0,0 0 0 0 0,1 0 0 0 0,-1 0 0 0 0,0 0 0 0 0,0 0 0 0 0,1 0 0 0 0,-1 0 0 0 0,0 1 0 0 0,0-1 0 0 0,0 0 1 0 0,1 0-1 0 0,-1 0 0 0 0,0 1 0 0 0,0-1 0 0 0,0 0 0 0 0,1 0 0 0 0,-1 0 0 0 0,0 1 0 0 0,0-1 0 0 0,0 0 0 0 0,0 0 0 0 0,0 1 0 0 0,0-1 0 0 0,0 0 1 0 0,0 1-1 0 0,0-1 0 0 0,0 0 0 0 0,1 3 3 0 0,4 10 18 0 0,-1 0 0 0 0,0 0-1 0 0,2 20 1 0 0,3 44 59 0 0,-8-66-71 0 0,2 29 35 0 0,9 62 87 0 0,-9-87-97 0 0,0 0 0 0 0,1 0-1 0 0,1 0 1 0 0,10 22-1 0 0,-13-33-26 0 0,4 9 32 0 0,1-1 1 0 0,13 19-1 0 0,-17-28-26 0 0,0 1-1 0 0,0-1 1 0 0,0 0-1 0 0,0 0 1 0 0,0 0-1 0 0,1 0 1 0 0,0-1-1 0 0,-1 1 1 0 0,1-1-1 0 0,0 0 1 0 0,0 0-1 0 0,7 2 0 0 0,4 0-2231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9.3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386 1 14272 0 0,'3'18'0'0'0,"4"23"0"0"0,-3 11 0 0 0,-4 7 288 0 0,3-4 0 0 0,1-6 0 0 0,-1 2-8 0 0,-3-8 176 0 0,-3-2 0 0 0,-1 1-1 0 0,-6 9 1 0 0,-3-16-328 0 0,-3-5 8 0 0,-3-1-16 0 0,-3-4 16 0 0</inkml:trace>
  <inkml:trace contextRef="#ctx0" brushRef="#br0" timeOffset="1">1 296 15272 0 0,'0'0'0'0'0,"55"-4"0"0"0,8 1 208 0 0,0 0 0 0 0,3-2 0 0 0,-6-14 8 0 0,-4 2-8 0 0,-6 6 7 0 0,0-2 1 0 0,0-1-8 0 0,-6-5-48 0 0,-7-7 0 0 0,0-2-8 0 0,3 9 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39.6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1 327 10448 0 0,'1'33'268'0'0,"3"0"1"0"0,0-1 0 0 0,13 45-1 0 0,10 2 846 0 0,-7-23 24 0 0,-12-35-724 0 0,-7-21-374 0 0,-1 1-1 0 0,1 0 0 0 0,-1 0 0 0 0,1-1 0 0 0,-1 1 0 0 0,1 0 0 0 0,-1-1 1 0 0,1 1-1 0 0,0-1 0 0 0,-1 1 0 0 0,1-1 0 0 0,0 1 0 0 0,-1-1 1 0 0,1 1-1 0 0,0-1 0 0 0,0 0 0 0 0,-1 1 0 0 0,1-1 0 0 0,0 0 0 0 0,0 0 1 0 0,0 1-1 0 0,1-1 0 0 0,-1 0-17 0 0,-1 0 1 0 0,1-1-1 0 0,0 1 1 0 0,0 0-1 0 0,-1-1 1 0 0,1 1-1 0 0,0 0 1 0 0,0-1-1 0 0,-1 1 1 0 0,1-1-1 0 0,0 1 1 0 0,-1-1-1 0 0,1 1 1 0 0,-1-1-1 0 0,1 1 0 0 0,-1-1 1 0 0,1 0-1 0 0,-1 1 1 0 0,1-1-1 0 0,0-1 1 0 0,32-62 204 0 0,-9 16-111 0 0,13-38 115 0 0,-3 8-46 0 0,94-178 309 0 0,-121 243-462 0 0,23-43 99 0 0,-25 49-93 0 0,0-1 1 0 0,1 1-1 0 0,0 0 0 0 0,12-12 1 0 0,-7 10-2136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0.0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50 300 12552 0 0,'0'35'59'0'0,"0"-2"187"0"0,3 37 1 0 0,0-53-93 0 0,-2-9-32 0 0,0 0 0 0 0,0 1 0 0 0,0-1 0 0 0,-1 0 0 0 0,-1 1 0 0 0,1-1 0 0 0,-1 0 0 0 0,-1 0 0 0 0,-3 15 0 0 0,2-7 305 0 0,3-14-380 0 0,0 0 0 0 0,0-1 0 0 0,0 1 0 0 0,-1-1 0 0 0,1 1-1 0 0,0-1 1 0 0,-1 1 0 0 0,1-1 0 0 0,-1 1 0 0 0,0-1-1 0 0,1 1 1 0 0,-1-1 0 0 0,-1 3 0 0 0,1-4-35 0 0,1 0 0 0 0,0 0 0 0 0,0 0 0 0 0,0 1 0 0 0,-1-1 0 0 0,1 0 0 0 0,0 0 0 0 0,0 0 0 0 0,0 0 0 0 0,-1 0 0 0 0,1 0 0 0 0,0 0 0 0 0,0 1 0 0 0,-1-1 0 0 0,1 0 0 0 0,0 0 0 0 0,0 0 0 0 0,-1 0 0 0 0,1 0 0 0 0,0 0 0 0 0,0 0 0 0 0,-1 0 0 0 0,1 0 0 0 0,0 0 0 0 0,0-1 0 0 0,-1 1 0 0 0,1 0 0 0 0,0 0 0 0 0,0 0 0 0 0,-1 0 0 0 0,1 0 0 0 0,0 0 0 0 0,0 0 0 0 0,-1-1 0 0 0,1 1 0 0 0,0 0 0 0 0,0 0 0 0 0,0 0 0 0 0,0 0 0 0 0,-1-1 0 0 0,1 1 0 0 0,0-1 0 0 0,-7-11 187 0 0,5 8-150 0 0,-1-1-12 0 0,1 1-3 0 0,-1 0-1 0 0,1-1 0 0 0,0 0 0 0 0,0 1 0 0 0,0-1 0 0 0,0 0 1 0 0,1 0-1 0 0,0 0 0 0 0,-1-9 0 0 0,2-7 15 0 0,1 1-1 0 0,1 0 0 0 0,1-1 1 0 0,1 1-1 0 0,0 1 1 0 0,2-1-1 0 0,0 1 0 0 0,1-1 1 0 0,1 2-1 0 0,13-24 0 0 0,-13 30-18 0 0,0 1 0 0 0,1-1-1 0 0,16-15 1 0 0,-3 3 8 0 0,-17 19-23 0 0,-1-1-1 0 0,1 1 1 0 0,0 0-1 0 0,1 1 0 0 0,10-8 1 0 0,-13 10-8 0 0,1 1 1 0 0,-1 0-1 0 0,0-1 1 0 0,1 1-1 0 0,-1 0 1 0 0,0 0-1 0 0,1 1 0 0 0,0-1 1 0 0,-1 1-1 0 0,1 0 1 0 0,-1 0-1 0 0,1 0 1 0 0,4 1-1 0 0,-3-1 4 0 0,0 1 0 0 0,0 1 0 0 0,-1-1-1 0 0,1 1 1 0 0,0 0 0 0 0,-1 0 0 0 0,0 0 0 0 0,1 1-1 0 0,-1-1 1 0 0,0 1 0 0 0,0 0 0 0 0,5 5 0 0 0,3 4 18 0 0,-1 1 0 0 0,13 18 0 0 0,-4-5 5 0 0,-19-24-31 0 0,13 15 37 0 0,22 36-1 0 0,-26-36-22 0 0,1-1 0 0 0,0 1-1 0 0,2-2 1 0 0,-1 0 0 0 0,2 0-1 0 0,0-1 1 0 0,1-1 0 0 0,0 0-1 0 0,1-1 1 0 0,1-1 0 0 0,0 0-1 0 0,29 13 1 0 0,-30-17-7 0 0,1-1 0 0 0,0-1-1 0 0,-1 0 1 0 0,2-1 0 0 0,-1-1 0 0 0,0 0-1 0 0,1-2 1 0 0,-1 0 0 0 0,1-1 0 0 0,0 0-1 0 0,-1-2 1 0 0,1 0 0 0 0,19-5 0 0 0,-7 1 3 0 0,-2-2 1 0 0,1-1 0 0 0,38-17-1 0 0,69-48 28 0 0,-123 65-33 0 0,0-1 0 0 0,-1 0-1 0 0,0-1 1 0 0,12-15-1 0 0,-1 2 3 0 0,-13 15 6 0 0,-1-2 1 0 0,0 1-1 0 0,-1-1 1 0 0,0 0 0 0 0,-1-1-1 0 0,0 1 1 0 0,-1-2-1 0 0,0 1 1 0 0,-1-1-1 0 0,-1 1 1 0 0,0-1-1 0 0,0-1 1 0 0,-1 1 0 0 0,-1 0-1 0 0,0-1 1 0 0,-1 1-1 0 0,-1-23 1 0 0,-1 31 0 0 0,1 0 1 0 0,-1 1 0 0 0,0-1-1 0 0,-1 0 1 0 0,1 0-1 0 0,-1 0 1 0 0,0 1 0 0 0,0-1-1 0 0,-5-6 1 0 0,5 8-2 0 0,0 1 0 0 0,0-1 0 0 0,0 0 0 0 0,-1 1 0 0 0,1-1 0 0 0,-1 1 0 0 0,1 0 0 0 0,-1 0 0 0 0,0 0 0 0 0,0 0 0 0 0,0 0 0 0 0,0 1 0 0 0,0-1-1 0 0,-6-1 1 0 0,6 3-4 0 0,0-1-1 0 0,1 1 1 0 0,-1 0-1 0 0,0 0 1 0 0,0 0-1 0 0,0 1 1 0 0,1-1-1 0 0,-1 1 1 0 0,0-1-1 0 0,0 1 1 0 0,1 0-1 0 0,-1 0 1 0 0,-2 2-1 0 0,-3-1 13 0 0,-7 4 15 0 0,1 1 1 0 0,-1 0 0 0 0,1 1-1 0 0,0 1 1 0 0,1 0 0 0 0,0 1-1 0 0,0 0 1 0 0,1 1 0 0 0,-12 14-1 0 0,-13 17 84 0 0,-48 70 0 0 0,67-85-73 0 0,2 1 1 0 0,1 1-1 0 0,1 0 1 0 0,-11 33-1 0 0,20-46-18 0 0,1 1-1 0 0,0-1 1 0 0,1 1 0 0 0,1 0 0 0 0,1 0-1 0 0,0 1 1 0 0,1-1 0 0 0,1 0 0 0 0,0 0-1 0 0,8 29 1 0 0,-6-33-7 0 0,0-1 0 0 0,2 1 0 0 0,-1-1-1 0 0,2-1 1 0 0,-1 1 0 0 0,2-1 0 0 0,-1 0 0 0 0,2 0 0 0 0,-1-1 0 0 0,2 0 0 0 0,-1 0-1 0 0,1-1 1 0 0,0 0 0 0 0,21 15 0 0 0,-19-17 3 0 0,1-1 0 0 0,0 0 0 0 0,0 0 0 0 0,0-1 0 0 0,0-1 0 0 0,1 0 0 0 0,0 0 0 0 0,24 2 0 0 0,-20-4 8 0 0,0-1 0 0 0,1-1 0 0 0,-1-1 1 0 0,0 0-1 0 0,1-1 0 0 0,20-5 0 0 0,-9-1 27 0 0,0-1 0 0 0,-1-1 0 0 0,45-22 0 0 0,-38 13 16 0 0,-1-1-1 0 0,53-41 0 0 0,-52 33-15 0 0,32-27 47 0 0,-56 45-87 0 0,-1-1 0 0 0,0 0 0 0 0,-1 0-1 0 0,8-14 1 0 0,35-75 96 0 0,-47 88-107 0 0,0-1 1 0 0,-1-1-1 0 0,0 1 1 0 0,-1 0 0 0 0,-1-1-1 0 0,0 0 1 0 0,-1 1-1 0 0,0-1 1 0 0,-3-27 0 0 0,-4-16-2758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1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 0 15472 0 0,'0'6'77'0'0,"0"-1"1"0"0,-1 0-1 0 0,-2 10 1 0 0,1-7 80 0 0,0 0 0 0 0,0 16 0 0 0,8 182 617 0 0,1-52-149 0 0,3-30 59 0 0,-6-89-1119 0 0,-1 0 0 0 0,-1 0 0 0 0,-5 41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1.6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12664 0 0,'1'1'0'0'0,"2"2"0"0"0,11 5 0 0 0,5 2 152 0 0,-4-3 8 0 0,1-1-8 0 0,-6 5 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1.9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0 295 11952 0 0,'12'167'998'0'0,"-8"-131"-796"0"0,-1-5 336 0 0,-3-17-18 0 0,2 0-1 0 0,3 15 1 0 0,-6-29-488 0 0,1 1-1 0 0,0-1 1 0 0,0 1 0 0 0,0-1 0 0 0,1 0 0 0 0,-1 1-1 0 0,0-1 1 0 0,0 0 0 0 0,0 1 0 0 0,0-1 0 0 0,0 0 0 0 0,0 1-1 0 0,0-1 1 0 0,1 0 0 0 0,-1 1 0 0 0,0-1 0 0 0,0 0-1 0 0,0 1 1 0 0,1-1 0 0 0,-1 0 0 0 0,0 0 0 0 0,0 1-1 0 0,1-1 1 0 0,-1 0 0 0 0,0 0 0 0 0,1 1 0 0 0,-1-1-1 0 0,0 0 1 0 0,1 0 0 0 0,-1 0 0 0 0,0 0 0 0 0,1 0-1 0 0,-1 1 1 0 0,0-1 0 0 0,1 0 0 0 0,-1 0 0 0 0,0 0-1 0 0,1 0 1 0 0,-1 0 0 0 0,1 0 0 0 0,0-6 271 0 0,-1-9-144 0 0,2-74 10 0 0,20-123 0 0 0,-18 194-164 0 0,1-1 1 0 0,1 1 0 0 0,12-28-1 0 0,31-49 11 0 0,-48 95-16 0 0,3-8 1 0 0,1 0 0 0 0,0 1 0 0 0,1 0 0 0 0,10-11-1 0 0,-13 15 1 0 0,0 0-1 0 0,1 0 0 0 0,-1 0 1 0 0,1 1-1 0 0,-1 0 0 0 0,1-1 1 0 0,0 1-1 0 0,-1 1 0 0 0,1-1 1 0 0,0 0-1 0 0,9-1 0 0 0,-12 3 0 0 0,1 0 0 0 0,-1 0 0 0 0,1 0 0 0 0,-1 0 0 0 0,1 1 0 0 0,-1-1 0 0 0,1 0 0 0 0,-1 1 0 0 0,1-1 0 0 0,-1 1 0 0 0,1 0 0 0 0,-1-1 0 0 0,0 1 0 0 0,1 0 0 0 0,-1 0 0 0 0,2 1 0 0 0,-1 0 0 0 0,1 0 0 0 0,-2 0 1 0 0,1 0-1 0 0,0 0 0 0 0,0 1 1 0 0,0-1-1 0 0,-1 0 0 0 0,0 1 1 0 0,3 4-1 0 0,0 5 6 0 0,-1 1 0 0 0,0 0 1 0 0,2 21-1 0 0,0 47 21 0 0,-3-45-16 0 0,-1 24 50 0 0,-8 69 1 0 0,4-90-33 0 0,-2 10-2198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6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314 26 11552 0 0,'10'-3'35'0'0,"-1"1"0"0"0,10-5 1 0 0,-13 4 3 0 0,0 1 0 0 0,0 0 1 0 0,0 0-1 0 0,0 1 1 0 0,0-1-1 0 0,1 1 1 0 0,9 0-1 0 0,-6 2 54 0 0,0 0-1 0 0,0 1 1 0 0,0-1-1 0 0,0 2 1 0 0,-1 0-1 0 0,1 0 1 0 0,-1 1-1 0 0,0 0 1 0 0,0 0-1 0 0,0 1 1 0 0,0 0-1 0 0,-1 1 1 0 0,0 0-1 0 0,14 13 1 0 0,-11-7 82 0 0,-1 0 0 0 0,14 23 0 0 0,-19-28-122 0 0,-1 1 1 0 0,-1-1-1 0 0,1 1 1 0 0,-2-1-1 0 0,1 1 1 0 0,-1 0 0 0 0,2 10-1 0 0,-2 0 10 0 0,-1 1 0 0 0,-1-1-1 0 0,-1 1 1 0 0,0-1 0 0 0,-1 0 0 0 0,-2 1 0 0 0,1-1-1 0 0,-2-1 1 0 0,-9 24 0 0 0,1-8 13 0 0,-2-1 1 0 0,-2 0-1 0 0,-39 57 1 0 0,33-59-32 0 0,-1-2 0 0 0,-1 0 0 0 0,-55 46 0 0 0,24-30 18 0 0,-69 40-1 0 0,81-56-154 0 0,-86 51-1671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2.27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159 214 11760 0 0,'4'14'-7'0'0,"3"26"0"0"0,-1-5 83 0 0,53 280 1470 0 0,-24 5 110 0 0,-34-288-1456 0 0,-1-1 0 0 0,-1 1 1 0 0,-7 42-1 0 0,7-70-182 0 0,0 1 0 0 0,-1-1 1 0 0,1 0-1 0 0,-1 0 0 0 0,0 0 1 0 0,0 0-1 0 0,0 0 0 0 0,0 0 0 0 0,-1-1 1 0 0,1 1-1 0 0,-1-1 0 0 0,0 0 1 0 0,0 0-1 0 0,-4 3 0 0 0,5-4-10 0 0,0-1 0 0 0,0 1 0 0 0,0-1 0 0 0,-1 0 0 0 0,1 0 1 0 0,0 0-1 0 0,-1 0 0 0 0,1 0 0 0 0,0 0 0 0 0,-1-1 0 0 0,1 1 0 0 0,-1-1 0 0 0,1 0 0 0 0,-1 0 0 0 0,1 0 0 0 0,-1 0 0 0 0,1 0 0 0 0,-1 0 0 0 0,1-1 0 0 0,-1 1 1 0 0,1-1-1 0 0,-1 1 0 0 0,1-1 0 0 0,-1 0 0 0 0,-2-2 0 0 0,-4-2 15 0 0,-1-1 1 0 0,1 0 0 0 0,0-1-1 0 0,1 0 1 0 0,0-1 0 0 0,0 1-1 0 0,0-2 1 0 0,1 1 0 0 0,1-1-1 0 0,-1 0 1 0 0,1 0 0 0 0,-7-15-1 0 0,3 3 27 0 0,2-1-1 0 0,0 0 0 0 0,2 0 0 0 0,0 0 0 0 0,-3-24 0 0 0,6 17 5 0 0,1 0-1 0 0,1 0 0 0 0,2 0 0 0 0,0 0 0 0 0,11-50 1 0 0,44-138 229 0 0,-54 211-276 0 0,13-44 94 0 0,3 1 1 0 0,28-55-1 0 0,-32 76-47 0 0,2 1 0 0 0,1 0 0 0 0,1 2 0 0 0,39-43 0 0 0,-49 59-38 0 0,1 1-1 0 0,0 1 1 0 0,0 0-1 0 0,0 0 1 0 0,1 1-1 0 0,0 0 1 0 0,0 1-1 0 0,0 0 0 0 0,1 0 1 0 0,0 1-1 0 0,12-3 1 0 0,-17 6-9 0 0,0 1-1 0 0,0-1 1 0 0,0 1 0 0 0,0 1 0 0 0,0-1 0 0 0,0 1 0 0 0,0 0 0 0 0,0 0-1 0 0,-1 1 1 0 0,1-1 0 0 0,0 1 0 0 0,-1 1 0 0 0,6 2 0 0 0,-2 0 2 0 0,-1-1 1 0 0,0 2-1 0 0,0-1 1 0 0,0 1-1 0 0,-1 1 1 0 0,0-1-1 0 0,9 12 1 0 0,-11-10-5 0 0,1 0 0 0 0,-1 0 0 0 0,-1 0 1 0 0,0 1-1 0 0,0-1 0 0 0,-1 1 0 0 0,0 0 1 0 0,0 0-1 0 0,-1 1 0 0 0,1 11 0 0 0,0 1 5 0 0,-2-1 0 0 0,0 1 0 0 0,-4 30 0 0 0,1-33-3 0 0,-1-1 1 0 0,-1 0-1 0 0,-1 0 0 0 0,-9 25 1 0 0,8-30-1 0 0,1-1 1 0 0,-2 1 0 0 0,0-1 0 0 0,0 0-1 0 0,-1-1 1 0 0,-13 16 0 0 0,18-24 22 0 0,0-1-1 0 0,0 1 1 0 0,0-1 0 0 0,0 1 0 0 0,0-1 0 0 0,0 0-1 0 0,-7 3 1 0 0,8-4-178 0 0,1-1 1 0 0,-1 1-1 0 0,0-1 0 0 0,1 1 1 0 0,-1-1-1 0 0,0 0 0 0 0,0 0 1 0 0,1 1-1 0 0,-1-1 0 0 0,0 0 1 0 0,0-1-1 0 0,0 1 0 0 0,1 0 1 0 0,-1 0-1 0 0,0-1 0 0 0,-2 0 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2.6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1 261 10752 0 0,'13'44'11'0'0,"-9"-26"20"0"0,11 23 0 0 0,-5-15 34 0 0,2-1 0 0 0,1 0 0 0 0,0-1 0 0 0,2 0 1 0 0,31 37-1 0 0,-24-37 95 0 0,1 0 0 0 0,32 25 0 0 0,-47-42-75 0 0,1-1 0 0 0,0 1 0 0 0,1-2 0 0 0,-1 1 1 0 0,1-2-1 0 0,0 1 0 0 0,0-1 0 0 0,1-1 0 0 0,-1 0 1 0 0,17 3-1 0 0,-24-6-54 0 0,1 0 0 0 0,0 0 0 0 0,-1 0-1 0 0,1 0 1 0 0,-1-1 0 0 0,1 1 0 0 0,-1-1 0 0 0,1 0 0 0 0,-1 0 0 0 0,1 0 0 0 0,-1-1-1 0 0,0 1 1 0 0,0-1 0 0 0,0 0 0 0 0,0 1 0 0 0,0-1 0 0 0,5-5 0 0 0,0-1 43 0 0,0 0 0 0 0,-1 0 0 0 0,-1-1 0 0 0,10-15 1 0 0,-11 15-25 0 0,0 1 1 0 0,-1-1 0 0 0,0 0 0 0 0,4-16 0 0 0,5-39 205 0 0,-5 23-70 0 0,-3 8 116 0 0,2-62 0 0 0,-4 29-17 0 0,11-63 284 0 0,-12 117-807 0 0,0 1 0 0 0,7-22 0 0 0,-8 29-701 0 0</inkml:trace>
  <inkml:trace contextRef="#ctx0" brushRef="#br0" timeOffset="1">1270 1 14672 0 0,'5'12'0'0'0,"3"21"0"0"0,2 23 0 0 0,10 0 328 0 0,4 2-8 0 0,3 7 0 0 0,5 4 8 0 0,-5-13 88 0 0,-9-4-9 0 0,-4 3 9 0 0,-7-3 0 0 0,-2-8-208 0 0,-5-9 0 0 0,-8 4 0 0 0,-6-2 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2.9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9344 0 0,'2'3'2'0'0,"0"-1"0"0"0,0 1 1 0 0,0-1-1 0 0,0 0 0 0 0,0 0 1 0 0,1 0-1 0 0,-1 0 0 0 0,4 2 1 0 0,-2-1 37 0 0,5 3 119 0 0,0 0 0 0 0,0-1 0 0 0,1 0-1 0 0,12 4 1 0 0,43 12 437 0 0,-55-19-534 0 0,31 9 516 0 0,57 7 1 0 0,44-3 364 0 0,-46-5-483 0 0,56-4 171 0 0,2-13-163 0 0,-108 4-328 0 0,10 0-1832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3.2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12864 0 0,'1'0'0'0'0,"-1"0"0"0"0,1 0 0 0 0,-1 1 0 0 0,0-1 0 0 0,1 0 0 0 0,-1 1 0 0 0,1-1 0 0 0,-1 1 0 0 0,0-1 0 0 0,0 0 0 0 0,1 1 0 0 0,-1-1 0 0 0,0 1 0 0 0,0-1 0 0 0,1 1 0 0 0,-1-1 0 0 0,0 1 0 0 0,0-1 0 0 0,0 1 0 0 0,0-1 0 0 0,0 2 0 0 0,1 1 0 0 0,2 6 11 0 0,5 18 251 0 0,18 41 1 0 0,-20-56-168 0 0,0 1 1 0 0,-1-1 0 0 0,-1 1 0 0 0,5 20 0 0 0,-5-12-2 0 0,15 60 575 0 0,8 90 1 0 0,-15-74-210 0 0,8 115 208 0 0,-9-50-338 0 0,3 106-69 0 0,-13-235-228 0 0,0-21-20 0 0,-1 1 1 0 0,0 0-1 0 0,-1-1 1 0 0,0 1-1 0 0,-1 0 1 0 0,-5 18-1 0 0,5-25-8 0 0,-5 14 18 0 0,6-19-20 0 0,1 0 1 0 0,-1 0-1 0 0,0 0 0 0 0,1 0 0 0 0,-1 0 1 0 0,0 0-1 0 0,0 0 0 0 0,0 0 0 0 0,1 0 1 0 0,-1 0-1 0 0,0 0 0 0 0,0-1 0 0 0,-2 2 0 0 0,2-2-1 0 0,0 0 0 0 0,0 0-1 0 0,1 0 1 0 0,-1 0-1 0 0,0 0 1 0 0,0-1 0 0 0,1 1-1 0 0,-1 0 1 0 0,0 0-1 0 0,1-1 1 0 0,-1 1 0 0 0,0 0-1 0 0,1-1 1 0 0,-1 1-1 0 0,0-1 1 0 0,1 1 0 0 0,-1-1-1 0 0,1 1 1 0 0,-1-1-1 0 0,1 1 1 0 0,-1-1 0 0 0,1 0-1 0 0,0 1 1 0 0,-1-1-1 0 0,1 0 1 0 0,-1 0 0 0 0,-9-20 10 0 0,7 5-4 0 0,1-13-2165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3.6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0 136 12552 0 0,'2'-3'18'0'0,"0"-1"0"0"0,0 1 0 0 0,0 0 0 0 0,0 0 0 0 0,0 0 1 0 0,1 0-1 0 0,-1 0 0 0 0,1 0 0 0 0,0 1 0 0 0,0-1 0 0 0,0 1 0 0 0,0 0 1 0 0,0 0-1 0 0,1 0 0 0 0,-1 0 0 0 0,0 1 0 0 0,5-2 0 0 0,11-6 171 0 0,0 0 0 0 0,18-12 0 0 0,-22 14-65 0 0,0 0 0 0 0,0 1 0 0 0,1 1 0 0 0,25-6 0 0 0,-16 4-29 0 0,-11 5-12 0 0,0 0 1 0 0,1 0 0 0 0,-1 1-1 0 0,0 1 1 0 0,19 2 0 0 0,-15-1 20 0 0,-6 1-23 0 0,0 0-1 0 0,0 0 0 0 0,0 2 1 0 0,0-1-1 0 0,-1 1 0 0 0,20 10 1 0 0,-26-11-29 0 0,0 1 0 0 0,-1-1-1 0 0,1 1 1 0 0,-1 0 0 0 0,0 0 0 0 0,0 1 0 0 0,0-1 0 0 0,0 1 0 0 0,2 5 0 0 0,-5-9-38 0 0,-1-1 0 0 0,0 1 0 0 0,1-1 0 0 0,-1 1 0 0 0,0-1 1 0 0,0 1-1 0 0,0-1 0 0 0,1 1 0 0 0,-1 0 0 0 0,0-1 1 0 0,0 1-1 0 0,0-1 0 0 0,0 1 0 0 0,0 0 0 0 0,0-1 1 0 0,0 1-1 0 0,0 0 0 0 0,0-1 0 0 0,0 1 0 0 0,-1-1 1 0 0,1 2-1 0 0,-1 0 22 0 0,0-1 0 0 0,0 1 0 0 0,0 0 0 0 0,0-1 0 0 0,0 1 0 0 0,-1-1 1 0 0,1 0-1 0 0,0 1 0 0 0,-4 1 0 0 0,-5 5 0 0 0,-79 61 206 0 0,61-50-130 0 0,-44 24 0 0 0,6-11-17 0 0,-41 21 45 0 0,104-51-137 0 0,-22 11 45 0 0,23-12-45 0 0,1-1-1 0 0,-1 1 0 0 0,1-1 1 0 0,-1 1-1 0 0,1-1 0 0 0,-1 0 0 0 0,0 0 1 0 0,1 0-1 0 0,-1 0 0 0 0,1 0 0 0 0,-1 0 1 0 0,0 0-1 0 0,1 0 0 0 0,-3-1 0 0 0,-4 0 470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4.0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455 178 12256 0 0,'1'-1'0'0'0,"0"0"0"0"0,0 0 1 0 0,0-1-1 0 0,-1 1 0 0 0,1 0 0 0 0,0 0 1 0 0,-1 0-1 0 0,1-1 0 0 0,-1 1 1 0 0,1-3-1 0 0,1 0 9 0 0,-1-1 22 0 0,1-1 0 0 0,-1 1 0 0 0,0-1 0 0 0,0 0-1 0 0,-1 0 1 0 0,1 0 0 0 0,-1 1 0 0 0,-2-11 0 0 0,1 9 110 0 0,0-1-1 0 0,-1 1 0 0 0,0-1 0 0 0,0 1 0 0 0,0 0 0 0 0,-5-8 1 0 0,5 12-80 0 0,1 0 1 0 0,-1 1-1 0 0,0-1 1 0 0,-1 1-1 0 0,1-1 1 0 0,0 1 0 0 0,-1 0-1 0 0,1 0 1 0 0,-1 0-1 0 0,0 1 1 0 0,1-1 0 0 0,-1 0-1 0 0,0 1 1 0 0,0 0-1 0 0,0 0 1 0 0,0 0-1 0 0,0 0 1 0 0,0 0 0 0 0,0 0-1 0 0,-1 1 1 0 0,-3-1-1 0 0,-4 1 21 0 0,0 0 0 0 0,1 0 0 0 0,-1 1 0 0 0,0 1 0 0 0,-12 2 0 0 0,6 1-27 0 0,1 1 0 0 0,-1 0-1 0 0,1 1 1 0 0,0 1 0 0 0,1 1-1 0 0,0 0 1 0 0,0 1 0 0 0,1 0-1 0 0,0 1 1 0 0,1 1 0 0 0,-20 21-1 0 0,20-19-31 0 0,1 0-1 0 0,0 1 1 0 0,1 0-1 0 0,1 0 1 0 0,0 1-1 0 0,-13 30 1 0 0,18-34-4 0 0,1 0 0 0 0,0 0 0 0 0,-3 23 1 0 0,6-31-15 0 0,1 0-1 0 0,0 0 1 0 0,0-1 0 0 0,0 1 0 0 0,0 0 0 0 0,0 0-1 0 0,1 0 1 0 0,-1-1 0 0 0,1 1 0 0 0,0 0 0 0 0,1-1 0 0 0,-1 1-1 0 0,0-1 1 0 0,1 0 0 0 0,0 1 0 0 0,0-1 0 0 0,4 5-1 0 0,-4-5 3 0 0,1 1-1 0 0,0-1 0 0 0,0 0 0 0 0,1 0 0 0 0,-1-1 0 0 0,7 5 1 0 0,-8-6-5 0 0,-1-1 0 0 0,1 1 0 0 0,0 0 0 0 0,0-1 1 0 0,-1 0-1 0 0,1 1 0 0 0,0-1 0 0 0,0 0 0 0 0,0 0 1 0 0,0 0-1 0 0,-1 0 0 0 0,1 0 0 0 0,0-1 0 0 0,0 1 1 0 0,0 0-1 0 0,-1-1 0 0 0,1 1 0 0 0,0-1 0 0 0,0 0 1 0 0,2-1-1 0 0,13-8 13 0 0,0-1-1 0 0,30-24 1 0 0,29-34 25 0 0,-60 53-30 0 0,8-6 4 0 0,30-27 11 0 0,-44 40-18 0 0,0-1-1 0 0,0 0 1 0 0,-1 0-1 0 0,0-1 1 0 0,12-20-1 0 0,-19 28-5 0 0,1-2 2 0 0,0 0 0 0 0,1 1-1 0 0,0-1 1 0 0,0 1 0 0 0,0 0 0 0 0,0 0 0 0 0,0 0-1 0 0,1 0 1 0 0,0 1 0 0 0,0 0 0 0 0,6-4-1 0 0,-10 7 0 0 0,0 0-1 0 0,0-1 0 0 0,0 1 0 0 0,0 0 0 0 0,0 0 0 0 0,0 0 0 0 0,0 0 0 0 0,0 0 0 0 0,0 0 0 0 0,0 0 0 0 0,0 0 0 0 0,-1 0 0 0 0,1 1 0 0 0,0-1 0 0 0,0 0 0 0 0,0 1 0 0 0,0-1 0 0 0,0 0 0 0 0,0 1 0 0 0,-1-1 0 0 0,1 1 0 0 0,1 0 0 0 0,14 16 15 0 0,-15-16-14 0 0,2 4 1 0 0,0 0 1 0 0,0 0-1 0 0,-1 0 0 0 0,0 0 1 0 0,0 0-1 0 0,0 0 1 0 0,-1 1-1 0 0,0-1 0 0 0,1 8 1 0 0,0-2 2 0 0,5 26 13 0 0,1 7 9 0 0,2-1 0 0 0,16 43-1 0 0,13 16-2046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4.3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112 341 13968 0 0,'1'1'0'0'0,"-1"0"0"0"0,1 0 0 0 0,-1 0 0 0 0,1-1 0 0 0,-1 1 0 0 0,0 0 0 0 0,1 0 0 0 0,-1 0 0 0 0,0 0 0 0 0,0 2 0 0 0,2 5 0 0 0,9 47 383 0 0,8 45 647 0 0,-18-96-903 0 0,-1 1 0 0 0,0-1 1 0 0,-1 1-1 0 0,1 0 0 0 0,-1-1 0 0 0,0 0 0 0 0,0 1 1 0 0,-3 7-1 0 0,4-11-104 0 0,-1 0-1 0 0,1 0 1 0 0,-1 0 0 0 0,1 0 0 0 0,-1 0-1 0 0,1 0 1 0 0,-1 0 0 0 0,1 0 0 0 0,-1-1-1 0 0,0 1 1 0 0,0 0 0 0 0,1 0-1 0 0,-1-1 1 0 0,0 1 0 0 0,0 0 0 0 0,0-1-1 0 0,0 1 1 0 0,0-1 0 0 0,0 1 0 0 0,0-1-1 0 0,0 1 1 0 0,0-1 0 0 0,0 0 0 0 0,0 1-1 0 0,0-1 1 0 0,0 0 0 0 0,0 0-1 0 0,0 0 1 0 0,0 0 0 0 0,0 0 0 0 0,0 0-1 0 0,-1 0 1 0 0,1 0 0 0 0,0-1 0 0 0,0 1-1 0 0,0 0 1 0 0,0-1 0 0 0,0 1 0 0 0,0 0-1 0 0,0-1 1 0 0,0 1 0 0 0,-1-2-1 0 0,-5-2 7 0 0,0-1-1 0 0,0 1 0 0 0,0-1 1 0 0,1-1-1 0 0,0 1 0 0 0,0-1 0 0 0,0 0 1 0 0,1 0-1 0 0,0-1 0 0 0,0 0 1 0 0,0 1-1 0 0,1-2 0 0 0,-5-10 0 0 0,6 11-23 0 0,0-1-1 0 0,1 1 1 0 0,-1-1-1 0 0,1 1 1 0 0,1-1-1 0 0,0 0 1 0 0,0 1-1 0 0,0-1 1 0 0,1 0-1 0 0,0 0 1 0 0,1 0-1 0 0,-1 0 1 0 0,2 1-1 0 0,-1-1 1 0 0,1 0-1 0 0,4-11 0 0 0,6-8-2 0 0,0 2-1 0 0,2 0 0 0 0,0 0 1 0 0,2 2-1 0 0,33-40 0 0 0,-27 39-1 0 0,0 2 0 0 0,39-30 0 0 0,-52 45 0 0 0,1 0 0 0 0,0 1 0 0 0,0 0 0 0 0,0 1 0 0 0,1 0 0 0 0,0 1 0 0 0,0 0 0 0 0,0 1 0 0 0,1 0 0 0 0,12-1 0 0 0,3 2-2247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4.7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468 122 12056 0 0,'0'-5'38'0'0,"-1"0"1"0"0,0 0 0 0 0,0 1 0 0 0,0-1 0 0 0,0 1 0 0 0,-1-1-1 0 0,-3-6 1 0 0,-6-18 241 0 0,11 27-217 0 0,-1-1-1 0 0,0 1 0 0 0,0 0 1 0 0,0 0-1 0 0,0 0 0 0 0,0 0 1 0 0,0 0-1 0 0,-1 0 0 0 0,1 0 0 0 0,-1 0 1 0 0,1 0-1 0 0,-1 1 0 0 0,0-1 1 0 0,0 1-1 0 0,0-1 0 0 0,0 1 1 0 0,0 0-1 0 0,-3-2 0 0 0,1 1 44 0 0,-1 0 0 0 0,0 0 0 0 0,0 1 0 0 0,0-1 0 0 0,0 1 0 0 0,0 0 0 0 0,-6 0 0 0 0,8 1-56 0 0,0 0-1 0 0,0 0 1 0 0,0 1-1 0 0,0-1 0 0 0,0 1 1 0 0,0-1-1 0 0,0 1 1 0 0,0 0-1 0 0,0 0 1 0 0,0 1-1 0 0,0-1 1 0 0,-4 3-1 0 0,-1 1 31 0 0,-86 47 482 0 0,78-42-453 0 0,0 2 1 0 0,1-1-1 0 0,-23 23 1 0 0,21-17-13 0 0,1 1 0 0 0,1 1 0 0 0,0 0 0 0 0,1 1 0 0 0,2 0 0 0 0,-16 32-1 0 0,21-37-35 0 0,4-8 3 0 0,0 1-1 0 0,-5 15 1 0 0,7-20-43 0 0,1 0 1 0 0,0 0-1 0 0,-1 0 1 0 0,1 1-1 0 0,0-1 1 0 0,1 0-1 0 0,-1 0 1 0 0,0 1-1 0 0,1-1 1 0 0,1 6-1 0 0,-1-8-12 0 0,-1 0 0 0 0,1 0 0 0 0,-1 1 0 0 0,1-1-1 0 0,-1 0 1 0 0,1 0 0 0 0,-1 0 0 0 0,1 1 0 0 0,0-1-1 0 0,0 0 1 0 0,0 0 0 0 0,0 0 0 0 0,0 0 0 0 0,0-1-1 0 0,1 3 1 0 0,0-3 4 0 0,1 1 0 0 0,-1 0-1 0 0,0-1 1 0 0,0 1 0 0 0,0-1 0 0 0,0 0-1 0 0,0 1 1 0 0,1-1 0 0 0,1-1-1 0 0,4 2 6 0 0,-5-1-15 0 0,-1 0 0 0 0,0 0 0 0 0,1 0 0 0 0,-1 0 0 0 0,0 0 0 0 0,0-1 0 0 0,1 1 0 0 0,-1 0 0 0 0,0-1 0 0 0,0 0 0 0 0,0 0 0 0 0,1 0 0 0 0,2-2 0 0 0,13-9 16 0 0,29-28 0 0 0,-1 1 1 0 0,31-22 10 0 0,-63 50-20 0 0,16-18-1 0 0,-17 17-3 0 0,20-17 0 0 0,-14 14-3 0 0,-8 6 1 0 0,17-11 0 0 0,-24 18-3 0 0,0 0 0 0 0,1 0 0 0 0,-1 0 0 0 0,0 0-1 0 0,1 1 1 0 0,0 0 0 0 0,-1 0 0 0 0,7-1 0 0 0,-7 1 1 0 0,1 1 0 0 0,0 0 0 0 0,-1 0 0 0 0,1 0 0 0 0,5 1-1 0 0,-8 0 1 0 0,0-1-1 0 0,-1 1 1 0 0,1 0-1 0 0,0 0 1 0 0,0 0-1 0 0,0 0 1 0 0,0 0-1 0 0,-1 0 0 0 0,1 0 1 0 0,0 0-1 0 0,-1 1 1 0 0,1-1-1 0 0,-1 1 1 0 0,3 2-1 0 0,1 4 8 0 0,1 1-1 0 0,-1-1 1 0 0,-1 1-1 0 0,7 15 1 0 0,8 40 29 0 0,-5-17 0 0 0,-11-38-30 0 0,41 109 121 0 0,-37-101-88 0 0,1-1 0 0 0,1 0-1 0 0,0 0 1 0 0,20 24 0 0 0,-28-39-34 0 0,0 0 1 0 0,0 0-1 0 0,-1 0 0 0 0,1 0 0 0 0,0 0 1 0 0,0-1-1 0 0,0 1 0 0 0,0 0 0 0 0,0-1 1 0 0,0 1-1 0 0,0 0 0 0 0,2 0 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5.6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4 166 12664 0 0,'18'73'199'0'0,"-6"-18"26"0"0,30 143 1088 0 0,-40-183-1146 0 0,0-2 18 0 0,0 1 0 0 0,-2-1 1 0 0,1 0-1 0 0,-2 1 0 0 0,0-1 1 0 0,0 1-1 0 0,-5 15 0 0 0,6-28-165 0 0,0 0 0 0 0,0 0 0 0 0,-1 0 0 0 0,1 0 0 0 0,0 0 0 0 0,-1 0 1 0 0,1 0-1 0 0,-1 0 0 0 0,1 0 0 0 0,-1-1 0 0 0,1 1 0 0 0,-1 0 0 0 0,1 0 0 0 0,-1 0 0 0 0,0-1 0 0 0,0 1 0 0 0,1 0 0 0 0,-1-1 0 0 0,0 1 0 0 0,0-1 0 0 0,0 1 0 0 0,1-1 0 0 0,-3 1 0 0 0,2-1-3 0 0,0 0-1 0 0,0 0 0 0 0,0 0 0 0 0,0-1 0 0 0,0 1 1 0 0,0 0-1 0 0,0-1 0 0 0,0 1 0 0 0,0-1 1 0 0,0 1-1 0 0,1-1 0 0 0,-1 1 0 0 0,0-1 0 0 0,0 1 1 0 0,0-1-1 0 0,1 0 0 0 0,-1 0 0 0 0,0 1 0 0 0,1-1 1 0 0,-1 0-1 0 0,0 0 0 0 0,1 0 0 0 0,-1 0 1 0 0,0-1-1 0 0,-4-7 9 0 0,0 0 1 0 0,0 0-1 0 0,1 0 1 0 0,0-1-1 0 0,1 0 1 0 0,0 0-1 0 0,0 0 0 0 0,1 0 1 0 0,1 0-1 0 0,-1-19 1 0 0,2 12 6 0 0,2 0 1 0 0,1 1-1 0 0,0-1 1 0 0,1 1 0 0 0,0-1-1 0 0,2 1 1 0 0,0 0-1 0 0,0 1 1 0 0,2 0-1 0 0,0 0 1 0 0,13-19-1 0 0,-7 15 32 0 0,0 1 0 0 0,30-30 0 0 0,-36 41-27 0 0,1 0 0 0 0,-1 0-1 0 0,1 1 1 0 0,0 0-1 0 0,1 0 1 0 0,0 1 0 0 0,-1 1-1 0 0,14-5 1 0 0,-20 8-23 0 0,0 1 1 0 0,0-1 0 0 0,1 1 0 0 0,-1 0-1 0 0,0 0 1 0 0,0 0 0 0 0,0 0-1 0 0,0 0 1 0 0,0 1 0 0 0,1 0 0 0 0,-1-1-1 0 0,0 1 1 0 0,0 0 0 0 0,0 0-1 0 0,-1 1 1 0 0,1-1 0 0 0,0 1-1 0 0,0-1 1 0 0,-1 1 0 0 0,1 0 0 0 0,-1 0-1 0 0,4 4 1 0 0,0 0 21 0 0,0 0 1 0 0,-1 0-1 0 0,1 1 1 0 0,-2 0-1 0 0,1 0 0 0 0,-1 0 1 0 0,5 11-1 0 0,-2 1 45 0 0,-1 1 0 0 0,-1 0 0 0 0,5 38 0 0 0,-5-27-2 0 0,4 70 154 0 0,-5-47-97 0 0,-3 10 83 0 0,-1-39 119 0 0,2-45-194 0 0,0 1 0 0 0,2-1 0 0 0,8-24 0 0 0,-8 29-108 0 0,1 1-1 0 0,1 0 1 0 0,0 0 0 0 0,1 0-1 0 0,0 0 1 0 0,1 1-1 0 0,1 1 1 0 0,16-20-1 0 0,-22 29-23 0 0,-1 1-1 0 0,1 0 1 0 0,-1 0-1 0 0,1 0 1 0 0,0 0-1 0 0,0 0 1 0 0,0 1-1 0 0,0-1 1 0 0,0 1-1 0 0,0 0 0 0 0,0-1 1 0 0,0 2-1 0 0,1-1 1 0 0,3 0-1 0 0,-6 0-7 0 0,0 1-1 0 0,0 0 1 0 0,0 1-1 0 0,0-1 1 0 0,0 0-1 0 0,0 0 1 0 0,0 0 0 0 0,-1 1-1 0 0,1-1 1 0 0,0 0-1 0 0,0 1 1 0 0,0-1-1 0 0,0 0 1 0 0,0 1-1 0 0,0 0 1 0 0,-1-1-1 0 0,1 1 1 0 0,0-1-1 0 0,0 2 1 0 0,14 15 33 0 0,31 56 50 0 0,-33-51-49 0 0,0 0-1 0 0,33 38 0 0 0,-32-45-10 0 0,0-1-1 0 0,1 0 1 0 0,0-1 0 0 0,1 0-1 0 0,19 10 1 0 0,-27-19-15 0 0,0 0 0 0 0,1 0 0 0 0,-1 0 1 0 0,1-1-1 0 0,0-1 0 0 0,-1 0 0 0 0,1 0 0 0 0,0 0 1 0 0,0-1-1 0 0,0 0 0 0 0,1-1 0 0 0,-1 0 0 0 0,15-3 1 0 0,-8 1 6 0 0,0-1 0 0 0,0-1 0 0 0,-1 0 0 0 0,1-1 0 0 0,-1-1 0 0 0,0 0 0 0 0,24-15 0 0 0,-11 4 14 0 0,-13 9-9 0 0,-1-1-1 0 0,0 0 1 0 0,0-1 0 0 0,21-22 0 0 0,-25 22-6 0 0,2-4 20 0 0,16-20-1 0 0,-25 29-26 0 0,1 0 0 0 0,-1-1 0 0 0,0 0 0 0 0,-1 0 0 0 0,1 0 0 0 0,-1 0 0 0 0,2-11 0 0 0,0-2 20 0 0,-2 0 0 0 0,0-1 0 0 0,-1-33 0 0 0,-2 40-10 0 0,1 7-12 0 0,-1 0 0 0 0,1 0 0 0 0,-1 0 0 0 0,0 0 0 0 0,-1 0 0 0 0,0 0 0 0 0,-3-9 0 0 0,0 5 6 0 0,4 8-9 0 0,0 0-1 0 0,1 1 0 0 0,-1-1 1 0 0,0 0-1 0 0,0 1 1 0 0,0-1-1 0 0,-3-2 0 0 0,3 4-2 0 0,1-1-1 0 0,-1 0 0 0 0,0 1 0 0 0,0 0 0 0 0,0-1 0 0 0,0 1 1 0 0,0-1-1 0 0,0 1 0 0 0,0 0 0 0 0,0 0 0 0 0,0 0 1 0 0,0 0-1 0 0,0 0 0 0 0,-1 0 0 0 0,1 0 0 0 0,0 0 0 0 0,-2 0 1 0 0,3 0-3 0 0,-1 0 2 0 0,1 0-1 0 0,-1 1 0 0 0,0-1 0 0 0,1 0 1 0 0,-1 0-1 0 0,0 0 0 0 0,1 1 1 0 0,-1-1-1 0 0,1 0 0 0 0,-1 1 1 0 0,0-1-1 0 0,1 1 0 0 0,-1-1 0 0 0,1 1 1 0 0,-1-1-1 0 0,1 1 0 0 0,-1-1 1 0 0,1 1-1 0 0,-22 19 16 0 0,5-5-7 0 0,1 0-1 0 0,1 1 0 0 0,-26 35 1 0 0,29-33-7 0 0,1 1 1 0 0,1 0-1 0 0,1 1 0 0 0,1 0 1 0 0,0 0-1 0 0,1 1 1 0 0,2 0-1 0 0,0 0 1 0 0,1 1-1 0 0,1-1 0 0 0,1 1 1 0 0,1 0-1 0 0,3 29 1 0 0,-1-37-2 0 0,1 0 0 0 0,0-1 0 0 0,1 1 0 0 0,6 15 0 0 0,-6-21-1 0 0,0-1 0 0 0,1 1 0 0 0,0-1 1 0 0,0 1-1 0 0,1-1 0 0 0,0-1 0 0 0,0 1 1 0 0,9 8-1 0 0,-8-9 2 0 0,1 1-1 0 0,0-1 1 0 0,0-1-1 0 0,0 1 1 0 0,1-1-1 0 0,0-1 1 0 0,0 1-1 0 0,0-1 1 0 0,1 0 0 0 0,-1-1-1 0 0,16 4 1 0 0,-12-4-2 0 0,0-1 1 0 0,0 0 0 0 0,0-1-1 0 0,1 0 1 0 0,-1-1 0 0 0,22-2 0 0 0,84-20 4 0 0,-100 17-4 0 0,1 0 0 0 0,-1-1-1 0 0,0-1 1 0 0,-1-1-1 0 0,21-12 1 0 0,1-4 5 0 0,37-30-1 0 0,-56 36-2 0 0,-1 0 1 0 0,0-2-1 0 0,24-32 0 0 0,-7 9 6 0 0,5-4 12 0 0,50-78 1 0 0,73-171 57 0 0,-156 279-75 0 0,-1 0 11 0 0,2 0-1 0 0,0 1 0 0 0,20-29 1 0 0,-29 44-15 0 0,0 1 0 0 0,1 0 0 0 0,-1-1 0 0 0,0 1 0 0 0,1-1 0 0 0,-1 1 0 0 0,1 0 0 0 0,-1-1 0 0 0,1 1 0 0 0,-1 0 0 0 0,1 0 0 0 0,-1-1 1 0 0,1 1-1 0 0,-1 0 0 0 0,1 0 0 0 0,-1 0 0 0 0,1-1 0 0 0,-1 1 0 0 0,1 0-1 0 0,-1 0 1 0 0,0 0 0 0 0,1 1 0 0 0,-1-1 0 0 0,0 0 0 0 0,1 0-1 0 0,-1 0 1 0 0,0 0 0 0 0,1 0 0 0 0,-1 0 0 0 0,0 1 0 0 0,0-1-1 0 0,1 0 1 0 0,-1 0 0 0 0,0 1 0 0 0,0-1 0 0 0,0 0 0 0 0,1 0-1 0 0,-1 1 1 0 0,0-1 0 0 0,2 3 3 0 0,-1-1 0 0 0,0 1 0 0 0,0 0-1 0 0,0 0 1 0 0,1 3 0 0 0,-1-1-3 0 0,5 20 10 0 0,-2-1 1 0 0,0 2 0 0 0,-2-1-1 0 0,0 33 1 0 0,-1-16-3 0 0,16 168 59 0 0,-9-157-14 0 0,28 98 0 0 0,-33-141-46 0 0,4 13 23 0 0,1-1 1 0 0,19 40-1 0 0,-25-60-24 0 0,-1 1 1 0 0,1 0-1 0 0,0-1 0 0 0,1 0 0 0 0,3 4 1 0 0,6 8 44 0 0,-10-12-19 0 0,-1-3-14 0 0,-3-12 1 0 0,-4-8-2966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5.9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87 16879 0 0,'49'-1'37'0'0,"7"0"110"0"0,69-3 428 0 0,-23-1 58 0 0,-66 4-247 0 0,56-9-1 0 0,35-15 207 0 0,-63 12-416 0 0,19-6-4 0 0,-50 11-2720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8:56.9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1221 11856 0 0,'1'-10'16'0'0,"0"1"65"0"0,1-1 1 0 0,2-9-1 0 0,-3 16-57 0 0,0 0-1 0 0,0 0 1 0 0,1 0 0 0 0,-1 0 0 0 0,1 0-1 0 0,-1 0 1 0 0,1 1 0 0 0,0-1-1 0 0,0 1 1 0 0,3-3 0 0 0,3-4 76 0 0,-4 5-16 0 0,-1 1-1 0 0,1-1 1 0 0,0 1 0 0 0,-1 0-1 0 0,1 0 1 0 0,1 0 0 0 0,-1 1 0 0 0,7-4-1 0 0,12-1 270 0 0,0 0-1 0 0,45-5 1 0 0,-3 2-49 0 0,37-2-15 0 0,24 0-46 0 0,-42 3-143 0 0,57-9 33 0 0,-16 1-74 0 0,28-8-1 0 0,-43 6-20 0 0,735-52 394 0 0,-181 25-24 0 0,-362 20-271 0 0,28-4 13 0 0,21-4-9 0 0,-26 3-48 0 0,889-91 168 0 0,-399 76-53 0 0,-428 27-97 0 0,-77 3 34 0 0,34-4 16 0 0,40-2 65 0 0,-107 8-51 0 0,123-5 128 0 0,420-1 395 0 0,-762 18-648 0 0,362-5 378 0 0,-69-4-78 0 0,-85 1-92 0 0,34-2 0 0 0,-103 2-117 0 0,298-28 176 0 0,-39 10-47 0 0,-83 8-69 0 0,100-3 56 0 0,-243 16-148 0 0,-19 1-6 0 0,-120 6-61 0 0,116-3 47 0 0,-173 2-73 0 0,229-7 109 0 0,202-1 67 0 0,-258 3-106 0 0,58-4 22 0 0,-151 2-54 0 0,69-4 34 0 0,-113 9-55 0 0,157-10 86 0 0,184-13 123 0 0,-134 3-40 0 0,-81 6-47 0 0,-139 12-112 0 0,184-5 173 0 0,-67 9-42 0 0,-63-1-48 0 0,48-5 62 0 0,-67 3-60 0 0,-29 2-44 0 0,-53 1-70 0 0,-1 0 1 0 0,1-1 0 0 0,0 0 0 0 0,-1 0 0 0 0,1-1 0 0 0,-1 0 0 0 0,0-1 0 0 0,0 0 0 0 0,0-1-1 0 0,-1 1 1 0 0,11-9 0 0 0,-13 7-1024 0 0,0 1 0 0 0,8-11-1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6.6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599 1 12456 0 0,'10'88'182'0'0,"1"61"356"0"0,-11-134-382 0 0,-1 1 1 0 0,-1-1 0 0 0,0 0-1 0 0,-1 1 1 0 0,-1-1 0 0 0,-1 0-1 0 0,0-1 1 0 0,0 1 0 0 0,-2-1 0 0 0,0 0-1 0 0,0-1 1 0 0,-1 0 0 0 0,-1 0-1 0 0,0 0 1 0 0,-1-1 0 0 0,0-1-1 0 0,-1 0 1 0 0,-19 16 0 0 0,5-7 113 0 0,15-11-177 0 0,0 0 0 0 0,-1-1 1 0 0,0 0-1 0 0,0-1 1 0 0,-16 7-1 0 0,-18 1 81 0 0,16-7-58 0 0,22-5-90 0 0,0-1 1 0 0,0 0-1 0 0,-1 0 1 0 0,1 0 0 0 0,-1-1-1 0 0,1 0 1 0 0,-1-1-1 0 0,1 0 1 0 0,-1 0-1 0 0,0-1 1 0 0,-7-1-1 0 0,3 0 26 0 0,0-1 0 0 0,-16-5 0 0 0,24 6-45 0 0,0 0 0 0 0,1 1 0 0 0,-1-1 0 0 0,1 0 0 0 0,0-1 0 0 0,-1 1 0 0 0,1-1 0 0 0,0 1 0 0 0,0-1 0 0 0,1 0 0 0 0,-4-4 0 0 0,4 4-3 0 0,-1 0-1 0 0,1 0 1 0 0,0 0-1 0 0,1-1 1 0 0,-1 1-1 0 0,0-1 0 0 0,1 1 1 0 0,0-1-1 0 0,0 0 1 0 0,0 0-1 0 0,0 1 1 0 0,1-1-1 0 0,-1 0 0 0 0,1 0 1 0 0,0 0-1 0 0,0 0 1 0 0,1 1-1 0 0,-1-1 0 0 0,1 0 1 0 0,0 0-1 0 0,0 1 1 0 0,0-1-1 0 0,0 0 1 0 0,0 1-1 0 0,1-1 0 0 0,0 1 1 0 0,0-1-1 0 0,0 1 1 0 0,2-3-1 0 0,1 0-3 0 0,0 0 0 0 0,0 1 1 0 0,0 0-1 0 0,1 0 0 0 0,-1 0 0 0 0,1 1 0 0 0,0 0 0 0 0,1 0 1 0 0,8-4-1 0 0,-11 6 0 0 0,0 1 0 0 0,0-1 0 0 0,0 1 0 0 0,0 0 0 0 0,0 0 0 0 0,0 0 0 0 0,1 1 0 0 0,-1-1 0 0 0,0 1 0 0 0,1 0 0 0 0,-1 0 0 0 0,0 1 0 0 0,0-1 0 0 0,1 1-1 0 0,-1 0 1 0 0,8 3 0 0 0,-5-1 1 0 0,-1 0 0 0 0,1 1 0 0 0,-1-1 0 0 0,0 2 0 0 0,0-1 0 0 0,0 0 0 0 0,-1 1 0 0 0,1 0 0 0 0,4 6 0 0 0,-7-7 0 0 0,0 1 0 0 0,0-1 0 0 0,0 1 0 0 0,-1-1 0 0 0,1 1 0 0 0,-1 0 0 0 0,0 0 0 0 0,-1-1 0 0 0,1 2 0 0 0,-1-1 0 0 0,0 0 0 0 0,0 0 0 0 0,0 10 0 0 0,-1-4 3 0 0,-1-1-1 0 0,-1 0 0 0 0,0 0 0 0 0,0-1 0 0 0,0 1 0 0 0,-1 0 0 0 0,-1-1 0 0 0,-6 13 0 0 0,-6 8 22 0 0,-22 31 0 0 0,21-35-4 0 0,7-10 1 0 0,-1 0 0 0 0,0 0 0 0 0,-1-1 0 0 0,-1-1 0 0 0,-27 24 0 0 0,-90 44-365 0 0,104-67-1495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7:46.3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1 265 10752 0 0,'49'2'9'0'0,"-21"0"7"0"0,-20-1-2 0 0,0 1 0 0 0,1 0 0 0 0,-1 0 0 0 0,0 1 0 0 0,0 0 0 0 0,10 5 0 0 0,-10-4 5 0 0,-6-3-13 0 0,0 0 0 0 0,0 0 0 0 0,-1 0 0 0 0,1 0 0 0 0,0 1-1 0 0,-1-1 1 0 0,1 0 0 0 0,-1 1 0 0 0,0 0 0 0 0,1-1 0 0 0,-1 1-1 0 0,0 0 1 0 0,0 0 0 0 0,0-1 0 0 0,1 5 0 0 0,3 3 2 0 0,0-2-4 0 0,1 0 1 0 0,0 0-1 0 0,0-1 1 0 0,1 0-1 0 0,-1 0 1 0 0,1 0-1 0 0,15 9 1 0 0,6 4-36 0 0,-15-9 8 0 0,23 11-1 0 0,-21-11 0 0 0,-11-8 19 0 0,0 0-1 0 0,0-1 1 0 0,0 1 0 0 0,0-1-1 0 0,0 0 1 0 0,0 0-1 0 0,0 0 1 0 0,0 0 0 0 0,0-1-1 0 0,0 1 1 0 0,1-1-1 0 0,4-1 1 0 0,4 0-17 0 0,0-1 0 0 0,19-7 0 0 0,-15 5 4 0 0,-6 1 14 0 0,0-1-1 0 0,0 0 1 0 0,-1-1 0 0 0,1 0 0 0 0,-1 0 0 0 0,0-1 0 0 0,0-1 0 0 0,-1 1 0 0 0,0-2-1 0 0,0 1 1 0 0,0-1 0 0 0,-1-1 0 0 0,0 1 0 0 0,-1-1 0 0 0,0-1 0 0 0,-1 1 0 0 0,0-1-1 0 0,0 0 1 0 0,-1-1 0 0 0,6-16 0 0 0,-5 7 33 0 0,-1 0-1 0 0,3-33 1 0 0,-7 41 22 0 0,0-1 1 0 0,-1 0-1 0 0,-1 1 0 0 0,0-1 0 0 0,-4-17 0 0 0,4 25 10 0 0,0 0-1 0 0,-1 0 0 0 0,0 0 1 0 0,0 1-1 0 0,0-1 0 0 0,-1 0 0 0 0,0 1 1 0 0,1 0-1 0 0,-2-1 0 0 0,1 1 1 0 0,0 0-1 0 0,-1 1 0 0 0,0-1 1 0 0,0 1-1 0 0,0-1 0 0 0,0 1 0 0 0,0 0 1 0 0,-1 1-1 0 0,1-1 0 0 0,-1 1 1 0 0,-6-3-1 0 0,8 5-18 0 0,1-1 0 0 0,-1 1 0 0 0,1-1 0 0 0,-1 1 0 0 0,1 0 0 0 0,-1 0 0 0 0,0 1 0 0 0,1-1 0 0 0,-1 0 0 0 0,1 1 0 0 0,-1-1 0 0 0,1 1 0 0 0,-1 0 0 0 0,1 0-1 0 0,0 0 1 0 0,-1 0 0 0 0,1 0 0 0 0,-2 2 0 0 0,-5 3 74 0 0,0 1 1 0 0,1 0-1 0 0,-8 9 0 0 0,4-5-37 0 0,-8 9 134 0 0,1 0 0 0 0,1 1 0 0 0,-26 39-1 0 0,-33 77 492 0 0,59-98-503 0 0,1 0-1 0 0,2 2 1 0 0,2-1 0 0 0,2 2-1 0 0,1-1 1 0 0,2 2-1 0 0,2-1 1 0 0,2 1 0 0 0,2 45-1 0 0,2-67-49 0 0,2 1-1 0 0,6 37 1 0 0,-6-51-85 0 0,0 1 0 0 0,1-1 0 0 0,0 0 1 0 0,0 0-1 0 0,0 0 0 0 0,1-1 0 0 0,1 1 0 0 0,-1-1 1 0 0,11 13-1 0 0,-12-17-34 0 0,0-1 0 0 0,0 1 0 0 0,0 0 1 0 0,0-1-1 0 0,0 0 0 0 0,1 0 0 0 0,-1 0 0 0 0,1 0 0 0 0,-1-1 1 0 0,1 1-1 0 0,7 1 0 0 0,-5-2 7 0 0,-1 0 0 0 0,1-1-1 0 0,0 1 1 0 0,0-1 0 0 0,0 0 0 0 0,0-1 0 0 0,8-1 0 0 0,-4 0 7 0 0,0-1 0 0 0,1 0 0 0 0,-1-1 0 0 0,-1 0 0 0 0,1-1 0 0 0,-1 1 0 0 0,1-2 1 0 0,11-9-1 0 0,-2-2-26 0 0,0 0-1 0 0,24-31 1 0 0,-22 24-7 0 0,29-36 7 0 0,-26 30-20 0 0,1 1-1 0 0,2 1 0 0 0,30-25 0 0 0,-43 42-10 0 0,0 1 1 0 0,0 1-1 0 0,1 0 0 0 0,0 1 0 0 0,17-7 1 0 0,-25 13 2 0 0,0-1 0 0 0,0 2-1 0 0,-1-1 1 0 0,1 1 0 0 0,1 0 0 0 0,-1 0 0 0 0,0 0 0 0 0,0 1 0 0 0,0 0 0 0 0,0 1 0 0 0,0 0 0 0 0,0 0 0 0 0,0 0 0 0 0,12 5 0 0 0,-12-3 0 0 0,0 0 0 0 0,0 0 1 0 0,0 0-1 0 0,-1 1 0 0 0,1 0 1 0 0,-1 1-1 0 0,0 0 0 0 0,0 0 1 0 0,0 0-1 0 0,-1 0 0 0 0,0 1 1 0 0,0 0-1 0 0,0 0 0 0 0,-1 0 1 0 0,0 1-1 0 0,0-1 0 0 0,-1 1 0 0 0,0 0 1 0 0,0 0-1 0 0,2 8 0 0 0,3 14-3 0 0,-2 0-1 0 0,-1 0 0 0 0,-1 0 0 0 0,-2 1 1 0 0,-2 58-1 0 0,0-83 10 0 0,-1 1 1 0 0,0-1 0 0 0,0 1-1 0 0,-1-1 1 0 0,1 0 0 0 0,-5 9-1 0 0,0 0-6 0 0,6-14 8 0 0,0 1-1 0 0,0-1 0 0 0,0 0 0 0 0,0 0 0 0 0,0 1 0 0 0,0-1 1 0 0,0 0-1 0 0,0 0 0 0 0,0 1 0 0 0,-1-1 0 0 0,1 0 0 0 0,0 0 1 0 0,0 1-1 0 0,0-1 0 0 0,0 0 0 0 0,0 0 0 0 0,-1 1 0 0 0,1-1 0 0 0,0 0 1 0 0,0 0-1 0 0,0 0 0 0 0,-1 0 0 0 0,1 1 0 0 0,0-1 0 0 0,0 0 1 0 0,-1 0-1 0 0,1 0 0 0 0,0 0 0 0 0,0 0 0 0 0,-1 0 0 0 0,1 0 1 0 0,0 0-1 0 0,0 0 0 0 0,-1 0 0 0 0,1 0 0 0 0,0 0 0 0 0,0 0 1 0 0,-1 0-1 0 0,1 0 0 0 0,0 0 0 0 0,-1 0 0 0 0,1 0 0 0 0,0 0 1 0 0,-1 0-1 0 0,-8-10-26 0 0,7 7 26 0 0,1 2 0 0 0,1 0 0 0 0,-1 0 0 0 0,0-1-1 0 0,0 1 1 0 0,1 0 0 0 0,-1 0 0 0 0,1-1 0 0 0,-1 1 0 0 0,0-3 0 0 0,1 2 0 0 0,0 0 0 0 0,0 0 0 0 0,1-1 0 0 0,-1 1 0 0 0,0 0 0 0 0,1 0 0 0 0,0 0 0 0 0,-1 0 1 0 0,1 0-1 0 0,1-3 0 0 0,20-39 0 0 0,2 1 0 0 0,1 1 0 0 0,60-76 1 0 0,-43 69 24 0 0,3 2 0 0 0,85-70 0 0 0,72-34 124 0 0,-136 107 2 0 0,88-42 0 0 0,-67 44-2517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0.2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70 64 11552 0 0,'-4'-2'28'0'0,"0"1"0"0"0,0-1 0 0 0,-1 0 0 0 0,1 1 0 0 0,1-2 0 0 0,-1 1 0 0 0,0 0 0 0 0,0-1 0 0 0,1 0 1 0 0,-1 0-1 0 0,1 0 0 0 0,0 0 0 0 0,0 0 0 0 0,-3-6 0 0 0,4 7-166 0 0,-8-12 1154 0 0,10 14-995 0 0,1 0-1 0 0,-1 1 0 0 0,0-1 0 0 0,0 0 0 0 0,0 0 0 0 0,0 0 1 0 0,0 0-1 0 0,1 0 0 0 0,-1 0 0 0 0,0 0 0 0 0,0 0 0 0 0,0 0 1 0 0,0 0-1 0 0,1 0 0 0 0,-1 0 0 0 0,0 0 0 0 0,0 0 0 0 0,0-1 1 0 0,0 1-1 0 0,0 0 0 0 0,1 0 0 0 0,-1 0 0 0 0,0 0 0 0 0,0 0 1 0 0,0 0-1 0 0,0 0 0 0 0,0 0 0 0 0,0 0 0 0 0,0 0 0 0 0,1-1 1 0 0,-1 1-1 0 0,0 0 0 0 0,0 0 0 0 0,0 0 0 0 0,0 0 0 0 0,0 0 1 0 0,0 0-1 0 0,0-1 0 0 0,0 1 0 0 0,0 0 0 0 0,0 0 0 0 0,0 0 1 0 0,0 0-1 0 0,0-1 0 0 0,0 1 0 0 0,0 0 0 0 0,0 0 0 0 0,0 0 1 0 0,0 0-1 0 0,0 0 0 0 0,0-1 0 0 0,0 1 0 0 0,0 0 0 0 0,0 0 1 0 0,0 0-1 0 0,0 0 0 0 0,0 0 0 0 0,0-1 0 0 0,0 1 0 0 0,0 0 1 0 0,0 0-1 0 0,-1 0 0 0 0,1 0 0 0 0,0 0 0 0 0,23 7 81 0 0,-1 0 0 0 0,0 2-1 0 0,-1 1 1 0 0,0 1 0 0 0,0 0 0 0 0,-1 2-1 0 0,-1 0 1 0 0,0 1 0 0 0,-1 1-1 0 0,0 1 1 0 0,-2 0 0 0 0,19 24 0 0 0,121 158 141 0 0,-60-69-107 0 0,56 65 2 0 0,-118-158-95 0 0,1-1-1 0 0,50 37 0 0 0,-47-40 11 0 0,54 58 1 0 0,-37-35-14 0 0,-20-18-10 0 0,-22-23-12 0 0,0 0 0 0 0,1-1 0 0 0,1-1 1 0 0,21 15-1 0 0,10-1-2016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0.5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576 0 12760 0 0,'-11'8'0'0'0,"-9"4"0"0"0,-15 18 0 0 0,-3 6 192 0 0,-3 9-8 0 0,-7 13 8 0 0,-4 14 0 0 0,5-8 88 0 0,7-3 16 0 0,-1 5-8 0 0,-4 9 8 0 0,-2-9-112 0 0,9-6 0 0 0,1 9 8 0 0,2 7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0.8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13360 0 0,'0'7'0'0'0,"0"7"0"0"0,0 31 0 0 0,5 3 168 0 0,0 1-8 0 0,-1 8 0 0 0,-2-4 8 0 0,1-1 336 0 0,1 2 8 0 0,2 6 0 0 0,-2 0 0 0 0,0-4-137 0 0,3-4 9 0 0,1 6 0 0 0,4 5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1.2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248 48 9648 0 0,'0'0'0'0'0,"6"5"0"0"0</inkml:trace>
  <inkml:trace contextRef="#ctx0" brushRef="#br0" timeOffset="1">227 59 13864 0 0,'-2'0'38'0'0,"-1"1"1"0"0,1-1 0 0 0,0 1-1 0 0,-1-1 1 0 0,1 1 0 0 0,0 0-1 0 0,-3 1 1 0 0,-10 3 308 0 0,5-2 65 0 0,0-1 0 0 0,-13 7 0 0 0,11-5 214 0 0,3 2 628 0 0,13-8-1051 0 0,-2 1-191 0 0,0 0-1 0 0,-1 0 0 0 0,1 0 1 0 0,-1 0-1 0 0,1 0 0 0 0,-1 0 1 0 0,0-1-1 0 0,1 1 0 0 0,0-2 1 0 0,7-7 10 0 0,1 0-9 0 0,2 1-1 0 0,-1 0 1 0 0,1 1-1 0 0,20-11 0 0 0,-28 17-11 0 0,0 0 0 0 0,0 0 0 0 0,0 1 0 0 0,0-1-1 0 0,1 1 1 0 0,-1 0 0 0 0,1 0 0 0 0,-1 0 0 0 0,1 1 0 0 0,-1 0 0 0 0,1-1-1 0 0,-1 2 1 0 0,1-1 0 0 0,-1 0 0 0 0,1 1 0 0 0,-1 0 0 0 0,0 0-1 0 0,1 0 1 0 0,5 3 0 0 0,-2 0-4 0 0,-1 0-1 0 0,1 1 1 0 0,-1 0 0 0 0,0 0-1 0 0,0 1 1 0 0,0 0 0 0 0,9 10-1 0 0,-12-11 3 0 0,-1 0-1 0 0,1 0 1 0 0,-1 0-1 0 0,0 0 1 0 0,-1 1-1 0 0,1 0 1 0 0,-1-1-1 0 0,0 1 0 0 0,0 0 1 0 0,-1 0-1 0 0,2 12 1 0 0,-2-4-2 0 0,-1 0 1 0 0,0-1-1 0 0,-1 1 1 0 0,0 0 0 0 0,-2-1-1 0 0,1 1 1 0 0,-8 20-1 0 0,3-16 1 0 0,0 0-1 0 0,-2 0 1 0 0,0 0-1 0 0,-20 28 1 0 0,-1-4 1 0 0,-1-2 1 0 0,-3-1 0 0 0,-51 47-1 0 0,56-60 143 0 0,-110 100-2531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217 9 12360 0 0,'-11'-3'94'0'0,"0"1"0"0"0,0 0 1 0 0,0 1-1 0 0,-1 0 0 0 0,1 1 1 0 0,-1 0-1 0 0,-15 3 0 0 0,25-3 14 0 0,-1 1-1 0 0,1-1 1 0 0,0 1 0 0 0,0 0-1 0 0,0 0 1 0 0,0 0-1 0 0,0 0 1 0 0,0 0 0 0 0,-3 2-1 0 0,5-2-84 0 0,0-1-1 0 0,0 0 0 0 0,0 0 1 0 0,0 0-1 0 0,0 0 1 0 0,-1 1-1 0 0,1-1 0 0 0,0 0 1 0 0,0 0-1 0 0,0 0 1 0 0,0 0-1 0 0,0 1 0 0 0,0-1 1 0 0,0 0-1 0 0,0 0 1 0 0,0 0-1 0 0,1 0 0 0 0,-1 1 1 0 0,0-1-1 0 0,0 0 1 0 0,0 0-1 0 0,0 0 0 0 0,0 0 1 0 0,0 1-1 0 0,0-1 1 0 0,0 0-1 0 0,0 0 0 0 0,0 0 1 0 0,1 0-1 0 0,-1 0 1 0 0,0 0-1 0 0,0 1 0 0 0,0-1 1 0 0,0 0-1 0 0,0 0 1 0 0,1 0-1 0 0,-1 0 0 0 0,0 0 1 0 0,0 0-1 0 0,0 0 1 0 0,0 0-1 0 0,0 0 0 0 0,1 0 1 0 0,-1 0-1 0 0,0 0 0 0 0,0 0 1 0 0,1 0-1 0 0,9 3 953 0 0,-2-5-906 0 0,-7 2-57 0 0,1 0 0 0 0,0-1 0 0 0,-1 1 0 0 0,1 0 0 0 0,0 0 0 0 0,-1 0 0 0 0,1 0 0 0 0,0 0 0 0 0,-1 1 0 0 0,1-1 0 0 0,0 0 0 0 0,2 2 0 0 0,12 3 32 0 0,36 15 63 0 0,-47-17-92 0 0,0-1 0 0 0,0 1 1 0 0,0 0-1 0 0,0 1 0 0 0,0-1 1 0 0,-1 1-1 0 0,7 7 0 0 0,-7-7-5 0 0,3 5 59 0 0,11 16 1 0 0,-16-22-57 0 0,0 1 0 0 0,-1-1 1 0 0,1 0-1 0 0,-1 0 1 0 0,0 0-1 0 0,0 1 1 0 0,0-1-1 0 0,0 1 0 0 0,-1-1 1 0 0,1 5-1 0 0,-2 0 9 0 0,0 0-1 0 0,0 0 0 0 0,0 0 1 0 0,-1 0-1 0 0,0-1 1 0 0,-1 1-1 0 0,1-1 0 0 0,-2 1 1 0 0,1-1-1 0 0,-1 0 1 0 0,0 0-1 0 0,0 0 1 0 0,-1-1-1 0 0,-5 7 0 0 0,-10 8 48 0 0,0-1-1 0 0,-35 27 0 0 0,46-39-53 0 0,-52 40 186 0 0,-15 13-2397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3.3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179 19 12664 0 0,'-9'3'2153'0'0,"14"-3"-1633"0"0,-4-1-452 0 0,0 1 0 0 0,-1 0-1 0 0,1 0 1 0 0,0 0 0 0 0,0 0 0 0 0,0-1 0 0 0,-1 1 0 0 0,1 0 0 0 0,0-1 0 0 0,0 1 0 0 0,-1 0-1 0 0,1-1 1 0 0,0 1 0 0 0,-1-1 0 0 0,1 1 0 0 0,0-1 0 0 0,-1 0 0 0 0,1 1 0 0 0,-1-1-1 0 0,1 1 1 0 0,0-3 0 0 0,-1 3-42 0 0,1-1 0 0 0,-1 0 0 0 0,1 0-1 0 0,0 1 1 0 0,-1-1 0 0 0,1 0 0 0 0,0 1 0 0 0,-1-1-1 0 0,1 1 1 0 0,0-1 0 0 0,0 0 0 0 0,-1 1 0 0 0,1 0-1 0 0,0-1 1 0 0,0 1 0 0 0,0 0 0 0 0,0-1 0 0 0,-1 1-1 0 0,1 0 1 0 0,0 0 0 0 0,0 0 0 0 0,1-1-1 0 0,1 1 35 0 0,-1 0-1 0 0,1 0 0 0 0,0 0 0 0 0,-1 1 0 0 0,1-1 0 0 0,-1 1 0 0 0,1-1 0 0 0,3 2 0 0 0,-5-1-39 0 0,0 0 1 0 0,0 0-1 0 0,0-1 0 0 0,0 1 0 0 0,0 0 0 0 0,0 0 0 0 0,0 0 0 0 0,-1 0 0 0 0,1 0 0 0 0,0 0 0 0 0,-1 0 0 0 0,1 0 0 0 0,0 1 0 0 0,-1-1 0 0 0,1 0 1 0 0,-1 0-1 0 0,0 0 0 0 0,1 3 0 0 0,-1-2-3 0 0,1 0 0 0 0,-1 0 1 0 0,0-1-1 0 0,0 1 0 0 0,0 0 1 0 0,0 0-1 0 0,0 0 0 0 0,0 0 0 0 0,0 0 1 0 0,-1 0-1 0 0,1 0 0 0 0,-1 0 1 0 0,1 0-1 0 0,-1 0 0 0 0,-1 2 0 0 0,-2 2 10 0 0,1-1-1 0 0,-1 0 1 0 0,-7 7-1 0 0,3-2 8 0 0,-22 21 123 0 0,-60 50 1 0 0,87-79-153 0 0,-72 69 204 0 0,73-69-202 0 0,0 0-1 0 0,0 0 1 0 0,0 1 0 0 0,0-1 0 0 0,1 1-1 0 0,-1-1 1 0 0,-1 4 0 0 0,3-5-5 0 0,-1 0 0 0 0,1 0 0 0 0,0 0 1 0 0,0-1-1 0 0,0 1 0 0 0,-1 0 0 0 0,1 0 0 0 0,0 0 1 0 0,0 0-1 0 0,0 0 0 0 0,0 0 0 0 0,0 0 1 0 0,1-1-1 0 0,-1 1 0 0 0,0 0 0 0 0,0 0 1 0 0,1 0-1 0 0,-1 0 0 0 0,0 0 0 0 0,1-1 0 0 0,-1 1 1 0 0,0 0-1 0 0,1 0 0 0 0,0-1 0 0 0,-1 1 1 0 0,1 0-1 0 0,0 0 0 0 0,11 6-2403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3.7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217 1 13264 0 0,'8'11'158'0'0,"-8"-10"-127"0"0,1 1-1 0 0,0-1 1 0 0,-1 0-1 0 0,1 0 1 0 0,0 0-1 0 0,0 0 1 0 0,0 0-1 0 0,-1 0 1 0 0,1 0-1 0 0,0 0 1 0 0,0-1-1 0 0,1 1 1 0 0,-1 0-1 0 0,0 0 1 0 0,1 0-1 0 0,17 10 414 0 0,-15-8-345 0 0,-1-1-1 0 0,1 0 1 0 0,0 0-1 0 0,1 0 1 0 0,-1 0-1 0 0,0 0 1 0 0,8 1-1 0 0,-2-1 186 0 0,19 7 1 0 0,-19-5-125 0 0,0-1 0 0 0,11 2 1 0 0,-15-4-63 0 0,0 0 1 0 0,0 1-1 0 0,-1 1 1 0 0,1-1 0 0 0,9 6-1 0 0,-4-3 28 0 0,-10-4-108 0 0,-1-1 1 0 0,1 1-1 0 0,0-1 1 0 0,0 1-1 0 0,0 0 1 0 0,-1-1 0 0 0,1 1-1 0 0,0 0 1 0 0,-1 0-1 0 0,1-1 1 0 0,0 1-1 0 0,-1 0 1 0 0,1 0-1 0 0,-1 0 1 0 0,0 0-1 0 0,1 0 1 0 0,-1 0-1 0 0,0 0 1 0 0,1 0 0 0 0,-1 0-1 0 0,0 0 1 0 0,0 0-1 0 0,0 0 1 0 0,0 0-1 0 0,0 0 1 0 0,0 0-1 0 0,0 0 1 0 0,0 0-1 0 0,0 0 1 0 0,-1 0-1 0 0,1 1 1 0 0,-2 4-4 0 0,0 0 0 0 0,0-1 0 0 0,-1 1 0 0 0,-3 5 0 0 0,6-10-9 0 0,-5 6 16 0 0,0 0-1 0 0,0 1 0 0 0,0-2 0 0 0,-1 1 0 0 0,0-1 0 0 0,-1 1 0 0 0,-11 7 0 0 0,-54 32 122 0 0,33-25-12 0 0,-1-3-1 0 0,-1-1 0 0 0,-80 21 1 0 0,117-37-283 0 0,0 0 1 0 0,1 0 0 0 0,-1 0-1 0 0,0-1 1 0 0,0 0-1 0 0,0 0 1 0 0,0 0-1 0 0,0 0 1 0 0,0-1 0 0 0,0 1-1 0 0,0-1 1 0 0,1 0-1 0 0,-7-2 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7.4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403 49 8536 0 0,'0'0'0'0'0,"-74"-2"0"0"0,7-3 0 0 0,0-4 16 0 0,2-1 0 0 0,-3-1 0 0 0,6 0 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18:17.7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1306 1 15176 0 0,'-18'0'0'0'0,"-27"0"0"0"0,-20 2 0 0 0,-5 3 304 0 0,-4 2 0 0 0,-10 4 8 0 0,-14 12-8 0 0,2-9 7 0 0,2-6 1 0 0,-8 6 8 0 0,-12 6 0 0 0,4-10-192 0 0,4-6-8 0 0,-8 0 8 0 0,-2 14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6.9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14872 0 0,'3'4'0'0'0,"-2"5"0"0"0,-1 2 0 0 0,7 0 192 0 0,3-4 0 0 0,-1-4 8 0 0,1-3 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39.3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11835 107 15576 0 0,'-228'21'104'0'0,"-82"5"305"0"0,-3-23 233 0 0,280-3-598 0 0,-308 1 324 0 0,-366-2-17 0 0,-703-5-168 0 0,1068 9-163 0 0,-91 0 10 0 0,106-8-13 0 0,-157-1-2 0 0,-81 1 14 0 0,63 0-3 0 0,-211-8 16 0 0,412 6-19 0 0,-80-7 11 0 0,49 1 23 0 0,-277-12 91 0 0,379 14-82 0 0,-53-4 23 0 0,-166-5 55 0 0,266 11-85 0 0,-130 0 55 0 0,203 12-70 0 0,-165 10 64 0 0,229-7-86 0 0,-198 29 61 0 0,194-25-59 0 0,-58 20 0 0 0,90-24-12 0 0,0 2-1 0 0,0 0 1 0 0,0 1-1 0 0,1 0 0 0 0,1 2 1 0 0,-22 16-1 0 0,18-9 20 0 0,1 1 0 0 0,0 1 0 0 0,2 1-1 0 0,-21 30 1 0 0,8-3 81 0 0,-26 55 0 0 0,24-33 22 0 0,-26 82 1 0 0,-9 78 82 0 0,-15 167 65 0 0,53-135-136 0 0,16 1-23 0 0,9-167-83 0 0,7 373 147 0 0,3-246-114 0 0,-5-135-44 0 0,-5 440 130 0 0,-79 352 54 0 0,37-566-164 0 0,14-102-14 0 0,-53 307 53 0 0,49-288-53 0 0,-34 172 26 0 0,-9 10 3 0 0,48-235-34 0 0,-51 363 51 0 0,68-413-61 0 0,-19 280 65 0 0,32-360-64 0 0,3-1-1 0 0,1 1 0 0 0,2-1 0 0 0,22 84 0 0 0,-20-106-10 0 0,1-1 0 0 0,2 0 0 0 0,0-1 0 0 0,1 0 0 0 0,1-1-1 0 0,1 0 1 0 0,1-1 0 0 0,2 0 0 0 0,-1-1 0 0 0,32 29 0 0 0,-18-24 4 0 0,0-1 1 0 0,2-2-1 0 0,1-1 1 0 0,0-2-1 0 0,1-1 1 0 0,49 19-1 0 0,-31-19 3 0 0,1-1 0 0 0,0-3 0 0 0,101 13 0 0 0,380 25 59 0 0,101-54-28 0 0,-605 2-47 0 0,225 0 13 0 0,-43 2 7 0 0,-32-5 10 0 0,307 0 57 0 0,-49 8 14 0 0,-186-3-43 0 0,574 28 214 0 0,-594-20-189 0 0,467 28 171 0 0,-453-22-172 0 0,35 3 11 0 0,59-6 13 0 0,10 0 4 0 0,-61-9-24 0 0,88 0 10 0 0,-43 1-21 0 0,-8 0 5 0 0,78 3 11 0 0,-31 0-7 0 0,-65 1-19 0 0,8 0-5 0 0,-21-3-4 0 0,7 0-17 0 0,-100-3-11 0 0,138 0 14 0 0,-319-4-40 0 0,411-21 50 0 0,-392 18-50 0 0,112-12 16 0 0,-101 8-10 0 0,51-14 0 0 0,40-23 22 0 0,-125 38-25 0 0,0-1 0 0 0,0 0 0 0 0,-1-1 0 0 0,0-1 0 0 0,-1 0 1 0 0,18-16-1 0 0,-17 12 3 0 0,0-1 0 0 0,-1-1 0 0 0,-1 0 0 0 0,0-1 0 0 0,-1-1 1 0 0,-1 1-1 0 0,11-26 0 0 0,-7 10 13 0 0,-1-1 0 0 0,-2-1 0 0 0,-2 0-1 0 0,10-59 1 0 0,13-452 226 0 0,-32 394-156 0 0,-2-151 82 0 0,-4-57 42 0 0,1 40-50 0 0,-9-12-12 0 0,1 45-36 0 0,-52-913 301 0 0,46 949-345 0 0,-16-220 40 0 0,0-101 3 0 0,-21-691 73 0 0,46 1062-158 0 0,-9-139 7 0 0,-13 3 0 0 0,-30-139 19 0 0,29 276 141 0 0,19 129-2566 0 0,10 56 1199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39.7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351 1 16983 0 0,'-28'536'532'0'0,"28"-4"363"0"0,1-224-624 0 0,-10 416 222 0 0,2-262-361 0 0,4 330-108 0 0,-1 149-3 0 0,0-571-23 0 0,-11 369-4 0 0,-16-61 6 0 0,-11-86 5 0 0,26-394 0 0 0,-28 241 41 0 0,6-72 116 0 0,36-337-146 0 0,-13 103 136 0 0,11-110-77 0 0,0 0 0 0 0,-2 0 0 0 0,-13 34 0 0 0,16-51-59 0 0,2-2 2 0 0,-1 0 1 0 0,1-1 0 0 0,-1 1 0 0 0,-1 0-1 0 0,-2 4 1 0 0,5-8-14 0 0,-1 1 0 0 0,0 0 0 0 0,1-1 0 0 0,-1 1 0 0 0,1-1 0 0 0,-1 1 1 0 0,0-1-1 0 0,0 1 0 0 0,1-1 0 0 0,-1 0 0 0 0,0 1 0 0 0,0-1 0 0 0,1 0 0 0 0,-1 1 0 0 0,0-1 0 0 0,0 0 0 0 0,0 0 0 0 0,1 0 0 0 0,-1 0 0 0 0,0 0 1 0 0,0 0-1 0 0,0 0 0 0 0,0 0 0 0 0,1 0 0 0 0,-1 0 0 0 0,0 0 0 0 0,0-1 0 0 0,0 1 0 0 0,0 0 0 0 0,1-1 0 0 0,-2 0 0 0 0,-16-10-2478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0.2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248 83 12456 0 0,'-2'-8'111'0'0,"0"0"0"0"0,-5-9 0 0 0,4 10 18 0 0,1 1 0 0 0,0-1 0 0 0,0 1 0 0 0,-2-12 0 0 0,4 16-69 0 0,0-2 625 0 0,3 17 24 0 0,8 42-390 0 0,-3 0 1 0 0,-2 0 0 0 0,-3 108-1 0 0,-74 1267 228 0 0,50-902-438 0 0,11-224-42 0 0,-3 140 99 0 0,-4 81 38 0 0,-25 536 455 0 0,23-394-102 0 0,10-319-263 0 0,-2 302 339 0 0,10-609-596 0 0,3 617 598 0 0,0-236-227 0 0,-1-172-167 0 0,-2 242 326 0 0,-15-228-80 0 0,16-262-457 0 0,0 0 0 0 0,0 0 1 0 0,-1 0-1 0 0,1 1 0 0 0,-1-1 1 0 0,1 0-1 0 0,-1 0 1 0 0,0 0-1 0 0,0-1 0 0 0,0 1 1 0 0,-2 3-1 0 0,2-4-149 0 0,1-1 1 0 0,-1 1-1 0 0,0-1 1 0 0,1 1-1 0 0,-1-1 1 0 0,0 1-1 0 0,1-1 0 0 0,-1 0 1 0 0,0 1-1 0 0,0-1 1 0 0,0 0-1 0 0,1 0 1 0 0,-1 0-1 0 0,0 1 0 0 0,0-1 1 0 0,0 0-1 0 0,0 0 1 0 0,1 0-1 0 0,-1 0 1 0 0,0 0-1 0 0,0-1 1 0 0,0 1-1 0 0,-1 0 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0.6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289 0 15776 0 0,'1'2'12'0'0,"1"0"0"0"0,-1 0 1 0 0,0 0-1 0 0,0 0 0 0 0,-1 0 1 0 0,1 1-1 0 0,0-1 0 0 0,-1 0 1 0 0,1 0-1 0 0,-1 4 1 0 0,3 6 107 0 0,23 116 896 0 0,9 131 1 0 0,-25-15-247 0 0,-8-168-604 0 0,-12 371 468 0 0,-24 1-437 0 0,27-366-151 0 0,-51 739 113 0 0,38-407-110 0 0,11-180-22 0 0,6-183-21 0 0,-11 356 36 0 0,27 614 92 0 0,-5-636-63 0 0,-3 608 172 0 0,-56 224 205 0 0,31-926-300 0 0,-13 171 114 0 0,10-268-136 0 0,12-112-62 0 0,-25 132 129 0 0,36-214-193 0 0,-37 141 133 0 0,32-126-137 0 0,-13 28-1 0 0,7-25-2639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1.1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566 1 12456 0 0,'0'0'4'0'0,"-1"0"1"0"0,1 0-1 0 0,0 0 1 0 0,-1 0-1 0 0,1 1 1 0 0,-1-1-1 0 0,1 0 1 0 0,0 0-1 0 0,-1 1 1 0 0,1-1 0 0 0,0 0-1 0 0,-1 1 1 0 0,1-1-1 0 0,0 0 1 0 0,0 1-1 0 0,-1-1 1 0 0,1 0-1 0 0,0 1 1 0 0,0-1-1 0 0,0 1 1 0 0,0-1-1 0 0,-1 0 1 0 0,1 1 0 0 0,0-1-1 0 0,0 1 1 0 0,0-1-1 0 0,0 0 1 0 0,0 1-1 0 0,0-1 1 0 0,0 1-1 0 0,0-1 1 0 0,0 1-1 0 0,0-1 1 0 0,0 1 0 0 0,0-1-1 0 0,1 1 1 0 0,3 25 337 0 0,-2-13-158 0 0,14 210 1209 0 0,-16 5-454 0 0,0-109-623 0 0,-42 622 659 0 0,-12-304-750 0 0,6-49-118 0 0,-4 17-11 0 0,-18 168 45 0 0,22-140-40 0 0,-19 192 111 0 0,38-331-105 0 0,-43 464 209 0 0,55-553-224 0 0,-25 360 217 0 0,1 807 787 0 0,51-781-413 0 0,-8-552-618 0 0,1 19 185 0 0,17 104 0 0 0,-20-158-226 0 0,1 0-1 0 0,0 0 0 0 0,0 0 1 0 0,0 0-1 0 0,1-1 0 0 0,-1 1 1 0 0,1 0-1 0 0,0-1 0 0 0,4 6 1 0 0,-6-9-21 0 0,0 1 1 0 0,0-1 0 0 0,1 0-1 0 0,-1 0 1 0 0,0 0 0 0 0,0 1 0 0 0,0-1-1 0 0,0 0 1 0 0,1 0 0 0 0,-1 0-1 0 0,0 0 1 0 0,0 1 0 0 0,0-1-1 0 0,1 0 1 0 0,-1 0 0 0 0,0 0 0 0 0,0 0-1 0 0,1 0 1 0 0,-1 0 0 0 0,0 0-1 0 0,0 0 1 0 0,1 0 0 0 0,-1 0-1 0 0,0 0 1 0 0,0 0 0 0 0,1 0 0 0 0,-1 0-1 0 0,0 0 1 0 0,0 0 0 0 0,1 0-1 0 0,0 0 3 0 0,-1-1-1 0 0,0 1 0 0 0,1-1 0 0 0,-1 1 1 0 0,0-1-1 0 0,1 1 0 0 0,-1 0 0 0 0,0-1 1 0 0,0 1-1 0 0,0-1 0 0 0,1 0 0 0 0,-1 1 1 0 0,0-1-1 0 0,0 1 0 0 0,0-2 0 0 0,1-18-2595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1.5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988 8 12456 0 0,'0'0'6'0'0,"-1"-1"0"0"0,1 0 0 0 0,-1 1 0 0 0,0-1 0 0 0,1 1 1 0 0,-1-1-1 0 0,0 1 0 0 0,1-1 0 0 0,-1 1 0 0 0,0-1 1 0 0,0 1-1 0 0,0 0 0 0 0,1-1 0 0 0,-1 1 0 0 0,0 0 0 0 0,0 0 1 0 0,0-1-1 0 0,0 1 0 0 0,1 0 0 0 0,-1 0 0 0 0,0 0 0 0 0,0 0 1 0 0,0 0-1 0 0,0 0 0 0 0,0 0 0 0 0,1 1 0 0 0,-1-1 1 0 0,0 0-1 0 0,0 0 0 0 0,0 1 0 0 0,1-1 0 0 0,-1 0 0 0 0,0 1 1 0 0,0-1-1 0 0,1 1 0 0 0,-1-1 0 0 0,-1 2 0 0 0,1 1 28 0 0,0-1 1 0 0,1 1-1 0 0,-1 0 0 0 0,1-1 0 0 0,0 1 0 0 0,0 0 0 0 0,0 0 1 0 0,0 0-1 0 0,0-1 0 0 0,0 1 0 0 0,1 0 0 0 0,0 2 1 0 0,0 1 6 0 0,9 58 371 0 0,15 115 682 0 0,-7 250 121 0 0,-60 179-362 0 0,-100 442-81 0 0,49-245-348 0 0,81-683-363 0 0,-28 366 211 0 0,22-255-142 0 0,17-216-121 0 0,-33 464 262 0 0,-12 288 153 0 0,22-390-201 0 0,-24 311 160 0 0,-83 654 353 0 0,107-1140-625 0 0,-37 285 153 0 0,50-409-218 0 0,-51 338 241 0 0,-14-3-43 0 0,66-368-208 0 0,-2-1 0 0 0,-1 0 0 0 0,-25 54 0 0 0,34-91 19 0 0,-1 0-1 0 0,0 0 0 0 0,0-1 0 0 0,-8 9 0 0 0,10-13-416 0 0,-1 0-1 0 0,0 0 1 0 0,0-1-1 0 0,0 1 1 0 0,0-1-1 0 0,0 0 1 0 0,-10 5-1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2.0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663 0 14872 0 0,'-4'115'101'0'0,"2"40"119"0"0,4-113-168 0 0,5 201 344 0 0,-6-109-207 0 0,-3 271 237 0 0,-80 539 21 0 0,38-614-368 0 0,-1 3-23 0 0,-52 397 80 0 0,-20 193 68 0 0,26-3 33 0 0,53-454-113 0 0,10-120-36 0 0,-30 464 198 0 0,54-721-249 0 0,-32 756 358 0 0,36-844-395 0 0,-9 681 414 0 0,8-434-223 0 0,-1-65-70 0 0,3-169-502 0 0,-2 0-1 0 0,0 0 0 0 0,-1 0 0 0 0,0 0 1 0 0,-5 16-1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2.5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1 789 8336 0 0,'22'-30'78'0'0,"1"1"-1"0"0,50-49 1 0 0,-41 47 21 0 0,-12 10-15 0 0,2 2 0 0 0,0 0-1 0 0,1 1 1 0 0,36-21-1 0 0,53-12 193 0 0,-66 32-206 0 0,-25 10-26 0 0,1 2 0 0 0,45-11 0 0 0,46 2 61 0 0,-74 12-72 0 0,13-1 52 0 0,83 2 0 0 0,54 16 109 0 0,13-2 122 0 0,-47-3-86 0 0,441 1 790 0 0,-572-9-978 0 0,990-37 1461 0 0,24-44-371 0 0,-858 66-992 0 0,356-35 238 0 0,95-8-12 0 0,-182 18-134 0 0,131-11 101 0 0,-367 36-215 0 0,639-40 372 0 0,944 43 566 0 0,-1325 40-808 0 0,-7 13-30 0 0,-441-39-209 0 0,418 49 188 0 0,-223-14-105 0 0,57 1 9 0 0,5 0 5 0 0,-180-20-67 0 0,121 18 35 0 0,42 9 29 0 0,-163-21-2392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3.0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19 288 9144 0 0,'-1'-1'11'0'0,"-1"0"0"0"0,1 0 1 0 0,-1-1-1 0 0,1 1 1 0 0,-1 0-1 0 0,1 0 0 0 0,0-1 1 0 0,-3-2-1 0 0,4 4 0 0 0,0-1-1 0 0,-1 1 1 0 0,1-1-1 0 0,0 1 1 0 0,-1-1-1 0 0,1 0 1 0 0,0 1-1 0 0,0-1 0 0 0,-1 1 1 0 0,1-1-1 0 0,0 1 1 0 0,0-1-1 0 0,0 0 1 0 0,0 1-1 0 0,0-1 1 0 0,0 0-1 0 0,0 1 1 0 0,0-1-1 0 0,0 1 1 0 0,0-1-1 0 0,0 0 1 0 0,0 1-1 0 0,0-1 1 0 0,1 1-1 0 0,-1-1 1 0 0,0 0-1 0 0,0 1 1 0 0,1-1-1 0 0,1-2 53 0 0,1 1-1 0 0,-1 0 0 0 0,0 0 0 0 0,1 0 0 0 0,0 0 1 0 0,-1 0-1 0 0,1 1 0 0 0,0-1 0 0 0,0 1 0 0 0,3-2 1 0 0,33-7 345 0 0,-25 7-241 0 0,4-1 52 0 0,156-30 1522 0 0,224 0-313 0 0,-225 20-1082 0 0,335-12 12 0 0,-380 21-294 0 0,371-11 82 0 0,-175 7-77 0 0,227-3 0 0 0,-133 5-25 0 0,717-19 95 0 0,-620 15-52 0 0,-108 3-14 0 0,-357 7-65 0 0,881-13 191 0 0,-751 14-159 0 0,985 17 213 0 0,-927-8-201 0 0,442 19 115 0 0,5 13 24 0 0,-362-13-99 0 0,513 39 248 0 0,-557-42-221 0 0,-31-3-4 0 0,180 25 117 0 0,-229-17-116 0 0,60 1 213 0 0,30 5-2466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3.5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16 14464 0 0,'42'10'52'0'0,"54"6"0"0"0,-52-11-3 0 0,81-2 1 0 0,-96-4-33 0 0,636-15 451 0 0,-81 0-146 0 0,116 3 52 0 0,70 10 3 0 0,-514 6-268 0 0,28-2-2 0 0,609-1 179 0 0,-583-3-196 0 0,508 13 121 0 0,-2 15-25 0 0,-570-18-131 0 0,494 21 107 0 0,-390-7-92 0 0,-267-17-55 0 0,817 53 148 0 0,-539-29-93 0 0,946 77 334 0 0,-671-37-139 0 0,-383-38-154 0 0,40 1 18 0 0,388 49 172 0 0,-586-69-259 0 0,154 20 72 0 0,561 61 306 0 0,-360-58-396 0 0,-329-27-2240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7.2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254 0 15376 0 0,'1'0'0'0'0,"0"0"0"0"0,0 0 0 0 0,0 0 0 0 0,1 1 0 0 0,-1-1 0 0 0,-1 0 0 0 0,1 0 0 0 0,0 1 0 0 0,0-1 0 0 0,0 0 0 0 0,0 1 0 0 0,0-1 0 0 0,1 2 0 0 0,6 2 0 0 0,4 0 8 0 0,0 1 0 0 0,-1 1 0 0 0,0 0 1 0 0,0 1-1 0 0,0 0 0 0 0,0 0 1 0 0,-1 1-1 0 0,9 10 0 0 0,-8-6 140 0 0,-1-1-1 0 0,-1 1 0 0 0,0 1 1 0 0,0 0-1 0 0,-2 0 1 0 0,1 1-1 0 0,-2 0 1 0 0,0 0-1 0 0,8 29 0 0 0,-11-30-9 0 0,0 1 0 0 0,-1-1-1 0 0,-1 1 1 0 0,0 0-1 0 0,-1-1 1 0 0,-1 1-1 0 0,0 0 1 0 0,-1-1 0 0 0,0 1-1 0 0,-1-1 1 0 0,-6 19-1 0 0,4-18-56 0 0,-2 0-1 0 0,1 0 0 0 0,-2-1 1 0 0,0 0-1 0 0,-13 18 0 0 0,3-9 49 0 0,-1-1 0 0 0,-23 19-1 0 0,1 0 20 0 0,19-19 5 0 0,-49 38 0 0 0,-13-6 185 0 0,45-30-1542 0 0,-35 27 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4.3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548 1 11152 0 0,'-30'195'137'0'0,"14"-25"148"0"0,-10 136 445 0 0,6-51-134 0 0,-1 8-114 0 0,-20 373 302 0 0,-10-139-370 0 0,34-351-301 0 0,-75 428 280 0 0,39-339-243 0 0,0-1-10 0 0,13-49-19 0 0,-17 96 83 0 0,26-77-2052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4.6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42 253 12256 0 0,'0'1'0'0'0,"0"-1"0"0"0,-1 0 0 0 0,1 0 0 0 0,0 1 0 0 0,0-1 0 0 0,0 0 0 0 0,-1 0 0 0 0,1 1 0 0 0,0-1 0 0 0,0 0 0 0 0,-1 0 0 0 0,1 0 0 0 0,0 1 0 0 0,-1-1 0 0 0,1 0 0 0 0,0 0 0 0 0,-1 0 0 0 0,1 0 0 0 0,0 0 0 0 0,-1 0 0 0 0,-5 3 0 0 0,4-1 24 0 0,0 0 0 0 0,-1 0 0 0 0,1 1 1 0 0,0-1-1 0 0,0 1 0 0 0,1 0 0 0 0,-1 0 1 0 0,1-1-1 0 0,-1 1 0 0 0,1 0 1 0 0,0 0-1 0 0,0 1 0 0 0,-1 3 0 0 0,0 2 92 0 0,0 0-1 0 0,1 1 1 0 0,0 13-1 0 0,2 8 457 0 0,2 1 1 0 0,9 41-1 0 0,-11-67-486 0 0,1 0-1 0 0,0 0 0 0 0,0 0 1 0 0,0-1-1 0 0,1 1 1 0 0,0-1-1 0 0,0 0 0 0 0,0 1 1 0 0,1-1-1 0 0,0-1 1 0 0,0 1-1 0 0,0 0 1 0 0,6 4-1 0 0,-3-3 6 0 0,1 0 1 0 0,0-1 0 0 0,1 1-1 0 0,-1-2 1 0 0,1 1-1 0 0,0-1 1 0 0,13 4-1 0 0,-8-4-40 0 0,-1 0 1 0 0,1-1-1 0 0,-1-1 0 0 0,1 0 1 0 0,0-1-1 0 0,0 0 0 0 0,0-1 1 0 0,0-1-1 0 0,0 0 0 0 0,-1-1 0 0 0,1 0 1 0 0,0-1-1 0 0,-1-1 0 0 0,0 0 1 0 0,0-1-1 0 0,15-8 0 0 0,0-2-9 0 0,0-2-1 0 0,-1-1 1 0 0,-2-2-1 0 0,0 0 1 0 0,0-1-1 0 0,33-41 1 0 0,-5-2 1 0 0,-2-2 0 0 0,77-137 0 0 0,-82 116-2272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4.9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368 0 12056 0 0,'2'7'51'0'0,"1"-1"0"0"0,-1 1 0 0 0,-1 0 0 0 0,1 0 0 0 0,-1 0 0 0 0,0 13 0 0 0,1-1 49 0 0,10 108 449 0 0,-6 0 1 0 0,-11 141-1 0 0,-30 48 24 0 0,-15 4-222 0 0,47-302-331 0 0,-131 656 607 0 0,126-638-586 0 0,-16 87 103 0 0,-36 142 293 0 0,59-264-435 0 0,-18 59 168 0 0,16-54-143 0 0,1 1 0 0 0,-2-1-1 0 0,1 0 1 0 0,-1 0 0 0 0,0 0-1 0 0,-7 7 1 0 0,11-12-106 0 0,-1 0 0 0 0,0 0 1 0 0,0 0-1 0 0,0 0 0 0 0,0-1 1 0 0,0 1-1 0 0,0 0 0 0 0,0 0 0 0 0,0-1 1 0 0,0 1-1 0 0,0-1 0 0 0,-1 1 0 0 0,1-1 1 0 0,0 0-1 0 0,0 1 0 0 0,0-1 1 0 0,-1 0-1 0 0,1 0 0 0 0,0 0 0 0 0,0 0 1 0 0,-1 0-1 0 0,1 0 0 0 0,0 0 1 0 0,-2 0-1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5.3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 86 9040 0 0,'0'-1'15'0'0,"0"1"1"0"0,0-1-1 0 0,0 0 0 0 0,0 1 1 0 0,0-1-1 0 0,0 0 1 0 0,0 1-1 0 0,0-1 0 0 0,0 0 1 0 0,-1 1-1 0 0,1-1 1 0 0,0 0-1 0 0,0 1 0 0 0,-1-1 1 0 0,1 1-1 0 0,0-1 1 0 0,-1 1-1 0 0,1-1 0 0 0,-1 1 1 0 0,1-1-1 0 0,-1 1 1 0 0,1-1-1 0 0,-1 0 0 0 0,0 1 0 0 0,1 0-1 0 0,-1 0 1 0 0,1 0-1 0 0,-1 0 1 0 0,1 0-1 0 0,0 0 0 0 0,-1 0 1 0 0,1 0-1 0 0,-1 0 1 0 0,1 1-1 0 0,-1-1 1 0 0,1 0-1 0 0,0 0 0 0 0,-1 0 1 0 0,1 1-1 0 0,0-1 1 0 0,-1 0-1 0 0,1 0 1 0 0,0 1-1 0 0,-1-1 1 0 0,1 0-1 0 0,0 0 0 0 0,-1 1 1 0 0,1-1-1 0 0,0 1 1 0 0,0-1-1 0 0,-1 0 1 0 0,1 1-1 0 0,0-1 0 0 0,0 0 1 0 0,0 1-1 0 0,0-1 1 0 0,-1 1-1 0 0,1-1 1 0 0,0 1-1 0 0,1 4 373 0 0,1 2-174 0 0,-2 2-91 0 0,1 1 0 0 0,-1 0 0 0 0,-2 14 0 0 0,1-11 4 0 0,0 1 0 0 0,1 14 0 0 0,1-25-75 0 0,-1 1-1 0 0,1 0 1 0 0,-1 0-1 0 0,1-1 1 0 0,1 1-1 0 0,-1 0 1 0 0,0-1-1 0 0,1 1 1 0 0,-1-1-1 0 0,1 0 0 0 0,4 6 1 0 0,-5-7-27 0 0,0-1 0 0 0,1 1 0 0 0,-1-1 1 0 0,0 0-1 0 0,0 0 0 0 0,1 0 0 0 0,-1 1 0 0 0,1-1 0 0 0,-1 0 0 0 0,1-1 0 0 0,-1 1 1 0 0,1 0-1 0 0,0 0 0 0 0,-1-1 0 0 0,1 1 0 0 0,0-1 0 0 0,0 1 0 0 0,-1-1 1 0 0,1 0-1 0 0,0 0 0 0 0,0 0 0 0 0,0 0 0 0 0,-1 0 0 0 0,1 0 0 0 0,0 0 1 0 0,0 0-1 0 0,0-1 0 0 0,-1 1 0 0 0,3-1 0 0 0,2-2 21 0 0,-1 0-1 0 0,1 0 1 0 0,-1-1-1 0 0,0 1 0 0 0,0-1 1 0 0,0 0-1 0 0,6-7 1 0 0,95-115 300 0 0,-99 117-325 0 0,12-17-778 0 0,23-42 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5.6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496 0 15680 0 0,'-6'23'8'0'0,"1"1"0"0"0,1-1 1 0 0,-1 33-1 0 0,6 70 50 0 0,0-83-44 0 0,-6 418 256 0 0,-40 2-79 0 0,-175 553-16 0 0,188-903-164 0 0,-32 120 24 0 0,12-1-15 0 0,15 43-12 0 0,34-173 7 0 0,3-79-12 0 0,0-25-2 0 0,0-1 0 0 0,0 1 0 0 0,-1-1 0 0 0,1 1 0 0 0,-1-1 0 0 0,-1-2 0 0 0,0 0-1 0 0,1-1 1 0 0,-1 1 0 0 0,0-8-1 0 0,-6-234-27 0 0,8 240 17 0 0,0 1 0 0 0,0-1 0 0 0,1 0 0 0 0,0 0 0 0 0,0 1-1 0 0,1-1 1 0 0,0 1 0 0 0,0-1 0 0 0,1 1 0 0 0,0 0-1 0 0,0 0 1 0 0,0 0 0 0 0,4-5 0 0 0,-2 3-22 0 0,-4 7 23 0 0,0-1-1 0 0,-1 1 0 0 0,1 0 0 0 0,0 0 1 0 0,0-1-1 0 0,0 1 0 0 0,0 0 0 0 0,3-2 0 0 0,-4 3 3 0 0,1 0 0 0 0,0 0 0 0 0,-1-1 1 0 0,1 1-1 0 0,0 0 0 0 0,-1 0 0 0 0,1 0 0 0 0,0 0 0 0 0,0 0 0 0 0,-1 0 0 0 0,1 0 0 0 0,0 0 0 0 0,0 0 0 0 0,-1 1 0 0 0,1-1 0 0 0,0 0 0 0 0,-1 0 0 0 0,1 0 0 0 0,0 1 0 0 0,-1-1 0 0 0,1 1 0 0 0,0-1 0 0 0,6 5-64 0 0,0-1 0 0 0,9 9 0 0 0,-1-1 23 0 0,3 3 3 0 0,-3-4 4 0 0,0 0-1 0 0,0-1 0 0 0,0-1 0 0 0,27 12 0 0 0,-28-15 26 0 0,-9-4 12 0 0,0 1 0 0 0,0-1 0 0 0,0 0 0 0 0,1-1 0 0 0,-1 1 0 0 0,0-1 0 0 0,1 0-1 0 0,-1-1 1 0 0,1 1 0 0 0,-1-1 0 0 0,1 0 0 0 0,6-1 0 0 0,18-8-1945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5.9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442 0 15472 0 0,'-1'1'0'0'0,"0"0"0"0"0,0 0 0 0 0,1-1 0 0 0,-1 1 1 0 0,0 0-1 0 0,0 0 0 0 0,1 0 0 0 0,-1 0 0 0 0,1 0 1 0 0,-1 0-1 0 0,1 0 0 0 0,0 0 0 0 0,-1 0 1 0 0,1 0-1 0 0,0 1 0 0 0,0-1 0 0 0,-1 0 0 0 0,1 2 1 0 0,0 1 12 0 0,-2 10 40 0 0,0-1 0 0 0,1 0 0 0 0,2 20 0 0 0,7 42 74 0 0,-5-46-73 0 0,15 216 403 0 0,-12 3-149 0 0,-5-221-289 0 0,-19 390 272 0 0,-34 0-215 0 0,-75 267-35 0 0,-33-3-51 0 0,141-602 8 0 0,-52 273-45 0 0,64-304 23 0 0,1 1 0 0 0,2 55 0 0 0,5-92 9 0 0,-1 0-1 0 0,2 0 0 0 0,2 14 1 0 0,-1-21-65 0 0,0-6 192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6.3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1 386 8744 0 0,'0'-14'33'0'0,"0"-1"0"0"0,1 1 0 0 0,1 0 0 0 0,0 1-1 0 0,1-1 1 0 0,7-20 0 0 0,-8 29 10 0 0,0 0-1 0 0,0 1 1 0 0,1-1-1 0 0,-1 1 0 0 0,6-7 1 0 0,-7 10-25 0 0,0 0 1 0 0,0 0 0 0 0,0 0-1 0 0,0 0 1 0 0,1 0 0 0 0,-1 0-1 0 0,0 0 1 0 0,1 0 0 0 0,-1 1 0 0 0,1-1-1 0 0,-1 0 1 0 0,1 1 0 0 0,-1-1-1 0 0,1 1 1 0 0,-1-1 0 0 0,1 1-1 0 0,-1 0 1 0 0,1 0 0 0 0,0 0-1 0 0,-1 0 1 0 0,4 0 0 0 0,1 1 38 0 0,0 1 1 0 0,0-1-1 0 0,0 1 1 0 0,-1 0 0 0 0,11 6-1 0 0,27 18 215 0 0,-3-3-104 0 0,-22-15-122 0 0,1 0 1 0 0,0-2-1 0 0,0 0 0 0 0,1-1 1 0 0,-1-1-1 0 0,1-1 0 0 0,0-1 0 0 0,0 0 1 0 0,0-2-1 0 0,0 0 0 0 0,0-1 1 0 0,0-2-1 0 0,0 1 0 0 0,26-9 1 0 0,-25 4 15 0 0,0 0 0 0 0,-1-1 0 0 0,36-21 0 0 0,-20 7 62 0 0,35-29 0 0 0,-42 27 58 0 0,38-41 1 0 0,11-23-983 0 0,-68 76 235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7.0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1662 157 7632 0 0,'-10'36'127'0'0,"4"-15"113"0"0,-3 25 1 0 0,4-7 10 0 0,-16 87 555 0 0,19-120-750 0 0,-58 212 1264 0 0,49-186-1219 0 0,-2-1-1 0 0,-1-1 1 0 0,-1 0 0 0 0,-32 48 0 0 0,23-45-23 0 0,-1-1 0 0 0,-2-1 0 0 0,-1-2 0 0 0,-1 0 0 0 0,-2-2 0 0 0,0-2 0 0 0,-45 29 0 0 0,7-14 141 0 0,-121 51 1 0 0,144-71-138 0 0,-58 21 74 0 0,81-33-103 0 0,0-2 0 0 0,-43 7 0 0 0,28-9 14 0 0,1-2 1 0 0,-42-2-1 0 0,56-1-19 0 0,-1-2 0 0 0,1-1 0 0 0,0 0-1 0 0,-33-12 1 0 0,30 6 66 0 0,-46-23-1 0 0,58 25-58 0 0,1 0-1 0 0,0-1 1 0 0,0-1 0 0 0,-18-18-1 0 0,13 9 29 0 0,0-1 1 0 0,1-1-1 0 0,2-1 0 0 0,0-1 0 0 0,1 0 0 0 0,1 0 1 0 0,-13-35-1 0 0,18 37-23 0 0,1-1 0 0 0,1-1 0 0 0,1 1 0 0 0,1-1 0 0 0,1 0 0 0 0,1 0 0 0 0,1 0 0 0 0,4-42 0 0 0,7-11 115 0 0,31-105 0 0 0,-37 164-161 0 0,1 1 0 0 0,1-1 0 0 0,0 2 0 0 0,2-1 0 0 0,-1 1-1 0 0,2 0 1 0 0,0 0 0 0 0,1 1 0 0 0,12-13 0 0 0,3-1 5 0 0,1 1 1 0 0,2 2-1 0 0,0 0 0 0 0,2 2 1 0 0,0 1-1 0 0,2 2 1 0 0,0 0-1 0 0,60-24 1 0 0,-39 24-4 0 0,0 1 0 0 0,2 4 0 0 0,78-13 0 0 0,-110 25-13 0 0,1 1 1 0 0,0 1 0 0 0,0 1-1 0 0,29 4 1 0 0,-16 1 11 0 0,69 21 1 0 0,-87-20-9 0 0,0 1 1 0 0,-1 1 0 0 0,1 0-1 0 0,-2 2 1 0 0,1 0-1 0 0,26 22 1 0 0,-24-16 7 0 0,-1 2 1 0 0,0 0-1 0 0,-2 2 0 0 0,26 35 1 0 0,-19-18 19 0 0,-2 1 1 0 0,-2 1-1 0 0,-2 0 1 0 0,-1 2-1 0 0,22 84 1 0 0,-27-74 25 0 0,6 70 1 0 0,-4 55 56 0 0,-1 0 2 0 0,2-46-2077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7.5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800 1315 13168 0 0,'-49'7'13'0'0,"32"-4"14"0"0,0 0 1 0 0,-31-1 0 0 0,15-3 51 0 0,-62-4 152 0 0,81 3-165 0 0,0-1-1 0 0,0 0 1 0 0,0 0 0 0 0,-21-10-1 0 0,17 5 16 0 0,-46-19 77 0 0,-90-53-1 0 0,134 66-152 0 0,0 0 1 0 0,0-2-1 0 0,1 0 0 0 0,1-1 0 0 0,-19-23 0 0 0,28 29-4 0 0,0-1-1 0 0,1 1 1 0 0,0-1-1 0 0,1-1 1 0 0,1 0-1 0 0,0 1 0 0 0,0-2 1 0 0,1 1-1 0 0,1-1 1 0 0,-4-22-1 0 0,6 14 1 0 0,1-1 1 0 0,1 0-1 0 0,1 0 0 0 0,0 1 1 0 0,2-1-1 0 0,8-30 0 0 0,1 8 1 0 0,2 1 1 0 0,21-46-1 0 0,-25 70-2 0 0,1 0 0 0 0,1 0 1 0 0,0 1-1 0 0,2 0 0 0 0,0 1 0 0 0,28-27 0 0 0,111-84 18 0 0,-133 113-11 0 0,100-69 35 0 0,-91 68-14 0 0,1 1 1 0 0,45-17 0 0 0,108-25 111 0 0,-149 50-83 0 0,2 2 0 0 0,-1 1 0 0 0,50 0 0 0 0,-46 6 5 0 0,-1 2 0 0 0,0 2 0 0 0,-1 1 0 0 0,45 13 0 0 0,-34-5 45 0 0,-1 3 0 0 0,76 38 1 0 0,-102-44-63 0 0,-1 2 0 0 0,0 0 0 0 0,-1 1 1 0 0,-1 1-1 0 0,0 1 0 0 0,28 32 1 0 0,-25-23 25 0 0,-2 1 0 0 0,-1 1 0 0 0,-1 1 0 0 0,20 43 0 0 0,-27-47-20 0 0,-1 1 0 0 0,-1 0 0 0 0,-1 0 0 0 0,-2 0 0 0 0,0 1 0 0 0,2 36 1 0 0,-6-31-9 0 0,-2-1 0 0 0,0 0 0 0 0,-2 0 0 0 0,-1 0 0 0 0,-11 40-1 0 0,2-30-6 0 0,-1 0-1 0 0,-1-2 0 0 0,-3 0 0 0 0,-1 0 0 0 0,-1-2 0 0 0,-2 0 0 0 0,-2-2 0 0 0,-1-1 0 0 0,-39 40 0 0 0,17-28 40 0 0,-72 50-1 0 0,83-69 17 0 0,-2-2 0 0 0,-1-2-1 0 0,-1-2 1 0 0,-73 27 0 0 0,97-42-51 0 0,1 0 1 0 0,-1-2 0 0 0,0 0-1 0 0,0-1 1 0 0,0 0-1 0 0,-1-1 1 0 0,1-1 0 0 0,0-1-1 0 0,0 0 1 0 0,-18-4-1 0 0,25 3-11 0 0,0 0-1 0 0,0 0 1 0 0,0-1-1 0 0,1 0 1 0 0,-1 0-1 0 0,1-1 1 0 0,0 0-1 0 0,0-1 0 0 0,1 1 1 0 0,-14-12-1 0 0,15 11-11 0 0,1-1 0 0 0,0 1 0 0 0,0-1 1 0 0,0 0-1 0 0,1-1 0 0 0,0 1 0 0 0,0-1 0 0 0,0 1 0 0 0,1-1 0 0 0,0 0 0 0 0,1-1 0 0 0,-1 1 0 0 0,-1-11 0 0 0,2-2-756 0 0,0-1 0 0 0,4-41 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8.1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502 1326 9648 0 0,'-99'-4'361'0'0,"91"4"-243"0"0,0-1-1 0 0,-1 0 1 0 0,1 0 0 0 0,0-1 0 0 0,0 0-1 0 0,0-1 1 0 0,0 0 0 0 0,0 0-1 0 0,0-1 1 0 0,1 0 0 0 0,0 0-1 0 0,0 0 1 0 0,0-1 0 0 0,0 0 0 0 0,1-1-1 0 0,0 1 1 0 0,-7-9 0 0 0,-1-3 162 0 0,1-1 0 0 0,0-1 0 0 0,2 0 0 0 0,0 0 1 0 0,1-1-1 0 0,-12-35 0 0 0,-62-162 619 0 0,66 172-805 0 0,3 0 1 0 0,1-2 0 0 0,2 1 0 0 0,-9-79 0 0 0,19 103-67 0 0,1 0 0 0 0,1 0 0 0 0,1 0 0 0 0,6-40 0 0 0,-4 47-18 0 0,1 0 1 0 0,0 1 0 0 0,1-1-1 0 0,1 1 1 0 0,0 0-1 0 0,1 1 1 0 0,15-24-1 0 0,-8 18 6 0 0,1 1-1 0 0,1 1 1 0 0,0 0-1 0 0,28-21 1 0 0,-16 17 1 0 0,0 2 0 0 0,45-23 1 0 0,-36 26-6 0 0,1 1 1 0 0,49-12 0 0 0,-71 22-10 0 0,8-1 2 0 0,-1 1 0 0 0,1 1 0 0 0,1 1 1 0 0,-1 1-1 0 0,0 1 0 0 0,0 1 0 0 0,1 1 0 0 0,-1 2 0 0 0,0 0 1 0 0,0 1-1 0 0,32 11 0 0 0,-30-7 0 0 0,0 2-1 0 0,-1 1 1 0 0,-1 1 0 0 0,0 1 0 0 0,0 1-1 0 0,-2 1 1 0 0,1 1 0 0 0,-2 1-1 0 0,37 37 1 0 0,-30-22-4 0 0,-1 1 1 0 0,-2 2-1 0 0,-2 0 0 0 0,38 76 0 0 0,-33-49 3 0 0,-3 2-1 0 0,22 89 0 0 0,-43-137-2 0 0,27 109-1 0 0,-24-88 4 0 0,4 52 1 0 0,-9-52 5 0 0,-2-1 0 0 0,-1 1 1 0 0,-7 39-1 0 0,3-50 11 0 0,-1 1 0 0 0,0-2-1 0 0,-2 1 1 0 0,-22 46 0 0 0,21-56 2 0 0,0 0-1 0 0,-23 29 1 0 0,-30 25 79 0 0,60-68-97 0 0,-20 20 49 0 0,-1 0 0 0 0,-1-2 1 0 0,-31 21-1 0 0,-87 42 218 0 0,115-69-189 0 0,-1-2-1 0 0,0-1 1 0 0,-1-1 0 0 0,-1-1 0 0 0,1-2 0 0 0,-1-1 0 0 0,-58 5-1 0 0,63-10-27 0 0,-2 2 26 0 0,1-2 1 0 0,-1-1 0 0 0,0-1-1 0 0,-31-5 1 0 0,32 1 10 0 0,1-2-1 0 0,0-1 0 0 0,1-1 1 0 0,0 0-1 0 0,-40-24 1 0 0,51 25-51 0 0,0 0 0 0 0,0-1 1 0 0,1-1-1 0 0,0 0 0 0 0,1 0 0 0 0,0-1 1 0 0,0-1-1 0 0,2 0 0 0 0,-1 0 0 0 0,-14-26 1 0 0,20 28 3 0 0,0 1 0 0 0,1-1 0 0 0,0 0 0 0 0,1 1 0 0 0,0-1 0 0 0,0-1 0 0 0,0-14 0 0 0,2 6-865 0 0,0 0 0 0 0,4-24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7.6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 11 15976 0 0,'0'0'-1'0'0,"-4"-8"-7"0"0,4 8 8 0 0,0 0 1 0 0,0-1 0 0 0,-1 1 0 0 0,1 0 0 0 0,0 0 0 0 0,0 0 0 0 0,0 0 0 0 0,0 0 0 0 0,0 0 0 0 0,0 0-1 0 0,0 0 1 0 0,0-1 0 0 0,0 1 0 0 0,0 0 0 0 0,0 0 0 0 0,-1 0 0 0 0,1 0 0 0 0,0 0 0 0 0,0 0 0 0 0,0 0-1 0 0,0 0 1 0 0,0 0 0 0 0,0 0 0 0 0,0 0 0 0 0,-1 0 0 0 0,1 0 0 0 0,0 0 0 0 0,0 0 0 0 0,0 0 0 0 0,0 0-1 0 0,0 0 1 0 0,0 0 0 0 0,-1 0 0 0 0,1 0 0 0 0,0 0 0 0 0,0 0 0 0 0,0 0 0 0 0,0 0 0 0 0,0 0 0 0 0,0 0-1 0 0,-1 0 1 0 0,1 0 0 0 0,0 0 0 0 0,0 0 0 0 0,0 0 0 0 0,0 0 0 0 0,0 0 0 0 0,0 0 0 0 0,0 1 0 0 0,0-1 19 0 0,0 0 0 0 0,0 1 1 0 0,1-1-1 0 0,-1 1 1 0 0,0-1-1 0 0,1 1 0 0 0,-1-1 1 0 0,1 0-1 0 0,-1 1 1 0 0,0-1-1 0 0,1 0 0 0 0,-1 1 1 0 0,1-1-1 0 0,-1 0 1 0 0,1 1-1 0 0,2 0 50 0 0,194 156 1916 0 0,-12 16-1392 0 0,-5-5-255 0 0,68 23-77 0 0,-151-123-169 0 0,28 19 39 0 0,26 19 96 0 0,-139-99-105 0 0,15 8 0 0 0,-18-11-1018 0 0,-1 1-1 0 0,12 8 0 0 0</inkml:trace>
  <inkml:trace contextRef="#ctx0" brushRef="#br0" timeOffset="1">730 52 11952 0 0,'-6'0'58'0'0,"0"1"0"0"0,0 0 1 0 0,0 0-1 0 0,0 1 0 0 0,0-1 1 0 0,0 1-1 0 0,1 1 0 0 0,-1-1 1 0 0,1 1-1 0 0,-6 3 0 0 0,0 1 152 0 0,1 0 0 0 0,0 1 0 0 0,-17 17 0 0 0,11-7 108 0 0,0 1 1 0 0,-12 22-1 0 0,10-15-101 0 0,-176 256 954 0 0,33-27-627 0 0,133-210-458 0 0,13-19-21 0 0,1 1 0 0 0,2 0 0 0 0,-17 57 0 0 0,26-76-55 0 0,0-1 1 0 0,1 1-1 0 0,1 1 0 0 0,-1-1 0 0 0,1 0 0 0 0,1 0 1 0 0,-1 1-1 0 0,2 11 0 0 0,6 21-2075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8.8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571 1554 11952 0 0,'-32'-25'112'0'0,"2"-2"0"0"0,1-1 0 0 0,1-1 1 0 0,1-2-1 0 0,-30-44 0 0 0,-106-203 952 0 0,108 178-809 0 0,-23-54-9 0 0,61 117-208 0 0,2 0 1 0 0,-12-50 0 0 0,23 65-30 0 0,0-1 0 0 0,1 1 0 0 0,2-1 0 0 0,0 0-1 0 0,1 1 1 0 0,2-1 0 0 0,4-25 0 0 0,-3 33-8 0 0,1 0 0 0 0,0 0 0 0 0,1 1 0 0 0,1 0 0 0 0,0-1 0 0 0,1 2 0 0 0,11-18 0 0 0,2 3 1 0 0,0 1 0 0 0,29-29 1 0 0,-31 37-3 0 0,2 1 0 0 0,-1 1 0 0 0,2 1 0 0 0,0 1 0 0 0,1 0 0 0 0,1 2 0 0 0,0 0 0 0 0,0 2 0 0 0,1 0 0 0 0,1 2 0 0 0,0 1 0 0 0,0 1 0 0 0,27-4 0 0 0,-13 5 2 0 0,0 2-1 0 0,1 2 1 0 0,-1 1 0 0 0,0 2 0 0 0,48 8 0 0 0,-60-5 0 0 0,-1 2-1 0 0,1 0 1 0 0,-2 2-1 0 0,1 1 1 0 0,-1 1-1 0 0,0 1 1 0 0,-1 1-1 0 0,36 25 1 0 0,-37-20 2 0 0,-1 1 1 0 0,-1 1 0 0 0,-1 1-1 0 0,0 0 1 0 0,-2 2-1 0 0,31 46 1 0 0,-48-67-5 0 0,17 28 14 0 0,-1 0-1 0 0,-1 1 1 0 0,20 53 0 0 0,-23-33 7 0 0,10 69 0 0 0,-17-82-7 0 0,-1-10 0 0 0,-2 0 0 0 0,-1 1 0 0 0,-1 0 0 0 0,-4 49 0 0 0,-1-41 13 0 0,-2 0 0 0 0,-19 70 1 0 0,14-77 0 0 0,-1 0 1 0 0,-1 0-1 0 0,-1-1 1 0 0,-25 36-1 0 0,34-56-21 0 0,-119 159 165 0 0,110-150-139 0 0,-1-2 1 0 0,-1 0-1 0 0,-18 13 0 0 0,-53 33 99 0 0,45-33-54 0 0,25-16-39 0 0,-1-1 0 0 0,0 0 0 0 0,-1-2 0 0 0,0 0 0 0 0,0-1 1 0 0,-1-1-1 0 0,-23 5 0 0 0,-41 4 118 0 0,67-13-102 0 0,-1-2-1 0 0,-30 0 1 0 0,24-4 14 0 0,0-1 0 0 0,-26-7 0 0 0,38 7-44 0 0,1 0 0 0 0,0 0 0 0 0,1-1 0 0 0,-1 0 0 0 0,1-1 0 0 0,0 0 0 0 0,0-1 1 0 0,1 0-1 0 0,0-1 0 0 0,0 0 0 0 0,0 0 0 0 0,1 0 0 0 0,1-1 0 0 0,-1-1 0 0 0,2 1 0 0 0,-1-1 0 0 0,1 0 0 0 0,1-1 1 0 0,0 1-1 0 0,0-1 0 0 0,-6-22 0 0 0,6 11 8 0 0,1-1 0 0 0,2-1-1 0 0,0 1 1 0 0,1 0 0 0 0,1-1 0 0 0,1 1 0 0 0,1 0 0 0 0,10-44 0 0 0,7 1-2117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9.1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159 1 11152 0 0,'-6'9'0'0'0,"-10"14"0"0"0,-3-1 0 0 0,-7 11-8 0 0,1-5 8 0 0,-2 1-8 0 0,-12 7 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49.51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1147 1989 6424 0 0,'-22'2'10'0'0,"0"-1"0"0"0,0 0 1 0 0,0-2-1 0 0,-31-5 0 0 0,36 4 4 0 0,-17-3 47 0 0,1-2-1 0 0,-1-2 1 0 0,-41-16-1 0 0,27 9 57 0 0,-9-6 110 0 0,1-2 0 0 0,-70-42 0 0 0,113 59-163 0 0,-174-109 813 0 0,159 96-706 0 0,0-2-1 0 0,1-1 0 0 0,2-1 1 0 0,0-2-1 0 0,2 0 0 0 0,0-1 1 0 0,-33-56-1 0 0,42 58-61 0 0,1-1 0 0 0,1-1 0 0 0,2 0 0 0 0,0 0 0 0 0,2-1 0 0 0,1 0 0 0 0,1 0 0 0 0,2-1 0 0 0,1 0 0 0 0,0-33 0 0 0,4 7 131 0 0,3-1 0 0 0,2 1 1 0 0,2 0-1 0 0,20-70 0 0 0,-15 79-61 0 0,2 2 0 0 0,2 0 0 0 0,2 1 0 0 0,1 0 0 0 0,37-55 1 0 0,-33 63-54 0 0,2 0 0 0 0,33-35 1 0 0,-40 51-67 0 0,0 1-1 0 0,0 1 1 0 0,2 1-1 0 0,39-23 1 0 0,-5 10 18 0 0,1 2 0 0 0,1 3 0 0 0,1 2 0 0 0,1 3 0 0 0,1 2 0 0 0,1 4 0 0 0,104-12 0 0 0,-102 18 5 0 0,1 3-1 0 0,75 5 1 0 0,-90 3-19 0 0,0 3-1 0 0,0 1 1 0 0,0 3 0 0 0,79 29 0 0 0,-98-27-26 0 0,1 1 1 0 0,-2 1 0 0 0,0 2 0 0 0,49 38 0 0 0,-56-36-11 0 0,0 0 0 0 0,-2 2 0 0 0,0 1-1 0 0,-1 0 1 0 0,29 46 0 0 0,-31-39-2 0 0,0 1-1 0 0,-2 0 1 0 0,-2 1 0 0 0,0 0-1 0 0,-2 1 1 0 0,-2 0 0 0 0,8 45-1 0 0,-8-8 20 0 0,-3 0 0 0 0,-3 1 0 0 0,-2-1-1 0 0,-11 73 1 0 0,3-95-4 0 0,-2-1 0 0 0,-25 76 0 0 0,13-62 26 0 0,-45 84 1 0 0,50-114-41 0 0,-1-2 0 0 0,-2 0 0 0 0,-1-1 0 0 0,-1-1 0 0 0,-1-1 1 0 0,-1-1-1 0 0,-1 0 0 0 0,-1-2 0 0 0,-37 24 0 0 0,43-34 2 0 0,-1-1 0 0 0,0-1 0 0 0,-23 7-1 0 0,5-1 20 0 0,31-12-35 0 0,0-1-1 0 0,0-1 1 0 0,0 1-1 0 0,-1-1 1 0 0,1 0 0 0 0,-1-1-1 0 0,1 0 1 0 0,-1 0-1 0 0,0-1 1 0 0,1 0-1 0 0,-1 0 1 0 0,0-1 0 0 0,-7-1-1 0 0,4 0 6 0 0,0 0 0 0 0,1-1 0 0 0,-1 0 0 0 0,-11-6 0 0 0,20 8-14 0 0,-1 0 0 0 0,1 0-1 0 0,0 0 1 0 0,0-1 0 0 0,0 1 0 0 0,0-1 0 0 0,0 1-1 0 0,0-1 1 0 0,0 0 0 0 0,1 1 0 0 0,-1-1-1 0 0,0 0 1 0 0,1 0 0 0 0,0 0 0 0 0,-1-1-1 0 0,1 1 1 0 0,0 0 0 0 0,0 0 0 0 0,0-1-1 0 0,1 1 1 0 0,-1 0 0 0 0,0-1 0 0 0,1 1-1 0 0,-1-5 1 0 0,2 1 1 0 0,-1 1-1 0 0,1-1 0 0 0,0 1 1 0 0,1 0-1 0 0,-1 0 0 0 0,1-1 1 0 0,0 1-1 0 0,0 0 0 0 0,1 1 1 0 0,-1-1-1 0 0,1 0 1 0 0,5-5-1 0 0,5-7 3 0 0,28-26-1 0 0,-37 39-5 0 0,30-25-237 0 0,2 1 0 0 0,38-23 0 0 0,-54 38-1169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50.0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1604 1435 7432 0 0,'-43'6'0'0'0,"10"1"30"0"0,-59 21 1 0 0,-27 21 66 0 0,118-49-97 0 0,-49 19 127 0 0,-63 14-1 0 0,109-32-120 0 0,-33 8 66 0 0,1-2 1 0 0,-49 2-1 0 0,-75-6 100 0 0,134-4-149 0 0,-1-2 0 0 0,-49-12 0 0 0,-49-24 40 0 0,93 26-47 0 0,-61-34 0 0 0,-23-25 12 0 0,115 71-28 0 0,-116-84 23 0 0,97 69-18 0 0,2-1-1 0 0,0-1 0 0 0,-25-33 0 0 0,27 29-1 0 0,2-1 0 0 0,1-1 0 0 0,1 0 1 0 0,0-1-1 0 0,2 0 0 0 0,1-1 0 0 0,2 0 0 0 0,0 0 0 0 0,-4-35 0 0 0,7 18 35 0 0,1 0-1 0 0,2 0 1 0 0,2 0 0 0 0,2 0 0 0 0,9-45 0 0 0,-7 61 49 0 0,2 1 0 0 0,12-34 0 0 0,26-46 264 0 0,-35 84-242 0 0,1-1 13 0 0,1 1 0 0 0,1 1 0 0 0,1 0 0 0 0,1 1-1 0 0,1 0 1 0 0,0 2 0 0 0,2 0 0 0 0,0 0 0 0 0,1 2 0 0 0,0 0 0 0 0,29-17 0 0 0,66-34 475 0 0,-86 53-420 0 0,0 2 0 0 0,41-13 0 0 0,-35 15-42 0 0,0 2 1 0 0,1 0 0 0 0,-1 3 0 0 0,1 1 0 0 0,1 1-1 0 0,58 4 1 0 0,-43 3 65 0 0,-1 3-1 0 0,95 26 1 0 0,-107-21-118 0 0,0 2 0 0 0,-2 1-1 0 0,1 2 1 0 0,42 27 0 0 0,-45-22-21 0 0,-1 2 1 0 0,-1 1-1 0 0,38 39 0 0 0,-48-41-20 0 0,-1 2-1 0 0,-1 0 1 0 0,-1 1 0 0 0,26 48 0 0 0,-29-41-10 0 0,-1 1 0 0 0,-2 1 1 0 0,-1 0-1 0 0,-2 1 1 0 0,-2 0-1 0 0,-1 0 0 0 0,-2 0 1 0 0,-1 1-1 0 0,-2 0 1 0 0,-4 58-1 0 0,-1-56 2 0 0,-2-1 0 0 0,-2 0 0 0 0,-1 0-1 0 0,-2 0 1 0 0,-2-2 0 0 0,-1 1 0 0 0,-1-1 0 0 0,-3-1-1 0 0,-40 65 1 0 0,37-73-6 0 0,0-2 1 0 0,-1 0-1 0 0,-37 32 0 0 0,-81 56 72 0 0,58-50-53 0 0,32-24-8 0 0,-2-3 0 0 0,-1-1-1 0 0,-64 30 1 0 0,-183 67 93 0 0,204-98-2064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53.7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73 1 5520 0 0,'0'0'481'0'0,"0"5"-234"0"0,12 325 3322 0 0,-6-259-2842 0 0,23 101-1 0 0,-24-138-538 0 0,-4-25-110 0 0,0 0 0 0 0,1 0 0 0 0,0 0 0 0 0,0 0 0 0 0,4 9 0 0 0,-5-18-67 0 0,-1 1 0 0 0,0-1 0 0 0,0 1-1 0 0,1 0 1 0 0,-1-1 0 0 0,0 1 0 0 0,0-1-1 0 0,0 1 1 0 0,1 0 0 0 0,-1-1 0 0 0,0 1-1 0 0,0-1 1 0 0,0 1 0 0 0,0 0 0 0 0,0-1-1 0 0,0 1 1 0 0,0 0 0 0 0,-1-1-1 0 0,1 1 1 0 0,0-1 0 0 0,0 1 0 0 0,0 0-1 0 0,-1-1 1 0 0,1 1 0 0 0,0-1 0 0 0,-1 1-1 0 0,1-1 1 0 0,0 1 0 0 0,-1-1 0 0 0,1 1-1 0 0,-1-1 1 0 0,1 1 0 0 0,0-1 0 0 0,-1 0-1 0 0,1 1 1 0 0,-1-1 0 0 0,0 1 0 0 0,1-1-1 0 0,-1 0 1 0 0,1 0 0 0 0,-1 1 0 0 0,1-1-1 0 0,-1 0 1 0 0,0 0 0 0 0,1 0 0 0 0,-1 0-1 0 0,1 0 1 0 0,-1 0 0 0 0,-1 0 0 0 0,-5-8 118 0 0,4 4-97 0 0,0 1-1 0 0,0 0 1 0 0,0-1-1 0 0,0 0 1 0 0,1 0 0 0 0,0 0-1 0 0,-1 0 1 0 0,1 0-1 0 0,-2-7 1 0 0,-14-68 247 0 0,0 1 5 0 0,2 23 64 0 0,3 0 0 0 0,2-1 0 0 0,-4-67 0 0 0,15 111-194 0 0,1 0 0 0 0,0-1 0 0 0,0 1 1 0 0,5-15-1 0 0,-6 24-101 0 0,0 3-38 0 0,0-1 1 0 0,1 1 0 0 0,-1-1-1 0 0,0 0 1 0 0,0 1 0 0 0,0-1-1 0 0,0 1 1 0 0,-1-1 0 0 0,1 1-1 0 0,0-1 1 0 0,0 0 0 0 0,0 1-1 0 0,0-1 1 0 0,-1 0 0 0 0,4 8 273 0 0,5 4-238 0 0,-4-6-33 0 0,-1 0 0 0 0,0 1 0 0 0,0-1 0 0 0,3 8 0 0 0,25 79 53 0 0,-22-62-35 0 0,0 0 1 0 0,24 48-1 0 0,-28-70-26 0 0,-1 0-1 0 0,1-1 1 0 0,1 1 0 0 0,-1-1 0 0 0,1-1 0 0 0,1 1-1 0 0,-1-1 1 0 0,13 9 0 0 0,-15-12-3 0 0,-1-1 0 0 0,1 0 0 0 0,0 0-1 0 0,1 0 1 0 0,-1 0 0 0 0,0 0 0 0 0,0-1 0 0 0,1 0 0 0 0,-1 0 0 0 0,1 0 0 0 0,-1 0-1 0 0,1-1 1 0 0,-1 0 0 0 0,1 0 0 0 0,0 0 0 0 0,-1 0 0 0 0,1-1 0 0 0,8-2-1 0 0,-5 0 3 0 0,0 0 0 0 0,0-1 0 0 0,-1 0 0 0 0,1 0 0 0 0,-1-1 0 0 0,0 0-1 0 0,-1 0 1 0 0,11-10 0 0 0,44-54 67 0 0,-57 64-70 0 0,23-31 67 0 0,-2-2 0 0 0,-2-1 0 0 0,20-45 0 0 0,-39 77-64 0 0,51-88 154 0 0,-51 89-147 0 0,-1 1 0 0 0,1-1 1 0 0,0 1-1 0 0,1 0 0 0 0,-1 0 0 0 0,8-7 1 0 0,0 1 21 0 0,-12 11-35 0 0,0-1 0 0 0,1 1 0 0 0,-1 0 0 0 0,1-1 0 0 0,-1 1 0 0 0,1-1 0 0 0,-1 1 0 0 0,0 0-1 0 0,1 0 1 0 0,0-1 0 0 0,-1 1 0 0 0,1 0 0 0 0,-1 0 0 0 0,1 0 0 0 0,-1-1 0 0 0,1 1 0 0 0,-1 0 0 0 0,1 0 0 0 0,0 0 0 0 0,-1 0 0 0 0,1 0 0 0 0,0 0 0 0 0,0 1 2 0 0,0-1 1 0 0,0 1-1 0 0,-1-1 1 0 0,1 1-1 0 0,0 0 0 0 0,0-1 1 0 0,-1 1-1 0 0,1 0 0 0 0,-1-1 1 0 0,1 1-1 0 0,-1 0 1 0 0,1 0-1 0 0,-1 0 0 0 0,1-1 1 0 0,-1 1-1 0 0,0 0 1 0 0,1 0-1 0 0,-1 0 0 0 0,0 0 1 0 0,1 1-1 0 0,15 66 56 0 0,-8-31-19 0 0,1-1-1 0 0,28 69 0 0 0,-32-94-33 0 0,1 0 0 0 0,0-1 0 0 0,1 0 0 0 0,0-1 0 0 0,14 15 0 0 0,-15-18-3 0 0,0-1-1 0 0,1 1 1 0 0,-1-1 0 0 0,1-1-1 0 0,0 1 1 0 0,0-1-1 0 0,1 0 1 0 0,14 5 0 0 0,6-3-2238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54.0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1 182 9848 0 0,'7'-4'0'0'0,"7"-7"0"0"0,1-3 0 0 0</inkml:trace>
  <inkml:trace contextRef="#ctx0" brushRef="#br0" timeOffset="1">200 1 10248 0 0,'-3'2'1'0'0,"1"1"-1"0"0,0 0 1 0 0,0-1 0 0 0,0 1 0 0 0,1 0 0 0 0,-3 4 0 0 0,-2 5 33 0 0,-8 8 145 0 0,9-13-77 0 0,0 0 0 0 0,1 0 0 0 0,0 1 0 0 0,-4 8 0 0 0,1 4 516 0 0,1-1 1 0 0,1 1-1 0 0,-5 38 0 0 0,10-50-467 0 0,-1-5-43 0 0,1 0 0 0 0,-1 0 0 0 0,1 1 0 0 0,0-1 0 0 0,0 0 0 0 0,1 0 0 0 0,-1 0 0 0 0,1 0 0 0 0,1 5 0 0 0,0 2 311 0 0,-2-9-373 0 0,0 0-1 0 0,0 0 1 0 0,0 0-1 0 0,0 0 0 0 0,0 0 1 0 0,1-1-1 0 0,-1 1 1 0 0,0 0-1 0 0,0 0 1 0 0,1 0-1 0 0,-1-1 0 0 0,1 1 1 0 0,-1 0-1 0 0,0 0 1 0 0,1-1-1 0 0,-1 1 1 0 0,1 0-1 0 0,0-1 0 0 0,1 2 110 0 0,-2-1-145 0 0,0-1 0 0 0,0 0 0 0 0,1 0 0 0 0,-1 1 0 0 0,0-1 0 0 0,0 0 0 0 0,0 0 0 0 0,1 0 0 0 0,-1 1 0 0 0,0-1 0 0 0,0 0 0 0 0,1 0 0 0 0,-1 0 0 0 0,0 0 0 0 0,0 0 0 0 0,1 1 0 0 0,-1-1 0 0 0,0 0 0 0 0,1 0 1 0 0,-1 0-1 0 0,0 0 0 0 0,0 0 0 0 0,1 0 0 0 0,-1 0 0 0 0,1 0 0 0 0,9 1 107 0 0,4-2-33 0 0,0 2 1 0 0,23 3 0 0 0,-24-2-48 0 0,-10-1-25 0 0,0-1 1 0 0,0 0-1 0 0,0 1 0 0 0,0 0 0 0 0,0-1 0 0 0,-1 1 0 0 0,1 0 0 0 0,0 1 1 0 0,0-1-1 0 0,4 4 0 0 0,2 1 13 0 0,3 3 9 0 0,22 13 0 0 0,-29-20-30 0 0,0 0 1 0 0,-1 0 0 0 0,1 0 0 0 0,0 0 0 0 0,0-1 0 0 0,0 0 0 0 0,0 0-1 0 0,0 0 1 0 0,6-1 0 0 0,16-3-2119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54.3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180 0 13056 0 0,'1'2'1'0'0,"-1"-1"1"0"0,1 0 0 0 0,-1 1-1 0 0,1-1 1 0 0,-1 0 0 0 0,1 1-1 0 0,-1-1 1 0 0,0 0 0 0 0,0 1-1 0 0,0-1 1 0 0,0 1 0 0 0,0 1-1 0 0,1 10 35 0 0,26 126 867 0 0,-24-120-690 0 0,-1 1 0 0 0,0 0 0 0 0,-2 0 0 0 0,-1 0 1 0 0,-5 37-1 0 0,-30 97 772 0 0,32-141-910 0 0,-1 0 0 0 0,0 0 0 0 0,-1-1 1 0 0,-1 0-1 0 0,0 0 0 0 0,0 0 1 0 0,-1-1-1 0 0,0 0 0 0 0,-1-1 1 0 0,0 0-1 0 0,-19 16 0 0 0,25-24-44 0 0,0 1-1 0 0,-1-1 0 0 0,1 0 0 0 0,0 0 0 0 0,-1 0 0 0 0,1-1 0 0 0,-1 1 0 0 0,-6 1 0 0 0,9-3-26 0 0,0 0 0 0 0,0 1 1 0 0,0-1-1 0 0,0 0 0 0 0,0 0 1 0 0,0 0-1 0 0,0 0 0 0 0,0 0 1 0 0,0 0-1 0 0,0 0 0 0 0,0-1 1 0 0,-1 1-1 0 0,1 0 0 0 0,0 0 1 0 0,0-1-1 0 0,0 1 0 0 0,0-1 1 0 0,0 1-1 0 0,1-1 0 0 0,-1 1 1 0 0,0-1-1 0 0,0 0 0 0 0,0 1 1 0 0,0-1-1 0 0,0 0 0 0 0,1 0 1 0 0,-1 0-1 0 0,0 1 0 0 0,1-1 1 0 0,-1 0-1 0 0,1 0 0 0 0,-1 0 1 0 0,1 0-1 0 0,-1 0 0 0 0,1 0 0 0 0,0 0 1 0 0,-1-2-1 0 0,0-3-1 0 0,0 0 0 0 0,0 0 0 0 0,1-1-1 0 0,0 1 1 0 0,0 0 0 0 0,0 0 0 0 0,1 0 0 0 0,0-1 0 0 0,0 1 0 0 0,1 0-1 0 0,0 0 1 0 0,3-8 0 0 0,6-10-29 0 0,22-38-1 0 0,-15 29-30 0 0,10-17-205 0 0,1 1 0 0 0,3 1 0 0 0,40-45 0 0 0,-45 60-1983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54.7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108 0 11152 0 0,'-1'1'0'0'0,"0"0"0"0"0,1 0-1 0 0,-1 0 1 0 0,0 0 0 0 0,0 0 0 0 0,1 0 0 0 0,-1-1 0 0 0,0 1 0 0 0,0 0 0 0 0,-1 0 0 0 0,-8 7 3 0 0,7-3 1 0 0,1-1 0 0 0,0 1-1 0 0,0-1 1 0 0,0 1 0 0 0,0 0-1 0 0,0 0 1 0 0,1 0 0 0 0,-1 8-1 0 0,-4 12 44 0 0,5-19-21 0 0,0 1-1 0 0,0-1 0 0 0,1 1 0 0 0,0 0 0 0 0,0-1 1 0 0,1 11-1 0 0,1 13 325 0 0,-2-20-195 0 0,-1-1 0 0 0,0 1 1 0 0,0 0-1 0 0,-1 0 0 0 0,0 0 0 0 0,-1-1 0 0 0,0 1 1 0 0,0-1-1 0 0,-1 0 0 0 0,0 0 0 0 0,-6 9 1 0 0,-19 26-1278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20:56.7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12470 55 8536 0 0,'19'-13'96'0'0,"-3"4"432"0"0,-17 8-480 0 0,0 0 0 0 0,1 0-1 0 0,-1 0 1 0 0,0 0 0 0 0,0 0 0 0 0,0 0 0 0 0,1 1 0 0 0,-1-1 0 0 0,0 0 0 0 0,0 1 0 0 0,0-1 0 0 0,0 1-1 0 0,-2-2 1 0 0,-3 0 25 0 0,0-1-1 0 0,1 1 0 0 0,-1 0 0 0 0,0 0 1 0 0,0 1-1 0 0,-7-1 0 0 0,-40-3 246 0 0,37 5-276 0 0,-174-1 489 0 0,127 2-374 0 0,-48 4 17 0 0,16 0-46 0 0,-491 26 311 0 0,537-28-412 0 0,-151 8 68 0 0,-42 1 26 0 0,-197 12 44 0 0,381-21-145 0 0,-346 8 137 0 0,-19-1 26 0 0,95-6-67 0 0,69-1-20 0 0,34 2 2 0 0,17 0-12 0 0,171-5-72 0 0,-378 8 169 0 0,106 2-47 0 0,8 0 2 0 0,77 1-37 0 0,-439 14 119 0 0,103-19-23 0 0,286 7-105 0 0,-4 0-9 0 0,-252-11 21 0 0,328 1-71 0 0,17 0 7 0 0,70-4-18 0 0,-146 1 36 0 0,-463-2 101 0 0,453 0-129 0 0,95 2-4 0 0,56 0-12 0 0,-63-2 8 0 0,-118-5 33 0 0,-166-5 51 0 0,371 6-77 0 0,-62-1 21 0 0,-177-12 67 0 0,278 14-97 0 0,-519-20 248 0 0,484 28-233 0 0,-30-1 17 0 0,-71-6-8 0 0,172 4-40 0 0,1 1 0 0 0,-1 1 0 0 0,-26 5 0 0 0,42-6-2 0 0,-1 1 0 0 0,-10 4 0 0 0,-5 2 5 0 0,18-7-6 0 0,1 0-1 0 0,-1 1 0 0 0,0-1 1 0 0,1 0-1 0 0,-1 1 1 0 0,1 0-1 0 0,-1 0 0 0 0,1 0 1 0 0,0 0-1 0 0,0 0 1 0 0,0 0-1 0 0,-3 4 0 0 0,-2 4 2 0 0,-9 18 0 0 0,14-24-1 0 0,-3 6-1 0 0,1 0 0 0 0,0 0 1 0 0,0 1-1 0 0,1 0 0 0 0,-2 16 1 0 0,-4 57 2 0 0,9-69-2 0 0,-2 256 37 0 0,3-250-34 0 0,-7 201 29 0 0,4-170-18 0 0,-3 19 6 0 0,2-29 3 0 0,1 1 1 0 0,5 42-1 0 0,-1-56 5 0 0,11 45-1 0 0,-10-64-20 0 0,0 0 0 0 0,1 0 0 0 0,-1 0 0 0 0,2-1 0 0 0,-1 0-1 0 0,2 0 1 0 0,-1 0 0 0 0,8 9 0 0 0,0-5 6 0 0,1 0 1 0 0,0-1-1 0 0,25 17 0 0 0,-16-12 0 0 0,-11-9-6 0 0,0-1-1 0 0,1 0 1 0 0,26 10 0 0 0,-13-6 4 0 0,-3-1 13 0 0,-1-1 0 0 0,2-2 1 0 0,34 7-1 0 0,12 1 31 0 0,-24-4 17 0 0,52 4 0 0 0,-5-5 19 0 0,82 5 80 0 0,-87-12-87 0 0,124-1 181 0 0,-84-5-101 0 0,87-6 118 0 0,0-4-15 0 0,-49 4-53 0 0,87 0 76 0 0,-86 4-106 0 0,-25 1-42 0 0,41-1 38 0 0,163-5 105 0 0,136 8-95 0 0,-294-6-124 0 0,1 1 3 0 0,-42 8-18 0 0,95-3 24 0 0,161-17 43 0 0,-139 10-43 0 0,7-1-13 0 0,138-11 3 0 0,-215 11-46 0 0,13-1-2 0 0,-126 9-10 0 0,234-10 12 0 0,-5 3-10 0 0,-222 9-10 0 0,171 6 0 0 0,3 1 0 0 0,-193-9 0 0 0,253 0 0 0 0,-212 2 0 0 0,153 5 0 0 0,-15-1 0 0 0,122 11-4 0 0,-271-8 2 0 0,223 22-2 0 0,-202-17-8 0 0,122 21-5 0 0,-68-7 2 0 0,17-1-2 0 0,229 23-13 0 0,-297-38 26 0 0,235 14-3 0 0,-230-18 12 0 0,95 2 14 0 0,-111-5 2 0 0,85-2 26 0 0,-108-3-1 0 0,-30 0 18 0 0,92-12 0 0 0,-17-9 13 0 0,-119 20-67 0 0,-1-1 0 0 0,1-1 0 0 0,-1-1 0 0 0,17-9 0 0 0,2 0 12 0 0,-27 12-19 0 0,0 0-1 0 0,0-1 1 0 0,-1 1-1 0 0,0-1 1 0 0,0 0-1 0 0,0 0 1 0 0,8-9-1 0 0,0-3 10 0 0,13-19 0 0 0,-8 9 1 0 0,-11 17-9 0 0,-1-1 0 0 0,0 0 0 0 0,0 0 0 0 0,-1 0 0 0 0,0-1 0 0 0,-1 0 0 0 0,5-21 0 0 0,1-14 24 0 0,5-60-1 0 0,-5-49 55 0 0,-1 19 15 0 0,16-72 71 0 0,-13 145-76 0 0,26-80 0 0 0,-24 100-53 0 0,22-80 64 0 0,-23 39-2692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09.8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1 296 3912 0 0,'0'-1'1'0'0,"2"-15"-24"0"0,1 0 1 0 0,1 0-1 0 0,0 0 0 0 0,1 0 1 0 0,14-29-1 0 0,28-38-34 0 0,-42 76 56 0 0,-1 0 0 0 0,2 1-1 0 0,-1 0 1 0 0,0 0 0 0 0,1 1 0 0 0,0-1 0 0 0,1 1 0 0 0,-1 0 0 0 0,1 1-1 0 0,0 0 1 0 0,0 0 0 0 0,0 0 0 0 0,1 1 0 0 0,-1 0 0 0 0,1 0 0 0 0,0 1-1 0 0,0 0 1 0 0,0 0 0 0 0,0 1 0 0 0,10 0 0 0 0,-12 1 1 0 0,1 1 0 0 0,0 0 0 0 0,-1 0 0 0 0,1 1 0 0 0,-1 0 0 0 0,10 4 0 0 0,1 0 0 0 0,-10-3 1 0 0,0 0 0 0 0,0 1 0 0 0,0-1 1 0 0,0 1-1 0 0,0 1 0 0 0,7 6 0 0 0,0 1 4 0 0,18 20-1 0 0,-30-30 0 0 0,-1 1 0 0 0,1-1 0 0 0,0 0-1 0 0,-1 1 1 0 0,0-1 0 0 0,0 1 0 0 0,0 0 0 0 0,0-1 0 0 0,0 1-1 0 0,0 0 1 0 0,0 0 0 0 0,-1 0 0 0 0,0 0 0 0 0,1-1-1 0 0,-1 1 1 0 0,0 0 0 0 0,0 0 0 0 0,-1 0 0 0 0,1 0-1 0 0,-1 0 1 0 0,1-1 0 0 0,-3 5 0 0 0,2-1 16 0 0,-2-1 0 0 0,1 1 0 0 0,-1-1-1 0 0,1 0 1 0 0,-2 0 0 0 0,1 0 0 0 0,0 0 0 0 0,-1-1 0 0 0,-8 9 0 0 0,-58 39 250 0 0,15-11 172 0 0,46-34-260 0 0,-1-1 1 0 0,1 1-1 0 0,-1-2 0 0 0,0 1 1 0 0,-1-1-1 0 0,0-1 0 0 0,1 0 1 0 0,-20 4-1 0 0,25-7 3 0 0,4 0-137 0 0,-1-1 0 0 0,1 0 0 0 0,0 1 0 0 0,0-1 0 0 0,0 0 0 0 0,0 0-1 0 0,0 0 1 0 0,0 0 0 0 0,0 0 0 0 0,-1 0 0 0 0,1 0 0 0 0,0 0 0 0 0,0 0 0 0 0,0 0 0 0 0,0-1 0 0 0,0 1 0 0 0,0 0-1 0 0,0-1 1 0 0,0 1 0 0 0,0-1 0 0 0,0 1 0 0 0,0-1 0 0 0,0 0 0 0 0,0 1 0 0 0,-1-2 0 0 0,-28-21 1257 0 0,17 12-927 0 0,10 9-266 0 0,0-1 0 0 0,0 1 0 0 0,1 0-1 0 0,-1-1 1 0 0,1 0 0 0 0,0 0 0 0 0,0 0-1 0 0,-4-5 1 0 0,-10-19 1440 0 0,16 26-1526 0 0,0 0-1 0 0,0 1 1 0 0,0-1 0 0 0,0 0 0 0 0,0 1-1 0 0,1-1 1 0 0,-1 0 0 0 0,0 1-1 0 0,0-1 1 0 0,0 0 0 0 0,0 1 0 0 0,1-1-1 0 0,0 0 1 0 0,25 3-1557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7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15472 0 0,'2'7'0'0'0,"1"7"0"0"0,3 16 0 0 0,0 0 88 0 0,-2-1 8 0 0,4 9-8 0 0,6 13 0 0 0,-2-6 400 0 0,-5-4-1 0 0,-3 4 1 0 0,0-2 8 0 0,2 1-136 0 0,1-2 8 0 0,1 2 0 0 0,4-6 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5.5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0 873 8336 0 0,'31'12'80'0'0,"0"-1"0"0"0,62 13-1 0 0,-78-21-38 0 0,0-1-1 0 0,0-1 0 0 0,0-1 0 0 0,0 0 0 0 0,0-1 1 0 0,0 0-1 0 0,0-1 0 0 0,22-6 0 0 0,-17 1 92 0 0,-1 0 0 0 0,-1-1 1 0 0,1-1-1 0 0,24-17 0 0 0,64-51 476 0 0,-85 60-509 0 0,31-26 150 0 0,-1-3 1 0 0,-2-2-1 0 0,-2-2 0 0 0,77-107 1 0 0,-100 118-116 0 0,-3 0 0 0 0,-1-2 1 0 0,18-48-1 0 0,-20 37 238 0 0,19-82 0 0 0,-36 129-299 0 0,2-11 114 0 0,-3 13 30 0 0,0 8 169 0 0,0 2-250 0 0,11 41 9 0 0,-3 0 0 0 0,3 52 0 0 0,-2 106 108 0 0,-6-107-119 0 0,5 211 179 0 0,-3-94-112 0 0,-10 174 133 0 0,1-348-273 0 0,-9 55 0 0 0,7-72-29 0 0,-1-1 0 0 0,-1 0 1 0 0,-17 39-1 0 0,13-41-11 0 0,0-1-1 0 0,-2 0 1 0 0,0 0 0 0 0,-1-1-1 0 0,-2-1 1 0 0,0-1 0 0 0,0 0 0 0 0,-2-1-1 0 0,0-1 1 0 0,-40 27 0 0 0,21-19 13 0 0,-2-3 1 0 0,-1 0-1 0 0,-71 24 0 0 0,73-34-3 0 0,0-1-1 0 0,0-2 0 0 0,-1-2 1 0 0,-47 2-1 0 0,74-7-17 0 0,-61-2 90 0 0,62 1-77 0 0,-1-2-1 0 0,1 0 1 0 0,-1 0 0 0 0,-13-5-1 0 0,14 3 9 0 0,1 0-1 0 0,-1-2 1 0 0,1 1 0 0 0,0-1-1 0 0,-11-8 1 0 0,15 9-7 0 0,0 0 1 0 0,0-1-1 0 0,1 1 0 0 0,0-1 1 0 0,0 0-1 0 0,0 0 0 0 0,0 0 1 0 0,-6-14-1 0 0,6 8 7 0 0,1-1-1 0 0,0 0 0 0 0,1 0 1 0 0,0 0-1 0 0,1-1 1 0 0,1 1-1 0 0,0-1 1 0 0,1 1-1 0 0,0-1 1 0 0,1 1-1 0 0,3-18 0 0 0,3-4 35 0 0,1 1 0 0 0,2 1-1 0 0,14-36 1 0 0,7-2 72 0 0,2 1 0 0 0,70-108 0 0 0,-39 87 49 0 0,92-104 1 0 0,-106 140-102 0 0,2 1 0 0 0,3 3 0 0 0,70-50 0 0 0,-64 61-2376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0.2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40 102 17583 0 0,'0'0'0'0'0,"-32"-1"232"0"0,25 2 8 0 0,7 2 8 0 0,3-6-8 0 0,1 2-136 0 0,0 1 16 0 0,2 1-16 0 0,35-13 16 0 0,4-12-120 0 0,-4 0 8 0 0,-5 1-8 0 0,-6 5 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0.6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0 16575 0 0,'0'0'0'0'0,"-3"0"0"0"0,2 5 0 0 0,-2-3 416 0 0,7-2-208 0 0,3 7-8 0 0,3-2-104 0 0,-3-5-8 0 0,-1-3 0 0 0,15-13 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0.9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54 2036 15272 0 0,'-1'-2'0'0'0,"-4"-3"0"0"0,-13-5 0 0 0,1 6 112 0 0,9 3 8 0 0,3-2-8 0 0,7 0 408 0 0,27-42-384 0 0</inkml:trace>
  <inkml:trace contextRef="#ctx0" brushRef="#br0" timeOffset="1">1503 1 14968 0 0,'1'0'0'0'0,"9"0"0"0"0,1 7 0 0 0,5-7 0 0 0,9-2 0 0 0,16-1 0 0 0,7 3 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1.27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922 0 9944 0 0,'1'6'0'0'0,"5"15"0"0"0,-1 1 0 0 0</inkml:trace>
  <inkml:trace contextRef="#ctx0" brushRef="#br0" timeOffset="1">58 902 12760 0 0,'-5'3'0'0'0,"-11"1"0"0"0,-3 6 0 0 0,6-9 280 0 0,9 4 8 0 0,4 9 0 0 0,4 1 0 0 0,3-4 24 0 0,0-4 8 0 0,0-1 0 0 0,4-5 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1.5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1735 16479 0 0,'-3'3'0'0'0,"-5"-1"0"0"0,5 3 0 0 0,6-1 160 0 0,5 4 0 0 0,9 0 0 0 0,17 3 8 0 0,7-1 96 0 0,10-10 16 0 0,15-7 0 0 0,6-15 0 0 0</inkml:trace>
  <inkml:trace contextRef="#ctx0" brushRef="#br0" timeOffset="1">2409 1 13968 0 0,'7'7'0'0'0,"8"5"0"0"0,11 17 0 0 0,7-3 160 0 0,1 1 8 0 0,5 3 0 0 0,3 3 8 0 0,5-9 136 0 0,1-11 0 0 0,11-2 8 0 0,5-5 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1.9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1137 11152 0 0,'19'-4'0'0'0,"26"-11"0"0"0,5-2 0 0 0,5 6 328 0 0,1 2 0 0 0,0 5 8 0 0,2 10-8 0 0,-5-1-80 0 0,2-1-8 0 0,12 11 0 0 0,13 8 16 0 0</inkml:trace>
  <inkml:trace contextRef="#ctx0" brushRef="#br0" timeOffset="1">3161 1 12056 0 0,'0'0'0'0'0,"30"21"0"0"0,18 8 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3.8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12928 8840 0 0,'57'-118'59'0'0,"23"-41"624"0"0,136-212 1239 0 0,-46 91-368 0 0,-85 143-835 0 0,207-306 1102 0 0,-143 224-1175 0 0,148-203 317 0 0,-199 287-759 0 0,122-160 176 0 0,-80 110-212 0 0,158-189 122 0 0,-258 330-267 0 0,105-121 58 0 0,-78 84-44 0 0,54-63 38 0 0,257-303 163 0 0,-292 346-177 0 0,113-127 78 0 0,80-96 93 0 0,13-9 74 0 0,-100 115-88 0 0,-179 204-202 0 0,360-406 516 0 0,-201 231-277 0 0,45-46 58 0 0,-56 66-69 0 0,187-182 226 0 0,-296 303-405 0 0,100-96 111 0 0,149-147 175 0 0,-115 122-146 0 0,134-127 92 0 0,-301 277-281 0 0,173-158 136 0 0,76-41 58 0 0,-100 84-113 0 0,40-30 20 0 0,38-31 3 0 0,90-80 36 0 0,109-74 4 0 0,-176 141-82 0 0,141-99 38 0 0,-252 202-79 0 0,145-101 32 0 0,-129 76-28 0 0,205-144 25 0 0,-223 171-34 0 0,269-171 52 0 0,-178 123-42 0 0,-27 16-12 0 0,-85 53-16 0 0,60-35 20 0 0,507-252 30 0 0,-482 259-48 0 0,310-145 28 0 0,-325 169-14 0 0,104-47 20 0 0,256-103 68 0 0,-527 220-109 0 0,350-112 86 0 0,-195 68-45 0 0,154-39 43 0 0,6 14 1 0 0,-346 83-92 0 0,352-64 86 0 0,-225 47-59 0 0,214-26 38 0 0,-227 31-42 0 0,109-7 16 0 0,99 10 36 0 0,-138 14-41 0 0,-60 1-13 0 0,-92-3-16 0 0,241 8 55 0 0,-98 5-26 0 0,83 9 9 0 0,-107-4-19 0 0,261 37 39 0 0,-85 8-4 0 0,139 57 19 0 0,-306-74-42 0 0,550 185 78 0 0,-507-150-78 0 0,176 91 25 0 0,-269-116-54 0 0,-96-47-7 0 0,247 128 30 0 0,-146-65-12 0 0,119 75 16 0 0,12 27 17 0 0,-181-123-38 0 0,98 75 21 0 0,-15-4 1 0 0,240 200 44 0 0,-194-151-37 0 0,-1 0-14 0 0,278 269 95 0 0,-395-359-96 0 0,61 63 21 0 0,322 391 130 0 0,-154-143-54 0 0,-210-266-91 0 0,82 85 34 0 0,2 3-3 0 0,103 161 35 0 0,-234-302-82 0 0,-17-23-9 0 0,81 109 29 0 0,-12 6 7 0 0,44 125 39 0 0,-98-185-51 0 0,202 416 125 0 0,-104-190-58 0 0,-53-114-31 0 0,116 252 73 0 0,42 149 39 0 0,-144-254-78 0 0,-103-334-92 0 0,137 625 222 0 0,-45-73-73 0 0,-16-92-46 0 0,41 287 37 0 0,79 417 28 0 0,-74-611-114 0 0,-13-68-4 0 0,20 327 20 0 0,-110-346-48 0 0,-36-292-3656 0 0,8-205 3609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5.9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13168 0 0,'3'4'0'0'0,"1"5"0"0"0,10 12 0 0 0,0 13 432 0 0,-1 7 8 0 0,4 6 0 0 0,5 12 0 0 0,-3-6 184 0 0,-4-3 8 0 0,4 8-9 0 0,2 4 17 0 0,-2-13-440 0 0,-2-5-8 0 0,-4 3 8 0 0,-2-3 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6.3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13968 0 0,'0'3'0'0'0,"0"4"0"0"0,4-5 0 0 0,5 10 288 0 0,5 8 8 0 0,9 10 0 0 0,2 6 0 0 0,-2 2 192 0 0,-5 3 16 0 0,3 7-9 0 0,-1 8 9 0 0,-2-1-184 0 0,-1-3 8 0 0,-1 3-8 0 0,2 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1.3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 0 9648 0 0,'5'3'96'0'0,"1"0"0"0"0,0 0 0 0 0,0-1 0 0 0,1 0 0 0 0,6 2 0 0 0,-5-2 78 0 0,0 2 0 0 0,0-1-1 0 0,-1 1 1 0 0,1 0 0 0 0,-1 0 0 0 0,13 11 0 0 0,-11-8 169 0 0,26 22 549 0 0,-8-7-490 0 0,-20-16-277 0 0,1 0 1 0 0,-1 1-1 0 0,0 0 0 0 0,0 0 0 0 0,0 1 0 0 0,5 9 0 0 0,-8-11-95 0 0,-1-1 0 0 0,-1 1 0 0 0,1-1 0 0 0,-1 1 0 0 0,0 0 0 0 0,-1 0 0 0 0,1 0 0 0 0,-1 0 0 0 0,0 0 0 0 0,-1 1 0 0 0,1 6 0 0 0,-1 2 7 0 0,-1 0 1 0 0,-1 0-1 0 0,0-1 0 0 0,-1 1 0 0 0,0 0 0 0 0,-1-1 1 0 0,-1 1-1 0 0,-8 16 0 0 0,1-5 2 0 0,-2 0 0 0 0,-2-1 0 0 0,0 0 0 0 0,-1-1 0 0 0,-1-1 0 0 0,-2-1 0 0 0,-23 22 0 0 0,-33 13-318 0 0,61-47-1223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6.88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1 781 12552 0 0,'-1'7'40'0'0,"1"-6"-7"0"0,0 0 1 0 0,0 0 0 0 0,0 0 0 0 0,0 0 0 0 0,0 0-1 0 0,1 0 1 0 0,-1 0 0 0 0,0 0 0 0 0,0 0 0 0 0,1-1 0 0 0,-1 1-1 0 0,0 0 1 0 0,1 0 0 0 0,-1 0 0 0 0,1 0 0 0 0,-1 0-1 0 0,1 0 1 0 0,0-1 0 0 0,-1 1 0 0 0,1 0 0 0 0,1 1 0 0 0,2 7 470 0 0,-4-8-370 0 0,0 0 0 0 0,1 0 0 0 0,-1-1 0 0 0,0 1 0 0 0,1 0 0 0 0,-1 0 0 0 0,0 0 0 0 0,1-1 0 0 0,-1 1 0 0 0,1 0 0 0 0,-1 0 0 0 0,1-1 0 0 0,-1 1 0 0 0,1-1 0 0 0,0 2 0 0 0,0-10 107 0 0,3-44-6 0 0,23-191 330 0 0,-19 192-464 0 0,13-61 102 0 0,-17 95-171 0 0,8-30 106 0 0,25-61 1 0 0,-31 94-97 0 0,1 0 1 0 0,0 1 0 0 0,0-1 0 0 0,2 2 0 0 0,-1-1 0 0 0,2 1 0 0 0,0 1 0 0 0,19-19-1 0 0,-24 26-16 0 0,0 0-1 0 0,1 0 0 0 0,-1 0 0 0 0,1 1 0 0 0,0 0 0 0 0,0 0 0 0 0,0 0 0 0 0,1 1 0 0 0,10-3 0 0 0,-12 4-10 0 0,-1 1 0 0 0,1-1 0 0 0,0 1 0 0 0,0 0 0 0 0,0 0 0 0 0,0 1 0 0 0,0-1 0 0 0,-1 1 0 0 0,1 0-1 0 0,0 0 1 0 0,0 1 0 0 0,-1-1 0 0 0,1 1 0 0 0,4 3 0 0 0,1 1 12 0 0,-1 0 0 0 0,0 1 0 0 0,0 1 0 0 0,-1-1 0 0 0,0 1 0 0 0,0 1 0 0 0,0-1-1 0 0,-1 1 1 0 0,6 11 0 0 0,6 11 81 0 0,21 49 0 0 0,-5 4 53 0 0,17 32 68 0 0,-45-103-205 0 0,0 1 30 0 0,1 1-1 0 0,14 17 0 0 0,-20-29-40 0 0,1 0 1 0 0,-1 0-1 0 0,1 0 0 0 0,0-1 0 0 0,0 1 0 0 0,-1-1 0 0 0,2 1 0 0 0,-1-1 1 0 0,0 0-1 0 0,0 0 0 0 0,1-1 0 0 0,-1 1 0 0 0,1-1 0 0 0,-1 1 0 0 0,8 0 0 0 0,-9-2-6 0 0,0 0-1 0 0,0 0 1 0 0,-1 0-1 0 0,1 0 1 0 0,0 0-1 0 0,0-1 0 0 0,0 1 1 0 0,-1-1-1 0 0,1 1 1 0 0,0-1-1 0 0,-1 0 1 0 0,1 1-1 0 0,0-1 1 0 0,2-2-1 0 0,1-1 16 0 0,0 0-1 0 0,8-9 1 0 0,-5 4-4 0 0,-6 8-14 0 0,7-8 10 0 0,0 1 0 0 0,0-1 0 0 0,-1-1 0 0 0,0 1 0 0 0,-1-1 0 0 0,0-1 0 0 0,6-12 0 0 0,32-83 72 0 0,-18 38-47 0 0,5-10 4 0 0,-17 46-29 0 0,-7 13 0 0 0,1 1 0 0 0,13-20 0 0 0,-19 33-10 0 0,1-1 0 0 0,0 1 0 0 0,0 1 1 0 0,1-1-1 0 0,-1 1 0 0 0,1 0 1 0 0,0 0-1 0 0,0 0 0 0 0,0 0 0 0 0,1 1 1 0 0,6-3-1 0 0,-8 4 0 0 0,-1 2 0 0 0,0-1 0 0 0,1 0-1 0 0,-1 1 1 0 0,1-1 0 0 0,-1 1 0 0 0,0 0 0 0 0,1 0 0 0 0,-1 1 0 0 0,1-1-1 0 0,-1 1 1 0 0,0-1 0 0 0,1 1 0 0 0,-1 0 0 0 0,0 0 0 0 0,0 1 0 0 0,0-1-1 0 0,0 1 1 0 0,0-1 0 0 0,0 1 0 0 0,3 2 0 0 0,5 4 9 0 0,-1 0 1 0 0,-1 0-1 0 0,0 1 1 0 0,10 12-1 0 0,114 155 168 0 0,-36-50-25 0 0,-91-118-145 0 0,7 9 32 0 0,-1 0 0 0 0,0 0 0 0 0,11 25 0 0 0,-5-1-2635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8.0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11256 0 0,'10'65'29'0'0,"37"254"666"0"0,-20 1 22 0 0,-24 90 411 0 0,-3-393-1099 0 0,-1 14 6 0 0,-1-1 1 0 0,-9 50-1 0 0,-3-13-1782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38.34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654 143 5920 0 0,'-3'2'2'0'0,"0"-1"0"0"0,1 0 0 0 0,-1 0-1 0 0,1 0 1 0 0,-1 0 0 0 0,0-1 0 0 0,0 1 0 0 0,-4-1 0 0 0,3 1 8 0 0,0 0 0 0 0,-1-1 0 0 0,-7 4 0 0 0,-95 49 221 0 0,69-33-113 0 0,-51 21 0 0 0,76-37-83 0 0,0 0 0 0 0,0 0 0 0 0,0-1 0 0 0,0-1 0 0 0,-1 0 1 0 0,1-1-1 0 0,-1 0 0 0 0,-16-2 0 0 0,13 0 65 0 0,10 1-45 0 0,0-1 0 0 0,0 0 0 0 0,0 0-1 0 0,0 0 1 0 0,-12-5 0 0 0,10 2 61 0 0,0 0-1 0 0,0 0 1 0 0,1-1-1 0 0,-1 0 1 0 0,1-1-1 0 0,0 0 1 0 0,-9-9-1 0 0,5 4 91 0 0,8 8-105 0 0,0-1 1 0 0,1 1-1 0 0,-1-1 0 0 0,1 0 0 0 0,0 0 1 0 0,0 0-1 0 0,-4-8 0 0 0,-1-4 90 0 0,2-1-1 0 0,1 1 0 0 0,0-1 1 0 0,1 0-1 0 0,0-1 1 0 0,0-18-1 0 0,2-8-1266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5.8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14776 0 0,'7'3'0'0'0,"12"-2"0"0"0,0 6 0 0 0,-2-2 120 0 0,-1-5 8 0 0,6 2 0 0 0,91 5 8 0 0,6 2 256 0 0,-11 1 8 0 0,-5-2-1 0 0,-7 2 1 0 0,-7-9-248 0 0,-9-1 16 0 0,-2 3-8 0 0,-7-3 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6.1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0 130 13464 0 0,'4'-1'0'0'0,"6"-5"0"0"0,31-5 0 0 0,8-1 264 0 0,6 8 16 0 0,15 1 0 0 0,4-2 0 0 0,10-7 80 0 0,-1 3 8 0 0,15 7 0 0 0,10-5 0 0 0,-8-3-216 0 0,-8-1 8 0 0,-1-3-1 0 0,2-9 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6.5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334 461 10248 0 0,'25'1'-2'0'0,"-17"0"22"0"0,0-1 0 0 0,0 0 0 0 0,0 0 0 0 0,0-1 0 0 0,12-2 0 0 0,3-4 107 0 0,-1-1-1 0 0,21-10 0 0 0,-38 15-79 0 0,-1 1 0 0 0,1-1 0 0 0,-1-1 0 0 0,1 1 1 0 0,-1-1-1 0 0,0 1 0 0 0,-1-1 0 0 0,1-1 0 0 0,-1 1 0 0 0,1 0 0 0 0,-1-1 0 0 0,0 1 1 0 0,-1-1-1 0 0,1 0 0 0 0,-1 0 0 0 0,0 0 0 0 0,0 0 0 0 0,-1-1 0 0 0,0 1 0 0 0,1 0 1 0 0,-1-7-1 0 0,0-3 67 0 0,0-1 0 0 0,-1 0 1 0 0,-1 0-1 0 0,0 1 1 0 0,-1-1-1 0 0,-5-16 0 0 0,4 22-66 0 0,0 0 0 0 0,-1-1 0 0 0,-1 2 0 0 0,0-1 0 0 0,-6-9 0 0 0,6 9-18 0 0,-6-6 66 0 0,-1 0 1 0 0,-23-24 0 0 0,23 26-41 0 0,9 11-34 0 0,-1 0 0 0 0,1 0-1 0 0,0 0 1 0 0,-1 0-1 0 0,0 1 1 0 0,0-1 0 0 0,0 1-1 0 0,0 0 1 0 0,0 0 0 0 0,0 1-1 0 0,0-1 1 0 0,-5 0 0 0 0,6 1-1 0 0,-1 0 0 0 0,1 1 0 0 0,-1 0 0 0 0,1-1 0 0 0,0 1 0 0 0,-1 1 0 0 0,1-1 0 0 0,-1 0 0 0 0,1 1 0 0 0,-1 0 0 0 0,1 0 0 0 0,0 0 0 0 0,0 0 0 0 0,-1 0 0 0 0,-5 4 0 0 0,-9 7 60 0 0,0 0 0 0 0,1 2 0 0 0,0 0 0 0 0,1 1 0 0 0,1 0 0 0 0,0 2 0 0 0,-12 18 0 0 0,-81 123 497 0 0,89-127-396 0 0,2 1-1 0 0,2 0 1 0 0,-16 46 0 0 0,28-68-131 0 0,1-1-1 0 0,0 1 1 0 0,0 0 0 0 0,1 0-1 0 0,0 0 1 0 0,1 0 0 0 0,0 0-1 0 0,0 0 1 0 0,1 0 0 0 0,1 0-1 0 0,4 17 1 0 0,-3-19-19 0 0,-1-1 1 0 0,1 1-1 0 0,1-1 1 0 0,-1 0-1 0 0,1 0 1 0 0,1-1-1 0 0,-1 1 1 0 0,1-1-1 0 0,0 0 1 0 0,0 0-1 0 0,1-1 1 0 0,0 1-1 0 0,0-1 1 0 0,0-1-1 0 0,11 7 1 0 0,-12-8-18 0 0,1 0 1 0 0,0-1-1 0 0,1 0 1 0 0,-1 0-1 0 0,0-1 1 0 0,1 1-1 0 0,-1-1 0 0 0,0-1 1 0 0,1 1-1 0 0,-1-1 1 0 0,1 0-1 0 0,-1-1 1 0 0,1 1-1 0 0,-1-1 1 0 0,11-3-1 0 0,-1-1 8 0 0,0 0 0 0 0,0-2 0 0 0,0 0-1 0 0,26-16 1 0 0,56-49 51 0 0,-71 51-56 0 0,30-29 31 0 0,82-92-1 0 0,-54 41-17 0 0,-36 43-11 0 0,-9 11 1 0 0,-39 45-18 0 0,0 1-1 0 0,0-1 0 0 0,1 1 0 0 0,-1 0 0 0 0,0-1 0 0 0,0 1 0 0 0,1 0 0 0 0,-1 0 0 0 0,1 0 0 0 0,-1 0 1 0 0,1 0-1 0 0,-1 0 0 0 0,1 0 0 0 0,-1 1 0 0 0,1-1 0 0 0,0 0 0 0 0,0 1 0 0 0,-1 0 0 0 0,1-1 0 0 0,0 1 1 0 0,0 0-1 0 0,-1 0 0 0 0,1 0 0 0 0,0 0 0 0 0,0 0 0 0 0,0 0 0 0 0,-1 0 0 0 0,1 1 0 0 0,0-1 1 0 0,0 1-1 0 0,-1-1 0 0 0,3 2 0 0 0,-3-1-1 0 0,0-1-1 0 0,0 1 1 0 0,-1-1 0 0 0,1 1 0 0 0,-1 0 0 0 0,1-1-1 0 0,0 1 1 0 0,-1-1 0 0 0,1 1 0 0 0,-1 0 0 0 0,0 0-1 0 0,1-1 1 0 0,-1 1 0 0 0,1 1 0 0 0,17 44 38 0 0,14 52 1 0 0,3 8 25 0 0,-26-83-34 0 0,1 0 0 0 0,1-1 0 0 0,1 0 1 0 0,1 0-1 0 0,0-2 0 0 0,2 1 0 0 0,1-2 0 0 0,0 0 1 0 0,27 23-1 0 0,-19-21-713 0 0,2-1 1 0 0,50 30 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6.8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11760 0 0,'40'22'77'0'0,"-29"-17"34"0"0,-1 1 0 0 0,20 13 0 0 0,-2 4 485 0 0,42 42 0 0 0,-59-53-425 0 0,0 1 0 0 0,-1-1 0 0 0,-1 2 0 0 0,0-1 1 0 0,-1 1-1 0 0,8 20 0 0 0,-10-19-34 0 0,-1-1 0 0 0,-1 2 0 0 0,4 18 0 0 0,-7-24-74 0 0,0-1 1 0 0,0 1-1 0 0,-1-1 1 0 0,0 1-1 0 0,-1-1 0 0 0,-3 19 1 0 0,-4 3 90 0 0,-1-1 1 0 0,-23 51 0 0 0,25-67-112 0 0,0-1 0 0 0,-1 1 0 0 0,0-2 0 0 0,-1 1 0 0 0,0-1 0 0 0,-1-1 0 0 0,-22 20 0 0 0,24-25 0 0 0,0 0 1 0 0,-11 5-1 0 0,-9 6 162 0 0,12-11 179 0 0,18-5-208 0 0,5-6 63 0 0,73-85 27 0 0,9-12-48 0 0,56-63 20 0 0,-65 71-153 0 0,-64 74-66 0 0,1 1 0 0 0,2 1 0 0 0,0 1 0 0 0,0 0 0 0 0,39-23 0 0 0,-47 32-11 0 0,-7 6 6 0 0,-1 0-1 0 0,1 0 0 0 0,-1 0 1 0 0,8-3-1 0 0,-9 5-9 0 0,-1-1-1 0 0,0 1 1 0 0,0 0-1 0 0,0 0 1 0 0,0 0 0 0 0,1 0-1 0 0,-1 0 1 0 0,0 0 0 0 0,0 0-1 0 0,0 0 1 0 0,1 1 0 0 0,-1-1-1 0 0,0 0 1 0 0,0 1 0 0 0,0-1-1 0 0,0 1 1 0 0,0-1 0 0 0,0 1-1 0 0,0-1 1 0 0,0 1-1 0 0,1 1 1 0 0,0 0 3 0 0,0 0-1 0 0,0 0 1 0 0,0 0-1 0 0,0 0 1 0 0,-1 0-1 0 0,1 1 1 0 0,-1-1-1 0 0,0 1 1 0 0,1-1-1 0 0,-1 1 1 0 0,0-1-1 0 0,-1 1 1 0 0,1 0-1 0 0,1 5 1 0 0,0 3 4 0 0,55 170 168 0 0,-40-139-111 0 0,1 0 1 0 0,30 47-1 0 0,-35-70-40 0 0,0 0 0 0 0,1-1 0 0 0,1-1 0 0 0,1 0 0 0 0,0-1 0 0 0,1-1 0 0 0,1-1-1 0 0,0 0 1 0 0,1-1 0 0 0,29 14 0 0 0,-32-19-6 0 0,0-1-1 0 0,1 0 1 0 0,0-2-1 0 0,0 0 1 0 0,35 5-1 0 0,-39-8-11 0 0,1-2 1 0 0,-1 1-1 0 0,1-2 1 0 0,-1 0-1 0 0,0 0 1 0 0,1-1-1 0 0,-1-1 0 0 0,18-6 1 0 0,-5-1 1 0 0,-1-1 0 0 0,37-23 0 0 0,-26 11-2434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7.2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0 152 14272 0 0,'13'-12'4'0'0,"-1"1"0"0"0,2 0 0 0 0,-1 1 0 0 0,1 1 0 0 0,1 0 0 0 0,0 1 0 0 0,0 0 1 0 0,0 1-1 0 0,20-5 0 0 0,116-30 183 0 0,-128 37-112 0 0,1 2-1 0 0,0 0 0 0 0,0 2 0 0 0,37 2 1 0 0,-48 0-29 0 0,48 7 191 0 0,-55-7-213 0 0,-1 0-1 0 0,1 0 1 0 0,-1 1 0 0 0,1 0-1 0 0,-1 0 1 0 0,0 1-1 0 0,0 0 1 0 0,5 3 0 0 0,-7-4-10 0 0,0 1 0 0 0,-1-1 0 0 0,1 1 0 0 0,-1 0 0 0 0,0-1 0 0 0,0 1 0 0 0,0 0 1 0 0,0 1-1 0 0,2 4 0 0 0,-3-6-3 0 0,0 0 0 0 0,0 1-1 0 0,0-1 1 0 0,-1 0 0 0 0,1 1 0 0 0,-1-1 0 0 0,0 1 0 0 0,0-1-1 0 0,1 0 1 0 0,-1 1 0 0 0,-1-1 0 0 0,1 1 0 0 0,0-1 0 0 0,-2 5 0 0 0,-7 14 48 0 0,-1 0 0 0 0,-1-1 1 0 0,-22 31-1 0 0,17-29 23 0 0,-23 48 0 0 0,35-61-61 0 0,0 0 0 0 0,1 1 0 0 0,0-1-1 0 0,1 1 1 0 0,0-1 0 0 0,0 1 0 0 0,1 0-1 0 0,1-1 1 0 0,0 14 0 0 0,0-14-7 0 0,1 0 0 0 0,0 1 0 0 0,1-1 0 0 0,0 0 0 0 0,1 0 0 0 0,0 0 1 0 0,0-1-1 0 0,1 1 0 0 0,0-1 0 0 0,0 0 0 0 0,1 0 0 0 0,0 0 0 0 0,11 13 0 0 0,-1-8 4 0 0,1 0 0 0 0,0-1-1 0 0,0-1 1 0 0,1-1 0 0 0,28 13 0 0 0,-23-12 3 0 0,1-2 0 0 0,40 10 0 0 0,54 6 16 0 0,-91-22-726 0 0,1 0 0 0 0,39-3 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7.6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283 431 14968 0 0,'-13'13'0'0'0,"-9"7"0"0"0,-4-2 0 0 0,2 9 176 0 0,-1 2-8 0 0,0 1 0 0 0,-9 2 8 0 0,1-5 0 0 0,8-5 16 0 0,-2 0-16 0 0,-1-3 16 0 0</inkml:trace>
  <inkml:trace contextRef="#ctx0" brushRef="#br0" timeOffset="1">79 105 9440 0 0,'9'-27'0'0'0,"-7"20"9"0"0,0 0-1 0 0,1 0 1 0 0,0 0 0 0 0,0 0 0 0 0,1 0 0 0 0,6-9 0 0 0,-8 14 8 0 0,0 0 0 0 0,0 0-1 0 0,0 0 1 0 0,0 1 0 0 0,0-1-1 0 0,0 1 1 0 0,0-1 0 0 0,0 1-1 0 0,1 0 1 0 0,-1-1 0 0 0,3 0-1 0 0,-5 2-11 0 0,0 0 0 0 0,1 0-1 0 0,-1 0 1 0 0,0 0 0 0 0,0 0-1 0 0,0 0 1 0 0,1 0 0 0 0,-1 0-1 0 0,0 0 1 0 0,0 0 0 0 0,0 0-1 0 0,1 0 1 0 0,-1 0 0 0 0,0 1-1 0 0,0-1 1 0 0,0 0 0 0 0,1 0-1 0 0,-1 0 1 0 0,0 0 0 0 0,0 0-1 0 0,0 0 1 0 0,0 0 0 0 0,1 1-1 0 0,-1-1 1 0 0,0 0 0 0 0,0 0-1 0 0,0 0 1 0 0,0 0 0 0 0,0 1-1 0 0,0-1 1 0 0,1 0 0 0 0,-1 0-1 0 0,3 11 74 0 0,-2-9-60 0 0,9 50 254 0 0,8 97 1 0 0,-14 71 97 0 0,-5-144-271 0 0,1-69-91 0 0,-2 358 739 0 0,7-227-380 0 0,-4-122-298 0 0,1-1-1 0 0,1 0 1 0 0,1 1-1 0 0,0-1 1 0 0,1 0-1 0 0,12 24 1 0 0,-16-37-50 0 0,0 0 1 0 0,1 1 0 0 0,-1-1 0 0 0,1 0 0 0 0,-1 0-1 0 0,1 0 1 0 0,0 0 0 0 0,0 0 0 0 0,0 0-1 0 0,0-1 1 0 0,0 1 0 0 0,0-1 0 0 0,4 2 0 0 0,-5-2-7 0 0,1-1 1 0 0,0 1 0 0 0,-1-1-1 0 0,1 0 1 0 0,-1 0-1 0 0,1 1 1 0 0,-1-1 0 0 0,1 0-1 0 0,-1-1 1 0 0,1 1 0 0 0,0 0-1 0 0,-1 0 1 0 0,1-1 0 0 0,-1 1-1 0 0,1-1 1 0 0,-1 1-1 0 0,1-1 1 0 0,-1 1 0 0 0,0-1-1 0 0,1 0 1 0 0,-1 0 0 0 0,3-2-1 0 0,5-4 41 0 0,-1-1 0 0 0,1 0 0 0 0,13-18 0 0 0,18-31 17 0 0,-33 46-62 0 0,40-64 16 0 0,-2-1-1 0 0,62-150 1 0 0,-45 87 31 0 0,-24 56-1944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7.93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72 1 7736 0 0,'12'13'0'0'0,"-3"-2"5"0"0,1 0 0 0 0,-1 1 0 0 0,-1 0 0 0 0,12 23 0 0 0,-8-4 49 0 0,0 1 1 0 0,-2 0-1 0 0,-2 0 0 0 0,-1 1 0 0 0,-1 0 1 0 0,-2 1-1 0 0,0 61 0 0 0,-6-40 182 0 0,-3 0 0 0 0,-2 0 0 0 0,-2-1 0 0 0,-17 55-1 0 0,11-57 10 0 0,-59 187 1065 0 0,58-198-543 0 0,-24 42 1 0 0,36-77-587 0 0,4-6-141 0 0,-1 1-1 0 0,1-1 1 0 0,0 0 0 0 0,-1 0 0 0 0,1 0 0 0 0,0 1 0 0 0,0-1 0 0 0,-1 0-1 0 0,1 1 1 0 0,0-1 0 0 0,0 0 0 0 0,0 0 0 0 0,-1 1 0 0 0,1-1-1 0 0,0 0 1 0 0,0 1 0 0 0,0-1 0 0 0,0 1 0 0 0,0-1 0 0 0,0 0 0 0 0,0 1-1 0 0,0-1 1 0 0,0 0 0 0 0,0 1 0 0 0,0-1 0 0 0,0 0 0 0 0,0 1-1 0 0,0-1 1 0 0,0 0 0 0 0,0 1 0 0 0,0-1 0 0 0,0 0 0 0 0,1 1 0 0 0,-1-1-25 0 0,0 1 1 0 0,0-1-1 0 0,0 0 1 0 0,1 0-1 0 0,-1 0 1 0 0,0 0 0 0 0,0 0-1 0 0,0 0 1 0 0,0 0-1 0 0,1 0 1 0 0,-1 0-1 0 0,0 0 1 0 0,0 0 0 0 0,0 0-1 0 0,1 0 1 0 0,-1 0-1 0 0,0 0 1 0 0,0 0-1 0 0,0-1 1 0 0,0 1 0 0 0,1 0-1 0 0,-1 0 1 0 0,0 0-1 0 0,0 0 1 0 0,0 0-1 0 0,0 0 1 0 0,1 0 0 0 0,-1 0-1 0 0,0-1 1 0 0,0 1-1 0 0,0 0 1 0 0,0 0-1 0 0,0 0 1 0 0,0 0 0 0 0,0 0-1 0 0,1-1 1 0 0,4-7 183 0 0,-5 8-197 0 0,5-7 104 0 0,-2 2-29 0 0,0 0 0 0 0,0 0 1 0 0,0 1-1 0 0,1-1 1 0 0,0 1-1 0 0,0 0 1 0 0,0 0-1 0 0,1 0 0 0 0,-1 1 1 0 0,7-4-1 0 0,87-70 490 0 0,10-6-75 0 0,-64 56-318 0 0,0 2 1 0 0,2 2 0 0 0,1 2-1 0 0,0 3 1 0 0,95-25 0 0 0,-116 37-96 0 0,0 1 0 0 0,48-2 0 0 0,-57 7-51 0 0,0 0-1 0 0,0 2 1 0 0,-1-1 0 0 0,1 2 0 0 0,23 7 0 0 0,-33-8-20 0 0,0 1 0 0 0,0 0 0 0 0,0 0 0 0 0,0 1 0 0 0,0-1 0 0 0,-1 2 0 0 0,0-1 0 0 0,0 1 0 0 0,6 5 0 0 0,-9-8-6 0 0,-1 1-1 0 0,0-1 1 0 0,0 0 0 0 0,0 1-1 0 0,-1-1 1 0 0,1 1-1 0 0,0 0 1 0 0,-1 0-1 0 0,0-1 1 0 0,0 1 0 0 0,0 0-1 0 0,0 0 1 0 0,0 0-1 0 0,0 0 1 0 0,-1 0 0 0 0,1 1-1 0 0,-1-1 1 0 0,0 0-1 0 0,0 0 1 0 0,0 0-1 0 0,-1 0 1 0 0,1 0 0 0 0,-1 0-1 0 0,-1 6 1 0 0,0-4-2 0 0,-1 1 0 0 0,0-1 1 0 0,0 0-1 0 0,-1 0 0 0 0,1 0 1 0 0,-1 0-1 0 0,0 0 0 0 0,0-1 1 0 0,-5 4-1 0 0,-46 35-2 0 0,45-36 1 0 0,-10 6-2 0 0,0-1 0 0 0,-1-1 0 0 0,0-1 1 0 0,-38 13-1 0 0,-94 19-8 0 0,137-38 6 0 0,-12 2-19 0 0,-1-1 0 0 0,-40 2 0 0 0,65-7-126 0 0,1 0-1 0 0,-1 0 0 0 0,1 0 0 0 0,-1 0 0 0 0,0-1 0 0 0,1 1 0 0 0,-1-1 0 0 0,1 0 0 0 0,0 0 0 0 0,-1 0 0 0 0,1-1 1 0 0,0 1-1 0 0,-1-1 0 0 0,1 1 0 0 0,-4-4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1.8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726 440 9144 0 0,'-8'0'130'0'0,"3"0"425"0"0,6-7-43 0 0,0-7 1765 0 0,-1 12-2132 0 0,0 1 1 0 0,0-1-1 0 0,0 1 0 0 0,1-1 1 0 0,-1 1-1 0 0,0-1 1 0 0,1 1-1 0 0,-1-1 0 0 0,1-1 1 0 0,0 2-102 0 0,-1 0 1 0 0,0 0-1 0 0,0 0 1 0 0,0 0-1 0 0,0 0 1 0 0,0 0-1 0 0,0 0 1 0 0,0 0-1 0 0,0 0 1 0 0,0 0 0 0 0,0 0-1 0 0,0 0 1 0 0,-1 0-1 0 0,1 0 1 0 0,0 0-1 0 0,-1 0 1 0 0,1 0-1 0 0,-1-1 1 0 0,-4-12 726 0 0,5 30-288 0 0,0-14-475 0 0,0-1 1 0 0,0 1 0 0 0,0 0-1 0 0,0-1 1 0 0,-1 1 0 0 0,1 0 0 0 0,-1-1-1 0 0,1 1 1 0 0,-1-1 0 0 0,0 1-1 0 0,1-1 1 0 0,-1 1 0 0 0,0-1 0 0 0,0 0-1 0 0,0 1 1 0 0,0-1 0 0 0,0 0-1 0 0,0 0 1 0 0,-1 0 0 0 0,1 0-1 0 0,0 0 1 0 0,-1 0 0 0 0,1 0 0 0 0,-1 0-1 0 0,1 0 1 0 0,-1 0 0 0 0,-1 0-1 0 0,-5 1 15 0 0,1 0-1 0 0,-1 0 0 0 0,1 0 0 0 0,-13 0 0 0 0,17-2-13 0 0,1 0-1 0 0,0 0-1 0 0,0 0 1 0 0,0-1-1 0 0,0 1 0 0 0,0-1 1 0 0,0 1-1 0 0,0-1 1 0 0,0 1-1 0 0,1-1 0 0 0,-1 0 1 0 0,0 0-1 0 0,0 0 1 0 0,1 0-1 0 0,-1 0 0 0 0,0-1 1 0 0,1 1-1 0 0,-2-2 1 0 0,-4-3 17 0 0,6 6-21 0 0,0-1-1 0 0,0 0 1 0 0,0 0-1 0 0,1 0 1 0 0,-1 0-1 0 0,0 0 1 0 0,1 0-1 0 0,-1 0 1 0 0,1 0-1 0 0,-1 0 0 0 0,1 0 1 0 0,0 0-1 0 0,-1-1 1 0 0,1 1-1 0 0,0 0 1 0 0,0 0-1 0 0,0 0 1 0 0,0 0-1 0 0,0-1 1 0 0,0 1-1 0 0,0 0 1 0 0,0-1-1 0 0,1-4 13 0 0,0 1-1 0 0,0-1 0 0 0,3-5 0 0 0,-3 9-4 0 0,1 1-2 0 0,-1 1-1 0 0,1 0 1 0 0,-1 0 0 0 0,1 0-1 0 0,0-1 1 0 0,-1 2 0 0 0,3-1-1 0 0,-2 0-2 0 0,-1 0-5 0 0,-1 0 1 0 0,1 1-1 0 0,0-1 1 0 0,-1 0-1 0 0,1 1 0 0 0,0-1 1 0 0,-1 1-1 0 0,1-1 1 0 0,-1 0-1 0 0,1 1 1 0 0,-1-1-1 0 0,1 1 0 0 0,-1 0 1 0 0,1-1-1 0 0,0 2 1 0 0,9 13 4 0 0,-7-10-3 0 0,0 0-1 0 0,0 0 1 0 0,0 0-1 0 0,0 1 1 0 0,-1-1-1 0 0,0 1 1 0 0,0-1-1 0 0,1 10 1 0 0,-2-12-2 0 0,-1-1 1 0 0,1 1-1 0 0,-1 0 0 0 0,0 0 1 0 0,0-1-1 0 0,-1 1 0 0 0,1 0 1 0 0,0-1-1 0 0,-1 1 0 0 0,0 0 0 0 0,1-1 1 0 0,-1 1-1 0 0,0 0 0 0 0,0-1 1 0 0,-1 1-1 0 0,1-1 0 0 0,-1 0 1 0 0,1 1-1 0 0,-4 2 0 0 0,0 0 1 0 0,0 0 0 0 0,0 0-1 0 0,-1 0 1 0 0,0-1-1 0 0,0 0 1 0 0,0-1 0 0 0,0 1-1 0 0,-1-1 1 0 0,-6 2-1 0 0,-22 7 12 0 0,-1-1-1 0 0,0-2 0 0 0,-62 7 1 0 0,73-14 3 0 0,0 0-1 0 0,1-1 1 0 0,-1-2 0 0 0,0 0 0 0 0,-26-6-1 0 0,39 4-2 0 0,1 0 0 0 0,-1 0 0 0 0,1-1-1 0 0,0-1 1 0 0,-18-9 0 0 0,23 9-4 0 0,-1 1 0 0 0,1-1 1 0 0,-1 0-1 0 0,1-1 0 0 0,1 1 1 0 0,-1-1-1 0 0,1-1 0 0 0,0 1 1 0 0,-6-11-1 0 0,5 5 4 0 0,0 1 1 0 0,1-1-1 0 0,1 0 1 0 0,0-1 0 0 0,1 1-1 0 0,-3-18 1 0 0,3 0 23 0 0,-1-48 0 0 0,4 48-1 0 0,2 0 1 0 0,1 0-1 0 0,1-1 0 0 0,15-53 0 0 0,2 22-2201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8.3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226 24 14672 0 0,'8'2'0'0'0,"0"0"0"0"0,-1 1 1 0 0,1 0-1 0 0,-1 0 0 0 0,0 1 1 0 0,13 8-1 0 0,37 32 6 0 0,-40-30-4 0 0,-4-3 75 0 0,0 1 0 0 0,0 0 0 0 0,-2 0 0 0 0,1 1 0 0 0,16 26 0 0 0,-25-34-28 0 0,0-1 0 0 0,-1 1-1 0 0,1 0 1 0 0,-1 1 0 0 0,0-1 0 0 0,-1 0-1 0 0,1 0 1 0 0,-1 1 0 0 0,0-1 0 0 0,0 1-1 0 0,-1-1 1 0 0,1 1 0 0 0,-1 0 0 0 0,-1-1 0 0 0,1 1-1 0 0,-1-1 1 0 0,0 1 0 0 0,0-1 0 0 0,0 1-1 0 0,-1-1 1 0 0,-4 10 0 0 0,-3 1 74 0 0,-1 0 0 0 0,0 0 1 0 0,-1-1-1 0 0,-22 23 0 0 0,12-18 16 0 0,-1 0-1 0 0,-30 22 1 0 0,28-27-7 0 0,1 0 0 0 0,-28 11 0 0 0,-52 18 153 0 0,101-43-280 0 0,-9 3 39 0 0,0-1-1 0 0,-12 3 1 0 0,-4 0 84 0 0,15-1-21 0 0,11-5-97 0 0,1 1-1 0 0,-1-1 1 0 0,1 0 0 0 0,-1 0-1 0 0,1 1 1 0 0,-1-1 0 0 0,1 0-1 0 0,0 1 1 0 0,-1-1 0 0 0,1 0-1 0 0,0 1 1 0 0,-1-1-1 0 0,1 0 1 0 0,0 1 0 0 0,-1-1-1 0 0,1 1 1 0 0,0-1 0 0 0,0 1-1 0 0,-1-1 1 0 0,1 2-1 0 0,12-10 303 0 0,7-2-256 0 0,-2-2-1 0 0,1 0 0 0 0,24-22 1 0 0,85-69 85 0 0,-69 57-105 0 0,174-136 52 0 0,-158 121-74 0 0,-39 31-4 0 0,63-41-1 0 0,29-7-1 0 0,-126 77-8 0 0,0 0 0 0 0,0 1 0 0 0,0-1 0 0 0,1 0 0 0 0,-1 1 0 0 0,0-1 0 0 0,0 1 0 0 0,1-1 0 0 0,-1 1 0 0 0,0 0 0 0 0,1-1 0 0 0,-1 1 0 0 0,0 0 0 0 0,1 0 0 0 0,1 0 0 0 0,-3 0 0 0 0,0 0 0 0 0,1 1 0 0 0,-1-1 0 0 0,1 0 0 0 0,-1 0 0 0 0,0 0 0 0 0,0 0 0 0 0,1 1 0 0 0,-1-1 0 0 0,0 0 0 0 0,1 0 0 0 0,-1 1 0 0 0,0-1 0 0 0,0 0 0 0 0,1 0 0 0 0,-1 1 0 0 0,0-1 0 0 0,0 0 0 0 0,0 1 0 0 0,1-1 0 0 0,-1 1 0 0 0,0 0 0 0 0,0 1 0 0 0,1-1 0 0 0,-1 0 0 0 0,0 0 0 0 0,0 1 0 0 0,0-1 0 0 0,0 0 0 0 0,0 0 0 0 0,-1 3 0 0 0,-30 109 18 0 0,18-74-12 0 0,-37 152 68 0 0,43-151-18 0 0,1 0 1 0 0,-2 78-1 0 0,9-101-23 0 0,0 0 0 0 0,1 0 0 0 0,0 0 0 0 0,2 0 0 0 0,0 0 0 0 0,1-1 0 0 0,0 0 0 0 0,12 24 0 0 0,-11-29-4 0 0,0-1 1 0 0,1 1-1 0 0,0-1 1 0 0,0-1-1 0 0,1 1 1 0 0,1-1-1 0 0,-1 0 1 0 0,1-1-1 0 0,1 0 1 0 0,0-1-1 0 0,0 0 1 0 0,16 9-1 0 0,-19-13-15 0 0,-1 0-1 0 0,1-1 1 0 0,-1 0 0 0 0,1 0-1 0 0,0 0 1 0 0,0-1-1 0 0,0 0 1 0 0,0 0 0 0 0,0-1-1 0 0,0 0 1 0 0,0 0 0 0 0,0 0-1 0 0,-1-1 1 0 0,1 0-1 0 0,0-1 1 0 0,0 1 0 0 0,10-5-1 0 0,29-13-2523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8.6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692 400 12864 0 0,'-7'6'-1'0'0,"0"0"0"0"0,-1 0 0 0 0,-12 7 0 0 0,-2 1 33 0 0,-27 19 348 0 0,-2-1 1 0 0,0-2 0 0 0,-103 41-1 0 0,55-28 285 0 0,-12 4-90 0 0,47-21-193 0 0,63-26-375 0 0,0 1 1 0 0,-1-1-1 0 0,1 1 1 0 0,0-1 0 0 0,-1 0-1 0 0,1 0 1 0 0,0 0 0 0 0,-1 0-1 0 0,1 1 1 0 0,0-2-1 0 0,-1 1 1 0 0,1 0 0 0 0,0 0-1 0 0,0 0 1 0 0,-1-1 0 0 0,1 1-1 0 0,0-1 1 0 0,-1 1-1 0 0,1-1 1 0 0,0 1 0 0 0,0-1-1 0 0,0 0 1 0 0,0 1 0 0 0,0-1-1 0 0,0 0 1 0 0,0 0-1 0 0,0 0 1 0 0,0 0 0 0 0,0 0-1 0 0,0 0 1 0 0,0 0 0 0 0,1 0-1 0 0,-1 0 1 0 0,0 0-1 0 0,1-1 1 0 0,-1 1 0 0 0,0-3-1 0 0,-1-1 8 0 0,1-1-1 0 0,-1 0 0 0 0,1 0 0 0 0,1 0 0 0 0,-1 0 1 0 0,1-12-1 0 0,2-14-3 0 0,12-56 0 0 0,16-32 5 0 0,-12 62-61 0 0,2 1 0 0 0,3 0 0 0 0,2 2 0 0 0,57-91 0 0 0,-62 111-79 0 0,-20 35 122 0 0,0-1 1 0 0,0 1-1 0 0,1 0 0 0 0,-1-1 1 0 0,0 1-1 0 0,0 0 0 0 0,0 0 0 0 0,1-1 1 0 0,-1 1-1 0 0,0 0 0 0 0,1 0 0 0 0,-1-1 1 0 0,0 1-1 0 0,0 0 0 0 0,1 0 0 0 0,-1 0 1 0 0,0 0-1 0 0,1-1 0 0 0,-1 1 1 0 0,0 0-1 0 0,1 0 0 0 0,-1 0 0 0 0,0 0 1 0 0,1 0-1 0 0,-1 0 0 0 0,0 0 0 0 0,1 0 1 0 0,-1 0-1 0 0,0 0 0 0 0,1 0 1 0 0,-1 0-1 0 0,0 0 0 0 0,1 0 0 0 0,-1 1 1 0 0,0-1-1 0 0,1 0 0 0 0,-1 0 0 0 0,0 0 1 0 0,1 0-1 0 0,-1 1 0 0 0,0-1 0 0 0,1 0 1 0 0,-1 0-1 0 0,1 1 0 0 0,0 1-3 0 0,0-1 1 0 0,0 1-1 0 0,0-1 0 0 0,0 1 0 0 0,-1 0 0 0 0,1 0 0 0 0,0-1 1 0 0,0 5-1 0 0,7 29-8 0 0,-2 1 1 0 0,2 42-1 0 0,-5 77-23 0 0,-2-66 29 0 0,3 212 27 0 0,-2-58 1 0 0,0-174-2006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6:59.0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812 38 13768 0 0,'0'-2'29'0'0,"0"1"0"0"0,-1-1 0 0 0,1 0 0 0 0,0 1 0 0 0,-1-1 1 0 0,1 1-1 0 0,-1-1 0 0 0,1 1 0 0 0,-1-1 0 0 0,0 1 1 0 0,0-1-1 0 0,1 1 0 0 0,-1 0 0 0 0,0-1 0 0 0,0 1 0 0 0,-1 0 1 0 0,1 0-1 0 0,0 0 0 0 0,0 0 0 0 0,0 0 0 0 0,-1 0 0 0 0,1 0 1 0 0,-1 0-1 0 0,1 0 0 0 0,-1 1 0 0 0,1-1 0 0 0,-1 1 1 0 0,1-1-1 0 0,-1 1 0 0 0,1-1 0 0 0,-1 1 0 0 0,0 0 0 0 0,-1 0 1 0 0,-6-1 202 0 0,-1 1 106 0 0,0-1 0 0 0,0 2 0 0 0,-14 1 0 0 0,-91 21 595 0 0,95-18-754 0 0,0 1 0 0 0,0 1 0 0 0,-36 19 0 0 0,25-7-1 0 0,1 2 0 0 0,1 1-1 0 0,1 1 1 0 0,-45 47 0 0 0,-82 120 373 0 0,130-155-375 0 0,-32 57 1 0 0,47-73-99 0 0,2 0 1 0 0,0 1-1 0 0,0-1 1 0 0,-8 42-1 0 0,15-57-56 0 0,1 1-1 0 0,-1 0 0 0 0,1-1 1 0 0,0 1-1 0 0,0 0 1 0 0,0 0-1 0 0,1-1 1 0 0,-1 1-1 0 0,1 0 1 0 0,0-1-1 0 0,0 1 1 0 0,1-1-1 0 0,0 1 1 0 0,-1-1-1 0 0,2 0 0 0 0,3 7 1 0 0,-2-6 4 0 0,1 1 0 0 0,-1-1 1 0 0,1-1-1 0 0,0 1 0 0 0,1-1 0 0 0,-1 0 0 0 0,1 0 1 0 0,0 0-1 0 0,0-1 0 0 0,12 5 0 0 0,-2-2 11 0 0,1 0 1 0 0,1-2-1 0 0,-1 0 0 0 0,1-1 0 0 0,-1 0 0 0 0,1-2 0 0 0,0 0 0 0 0,18-2 0 0 0,14-2 62 0 0,81-18-1 0 0,264-85 185 0 0,37-65-177 0 0,-302 112-2803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02.44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426 267 10448 0 0,'5'9'1'0'0,"-2"-4"1"0"0,-1 0 1 0 0,1 0-1 0 0,0-1 1 0 0,0 1 0 0 0,1-1-1 0 0,-1 0 1 0 0,1 0-1 0 0,7 6 1 0 0,-2-3 1 0 0,-1-1 15 0 0,0-1-1 0 0,14 8 1 0 0,-18-11-2 0 0,-1-1 1 0 0,1 1-1 0 0,0-1 0 0 0,0 0 1 0 0,0-1-1 0 0,0 1 0 0 0,0 0 0 0 0,0-1 1 0 0,7 0-1 0 0,2-1 68 0 0,0 0 1 0 0,24-6-1 0 0,-31 6-41 0 0,0-1 0 0 0,-1 0-1 0 0,0-1 1 0 0,0 1 0 0 0,1-1 0 0 0,-1 0-1 0 0,-1 0 1 0 0,1-1 0 0 0,4-4-1 0 0,2 0 65 0 0,-1-2-1 0 0,-1 1 0 0 0,0-1 1 0 0,0-1-1 0 0,-1 1 0 0 0,0-2 1 0 0,6-11-1 0 0,-11 16-42 0 0,0 1 1 0 0,0-1-1 0 0,-1 0 0 0 0,0 0 0 0 0,-1-1 1 0 0,0 1-1 0 0,0 0 0 0 0,0 0 1 0 0,-1-1-1 0 0,0 1 0 0 0,-1-8 0 0 0,0 10-32 0 0,1 0-1 0 0,-1 0 1 0 0,-1 0-1 0 0,1 0 0 0 0,-1 0 1 0 0,0 1-1 0 0,0-1 1 0 0,0 0-1 0 0,-1 1 0 0 0,0 0 1 0 0,1 0-1 0 0,-1 0 1 0 0,-1 0-1 0 0,1 0 0 0 0,-1 1 1 0 0,1-1-1 0 0,-5-2 1 0 0,-2-1 14 0 0,0 0 0 0 0,0 1 1 0 0,0 1-1 0 0,-1 0 0 0 0,0 0 1 0 0,0 1-1 0 0,0 0 0 0 0,-1 1 1 0 0,1 0-1 0 0,-1 1 0 0 0,-13-1 1 0 0,-18 3 100 0 0,1 1 1 0 0,-1 3 0 0 0,1 1 0 0 0,0 2 0 0 0,-54 17 0 0 0,46-9-547 0 0,1 3-1 0 0,1 2 1 0 0,-80 44 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02.8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101 28 11552 0 0,'-17'13'-4'0'0,"12"-10"8"0"0,1 0 0 0 0,0 0-1 0 0,-1 1 1 0 0,1 0 0 0 0,-6 7-1 0 0,4-2 31 0 0,1 0 0 0 0,-1 0-1 0 0,1 1 1 0 0,1-1 0 0 0,0 1-1 0 0,-5 18 1 0 0,6-13 22 0 0,-1 1 0 0 0,2 0-1 0 0,-2 28 1 0 0,5-33-9 0 0,0-1 1 0 0,0 1-1 0 0,1 0 0 0 0,0 0 1 0 0,1-1-1 0 0,0 1 0 0 0,0-1 1 0 0,10 19-1 0 0,-2-9 36 0 0,0-1 0 0 0,2-1-1 0 0,16 21 1 0 0,-14-22-34 0 0,0-1 0 0 0,1 0 0 0 0,0-1 0 0 0,2-1 0 0 0,0-1 0 0 0,0 0 0 0 0,22 11 0 0 0,-26-17-33 0 0,0 0-1 0 0,1-1 0 0 0,0-1 0 0 0,0 0 0 0 0,0-1 0 0 0,0-1 0 0 0,1 0 0 0 0,0-1 1 0 0,-1 0-1 0 0,27-2 0 0 0,-23-1-6 0 0,-1-1 1 0 0,0-1-1 0 0,0-1 0 0 0,19-6 1 0 0,-29 7-9 0 0,1-1 1 0 0,-1 1-1 0 0,1-2 1 0 0,-1 1-1 0 0,0-1 0 0 0,-1-1 1 0 0,1 0-1 0 0,-1 0 1 0 0,12-13-1 0 0,-13 13 0 0 0,-1 0-1 0 0,-1 0 1 0 0,1 0-1 0 0,-1-1 0 0 0,0 1 1 0 0,0-1-1 0 0,-1 0 1 0 0,0 0-1 0 0,0 0 0 0 0,-1-1 1 0 0,0 1-1 0 0,0-1 1 0 0,-1 1-1 0 0,0-1 1 0 0,0 0-1 0 0,0 0 0 0 0,-1 1 1 0 0,-1-1-1 0 0,1 0 1 0 0,-1 1-1 0 0,-3-13 1 0 0,-2 2-2 0 0,0 2 0 0 0,-1-1 0 0 0,0 1 1 0 0,-2 0-1 0 0,0 0 0 0 0,0 1 1 0 0,-2 0-1 0 0,0 1 0 0 0,-20-21 0 0 0,-12-7-3 0 0,-74-53-1 0 0,103 84 4 0 0,5 4 1 0 0,-1 1-1 0 0,0 1 1 0 0,0 0 0 0 0,0 0-1 0 0,-1 1 1 0 0,0 0-1 0 0,0 0 1 0 0,0 2-1 0 0,0-1 1 0 0,0 1 0 0 0,0 1-1 0 0,-1 0 1 0 0,1 1-1 0 0,0 0 1 0 0,-1 1 0 0 0,1 0-1 0 0,0 0 1 0 0,-14 5-1 0 0,16-4 3 0 0,-1 1-1 0 0,1 0 0 0 0,1 1 1 0 0,-1 0-1 0 0,0 0 1 0 0,1 1-1 0 0,0 0 1 0 0,0 1-1 0 0,-12 11 0 0 0,14-12 3 0 0,1 1-1 0 0,0 0 0 0 0,0 0 1 0 0,1 0-1 0 0,-1 1 0 0 0,2 0 1 0 0,-1 0-1 0 0,1 0 0 0 0,0 0 1 0 0,0 0-1 0 0,1 1 0 0 0,-3 14 1 0 0,3-8-837 0 0,1 21 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18.3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181 45 13672 0 0,'-25'-8'81'0'0,"-28"-6"-1"0"0,17 5 23 0 0,9 6 61 0 0,23 3-47 0 0,0 0 1 0 0,0-1 0 0 0,0 1-1 0 0,0-1 1 0 0,0 0-1 0 0,1 0 1 0 0,-1 0 0 0 0,-5-5 1086 0 0,9 6-1187 0 0,11 2 611 0 0,85 28-79 0 0,-3-1-291 0 0,-1-5-24 0 0,142 18 1 0 0,573 1 288 0 0,-243-67-200 0 0,-129 4-48 0 0,-135 8-95 0 0,381-4 223 0 0,-417 19-256 0 0,-151-3-88 0 0,335 4 203 0 0,-175 4-82 0 0,29-2-1 0 0,-51-3-41 0 0,445 10 210 0 0,-484-6-250 0 0,945 38 358 0 0,-794-29-330 0 0,399 10 108 0 0,-402-15-125 0 0,816 28 207 0 0,-804-22-209 0 0,28 2-7 0 0,21 2 1 0 0,-135-8-32 0 0,620 36 137 0 0,-470-17-116 0 0,245 14 40 0 0,-121-8-29 0 0,-115-5-22 0 0,696 29 74 0 0,-569-33-81 0 0,-337-16-50 0 0,790 36 83 0 0,-566-36-63 0 0,308 19 13 0 0,-276-10-26 0 0,-42-2-5 0 0,671 60 30 0 0,-1030-72-50 0 0,335 29 17 0 0,-36-1-4 0 0,-27-3-1 0 0,-348-31-15 0 0,358 34 14 0 0,32 12 0 0 0,703 94 28 0 0,-714-87-31 0 0,-26 4-8 0 0,703 132 17 0 0,-78-15-2 0 0,-642-117-11 0 0,-7 2 7 0 0,272 45 18 0 0,-284-54-9 0 0,437 53 78 0 0,-641-88-84 0 0,438 49 92 0 0,-56-14 17 0 0,-253-24-66 0 0,183 4 102 0 0,-229-18-80 0 0,416 19 209 0 0,-559-30-256 0 0,433 5 310 0 0,-402-15-200 0 0,-60-2-3321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18.7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441 0 9344 0 0,'0'0'0'0'0,"-60"20"0"0"0,-14 43 0 0 0,-10 17-80 0 0,10 6 0 0 0,-3 14-8 0 0,5-7 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19.2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1564 17626 15576 0 0,'-7'-32'232'0'0,"2"0"0"0"0,-2-52 1 0 0,0-33 63 0 0,1 4 102 0 0,-55-889 2257 0 0,41 746-2270 0 0,-113-1272 693 0 0,119 1389-1024 0 0,-79-738 280 0 0,-143-962 195 0 0,192 1521-461 0 0,-56-446 85 0 0,55 380-75 0 0,-81-682 238 0 0,79 687-212 0 0,-50-629 120 0 0,92 938-210 0 0,-51-709 132 0 0,39 408-77 0 0,-37-827 124 0 0,39 833-137 0 0,3 32-4 0 0,-50-1123 143 0 0,43 1116-155 0 0,-2 47-7 0 0,-6-117 20 0 0,-7-102 13 0 0,-22-6 1 0 0,30 336-39 0 0,-56-291 63 0 0,72 419-76 0 0,5 30-11 0 0,0 1 4 0 0,1-1 0 0 0,1 1 0 0 0,1-33 0 0 0,2 49-7 0 0,1 0 0 0 0,-1 0 0 0 0,2-1 1 0 0,-1 1-1 0 0,1 0 0 0 0,0 0 1 0 0,1 1-1 0 0,-1-1 0 0 0,1 0 1 0 0,1 1-1 0 0,-1 0 0 0 0,1-1 0 0 0,0 2 1 0 0,0-1-1 0 0,8-7 0 0 0,41-34 654 0 0,-22 23-4319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19.8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419 139 7232 0 0,'4'-6'2'0'0,"6"-11"80"0"0,21-27 1 0 0,-26 38-60 0 0,0 1 1 0 0,1 0-1 0 0,-1 0 0 0 0,1 0 0 0 0,0 1 0 0 0,0 0 0 0 0,0 0 1 0 0,9-3-1 0 0,-5 2 133 0 0,0 1 0 0 0,0 0-1 0 0,0 1 1 0 0,1 0 0 0 0,0 0 0 0 0,-1 2 0 0 0,1-1 0 0 0,0 1 0 0 0,0 1 0 0 0,11 0-1 0 0,-1 3 132 0 0,-1 1-1 0 0,0 0 1 0 0,0 1-1 0 0,0 2 1 0 0,-1 0-1 0 0,23 11 1 0 0,-34-13-178 0 0,0 0-1 0 0,0 1 1 0 0,0 0 0 0 0,-1 0 0 0 0,0 0 0 0 0,0 1 0 0 0,-1 0 0 0 0,0 0 0 0 0,10 17 0 0 0,-13-20-62 0 0,0 1 1 0 0,-1 0-1 0 0,0 1 1 0 0,0-1-1 0 0,0 0 0 0 0,0 1 1 0 0,-1-1-1 0 0,0 0 1 0 0,0 1-1 0 0,0 0 1 0 0,-1-1-1 0 0,0 1 1 0 0,0-1-1 0 0,-1 1 0 0 0,1 0 1 0 0,-1-1-1 0 0,0 1 1 0 0,-3 6-1 0 0,1-3-4 0 0,-1 0 0 0 0,-1 0 0 0 0,1-1 0 0 0,-1 0 0 0 0,-1 0 0 0 0,1 0 0 0 0,-2 0 0 0 0,1-1 0 0 0,-1 0 0 0 0,0 0 0 0 0,0-1 0 0 0,-11 7 0 0 0,-8 4 68 0 0,-1-1 0 0 0,-43 17-1 0 0,39-19-30 0 0,-16 6 79 0 0,0-1 0 0 0,-51 12 0 0 0,30-11 11 0 0,41-11-53 0 0,0-1-1 0 0,-1-1 0 0 0,1-1 1 0 0,-35 2-1 0 0,45-8-43 0 0,-62 1 258 0 0,70-1-280 0 0,0-1 0 0 0,1 0 0 0 0,-1-1 0 0 0,0 0 0 0 0,1 0 0 0 0,-15-7 1 0 0,19 7-21 0 0,0 0 0 0 0,0-1 1 0 0,0 1-1 0 0,0-1 1 0 0,1 0-1 0 0,-1 0 1 0 0,1-1-1 0 0,0 1 1 0 0,0-1-1 0 0,0 1 1 0 0,0-1-1 0 0,-2-4 1 0 0,2 2 9 0 0,0-1 0 0 0,1 1 1 0 0,-1-1-1 0 0,1 1 0 0 0,0-1 0 0 0,1 0 1 0 0,-1-10-1 0 0,1 6 9 0 0,1 0 1 0 0,0 1-1 0 0,1-1 1 0 0,0 1-1 0 0,1-1 1 0 0,0 1-1 0 0,0-1 1 0 0,1 1-1 0 0,1 0 1 0 0,6-14-1 0 0,-4 13 2 0 0,1 0 0 0 0,0 1 1 0 0,1 0-1 0 0,0 0 0 0 0,0 1 0 0 0,1 0 0 0 0,0 0 0 0 0,1 1 0 0 0,13-9 0 0 0,-3 5 52 0 0,1 0-1 0 0,0 1 0 0 0,1 1 0 0 0,45-14 0 0 0,-34 16 20 0 0,1 1 0 0 0,-1 2 0 0 0,54-3 0 0 0,-65 7-54 0 0,0 1-1 0 0,0 1 1 0 0,0 1-1 0 0,0 0 0 0 0,0 2 1 0 0,23 7-1 0 0,35 16 197 0 0,-69-23-212 0 0,-1 2 1 0 0,0-1-1 0 0,0 1 1 0 0,-1 0-1 0 0,13 11 0 0 0,23 26-2354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7:20.1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562 207 15976 0 0,'-9'-17'30'0'0,"-1"1"1"0"0,-1-1 0 0 0,-1 2-1 0 0,-20-23 1 0 0,20 26 48 0 0,1 0-1 0 0,-1 1 1 0 0,-1 1 0 0 0,0 0 0 0 0,0 1 0 0 0,-19-10-1 0 0,25 15-17 0 0,-1 1-1 0 0,1 0 0 0 0,-1 1 0 0 0,0-1 0 0 0,0 1 0 0 0,1 1 0 0 0,-1 0 0 0 0,-1 0 0 0 0,1 0 1 0 0,0 1-1 0 0,0 1 0 0 0,0-1 0 0 0,0 1 0 0 0,-13 3 0 0 0,10-1-5 0 0,1 0 0 0 0,-1 0 0 0 0,1 1 0 0 0,-1 1 0 0 0,1 0 0 0 0,0 0 0 0 0,1 1 0 0 0,-1 0 0 0 0,1 1 0 0 0,1-1 0 0 0,-1 2 0 0 0,1 0-1 0 0,-9 10 1 0 0,7-3 16 0 0,0 0-1 0 0,0 1 0 0 0,2 0 0 0 0,-12 30 0 0 0,8-12 79 0 0,-10 54-1 0 0,16-54-36 0 0,1-1-1 0 0,1 59 0 0 0,14 63 150 0 0,-5-120-180 0 0,1-1-1 0 0,1 1 1 0 0,2-1 0 0 0,2 0-1 0 0,1-1 1 0 0,1-1 0 0 0,2 0 0 0 0,33 53-1 0 0,-33-63-31 0 0,1-1 1 0 0,1-1-1 0 0,0 0 0 0 0,2-1 0 0 0,0-1 0 0 0,1 0 0 0 0,1-2 1 0 0,0 0-1 0 0,2-2 0 0 0,-1 0 0 0 0,2-1 0 0 0,28 10 0 0 0,-28-14-5 0 0,0-2 0 0 0,0-1 0 0 0,1 0 1 0 0,0-2-1 0 0,0-1 0 0 0,0-1 0 0 0,49-3 0 0 0,-36-3 9 0 0,0-1 0 0 0,0-2 0 0 0,-1-1 0 0 0,61-23 0 0 0,39-27-2645 0 0,-137 58 2592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2.5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996 0 11952 0 0,'2'1'49'0'0,"0"-1"0"0"0,1 1 0 0 0,-1 0 0 0 0,0 0 1 0 0,0 0-1 0 0,0 0 0 0 0,0 0 0 0 0,2 1 1 0 0,5 3 235 0 0,11 5 1091 0 0,-20-9-1306 0 0,0-1 1 0 0,0 1 0 0 0,1-1-1 0 0,-1 1 1 0 0,0-1-1 0 0,0 1 1 0 0,0-1 0 0 0,0 1-1 0 0,0-1 1 0 0,0 1 0 0 0,0-1-1 0 0,0 1 1 0 0,0-1 0 0 0,0 1-1 0 0,-1 0 1 0 0,1 0 73 0 0,-1 4-30 0 0,0-1-1 0 0,0 1 1 0 0,-1 0-1 0 0,1-1 1 0 0,-1 0-1 0 0,0 1 1 0 0,0-1 0 0 0,-4 5-1 0 0,-3 4-46 0 0,-12 12 0 0 0,8-9 4 0 0,2-2-48 0 0,-10 12 13 0 0,0 0 0 0 0,-31 27-1 0 0,16-23-19 0 0,-1-2 0 0 0,-2-1 0 0 0,0-3 0 0 0,-1-1 0 0 0,-2-1 0 0 0,0-3 0 0 0,-1-1 0 0 0,-79 20 0 0 0,-4 2 0 0 0,39-11 0 0 0,68-24 2 0 0,-26 3-1 0 0,29-5 13 0 0,-1 0 1 0 0,-23 8 0 0 0,34-9-16 0 0,0-1 0 0 0,0 1 0 0 0,-1-1 0 0 0,1 0-1 0 0,-7-1 1 0 0,-7 2 67 0 0,18-1-54 0 0,-1-1-1 0 0,1 1 1 0 0,-1-1 0 0 0,1 1-1 0 0,-1 0 1 0 0,1 0 0 0 0,0 0 0 0 0,0 0-1 0 0,-3 2 1 0 0,7-2 58 0 0,0 0-1 0 0,0 0 1 0 0,0-1 0 0 0,0 1-1 0 0,-1-1 1 0 0,1 1-1 0 0,0-1 1 0 0,0 0 0 0 0,4 0-1 0 0,107 18 190 0 0,-37-5-130 0 0,-49-9-78 0 0,0 1 1 0 0,-1 2-1 0 0,44 16 0 0 0,20 5 64 0 0,-4-1-3 0 0,171 69 296 0 0,-182-66-104 0 0,-1 3 0 0 0,135 84 0 0 0,-106-56 208 0 0,-40-24-3264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2.2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15472 0 0,'8'163'37'0'0,"55"978"1400"0"0,-32-728-431 0 0,7 97 52 0 0,-4-58-267 0 0,16 274-57 0 0,-7 23-283 0 0,15 202-6 0 0,-6-398-246 0 0,-38-421-155 0 0,130 1097 299 0 0,-76-794-232 0 0,-22-154-49 0 0,62 341 61 0 0,3-100-3 0 0,-65-333-68 0 0,-27-131-180 0 0,-11-38-2535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2.6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14168 0 0,'29'14'39'0'0,"1"-1"0"0"0,1-2 0 0 0,49 12 0 0 0,-19-6 86 0 0,-29-7-27 0 0,144 37 372 0 0,416 40 850 0 0,-241-63-824 0 0,-114-8-283 0 0,512 21 232 0 0,-574-30-409 0 0,1018 19 161 0 0,-1064-25-186 0 0,1337 16 69 0 0,-220-11-8 0 0,-910-7-51 0 0,299-4 30 0 0,-281-3-23 0 0,48 0 26 0 0,201-4 27 0 0,-503 9-68 0 0,850-17 155 0 0,-641 18-111 0 0,445 3 86 0 0,-425 6-71 0 0,1069 41 200 0 0,10 47-18 0 0,-772-38-157 0 0,-195-16-32 0 0,-104-11-15 0 0,188 21 30 0 0,3 15 5 0 0,447 92 78 0 0,-668-101-130 0 0,439 102 51 0 0,-91-18 28 0 0,243 44 105 0 0,-576-129-102 0 0,5-30 49 0 0,-287-26-127 0 0,43-5 1 0 0,13-13-2540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3.1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 29 17791 0 0,'-3'-1'456'0'0,"-13"2"0"0"0,16-1-444 0 0,0 0-1 0 0,0-1 0 0 0,0 1 1 0 0,0 0-1 0 0,-1 0 0 0 0,1 0 1 0 0,0 0-1 0 0,0 0 0 0 0,0 0 1 0 0,0 0-1 0 0,0 1 0 0 0,0-1 1 0 0,-1 0-1 0 0,1 0 0 0 0,0 0 0 0 0,0 0 1 0 0,0 0-1 0 0,0 0 0 0 0,0 0 1 0 0,0 0-1 0 0,0 0 0 0 0,-1 0 1 0 0,1 0-1 0 0,0 0 0 0 0,0 0 1 0 0,0 1-1 0 0,0-1 0 0 0,0 0 1 0 0,0 0-1 0 0,0 0 0 0 0,0 0 1 0 0,0 0-1 0 0,0 0 0 0 0,0 0 0 0 0,-1 1 1 0 0,1-1-1 0 0,0 0 0 0 0,0 0 1 0 0,0 0-1 0 0,0 0 0 0 0,0 0 1 0 0,0 0-1 0 0,0 1 0 0 0,0-1 1 0 0,0 0-1 0 0,0 0 0 0 0,0 0 1 0 0,0 0-1 0 0,0 0 0 0 0,1 0 1 0 0,-1 1-1 0 0,0-1 0 0 0,0 0 0 0 0,0 0 1 0 0,0 0-1 0 0,0 0 0 0 0,0 0 1 0 0,0 0-1 0 0,0 0 0 0 0,0 1 1 0 0,0-1-1 0 0,0 0 0 0 0,1 0 1 0 0,-1 0-1 0 0,0 0 0 0 0,0 0 1 0 0,0 0-1 0 0,0 0 0 0 0,11 7 891 0 0,-8-5-530 0 0,4 1-225 0 0,-1 0-1 0 0,1 0 0 0 0,0-1 1 0 0,0 1-1 0 0,0-2 1 0 0,0 1-1 0 0,10 1 1 0 0,-5-1-94 0 0,-1-1-25 0 0,1 1 0 0 0,-1-2 0 0 0,1 0 0 0 0,-1 0 0 0 0,13-2 0 0 0,56-15-45 0 0,-70 14-10 0 0,1-1 0 0 0,-1 0 0 0 0,-1 0 0 0 0,1-1 1 0 0,10-7-1 0 0,3-4-2821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3.4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115 19 17383 0 0,'-1'0'0'0'0,"-5"0"0"0"0,-28-9 0 0 0,-2 2 264 0 0,10 4 0 0 0,18 3 0 0 0,5 0 8 0 0,6 6-32 0 0,1-4 8 0 0,-1-2 0 0 0,33 7 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3.8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 0 16879 0 0,'0'3'0'0'0,"-2"1"0"0"0,2 14 0 0 0,6-2 144 0 0,5-1 0 0 0,3 6 0 0 0,5 2 8 0 0,2-5 104 0 0,-3-4-8 0 0,-2-2 8 0 0,-8-11 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4.13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119 116 13560 0 0,'-4'-5'0'0'0,"-12"-10"0"0"0,-13-15 0 0 0,-1 5 24 0 0,9 10 8 0 0,10 3-8 0 0,4 1 8 0 0,9 8 224 0 0,5 3 16 0 0,2 3-16 0 0,26-6 16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4.4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 3 17383 0 0,'0'0'0'0'0,"-1"-3"0"0"0,-3 3 0 0 0,4 3 176 0 0,11 1-8 0 0,7 6 0 0 0,5 13 16 0 0,7-8 208 0 0,-1 0 8 0 0,1 0 8 0 0,-5 3-8 0 0,-5-7-328 0 0,1-4 16 0 0,4 0-16 0 0,2-7 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4.8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1 588 16879 0 0,'0'-9'0'0'0,"0"-18"0"0"0,4 0 0 0 0,-1 3 264 0 0,-2 9-8 0 0,6 3 8 0 0,5 5 8 0 0,5 3-72 0 0,-2 1 8 0 0,3 3 0 0 0,23 7 0 0 0,4-1-168 0 0,-1-5 8 0 0,0-1 0 0 0,-3-11 0 0 0</inkml:trace>
  <inkml:trace contextRef="#ctx0" brushRef="#br0" timeOffset="1">3244 0 15072 0 0,'7'5'0'0'0,"8"9"0"0"0,15 12 0 0 0,4 0 24 0 0,12 2 16 0 0,15 6-8 0 0,5-10 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5.22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52 4 16184 0 0,'0'0'0'0'0,"-4"0"0"0"0,0-4 0 0 0,0 4 16 0 0,-3 6 8 0 0,-3 1 8 0 0,-13 32-8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39:56.8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11910 11048 0 0,'25'-4'59'0'0,"-1"-2"1"0"0,0 0 0 0 0,-1-1 0 0 0,27-13-1 0 0,-7 4 53 0 0,164-77 1351 0 0,-98 40-880 0 0,35-19-116 0 0,-64 30-293 0 0,-1 1-22 0 0,66-32 72 0 0,-115 59-179 0 0,112-55 125 0 0,-43 15-55 0 0,144-84 115 0 0,-171 94-197 0 0,155-91 45 0 0,-111 64-56 0 0,-11 6-3 0 0,153-96 51 0 0,-167 101-45 0 0,85-58 60 0 0,154-94 190 0 0,-136 89-77 0 0,52-44 84 0 0,-77 59-110 0 0,-8 5-16 0 0,161-100 74 0 0,-132 72-137 0 0,-62 40-23 0 0,8-8 16 0 0,-72 51 7 0 0,82-47 0 0 0,29-16 113 0 0,-100 61-106 0 0,21-14 26 0 0,206-151 260 0 0,-194 141-263 0 0,-2 7 1 0 0,-37 24-39 0 0,170-131 76 0 0,-106 73-139 0 0,-120 91-22 0 0,177-125 33 0 0,-94 66-19 0 0,49-32 4 0 0,72-49 57 0 0,-152 102-40 0 0,24-18 37 0 0,163-127 186 0 0,57-11 109 0 0,-114 80-151 0 0,40-24 5 0 0,50-33-17 0 0,17-8-36 0 0,4-5 31 0 0,-93 68-52 0 0,50-33 75 0 0,-78 42-70 0 0,-33 21-61 0 0,64-36 53 0 0,-92 59-67 0 0,90-45 35 0 0,6-3 0 0 0,-145 74-71 0 0,149-85 78 0 0,31-15 21 0 0,-145 81-77 0 0,124-77 58 0 0,-190 116-99 0 0,102-59 41 0 0,-13 8-9 0 0,4 1-9 0 0,-1 1 1 0 0,-101 55-36 0 0,69-40 26 0 0,-22 22-8 0 0,37-19 14 0 0,4-9-11 0 0,178-97 62 0 0,-197 108-52 0 0,82-43 18 0 0,-80 44-32 0 0,30-15 6 0 0,154-80 52 0 0,76-56 4 0 0,-198 115-55 0 0,23-11 12 0 0,231-137 82 0 0,-236 133-68 0 0,-87 52-32 0 0,-53 28-17 0 0,114-68 32 0 0,-46 24-20 0 0,97-66 27 0 0,-55 33-30 0 0,-50 35-7 0 0,-75 47-8 0 0,345-218 37 0 0,-26 20 6 0 0,-144 79 1 0 0,-164 113-40 0 0,273-174 80 0 0,-214 130-49 0 0,18-12 1 0 0,274-189 75 0 0,-147 106-62 0 0,-61 44-25 0 0,-176 116-28 0 0,270-178 42 0 0,-66 66-25 0 0,10 3 4 0 0,-93 50-10 0 0,332-154 26 0 0,-262 128-38 0 0,-3-13-236 0 0,-135 67-2508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4.3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11856 0 0,'0'0'3968'0'0,"2"8"-3727"0"0,4 15-102 0 0,-2 0 1 0 0,0 0-1 0 0,0 28 0 0 0,-4 277 484 0 0,-4-215-498 0 0,2 83 123 0 0,19-28 71 0 0,-3-51 25 0 0,-13-101-240 0 0,-2 23 0 0 0,0-24 4 0 0,1 0 1 0 0,1 15-1 0 0,1-15-193 0 0,-2-10-110 0 0,0 0 0 0 0,1-1 0 0 0,-1 1 0 0 0,1 0 0 0 0,0 0 0 0 0,1-1 0 0 0,-1 1 0 0 0,5 8 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01.1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20 11180 6128 0 0,'-2'-6'72'0'0,"-10"-36"38"0"0,10 36-31 0 0,1 0 0 0 0,0 0 0 0 0,1 0 1 0 0,-1 0-1 0 0,1 0 0 0 0,0-7 0 0 0,19-65 1257 0 0,-11 47-766 0 0,13-33 0 0 0,-10 30-269 0 0,57-137 886 0 0,7-19-414 0 0,7-32-117 0 0,-45 128-469 0 0,18-44 26 0 0,-20 49-119 0 0,-21 51-59 0 0,19-38 0 0 0,79-117 32 0 0,-91 164-45 0 0,32-34 1 0 0,-8 10 14 0 0,114-132 158 0 0,-40 45 19 0 0,-9 10 15 0 0,-81 100-146 0 0,40-30 0 0 0,-38 34 8 0 0,38-41 0 0 0,59-69 138 0 0,-49 43-81 0 0,5-3 15 0 0,114-89 210 0 0,60-61 159 0 0,129-138 164 0 0,-197 195-414 0 0,-62 60-102 0 0,-96 97-142 0 0,83-76 84 0 0,-24 25-23 0 0,-27 24-35 0 0,-3 2 4 0 0,27-23 27 0 0,56-53 59 0 0,-28 24-1 0 0,11 10 6 0 0,157-122 165 0 0,-19-21-57 0 0,-263 241-266 0 0,179-156 188 0 0,-40 38-26 0 0,-104 86-113 0 0,131-109 86 0 0,2 5-56 0 0,-49 50-61 0 0,-15 12-8 0 0,-38 20-10 0 0,87-71 4 0 0,-11-10-4 0 0,-137 128-2 0 0,33-35-5 0 0,51-42 0 0 0,28-19-10 0 0,-92 80 8 0 0,116-87 0 0 0,-2 3 6 0 0,31-36 5 0 0,-36 33 4 0 0,-7-16 18 0 0,-38 34-9 0 0,-39 45 8 0 0,118-119 77 0 0,-110 103-9 0 0,94-80-1 0 0,-44 57-2 0 0,33-30 21 0 0,176-133 134 0 0,-172 160-116 0 0,4-4 14 0 0,-28 7 3 0 0,91-62 94 0 0,-27 16-7 0 0,-79 58-71 0 0,4-3 14 0 0,100-65 98 0 0,-48 35-98 0 0,28-21-32 0 0,-95 66-87 0 0,64-40 48 0 0,279-169 99 0 0,-303 186-169 0 0,-86 56-24 0 0,75-41 7 0 0,0-1-1 0 0,44-26-14 0 0,-18 11-3 0 0,-136 78 1 0 0,160-93-1 0 0,-19 15-6 0 0,46-24-3 0 0,-98 56-4 0 0,-37 18 10 0 0,81-31 0 0 0,59-28-12 0 0,-46 29 6 0 0,-96 42 4 0 0,138-48-24 0 0,-57 21 4 0 0,427-142-124 0 0,-484 164 112 0 0,65-18-31 0 0,266-62-139 0 0,-198 62 138 0 0,-100 24 51 0 0,38-4-10 0 0,-64 13 20 0 0,224-25-15 0 0,-115 33 24 0 0,-76 4 0 0 0,83 4 2 0 0,-8 0 4 0 0,-44 0 10 0 0,-75 1-8 0 0,105 6 19 0 0,-62-1 2 0 0,124 13 26 0 0,-112-9-28 0 0,-24-3-2 0 0,69 5 22 0 0,77 15 27 0 0,-69-5-8 0 0,28 5 3 0 0,-60-6-9 0 0,28 7 14 0 0,-32-4-25 0 0,-96-17-27 0 0,193 34 81 0 0,-78-9-39 0 0,-16-3-16 0 0,529 113 104 0 0,-472-97-114 0 0,-50-10-16 0 0,18 13 17 0 0,-26-6-17 0 0,97 25 17 0 0,26 14-8 0 0,-10-4 3 0 0,804 346 78 0 0,-983-382-94 0 0,441 205 84 0 0,-190-62-20 0 0,-137-70-28 0 0,361 222 105 0 0,-327-151-87 0 0,-149-105-2908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03.6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10634 9344 0 0,'1'0'2'0'0,"3"0"12"0"0,1-1 1 0 0,-1 0-1 0 0,1-1 1 0 0,-1 1 0 0 0,0-1-1 0 0,6-2 1 0 0,-6 1 9 0 0,1 1 1 0 0,-1 1 0 0 0,1-1 0 0 0,8-1-1 0 0,12-5 270 0 0,30-11 367 0 0,-29 11-301 0 0,29-15 0 0 0,-45 19-261 0 0,0 1 0 0 0,1-1 0 0 0,14-2 0 0 0,14-4 164 0 0,61-19 377 0 0,-68 20-502 0 0,0-1 0 0 0,41-20-1 0 0,-10 4 41 0 0,78-34 171 0 0,-106 44-265 0 0,133-65 274 0 0,-101 47-175 0 0,-47 22-82 0 0,34-24 0 0 0,16-9 124 0 0,-2 13-35 0 0,6-4 35 0 0,52-36 208 0 0,39-22 151 0 0,-74 42-256 0 0,30-16 192 0 0,125-70 402 0 0,-175 96-676 0 0,32-12 105 0 0,41-25 63 0 0,30-35 4 0 0,50-33-19 0 0,-36 16-184 0 0,-107 75-143 0 0,22-15 0 0 0,166-126 74 0 0,-165 116-97 0 0,90-70 61 0 0,-106 79-62 0 0,65-45 40 0 0,-40 35 1 0 0,-36 25-18 0 0,-66 49-61 0 0,37-26 84 0 0,74-66 1 0 0,50-78 157 0 0,-147 152-213 0 0,51-50 109 0 0,38-42 46 0 0,37-65 64 0 0,-45 52-84 0 0,-41 51-28 0 0,15-21 54 0 0,29-32 53 0 0,-31 40-108 0 0,-31 38-68 0 0,-18 22 13 0 0,33-47 1 0 0,101-138 209 0 0,-124 165-222 0 0,-2-2 1 0 0,29-59 0 0 0,-10 16 10 0 0,-34 59-54 0 0,-6 10-2 0 0,2 1 1 0 0,27-35 0 0 0,-12 22 29 0 0,50-81-1 0 0,13-15 18 0 0,-30 41-31 0 0,10-11-10 0 0,41-37 35 0 0,-19 28-5 0 0,33-44 51 0 0,-5-6 67 0 0,24 4 9 0 0,-79 87-123 0 0,-17 21-26 0 0,17-19 13 0 0,44-53 68 0 0,-45 51-64 0 0,5-1 11 0 0,-12 14-17 0 0,119-124 69 0 0,-24 38-49 0 0,-114 107-58 0 0,119-95 54 0 0,-128 110-35 0 0,56-54 0 0 0,26-23 30 0 0,-67 60-40 0 0,-8 7 0 0 0,86-70 20 0 0,-36 28-15 0 0,23-17 14 0 0,227-127 80 0 0,-206 156-87 0 0,-26 13-12 0 0,-64 31-13 0 0,0 2 0 0 0,1 2 0 0 0,1 3 0 0 0,70-14 0 0 0,-27 10 15 0 0,-70 15-24 0 0,37-4 0 0 0,-10 2 3 0 0,40-2 1 0 0,-32 1-5 0 0,-21 3-3 0 0,45-11 1 0 0,23-5-3 0 0,-47 11-1 0 0,-45 8 0 0 0,1 0 0 0 0,12 0 0 0 0,12-1 0 0 0,15 0 2 0 0,-33 2 1 0 0,21-3-1 0 0,-24 2-1 0 0,21 0 0 0 0,11-1 12 0 0,15-1-4 0 0,-8 1-1 0 0,42-3-1 0 0,-44 4-5 0 0,-18 0 0 0 0,15-1 4 0 0,1-1 7 0 0,-30 3 0 0 0,31-6 0 0 0,1 1 3 0 0,-37 4-8 0 0,0-1 1 0 0,20-4-1 0 0,-14 2 11 0 0,22-3 0 0 0,-25 5-4 0 0,0-1-1 0 0,18-5 1 0 0,4-3 39 0 0,50-6 0 0 0,21-6 43 0 0,-73 13-58 0 0,72-23 77 0 0,-63 19-68 0 0,-36 12-34 0 0,1-2-1 0 0,-1 1 1 0 0,17-8-1 0 0,-5-2 9 0 0,-9 5-3 0 0,17-7-1 0 0,-10 7 1 0 0,35-16 25 0 0,115-49 109 0 0,-86 39-77 0 0,-35 9-45 0 0,-33 15-17 0 0,23-9 1 0 0,28-5 19 0 0,68-28 16 0 0,-115 42-44 0 0,98-49 44 0 0,-87 43-41 0 0,-20 9-5 0 0,1 1 1 0 0,-1-2 0 0 0,13-9 0 0 0,97-77 48 0 0,-89 68-42 0 0,11-9 10 0 0,-20 19-10 0 0,-1-2 0 0 0,21-21-1 0 0,23-17 17 0 0,-41 36-14 0 0,-5 4 2 0 0,31-17 0 0 0,3-2 3 0 0,156-135 62 0 0,-135 108-51 0 0,-49 42-20 0 0,38-37 1 0 0,123-111 37 0 0,-104 111-31 0 0,-22 17-8 0 0,-26 17-4 0 0,46-23 0 0 0,26-14 4 0 0,-28 12-7 0 0,-5 4 6 0 0,-16 6-6 0 0,80-58-1 0 0,-67 42 0 0 0,85-51 0 0 0,-105 77 0 0 0,60-24 0 0 0,16-7 0 0 0,-18 10 0 0 0,-29 14 0 0 0,153-67 0 0 0,-146 65 0 0 0,37-5 7 0 0,-29 11-6 0 0,2 4-1 0 0,-30 9 0 0 0,-39 9 0 0 0,-7 2 0 0 0,40-8 0 0 0,16 8 0 0 0,-28 4 0 0 0,121-7 0 0 0,-83 4 0 0 0,-16-1 0 0 0,45 5 0 0 0,-67 0-1 0 0,67 6 1 0 0,-65-1-6 0 0,59 7-11 0 0,-60-3-6 0 0,70 1-1 0 0,20 1-12 0 0,-4 0-15 0 0,-35 0 15 0 0,17 0-8 0 0,-80-10 30 0 0,81 4-28 0 0,128 18-38 0 0,-26 4 17 0 0,-116-12 36 0 0,11 5 5 0 0,23 3-10 0 0,307 32-42 0 0,-192-22 42 0 0,-91-13 16 0 0,490 43-30 0 0,-420-49 40 0 0,21 2-6 0 0,-66 0 6 0 0,237 10-17 0 0,-212-17 10 0 0,-6-19 1 0 0,-34-19-3358 0 0,-174 31 3365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12.1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13006 11552 0 0,'0'0'322'0'0,"5"-2"10"0"0,12-5 46 0 0,0 0 0 0 0,1 2 0 0 0,32-7 0 0 0,-16 5 208 0 0,19-3 248 0 0,27-8 133 0 0,-35 6-432 0 0,71-10 0 0 0,49 5-63 0 0,-157 16-454 0 0,234-30 518 0 0,-178 21-417 0 0,59-11 87 0 0,-112 19-187 0 0,155-39 225 0 0,-112 25-138 0 0,54-24 0 0 0,20-18 47 0 0,-89 41-76 0 0,0 2 1 0 0,57-13-1 0 0,-39 8 8 0 0,-42 15-63 0 0,-1-1-1 0 0,1 2 0 0 0,0 0 1 0 0,18-2-1 0 0,-2 4 18 0 0,-16 1-11 0 0,-1 0-1 0 0,0-1 1 0 0,15-3-1 0 0,-14 0 0 0 0,8-1 35 0 0,32-6 0 0 0,9-1 41 0 0,-7 1 19 0 0,25-9 62 0 0,-23 6-62 0 0,-46 11-84 0 0,-1 0 0 0 0,1-1 0 0 0,-1-1 0 0 0,0 1 0 0 0,19-14 0 0 0,-2 2 11 0 0,199-137 352 0 0,-137 88-233 0 0,49-31 79 0 0,-69 42-95 0 0,-32 23-39 0 0,-29 24-74 0 0,-1-1 0 0 0,0-1 1 0 0,13-16-1 0 0,-12 13 26 0 0,19-18 1 0 0,-9 10 6 0 0,-1 0-1 0 0,-2-2 1 0 0,0 0-1 0 0,15-28 0 0 0,-22 34-37 0 0,13-18 37 0 0,70-123 173 0 0,-48 80-125 0 0,5-9 14 0 0,2-11 20 0 0,-44 83-112 0 0,-1-1 0 0 0,11-32 0 0 0,5-39 71 0 0,-10 31-42 0 0,24-70 76 0 0,20-80 59 0 0,-40 146-145 0 0,1-4-13 0 0,-9 26-12 0 0,21-51 0 0 0,-21 64-17 0 0,4-7 5 0 0,7-26 2 0 0,10-31 28 0 0,-26 72-47 0 0,2 0 1 0 0,0 0-1 0 0,1 1 0 0 0,0 0 0 0 0,2 0 1 0 0,10-15-1 0 0,13-22 11 0 0,-20 31-15 0 0,19-24 0 0 0,-12 22-2 0 0,45-41 1 0 0,30-16-6 0 0,-72 63 1 0 0,12-7-3 0 0,0 2 0 0 0,49-25 0 0 0,-41 25 3 0 0,-23 13 1 0 0,0 0-1 0 0,1 2 1 0 0,0 0-1 0 0,0 1 1 0 0,0 1-1 0 0,23-3 1 0 0,0-1-4 0 0,-29 7 4 0 0,1 0 0 0 0,25-3 0 0 0,59-1-17 0 0,-7 6 9 0 0,-80 1 11 0 0,21 3 0 0 0,-22-1 0 0 0,1-1 0 0 0,14-1 0 0 0,-7-1 0 0 0,-6-1 0 0 0,0 2 0 0 0,0-1 0 0 0,19 4 0 0 0,-25-3 0 0 0,0 0 0 0 0,1 0 0 0 0,-1 0 0 0 0,0-1 0 0 0,12-2 0 0 0,-11 2 0 0 0,1-1 0 0 0,0 1 0 0 0,10 1 0 0 0,60-2 8 0 0,-19-1 6 0 0,-41 2-11 0 0,23-3 1 0 0,-23 1 2 0 0,24 0-1 0 0,-23 3 1 0 0,10 0 7 0 0,37 4 0 0 0,-52-3 1 0 0,25 0-1 0 0,10 0 15 0 0,-2-1-6 0 0,-31 0-5 0 0,22 2 0 0 0,-25-1-8 0 0,18-1 1 0 0,-19 0 2 0 0,19 1 0 0 0,-15 1 5 0 0,1 0 1 0 0,34-3 0 0 0,-42 0-10 0 0,0 1 0 0 0,1 1 0 0 0,17 3 1 0 0,-15-2 6 0 0,20 0 1 0 0,8 0-2 0 0,21-2 4 0 0,-31 1-11 0 0,-22 0-3 0 0,-1-1 0 0 0,15-1 0 0 0,0-3 0 0 0,-16 3-2 0 0,0-1 0 0 0,1 1-1 0 0,-1 0 1 0 0,12 1 0 0 0,-6 0 0 0 0,0 0 0 0 0,0-1-1 0 0,0 0 1 0 0,20-5 0 0 0,51-19 3 0 0,11-1 0 0 0,-68 19-2 0 0,-1-1 0 0 0,0 0 1 0 0,42-22-1 0 0,-58 25-1 0 0,0 0 0 0 0,0-1 0 0 0,15-12 0 0 0,13-8 8 0 0,-29 21-7 0 0,0-1 0 0 0,0-1 0 0 0,-1 1 0 0 0,9-9 0 0 0,12-14 10 0 0,9-9 16 0 0,-22 18-7 0 0,-1-1 1 0 0,-1 0 0 0 0,13-27 0 0 0,29-73 79 0 0,-42 90-73 0 0,38-84 98 0 0,-45 98-99 0 0,-1-1 0 0 0,-1 0 1 0 0,6-29-1 0 0,-8 30-6 0 0,2-10 16 0 0,-2-2 1 0 0,-1-39-1 0 0,0 15 9 0 0,-9-139 95 0 0,3 137-100 0 0,4 28-2 0 0,4-43-1 0 0,0 6 5 0 0,-4 44-27 0 0,4-89 65 0 0,0 0-11 0 0,-2 44-28 0 0,-9-144 96 0 0,3 132-87 0 0,-15-81 38 0 0,1 23-19 0 0,15 97-52 0 0,2 0 0 0 0,5-55 1 0 0,-2 72-13 0 0,20-141 27 0 0,-13 104-15 0 0,24-125 24 0 0,-25 152-34 0 0,1 0 1 0 0,2 0-1 0 0,25-51 1 0 0,-23 57-6 0 0,26-46 1 0 0,-31 58-5 0 0,1 0 0 0 0,1 1 0 0 0,14-15 0 0 0,-9 11 0 0 0,1 1 0 0 0,19-13 0 0 0,-22 19 0 0 0,4-4-2 0 0,1 2 0 0 0,0 0 0 0 0,28-13 0 0 0,-13 11 1 0 0,-2-1-11 0 0,63-17 0 0 0,-62 23 4 0 0,34-7-16 0 0,69-7 0 0 0,-71 13-1 0 0,18 0-6 0 0,-34 4-6 0 0,58-13-1 0 0,-12 4-32 0 0,-6 0 7 0 0,22-2-34 0 0,-60 10 53 0 0,-18 3-4 0 0,38 2 1 0 0,-28 1 12 0 0,53 6-47 0 0,-41-1 43 0 0,3 3-3 0 0,-9-1 13 0 0,11-1-11 0 0,0 2-1 0 0,73 22 1 0 0,-93-21 11 0 0,67 7 0 0 0,-82-13 24 0 0,84 6-19 0 0,-90-8 17 0 0,1-1 0 0 0,0-1 0 0 0,21-3 0 0 0,-2 0-5 0 0,56-10-8 0 0,-41 5 15 0 0,0-2-1 0 0,12-2-1 0 0,-44 11 5 0 0,-6 1-1 0 0,29-7 0 0 0,-4-2 2 0 0,47-6 0 0 0,-12 5 1 0 0,86-23 0 0 0,-125 26 1 0 0,-19 4 1 0 0,0 0 0 0 0,28-12 0 0 0,-45 16-2 0 0,12-5 3 0 0,0-1 1 0 0,0 2-1 0 0,0-1 1 0 0,19-3-1 0 0,-17 5 2 0 0,-1-1-1 0 0,0 0 1 0 0,0-1-1 0 0,-1 0 1 0 0,18-11-1 0 0,18-8 23 0 0,101-46 14 0 0,-13 5 16 0 0,-113 53-50 0 0,66-39 28 0 0,-32 17-14 0 0,-55 33-21 0 0,32-17 33 0 0,54-40-1 0 0,-48 28-7 0 0,-20 15 2 0 0,27-25 0 0 0,14-12 17 0 0,-42 37-29 0 0,0-1 0 0 0,21-25 0 0 0,-20 18-4 0 0,97-108 57 0 0,-70 79-50 0 0,-31 32-3 0 0,25-23 0 0 0,-23 27-9 0 0,9-8 7 0 0,33-37 0 0 0,-33 31-10 0 0,-14 15 8 0 0,18-22-1 0 0,-9 4-3 0 0,-5 7-1 0 0,26-31 0 0 0,3 1 3 0 0,26-27 3 0 0,38-28 4 0 0,-70 69-8 0 0,36-33 16 0 0,-62 63-21 0 0,0-1-1 0 0,-1 0 1 0 0,22-28 0 0 0,-13 13 9 0 0,40-39 1 0 0,-24 27 2 0 0,-28 27-9 0 0,0 1 1 0 0,7-15 0 0 0,12-14 5 0 0,31-37 22 0 0,-31 40-11 0 0,1 1-1 0 0,48-46 1 0 0,-47 57 1 0 0,58-39 0 0 0,-62 46-14 0 0,31-29 0 0 0,-17 13-4 0 0,39-24 12 0 0,15-13-6 0 0,-85 64-10 0 0,0 1-1 0 0,12-6 0 0 0,-11 7 1 0 0,18-15 0 0 0,-6 2-1 0 0,-11 8 1 0 0,0 0 0 0 0,17-10 0 0 0,8-4-1 0 0,12-8 1 0 0,20-10 2 0 0,93-48 6 0 0,-132 76-6 0 0,32-23-1 0 0,-33 21-2 0 0,17-15 3 0 0,-30 20-2 0 0,34-19 0 0 0,54-16 13 0 0,22-12-6 0 0,-121 56-9 0 0,5-3 1 0 0,1 0-1 0 0,0 1 0 0 0,20-6 1 0 0,-11 5 2 0 0,-3 2-2 0 0,19-8 1 0 0,-13 4-2 0 0,47-10 0 0 0,-63 17 0 0 0,7-3 0 0 0,24-10 0 0 0,-22 7 0 0 0,17-3 0 0 0,105-33 0 0 0,-59 16 0 0 0,121-23 0 0 0,2 13 0 0 0,-163 30 0 0 0,49-2 0 0 0,-60 7-1 0 0,3 1-2 0 0,44 4-1 0 0,-14 0 3 0 0,137 16-36 0 0,-135-7 22 0 0,-40-7 6 0 0,1 0 0 0 0,28 0 0 0 0,-12-3-8 0 0,42 7 0 0 0,-41-3-3 0 0,-17-3-4 0 0,29 8 1 0 0,124 26-106 0 0,-145-34 103 0 0,-17-1-1 0 0,28 5 0 0 0,12 3-20 0 0,2 1-12 0 0,-21-6 24 0 0,-26-4 19 0 0,0 1-1 0 0,0 0 0 0 0,-1 0 0 0 0,14 5 1 0 0,-9-1-2 0 0,-7-2 0 0 0,1-1 0 0 0,0 0 0 0 0,14 4 0 0 0,-12-5 3 0 0,0 1-1 0 0,-1 0 1 0 0,13 6-1 0 0,-10-4-6 0 0,19 6 1 0 0,-9-3-10 0 0,0 0 1 0 0,0 1 0 0 0,-1 2-1 0 0,29 17 1 0 0,-37-21 12 0 0,0-1 1 0 0,0 0-1 0 0,1-1 1 0 0,20 5-1 0 0,-1-1-11 0 0,8 2-5 0 0,-29-8 20 0 0,0 0 0 0 0,1 1 0 0 0,21 10 0 0 0,-6-1-12 0 0,-15-7 10 0 0,17 11 1 0 0,-16-8 0 0 0,22 9 1 0 0,-13-6-1 0 0,-4-4 2 0 0,33 11 0 0 0,-1 0-4 0 0,-32-12 2 0 0,34 8 0 0 0,-19-2 1 0 0,-25-9 11 0 0,17 5 1 0 0,42 7-5 0 0,42 10-1 0 0,-85-19 8 0 0,-8-1 0 0 0,0-1 0 0 0,23 2 0 0 0,-29-5 0 0 0,1 1 0 0 0,13 4 0 0 0,4 2 0 0 0,-7-3 0 0 0,1 2 0 0 0,36 18 0 0 0,10 4 0 0 0,-62-29 0 0 0,-1 1 0 0 0,1-1 0 0 0,0 0 0 0 0,13 0 0 0 0,15 3 2 0 0,-6 2 2 0 0,37 7 6 0 0,57 6 37 0 0,-102-15-31 0 0,0 1-1 0 0,32 14 1 0 0,-31-11 1 0 0,-9-3-2 0 0,16 9 1 0 0,10 5 18 0 0,-26-13-17 0 0,-1 0-1 0 0,1 0 1 0 0,12 10-1 0 0,-12-7 2 0 0,1-1-1 0 0,15 6 1 0 0,-13-6 2 0 0,-1 1 0 0 0,0 0 0 0 0,0 1 0 0 0,-1 0 0 0 0,18 18 0 0 0,-21-18-5 0 0,12 16-1 0 0,9 8 20 0 0,-12-14-22 0 0,22 28 0 0 0,2 3-2 0 0,-35-42-8 0 0,-2 1-1 0 0,1 1 1 0 0,8 16-1 0 0,3 4 1 0 0,-15-25-1 0 0,0 1 1 0 0,-1 0-1 0 0,4 11 0 0 0,5 10 2 0 0,-5-13 2 0 0,-2-1 0 0 0,7 22 1 0 0,5 14 10 0 0,-12-40-12 0 0,1 3 10 0 0,6 22 0 0 0,-6-23 4 0 0,-6-11-16 0 0,1-1-1 0 0,0 1 1 0 0,-1 0-1 0 0,0-1 1 0 0,1 1 0 0 0,-1 0-1 0 0,1 0 1 0 0,-1-1-1 0 0,0 1 1 0 0,0 0-1 0 0,1 0 1 0 0,-1 0 0 0 0,0 1-1 0 0,1 2 6 0 0,0 1 0 0 0,0 0 0 0 0,0 0 0 0 0,1-1 0 0 0,2 8 0 0 0,2 2 1 0 0,-2-4-1 0 0,-2-1 3 0 0,1-1-1 0 0,2 14 1 0 0,-3-14-7 0 0,0-1 1 0 0,1 1-1 0 0,0 0 1 0 0,0-1 0 0 0,8 15-1 0 0,-6-14 6 0 0,0 2 1 0 0,-1-1-1 0 0,6 18 0 0 0,-8-19-5 0 0,1 0-1 0 0,1 0 1 0 0,5 11-1 0 0,-5-13 1 0 0,-1 0-1 0 0,0 0 0 0 0,0 0 0 0 0,-1 1 1 0 0,0-1-1 0 0,0 1 0 0 0,1 8 0 0 0,1 2 16 0 0,0 0-6 0 0,-4-12-9 0 0,1 0 0 0 0,0 0 0 0 0,0 0 0 0 0,1 0-1 0 0,0 0 1 0 0,0-1 0 0 0,3 8 0 0 0,3 4 4 0 0,9 35 4 0 0,-11-32-4 0 0,0 0-1 0 0,16 30 1 0 0,-21-46-8 0 0,3 2 2 0 0,-1 1 1 0 0,0 0-1 0 0,-1 0 0 0 0,1 1 0 0 0,-1-1 0 0 0,2 12 1 0 0,3 16 4 0 0,-4-18-3 0 0,3 26 1 0 0,-2-14 5 0 0,7 36 0 0 0,3 15 2 0 0,-9-47-6 0 0,1 20-4 0 0,-3-16 3 0 0,1 41-2 0 0,-5 0 4 0 0,-1 51-8 0 0,0-19 1 0 0,1-79 7 0 0,6 51 0 0 0,-1-25 2 0 0,-3-32-7 0 0,-1-7 2 0 0,4 26 1 0 0,2-11-1 0 0,16 84 21 0 0,-13-75-21 0 0,5 19 3 0 0,-10-48-5 0 0,2 6 2 0 0,-1 0-1 0 0,4 27 1 0 0,-3-10 9 0 0,13 41 0 0 0,-2-8 10 0 0,-12-45-17 0 0,0-2 4 0 0,3 33 0 0 0,-2 5 42 0 0,22 89 0 0 0,0 9 24 0 0,-22-124-52 0 0,11 37 1 0 0,1 11 14 0 0,-2 19 9 0 0,14 100 48 0 0,9 70 14 0 0,-17-133-58 0 0,25 131 35 0 0,-27-160-46 0 0,18 61 14 0 0,-8-38-8 0 0,-9-26-25 0 0,26 120 38 0 0,-9-24-4 0 0,-19-89-30 0 0,66 331 76 0 0,-10-63-12 0 0,-31-167-29 0 0,-20-51-24 0 0,-5-31-2 0 0,13 99 7 0 0,2 93-11 0 0,32 213-23 0 0,-49-386-8 0 0,0-6 0 0 0,21 309 0 0 0,-32-342 0 0 0,1 82 0 0 0,-6-107 0 0 0,-2 88 0 0 0,-2-106 0 0 0,-10 237 0 0 0,14-205 0 0 0,12 100 0 0 0,-4-144 2 0 0,2-1-1 0 0,2 0 1 0 0,3-1 0 0 0,28 63-1 0 0,-26-75 3 0 0,41 71 0 0 0,-45-89 1 0 0,2-1 1 0 0,1-1-1 0 0,1 0 0 0 0,25 23 1 0 0,-27-30 9 0 0,2 0 1 0 0,-1-1-1 0 0,2-1 1 0 0,25 14-1 0 0,-36-23-5 0 0,1 0-1 0 0,0 0 1 0 0,0-1-1 0 0,0 0 1 0 0,0-1-1 0 0,0 0 1 0 0,1 0-1 0 0,-1-1 1 0 0,1 0 0 0 0,-1 0-1 0 0,1-1 1 0 0,15-2-1 0 0,-5-2-1 0 0,0-1 0 0 0,-1 0 0 0 0,25-12 0 0 0,51-30 4 0 0,-72 34-12 0 0,-2-2 0 0 0,0-1 0 0 0,0-1 0 0 0,-1 0 0 0 0,-2-2 1 0 0,0 0-1 0 0,0-1 0 0 0,14-23 0 0 0,4-12-3 0 0,-2-1 1 0 0,26-61-1 0 0,31-82-13 0 0,-16-8 6 0 0,-24 18 1 0 0,-14-7-5 0 0,3-346-25 0 0,-62-55 22 0 0,9 334 17 0 0,8-9 0 0 0,4 134 0 0 0,7-292 0 0 0,1 87 0 0 0,-21-1 0 0 0,-29-143 0 0 0,-7-299 0 0 0,41 353 0 0 0,-5 178 0 0 0,3 74 0 0 0,-20-253 0 0 0,24 352 0 0 0,-32-351 0 0 0,9 122 0 0 0,-10-91 0 0 0,9 99 0 0 0,2-190 1 0 0,51 85 22 0 0,-18 362-16 0 0,8-125 9 0 0,3-28 9 0 0,9-161 44 0 0,-4 38-1 0 0,-2 109-13 0 0,23-213 65 0 0,37-80 17 0 0,-35 323-74 0 0,-11 54-16 0 0,56-167 63 0 0,-23 91-40 0 0,61-161 47 0 0,-91 272-96 0 0,-8 26-14 0 0,4 0-1 0 0,60-96 0 0 0,-9 29-7 0 0,85-137-7 0 0,-96 157 1 0 0,9-14 0 0 0,22-15 2 0 0,-80 117 3 0 0,0 1-1 0 0,2 1 0 0 0,28-23 0 0 0,-43 41 3 0 0,1 1 0 0 0,0 0 0 0 0,1 0-1 0 0,21-8 1 0 0,-17 8-3 0 0,18-11-1 0 0,-26 13 4 0 0,0 0 0 0 0,0 0 0 0 0,0 1-1 0 0,0 0 1 0 0,1 0 0 0 0,-1 1 0 0 0,1 0-1 0 0,-1 0 1 0 0,11 0 0 0 0,11-4-5 0 0,-24 5 3 0 0,0 0 0 0 0,0 0 1 0 0,-1 0-1 0 0,1 1 0 0 0,0-1 0 0 0,0 1 1 0 0,0 0-1 0 0,0 1 0 0 0,-1-1 1 0 0,8 2-1 0 0,8 2-8 0 0,-17-4 9 0 0,-1 0 0 0 0,0 1 0 0 0,1-1 0 0 0,-1 1 0 0 0,0-1 0 0 0,0 1 0 0 0,0 0-1 0 0,1-1 1 0 0,-1 1 0 0 0,0 1 0 0 0,0-1 0 0 0,2 1 0 0 0,35 27-31 0 0,-19-16-4 0 0,-15-8 23 0 0,1 1 1 0 0,-1-1-1 0 0,0 1 1 0 0,0 0-1 0 0,0 0 1 0 0,-1 1-1 0 0,6 10 1 0 0,0 1-16 0 0,6 7-59 0 0,19 45 1 0 0,-30-57 52 0 0,0 1 0 0 0,0-1 0 0 0,-2 1 0 0 0,0 0 0 0 0,2 23-1 0 0,1 8-40 0 0,-3-27 23 0 0,0 19 1 0 0,-1-19 9 0 0,4 24 0 0 0,1 14-35 0 0,5 33-65 0 0,-8-60 74 0 0,3 52 0 0 0,-3-6-18 0 0,0-29 37 0 0,0 7 14 0 0,1 19-9 0 0,-1 13-8 0 0,1-2 13 0 0,-4-62 21 0 0,1 1 1 0 0,8 34-1 0 0,-2-19 8 0 0,11 44-15 0 0,-4-28 2 0 0,-10-32 13 0 0,1-1 0 0 0,15 35 0 0 0,-3-9-10 0 0,-14-34 14 0 0,0 0 1 0 0,2 0 0 0 0,7 14-1 0 0,0-3-3 0 0,-6-10 2 0 0,12 15 0 0 0,-17-25 5 0 0,1 1 0 0 0,0-1 0 0 0,0 0 0 0 0,0 0 0 0 0,0 0 0 0 0,1-1 0 0 0,-1 1 0 0 0,8 3 0 0 0,8 4-4 0 0,-14-7 4 0 0,0 0 0 0 0,1 0 1 0 0,-1-1-1 0 0,1 0 0 0 0,0 0 1 0 0,-1 0-1 0 0,1-1 0 0 0,0 1 1 0 0,11 0-1 0 0,6-3 2 0 0,-1-1 0 0 0,0-1 0 0 0,1-1 0 0 0,-1-1 0 0 0,-1-1 0 0 0,27-11 0 0 0,-44 16 0 0 0,17-6 2 0 0,-1-1 0 0 0,0-1-1 0 0,28-17 1 0 0,-34 17 0 0 0,73-52 18 0 0,-70 48-13 0 0,-1-1 0 0 0,28-31 0 0 0,-15 9 12 0 0,-2-2 0 0 0,-2 0 1 0 0,38-76-1 0 0,70-200 72 0 0,-79 181-53 0 0,30-90 15 0 0,-31 76-17 0 0,-28 79-15 0 0,23-56 23 0 0,-7 24-6 0 0,-28 63-23 0 0,-5 19-1 0 0,20-33 0 0 0,-3 6 9 0 0,68-124 69 0 0,-87 160-88 0 0,0 1 0 0 0,1 0 0 0 0,-1 1 1 0 0,1-1-1 0 0,1 1 0 0 0,0 1 1 0 0,0-1-1 0 0,0 2 0 0 0,0-1 1 0 0,1 1-1 0 0,0 0 0 0 0,0 1 1 0 0,1 0-1 0 0,-1 0 0 0 0,1 1 1 0 0,0 0-1 0 0,0 1 0 0 0,0 0 1 0 0,0 0-1 0 0,13 1 0 0 0,10 1 0 0 0,0 2 0 0 0,0 2 0 0 0,-1 1 0 0 0,1 1 0 0 0,43 14 0 0 0,34 25 9 0 0,-78-31-9 0 0,121 60 20 0 0,-83-38-18 0 0,-3-1-1 0 0,-2 3 0 0 0,94 71 1 0 0,59 83 10 0 0,-154-133-12 0 0,19 21 2 0 0,-49-43-2 0 0,27 27 2 0 0,-7-13-1 0 0,3-1 0 0 0,2-4 1 0 0,98 60-1 0 0,-67-56-6 0 0,63 35-5 0 0,217 124 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1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16280 0 0,'0'0'80'0'0,"3"27"7"0"0,12-13 1 0 0,8 9 0 0 0,2-11-96 0 0,1-12 8 0 0,0-5 0 0 0,-3-12 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1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15072 0 0,'0'0'0'0'0,"-1"6"0"0"0,2-5 48 0 0,13 4 8 0 0,9 6 0 0 0,9 10 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2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0 978 15576 0 0,'0'2'0'0'0,"0"1"0"0"0,8 1 0 0 0,6 6 40 0 0,5 1 8 0 0,10 2-8 0 0,6 4 16 0 0</inkml:trace>
  <inkml:trace contextRef="#ctx0" brushRef="#br0" timeOffset="1">3049 1 13168 0 0,'3'0'0'0'0,"5"4"0"0"0,6 14 0 0 0,4-4 112 0 0,4-3 16 0 0,2 5-8 0 0,5 11 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2.7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1799 12360 0 0,'2'0'0'0'0,"3"-2"0"0"0,20-10 0 0 0,13 8 40 0 0,6 0 16 0 0,7-7-8 0 0,-6-10 0 0 0</inkml:trace>
  <inkml:trace contextRef="#ctx0" brushRef="#br0" timeOffset="1">1412 63 8432 0 0,'-2'-8'0'0'0,"-8"-17"0"0"0,6 9 0 0 0,6 9 8 0 0,5 3 8 0 0,2 1-8 0 0,28 24 0 0 0,8 10 16 0 0,6 1 8 0 0,4 1-8 0 0,1-22 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3.0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13560 0 0,'4'-3'0'0'0,"7"-5"0"0"0,10 9 0 0 0,13 9 0 0 0,7 7 0 0 0,11 18 0 0 0,3 13 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8.4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11382 9240 0 0,'121'18'521'0'0,"-100"-16"-246"0"0,1-1 1 0 0,0-1-1 0 0,-1-1 0 0 0,24-4 1 0 0,-38 4-181 0 0,21-4 190 0 0,-1-1 0 0 0,0-1 0 0 0,47-19-1 0 0,-64 22-224 0 0,37-15 255 0 0,55-32 1 0 0,42-33 7 0 0,-39 20-157 0 0,-87 53-136 0 0,0 0 0 0 0,31-27 0 0 0,72-60 74 0 0,-73 60-74 0 0,63-45 38 0 0,11-10 17 0 0,-55 30-30 0 0,-4 3 7 0 0,-44 45-42 0 0,83-75 107 0 0,-52 40-50 0 0,92-90 158 0 0,-117 115-149 0 0,33-42 0 0 0,16-34 105 0 0,-46 61-98 0 0,9-11 33 0 0,2-1 174 0 0,36-66 1 0 0,-31 42-13 0 0,13-26 185 0 0,52-132 565 0 0,-75 163-737 0 0,3-7-34 0 0,-16 25-111 0 0,33-93 254 0 0,-44 109-262 0 0,7-61 1 0 0,-17 96-146 0 0,25-226 643 0 0,-24 214-579 0 0,-2-1-1 0 0,-3-25 1 0 0,2 25-11 0 0,0-1 0 0 0,2-16 0 0 0,9-110 366 0 0,0 24-73 0 0,4-26 58 0 0,-6 62-199 0 0,1-4 5 0 0,10-136 287 0 0,-10 82-184 0 0,-3 82-193 0 0,20-279 433 0 0,-20 267-384 0 0,27-132 0 0 0,-13 113-78 0 0,21-97 110 0 0,-25 116-138 0 0,23-85 94 0 0,28-148 196 0 0,-41 170-224 0 0,-15 77-80 0 0,10-47 52 0 0,-6 55-64 0 0,18-71 52 0 0,1-42 12 0 0,-6 27-19 0 0,12-29 15 0 0,-21 97-29 0 0,17-131 1 0 0,-23 88-11 0 0,2-39 23 0 0,18-117 46 0 0,-2 36-16 0 0,-12 54-31 0 0,-6 76-27 0 0,10-294 180 0 0,-18 321-195 0 0,-1-64 42 0 0,1-52 54 0 0,15-1 10 0 0,-16 163-125 0 0,25-187 84 0 0,-9 86-75 0 0,18-95 20 0 0,-20 150-44 0 0,25-136 2 0 0,-36 171-9 0 0,1 0 0 0 0,2 1 0 0 0,1 1 0 0 0,2 0 0 0 0,26-54 0 0 0,1-5 0 0 0,-28 64 0 0 0,0 6 0 0 0,14-25-1 0 0,-1 2-4 0 0,92-227-8 0 0,-98 231 10 0 0,20-33 1 0 0,-7 16 2 0 0,1-5 0 0 0,-16 35 0 0 0,14-41 0 0 0,-16 35 0 0 0,22-39 0 0 0,-3 21-4 0 0,-13 23 0 0 0,-16 24 3 0 0,1 0 1 0 0,0 0-1 0 0,0 1 0 0 0,1-1 1 0 0,0 1-1 0 0,0 0 0 0 0,0 1 0 0 0,1 0 1 0 0,0 0-1 0 0,8-5 0 0 0,2 1 0 0 0,-5 1-1 0 0,1 2 1 0 0,0 0-1 0 0,17-6 0 0 0,39-7-15 0 0,-62 17 14 0 0,0 1 1 0 0,1 0-1 0 0,10 0 1 0 0,17-3-19 0 0,-32 3 17 0 0,1 1 1 0 0,0 0-1 0 0,0 0 0 0 0,0 0 0 0 0,0 1 1 0 0,-1 0-1 0 0,1-1 0 0 0,0 1 0 0 0,6 3 0 0 0,20 3-28 0 0,-22-6 26 0 0,-1 1 1 0 0,1 0-1 0 0,-1 0 1 0 0,1 1-1 0 0,-1 0 1 0 0,0 0 0 0 0,0 1-1 0 0,0 0 1 0 0,-1 0-1 0 0,1 1 1 0 0,-1-1-1 0 0,8 9 1 0 0,7 8-18 0 0,-1 1-1 0 0,17 26 1 0 0,-7-9-7 0 0,-25-33 24 0 0,17 20-22 0 0,31 51-1 0 0,-28-30-15 0 0,32 83 0 0 0,-10-3 3 0 0,-26-74 24 0 0,-11-30 6 0 0,7 27-1 0 0,-5-5-8 0 0,42 194-63 0 0,-10-34 9 0 0,-21-109 43 0 0,-8-32 5 0 0,17 99-9 0 0,17 193-39 0 0,-32-158 45 0 0,-14-157 20 0 0,18 223-25 0 0,-4 65-7 0 0,-17-321 41 0 0,10 121-15 0 0,-1-7 6 0 0,5 45-3 0 0,-5-75 8 0 0,-7-65 1 0 0,15 133-1 0 0,16 89 4 0 0,-14-95 0 0 0,-1 14 0 0 0,-2-12 0 0 0,7 155 27 0 0,-13-132 9 0 0,1-32-1 0 0,15 229 90 0 0,5-79-10 0 0,-10-114-35 0 0,5 26 15 0 0,-2-18-9 0 0,7 50 22 0 0,-21-167-72 0 0,28 236 108 0 0,1 27 0 0 0,4 61 14 0 0,-38-348-141 0 0,9 129 24 0 0,-1 3-2 0 0,4-8-15 0 0,8 77 10 0 0,-9-116-22 0 0,33 241 32 0 0,-23-157-23 0 0,-14-106-8 0 0,0 13 15 0 0,21 141 44 0 0,-9-115-38 0 0,-1-29 3 0 0,-4-29-10 0 0,12 67 10 0 0,7 42 6 0 0,-29-141-29 0 0,34 213 52 0 0,-25-177-37 0 0,26 118 61 0 0,-23-133-6 0 0,48 118 1 0 0,-49-151-52 0 0,-2-6-1 0 0,26 48 0 0 0,-30-68-18 0 0,-2 0 7 0 0,26 34 0 0 0,-26-43-12 0 0,-5-5-7 0 0,0-1 0 0 0,15 15 0 0 0,-15-18 0 0 0,-1 1-1 0 0,0-1 1 0 0,5 10-1 0 0,-5-7 0 0 0,15 15 0 0 0,-18-22-5 0 0,-1-1 0 0 0,1 0 1 0 0,-1 1-1 0 0,1-1 0 0 0,0 0 0 0 0,0 0 0 0 0,0 0 0 0 0,0-1 1 0 0,0 1-1 0 0,6 0 0 0 0,2 1-7 0 0,2-1-14 0 0,-1 0 1 0 0,1 0-1 0 0,14-2 0 0 0,-14 1 8 0 0,-10-1 9 0 0,1 1 1 0 0,0 0-1 0 0,0-1 1 0 0,0 0-1 0 0,-1 0 1 0 0,1 0-1 0 0,0 0 1 0 0,-1 0-1 0 0,7-4 1 0 0,-4 0-11 0 0,0 1 0 0 0,0-1 0 0 0,0 1 1 0 0,6-9-1 0 0,-1 1-46 0 0,15-22 0 0 0,-10 11 16 0 0,-6 8 8 0 0,0 0 0 0 0,-1 0 0 0 0,-1-1 1 0 0,13-33-1 0 0,13-71-144 0 0,-23 75 108 0 0,12-59-76 0 0,-5 19 24 0 0,31-218-139 0 0,-30 159 181 0 0,26-197-67 0 0,-31 207 111 0 0,3-30 22 0 0,7 33 12 0 0,11-74 8 0 0,-24 131 1 0 0,36-259-3 0 0,-12-6 11 0 0,-8-23 40 0 0,14-230 168 0 0,-32 373-99 0 0,-1 13-12 0 0,3-138 75 0 0,7 57-62 0 0,-6 124-67 0 0,37-274 72 0 0,-32 310-90 0 0,96-547 192 0 0,-84 497-149 0 0,-2 8-5 0 0,49-275 96 0 0,-47 278-118 0 0,25-116 44 0 0,47-146 51 0 0,-80 329-111 0 0,12-50 19 0 0,54-153 61 0 0,-64 221-84 0 0,65-226 51 0 0,-53 197-64 0 0,108-316 62 0 0,-98 303-49 0 0,20-55 20 0 0,26-54 25 0 0,-10 39 12 0 0,11 5 23 0 0,-67 138-75 0 0,250-435 331 0 0,-200 353-273 0 0,36-55 8 0 0,77-111 12 0 0,-165 260-102 0 0,2 1-1 0 0,2 1 1 0 0,48-51 0 0 0,-66 78-10 0 0,25-26 12 0 0,1 2 0 0 0,56-42 0 0 0,-83 70-13 0 0,26-19 1 0 0,71-36-1 0 0,-95 55 0 0 0,1 0 0 0 0,0 1 0 0 0,0 0 0 0 0,0 1 0 0 0,19-3 0 0 0,-20 4-2 0 0,0 1 1 0 0,0 1-1 0 0,0 0 0 0 0,0 0 0 0 0,13 3 0 0 0,-13-2-3 0 0,-6 0 2 0 0,0-1 1 0 0,-1 1 0 0 0,1 0-1 0 0,0-1 1 0 0,-1 2 0 0 0,1-1-1 0 0,-1 0 1 0 0,1 1-1 0 0,5 4 1 0 0,-2-2-4 0 0,-2 2-1 0 0,1-1 1 0 0,-1 0-1 0 0,1 1 1 0 0,-1 0-1 0 0,-1 1 1 0 0,6 8-1 0 0,23 52-33 0 0,-19-36 20 0 0,16 37-57 0 0,42 134 1 0 0,-34-30 2 0 0,-16 3 15 0 0,-15-95 33 0 0,5 29-39 0 0,-4 136 1 0 0,-7-31-19 0 0,-2 32 14 0 0,0 64-23 0 0,7-211 76 0 0,0 37-3 0 0,-1-21 5 0 0,0-6 5 0 0,2 74 8 0 0,6 139 8 0 0,-12-312-3 0 0,1 0 0 0 0,0 1 1 0 0,1-1-1 0 0,0 0 0 0 0,0 0 1 0 0,1 0-1 0 0,6 10 0 0 0,-5-6 6 0 0,-4-11-4 0 0,0 0 0 0 0,0 0 0 0 0,0 0 0 0 0,0-1 0 0 0,1 1 1 0 0,-1 0-1 0 0,1-1 0 0 0,-1 1 0 0 0,1-1 0 0 0,0 1 0 0 0,0-1 1 0 0,3 3-1 0 0,-3-4-2 0 0,1 0 0 0 0,-1 0 0 0 0,1 0 0 0 0,0 0 0 0 0,-1 0 0 0 0,1-1 0 0 0,0 1 0 0 0,0-1 1 0 0,-1 0-1 0 0,1 0 0 0 0,0 0 0 0 0,0 0 0 0 0,-1-1 0 0 0,1 1 0 0 0,0 0 0 0 0,0-1 0 0 0,-1 0 0 0 0,1 0 0 0 0,-1 0 0 0 0,1 0 1 0 0,0 0-1 0 0,2-3 0 0 0,2 1-3 0 0,-1-1 0 0 0,0-1 0 0 0,0 1 0 0 0,-1-1 0 0 0,1 0 0 0 0,-1-1 0 0 0,7-9 0 0 0,-3 1 2 0 0,0 0-1 0 0,12-27 0 0 0,9-36-2 0 0,-11 29 0 0 0,21-61 0 0 0,-13 34-1 0 0,8-30-6 0 0,0 1 6 0 0,29-111-23 0 0,-30 91 13 0 0,4-16 0 0 0,-20 67 10 0 0,6-24 1 0 0,29-123 0 0 0,-13-2 0 0 0,-19 90 1 0 0,-9 39 7 0 0,3-13 0 0 0,-15 106-7 0 0,22-126 18 0 0,-16 91-13 0 0,2 1 0 0 0,18-48 0 0 0,17-36 4 0 0,-33 92-4 0 0,20-39-1 0 0,-1 4 0 0 0,50-117 23 0 0,-53 127-20 0 0,-2 5-4 0 0,-17 30-1 0 0,7-18 7 0 0,36-58 0 0 0,-44 82-8 0 0,115-164 93 0 0,-107 158-73 0 0,20-18 0 0 0,5-5 13 0 0,-24 24-6 0 0,32-27 1 0 0,-13 13-1 0 0,70-52 42 0 0,-93 73-60 0 0,25-12 0 0 0,-5 4 0 0 0,-12 5-2 0 0,-1 1-1 0 0,27-9 1 0 0,-35 15-4 0 0,1 1 0 0 0,0 0 0 0 0,0 1 0 0 0,0 0 0 0 0,22-1 0 0 0,-26 3-2 0 0,0 0 0 0 0,0 1 0 0 0,0 0 0 0 0,0 0 0 0 0,0 0 0 0 0,-1 1-1 0 0,1 0 1 0 0,0 0 0 0 0,-1 1 0 0 0,7 3 0 0 0,-4-2 2 0 0,-1 1 0 0 0,0 0 0 0 0,0 1 0 0 0,0 0 0 0 0,-1 0 0 0 0,0 1 0 0 0,12 13 0 0 0,-10-8-1 0 0,-1 0 0 0 0,0 0 0 0 0,-1 0 0 0 0,-1 1 0 0 0,0 0 0 0 0,0 1 0 0 0,-1-1 0 0 0,-1 1 0 0 0,4 21 0 0 0,2 57-8 0 0,3 13 0 0 0,25 183-42 0 0,-37-275 43 0 0,6 194-53 0 0,-8-167 41 0 0,-2 30-20 0 0,-12 72 0 0 0,0-9-7 0 0,5-19 16 0 0,-15 222-53 0 0,2-6 18 0 0,5-85 27 0 0,-1-11 14 0 0,-1 10 7 0 0,-18 253-9 0 0,22-258 21 0 0,5-54 1 0 0,-37 524 1 0 0,39-561 7 0 0,-3 72 7 0 0,10-154-11 0 0,-12 496 72 0 0,14-302-33 0 0,2 397 121 0 0,8-249-36 0 0,2 216 104 0 0,-11-484-185 0 0,-3 201 64 0 0,-6-75-32 0 0,3 357 86 0 0,10-473-125 0 0,29 480 79 0 0,-33-626-118 0 0,40 342 65 0 0,13-68-1 0 0,24-10 3 0 0,-71-251-61 0 0,0-1-1 0 0,1 0 0 0 0,1 0 1 0 0,0 0-1 0 0,12 13 1 0 0,3 0 18 0 0,35 33 0 0 0,-47-52-17 0 0,1 1 0 0 0,0-1 0 0 0,0-1 0 0 0,1-1-1 0 0,0 1 1 0 0,0-2 0 0 0,1 0 0 0 0,0-1 0 0 0,1-1 0 0 0,-1 0-1 0 0,1-1 1 0 0,0 0 0 0 0,30 1 0 0 0,-28-4-5 0 0,-1-2 1 0 0,1-1 0 0 0,0 0-1 0 0,0-1 1 0 0,-1 0-1 0 0,24-9 1 0 0,-25 6-3 0 0,0 0-1 0 0,-1 0 1 0 0,1-2-1 0 0,15-9 1 0 0,51-43-3 0 0,-54 35-2 0 0,-1 0 0 0 0,-2-2 0 0 0,0-2 0 0 0,-2 0-1 0 0,-1-1 1 0 0,18-33 0 0 0,95-203-98 0 0,-124 241 91 0 0,175-427-198 0 0,-161 386 175 0 0,247-742-310 0 0,-155 383 192 0 0,-111 403 144 0 0,79-357-122 0 0,-14-3 11 0 0,49-396-79 0 0,-38 232 90 0 0,-49 342 71 0 0,64-385-35 0 0,-63 402 62 0 0,46-300-27 0 0,-31-37 28 0 0,-10 81 9 0 0,-27 333 0 0 0,30-217 0 0 0,16-5 0 0 0,-6 71 0 0 0,-16 92 0 0 0,-5 19 0 0 0,34-184 9 0 0,-10 67 11 0 0,-24 150-14 0 0,61-207 23 0 0,81-131 27 0 0,-89 308-34 0 0,11 9 17 0 0,-35 62-8 0 0,2 2 0 0 0,114-101-1 0 0,-147 149-19 0 0,1 1-1 0 0,1 2 1 0 0,1 1-1 0 0,1 2 1 0 0,44-21-1 0 0,-33 20 3 0 0,2 2-1 0 0,0 3 1 0 0,1 1-1 0 0,79-14 1 0 0,36 8-1 0 0,-115 17-9 0 0,66 3-1 0 0,-89 4 0 0 0,0 1 0 0 0,0 0 0 0 0,35 12 0 0 0,-37-9-2 0 0,25 8 0 0 0,48 22 0 0 0,-72-26 0 0 0,-1 1 0 0 0,22 17 0 0 0,-1-1 0 0 0,-17-12-2 0 0,-1 1-1 0 0,-1 0 1 0 0,-1 2-1 0 0,-1 1 1 0 0,32 35-1 0 0,-18-8-11 0 0,-1 1 0 0 0,-2 2-1 0 0,-3 1 1 0 0,30 69-1 0 0,-28-41-32 0 0,31 113 0 0 0,-3 89-35 0 0,37 347-39 0 0,-86-555 106 0 0,36 125-1 0 0,-22-120 15 0 0,3-1-1 0 0,4-2 0 0 0,3-1 0 0 0,67 104 0 0 0,-58-113 2 0 0,2-2 0 0 0,78 82 0 0 0,-100-123 2 0 0,1-2 1 0 0,43 28-1 0 0,-67-48-2 0 0,12 9 2 0 0,1-1 0 0 0,0-1 1 0 0,1-1-1 0 0,0 1 0 0 0,0-2 0 0 0,0 0 1 0 0,1-1-1 0 0,-1-1 0 0 0,24 2 0 0 0,82 1 13 0 0,-106-7-13 0 0,1 0 1 0 0,0 0-1 0 0,-1-2 0 0 0,0 0 0 0 0,26-9 0 0 0,83-47 18 0 0,-99 46-17 0 0,0-2 7 0 0,45-33 0 0 0,18-24 7 0 0,-64 51-15 0 0,23-21 7 0 0,70-83 0 0 0,27-57 18 0 0,-101 125-16 0 0,104-150 12 0 0,-87 118-13 0 0,254-434 54 0 0,-193 314-43 0 0,-53 98-9 0 0,84-136 26 0 0,19 14-13 0 0,-163 223-24 0 0,152-168 30 0 0,7 28-17 0 0,-130 121-11 0 0,0 2 1 0 0,74-41-1 0 0,-71 48-1 0 0,48-17 0 0 0,-69 31-1 0 0,0 0-1 0 0,0 2 1 0 0,0 0 0 0 0,0 1-1 0 0,23 0 1 0 0,-21 2 0 0 0,0 1 0 0 0,0 1 0 0 0,0 0 0 0 0,0 2 0 0 0,0 1 0 0 0,-1 0 0 0 0,34 13 0 0 0,-28-6-1 0 0,0 1 0 0 0,-2 1 0 0 0,1 1 0 0 0,-2 1 0 0 0,23 19 0 0 0,265 263-1 0 0,-132-92-7 0 0,27 29 0 0 0,124 61-7 0 0,-277-254 14 0 0,97 56-1 0 0,-105-72 0 0 0,1-3 1 0 0,91 31-1 0 0,-103-43 0 0 0,1-1 1 0 0,0-2 0 0 0,0-2 0 0 0,67 3 0 0 0,-73-9 1 0 0,-1-1-1 0 0,0-1 1 0 0,0-1 0 0 0,-1-1 0 0 0,1-2-1 0 0,47-18 1 0 0,27-25-3646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44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503 259 10544 0 0,'-7'187'234'0'0,"7"-175"-83"0"0,0-1-1 0 0,-1 1 0 0 0,0 0 0 0 0,-4 17 1 0 0,4-24-81 0 0,-1-1-1 0 0,1 0 1 0 0,-1 0 0 0 0,0 0 0 0 0,0 0 0 0 0,0 0 0 0 0,-1 0 0 0 0,1 0 0 0 0,-1-1-1 0 0,0 1 1 0 0,0-1 0 0 0,0 0 0 0 0,-1 0 0 0 0,1 0 0 0 0,-6 3 0 0 0,0 0-3 0 0,-1-1 1 0 0,1-1 0 0 0,-1 0 0 0 0,0 0 0 0 0,0 0 0 0 0,0-2 0 0 0,-1 1-1 0 0,1-1 1 0 0,-1-1 0 0 0,1 0 0 0 0,-1 0 0 0 0,1-1 0 0 0,-1 0-1 0 0,0-1 1 0 0,1 0 0 0 0,-11-3 0 0 0,15 2-46 0 0,0 1 1 0 0,0-1-1 0 0,1 0 1 0 0,-1-1-1 0 0,1 1 1 0 0,0-1-1 0 0,0 0 1 0 0,0-1-1 0 0,0 1 1 0 0,0-1-1 0 0,1 0 1 0 0,-1 0-1 0 0,1 0 0 0 0,0-1 1 0 0,1 1-1 0 0,-1-1 1 0 0,1 0-1 0 0,0 0 1 0 0,0 0-1 0 0,0 0 1 0 0,1-1-1 0 0,-1 1 1 0 0,1-1-1 0 0,1 0 1 0 0,-1 0-1 0 0,0-9 1 0 0,0-2 17 0 0,0 1 0 0 0,2 0 0 0 0,0 0 0 0 0,0-1 0 0 0,2 1 0 0 0,0 0 0 0 0,1 0 0 0 0,0 0 0 0 0,2 0 1 0 0,0 1-1 0 0,0-1 0 0 0,14-24 0 0 0,-15 33-17 0 0,-1 1 0 0 0,2 0 1 0 0,-1 0-1 0 0,1 0 0 0 0,0 1 1 0 0,0 0-1 0 0,0 0 0 0 0,1 0 0 0 0,0 0 1 0 0,0 1-1 0 0,0 0 0 0 0,11-6 0 0 0,0 3 48 0 0,1 0 0 0 0,0 1 0 0 0,32-6 1 0 0,-41 11-51 0 0,1 0 0 0 0,0 0 0 0 0,-1 1 0 0 0,1 0 0 0 0,0 1 0 0 0,-1 0 0 0 0,1 1 1 0 0,0 0-1 0 0,-1 0 0 0 0,0 1 0 0 0,1 0 0 0 0,-1 1 0 0 0,-1 0 0 0 0,1 0 0 0 0,0 1 1 0 0,-1 0-1 0 0,0 0 0 0 0,0 1 0 0 0,-1 0 0 0 0,1 1 0 0 0,-1-1 0 0 0,-1 1 0 0 0,1 1 1 0 0,-1-1-1 0 0,8 15 0 0 0,-12-18-14 0 0,1 1-1 0 0,-2 0 1 0 0,1-1 0 0 0,0 1 0 0 0,-1 0 0 0 0,0 0-1 0 0,0 1 1 0 0,0-1 0 0 0,-1 0 0 0 0,0 0-1 0 0,0 6 1 0 0,-1-4 1 0 0,0 0-1 0 0,0 0 0 0 0,-1 0 0 0 0,0 0 1 0 0,0 0-1 0 0,-1 0 0 0 0,-3 7 1 0 0,-2-1 0 0 0,0 0 0 0 0,0-1 0 0 0,-1 0 0 0 0,0-1 1 0 0,-1 0-1 0 0,0-1 0 0 0,-14 11 0 0 0,15-14-2 0 0,0-1-1 0 0,-1 0 0 0 0,0 0 1 0 0,-18 7-1 0 0,5-5 11 0 0,-25 6 0 0 0,35-11-1 0 0,-1-1-1 0 0,1-1 1 0 0,-1 0 0 0 0,1-1-1 0 0,-1 0 1 0 0,0-1 0 0 0,1 0-1 0 0,-1-1 1 0 0,1-1-1 0 0,0 0 1 0 0,0-1 0 0 0,0 0-1 0 0,-13-7 1 0 0,-1-1 17 0 0,8 4 46 0 0,-1-1 0 0 0,-31-21-1 0 0,45 26-41 0 0,0-1-1 0 0,0 1 1 0 0,0-1-1 0 0,1-1 0 0 0,0 1 1 0 0,-6-8-1 0 0,9 10-18 0 0,1 1 0 0 0,0 0-1 0 0,-1-1 1 0 0,1 1 0 0 0,0-1 0 0 0,0 0 0 0 0,0 1-1 0 0,1-1 1 0 0,-1 0 0 0 0,1 1 0 0 0,-1-1-1 0 0,1 0 1 0 0,0 0 0 0 0,0 1 0 0 0,0-1 0 0 0,0 0-1 0 0,1 0 1 0 0,-1 1 0 0 0,1-1 0 0 0,1-4-1 0 0,2-2 32 0 0,0 0 0 0 0,0 1-1 0 0,1-1 1 0 0,1 1 0 0 0,-1 0-1 0 0,13-13 1 0 0,47-40 189 0 0,-58 54-214 0 0,29-24 117 0 0,44-29 0 0 0,70-43 147 0 0,-97 66-2541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4.7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187 64 12552 0 0,'0'2'15'0'0,"0"-1"1"0"0,1 0-1 0 0,-1 0 1 0 0,1-1-1 0 0,-1 1 1 0 0,1 0-1 0 0,-1 0 1 0 0,1 0 0 0 0,-1 0-1 0 0,1 0 1 0 0,0 0-1 0 0,-1-1 1 0 0,1 1-1 0 0,0 0 1 0 0,0 0-1 0 0,0-1 1 0 0,1 2-1 0 0,8 8 258 0 0,-8-8-174 0 0,-1 1-1 0 0,0 0 1 0 0,1 0 0 0 0,-1 1 0 0 0,-1-1 0 0 0,1 0 0 0 0,0 0 0 0 0,-1 0 0 0 0,1 1 0 0 0,-1-1 0 0 0,0 0 0 0 0,0 1 0 0 0,0-1 0 0 0,-1 0 0 0 0,1 0 0 0 0,-2 4-1 0 0,-1 5 221 0 0,-1 0 0 0 0,-10 21-1 0 0,9-22-371 0 0,-60 151 790 0 0,37-92-555 0 0,3 1 0 0 0,4 2 0 0 0,-23 134 0 0 0,40-173-126 0 0,2-1 0 0 0,1 1 0 0 0,2 0 0 0 0,8 58 0 0 0,-5-67-4 0 0,2 0 1 0 0,1 0 0 0 0,17 42-1 0 0,-17-51-24 0 0,2 0-1 0 0,0 0 0 0 0,0 0 0 0 0,1-2 0 0 0,1 1 0 0 0,1-1 1 0 0,0-1-1 0 0,1 0 0 0 0,0-1 0 0 0,21 15 0 0 0,-22-19-6 0 0,2 0 0 0 0,-1-1 0 0 0,1-1 0 0 0,0 0 0 0 0,0-1 0 0 0,1-1 0 0 0,-1 0 0 0 0,1-1 0 0 0,30 3-1 0 0,-29-6 1 0 0,0 0 0 0 0,0-1 0 0 0,-1-1 0 0 0,1 0-1 0 0,20-6 1 0 0,73-29 99 0 0,-97 32-109 0 0,24-9 43 0 0,0-2-1 0 0,-1-2 1 0 0,-1-1-1 0 0,-1-1 1 0 0,0-2-1 0 0,-2-1 1 0 0,0-2-1 0 0,36-38 1 0 0,-52 45-15 0 0,0-1 0 0 0,-1-1 1 0 0,-1-1-1 0 0,0 0 1 0 0,-2-1-1 0 0,14-36 0 0 0,-7 4 77 0 0,19-93-1 0 0,-31 118-75 0 0,-2 0 0 0 0,-1-1-1 0 0,-1 1 1 0 0,-1 0-1 0 0,-2-1 1 0 0,-9-54 0 0 0,6 63-10 0 0,-1 0 1 0 0,-1 1-1 0 0,-1-1 0 0 0,0 1 1 0 0,-2 1-1 0 0,-1-1 1 0 0,0 1-1 0 0,-1 1 1 0 0,-1 0-1 0 0,-15-18 0 0 0,17 26-10 0 0,1 0 0 0 0,-2 1 0 0 0,1 0-1 0 0,-13-8 1 0 0,-50-26 67 0 0,42 28-35 0 0,0 1 0 0 0,-40-11 0 0 0,-69-13 120 0 0,44 13-32 0 0,59 15-151 0 0,22 7-582 0 0,1 0 1 0 0,0-2-1 0 0,-20-8 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0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7619 9944 0 0,'4'0'88'0'0,"1"0"-61"0"0,-3 0-16 0 0,0 0 0 0 0,0-1 0 0 0,0 2 1 0 0,-1-1-1 0 0,1 0 0 0 0,0 0 0 0 0,0 1 0 0 0,0-1 0 0 0,0 0 0 0 0,-1 1 0 0 0,1 0 0 0 0,0 0 0 0 0,2 1 0 0 0,22 12 467 0 0,32 19 728 0 0,-30-16-631 0 0,30 13 0 0 0,-28-15-246 0 0,10 4-30 0 0,1-2-1 0 0,54 15 1 0 0,-3-13-81 0 0,-58-13-137 0 0,-7-2 34 0 0,0-1 0 0 0,49-2 1 0 0,55-10 189 0 0,-42 1-119 0 0,149-10 383 0 0,-187 12-301 0 0,52-13 0 0 0,-81 13-194 0 0,0 0-1 0 0,-1-2 1 0 0,1 0-1 0 0,-1-2 1 0 0,37-22 0 0 0,-21 7 45 0 0,-1-1 0 0 0,34-34 0 0 0,-16 10 25 0 0,60-74 0 0 0,-73 75-80 0 0,47-61 41 0 0,-14 7-14 0 0,-68 93-84 0 0,-1 1 0 0 0,0-1 0 0 0,7-20 0 0 0,2-4 7 0 0,-9 21 1 0 0,7-24 0 0 0,-12 35-14 0 0,5-25 5 0 0,-2 5-3 0 0,4-6 2 0 0,0-1 14 0 0,13-32 0 0 0,-13 30 22 0 0,-7 27-23 0 0,1-1 1 0 0,0 0 0 0 0,0 0 0 0 0,1 1-1 0 0,-1-1 1 0 0,1 1 0 0 0,0 0 0 0 0,3-6-1 0 0,-4 8 21 0 0,1-1 0 0 0,-1 1 0 0 0,0-1 0 0 0,0 1 0 0 0,0-1 0 0 0,0 0 0 0 0,0 1-1 0 0,0-6 1 0 0,4-8 103 0 0,-4 12-108 0 0,0-1 0 0 0,0 0 0 0 0,-1 0 0 0 0,1 0 0 0 0,-1 1 0 0 0,0-1 0 0 0,-1-9 0 0 0,0-3 45 0 0,2-1 35 0 0,0-1 1 0 0,1 0-1 0 0,0 0 1 0 0,9-28-1 0 0,-8 36-30 0 0,-1-1 1 0 0,2-13-1 0 0,1-10 84 0 0,7-28 88 0 0,-8 46-206 0 0,-2 7-11 0 0,0 1 1 0 0,7-16-1 0 0,-5 13 10 0 0,6-19 0 0 0,-7 21-24 0 0,0 0 1 0 0,0 0-1 0 0,8-15 0 0 0,16-20 59 0 0,8-12 19 0 0,41-83 143 0 0,-9 17 73 0 0,-48 88-231 0 0,-10 21-16 0 0,11-27 0 0 0,16-34 146 0 0,-18 40-139 0 0,-12 24-28 0 0,0 0-1 0 0,13-15 0 0 0,5-9 69 0 0,5-11 61 0 0,60-73 1 0 0,-75 97-128 0 0,-12 19-46 0 0,0 0 1 0 0,0-1 0 0 0,0 1 0 0 0,1 0-1 0 0,-1 0 1 0 0,1 1 0 0 0,4-5 0 0 0,1 0 22 0 0,-1 0 1 0 0,0 0 0 0 0,8-12-1 0 0,4-3-2 0 0,4-2 11 0 0,53-39-1 0 0,-3 4 24 0 0,-61 48-47 0 0,1 0 1 0 0,0 1-1 0 0,19-12 0 0 0,8-2 14 0 0,-28 16-22 0 0,1 0 0 0 0,0 0 0 0 0,0 2 0 0 0,25-9 0 0 0,52-6 9 0 0,27-7 0 0 0,-102 27-13 0 0,0-1 1 0 0,0 2-1 0 0,15 1 0 0 0,1 0 0 0 0,-21-1-1 0 0,0 1 1 0 0,0 0-1 0 0,16 5 0 0 0,-1 0 4 0 0,-5-1 6 0 0,22 8-1 0 0,-38-11-9 0 0,5 1 3 0 0,0 1 0 0 0,-1 0-1 0 0,0 1 1 0 0,1 0 0 0 0,-2 0 0 0 0,1 1-1 0 0,-1 0 1 0 0,8 7 0 0 0,6 10 34 0 0,21 28 1 0 0,-9-11 21 0 0,-7-8 43 0 0,43 66 0 0 0,-62-86-85 0 0,-1 1 0 0 0,0 0-1 0 0,-1 0 1 0 0,-1 1 0 0 0,6 26 0 0 0,4 74 77 0 0,-8-53-42 0 0,27 127 34 0 0,-32-186-88 0 0,54 206 74 0 0,-29-131-45 0 0,18 86 0 0 0,-23-73 12 0 0,9 44 52 0 0,-22-93-53 0 0,-2-14 8 0 0,3 33-1 0 0,-6-17 6 0 0,2 36 26 0 0,-2-5-1 0 0,0 25 7 0 0,-13 63 31 0 0,5 114 108 0 0,6-179-122 0 0,-1-37-40 0 0,1 14 51 0 0,-12 102-1 0 0,-8-16 40 0 0,-3 21 40 0 0,11-28-51 0 0,7-64-70 0 0,-6 114 88 0 0,-12 51-22 0 0,0 53-36 0 0,9-83-47 0 0,-9 149 30 0 0,21-237-47 0 0,-1 20-9 0 0,-1-58-2 0 0,-5 89 19 0 0,0-69-13 0 0,-7 75 0 0 0,-15 227 45 0 0,20-235-48 0 0,0 12 12 0 0,14 2 18 0 0,8 77 23 0 0,0-146-29 0 0,-2-36-18 0 0,32 291 77 0 0,-36-343-100 0 0,27 163 48 0 0,16-2-22 0 0,-30-139-22 0 0,-5-17-3 0 0,28 68 0 0 0,62 88-7 0 0,-99-195-8 0 0,1 1 1 0 0,0-1-1 0 0,1 0 0 0 0,0-1 1 0 0,0 1-1 0 0,0-2 0 0 0,1 1 1 0 0,0-1-1 0 0,0 0 0 0 0,1 0 1 0 0,0-1-1 0 0,0 0 0 0 0,0-1 1 0 0,13 5-1 0 0,-16-8-1 0 0,0 1 0 0 0,0-1 0 0 0,0 0 0 0 0,0 0 0 0 0,0-1 1 0 0,11 0-1 0 0,3 0-1 0 0,-17 0 3 0 0,0-1 0 0 0,0 1 1 0 0,0-1-1 0 0,0 1 0 0 0,0-1 1 0 0,0 0-1 0 0,-1 0 0 0 0,1 0 0 0 0,0 0 1 0 0,-1-1-1 0 0,5-2 0 0 0,12-5-3 0 0,-12 7 2 0 0,0 0 1 0 0,-1-1 0 0 0,1 0-1 0 0,-1 0 1 0 0,0-1 0 0 0,0 0-1 0 0,9-7 1 0 0,3-3-3 0 0,-11 9 2 0 0,0-1 1 0 0,-1 0-1 0 0,1 0 1 0 0,-1 0-1 0 0,5-8 1 0 0,64-108-65 0 0,-59 92 48 0 0,25-52-46 0 0,-14 21 20 0 0,8-19-20 0 0,-9 9-23 0 0,2 2 1 0 0,48-80 0 0 0,-46 94 26 0 0,32-78 1 0 0,11-65-11 0 0,-71 194 68 0 0,150-468-60 0 0,-107 296 60 0 0,5-18 2 0 0,35-149-9 0 0,-41 149 4 0 0,66-296 3 0 0,-90 388 2 0 0,26-122 0 0 0,-7 35 0 0 0,-11 49 0 0 0,6-91 0 0 0,34-229 59 0 0,-63 431-54 0 0,13-64 7 0 0,12-92 23 0 0,-1-12-6 0 0,-6 54-1 0 0,-23 143-28 0 0,40-364 74 0 0,-25 166-29 0 0,-11 133-21 0 0,14-68 0 0 0,-2 9 11 0 0,-3 11 2 0 0,43-297 104 0 0,-28 184-58 0 0,13-286 69 0 0,-38 268-102 0 0,-2 36-11 0 0,-4 36-13 0 0,0 4 6 0 0,4 110-21 0 0,5-250 56 0 0,4 110-9 0 0,-2 88-18 0 0,10-345 199 0 0,-18 346-156 0 0,0-20 18 0 0,2-8 26 0 0,1-14 22 0 0,-2 115-115 0 0,13-200 150 0 0,14 0-7 0 0,0 90-71 0 0,8-57-8 0 0,-16 88-56 0 0,8-57 8 0 0,2-4-14 0 0,-12 90-25 0 0,-1 3-3 0 0,3 2 0 0 0,57-142 0 0 0,-70 206-7 0 0,9-24 0 0 0,30-53-1 0 0,103-150 16 0 0,-113 193-6 0 0,1 1-1 0 0,3 1 0 0 0,2 3 0 0 0,54-47 0 0 0,-32 27-3 0 0,6-5 4 0 0,-20 19-5 0 0,-36 36-4 0 0,1 1 0 0 0,1 0 0 0 0,29-22 0 0 0,-4 9-1 0 0,-2 1 0 0 0,81-43 0 0 0,-46 34 0 0 0,61-25-8 0 0,-88 46-3 0 0,0 1 0 0 0,1 3 0 0 0,1 2 0 0 0,92-6 0 0 0,-124 16 2 0 0,-1 0-1 0 0,0 1 0 0 0,0 0 0 0 0,0 1 1 0 0,17 6-1 0 0,-28-7 5 0 0,-1-1 0 0 0,1 1 0 0 0,-1 0 0 0 0,0 0 0 0 0,0 1-1 0 0,0-1 1 0 0,0 1 0 0 0,0 0 0 0 0,5 5 0 0 0,1 2-24 0 0,15 22-1 0 0,-11-13 13 0 0,-9-11 5 0 0,0 0 0 0 0,0 0 0 0 0,7 18 0 0 0,-8-15 0 0 0,12 19 0 0 0,6 4-9 0 0,-1 2-1 0 0,24 55 1 0 0,35 73-15 0 0,-20-44 9 0 0,-30-48 26 0 0,13 27-7 0 0,2-26 4 0 0,-17-30 0 0 0,-19-29 3 0 0,2 0-1 0 0,-1-1 1 0 0,2 0 0 0 0,0-1-1 0 0,21 18 1 0 0,-15-14 0 0 0,18 22-1 0 0,-19-20 0 0 0,24 21-1 0 0,-34-33 3 0 0,1 0 0 0 0,-1-1 0 0 0,1 0 0 0 0,0-1 0 0 0,1 1 0 0 0,-1-2 0 0 0,16 6 0 0 0,6 1 0 0 0,-24-7 0 0 0,0-1 0 0 0,0 1 0 0 0,0-2 0 0 0,0 1 0 0 0,1-1 0 0 0,-1 0 0 0 0,0 0 0 0 0,1 0 0 0 0,9-2 0 0 0,2-1 0 0 0,0-1 0 0 0,1 0 0 0 0,-1-2 0 0 0,27-10 0 0 0,-7 1 0 0 0,-13 4 0 0 0,35-17 0 0 0,-27 10 2 0 0,-1-2 0 0 0,-1-1 0 0 0,37-31 0 0 0,-38 24 9 0 0,0-1 0 0 0,28-36 0 0 0,-4 0 13 0 0,-33 40-18 0 0,-1 0 0 0 0,-1-1 0 0 0,30-53 0 0 0,62-120 21 0 0,-61 114-10 0 0,-31 46-8 0 0,21-55 0 0 0,-25 56 0 0 0,1-8 1 0 0,18-84 1 0 0,-23 78-6 0 0,20-52 0 0 0,44-81 3 0 0,-67 163-8 0 0,1 0 0 0 0,1 1 1 0 0,1 1-1 0 0,18-26 0 0 0,51-60 0 0 0,-18 36 0 0 0,-45 51 0 0 0,-4 5 0 0 0,1 0 0 0 0,1 1 0 0 0,0 0 0 0 0,19-10 0 0 0,-6 6 0 0 0,47-19 0 0 0,-51 26 17 0 0,1 1 0 0 0,44-8 1 0 0,53 0-197 0 0,-44 6-3302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0:22.0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 16072 0 0,'0'0'0'0'0,"4"-4"0"0"0,0 4 0 0 0,6 3-8 0 0,8-3 0 0 0,8-6 0 0 0,5-7 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45.2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114 0 11048 0 0,'35'53'929'0'0,"31"65"0"0"0,-61-108-878 0 0,0 0 0 0 0,-1 1 0 0 0,-1 0-1 0 0,0 0 1 0 0,0 0 0 0 0,-1 0 0 0 0,0 0-1 0 0,-1 0 1 0 0,0 1 0 0 0,-1-1 0 0 0,-1 0-1 0 0,1 1 1 0 0,-2-1 0 0 0,0 0 0 0 0,0 0 0 0 0,-1 0-1 0 0,0 0 1 0 0,-1 0 0 0 0,0-1 0 0 0,-1 1-1 0 0,0-1 1 0 0,0 0 0 0 0,-1 0 0 0 0,-1-1-1 0 0,-12 15 1 0 0,17-21-52 0 0,0-1-1 0 0,0 0 1 0 0,-1 0-1 0 0,1 0 1 0 0,0 0-1 0 0,-1 0 1 0 0,1-1 0 0 0,-1 1-1 0 0,1-1 1 0 0,-1 1-1 0 0,0-1 1 0 0,1 0-1 0 0,-1 0 1 0 0,0-1-1 0 0,0 1 1 0 0,0 0-1 0 0,0-1 1 0 0,0 0-1 0 0,0 1 1 0 0,0-1-1 0 0,0 0 1 0 0,0-1-1 0 0,0 1 1 0 0,0-1 0 0 0,0 1-1 0 0,0-1 1 0 0,1 0-1 0 0,-1 0 1 0 0,-5-2-1 0 0,2 0-4 0 0,1 0-1 0 0,-1 0 0 0 0,1-1 1 0 0,0 0-1 0 0,0 0 1 0 0,0 0-1 0 0,0-1 0 0 0,1 1 1 0 0,-1-1-1 0 0,1 0 1 0 0,1 0-1 0 0,-1-1 1 0 0,1 1-1 0 0,0-1 0 0 0,0 0 1 0 0,0 0-1 0 0,-3-11 1 0 0,3 2 11 0 0,0-1-1 0 0,1 1 1 0 0,1 0 0 0 0,0 0 0 0 0,1-1 0 0 0,1 1 0 0 0,0 0 0 0 0,1-1 0 0 0,1 1 0 0 0,0 0 0 0 0,1 1 0 0 0,1-1 0 0 0,0 0 0 0 0,1 1 0 0 0,1 0 0 0 0,0 1-1 0 0,0 0 1 0 0,2 0 0 0 0,15-20 0 0 0,-20 28 5 0 0,2-2 16 0 0,0 0-1 0 0,1 0 1 0 0,-1 1 0 0 0,11-9 0 0 0,-14 14-12 0 0,-1 0 0 0 0,0-1 0 0 0,1 1 1 0 0,-1 0-1 0 0,1 0 0 0 0,-1 0 0 0 0,1 0 0 0 0,0 1 1 0 0,-1-1-1 0 0,1 1 0 0 0,0-1 0 0 0,-1 1 0 0 0,1 0 1 0 0,0 0-1 0 0,-1 0 0 0 0,1 1 0 0 0,0-1 0 0 0,-1 0 1 0 0,5 2-1 0 0,-2 0 11 0 0,-1-1 1 0 0,0 1 0 0 0,0-1-1 0 0,-1 1 1 0 0,1 0-1 0 0,0 1 1 0 0,0-1 0 0 0,-1 0-1 0 0,0 1 1 0 0,1 0-1 0 0,-1 0 1 0 0,0 0 0 0 0,0 0-1 0 0,3 6 1 0 0,2 8-1826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45.6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254 1 13168 0 0,'6'30'241'0'0,"-6"-25"-176"0"0,-1 1 0 0 0,0-1 0 0 0,0 1 0 0 0,0-1-1 0 0,0 1 1 0 0,-1-1 0 0 0,0 0 0 0 0,-4 7 0 0 0,-23 38 310 0 0,22-39-265 0 0,0-1 25 0 0,0 0 0 0 0,-1 0 0 0 0,0-1 0 0 0,-15 14 0 0 0,17-18-86 0 0,0 0 0 0 0,-1 0-1 0 0,0-1 1 0 0,1 0 0 0 0,-2 0-1 0 0,1-1 1 0 0,0 0 0 0 0,-9 2 0 0 0,13-4-44 0 0,1-1 0 0 0,-1 1 0 0 0,1-1 1 0 0,-1 0-1 0 0,0 0 0 0 0,1 0 1 0 0,-1 0-1 0 0,1-1 0 0 0,-1 1 1 0 0,1-1-1 0 0,-1 0 0 0 0,1 1 0 0 0,-1-1 1 0 0,1 0-1 0 0,-1 0 0 0 0,1-1 1 0 0,0 1-1 0 0,-1 0 0 0 0,1-1 1 0 0,0 1-1 0 0,0-1 0 0 0,0 0 1 0 0,1 0-1 0 0,-1 0 0 0 0,0 0 0 0 0,-2-4 1 0 0,1 3-16 0 0,1-1 1 0 0,0 0-1 0 0,0 0 1 0 0,0 0-1 0 0,0 0 1 0 0,0 0-1 0 0,1 0 0 0 0,0-1 1 0 0,0 1-1 0 0,0 0 1 0 0,0-1-1 0 0,1 1 1 0 0,0 0-1 0 0,0-1 1 0 0,0-6-1 0 0,1 7-6 0 0,-1 0 1 0 0,1 1-1 0 0,-1-1 0 0 0,1 1 0 0 0,0-1 0 0 0,0 1 0 0 0,1 0 1 0 0,-1-1-1 0 0,1 1 0 0 0,0 0 0 0 0,-1 0 0 0 0,1 0 0 0 0,1 0 1 0 0,-1 0-1 0 0,5-5 0 0 0,1 2-24 0 0,0 1-1 0 0,0-1 1 0 0,0 1 0 0 0,1 1 0 0 0,0 0-1 0 0,12-5 1 0 0,-16 8 27 0 0,0-1 0 0 0,0 2 0 0 0,1-1-1 0 0,-1 0 1 0 0,0 1 0 0 0,0 0 0 0 0,1 0-1 0 0,-1 0 1 0 0,0 1 0 0 0,0 0 0 0 0,0 0 0 0 0,1 0-1 0 0,6 4 1 0 0,1 0 8 0 0,-1 1-1 0 0,0 0 1 0 0,0 1-1 0 0,0 1 1 0 0,-1 0-1 0 0,16 14 1 0 0,-7-2-1 0 0,0 1 1 0 0,19 27 0 0 0,34 58 505 0 0,-60-83-1262 0 0,-1 0-1 0 0,16 40 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49.7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310 104 7528 0 0,'0'0'2688'0'0,"-4"-1"-2507"0"0,-35-3 460 0 0,37 4-594 0 0,0 0-1 0 0,0-1 0 0 0,0 1 0 0 0,0-1 0 0 0,1 0 1 0 0,-1 1-1 0 0,0-1 0 0 0,1 0 0 0 0,-1 0 1 0 0,0 0-1 0 0,-2-3 0 0 0,4 4-18 0 0,-1-1 0 0 0,0 1 0 0 0,1-1 0 0 0,-1 1 0 0 0,1-1 0 0 0,-1 0 0 0 0,1 1 0 0 0,-1-1 0 0 0,1 0 0 0 0,0 0 0 0 0,-1 1-1 0 0,1-1 1 0 0,0 0 0 0 0,-1 0 0 0 0,1 1 0 0 0,0-1 0 0 0,0 0 0 0 0,0 0 0 0 0,0 0 0 0 0,0 0 0 0 0,0 1 0 0 0,0-1 0 0 0,0 0 0 0 0,0 0 0 0 0,0 0 0 0 0,0 0 0 0 0,1-1 0 0 0,8-8 476 0 0,-7 5-392 0 0,1 1 0 0 0,-1 0-1 0 0,1 0 1 0 0,3-5 0 0 0,-3 5 14 0 0,-1 0-1 0 0,1 0 1 0 0,3-7-1 0 0,-6 11-118 0 0,0 0 0 0 0,0 0 0 0 0,0-1 0 0 0,0 1 0 0 0,0 0 0 0 0,0 0 0 0 0,0 0 0 0 0,0 0 0 0 0,0 0 0 0 0,0 0 0 0 0,0 0 0 0 0,0-1 0 0 0,0 1 0 0 0,0 0 0 0 0,0 0 0 0 0,0 0 0 0 0,1 0 0 0 0,-1 0 0 0 0,0 0 0 0 0,0 0 0 0 0,0 0 0 0 0,0 0 0 0 0,0-1 0 0 0,0 1 0 0 0,0 0 0 0 0,0 0 0 0 0,0 0 0 0 0,1 0 0 0 0,-1 0 0 0 0,0 0 0 0 0,0 0 0 0 0,0 0 0 0 0,0 0 0 0 0,0 0 0 0 0,0 0 0 0 0,0 0 0 0 0,1 0 0 0 0,-1 0 0 0 0,0 0 0 0 0,3 5 123 0 0,0 6-17 0 0,-3 2-20 0 0,-1-1 1 0 0,0 0-1 0 0,-1 0 1 0 0,0-1-1 0 0,0 1 1 0 0,-1 0-1 0 0,-1-1 1 0 0,0 1-1 0 0,-1-1 1 0 0,0 0-1 0 0,0-1 1 0 0,-10 14 0 0 0,14-23-76 0 0,0 0 1 0 0,1 0-1 0 0,-1 0 1 0 0,0 0-1 0 0,1 0 1 0 0,-1-1-1 0 0,0 1 1 0 0,0 0-1 0 0,0-1 1 0 0,0 1-1 0 0,0-1 1 0 0,0 1-1 0 0,0-1 1 0 0,0 1-1 0 0,0-1 1 0 0,0 0-1 0 0,0 1 1 0 0,-2-1 0 0 0,2-1 16 0 0,-1 0 0 0 0,1 0 0 0 0,-1 0 0 0 0,1-1 0 0 0,0 1 0 0 0,0 0 0 0 0,-1-1 0 0 0,1 1 0 0 0,-1-3 0 0 0,0-1-11 0 0,0 1 0 0 0,0-1-1 0 0,1 0 1 0 0,-1 0 0 0 0,1 0-1 0 0,0 1 1 0 0,1-1 0 0 0,-1 0-1 0 0,1 0 1 0 0,1-10 0 0 0,-1 13-17 0 0,0-1 1 0 0,1 1-1 0 0,-1-1 1 0 0,1 1-1 0 0,-1 0 1 0 0,1 0-1 0 0,0-1 1 0 0,0 1-1 0 0,0 0 0 0 0,0 0 1 0 0,1 0-1 0 0,-1 0 1 0 0,1 0-1 0 0,-1 0 1 0 0,1 1-1 0 0,-1-1 1 0 0,1 0-1 0 0,0 1 1 0 0,0-1-1 0 0,0 1 1 0 0,0 0-1 0 0,0-1 0 0 0,0 1 1 0 0,0 0-1 0 0,3 0 1 0 0,4-3 18 0 0,0 2 0 0 0,0-1 1 0 0,1 1-1 0 0,-1 1 0 0 0,17-1 1 0 0,-22 2-18 0 0,0 0 0 0 0,0 1 0 0 0,0-1 0 0 0,1 1 1 0 0,-1 0-1 0 0,0 0 0 0 0,0 1 0 0 0,0-1 1 0 0,-1 1-1 0 0,1 0 0 0 0,0 0 0 0 0,-1 0 0 0 0,1 0 1 0 0,-1 1-1 0 0,6 4 0 0 0,-5-2 3 0 0,0-1 0 0 0,-1 1 0 0 0,1 0 0 0 0,-1 0 0 0 0,0 0 0 0 0,0 1 0 0 0,-1-1 0 0 0,0 1 0 0 0,0-1 0 0 0,0 1 0 0 0,0 0 0 0 0,-1 0 0 0 0,1 8 0 0 0,-1 2 37 0 0,0 1-1 0 0,-1-1 0 0 0,-3 27 0 0 0,-8 21 188 0 0,10-57-184 0 0,-1-1 0 0 0,0 1 0 0 0,-1 0-1 0 0,0-1 1 0 0,0 1 0 0 0,-6 9 0 0 0,8-14-25 0 0,0-1 0 0 0,-1 0 0 0 0,1 1 0 0 0,0-1 0 0 0,0 0 0 0 0,-1 0 0 0 0,1 0 0 0 0,-1 0 0 0 0,1 0 0 0 0,-1 0 0 0 0,1 0 0 0 0,-1 0 0 0 0,1-1 0 0 0,-1 1 0 0 0,0 0 0 0 0,1-1 0 0 0,-1 0 0 0 0,0 1 0 0 0,0-1 0 0 0,1 0 0 0 0,-1 0 0 0 0,0 0 0 0 0,-2 0 0 0 0,4 0-19 0 0,-1-1 0 0 0,0 1 0 0 0,0 0 0 0 0,1-1 0 0 0,-1 1 0 0 0,0 0 0 0 0,1-1 0 0 0,-1 1 0 0 0,1-1 0 0 0,-1 1 0 0 0,0-1 0 0 0,1 1 0 0 0,-1-1 1 0 0,1 0-1 0 0,0 1 0 0 0,-1-1 0 0 0,1 0 0 0 0,-1 1 0 0 0,1-1 0 0 0,-1-1 0 0 0,-1-3 27 0 0,-6-5 30 0 0,1-1 1 0 0,1 0-1 0 0,0-1 0 0 0,-8-20 1 0 0,12 25-54 0 0,-1 1 10 0 0,1-1 0 0 0,0 1 0 0 0,0-1 0 0 0,0 1 0 0 0,1-1 0 0 0,0 0 0 0 0,1 0 0 0 0,0-10 0 0 0,1 9 10 0 0,1 1 0 0 0,0-1-1 0 0,0 1 1 0 0,4-10-1 0 0,-4 14-14 0 0,-1 1 70 0 0,0 2-34 0 0,-1 7-16 0 0,-2 13-25 0 0,-3-6-1 0 0,-1 0-1 0 0,0-1 0 0 0,-1 0 1 0 0,0-1-1 0 0,-1 1 0 0 0,-16 19 0 0 0,20-27-5 0 0,-1-1-1 0 0,1 0 1 0 0,-1 0 0 0 0,1 0-1 0 0,-1-1 1 0 0,-1 0-1 0 0,1 0 1 0 0,0 0-1 0 0,-1-1 1 0 0,1 1-1 0 0,-1-1 1 0 0,-10 2-1 0 0,7-2 5 0 0,1-1-1 0 0,0 0 0 0 0,-1 0 0 0 0,1-1 1 0 0,-1 0-1 0 0,1 0 0 0 0,0-1 0 0 0,-14-3 1 0 0,20 3-8 0 0,-1 1 0 0 0,1-1 1 0 0,-1 0-1 0 0,1 0 0 0 0,0 0 0 0 0,-1-1 1 0 0,1 1-1 0 0,0 0 0 0 0,0-1 0 0 0,0 0 1 0 0,0 1-1 0 0,0-1 0 0 0,0 0 0 0 0,0 0 1 0 0,1 0-1 0 0,-1 0 0 0 0,1 0 1 0 0,-1 0-1 0 0,-1-4 0 0 0,2 3 0 0 0,0-1 1 0 0,0 1-1 0 0,0-1 0 0 0,0 1 0 0 0,1-1 0 0 0,-1 0 1 0 0,1 1-1 0 0,0-1 0 0 0,0 0 0 0 0,0 1 1 0 0,1-1-1 0 0,-1 0 0 0 0,3-5 0 0 0,1-4-1 0 0,0 1 0 0 0,2-1 0 0 0,0 1 0 0 0,0 0-1 0 0,1 1 1 0 0,0 0 0 0 0,1 0 0 0 0,18-20-1 0 0,-6 11 0 0 0,1 0-1 0 0,1 2 1 0 0,29-20-1 0 0,-42 32 1 0 0,0 1-1 0 0,1 0 1 0 0,0 0-1 0 0,0 1 1 0 0,0 0-1 0 0,0 1 0 0 0,0 0 1 0 0,1 1-1 0 0,0 0 1 0 0,18-1-1 0 0,-24 3 2 0 0,0 0-1 0 0,0 1 1 0 0,0-1-1 0 0,0 1 1 0 0,0 0-1 0 0,-1 1 1 0 0,1-1-1 0 0,0 1 1 0 0,-1 0-1 0 0,1 0 1 0 0,-1 1 0 0 0,0-1-1 0 0,0 1 1 0 0,0 0-1 0 0,0 0 1 0 0,0 0-1 0 0,-1 0 1 0 0,1 1-1 0 0,-1 0 1 0 0,0 0-1 0 0,0 0 1 0 0,0 0-1 0 0,-1 0 1 0 0,1 0 0 0 0,-1 1-1 0 0,0-1 1 0 0,0 1-1 0 0,0-1 1 0 0,-1 1-1 0 0,0 0 1 0 0,1 8-1 0 0,-1-2 127 0 0,-1 1-1 0 0,-1 0 1 0 0,0-1-1 0 0,-3 16 1 0 0,3-21-440 0 0,-1 1 0 0 0,1-1 1 0 0,-1 0-1 0 0,-1 0 0 0 0,1 0 1 0 0,-1-1-1 0 0,0 1 0 0 0,0-1 1 0 0,-5 6-1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50.95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97 414 3504 0 0,'12'-2'135'0'0,"-1"0"1"0"0,0 1-1 0 0,15-1 2580 0 0,-27 1-2649 0 0,1 0 0 0 0,0 0 0 0 0,-1-1-1 0 0,1 1 1 0 0,0 0 0 0 0,-1 0 0 0 0,0 0-1 0 0,1 0 1 0 0,-1 0 0 0 0,0-1 0 0 0,1 1 0 0 0,-1 1-1 0 0,0-1 1 0 0,0 0 0 0 0,0 0 0 0 0,0 0 0 0 0,0 0-1 0 0,-1 0 1 0 0,-23-14 163 0 0,21 13-133 0 0,-2-2-18 0 0,0 0 1 0 0,0 0 0 0 0,0-1-1 0 0,0 0 1 0 0,1 0 0 0 0,-6-6-1 0 0,-25-38 309 0 0,23 32-196 0 0,11 13-145 0 0,-1 0 1 0 0,1-1-1 0 0,0 1 0 0 0,0-1 1 0 0,0 1-1 0 0,1-1 1 0 0,0 1-1 0 0,0-1 0 0 0,0 0 1 0 0,-1-8-1 0 0,2-4 115 0 0,3-28 1 0 0,-2 33-82 0 0,-1 6-32 0 0,1 0 0 0 0,0 1 1 0 0,0 0-1 0 0,1-1 0 0 0,-1 1 0 0 0,1 0 0 0 0,0-1 1 0 0,1 1-1 0 0,-1 0 0 0 0,4-4 0 0 0,-4 5-7 0 0,1 1-1 0 0,0 0 1 0 0,0-1-1 0 0,0 1 1 0 0,0 0-1 0 0,1 1 1 0 0,-1-1-1 0 0,1 1 1 0 0,0-1-1 0 0,-1 1 1 0 0,1 0-1 0 0,0 1 1 0 0,6-3-1 0 0,-3 2 5 0 0,0 1-1 0 0,-1-1 0 0 0,1 1 0 0 0,0 0 1 0 0,0 1-1 0 0,8 0 0 0 0,2 1 61 0 0,20 5-1 0 0,-30-4-72 0 0,0 0 0 0 0,-1 0-1 0 0,1 1 1 0 0,-1 0 0 0 0,0 0 0 0 0,0 0-1 0 0,0 1 1 0 0,0 0 0 0 0,0 0 0 0 0,9 10-1 0 0,-11-11-12 0 0,-2 0 1 0 0,1-1-1 0 0,0 1 1 0 0,-1 0-1 0 0,0 0 1 0 0,0-1-1 0 0,0 2 1 0 0,0-1 0 0 0,0 0-1 0 0,-1 0 1 0 0,1 1-1 0 0,1 4 1 0 0,-1 2 55 0 0,0 1 1 0 0,1 15 0 0 0,0-1 87 0 0,-3-24-145 0 0,0 1 0 0 0,0 0-1 0 0,0-1 1 0 0,0 1 0 0 0,0 0-1 0 0,-1-1 1 0 0,1 1 0 0 0,-1-1 0 0 0,1 1-1 0 0,-1 0 1 0 0,1-1 0 0 0,-1 1-1 0 0,0-1 1 0 0,1 1 0 0 0,-1-1-1 0 0,0 0 1 0 0,0 1 0 0 0,0-1-1 0 0,-1 0 1 0 0,1 0 0 0 0,0 1-1 0 0,0-1 1 0 0,-1 0 0 0 0,1 0 0 0 0,0 0-1 0 0,-1-1 1 0 0,1 1 0 0 0,-2 1-1 0 0,-2 0 16 0 0,0 0-1 0 0,0 0 1 0 0,1-1-1 0 0,-1 1 1 0 0,0-1 0 0 0,0 0-1 0 0,-9 0 1 0 0,-20 2 92 0 0,24-2-86 0 0,-1 0 0 0 0,0-1 0 0 0,0 0 0 0 0,-14-2 0 0 0,8 0 23 0 0,11 2-30 0 0,0-1 0 0 0,0 0 0 0 0,0 0 0 0 0,0 0 0 0 0,0-1 0 0 0,0 0 0 0 0,-6-2 0 0 0,11 3-18 0 0,-1-1 0 0 0,1 1-1 0 0,-1 0 1 0 0,1 0-1 0 0,0-1 1 0 0,-1 1 0 0 0,1-1-1 0 0,0 0 1 0 0,0 1 0 0 0,0-1-1 0 0,0 0 1 0 0,0 1 0 0 0,1-1-1 0 0,-1 0 1 0 0,1 0 0 0 0,-1 0-1 0 0,1 0 1 0 0,-1 1-1 0 0,1-1 1 0 0,0-2 0 0 0,-1-3 22 0 0,1 1 0 0 0,1-1 0 0 0,-1 1 0 0 0,3-11 0 0 0,-1 9-14 0 0,0 0 1 0 0,0 0-1 0 0,0 1 1 0 0,1-1-1 0 0,0 0 1 0 0,1 1-1 0 0,-1 0 1 0 0,2 0-1 0 0,-1 0 1 0 0,1 0-1 0 0,0 1 1 0 0,0 0 0 0 0,0 0-1 0 0,1 0 1 0 0,0 1-1 0 0,8-6 1 0 0,-8 7-6 0 0,-1 0 0 0 0,1 1 0 0 0,0 0 0 0 0,0 0 1 0 0,0 0-1 0 0,0 1 0 0 0,0 0 0 0 0,0 0 0 0 0,1 1 1 0 0,12-2-1 0 0,-13 2 2 0 0,1 1 1 0 0,-1 0-1 0 0,1 0 1 0 0,7 1-1 0 0,-12 0-10 0 0,1-1 1 0 0,-1 1-1 0 0,1 0 0 0 0,-1 0 0 0 0,1 0 1 0 0,-1 0-1 0 0,1 0 0 0 0,-1 1 0 0 0,0-1 0 0 0,0 1 1 0 0,0 0-1 0 0,3 2 0 0 0,-3-3-3 0 0,-1 1 0 0 0,0-1-1 0 0,1 1 1 0 0,-1 0 0 0 0,0-1-1 0 0,0 1 1 0 0,0 0 0 0 0,0 0-1 0 0,0-1 1 0 0,0 1 0 0 0,-1 0 0 0 0,1 0-1 0 0,-1 0 1 0 0,1 0 0 0 0,-1 0-1 0 0,0 0 1 0 0,0 0 0 0 0,0 0-1 0 0,0 0 1 0 0,0 0 0 0 0,0 0 0 0 0,0 0-1 0 0,-1 0 1 0 0,1 0 0 0 0,-1 0-1 0 0,1 0 1 0 0,-1 0 0 0 0,0 0-1 0 0,0 0 1 0 0,0-1 0 0 0,0 1 0 0 0,-2 2-1 0 0,-9 13-1943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53.4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192 280 3808 0 0,'0'0'24'0'0,"-4"5"-1"0"0,-22 22 42 0 0,1-8 400 0 0,23-19-406 0 0,1 1 0 0 0,-1-1 0 0 0,0 1 0 0 0,0-1 0 0 0,0 1 0 0 0,0-1 0 0 0,1 0 0 0 0,-1 0 0 0 0,0 0 0 0 0,0 0 0 0 0,0 0 0 0 0,0 0-1 0 0,-3-1 1 0 0,-10-1 507 0 0,13 2-473 0 0,-1-1 0 0 0,0 1 0 0 0,1-1 0 0 0,-1 0 0 0 0,0 1 0 0 0,1-1 0 0 0,-1 0 0 0 0,1-1 1 0 0,-1 1-1 0 0,1 0 0 0 0,0-1 0 0 0,-1 1 0 0 0,-2-4 0 0 0,-10-5 461 0 0,12 8-456 0 0,1 1 0 0 0,-1-1 0 0 0,1 0 0 0 0,-1 0 0 0 0,1 0 0 0 0,0 0-1 0 0,0 0 1 0 0,0-1 0 0 0,0 1 0 0 0,0-1 0 0 0,1 1 0 0 0,-1-1 0 0 0,-1-4 0 0 0,1 3-2 0 0,1-2 0 0 0,-1 1 0 0 0,1 0 0 0 0,0 0 1 0 0,0 0-1 0 0,1-1 0 0 0,0-5 0 0 0,0 0-1 0 0,1-1 0 0 0,0 1 0 0 0,1 0 0 0 0,1 0 0 0 0,0 1 0 0 0,7-20 0 0 0,-7 25-28 0 0,-1 0-1 0 0,1 1 1 0 0,0-1-1 0 0,1 1 0 0 0,-1-1 1 0 0,1 1-1 0 0,8-7 1 0 0,-2 2 28 0 0,1 1 0 0 0,12-6 1 0 0,-20 12-76 0 0,0 0 0 0 0,0 0 0 0 0,1 1 0 0 0,-1-1 0 0 0,0 1 0 0 0,1 0 0 0 0,-1 0 0 0 0,1 1 0 0 0,-1-1 0 0 0,1 1 0 0 0,0-1 1 0 0,-1 1-1 0 0,1 0 0 0 0,0 0 0 0 0,-1 1 0 0 0,1-1 0 0 0,4 2 0 0 0,47 18 171 0 0,-51-19-175 0 0,-1 1-1 0 0,1 0 1 0 0,-1 0 0 0 0,0 1 0 0 0,0-1 0 0 0,0 1 0 0 0,0-1 0 0 0,0 1 0 0 0,-1 0 0 0 0,1 0 0 0 0,3 6 0 0 0,11 12 122 0 0,-16-20-117 0 0,0 1 0 0 0,0-1 1 0 0,0 1-1 0 0,-1 0 0 0 0,1-1 1 0 0,-1 1-1 0 0,1 0 0 0 0,-1-1 0 0 0,1 1 1 0 0,-1 0-1 0 0,0 0 0 0 0,0-1 0 0 0,0 1 1 0 0,0 0-1 0 0,0 0 0 0 0,-1 3 0 0 0,1 4 26 0 0,-1-7-37 0 0,1 0 0 0 0,0 0 0 0 0,-1 0 0 0 0,0 0 1 0 0,1 0-1 0 0,-1 0 0 0 0,0 0 0 0 0,0 0 0 0 0,0 0 0 0 0,0-1 0 0 0,0 1 0 0 0,-1 0 0 0 0,1-1 1 0 0,-3 3-1 0 0,1 0 7 0 0,0-1 0 0 0,-1 0 0 0 0,0 0 0 0 0,1-1 0 0 0,-9 5 1 0 0,-30 10 74 0 0,38-15-79 0 0,0-1 0 0 0,-1 0 0 0 0,1 0 0 0 0,0 0-1 0 0,-1-1 1 0 0,1 0 0 0 0,-1 0 0 0 0,-4 0 0 0 0,-6 0 82 0 0,14 1-85 0 0,0-1 0 0 0,-1 0 0 0 0,1 0 0 0 0,-1 0 0 0 0,1 0 0 0 0,0 0 0 0 0,-1 0 0 0 0,1 0 0 0 0,0-1-1 0 0,-1 1 1 0 0,1-1 0 0 0,0 1 0 0 0,-2-1 0 0 0,-1-1 18 0 0,1 0 0 0 0,1 0-1 0 0,-1-1 1 0 0,0 1-1 0 0,1-1 1 0 0,-1 1 0 0 0,1-1-1 0 0,-1 0 1 0 0,1 0 0 0 0,0 0-1 0 0,1 0 1 0 0,-1 0-1 0 0,0 0 1 0 0,1-1 0 0 0,0 1-1 0 0,0-1 1 0 0,0 1 0 0 0,0-1-1 0 0,0 1 1 0 0,1-1-1 0 0,-1 1 1 0 0,1-1 0 0 0,0 0-1 0 0,0 1 1 0 0,0-1 0 0 0,1 1-1 0 0,-1-1 1 0 0,1 1-1 0 0,0-1 1 0 0,0 1 0 0 0,3-7-1 0 0,25-52 383 0 0,-26 55-351 0 0,1 1 0 0 0,0 0 1 0 0,0 0-1 0 0,8-8 1 0 0,-10 12-38 0 0,1 0 1 0 0,-1 0 0 0 0,1 0 0 0 0,-1 1 0 0 0,1-1-1 0 0,0 1 1 0 0,-1-1 0 0 0,1 1 0 0 0,0 0 0 0 0,0 0-1 0 0,0 0 1 0 0,6-1 0 0 0,-7 2-17 0 0,1-1 18 0 0,1 1 0 0 0,-1-1 0 0 0,0 1-1 0 0,1 0 1 0 0,-1 0 0 0 0,0 0-1 0 0,1 0 1 0 0,-1 1 0 0 0,0-1-1 0 0,0 1 1 0 0,1 0 0 0 0,2 1 0 0 0,0 0-2 0 0,-4-1-12 0 0,0 0 0 0 0,1 0 0 0 0,-1 0 0 0 0,0 0 0 0 0,0 0 0 0 0,0 0 0 0 0,-1 0 0 0 0,1 1 0 0 0,0-1 0 0 0,0 1 1 0 0,-1-1-1 0 0,1 1 0 0 0,-1 0 0 0 0,3 2 0 0 0,-2 1 5 0 0,1-1 13 0 0,0 1-1 0 0,0 0 1 0 0,-1 0 0 0 0,1 0 0 0 0,-1 0 0 0 0,-1 0 0 0 0,1 1-1 0 0,-1-1 1 0 0,2 11 0 0 0,-3-7 31 0 0,0-7-46 0 0,0-1 0 0 0,1 0-1 0 0,-1 0 1 0 0,0 1 0 0 0,0-1-1 0 0,0 0 1 0 0,0 0 0 0 0,-1 0-1 0 0,1 1 1 0 0,0-1 0 0 0,0 0-1 0 0,-1 0 1 0 0,1 0 0 0 0,-1 1-1 0 0,1-1 1 0 0,-1 0 0 0 0,1 0-1 0 0,-1 0 1 0 0,0 0 0 0 0,0 0-1 0 0,1 0 1 0 0,-1 0 0 0 0,0 0-1 0 0,0-1 1 0 0,0 1 0 0 0,0 0-1 0 0,0 0 1 0 0,-2 0 0 0 0,-1 2-1 0 0,3-2-7 0 0,0 0 0 0 0,-1 0 0 0 0,1 0 1 0 0,0 0-1 0 0,-1 0 0 0 0,1-1 0 0 0,-1 1 0 0 0,1-1 0 0 0,-1 1 1 0 0,1-1-1 0 0,-1 1 0 0 0,1-1 0 0 0,-1 0 0 0 0,1 0 0 0 0,-2 1 0 0 0,-9-1 15 0 0,6 0-1 0 0,-1 0 1 0 0,0 0-1 0 0,1 0 0 0 0,-12-3 1 0 0,10 1-12 0 0,6 1-3 0 0,1 1 0 0 0,-1 0 0 0 0,0-1 0 0 0,1 1 0 0 0,-1-1 0 0 0,0 1 0 0 0,1-1 0 0 0,-1 0 0 0 0,0 0 0 0 0,1 1 0 0 0,-1-1 0 0 0,1-1-1 0 0,0 1 1 0 0,-1 0 0 0 0,1 0 0 0 0,0 0 0 0 0,0-1 0 0 0,-1 1 0 0 0,1 0 0 0 0,0-1 0 0 0,-1-2 0 0 0,2 3 2 0 0,-1-1 0 0 0,1 1 0 0 0,0-1-1 0 0,0 1 1 0 0,0 0 0 0 0,0-1 0 0 0,0 1 0 0 0,1-1 0 0 0,-1 1 0 0 0,0 0 0 0 0,1-1 0 0 0,-1 1-1 0 0,1 0 1 0 0,-1 0 0 0 0,1-1 0 0 0,-1 1 0 0 0,1 0 0 0 0,1-2 0 0 0,20-23-5 0 0,-16 18 7 0 0,-3 4-6 0 0,1 1-1 0 0,-1-1 0 0 0,0 1 0 0 0,1 0 0 0 0,0 0 0 0 0,0 0 0 0 0,0 0 0 0 0,0 0 0 0 0,0 1 0 0 0,0 0 0 0 0,1 0 0 0 0,-1 0 0 0 0,1 1 0 0 0,6-2 0 0 0,24-3 7 0 0,-32 6-8 0 0,0 0 1 0 0,0 0-1 0 0,0 1 1 0 0,0-1-1 0 0,-1 1 0 0 0,1-1 1 0 0,0 1-1 0 0,-1 0 0 0 0,1 0 1 0 0,3 1-1 0 0,-1 1 1 0 0,0 1-1 0 0,0-1 1 0 0,-1 1-1 0 0,1 0 1 0 0,-1 0-1 0 0,1 0 1 0 0,-1 1-1 0 0,-1 0 1 0 0,5 5-1 0 0,10 13 3 0 0,-16-21-2 0 0,0 1 0 0 0,0 0 0 0 0,0 0 1 0 0,0 0-1 0 0,0 0 0 0 0,-1 0 0 0 0,1 0 1 0 0,-1 0-1 0 0,0 1 0 0 0,0-1 0 0 0,1 7 0 0 0,-1 1 6 0 0,0-1 0 0 0,-2 18-1 0 0,0-17-2 0 0,0-3 0 0 0,0 0 0 0 0,0 0-1 0 0,-1 0 1 0 0,0-1 0 0 0,-1 1-1 0 0,0-1 1 0 0,0 1 0 0 0,0-1-1 0 0,-1 0 1 0 0,0 0 0 0 0,-6 6-1 0 0,10-12-2 0 0,-1 0-1 0 0,0-1 0 0 0,0 1 0 0 0,0 0 1 0 0,0-1-1 0 0,0 1 0 0 0,0-1 0 0 0,0 1 0 0 0,0-1 1 0 0,0 0-1 0 0,0 1 0 0 0,0-1 0 0 0,0 0 0 0 0,0 0 1 0 0,-2 0-1 0 0,-18 0 12 0 0,13 0-12 0 0,4 0 1 0 0,0 0 0 0 0,1 0 0 0 0,-1-1 0 0 0,0 1 0 0 0,0-1 0 0 0,1 0 0 0 0,-1 0 0 0 0,1 0 0 0 0,-1-1 0 0 0,1 1 0 0 0,-1-1 0 0 0,1 0-1 0 0,0 0 1 0 0,0 0 0 0 0,0 0 0 0 0,0 0 0 0 0,0-1 0 0 0,0 0 0 0 0,1 1 0 0 0,-1-1 0 0 0,1 0 0 0 0,0 0 0 0 0,0 0 0 0 0,0 0 0 0 0,0-1 0 0 0,-1-3 0 0 0,-1-1 0 0 0,0 0-1 0 0,1 0 1 0 0,0 0 0 0 0,1-1-1 0 0,0 1 1 0 0,0-1-1 0 0,1 1 1 0 0,0-1 0 0 0,1-17-1 0 0,0 21 2 0 0,1 1 0 0 0,0-1 0 0 0,0 1 0 0 0,1-1 0 0 0,-1 1 0 0 0,1 0 0 0 0,0-1 0 0 0,0 1 0 0 0,0 0 0 0 0,1 0 0 0 0,3-4 0 0 0,-1 1 0 0 0,1 1 1 0 0,0 0 0 0 0,0 0-1 0 0,0 0 1 0 0,8-5-1 0 0,-9 8 0 0 0,0 1 0 0 0,1-1 0 0 0,-1 1 0 0 0,1 0 0 0 0,0 0-1 0 0,0 0 1 0 0,0 1 0 0 0,-1 0 0 0 0,1 0 0 0 0,9 0 0 0 0,-2 0 11 0 0,-5 0-8 0 0,-1 1 1 0 0,0 0 0 0 0,1 1-1 0 0,-1 0 1 0 0,0 0 0 0 0,1 0 0 0 0,12 5-1 0 0,-2 1 47 0 0,30 16 1 0 0,-45-22-46 0 0,-1 1 1 0 0,1 0-1 0 0,-1 0 1 0 0,0 0-1 0 0,4 3 1 0 0,-5-3-1 0 0,0-1-1 0 0,1 0 1 0 0,-1 1 0 0 0,1-1 0 0 0,-1 0-1 0 0,1 1 1 0 0,0-1 0 0 0,-1 0 0 0 0,1 0-1 0 0,0-1 1 0 0,3 2 0 0 0,-5-2 1 0 0,1 1 0 0 0,0-1 1 0 0,-1 0-1 0 0,1 0 0 0 0,-1 1 0 0 0,1-1 0 0 0,-1 0 1 0 0,1 1-1 0 0,0-1 0 0 0,-1 0 0 0 0,1 1 1 0 0,-1-1-1 0 0,0 1 0 0 0,1-1 0 0 0,-1 1 1 0 0,1-1-1 0 0,-1 1 0 0 0,0-1 0 0 0,1 1 0 0 0,-1-1 1 0 0,0 1-1 0 0,1 0 0 0 0,-1-1 0 0 0,0 1 1 0 0,0 0-1 0 0,0 0 184 0 0,0-16-88 0 0,2 8 64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54.9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440 401 11352 0 0,'0'0'145'0'0,"-4"4"4"0"0,-1 2-90 0 0,-2 3 135 0 0,0-1 0 0 0,-11 11-1 0 0,16-18-125 0 0,-1 1 1 0 0,1-1-1 0 0,-1 0 0 0 0,0 0 0 0 0,0 0 0 0 0,0 0 0 0 0,0-1 0 0 0,0 1 0 0 0,0-1 0 0 0,0 1 0 0 0,1-1 1 0 0,-1 0-1 0 0,-5-1 0 0 0,2 1 1 0 0,-8-1 81 0 0,1 0 0 0 0,-1-1 0 0 0,1 0 0 0 0,-1-1 0 0 0,1 0 0 0 0,-14-7 0 0 0,6 2 45 0 0,0-2 0 0 0,-37-23 0 0 0,46 25-157 0 0,1-1 1 0 0,0-1-1 0 0,0 0 1 0 0,1-1-1 0 0,0 0 1 0 0,1 0 0 0 0,1-1-1 0 0,-1 0 1 0 0,2 0-1 0 0,0-1 1 0 0,0 0 0 0 0,1 0-1 0 0,1-1 1 0 0,0 0-1 0 0,-4-23 1 0 0,8 32-32 0 0,0 0 1 0 0,0 0 0 0 0,1 0-1 0 0,0 0 1 0 0,0 0 0 0 0,0 0-1 0 0,1 0 1 0 0,0 0-1 0 0,0 1 1 0 0,0-1 0 0 0,0 0-1 0 0,1 0 1 0 0,0 1 0 0 0,0-1-1 0 0,0 1 1 0 0,0 0-1 0 0,1-1 1 0 0,0 1 0 0 0,0 0-1 0 0,0 1 1 0 0,0-1 0 0 0,0 0-1 0 0,1 1 1 0 0,0 0-1 0 0,4-4 1 0 0,1 1 2 0 0,1 0 0 0 0,0 0 0 0 0,0 1 0 0 0,0 0 0 0 0,0 0 0 0 0,1 2-1 0 0,0-1 1 0 0,0 1 0 0 0,21-3 0 0 0,14 3 15 0 0,0 1 0 0 0,0 2 0 0 0,0 3 0 0 0,62 10 1 0 0,-33 1 46 0 0,106 33 0 0 0,-141-34-40 0 0,89 30 80 0 0,-114-36-430 0 0,1-2 1 0 0,-1 0 0 0 0,1 0-1 0 0,0-2 1 0 0,24 3 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04.3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17745 1026 14168 0 0,'-33'-4'0'0'0,"-19"0"0"0"0,-170-16 114 0 0,-71-6 109 0 0,183 20-140 0 0,-137-10 274 0 0,210 12-291 0 0,-318-21 531 0 0,-291-21 59 0 0,375 24-463 0 0,-155-15-10 0 0,-315-28-45 0 0,500 45-107 0 0,-271-16 23 0 0,228 17-27 0 0,-150-10 30 0 0,-257-20 38 0 0,169 13-55 0 0,165 12-16 0 0,197 12-10 0 0,-302-19 11 0 0,165 17-12 0 0,122 5-7 0 0,-624-32 37 0 0,180 8 7 0 0,282 18-22 0 0,-220-25 10 0 0,192 12-10 0 0,40 6-5 0 0,20-1-4 0 0,-269-17 19 0 0,268 23-22 0 0,-510-29 50 0 0,40 6 46 0 0,437 23-45 0 0,-48-2-14 0 0,279 16-42 0 0,-425-17 58 0 0,276 12-28 0 0,-35-2 7 0 0,166 3-23 0 0,-72-4 3 0 0,109 9-17 0 0,-102-5 18 0 0,189 7-28 0 0,-351-15 38 0 0,211 10-28 0 0,-90 2 25 0 0,157 6-26 0 0,22-2 29 0 0,-84 14 0 0 0,77-6-9 0 0,-34 9 35 0 0,79-14-46 0 0,0 0 1 0 0,1 1-1 0 0,-1 1 1 0 0,-15 9-1 0 0,15-8 14 0 0,1 2 1 0 0,1 0-1 0 0,-1 0 0 0 0,1 2 1 0 0,1-1-1 0 0,0 2 0 0 0,-17 20 1 0 0,10-5 43 0 0,0 1 0 0 0,2 1 1 0 0,2 1-1 0 0,0 0 0 0 0,2 1 1 0 0,-15 51-1 0 0,-25 152 246 0 0,2-3-79 0 0,5-36-85 0 0,12-50-54 0 0,-67 322 169 0 0,45-69-75 0 0,25 3 4 0 0,28-346-175 0 0,-12 220 135 0 0,13 2 22 0 0,2-272-182 0 0,7 137 113 0 0,-3-108-68 0 0,1 0-1 0 0,10 36 1 0 0,-6-40 2 0 0,1-1 0 0 0,1-1-1 0 0,1 0 1 0 0,31 50-1 0 0,-37-69-33 0 0,1 0 0 0 0,0-1 0 0 0,0 0-1 0 0,1 0 1 0 0,9 6 0 0 0,44 30 79 0 0,-51-38-79 0 0,1 0-1 0 0,0-1 1 0 0,0-1 0 0 0,0 0 0 0 0,14 3 0 0 0,58 10 65 0 0,-79-17-79 0 0,22 3 26 0 0,-1-1-1 0 0,29-2 0 0 0,11 0 19 0 0,162 3 80 0 0,328-24 76 0 0,-437 15-165 0 0,87-2 22 0 0,156-1 36 0 0,-153 4-45 0 0,-26 2-9 0 0,231-4 39 0 0,-66 14-2 0 0,49 0 17 0 0,375 23 84 0 0,-387-11-95 0 0,-123-4-24 0 0,-31 2-11 0 0,47 2 11 0 0,-252-18-55 0 0,282 16 62 0 0,-215-8-49 0 0,162 13 36 0 0,-169-18-36 0 0,164 12 31 0 0,-184-10-36 0 0,225 16 46 0 0,-4-13 1 0 0,149 8 16 0 0,-41 2-13 0 0,156 11 24 0 0,-172-10-30 0 0,11 1-3 0 0,-185-7-26 0 0,197 15 17 0 0,-25-1-11 0 0,-164-14-8 0 0,191 11 2 0 0,-27-3-6 0 0,198 9 4 0 0,200 6-8 0 0,-28 8-10 0 0,-480-28-2 0 0,175 13-4 0 0,-168-12 4 0 0,101 10-4 0 0,-122-6 4 0 0,113 14-3 0 0,187 23 12 0 0,-171-24-9 0 0,-162-14-2 0 0,28 3 0 0 0,19 0 4 0 0,-119-12-8 0 0,-7-7 4 0 0,-1 0 0 0 0,-98-1-4 0 0,81 4 2 0 0,-67-9 1 0 0,38 1 2 0 0,-63 1-3 0 0,1-1 1 0 0,-1-2 0 0 0,1 0-1 0 0,37-10 1 0 0,-20 3-1 0 0,-16 3 3 0 0,32-11 0 0 0,43-21 15 0 0,-99 35-18 0 0,-1 0-1 0 0,0 0 1 0 0,0-1 0 0 0,-1 0-1 0 0,1-1 1 0 0,-1 0 0 0 0,0 0-1 0 0,0 0 1 0 0,0 0 0 0 0,-1-1-1 0 0,0 0 1 0 0,0 0 0 0 0,0-1-1 0 0,-1 1 1 0 0,0-1 0 0 0,0 0 0 0 0,-1 0-1 0 0,4-11 1 0 0,-3 5 2 0 0,0 1 0 0 0,0-1-1 0 0,-1 0 1 0 0,-1-1 0 0 0,-1 1 0 0 0,0 0 0 0 0,0 0 0 0 0,-3-27 0 0 0,-1 9 2 0 0,-10-82 10 0 0,8 84-11 0 0,-16-54 0 0 0,-81-273 9 0 0,90 302-12 0 0,-53-316 30 0 0,57 267-25 0 0,4-123 0 0 0,15 41 15 0 0,8 1-1 0 0,43-183 0 0 0,-13 93 30 0 0,-36 196-22 0 0,21-162 70 0 0,-29 139-9 0 0,-3 51-39 0 0,-2 35-24 0 0,1-1 0 0 0,-2 0 1 0 0,0 0-1 0 0,-1 0 0 0 0,-6-27 0 0 0,1 17 31 0 0,5 18-43 0 0,0 1 1 0 0,0 0-1 0 0,0-1 1 0 0,-1 1-1 0 0,-5-8 1 0 0,-1-1 12 0 0,5 8-21 0 0,-1 0 0 0 0,0 0 0 0 0,0 0 0 0 0,-1 1 0 0 0,1 0 0 0 0,-2 0 0 0 0,-10-10 0 0 0,-42-23-1405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05.8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394 0 12256 0 0,'3'42'152'0'0,"-2"-23"224"0"0,6 35 0 0 0,-5-43-160 0 0,-1 0 0 0 0,0 0 0 0 0,-1 0 0 0 0,0 14 0 0 0,-1 3 174 0 0,-6 135 1322 0 0,5-137-1592 0 0,1 0 0 0 0,4 42 0 0 0,1 23 60 0 0,-5-65-117 0 0,-12 161 385 0 0,-1-46-103 0 0,2-9-52 0 0,-22 177 359 0 0,2-18-78 0 0,-15-2-6 0 0,-5 6-11 0 0,13-72-161 0 0,34-197-346 0 0,-31 181 385 0 0,-3 17 13 0 0,20-113-218 0 0,4-19-53 0 0,-4 36 81 0 0,6-25-76 0 0,5-38 5 0 0,3 0-1 0 0,3 67 1 0 0,2-96-66 0 0,7 5 94 0 0,-6-38-160 0 0,0 2-10 0 0,-1-5-44 0 0,0 0 0 0 0,0 0 0 0 0,0 0 0 0 0,0 0 0 0 0,0 0-1 0 0,0 0 1 0 0,0 0 0 0 0,0 0 0 0 0,0 0 0 0 0,0 0 0 0 0,0 0 0 0 0,0 0-1 0 0,0 0 1 0 0,0 0 0 0 0,0 0 0 0 0,0 0 0 0 0,0 0 0 0 0,0 0 0 0 0,0 0-1 0 0,0 0 1 0 0,0 0 0 0 0,0 0 0 0 0,0 0 0 0 0,0 0 0 0 0,0 0-1 0 0,0 0 1 0 0,-1 0 0 0 0,1 0 0 0 0,0 0 0 0 0,0 0 0 0 0,0 0 0 0 0,0 0-1 0 0,0 0 1 0 0,0 0 0 0 0,0 0 0 0 0,0 0 0 0 0,0 0 0 0 0,0 0 0 0 0,0 0-1 0 0,0 0 1 0 0,0 0 0 0 0,0 0 0 0 0,0 0 0 0 0,0 0 0 0 0,0 0 0 0 0,0 0-1 0 0,0 0 1 0 0,0 0 0 0 0,0 0 0 0 0,0 0 0 0 0,0 0 0 0 0,0 0-1 0 0,0 0 1 0 0,0 0 0 0 0,-1 0 0 0 0,1 0 0 0 0,0 1 0 0 0,0-1 0 0 0,0 0-1 0 0,0 0 1 0 0,0 0 0 0 0,0 0 0 0 0,0 0 0 0 0,0 0 0 0 0,0 0 0 0 0,0 0-1 0 0,0 0 1 0 0,0 0 0 0 0,0 0 0 0 0,0 0 1 0 0,0 0 0 0 0,0 0 0 0 0,0 0 0 0 0,0 0 0 0 0,0 0-1 0 0,0 0 1 0 0,-1-1 0 0 0,1 1 0 0 0,0 0 0 0 0,0 0 0 0 0,0 0 0 0 0,0 0 0 0 0,0 0 0 0 0,0 0 0 0 0,0 0 0 0 0,0-1 0 0 0,0 1 0 0 0,0 0-1 0 0,0 0 1 0 0,0 0 0 0 0,0 0 0 0 0,-1-1 0 0 0,1 1 0 0 0,0 0 0 0 0,0 0 0 0 0,0 0 0 0 0,0 0 0 0 0,0 0 0 0 0,0-1 0 0 0,1 1-1 0 0,-1 0 1 0 0,0 0 0 0 0,0 0 0 0 0,0 0 0 0 0,0 0 0 0 0,0-1 0 0 0,0 1 0 0 0,0 0 0 0 0,0 0 0 0 0,0 0 0 0 0,0 0 0 0 0,0 0 0 0 0,0 0-1 0 0,1-1 1 0 0,-1 1 0 0 0,0 0 0 0 0,0 0 0 0 0,0 0 0 0 0,0 0 0 0 0,0 0 0 0 0,0 0 0 0 0,1 0 0 0 0,-1 0 0 0 0,7-10 47 0 0,17-52 5 0 0,23-81-1 0 0,2-76 47 0 0,-23 48-43 0 0,-2 3-10 0 0,-3 13-7 0 0,15-91 8 0 0,-33 222-41 0 0,50-424 53 0 0,-11 149-14 0 0,19 1-7 0 0,-27 162-23 0 0,46-162 17 0 0,-75 283-31 0 0,42-160 27 0 0,-6-3-4 0 0,-12 26 5 0 0,-19 88-13 0 0,14-172 14 0 0,-24 232-30 0 0,4-28 2 0 0,-2 24-1 0 0,-1 1 0 0 0,0-1 1 0 0,-1 0-1 0 0,0 0 0 0 0,-1-13 0 0 0,1 20-2 0 0,0 0 0 0 0,0 0 0 0 0,0 0 0 0 0,0 0 0 0 0,0 0 0 0 0,0 0 0 0 0,0 0 0 0 0,0 0 0 0 0,0 0 0 0 0,1 0 0 0 0,-1 0 1 0 0,0 0-1 0 0,1 0 0 0 0,0 0 0 0 0,2-12 8 0 0,-4 11-8 0 0,-2 5 0 0 0,-2 4 0 0 0,4-6 0 0 0,-2 5 0 0 0,0 0 0 0 0,0 1 0 0 0,0 0 0 0 0,1-1 0 0 0,-1 1 0 0 0,2 0 0 0 0,-2 7 0 0 0,-1 4-1 0 0,-16 56-7 0 0,4-17-2 0 0,-11 75-1 0 0,25-116 8 0 0,-26 170-22 0 0,-18 139-55 0 0,18-105 34 0 0,-5 45-2 0 0,-14 485-2 0 0,43-640 39 0 0,-19 413 0 0 0,5-220 11 0 0,13-240 0 0 0,-2 0 0 0 0,-29 117 0 0 0,32-165-65 0 0,-2 0 1 0 0,-9 20-1 0 0,4-15-2763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8:58.0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307 92 13968 0 0,'-29'-19'12'0'0,"-22"-17"81"0"0,46 32 55 0 0,0 0 0 0 0,0 0-1 0 0,-1 1 1 0 0,0 0 0 0 0,1 0 0 0 0,-1 0 0 0 0,0 0-1 0 0,0 1 1 0 0,0 0 0 0 0,-1 0 0 0 0,1 1 0 0 0,0 0-1 0 0,-10-1 1 0 0,14 2-91 0 0,0 1-1 0 0,0-1 0 0 0,1 0 1 0 0,-1 1-1 0 0,0-1 1 0 0,1 1-1 0 0,-1 0 1 0 0,0-1-1 0 0,1 1 1 0 0,-1 0-1 0 0,1 0 0 0 0,-1 0 1 0 0,1 0-1 0 0,-1 0 1 0 0,-1 2-1 0 0,-17 22 148 0 0,16-20-158 0 0,1-1-25 0 0,1-1 0 0 0,0 1 0 0 0,1 0 0 0 0,-1 0-1 0 0,1 0 1 0 0,-1 0 0 0 0,1 0 0 0 0,0 0 0 0 0,0 0-1 0 0,1 0 1 0 0,-1 0 0 0 0,1 6 0 0 0,0-2-1 0 0,1-1 1 0 0,0 1-1 0 0,0 0 1 0 0,0-1-1 0 0,5 13 1 0 0,-4-14-12 0 0,1 0 1 0 0,0 0-1 0 0,0 0 0 0 0,0 0 1 0 0,1-1-1 0 0,0 0 0 0 0,0 1 1 0 0,6 4-1 0 0,2 2 9 0 0,27 19 0 0 0,-25-22-8 0 0,0 0 0 0 0,0-1 0 0 0,24 9 0 0 0,48 13 25 0 0,-77-27-33 0 0,31 9 16 0 0,0-3-1 0 0,75 9 1 0 0,84-9 25 0 0,-70-16-2 0 0,-122 6-37 0 0,-1 0-1 0 0,1-1 1 0 0,-1 1-1 0 0,11-6 0 0 0,-3 2 10 0 0,-3 3-7 0 0,-7 3 9 0 0,-6 1 24 0 0,-50 23-15 0 0,1 3 0 0 0,-52 37 0 0 0,0 15 56 0 0,-169 170 0 0 0,226-200-43 0 0,2 1 0 0 0,-58 90-1 0 0,85-115-24 0 0,-44 72 44 0 0,47-73-28 0 0,2 0 0 0 0,-11 34 0 0 0,-7 48-1393 0 0,28-100 492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5.3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9536 0 0,'8'3'0'0'0,"10"5"348"0"0,0 0 0 0 0,0-1 0 0 0,23 6 0 0 0,7 1 457 0 0,-30-8-411 0 0,-1-1 0 0 0,31 5-1 0 0,87 9 1050 0 0,22 3-311 0 0,-57-7-551 0 0,-52-7-337 0 0,65 4 0 0 0,13-5-11 0 0,37 2-107 0 0,-81-6-86 0 0,-22-1 5 0 0,79-7-1 0 0,-97 1-29 0 0,3 0 2 0 0,48-11 0 0 0,10-10 170 0 0,-68 16-2505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09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11564 445 8640 0 0,'-3'4'64'0'0,"-5"7"-51"0"0,-16 21 276 0 0,20-28-165 0 0,1 0 0 0 0,0-1-1 0 0,-1 0 1 0 0,0 0 0 0 0,1 0 0 0 0,-9 5 0 0 0,-18 4 306 0 0,-45 14-1 0 0,46-17-256 0 0,-28 7 87 0 0,-1-2 0 0 0,0-3 0 0 0,-1-3 0 0 0,-90 2 0 0 0,-7 0-2 0 0,23-1-96 0 0,-44 3 20 0 0,82-5-75 0 0,-234 42 307 0 0,271-38-308 0 0,-293 71 545 0 0,301-69-554 0 0,-55 18 211 0 0,2 5-1 0 0,-113 56 1 0 0,142-60-97 0 0,-64 32 241 0 0,113-50-341 0 0,3-2 77 0 0,-29 20 1 0 0,50-31-168 0 0,-1 0 1 0 0,1 0 0 0 0,0 0 0 0 0,-1 0 0 0 0,1 0-1 0 0,-1-1 1 0 0,1 1 0 0 0,-1 0 0 0 0,1-1 0 0 0,-4 1-1 0 0,5-39 373 0 0,1 17-341 0 0,-2-1-1 0 0,0 1 1 0 0,-2-1 0 0 0,-6-26 0 0 0,2 20 25 0 0,-15-33-1 0 0,18 50-55 0 0,-1 1 0 0 0,0 0 0 0 0,-1 0-1 0 0,0 1 1 0 0,-1 0 0 0 0,-10-11 0 0 0,-126-121 195 0 0,106 109-166 0 0,-2 2 0 0 0,0 1 0 0 0,-65-35 0 0 0,74 49 12 0 0,-57-21 0 0 0,-36-3 70 0 0,70 23-77 0 0,41 12-42 0 0,-56-17 140 0 0,-114-21 0 0 0,18 24 29 0 0,29 3-28 0 0,-93-1 82 0 0,118 10-116 0 0,-357-7 362 0 0,461 13-479 0 0,-244 10 192 0 0,-11 9-7 0 0,-147 7 50 0 0,11 6-12 0 0,373-30-213 0 0,-220 15 114 0 0,-160 3 64 0 0,-106 0 33 0 0,311-15-144 0 0,-243 3 92 0 0,219-5-94 0 0,-155-3 51 0 0,338-1-116 0 0,-373-10 110 0 0,384 11-114 0 0,-406-8 130 0 0,344 4-108 0 0,-300-24 91 0 0,283 14-86 0 0,-89-8 27 0 0,154 19-50 0 0,-206-24 68 0 0,-130-41 52 0 0,299 51-79 0 0,-113-39 1 0 0,-68-47 99 0 0,237 92-227 0 0,-37-23-1 0 0,35 15-2528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09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14776 0 0,'32'248'1067'0'0,"-30"-235"-1024"0"0,74 356 2444 0 0,-62-304-2293 0 0,45 189 22 0 0,-50-219-208 0 0,5 24 0 0 0,-5-18 500 0 0,-1-18-3368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0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1536 147 15072 0 0,'-2'-1'0'0'0,"2"0"0"0"0,-1 0 0 0 0,1 1 0 0 0,-1-1 0 0 0,1 1 0 0 0,-1 0 0 0 0,0-1 0 0 0,1 1 0 0 0,-1-1 0 0 0,0 1 0 0 0,1 0 0 0 0,-1 0 0 0 0,0-1 0 0 0,0 1 0 0 0,1 0 0 0 0,-1 0 0 0 0,0 0 0 0 0,0 0 0 0 0,0 0 0 0 0,-273-29 303 0 0,121 17-97 0 0,-229-18 1023 0 0,140 18-602 0 0,-32-9 102 0 0,231 17-458 0 0,-65-15-1 0 0,97 17-235 0 0,5 1-583 0 0,-1-1 1 0 0,1 0-1 0 0,-8-3 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0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14 14168 0 0,'3'14'48'0'0,"0"0"1"0"0,-1 0 0 0 0,0 18 0 0 0,-1-16 1 0 0,6 160 811 0 0,-6-154-773 0 0,0 36 191 0 0,-9 92 0 0 0,2-95-171 0 0,5-31-50 0 0,-8 31 0 0 0,5-29-18 0 0,3-17-14 0 0,-1 0-1 0 0,0 0 1 0 0,0 0-1 0 0,-5 10 1 0 0,4-12 0 0 0,3-7-21 0 0,0 1 1 0 0,0-1-1 0 0,0 1 1 0 0,0-1-1 0 0,0 1 1 0 0,0-1-1 0 0,-1 0 1 0 0,1 1-1 0 0,0-1 1 0 0,0 1 0 0 0,-1-1-1 0 0,1 0 1 0 0,0 1-1 0 0,0-1 1 0 0,-1 1-1 0 0,1-1 1 0 0,0 0-1 0 0,-1 1 1 0 0,1-1-1 0 0,-1 0 1 0 0,1 0-1 0 0,0 1 1 0 0,-1-1-1 0 0,1 0 1 0 0,-1 0-1 0 0,1 0 1 0 0,-1 0-1 0 0,1 1 1 0 0,-1-1 0 0 0,1 0-1 0 0,-1 0 1 0 0,1 0-1 0 0,-1 0 1 0 0,1 0-1 0 0,-1 0 1 0 0,0 0-1 0 0,0-4 38 0 0,-4-9-10 0 0,1 0 0 0 0,0-1 0 0 0,1 0 0 0 0,0 0 1 0 0,1 0-1 0 0,0-24 0 0 0,4 10 81 0 0,1 0 0 0 0,13-50 0 0 0,24-52 321 0 0,-34 113-337 0 0,1 2 0 0 0,1-1-1 0 0,0 1 1 0 0,19-27 0 0 0,49-48 361 0 0,-55 68-313 0 0,1 2 0 0 0,1 0-1 0 0,1 1 1 0 0,1 1 0 0 0,29-15 0 0 0,-46 28-90 0 0,1 1-1 0 0,0 1 1 0 0,0-1 0 0 0,1 2 0 0 0,-1-1 0 0 0,1 1 0 0 0,-1 1 0 0 0,15-1 0 0 0,-14 1-852 0 0,-1 1 0 0 0,12 2 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0.9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446 218 11048 0 0,'7'-7'44'0'0,"2"0"136"0"0,-6 5-101 0 0,1 0 0 0 0,-1 0 0 0 0,0 0 0 0 0,0-1 0 0 0,0 1 0 0 0,0-1 0 0 0,0 0 0 0 0,0 0 0 0 0,-1 0 0 0 0,1 0 0 0 0,-1 0 0 0 0,0-1 0 0 0,3-4 0 0 0,-3 4 8 0 0,0-1 1 0 0,0 0 0 0 0,-1 1 0 0 0,0-1 0 0 0,1 0 0 0 0,-1 0 0 0 0,-1 0 0 0 0,1 1 0 0 0,-1-1 0 0 0,0-8 0 0 0,-1 10-58 0 0,1 0-1 0 0,-1 0 1 0 0,0 0 0 0 0,0 0 0 0 0,0 1 0 0 0,0-1-1 0 0,-1 0 1 0 0,1 1 0 0 0,-1-1 0 0 0,-1-2 0 0 0,-3-4 35 0 0,-2-5 20 0 0,6 9-41 0 0,-1-1 1 0 0,-1 1 0 0 0,-4-6-1 0 0,7 9-28 0 0,0 1 0 0 0,0-1 0 0 0,-1 1 0 0 0,1 0 0 0 0,-1 0 0 0 0,1 0-1 0 0,-1 0 1 0 0,1 0 0 0 0,-1 0 0 0 0,0 0 0 0 0,0 0 0 0 0,1 0 0 0 0,-1 1 0 0 0,0-1 0 0 0,-2 1 0 0 0,-1-1 20 0 0,0 1 0 0 0,-1 0 1 0 0,1 0-1 0 0,0 0 0 0 0,0 1 1 0 0,-6 1-1 0 0,-32 10 168 0 0,35-9-165 0 0,-12 4 68 0 0,0 1 0 0 0,1 1 0 0 0,1 1 1 0 0,-34 23-1 0 0,31-17 51 0 0,1 0 1 0 0,-22 24-1 0 0,17-17-5 0 0,11-10-46 0 0,1 1 1 0 0,1 1 0 0 0,0-1-1 0 0,0 2 1 0 0,-12 23 0 0 0,20-32-56 0 0,0 1 1 0 0,1-1 0 0 0,0 0 0 0 0,0 1-1 0 0,0 0 1 0 0,1 0 0 0 0,1 0-1 0 0,-1 0 1 0 0,1 0 0 0 0,1 0 0 0 0,-1 0-1 0 0,2 0 1 0 0,-1 0 0 0 0,1 1-1 0 0,2 9 1 0 0,-3-16-32 0 0,1 0 0 0 0,0 1 0 0 0,0-1-1 0 0,0 1 1 0 0,0-1 0 0 0,0 0 0 0 0,0 0 0 0 0,1 0 0 0 0,-1 0 0 0 0,1 0-1 0 0,0 0 1 0 0,-1 0 0 0 0,1 0 0 0 0,0 0 0 0 0,4 2 0 0 0,-3-3 5 0 0,0 1 1 0 0,0-1 0 0 0,0 0 0 0 0,0 0 0 0 0,0 0-1 0 0,1 0 1 0 0,-1 0 0 0 0,0-1 0 0 0,1 1 0 0 0,4-1 0 0 0,5-1 47 0 0,0-1 0 0 0,0 0 0 0 0,0-1 0 0 0,22-7 0 0 0,-32 9-66 0 0,25-8 51 0 0,-1 0 1 0 0,42-23-1 0 0,-34 13-14 0 0,-13 8-12 0 0,0-1-1 0 0,41-31 1 0 0,23-30 26 0 0,-75 61-47 0 0,0 0 1 0 0,12-17-1 0 0,-15 18-5 0 0,0 1 0 0 0,0 0 1 0 0,1 0-1 0 0,14-11 0 0 0,-13 13 7 0 0,-8 5-9 0 0,1 1 1 0 0,0 0-1 0 0,-1 0 0 0 0,1 0 0 0 0,5-2 0 0 0,-7 5 1 0 0,0 0 0 0 0,0-1 0 0 0,0 1 0 0 0,0 0 0 0 0,0 0 0 0 0,0 0 0 0 0,0 0 0 0 0,0 0 0 0 0,-1 1 0 0 0,1-1 0 0 0,0 0 0 0 0,-1 0 0 0 0,1 0 0 0 0,0 3 0 0 0,-1 3 5 0 0,-1 0 1 0 0,1 1 0 0 0,-3 7 0 0 0,0 6 1 0 0,-20 170 152 0 0,14-117-95 0 0,-3 35 82 0 0,11-91-113 0 0,1-1-1 0 0,1 0 1 0 0,0 1 0 0 0,5 21 0 0 0,-1-21 17 0 0,0 0-1 0 0,1-1 1 0 0,0 1 0 0 0,12 20 0 0 0,-12-28-4 0 0,0 1 0 0 0,1-2 0 0 0,0 1 0 0 0,1-1 0 0 0,0 0 0 0 0,0 0 0 0 0,18 13 0 0 0,-21-18-26 0 0,1-1-1 0 0,-1 0 1 0 0,1 0 0 0 0,0-1 0 0 0,0 0-1 0 0,0 0 1 0 0,1 0 0 0 0,-1 0 0 0 0,0-1 0 0 0,1 0-1 0 0,-1-1 1 0 0,0 1 0 0 0,1-1 0 0 0,-1-1 0 0 0,1 1-1 0 0,-1-1 1 0 0,0 0 0 0 0,1 0 0 0 0,-1-1 0 0 0,0 0-1 0 0,0 0 1 0 0,9-5 0 0 0,15-10 124 0 0,47-39-1 0 0,-41 29-60 0 0,-14 10-66 0 0,-1-1 0 0 0,0-1 1 0 0,-1-1-1 0 0,33-45 0 0 0,-28 30-2690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1.3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252 414 11760 0 0,'-7'5'14'0'0,"0"-1"0"0"0,-11 5 0 0 0,10-5 32 0 0,1 0-1 0 0,-11 7 0 0 0,5 0 80 0 0,1 0 0 0 0,0 1 0 0 0,-19 26-1 0 0,20-24-33 0 0,-1 0 77 0 0,1 1 0 0 0,1 1 0 0 0,1 0 0 0 0,0 0 0 0 0,0 1 1 0 0,2 0-1 0 0,-11 35 0 0 0,12-27 83 0 0,0 0 0 0 0,2 1 0 0 0,-2 48 0 0 0,6-65-163 0 0,0 0 0 0 0,1-1 1 0 0,0 1-1 0 0,0 0 0 0 0,1-1 0 0 0,1 1 1 0 0,-1-1-1 0 0,1 0 0 0 0,1 0 1 0 0,-1 0-1 0 0,1 0 0 0 0,1 0 0 0 0,0-1 1 0 0,10 13-1 0 0,-13-18-50 0 0,-1 0 0 0 0,1 0 0 0 0,0-1 0 0 0,0 1 1 0 0,0-1-1 0 0,0 1 0 0 0,1-1 0 0 0,-1 0 0 0 0,0 1 0 0 0,0-1 0 0 0,4 1 1 0 0,-4-2-17 0 0,-1 0 1 0 0,1 0-1 0 0,-1 1 1 0 0,1-1 0 0 0,-1 0-1 0 0,1-1 1 0 0,-1 1-1 0 0,1 0 1 0 0,-1 0 0 0 0,1-1-1 0 0,-1 1 1 0 0,1 0-1 0 0,-1-1 1 0 0,0 1-1 0 0,1-1 1 0 0,-1 0 0 0 0,0 0-1 0 0,1 1 1 0 0,-1-1-1 0 0,0 0 1 0 0,0 0 0 0 0,0 0-1 0 0,2-2 1 0 0,17-18-2072 0 0</inkml:trace>
  <inkml:trace contextRef="#ctx0" brushRef="#br0" timeOffset="1">239 1 14368 0 0,'0'3'0'0'0,"0"-2"0"0"0,7 24 0 0 0,4-4 0 0 0,3-8 0 0 0,2-2 0 0 0,-3-1 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1.7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0 359 16072 0 0,'6'9'-1'0'0,"-4"-4"0"0"0,1-1-1 0 0,0 0 1 0 0,-1 0 0 0 0,1 0 0 0 0,1-1-1 0 0,-1 1 1 0 0,1-1 0 0 0,-1 1-1 0 0,1-1 1 0 0,0 0 0 0 0,7 4 0 0 0,-8-6 4 0 0,1 1 1 0 0,-1-1 0 0 0,0 1-1 0 0,0-1 1 0 0,1 0 0 0 0,-1-1-1 0 0,1 1 1 0 0,-1 0 0 0 0,4-1-1 0 0,-5 0 6 0 0,0 0 0 0 0,0-1 0 0 0,0 1 0 0 0,0-1 0 0 0,0 0 0 0 0,0 0 0 0 0,0 1 0 0 0,0-1 0 0 0,-1 0 0 0 0,1-1 0 0 0,0 1 0 0 0,0 0 0 0 0,-1 0 0 0 0,1-1 0 0 0,-1 1 0 0 0,0-1 0 0 0,1 1 0 0 0,1-4 1 0 0,53-76 540 0 0,11-15 275 0 0,-9 18-293 0 0,-20 24-240 0 0,-29 45-223 0 0,-1-1-1 0 0,1 1 0 0 0,1 1 0 0 0,0 0 0 0 0,0 0 0 0 0,0 1 1 0 0,19-9-1 0 0,-24 13-35 0 0,1 0 1 0 0,0 1 0 0 0,0-1-1 0 0,0 1 1 0 0,0 1-1 0 0,0-1 1 0 0,0 1 0 0 0,1 0-1 0 0,-1 0 1 0 0,1 1-1 0 0,-1-1 1 0 0,0 2 0 0 0,1-1-1 0 0,-1 1 1 0 0,9 1-1 0 0,-8 0-7 0 0,0 1 0 0 0,0-1 0 0 0,0 1-1 0 0,-1 0 1 0 0,1 1 0 0 0,-1 0-1 0 0,0 0 1 0 0,0 0 0 0 0,0 1 0 0 0,-1 0-1 0 0,1 0 1 0 0,8 10 0 0 0,-3 1 19 0 0,1 0 0 0 0,-2 0 0 0 0,-1 1-1 0 0,13 30 1 0 0,21 77 115 0 0,-25-69-103 0 0,19 47 70 0 0,-20-68-2666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2.0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17287 0 0,'2'22'0'0'0,"7"37"0"0"0,0 19 0 0 0,1 10 208 0 0,-2-6 8 0 0,2 4 0 0 0,3 3-8 0 0,-8-22 112 0 0,-3-9-8 0 0,2-3 0 0 0,2 2 16 0 0,-5-9-216 0 0,-1-11 8 0 0,0-5-8 0 0,3-9 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2.3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17583 0 0,'8'-3'0'0'0,"7"-1"0"0"0,48 2 0 0 0,22-8 272 0 0,6 2-8 0 0,17 2 8 0 0,-1 9 8 0 0,-3-6-16 0 0,-5-1 8 0 0,1 3 0 0 0,13-2 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2.6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30 323 10152 0 0,'8'15'59'0'0,"0"-1"0"0"0,1 0-1 0 0,14 17 1 0 0,-16-24 5 0 0,-1 1 0 0 0,1-1-1 0 0,1 0 1 0 0,0-1 0 0 0,0 0-1 0 0,14 8 1 0 0,-16-11 77 0 0,1 0 0 0 0,0-1 0 0 0,0 0 0 0 0,0-1 0 0 0,0 0 0 0 0,0 0 0 0 0,0 0-1 0 0,1-1 1 0 0,-1 0 0 0 0,9-1 0 0 0,-11 1-43 0 0,3-1 43 0 0,0 0 0 0 0,0-1 0 0 0,0 0 0 0 0,0 0 0 0 0,0-1 0 0 0,0 0 0 0 0,10-6 0 0 0,-11 5-70 0 0,0 0 1 0 0,-1 0 0 0 0,1-1-1 0 0,-1 0 1 0 0,0 0-1 0 0,6-7 1 0 0,29-39 338 0 0,-36 44-353 0 0,2-3 9 0 0,-1-1 0 0 0,0 1 0 0 0,-1-1 0 0 0,-1-1 0 0 0,0 1 0 0 0,4-14 0 0 0,0-3 31 0 0,-5 19-53 0 0,0 1 0 0 0,-1-1 1 0 0,-1 0-1 0 0,0 0 1 0 0,0 0-1 0 0,0 0 0 0 0,-1 0 1 0 0,-1 0-1 0 0,1 0 1 0 0,-1 1-1 0 0,-1-1 0 0 0,-3-14 1 0 0,2 17-7 0 0,0 0 0 0 0,-1 1 0 0 0,1-1 1 0 0,-1 1-1 0 0,0 0 0 0 0,-1 0 0 0 0,1 0 0 0 0,-7-5 1 0 0,4 3 9 0 0,3 3-16 0 0,0 1 1 0 0,0 0 0 0 0,-1-1-1 0 0,1 1 1 0 0,-1 1-1 0 0,0-1 1 0 0,0 1-1 0 0,0 0 1 0 0,0 0-1 0 0,-1 0 1 0 0,-8-1 0 0 0,1 1 36 0 0,1 0 1 0 0,-1 2 0 0 0,-25 1-1 0 0,29 0-31 0 0,-1 0 0 0 0,1 1 0 0 0,0 1 0 0 0,0-1-1 0 0,0 2 1 0 0,0-1 0 0 0,1 1 0 0 0,-1 1 0 0 0,-8 5 0 0 0,2 0 60 0 0,0 1 1 0 0,1 0 0 0 0,-24 25-1 0 0,29-24-40 0 0,-1-1 0 0 0,2 2 0 0 0,0-1 0 0 0,0 1 0 0 0,1 0 0 0 0,1 0 0 0 0,0 1 0 0 0,1 0 0 0 0,0 0 0 0 0,1 0 0 0 0,1 1 0 0 0,0-1 0 0 0,0 19 0 0 0,2-14 6 0 0,0 0 0 0 0,2 0 0 0 0,0 0 0 0 0,1 0 0 0 0,1 0 0 0 0,1-1 0 0 0,1 0 0 0 0,0 1 0 0 0,1-2 0 0 0,9 19 0 0 0,-5-16 39 0 0,1 0 0 0 0,24 34 0 0 0,-29-46-73 0 0,1 0-1 0 0,-1-1 1 0 0,1-1-1 0 0,0 1 0 0 0,1-1 1 0 0,0 0-1 0 0,0 0 0 0 0,0-1 1 0 0,13 6-1 0 0,0-3 10 0 0,0 0-1 0 0,1-1 0 0 0,-1-1 1 0 0,1-1-1 0 0,0-2 1 0 0,39 3-1 0 0,-15-9-2492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5.7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151 0 12056 0 0,'10'4'-4'0'0,"-8"-4"6"0"0,-1 0 0 0 0,1 1 1 0 0,-1-1-1 0 0,0 1 1 0 0,1-1-1 0 0,-1 1 0 0 0,0 0 1 0 0,3 1-1 0 0,11 12 81 0 0,-7-7-10 0 0,1 0 0 0 0,16 10 1 0 0,1-1 116 0 0,-2 1 0 0 0,1 0 1 0 0,-2 2-1 0 0,-1 1 1 0 0,23 25-1 0 0,-39-38-140 0 0,0 1 0 0 0,0 0 0 0 0,0 0 0 0 0,-1 1 0 0 0,0-1-1 0 0,-1 1 1 0 0,0 1 0 0 0,0-1 0 0 0,-1 0 0 0 0,4 18 0 0 0,-6-21-26 0 0,0 0-1 0 0,-1 1 1 0 0,1-1 0 0 0,-1 1 0 0 0,-1-1 0 0 0,1 1 0 0 0,-1-1 0 0 0,0 0 0 0 0,0 1 0 0 0,-1-1 0 0 0,0 0-1 0 0,0 0 1 0 0,-1 0 0 0 0,1 0 0 0 0,-1-1 0 0 0,0 1 0 0 0,-6 7 0 0 0,-1-1 14 0 0,0 0 0 0 0,-1-1 1 0 0,0 0-1 0 0,-1-1 0 0 0,0 0 1 0 0,-15 9-1 0 0,-42 28 94 0 0,33-21-38 0 0,-42 22 0 0 0,43-30-45 0 0,9-6 32 0 0,-37 25 0 0 0,36-17-1943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3.0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 12864 0 0,'-26'10'50'0'0,"12"-5"49"0"0,1 0-1 0 0,0 0 1 0 0,1 2-1 0 0,-1 0 1 0 0,-14 10-1 0 0,20-11 5 0 0,-1 0-1 0 0,1 0 1 0 0,0 1 0 0 0,0 0 0 0 0,1 0-1 0 0,0 1 1 0 0,0-1 0 0 0,1 1 0 0 0,0 1-1 0 0,0-1 1 0 0,1 1 0 0 0,0 0 0 0 0,0 0-1 0 0,-2 10 1 0 0,2 2 109 0 0,1 0-1 0 0,0 1 1 0 0,2-1-1 0 0,0 1 1 0 0,2-1 0 0 0,3 28-1 0 0,3-2 326 0 0,23 80 0 0 0,-21-97-399 0 0,22 85 413 0 0,-26-92-362 0 0,-1 1 0 0 0,1 46 0 0 0,-4-47-62 0 0,-1-16-53 0 0,1 0 0 0 0,-1 0 0 0 0,-1 1 0 0 0,1-1 0 0 0,-1 0 0 0 0,0 0-1 0 0,-4 10 1 0 0</inkml:trace>
  <inkml:trace contextRef="#ctx0" brushRef="#br0" timeOffset="1">785 417 16687 0 0,'1'31'0'0'0,"6"37"0"0"0,3 5 0 0 0,-3 4 288 0 0,-6-2-8 0 0,2 2 8 0 0,-1 5 8 0 0,-7-16 168 0 0,-2-13 0 0 0,-1-1-8 0 0,1 2 16 0 0,0-19-240 0 0,0-14 8 0 0,0-10-8 0 0,5-2 16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3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10248 0 0,'16'29'0'0'0,"12"18"504"0"0,0-6 75 0 0,-7-9-60 0 0,1-1 0 0 0,48 51 0 0 0,-42-56-150 0 0,1-2 1 0 0,1-1 0 0 0,1-1 0 0 0,40 21 0 0 0,-33-22-144 0 0,5 4 77 0 0,0-2 1 0 0,56 20-1 0 0,-56-29-116 0 0,1-3 1 0 0,0-1-1 0 0,87 8 0 0 0,-103-18-629 0 0,-1 0 0 0 0,1-2 0 0 0,35-6 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3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4953 1 16687 0 0,'-16'5'90'0'0,"-34"4"-1"0"0,-7 2 110 0 0,-122 22 639 0 0,117-25-487 0 0,-68 20 1 0 0,82-15-201 0 0,-85 26 119 0 0,90-25-195 0 0,-43 22 0 0 0,-108 61 154 0 0,145-69-140 0 0,-75 56-1 0 0,79-48-48 0 0,1 1-1 0 0,-53 60 0 0 0,22-17 26 0 0,71-76-55 0 0,1 0-1 0 0,0-1 0 0 0,0 0-1 0 0,0-1 1 0 0,-1 1 0 0 0,1 0 0 0 0,-6 2 0 0 0,8-5-1 0 0,0 1 0 0 0,-1-1 0 0 0,1 0 0 0 0,0 0 0 0 0,-1 0 0 0 0,1 0 0 0 0,0 0 0 0 0,-1 0 0 0 0,1 0 0 0 0,0-1 0 0 0,-1 1 0 0 0,1 0 0 0 0,0-1 0 0 0,-1 1 0 0 0,1-1 0 0 0,0 1 0 0 0,0-1 0 0 0,0 1 0 0 0,0-1 0 0 0,-1 0 0 0 0,1 0 0 0 0,0 0 0 0 0,-1-1 0 0 0,-4-3 20 0 0,1-1 1 0 0,-1 0-1 0 0,-4-8 0 0 0,0 1 17 0 0,-1 0-1 0 0,-21-18 0 0 0,-31-21 107 0 0,52 43-123 0 0,-8-4 30 0 0,0 1-1 0 0,-1 1 0 0 0,-27-12 0 0 0,14 7 5 0 0,11 6-1 0 0,-1 1 0 0 0,-33-10 0 0 0,-51-5 105 0 0,30 7-62 0 0,-188-26 213 0 0,152 28-195 0 0,-40-1 31 0 0,-35-6 31 0 0,12 3-27 0 0,83 11-88 0 0,-189-9 143 0 0,20 9-27 0 0,134 3-93 0 0,-173-6 169 0 0,-4-12 17 0 0,206 13-185 0 0,-105-16 80 0 0,158 17-136 0 0,-122-25 93 0 0,71 8-3031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8.1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133 0 13464 0 0,'-6'4'98'0'0,"0"0"0"0"0,0 1 0 0 0,0-1 0 0 0,1 1 1 0 0,-9 11-1 0 0,12-13-37 0 0,0 0 1 0 0,0 0 0 0 0,0 0-1 0 0,0 1 1 0 0,0-1-1 0 0,1 1 1 0 0,0 0 0 0 0,0-1-1 0 0,0 1 1 0 0,0 0 0 0 0,0-1-1 0 0,1 1 1 0 0,-1 5 0 0 0,2 10 541 0 0,3 22 0 0 0,1 8 146 0 0,-1 125 385 0 0,-3 232-244 0 0,-2-378-839 0 0,-8 112 136 0 0,5-101-90 0 0,-15 61 0 0 0,-6-11 74 0 0,22-82-36 0 0,-1-7-48 0 0,4 0-81 0 0,-1-1 1 0 0,0 0-1 0 0,0 1 1 0 0,1-1-1 0 0,-1 0 1 0 0,0 0-1 0 0,1 0 1 0 0,-1 1 0 0 0,1-1-1 0 0,-1 0 1 0 0,0-1-1 0 0,-1-4 12 0 0,0 1 0 0 0,0-1 0 0 0,0 0 0 0 0,-1-6-1 0 0,2-19 47 0 0,2-12-8 0 0,2 0 0 0 0,2 1 0 0 0,12-52-1 0 0,-8 60-6 0 0,1 1-1 0 0,1 0 1 0 0,2 0-1 0 0,27-49 1 0 0,15-6 130 0 0,72-87 0 0 0,-94 134-108 0 0,1 1 0 0 0,45-39 0 0 0,-53 56-29 0 0,1 2 1 0 0,0 1-1 0 0,1 2 0 0 0,44-23 0 0 0,-58 35-27 0 0,1-1 0 0 0,-1 2 0 0 0,2 0 0 0 0,-1 1 0 0 0,0 0 0 0 0,1 1 0 0 0,0 1 0 0 0,18-1 0 0 0,-8 3 0 0 0,0 0 0 0 0,-1 2 0 0 0,1 1 0 0 0,0 1-1 0 0,47 14 1 0 0,-22 1 147 0 0,-22-8-2990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8.7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 0 12864 0 0,'0'0'0'0'0,"0"1"0"0"0,0-1 0 0 0,1 0 0 0 0,-1 0 0 0 0,0 0 0 0 0,1 1 0 0 0,-1-1 0 0 0,0 0 0 0 0,0 0 0 0 0,0 1 0 0 0,1-1 0 0 0,-1 0 0 0 0,0 1 0 0 0,0-1 0 0 0,0 0 0 0 0,0 1 0 0 0,0-1 0 0 0,1 0 0 0 0,-1 1 0 0 0,0-1 0 0 0,0 0 0 0 0,0 1 0 0 0,0-1 0 0 0,0 1 0 0 0,1 5 0 0 0,8 37 216 0 0,-1 1 0 0 0,2 66 1 0 0,-9 93 658 0 0,-1-189-847 0 0,-3 51 399 0 0,-3 1 1 0 0,-20 94-1 0 0,17-114-248 0 0,-10 42 46 0 0,17-77-208 0 0,2-11-17 0 0,0 0 0 0 0,0 0 0 0 0,0 0 1 0 0,0 0-1 0 0,0 0 0 0 0,0 0 0 0 0,1 0 1 0 0,-1 0-1 0 0,0 0 0 0 0,0 0 0 0 0,0 0 1 0 0,0 0-1 0 0,0 0 0 0 0,0 0 0 0 0,0 0 0 0 0,0 0 1 0 0,0 0-1 0 0,0 0 0 0 0,0 0 0 0 0,0 0 1 0 0,0 0-1 0 0,0 0 0 0 0,0 0 0 0 0,0 0 0 0 0,0 0 1 0 0,0 0-1 0 0,0 0 0 0 0,0 1 0 0 0,0-1 1 0 0,0 0-1 0 0,0 0 0 0 0,0 0 0 0 0,0 0 1 0 0,0 0-1 0 0,1 0 0 0 0,-1 0 0 0 0,0 0 0 0 0,0 0 1 0 0,0 0-1 0 0,0 0 0 0 0,0 0 0 0 0,0 0 1 0 0,0 0-1 0 0,0 0 0 0 0,0 0 0 0 0,0 0 1 0 0,0 0-1 0 0,0 0 0 0 0,0 0 0 0 0,0 0 0 0 0,0 0 1 0 0,0 0-1 0 0,0 0 0 0 0,0 0 0 0 0,0 1 1 0 0,0-1-1 0 0,7-18 12 0 0,10-31-12 0 0,33-67 0 0 0,-38 92 0 0 0,2-1 0 0 0,27-33 0 0 0,38-37 0 0 0,89-80 24 0 0,-156 164-13 0 0,1 0 0 0 0,0 1 0 0 0,0 1 1 0 0,1 0-1 0 0,1 1 0 0 0,-1 1 0 0 0,2 0 1 0 0,17-5-1 0 0,-30 11-3 0 0,1 0 1 0 0,0 1-1 0 0,-1-1 1 0 0,1 1-1 0 0,0 0 1 0 0,-1 0-1 0 0,1 1 0 0 0,-1-1 1 0 0,1 1-1 0 0,0 0 1 0 0,-1 0-1 0 0,1 0 1 0 0,-1 0-1 0 0,0 0 1 0 0,1 1-1 0 0,-1 0 1 0 0,0 0-1 0 0,0 0 0 0 0,0 0 1 0 0,0 0-1 0 0,4 4 1 0 0,-2-1 10 0 0,0 0 0 0 0,-1 0 0 0 0,1 1 0 0 0,-1-1 0 0 0,0 1 0 0 0,-1 0 0 0 0,0 0 1 0 0,0 0-1 0 0,0 1 0 0 0,3 10 0 0 0,-2 1 8 0 0,-1 0 1 0 0,-1-1-1 0 0,0 1 0 0 0,-2 0 1 0 0,0 0-1 0 0,0 0 0 0 0,-2 0 1 0 0,-1 0-1 0 0,0-1 0 0 0,-1 1 1 0 0,-6 18-1 0 0,-6 7 25 0 0,-2 0-1 0 0,-2 0 1 0 0,-27 41-1 0 0,18-40 29 0 0,29-44-74 0 0,0 1 0 0 0,0 0 0 0 0,-1-1 0 0 0,1 1 0 0 0,0-1-1 0 0,0 1 1 0 0,0 0 0 0 0,0-1 0 0 0,0 1 0 0 0,0-1 0 0 0,0 1-1 0 0,0 0 1 0 0,0-1 0 0 0,0 1 0 0 0,0 1 0 0 0,2 1 47 0 0,0-4 40 0 0,5-8-46 0 0,34-32 43 0 0,2 2 1 0 0,87-61-1 0 0,-106 84-31 0 0,2 1 1 0 0,0 1-1 0 0,1 1 1 0 0,0 1 0 0 0,52-14-1 0 0,-42 15 12 0 0,-22 5-34 0 0,0 2 1 0 0,0 0-1 0 0,1 1 1 0 0,-1 0 0 0 0,25 0-1 0 0,-22 4 2 0 0,1 1 1 0 0,-1 0-1 0 0,1 1 0 0 0,-1 2 1 0 0,0-1-1 0 0,0 2 1 0 0,22 10-1 0 0,-28-10-6 0 0,0 1 1 0 0,0 0 0 0 0,0 0-1 0 0,-1 1 1 0 0,0 0-1 0 0,-1 1 1 0 0,0 1-1 0 0,0 0 1 0 0,-1 0 0 0 0,14 19-1 0 0,-11-8 41 0 0,0 0-1 0 0,12 33 1 0 0,13 48 128 0 0,-10-23-38 0 0,-21-65-95 0 0,0 1 1 0 0,13 20 0 0 0,-3-13-2525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9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402 1 12864 0 0,'-4'1'9'0'0,"0"0"1"0"0,0 0 0 0 0,-1-1-1 0 0,1 1 1 0 0,-4-1 0 0 0,3 0 29 0 0,0 0 1 0 0,0 1 0 0 0,-8 1 0 0 0,-22 10 248 0 0,1 1 0 0 0,1 2-1 0 0,-46 27 1 0 0,48-25-34 0 0,18-10-103 0 0,1 0-1 0 0,0 1 1 0 0,0 0-1 0 0,-14 13 1 0 0,23-18-114 0 0,1-1 0 0 0,-1 1 0 0 0,1 0 0 0 0,0 0 0 0 0,-1 0 0 0 0,1 0 1 0 0,1 0-1 0 0,-1 0 0 0 0,0 0 0 0 0,1 1 0 0 0,0-1 0 0 0,-1 1 0 0 0,1-1 0 0 0,1 1 0 0 0,-1-1 0 0 0,0 1 0 0 0,1-1 0 0 0,0 1 0 0 0,0 0 1 0 0,0-1-1 0 0,0 1 0 0 0,1 0 0 0 0,0 3 0 0 0,50 148 511 0 0,-36-117-430 0 0,-7-19-24 0 0,-1-1 0 0 0,5 23 0 0 0,-11-36-80 0 0,12 69 208 0 0,-13-65-186 0 0,1 0 0 0 0,-1 1 0 0 0,-1-1 0 0 0,0 1 0 0 0,-4 17 0 0 0,3-19-8 0 0,0 0 0 0 0,-1 0 1 0 0,0 0-1 0 0,-1 0 0 0 0,0-1 0 0 0,0 1 1 0 0,0-1-1 0 0,-7 7 0 0 0,8-10-12 0 0,0-1 0 0 0,0 1 0 0 0,-1-1 0 0 0,0 0 0 0 0,1 0 0 0 0,-1 0 0 0 0,0-1 0 0 0,0 1 0 0 0,-1-1 0 0 0,1 0 0 0 0,0 0 0 0 0,-1-1 0 0 0,1 1 0 0 0,-1-1 0 0 0,-9 1 0 0 0,-8-2-2215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19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0 524 10656 0 0,'68'-14'71'0'0,"142"-26"594"0"0,-149 29-109 0 0,112-35 0 0 0,40-37 546 0 0,-189 72-1007 0 0,6-2 114 0 0,0-2-1 0 0,44-29 0 0 0,67-70 322 0 0,-136 110-507 0 0,-1 0-1 0 0,0-1 1 0 0,0 1 0 0 0,0-1 0 0 0,0 0 0 0 0,0 0 0 0 0,-1 0 0 0 0,0-1 0 0 0,0 1 0 0 0,-1-1 0 0 0,0 1 0 0 0,0-1 0 0 0,3-11 0 0 0,-5 16-16 0 0,0 0 1 0 0,0 0-1 0 0,0 0 0 0 0,0-1 1 0 0,0 1-1 0 0,0 0 0 0 0,0 0 1 0 0,0 0-1 0 0,-1 0 0 0 0,1 0 1 0 0,0 0-1 0 0,-1 1 0 0 0,1-1 1 0 0,0 0-1 0 0,-1 0 0 0 0,0 0 1 0 0,1 0-1 0 0,-1 0 0 0 0,1 0 1 0 0,-1 1-1 0 0,0-1 0 0 0,0 0 1 0 0,1 1-1 0 0,-1-1 1 0 0,-1 0-1 0 0,-3-2 20 0 0,1 1 0 0 0,0 0 0 0 0,-1 0 0 0 0,-7-2 1 0 0,-4 0 10 0 0,0 1 1 0 0,0 0 0 0 0,-1 1 0 0 0,1 1 0 0 0,0 0 0 0 0,-1 1 0 0 0,1 1 0 0 0,-32 6 0 0 0,15 0 46 0 0,1 2-1 0 0,0 1 0 0 0,-46 21 1 0 0,47-16 7 0 0,0 1 0 0 0,0 2 0 0 0,2 1 1 0 0,-38 31-1 0 0,52-37-31 0 0,0 2 0 0 0,2-1 0 0 0,0 2 0 0 0,0 0 0 0 0,2 0 0 0 0,-14 24 0 0 0,18-26-9 0 0,0 0 0 0 0,1 0-1 0 0,1 1 1 0 0,0 0-1 0 0,1 0 1 0 0,1 0 0 0 0,0 0-1 0 0,-1 26 1 0 0,4-27-4 0 0,1 0-1 0 0,0-1 1 0 0,1 1 0 0 0,1 0 0 0 0,0-1-1 0 0,1 1 1 0 0,9 21 0 0 0,1-4 116 0 0,35 55 0 0 0,-32-62-95 0 0,1 0 0 0 0,1-1 0 0 0,2-1 0 0 0,-1 0 0 0 0,2-2 0 0 0,1-1 0 0 0,1 0 0 0 0,0-2 0 0 0,30 16 0 0 0,-6-7 48 0 0,3-2 0 0 0,0-3 1 0 0,106 30-1 0 0,-114-41-52 0 0,0-2 0 0 0,0-2 0 0 0,1-1 0 0 0,-1-3 0 0 0,51-3 0 0 0,-30-4 51 0 0,0-3 0 0 0,115-30 1 0 0,-109 18-8 0 0,-1-3 1 0 0,88-43 0 0 0,-22-7-2548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1:22.7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4587 3164 14272 0 0,'-9'4'1'0'0,"-42"24"86"0"0,-39 24 244 0 0,59-34-149 0 0,-7 1 169 0 0,-79 29 1 0 0,82-37-252 0 0,0-2 0 0 0,-1-1 1 0 0,-38 3-1 0 0,-109 2 173 0 0,124-10-211 0 0,-641-12 419 0 0,538-5-407 0 0,0-6-1 0 0,-160-42 1 0 0,-51-42 18 0 0,265 68-64 0 0,-100-32 21 0 0,6-10-7 0 0,-196-111 12 0 0,84 6-29 0 0,255 146-24 0 0,-251-184 20 0 0,256 174-18 0 0,2-2 0 0 0,3-2 0 0 0,2-3 0 0 0,2-1 0 0 0,-61-101-1 0 0,81 113-1 0 0,2-2-1 0 0,2 0 0 0 0,2-2 0 0 0,1 0 1 0 0,-15-73-1 0 0,26 88-1 0 0,2-1 0 0 0,1 0 0 0 0,2 0 0 0 0,1-1 0 0 0,2 1 0 0 0,6-45 0 0 0,4 14-5 0 0,2 0 0 0 0,29-78 1 0 0,-28 100-2 0 0,2 2 0 0 0,2-1 1 0 0,2 2-1 0 0,49-73 0 0 0,-18 45-29 0 0,109-111-1 0 0,-110 132 9 0 0,1 1-1 0 0,3 3 1 0 0,1 3-1 0 0,81-45 0 0 0,-84 57-18 0 0,100-37 0 0 0,58-2-57 0 0,-15 21 11 0 0,0 15 20 0 0,-97 16 45 0 0,304-23-64 0 0,-387 36 92 0 0,570-1-19 0 0,-112 39 18 0 0,184 54 27 0 0,-211-5 38 0 0,-412-78-57 0 0,202 54 44 0 0,0 18 17 0 0,-148-42-25 0 0,-2 4-1 0 0,146 95 0 0 0,-231-137-42 0 0,178 125 47 0 0,-9 14-13 0 0,23 56 14 0 0,-144-137-15 0 0,68 104 0 0 0,-97-130-15 0 0,-2 1 1 0 0,-1 1 0 0 0,-2 0 0 0 0,-1 1-1 0 0,16 68 1 0 0,-23-72-1 0 0,-2-1-1 0 0,-2 1 1 0 0,-1 0 0 0 0,-1 0-1 0 0,-1 0 1 0 0,-2 0-1 0 0,-9 47 1 0 0,-2-20 23 0 0,-2 0 0 0 0,-41 97 0 0 0,25-87 27 0 0,-70 112 0 0 0,-66 49 83 0 0,-21-17 16 0 0,128-151-63 0 0,-3-3 0 0 0,-93 67 0 0 0,-155 81 290 0 0,-29-24 67 0 0,226-131-188 0 0,-192 59 0 0 0,-130-4 256 0 0,270-76-280 0 0,0-8 0 0 0,-187 1 1 0 0,228-22-45 0 0,-161-20 0 0 0,-251-75 307 0 0,431 66-373 0 0,1-4-1 0 0,-185-86 0 0 0,172 56 8 0 0,2-4 0 0 0,-172-131-1 0 0,251 168-102 0 0,2-1-1 0 0,0-2 1 0 0,2-1-1 0 0,-55-75 0 0 0,-27-64 79 0 0,87 123-53 0 0,-38-91-1 0 0,43 79-36 0 0,4-2 0 0 0,2 0-1 0 0,3 0 1 0 0,-7-70 0 0 0,13 49 0 0 0,3-92 1 0 0,8 115-21 0 0,2-1 0 0 0,15-74 0 0 0,-12 104-8 0 0,1 1 1 0 0,2-1 0 0 0,1 2-1 0 0,1 0 1 0 0,2 0 0 0 0,1 2 0 0 0,22-32-1 0 0,0 9-2 0 0,3 1-1 0 0,77-73 0 0 0,-78 85-2 0 0,1 3 0 0 0,2 1-1 0 0,2 2 1 0 0,0 3 0 0 0,2 1 0 0 0,1 2-1 0 0,2 3 1 0 0,0 1 0 0 0,80-22 0 0 0,241-29-16 0 0,72 46-4 0 0,-312 23 4 0 0,-121 4 17 0 0,294-7-38 0 0,-161 8-2889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40.3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418 14037 12160 0 0,'-6'3'52'0'0,"4"-2"-16"0"0,0 0 0 0 0,0-1-1 0 0,0 1 1 0 0,0 0 0 0 0,0 0-1 0 0,0 0 1 0 0,1 1 0 0 0,-1-1-1 0 0,1 0 1 0 0,-1 0 0 0 0,1 1-1 0 0,-1-1 1 0 0,-1 3 0 0 0,2-2 106 0 0,1-1 0 0 0,-1 1 1 0 0,0-1-1 0 0,-1 1 0 0 0,1-1 1 0 0,0 1-1 0 0,-3 1 0 0 0,-6 8 790 0 0,8-8-797 0 0,0-1 0 0 0,0 0-1 0 0,0 0 1 0 0,0 0 0 0 0,-1 0-1 0 0,1 0 1 0 0,-1 0 0 0 0,1-1-1 0 0,-1 1 1 0 0,0-1 0 0 0,0 0-1 0 0,1 0 1 0 0,-1 0 0 0 0,-5 1-1 0 0,4-1 0 0 0,1 0-1 0 0,-1-1 0 0 0,0 0 1 0 0,0 1-1 0 0,0-1 0 0 0,1-1 0 0 0,-1 1 1 0 0,0 0-1 0 0,0-1 0 0 0,0 0 1 0 0,-6-2-1 0 0,6 1-90 0 0,-3 0 42 0 0,1-1 1 0 0,-1 0-1 0 0,1-1 1 0 0,-1 1-1 0 0,1-1 1 0 0,0 0-1 0 0,-9-9 1 0 0,4 1-22 0 0,1-1 1 0 0,0-1-1 0 0,0 1 1 0 0,2-2-1 0 0,0 1 1 0 0,0-1 0 0 0,1 0-1 0 0,-5-20 1 0 0,-3-15 161 0 0,-10-69 0 0 0,5-93 232 0 0,17 142-329 0 0,-15-321 521 0 0,17-3-174 0 0,2 204-233 0 0,-8-511 438 0 0,0 306-406 0 0,7 215-172 0 0,-1-59 25 0 0,-3-208 77 0 0,5 30-51 0 0,-2 224-97 0 0,-4-130 36 0 0,0-13-4 0 0,-1 15-9 0 0,0-35-9 0 0,10-343 57 0 0,2 158-46 0 0,-3 391-57 0 0,12-283 40 0 0,-5 164-21 0 0,-4 70-16 0 0,15-299 49 0 0,21-31 6 0 0,-10 189-29 0 0,-14 165-29 0 0,39-277 62 0 0,-8 85-21 0 0,39-254 61 0 0,-48 404-91 0 0,43-252 24 0 0,-5 62-11 0 0,-64 338-44 0 0,42-178 11 0 0,-25 118-2 0 0,22-65-5 0 0,-29 112-8 0 0,-13 43 1 0 0,2 1 0 0 0,2 0 0 0 0,35-64 0 0 0,-47 96-2 0 0,1 0-1 0 0,0 0 1 0 0,0 1-1 0 0,1-1 1 0 0,-1 1-1 0 0,1 0 1 0 0,8-6-1 0 0,-11 9 1 0 0,1 1 0 0 0,0-1 0 0 0,-1 1-1 0 0,1-1 1 0 0,0 1 0 0 0,0 0 0 0 0,-1 0 0 0 0,1 1-1 0 0,0-1 1 0 0,0 1 0 0 0,0-1 0 0 0,0 1 0 0 0,0 0-1 0 0,0 0 1 0 0,0 0 0 0 0,0 0 0 0 0,0 1 0 0 0,0-1-1 0 0,4 2 1 0 0,-3-1 0 0 0,0 1 0 0 0,-1 0 0 0 0,1-1 0 0 0,-1 1 0 0 0,0 0 0 0 0,0 1 0 0 0,0-1 0 0 0,0 1 0 0 0,3 2 0 0 0,1 1-1 0 0,4 4-3 0 0,-1 1 0 0 0,0 0-1 0 0,-1 0 1 0 0,0 1 0 0 0,0 0 0 0 0,-2 1 0 0 0,1 0 0 0 0,-2 0 0 0 0,10 26 0 0 0,5 17-29 0 0,-3 0 0 0 0,-2 1 1 0 0,13 92-1 0 0,-25-114 25 0 0,57 634-285 0 0,-55-550 224 0 0,16 441-196 0 0,-15-295 173 0 0,7 550-113 0 0,-14-613 160 0 0,-8 400-54 0 0,-8 208 6 0 0,23 396 11 0 0,2-888 67 0 0,1 20-2 0 0,7 207-6 0 0,-6-289 13 0 0,46 681-6 0 0,-55-913 16 0 0,53 483-10 0 0,-13-137 5 0 0,25 223 5 0 0,-5-87 4 0 0,1 16 2 0 0,-48-425-3 0 0,10 85 2 0 0,-17-110-3 0 0,34 255 25 0 0,27 100 0 0 0,-31-200-11 0 0,-19-104-3 0 0,22 124 12 0 0,41 272 32 0 0,-72-444-43 0 0,25 225 19 0 0,-3-14 5 0 0,103 441 38 0 0,-119-658-67 0 0,33 147 12 0 0,40 104 35 0 0,-1-113 12 0 0,-84-200-64 0 0,20 41 45 0 0,2 0-1 0 0,2-2 0 0 0,3-2 0 0 0,63 73 1 0 0,-62-82 6 0 0,40 32-1 0 0,-56-53-31 0 0,2 0-1 0 0,0-2 0 0 0,0 0 1 0 0,35 15-1 0 0,-51-26-21 0 0,13 6 22 0 0,31 8 1 0 0,-40-13-20 0 0,0-1 0 0 0,0 0 0 0 0,0-1 0 0 0,0 1 0 0 0,1-1 0 0 0,-1 0 0 0 0,0-1 0 0 0,10-1 0 0 0,-7 0 0 0 0,0-1-1 0 0,0 0 1 0 0,-1 0 0 0 0,1 0 0 0 0,-1-1-1 0 0,0-1 1 0 0,0 1 0 0 0,-1-1 0 0 0,14-11-1 0 0,-6 3 0 0 0,-1 0-1 0 0,-1-1 1 0 0,0-1-1 0 0,-1 0 1 0 0,-1-1-1 0 0,16-27 1 0 0,23-59 4 0 0,43-129 0 0 0,-53 117-4 0 0,11-39 2 0 0,-13-14 4 0 0,-26 105-4 0 0,59-441-3 0 0,-62 339-2 0 0,-4 48 0 0 0,2-89 0 0 0,-4 92 0 0 0,-2 85 0 0 0,2-311 0 0 0,-3 148 13 0 0,-2-43 16 0 0,-3-147 89 0 0,3 241-76 0 0,1-17 12 0 0,9-95 17 0 0,7 38-17 0 0,-4 74-27 0 0,23-146 33 0 0,-21 194-48 0 0,37-210 35 0 0,-4 27-20 0 0,39-241 61 0 0,-32 191-17 0 0,-18 100-14 0 0,14-77 14 0 0,23-139 44 0 0,-48 307-89 0 0,35-184 40 0 0,-52 285-59 0 0,122-542 85 0 0,-15 77-26 0 0,13-50 8 0 0,-16 93-3 0 0,26-100 22 0 0,-32 142-24 0 0,-23 85-18 0 0,-4 17-11 0 0,-59 240-27 0 0,18-67 11 0 0,-33 125-22 0 0,48-171 20 0 0,15-19 4 0 0,-11 35-12 0 0,-41 115-6 0 0,35-115 7 0 0,-43 146-12 0 0,11-21 0 0 0,-14 35-1 0 0,0 0-1 0 0,0 1 1 0 0,1-1 0 0 0,0 1-1 0 0,12-11 1 0 0,-17 17-2 0 0,1 0 0 0 0,-1 1 0 0 0,1 0 0 0 0,0-1 0 0 0,-1 1 0 0 0,1-1 0 0 0,0 1 0 0 0,0 0 0 0 0,-1-1 0 0 0,1 1 0 0 0,0 0 0 0 0,0 0 0 0 0,0 0 0 0 0,-1 0 0 0 0,1 0 0 0 0,0 0 1 0 0,0 0-1 0 0,0 0 0 0 0,-1 0 0 0 0,1 0 0 0 0,0 0 0 0 0,0 0 0 0 0,0 0 0 0 0,-1 1 0 0 0,1-1 0 0 0,0 0 0 0 0,0 0 0 0 0,-1 1 0 0 0,1-1 0 0 0,0 1 0 0 0,-1-1 0 0 0,1 1 0 0 0,0-1 0 0 0,-1 1 0 0 0,1-1 0 0 0,-1 1 0 0 0,1 0 0 0 0,3 3 0 0 0,0 1 0 0 0,-1-1 0 0 0,6 9 0 0 0,-9-13 0 0 0,10 22 0 0 0,0 14 0 0 0,-2-1 0 0 0,-1 2 0 0 0,-2-1-1 0 0,-2 1 1 0 0,-1 43 0 0 0,-19 195-12 0 0,15-248 11 0 0,-42 412-33 0 0,-8-48-21 0 0,27-217 30 0 0,-20 114-16 0 0,-9 73-11 0 0,-31 215-35 0 0,47-326 57 0 0,5-32-5 0 0,-50 380-37 0 0,4 71-9 0 0,26-212 57 0 0,-9 78 0 0 0,58-508 24 0 0,-50 438-18 0 0,44-337 18 0 0,-36 550 0 0 0,15-91 0 0 0,-15 398 0 0 0,36-822 0 0 0,-10 243 0 0 0,5-113 0 0 0,1-18 0 0 0,1-12 0 0 0,0 30 0 0 0,-6 116 0 0 0,10 39 12 0 0,25-3-1 0 0,2-207-3 0 0,73 363 0 0 0,-54-444-2 0 0,2 10 4 0 0,-21-91-4 0 0,3 0-1 0 0,43 97 1 0 0,-57-156-5 0 0,1-1 0 0 0,1 0 0 0 0,1 0-1 0 0,0-1 1 0 0,1 0 0 0 0,1-1 0 0 0,0 0 0 0 0,1-1-1 0 0,18 15 1 0 0,-28-25-1 0 0,0-1 0 0 0,0 0 0 0 0,0 0 0 0 0,0 0 0 0 0,1 0 0 0 0,-1 0 0 0 0,1-1 0 0 0,0 1 0 0 0,-1-1 0 0 0,1 0 0 0 0,0 0 0 0 0,0-1 0 0 0,-1 1 0 0 0,8 0 0 0 0,-5-2 0 0 0,1 0 0 0 0,-1 0 0 0 0,0 0 0 0 0,0-1 0 0 0,0 0 0 0 0,0 0 0 0 0,0 0 0 0 0,7-4 0 0 0,0-2-1 0 0,-1 1 0 0 0,0-2 1 0 0,0 1-1 0 0,-1-2 0 0 0,0 1 0 0 0,0-2 0 0 0,-1 1 0 0 0,-1-1 0 0 0,10-14 1 0 0,0-5-6 0 0,0 0 1 0 0,22-53 0 0 0,80-163-36 0 0,41-115-102 0 0,-99 207 58 0 0,-31 82 41 0 0,99-257-163 0 0,-18 10 2 0 0,11-31 17 0 0,-118 333 180 0 0,84-289-104 0 0,-13-57 41 0 0,-44 117 63 0 0,-22 158 9 0 0,-4 36 3 0 0,1-69-1 0 0,-6 11 24 0 0,-3 78-6 0 0,0 22-14 0 0,1 1 1 0 0,1-18 0 0 0,8-49 57 0 0,-8 69-59 0 0,-1 6-2 0 0,0 0 0 0 0,0 0-1 0 0,0 0 1 0 0,0 0 0 0 0,0 0-1 0 0,0 0 1 0 0,0 0 0 0 0,0 0 0 0 0,1 1-1 0 0,-1-1 1 0 0,0 0 0 0 0,1 0-1 0 0,-1 0 1 0 0,1 0 0 0 0,-1 1-1 0 0,1-1 1 0 0,-1 0 0 0 0,1 0 0 0 0,0 0-1 0 0,2-3 39 0 0,-3 3-40 0 0,0 1-1 0 0,0 0 0 0 0,0-1 0 0 0,1 1 0 0 0,-1 0 1 0 0,0-1-1 0 0,0 1 0 0 0,0 0 0 0 0,1 0 0 0 0,-1-1 1 0 0,0 1-1 0 0,0 0 0 0 0,0 0 0 0 0,1-1 0 0 0,-1 1 0 0 0,0 0 1 0 0,1 0-1 0 0,-1-1 0 0 0,0 1 0 0 0,1 0 0 0 0,-1 0 1 0 0,0 0-1 0 0,1 0 0 0 0,-1 0 0 0 0,11-3 12 0 0,-1 1-1 0 0,0 1 0 0 0,1 0 1 0 0,-1 0-1 0 0,15 2 1 0 0,-5 1 4 0 0,-1 0 0 0 0,20 6 1 0 0,-31-5-10 0 0,1-1-1 0 0,-1 1 1 0 0,0 1-1 0 0,0-1 1 0 0,-1 1 0 0 0,13 9-1 0 0,-1 2 19 0 0,20 19-1 0 0,-20-18-4 0 0,1 0 1 0 0,39 22-1 0 0,-27-19-12 0 0,52 42 22 0 0,-29-23-16 0 0,25 15 10 0 0,-35-25 4 0 0,54 45-1 0 0,-71-47-2 0 0,-1 1-1 0 0,34 41 0 0 0,-29-29-2 0 0,3 3 16 0 0,-3 1 1 0 0,-1 2-1 0 0,31 63 1 0 0,54 154 103 0 0,-74-126-64 0 0,-17-53-31 0 0,-1 14 1 0 0,-6-22-15 0 0,45 174 91 0 0,12 37 46 0 0,-56-218-131 0 0,17 51 29 0 0,129 286 163 0 0,-66-189-117 0 0,-91-198-103 0 0,73 145 86 0 0,-61-132-57 0 0,32 38-1 0 0,-28-39-15 0 0,-6-8 3 0 0,22 19 1 0 0,6 6 14 0 0,-35-34-31 0 0,1-1 1 0 0,1 0-1 0 0,0-1 1 0 0,0-1-1 0 0,1 0 1 0 0,1-1 0 0 0,-1 0-1 0 0,26 10 1 0 0,-15-6 2 0 0,-20-10-10 0 0,0-1 1 0 0,0 1 0 0 0,1-1 0 0 0,-1 1-1 0 0,11 1 1 0 0,8-2 8 0 0,7 2-5 0 0,-28-4-9 0 0,0 1 1 0 0,-1-1 0 0 0,1 0-1 0 0,0 0 1 0 0,-1-1-1 0 0,1 1 1 0 0,-1-1 0 0 0,1 1-1 0 0,-1-1 1 0 0,1 0-1 0 0,-1 0 1 0 0,1 0 0 0 0,-1 0-1 0 0,0 0 1 0 0,1 0-1 0 0,-1-1 1 0 0,0 1 0 0 0,0-1-1 0 0,0 0 1 0 0,3-2 0 0 0,2-4 2 0 0,0 1 0 0 0,-1-1 0 0 0,11-18 0 0 0,-12 19-3 0 0,-2 0 0 0 0,1-1 0 0 0,-1 1 0 0 0,0-1 0 0 0,3-15 0 0 0,3-42-10 0 0,-3 11 4 0 0,21-152-33 0 0,-6 33-64 0 0,-8 79 27 0 0,6-39-71 0 0,10-142-88 0 0,-28 249 219 0 0,22-213-144 0 0,-21 224 152 0 0,2-49-32 0 0,-5-68-1 0 0,0 52 13 0 0,0-356-63 0 0,4 103 83 0 0,1 4 8 0 0,1-181 43 0 0,-3 283 14 0 0,2-41 59 0 0,10-249 169 0 0,-3 111 5 0 0,-2 65-14 0 0,6-167 137 0 0,-8 346-283 0 0,12-417 260 0 0,-15 351-257 0 0,3-333 149 0 0,-6 314-165 0 0,-4-326 112 0 0,-9-391 90 0 0,11 845-286 0 0,3-894 238 0 0,-1 933-251 0 0,-1-111 18 0 0,5-272 56 0 0,4 81-29 0 0,12-352 45 0 0,-16 600-97 0 0,37-785 71 0 0,-33 757-77 0 0,18-281 15 0 0,50-339-19 0 0,-71 735-3 0 0,97-646-3 0 0,84-256-66 0 0,-35 417 28 0 0,-113 418 28 0 0,43-119-8 0 0,17 8 7 0 0,-92 213 13 0 0,29-57-7 0 0,62-91 1 0 0,-82 139 1 0 0,0 0 0 0 0,1 0 0 0 0,1 2 0 0 0,23-19 0 0 0,11 0 2 0 0,-45 33 2 0 0,0 1 0 0 0,0 1 1 0 0,1 0-1 0 0,-1 0 0 0 0,1 0 0 0 0,9-2 0 0 0,-8 3-2 0 0,-1 1 0 0 0,1 0 0 0 0,0 0 0 0 0,0 0 1 0 0,-1 1-1 0 0,1 1 0 0 0,0-1 0 0 0,0 1 0 0 0,-1 1 0 0 0,1 0 0 0 0,-1 0 0 0 0,1 1 0 0 0,13 6 0 0 0,-9-3-4 0 0,-1 1-1 0 0,0 1 0 0 0,0 0 0 0 0,-1 1 0 0 0,18 17 1 0 0,-15-11-3 0 0,0 1 0 0 0,-1 1 1 0 0,14 23-1 0 0,-1 7-22 0 0,-3 1 0 0 0,22 62 0 0 0,-11-12-39 0 0,-4 1 0 0 0,25 159 0 0 0,-43-187 42 0 0,30 211-100 0 0,9 489-116 0 0,-42-242 132 0 0,-7-274 63 0 0,-2 213-34 0 0,-3-310 59 0 0,-8 250-27 0 0,-43 523-50 0 0,8-169 31 0 0,35-511 53 0 0,-3 68 5 0 0,-13 226-6 0 0,13-233-6 0 0,-6 95 7 0 0,9-194 3 0 0,-8 102-12 0 0,1-123 15 0 0,-11 133-9 0 0,18-141 14 0 0,-12 152-23 0 0,9-172 13 0 0,-38 474-37 0 0,41-470 40 0 0,-7 139-9 0 0,-33 568-40 0 0,46-815 64 0 0,-25 423-1 0 0,25-366 1 0 0,-4 146 0 0 0,6-94 0 0 0,5 217 1 0 0,1-342 3 0 0,21 264 31 0 0,-23-304-34 0 0,41 294 63 0 0,-35-260-51 0 0,35 170 61 0 0,-34-174-60 0 0,2 6 15 0 0,1 0 1 0 0,30 73 0 0 0,-34-100-18 0 0,-1 0 0 0 0,2 0 1 0 0,0-1-1 0 0,15 17 0 0 0,-19-24-4 0 0,0-1-1 0 0,1 0 1 0 0,-1 0-1 0 0,1 0 1 0 0,0-1-1 0 0,0 1 1 0 0,1-1-1 0 0,-1 0 1 0 0,1-1-1 0 0,-1 0 1 0 0,1 1-1 0 0,0-2 1 0 0,7 3-1 0 0,1-3 1 0 0,-1 0-1 0 0,1-1 1 0 0,-1 0-1 0 0,0-1 1 0 0,1-1-1 0 0,-1 0 1 0 0,24-7-1 0 0,-27 6-4 0 0,0-1-1 0 0,-1-1 1 0 0,1 1-1 0 0,-1-1 0 0 0,0-1 1 0 0,-1 0-1 0 0,12-9 1 0 0,1-4-2 0 0,28-32 1 0 0,-7 1 6 0 0,39-62 0 0 0,19-30-21 0 0,1 0-1 0 0,-33 46-7 0 0,15-19-7 0 0,130-162-68 0 0,-182 236 83 0 0,54-66-12 0 0,25-32-2 0 0,-96 120 25 0 0,121-179-14 0 0,-31 39 15 0 0,102-156 1 0 0,-73 115 6 0 0,-49 78 19 0 0,-68 98-21 0 0,111-163 25 0 0,-65 84-14 0 0,-5 7 9 0 0,55-62 17 0 0,-26 42-2 0 0,-66 89-28 0 0,2 1 1 0 0,38-35 0 0 0,17-20 26 0 0,-64 66-28 0 0,1 0 0 0 0,0 1 0 0 0,30-22 0 0 0,-6 6 16 0 0,-21 16-3 0 0,30-18 0 0 0,-20 15-4 0 0,25-13 42 0 0,-46 26-51 0 0,1 1 1 0 0,1 1 0 0 0,-1-1 0 0 0,0 1-1 0 0,15-2 1 0 0,2 2 26 0 0,0 1-1 0 0,29 2 0 0 0,-16-2-2 0 0,-29 1-24 0 0,-1-1-1 0 0,1 1 1 0 0,0 0-1 0 0,13 3 1 0 0,3 0 11 0 0,-19-2-17 0 0,-1-1 0 0 0,1 1 1 0 0,0 0-1 0 0,0 0 0 0 0,-1 0 0 0 0,1 1 1 0 0,-1-1-1 0 0,1 1 0 0 0,-1 0 0 0 0,0 1 1 0 0,6 3-1 0 0,-1 1 10 0 0,17 9 0 0 0,-17-12-10 0 0,-1 1-1 0 0,0 0 0 0 0,9 9 0 0 0,38 34 13 0 0,72 49 0 0 0,-98-77-16 0 0,1 0 0 0 0,54 25 0 0 0,-20-11 0 0 0,-7-4 0 0 0,-19-14 0 0 0,93 47 0 0 0,33 26 0 0 0,-122-65 2 0 0,41 33 0 0 0,-66-45 1 0 0,1 2-3 0 0,-1 0 1 0 0,27 29 0 0 0,25 38 10 0 0,-57-66-7 0 0,2 2 3 0 0,-1 1 0 0 0,-1 1 0 0 0,16 31 0 0 0,16 31 50 0 0,-4-9-5 0 0,-9-13 18 0 0,-19-37-27 0 0,0 0-1 0 0,-1 1 0 0 0,9 32 0 0 0,8 36 91 0 0,20 89 95 0 0,-42-148-192 0 0,21 124 122 0 0,-12 2-57 0 0,-9-32-43 0 0,0 34 4 0 0,2 17-14 0 0,7 131 4 0 0,-9-198-40 0 0,1-27 7 0 0,20 102 1 0 0,-3-52-12 0 0,19 86 18 0 0,-13-113 0 0 0,31 126 11 0 0,-53-194-32 0 0,58 218 13 0 0,93 255 15 0 0,17 54-1 0 0,-81-338 14 0 0,-59-149-28 0 0,129 235 169 0 0,-141-277-96 0 0,2-1 0 0 0,32 35 1 0 0,-17-23 39 0 0,-23-26-38 0 0,24 19 1 0 0,-17-18-48 0 0,-18-16-25 0 0,0 0-1 0 0,1-1 0 0 0,0-1 0 0 0,15 8 0 0 0,-4-2 6 0 0,-17-10-25 0 0,-1 1 1 0 0,1 0-1 0 0,0-1 1 0 0,-1 1-1 0 0,1-1 1 0 0,-1 1-1 0 0,1-1 1 0 0,0 0-1 0 0,-1 0 1 0 0,1 0-1 0 0,0 0 1 0 0,-1 0-1 0 0,1 0 0 0 0,0 0 1 0 0,-1-1-1 0 0,1 1 1 0 0,2-1-1 0 0,1-2 3 0 0,0 1-1 0 0,0-1 1 0 0,9-5-1 0 0,-3 1-3 0 0,-5 2 0 0 0,1 0 0 0 0,-1 0 0 0 0,0 0 0 0 0,0-1 0 0 0,0 0 0 0 0,-1 0 0 0 0,7-11 0 0 0,28-52 0 0 0,-21 34-3 0 0,-7 15-1 0 0,-1-1 0 0 0,-2 0 0 0 0,0 0-1 0 0,-1-1 1 0 0,-1 0 0 0 0,-1-1 0 0 0,-1 1-1 0 0,-1-1 1 0 0,-1 0 0 0 0,1-26 0 0 0,-11-147-22 0 0,1 59 8 0 0,-3 2 8 0 0,1 31 2 0 0,-10-104-2 0 0,13 164 11 0 0,-12-65-7 0 0,5 36-4 0 0,-30-133-12 0 0,-14 1-13 0 0,33 124 20 0 0,-63-340-64 0 0,83 401 78 0 0,-34-156-31 0 0,29 131 27 0 0,-61-315-30 0 0,55 300 35 0 0,-43-243 0 0 0,40 112 0 0 0,0 0 8 0 0,-12-248 47 0 0,28 404-49 0 0,-4-382 118 0 0,13 172-16 0 0,1-15 10 0 0,15-184 82 0 0,-8-98 11 0 0,-11 230-112 0 0,3-217 47 0 0,-4 222-141 0 0,-2 84-5 0 0,-1-26 0 0 0,2-72 0 0 0,1-329 0 0 0,-4 290 0 0 0,24-626 0 0 0,-21 902 0 0 0,87-1142 0 0 0,-79 1126 0 0 0,44-369 0 0 0,24 0 0 0 0,17 41 0 0 0,17 5 0 0 0,-100 383 0 0 0,169-524 0 0 0,-81 330 0 0 0,-61 148 0 0 0,5-11 0 0 0,110-178 0 0 0,-130 238 0 0 0,85-123 0 0 0,13 9 0 0 0,-90 116 0 0 0,2 2 0 0 0,47-35 0 0 0,-53 47 0 0 0,2 1 0 0 0,0 1 0 0 0,53-23 0 0 0,-70 36-1 0 0,1 2 1 0 0,-1 0-1 0 0,1 0 0 0 0,28-2 1 0 0,-18 5-17 0 0,1 0 0 0 0,25 4 1 0 0,-36-2-4 0 0,-1 2 0 0 0,0 0 0 0 0,1 1-1 0 0,-1 0 1 0 0,0 1 0 0 0,-1 1 0 0 0,19 10 0 0 0,-7-2-23 0 0,0 2 0 0 0,38 33 0 0 0,-37-26 7 0 0,-2 2 0 0 0,0 0 0 0 0,-2 1-1 0 0,-1 2 1 0 0,-1 0 0 0 0,30 57 0 0 0,-20-22-33 0 0,-3 2-1 0 0,26 89 1 0 0,-3 66-85 0 0,-18 2 36 0 0,-24-166 93 0 0,22 270-107 0 0,-15-3 17 0 0,-15-314 112 0 0,8 508-135 0 0,-6-256 76 0 0,-1-186 47 0 0,11 646-133 0 0,12 1 45 0 0,57 436-35 0 0,-5-479 52 0 0,41-22 6 0 0,-58-356 44 0 0,10 44 10 0 0,65 246-5 0 0,-56-255 29 0 0,-10-63-97 0 0,9 44 443 0 0,-26-19-4409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28.4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1 101 10952 0 0,'0'0'2001'0'0,"4"3"-1273"0"0,38 10 7127 0 0,-38-14-7396 0 0,6-5-193 0 0,-8 4-234 0 0,-1 1 1 0 0,1 0-1 0 0,0-1 1 0 0,0 1-1 0 0,5-2 0 0 0,37-16 140 0 0,42-18 26 0 0,-23 5-234 0 0,-43 21-2612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4.7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199 1 11448 0 0,'-26'146'114'0'0,"-15"70"342"0"0,-69 359 2782 0 0,102-530-3033 0 0,4-24-139 0 0,0 1 0 0 0,1 0 0 0 0,1 1 0 0 0,1-1 0 0 0,3 28 0 0 0,0-36-2015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28.8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14568 0 0,'0'0'17'0'0,"0"0"1"0"0,1 0-1 0 0,-1-1 1 0 0,0 1-1 0 0,0 0 1 0 0,0 0-1 0 0,0 0 1 0 0,1 0-1 0 0,-1-1 1 0 0,0 1-1 0 0,0 0 1 0 0,0 0-1 0 0,1 0 1 0 0,-1 0 0 0 0,0 0-1 0 0,0 0 1 0 0,1 0-1 0 0,-1 0 1 0 0,0 0-1 0 0,0-1 1 0 0,0 1-1 0 0,1 0 1 0 0,-1 0-1 0 0,0 0 1 0 0,0 0-1 0 0,1 0 1 0 0,-1 1-1 0 0,0-1 1 0 0,0 0 0 0 0,1 0-1 0 0,-1 0 1 0 0,0 0-1 0 0,0 0 1 0 0,1 0-1 0 0,-1 0 1 0 0,0 0-1 0 0,0 0 1 0 0,0 1-1 0 0,1-1 1 0 0,-1 0-1 0 0,0 0 1 0 0,0 0-1 0 0,0 0 1 0 0,1 1 0 0 0,-1-1 9 0 0,0 0 0 0 0,0 1 0 0 0,0-1 0 0 0,0 0 1 0 0,1 0-1 0 0,-1 0 0 0 0,0 0 0 0 0,0 1 0 0 0,1-1 1 0 0,-1 0-1 0 0,0 0 0 0 0,0 0 0 0 0,0 0 0 0 0,1 0 1 0 0,-1 0-1 0 0,0 0 0 0 0,0 0 0 0 0,1 0 0 0 0,-1 0 1 0 0,0 0-1 0 0,1 0 0 0 0,-1 0 0 0 0,0 0 0 0 0,0 0 1 0 0,1 0-1 0 0,-1 0 0 0 0,0 0 0 0 0,1 0 4 0 0,-1 0-1 0 0,0 0 0 0 0,0 0 1 0 0,1 0-1 0 0,-1 0 1 0 0,0 0-1 0 0,0 0 0 0 0,1 0 1 0 0,-1 0-1 0 0,0 0 1 0 0,0 0-1 0 0,1 0 0 0 0,8 6 2063 0 0,-4-4-1207 0 0,-5-2-850 0 0,0 1 1 0 0,0-1-1 0 0,0 0 1 0 0,0 0 0 0 0,1 1-1 0 0,-1-1 1 0 0,0 0-1 0 0,0 0 1 0 0,0 1 0 0 0,1-1-1 0 0,-1 0 1 0 0,0 0-1 0 0,0 0 1 0 0,1 0 0 0 0,-1 1-1 0 0,0-1 1 0 0,1 0-1 0 0,-1 0 1 0 0,0 0 0 0 0,1 0-1 0 0,-1 0 1 0 0,11 0-2211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29.1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17983 0 0,'0'0'0'0'0,"4"0"0"0"0,3 7 0 0 0,-3-5 240 0 0,10 11 2832 0 0,-25-17-2824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29.4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1 156 16384 0 0,'0'0'0'0'0,"2"-9"0"0"0,3 0 423 0 0,6-1 17 0 0,12-2 0 0 0,5-16 0 0 0,3 8-24 0 0,-2 4 0 0 0,2-9-8 0 0,-7-2 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29.8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16575 0 0,'0'4'0'0'0,"0"5"0"0"0,0-2 0 0 0,4 10 256 0 0,6 2-8 0 0,6 7 0 0 0,-5-8 16 0 0,6 6-208 0 0,-2-6 8 0 0,-3-8-8 0 0,-8-8 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30.1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2155 16575 0 0,'0'0'0'0'0,"4"5"0"0"0,0-2 0 0 0,0-2 48 0 0,-1 5 8 0 0,0-5-16 0 0,-1-1 16 0 0,3-7 1080 0 0,-8-10-744 0 0,1-4-56 0 0,4-2 8 0 0,5-2 0 0 0,8-16-8 0 0</inkml:trace>
  <inkml:trace contextRef="#ctx0" brushRef="#br0" timeOffset="1">2190 0 16479 0 0,'0'0'0'0'0,"0"4"0"0"0,6 2 0 0 0,-2-2 440 0 0,0 0 0 0 0,0 3 0 0 0,-1 0 8 0 0,-3-2 344 0 0,3-5-400 0 0,-6 4 16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30.5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30 16575 0 0,'3'0'0'0'0,"1"-1"0"0"0,10-9 0 0 0,-1 2 376 0 0,1 2 16 0 0,2 5-8 0 0,2-2 0 0 0,-1 3 144 0 0,-4 0 16 0 0,1 3-16 0 0,4-3 8 0 0,3 0-248 0 0,-1 1 0 0 0,3 2 0 0 0,13-10 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30.8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16879 0 0,'11'14'0'0'0,"16"22"0"0"0,3 14 0 0 0,2-4 416 0 0,-2-1 8 0 0,0 4-16 0 0,2 3 16 0 0,-1-11 176 0 0,-3-4 16 0 0,-2-3-16 0 0,-7-9 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50.3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9080 11256 0 0,'90'-21'76'0'0,"-8"3"126"0"0,-80 17-193 0 0,206-52 844 0 0,-90 31-206 0 0,83-15 307 0 0,173-24 493 0 0,-220 35-1005 0 0,115-26 174 0 0,-161 29-463 0 0,313-81 350 0 0,-246 57-340 0 0,-141 38-139 0 0,144-40 94 0 0,196-68 169 0 0,86-27 130 0 0,280-72 310 0 0,-389 136-374 0 0,79-21 66 0 0,-104 19-130 0 0,138-41 69 0 0,-441 116-341 0 0,365-116 236 0 0,150-40 19 0 0,-33 7-17 0 0,35-8 45 0 0,-236 75-133 0 0,11 5 26 0 0,-52 16 11 0 0,-180 44-139 0 0,314-99 238 0 0,-250 70-189 0 0,196-71 149 0 0,-127 45-114 0 0,65-23 69 0 0,-255 94-197 0 0,322-113 254 0 0,77-36 72 0 0,-116 43-117 0 0,353-129 102 0 0,-438 156-257 0 0,-65 24-18 0 0,-110 44-39 0 0,414-167 100 0 0,-88 32-22 0 0,-251 110-65 0 0,135-53 29 0 0,127-60 39 0 0,-225 92-61 0 0,60-25 16 0 0,335-125 68 0 0,-210 86-47 0 0,40-8 11 0 0,-117 44-1 0 0,255-82 105 0 0,-262 92-86 0 0,36-24 25 0 0,44-16 30 0 0,-242 85-108 0 0,444-157 170 0 0,-277 98-110 0 0,-35 13-12 0 0,406-156 155 0 0,-324 116-116 0 0,-9 3-4 0 0,-135 50-55 0 0,388-170 196 0 0,-21 21-34 0 0,-428 178-197 0 0,291-127 117 0 0,-148 60-57 0 0,102-46 39 0 0,-27 11-29 0 0,527-241 92 0 0,-270 143-112 0 0,-92 46-39 0 0,-212 81-27 0 0,54-4 0 0 0,-40 16-8 0 0,99-41 13 0 0,-193 73-17 0 0,322-89 51 0 0,-453 140-55 0 0,25-10 5 0 0,-23-3-3580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43:56.2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1 225 9240 0 0,'0'0'0'0'0,"442"-225"0"0"0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5.0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 48 14464 0 0,'-4'-2'0'0'0,"-9"-7"0"0"0,1 4 0 0 0,0-4 64 0 0,9 0 8 0 0,6 6 0 0 0,3 3 0 0 0,7 0 104 0 0,-1-1 0 0 0,2-3 0 0 0,41-2 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5.3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0 531 12256 0 0,'15'16'-13'0'0,"-9"-10"64"0"0,-1-1 0 0 0,1 1 0 0 0,0-1 0 0 0,0 0 0 0 0,0 0 0 0 0,14 7 0 0 0,-4-4 81 0 0,1-1 0 0 0,28 9-1 0 0,-35-14-39 0 0,-1 0 0 0 0,1-1 0 0 0,0 0 0 0 0,-1 0 0 0 0,1-1-1 0 0,17-2 1 0 0,-5-2 31 0 0,-1 0 0 0 0,0-1 0 0 0,-1-2 0 0 0,1 0 0 0 0,-1-1 0 0 0,-1-1 0 0 0,1 0 0 0 0,-2-2 0 0 0,1 0 0 0 0,-2-1 0 0 0,1-1 0 0 0,-2-1 0 0 0,28-27 0 0 0,-34 27-93 0 0,1 0 1 0 0,-2 0 0 0 0,0 0 0 0 0,-1-1 0 0 0,0-1 0 0 0,-1 1 0 0 0,-1-1 0 0 0,6-20 0 0 0,-7 14-8 0 0,0 0 1 0 0,-2 0-1 0 0,0 0 0 0 0,-1 0 1 0 0,-3-40-1 0 0,0 54-17 0 0,0 1 0 0 0,0 0 0 0 0,0 0 0 0 0,-1 1 0 0 0,-1-1 1 0 0,-3-10-1 0 0,-3 0 7 0 0,-13-18 0 0 0,22 34-12 0 0,-2-1 0 0 0,1-1 1 0 0,-1 1 0 0 0,0 0 0 0 0,1 0 0 0 0,-1-1 0 0 0,0 1 0 0 0,-1 0 0 0 0,1 1 0 0 0,0-1 0 0 0,0 0 0 0 0,-1 1 0 0 0,1-1 0 0 0,-1 1 0 0 0,0 0 0 0 0,1 0 0 0 0,-1 0 0 0 0,0 0 0 0 0,1 0 0 0 0,-1 1 0 0 0,0-1 0 0 0,0 1 0 0 0,0 0 0 0 0,0-1 0 0 0,1 1 0 0 0,-1 1 0 0 0,0-1 0 0 0,0 0 0 0 0,-4 2 0 0 0,0-1 5 0 0,1 0 1 0 0,-1 1-1 0 0,1 0 1 0 0,-1 0-1 0 0,1 1 1 0 0,0 0-1 0 0,0 0 0 0 0,0 0 1 0 0,1 1-1 0 0,-1 0 1 0 0,1 0-1 0 0,0 0 1 0 0,0 1-1 0 0,0-1 1 0 0,0 1-1 0 0,-5 9 1 0 0,-20 30 100 0 0,2 0 1 0 0,3 2-1 0 0,-21 51 1 0 0,15-19 162 0 0,-25 97 1 0 0,35-96 79 0 0,-16 138 0 0 0,32-161-173 0 0,2 0 1 0 0,3 0-1 0 0,9 79 1 0 0,-7-121-148 0 0,19 124 278 0 0,-16-112-224 0 0,2 1-1 0 0,1-1 1 0 0,11 27-1 0 0,-1-12-79 0 0,-12-23-522 0 0,1-2 1 0 0,1 1 0 0 0,17 26-1 0 0</inkml:trace>
  <inkml:trace contextRef="#ctx0" brushRef="#br0" timeOffset="1">169 1227 14568 0 0,'5'1'0'0'0,"3"2"0"0"0,50 16 0 0 0,22-1 296 0 0,9-5 8 0 0,15-2-8 0 0,14-11 8 0 0,4-6 312 0 0,4-4-1 0 0,23-5-7 0 0,15-8 16 0 0,7-2-264 0 0,1-5 8 0 0,20-6 0 0 0,18-25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7.7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1055 0 11448 0 0,'-76'11'41'0'0,"47"-7"97"0"0,-1 0 0 0 0,-54 17-1 0 0,-48 33 670 0 0,116-45-598 0 0,0 1 1 0 0,0 1-1 0 0,-26 23 0 0 0,7-5 157 0 0,16-12-159 0 0,0 0 0 0 0,2 2 0 0 0,0 0 0 0 0,1 1 0 0 0,-24 39 0 0 0,27-36-44 0 0,-18 47 0 0 0,18-38-65 0 0,-96 192 389 0 0,96-202-408 0 0,0 0-1 0 0,-2-1 1 0 0,-1-1 0 0 0,0 0-1 0 0,-31 28 1 0 0,33-36-23 0 0,-1 3 59 0 0,0-2-1 0 0,-1 0 1 0 0,-24 15-1 0 0,-24 17-1856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8.0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71 0 14776 0 0,'-3'3'0'0'0,"-1"-2"0"0"0,-5 6 0 0 0,0-4 200 0 0,-3-6 8 0 0,-6-1 0 0 0,2 6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8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426 1393 17287 0 0,'-80'48'81'0'0,"32"-19"-27"0"0,32-20 6 0 0,-1-2 0 0 0,-23 9 0 0 0,11-5 56 0 0,19-7-52 0 0,0-1-1 0 0,-1 0 1 0 0,1-1-1 0 0,-22 3 1 0 0,28-4-47 0 0,0-1 0 0 0,0 0 0 0 0,0 0 1 0 0,-1-1-1 0 0,1 1 0 0 0,0-1 0 0 0,0 1 1 0 0,0-1-1 0 0,1 0 0 0 0,-1-1 0 0 0,0 1 1 0 0,0-1-1 0 0,1 0 0 0 0,-1 0 0 0 0,0 0 1 0 0,-3-3-1 0 0,2 0-13 0 0,0 0 0 0 0,1-1 1 0 0,-1 0-1 0 0,1 1 0 0 0,1-1 1 0 0,-1-1-1 0 0,1 1 0 0 0,0 0 1 0 0,0-1-1 0 0,1 0 0 0 0,0 0 1 0 0,0 1-1 0 0,-1-10 0 0 0,1-4-1 0 0,0-1-1 0 0,1 0 0 0 0,3-28 0 0 0,4-11-2 0 0,15-67 0 0 0,-13 85-2 0 0,-3 13 0 0 0,1 0 1 0 0,13-37-1 0 0,0 20-2297 0 0</inkml:trace>
  <inkml:trace contextRef="#ctx0" brushRef="#br0" timeOffset="1">801 0 15776 0 0,'0'0'0'0'0,"2"4"0"0"0,-2-5 104 0 0,3 2 0 0 0,4 13 8 0 0,7 2-8 0 0,4-6 96 0 0,-2-10-9 0 0,-1-6 9 0 0,2 6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8.7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682 39 11856 0 0,'2'-1'21'0'0,"-1"0"0"0"0,0 0 1 0 0,0 0-1 0 0,1 0 0 0 0,-1 0 1 0 0,0-1-1 0 0,0 1 0 0 0,0 0 1 0 0,1-3-1 0 0,8-9 455 0 0,-8 12-295 0 0,0-1 0 0 0,0 1 0 0 0,0-1 0 0 0,0 1 1 0 0,1 0-1 0 0,3-2 0 0 0,-6 3-132 0 0,1 0-1 0 0,0-1 1 0 0,-1 1 0 0 0,1 0 0 0 0,-1 0 0 0 0,1 0 0 0 0,0 0 0 0 0,-1 0 0 0 0,1 0-1 0 0,0 0 1 0 0,-1 0 0 0 0,1 0 0 0 0,0 1 0 0 0,-1-1 0 0 0,1 0 0 0 0,0 0-1 0 0,-1 1 1 0 0,1-1 0 0 0,-1 0 0 0 0,1 1 0 0 0,-1-1 0 0 0,1 0 0 0 0,-1 1-1 0 0,1-1 1 0 0,-1 1 0 0 0,1-1 0 0 0,-1 1 0 0 0,1-1 0 0 0,-1 1 0 0 0,1 0 0 0 0,4 5 377 0 0,-4-5-384 0 0,0-1 0 0 0,0 1-1 0 0,0 0 1 0 0,0 0 0 0 0,0 0 0 0 0,-1 0 0 0 0,1 0 0 0 0,0 0 0 0 0,-1 0-1 0 0,1 0 1 0 0,0 1 0 0 0,-1-1 0 0 0,1 0 0 0 0,-1 0 0 0 0,0 0 0 0 0,1 1-1 0 0,-1-1 1 0 0,0 0 0 0 0,0 0 0 0 0,0 3 0 0 0,-1 6 67 0 0,0-2-80 0 0,0-1 1 0 0,0 0 0 0 0,-1 0-1 0 0,0 0 1 0 0,0-1 0 0 0,0 1-1 0 0,-1 0 1 0 0,-5 9 0 0 0,2-9-23 0 0,1-1 0 0 0,-1 0 0 0 0,0-1 0 0 0,-1 1 0 0 0,0-1 0 0 0,1-1 1 0 0,-1 1-1 0 0,-1-1 0 0 0,1 0 0 0 0,-1-1 0 0 0,-10 4 0 0 0,-9 4-6 0 0,13-5-1 0 0,1-1 0 0 0,-28 7-1 0 0,2 0-12 0 0,29-9 9 0 0,0 0 0 0 0,-17 4 0 0 0,11-5-15 0 0,-27 10 1 0 0,0-1 0 0 0,28-6 9 0 0,0 0-1 0 0,0 0 0 0 0,0 1 1 0 0,-20 12-1 0 0,-11 4-6 0 0,27-13 5 0 0,0 1-1 0 0,0 0 0 0 0,1 2 1 0 0,0 0-1 0 0,-22 20 1 0 0,24-18-707 0 0,-2-1 0 0 0,-36 20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9.1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1102 2 12760 0 0,'8'-1'36'0'0,"-8"1"-29"0"0,1 0 0 0 0,-1-1 0 0 0,1 1 0 0 0,-1 0 0 0 0,1 0 0 0 0,-1 0 0 0 0,1 0 0 0 0,-1 0 0 0 0,1 0 0 0 0,-1 0 0 0 0,1 0 0 0 0,-1 1 0 0 0,1-1 0 0 0,-1 0 0 0 0,1 0 0 0 0,-1 0 0 0 0,1 0 0 0 0,-1 1 0 0 0,1-1 0 0 0,-1 0 0 0 0,1 1 0 0 0,-1-1 0 0 0,1 0 0 0 0,-1 1 0 0 0,0-1 0 0 0,1 0 0 0 0,-1 1 0 0 0,0-1 0 0 0,1 1 0 0 0,2 3 36 0 0,2 1 14 0 0,-2-1 0 0 0,1 1-1 0 0,0 0 1 0 0,-1-1-1 0 0,0 2 1 0 0,0-1 0 0 0,0 0-1 0 0,-1 1 1 0 0,0-1 0 0 0,0 1-1 0 0,2 8 1 0 0,-2 0 13 0 0,-1-1-1 0 0,-1 1 1 0 0,1 0 0 0 0,-2-1 0 0 0,0 1 0 0 0,-1-1-1 0 0,0 1 1 0 0,-7 22 0 0 0,3-20 8 0 0,0 0 0 0 0,-1 0 1 0 0,0 0-1 0 0,-2-1 0 0 0,0 0 1 0 0,-18 24-1 0 0,24-36-61 0 0,-12 16 126 0 0,-33 31 0 0 0,42-44-117 0 0,0-1 1 0 0,0 0-1 0 0,-1-1 1 0 0,0 1-1 0 0,0-2 1 0 0,0 1-1 0 0,-1-1 1 0 0,1 0-1 0 0,-14 4 1 0 0,-81 13 226 0 0,93-18-226 0 0,-1-1-1 0 0,0 0 1 0 0,0 0-1 0 0,1-1 0 0 0,-1-1 1 0 0,0 0-1 0 0,-10-2 1 0 0,-14 0 44 0 0,28 2-53 0 0,-1 0 0 0 0,1 0 0 0 0,0-1 0 0 0,0 0 0 0 0,0 0 0 0 0,0 0 0 0 0,0-1 0 0 0,1 1 0 0 0,-1-1 0 0 0,1-1 1 0 0,0 1-1 0 0,0-1 0 0 0,0 0 0 0 0,0 0 0 0 0,0-1 0 0 0,1 1 0 0 0,0-1 0 0 0,0 0 0 0 0,0 0 0 0 0,1 0 0 0 0,-6-10 0 0 0,9 12-9 0 0,-1 1 0 0 0,0-1-1 0 0,0 1 1 0 0,1-1 0 0 0,0 1-1 0 0,-1-1 1 0 0,1 1 0 0 0,0-1-1 0 0,0 0 1 0 0,0 1 0 0 0,1-1-1 0 0,-1 1 1 0 0,1-1 0 0 0,-1 1 0 0 0,3-6-1 0 0,-2 6 0 0 0,-1 0 0 0 0,1 1 0 0 0,0-1 0 0 0,0 0-1 0 0,0 0 1 0 0,0 0 0 0 0,0 1 0 0 0,0-1 0 0 0,1 1 0 0 0,-1-1 0 0 0,1 1-1 0 0,-1-1 1 0 0,1 1 0 0 0,-1 0 0 0 0,1-1 0 0 0,0 1 0 0 0,-1 0-1 0 0,1 0 1 0 0,4-1 0 0 0,-1 1 14 0 0,1 0 1 0 0,-1 0-1 0 0,1 1 0 0 0,-1-1 0 0 0,1 1 1 0 0,7 1-1 0 0,-10 0-11 0 0,0-1 1 0 0,0 1-1 0 0,0 0 1 0 0,0 0-1 0 0,0 0 0 0 0,0 1 1 0 0,-1-1-1 0 0,1 0 1 0 0,0 1-1 0 0,-1 0 0 0 0,1 0 1 0 0,3 4-1 0 0,-4-4-5 0 0,-1-1 0 0 0,0 1-1 0 0,1 0 1 0 0,-1 0 0 0 0,0 0 0 0 0,0 0-1 0 0,0 0 1 0 0,-1 0 0 0 0,1 0-1 0 0,0 0 1 0 0,-1 0 0 0 0,1 0 0 0 0,-1 1-1 0 0,0 3 1 0 0,1-1 5 0 0,0 3 3 0 0,0 1 0 0 0,-1-1 0 0 0,0 0 0 0 0,-1 0 0 0 0,0 0 0 0 0,0 0 0 0 0,0 0 0 0 0,-4 9 0 0 0,1-5 6 0 0,-1-1 0 0 0,0 1 0 0 0,0-1 0 0 0,-12 17 0 0 0,-5 2 31 0 0,-1-2-1 0 0,-42 40 1 0 0,61-64-47 0 0,-13 13 21 0 0,-1 0-1 0 0,0-1 1 0 0,-1-1 0 0 0,-36 21 0 0 0,24-20 16 0 0,-1-1 0 0 0,-64 20 1 0 0,45-18-6 0 0,30-9-18 0 0,1-1 1 0 0,-1-2-1 0 0,-26 5 0 0 0,-61-6-816 0 0,96-4-545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0.6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47 14776 0 0,'1'-8'86'0'0,"2"-11"72"0"0,-3 19-140 0 0,1-1 0 0 0,-1 0 0 0 0,0 0 1 0 0,1 0-1 0 0,-1 0 0 0 0,1 1 0 0 0,-1-1 0 0 0,1 0 1 0 0,0 0-1 0 0,-1 1 0 0 0,1-1 0 0 0,0 1 0 0 0,-1-1 0 0 0,1 0 1 0 0,0 1-1 0 0,0-1 0 0 0,0 1 0 0 0,-1 0 0 0 0,3-1 1 0 0,3-1 77 0 0,0 1 0 0 0,0-1 1 0 0,0 2-1 0 0,0-1 0 0 0,1 1 0 0 0,-1 0 1 0 0,0 0-1 0 0,0 0 0 0 0,0 1 1 0 0,1 0-1 0 0,-1 0 0 0 0,0 1 1 0 0,0 0-1 0 0,0 0 0 0 0,-1 0 1 0 0,1 1-1 0 0,0 0 0 0 0,9 6 1 0 0,-6-3 5 0 0,-1 1 1 0 0,1-1-1 0 0,-1 2 1 0 0,0-1 0 0 0,-1 1-1 0 0,0 0 1 0 0,0 1-1 0 0,0 0 1 0 0,-1 0 0 0 0,6 13-1 0 0,-3-1 9 0 0,-1 0 1 0 0,-1 0-1 0 0,-2 1 0 0 0,0-1 1 0 0,3 25-1 0 0,3 103-2023 0 0,-10-137 1369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9.4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5 13056 0 0,'7'0'0'0'0,"6"0"0"0"0,5-4 0 0 0,-1 6 176 0 0,-6 7-8 0 0,0 1 0 0 0,-2-9 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9.8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1587 0 12456 0 0,'-5'18'0'0'0,"-2"1"0"0"0,0 7 18 0 0,-35 106 242 0 0,-43 63 1196 0 0,81-186-1254 0 0,-1 0 0 0 0,-1 0-1 0 0,-8 11 1 0 0,13-19-186 0 0,1-1 1 0 0,-1 1-1 0 0,0-1 0 0 0,1 1 1 0 0,-1-1-1 0 0,0 0 0 0 0,0 1 1 0 0,1-1-1 0 0,-1 0 0 0 0,0 1 1 0 0,0-1-1 0 0,1 0 0 0 0,-1 0 1 0 0,0 0-1 0 0,0 1 0 0 0,0-1 0 0 0,0 0 1 0 0,1 0-1 0 0,-1 0 0 0 0,0-1 1 0 0,0 1-1 0 0,-1 0 0 0 0,-20-8 113 0 0,12 4-48 0 0,6 3-63 0 0,0-1-1 0 0,0 0 0 0 0,1 0 0 0 0,-6-4 1 0 0,-15-7 57 0 0,21 12-59 0 0,-1-1 1 0 0,0 1-1 0 0,0 0 1 0 0,0 0-1 0 0,0 1 1 0 0,-5-1-1 0 0,8 1-10 0 0,-1 0 0 0 0,0 0 0 0 0,0 1 0 0 0,0-1 0 0 0,1 0 0 0 0,-1 1 0 0 0,0-1 0 0 0,0 1 0 0 0,1 0 0 0 0,-1 0 0 0 0,0-1 0 0 0,1 1 0 0 0,-1 0 0 0 0,1 0 0 0 0,-1 1 0 0 0,-1 1 0 0 0,-16 16 23 0 0,-1-1 0 0 0,-1 0 0 0 0,0-2 1 0 0,-1-1-1 0 0,-1 0 0 0 0,0-2 0 0 0,-1 0 0 0 0,0-2 1 0 0,-28 9-1 0 0,25-11 10 0 0,0 1 0 0 0,0 1 0 0 0,1 1 1 0 0,-35 22-1 0 0,37-19-2 0 0,14-10-14 0 0,1 1 0 0 0,1 0-1 0 0,-16 14 1 0 0,9-6 15 0 0,0 2 1 0 0,2 0 0 0 0,0 1-1 0 0,0 0 1 0 0,-10 20 0 0 0,1 11 141 0 0,2 1-1 0 0,2 1 1 0 0,3 1 0 0 0,1 0 0 0 0,-11 99-1 0 0,21-127-52 0 0,-1-1 0 0 0,-12 36 0 0 0,16-55-114 0 0,-2 4 13 0 0,0 0 0 0 0,0 0 0 0 0,-1-1 0 0 0,1 1 0 0 0,-1-1 0 0 0,-1 0-1 0 0,1-1 1 0 0,-1 1 0 0 0,0-1 0 0 0,-1 1 0 0 0,-11 7 0 0 0,11-8-11 0 0,-1 0-1 0 0,0-1 1 0 0,0-1 0 0 0,0 1-1 0 0,0-1 1 0 0,-1 0-1 0 0,1 0 1 0 0,-1-1 0 0 0,0 0-1 0 0,1-1 1 0 0,-11 1-1 0 0,4-1 2 0 0,0 0-5 0 0,0 0 1 0 0,-1-1-1 0 0,1 0 0 0 0,0-1 0 0 0,0-1 0 0 0,0 0 1 0 0,-16-5-1 0 0,0-3 7 0 0,17 7-5 0 0,0-1 0 0 0,0-1 0 0 0,1 0 0 0 0,-1-1 0 0 0,1 0 0 0 0,-21-14 0 0 0,23 12 9 0 0,0-1 0 0 0,1 0 0 0 0,-10-11 0 0 0,15 15 0 0 0,0 0 0 0 0,1-1 0 0 0,0 1 1 0 0,0-1-1 0 0,0 1 0 0 0,1-1 1 0 0,0 0-1 0 0,-3-10 0 0 0,3 8 11 0 0,0 0-1 0 0,1 0 1 0 0,0 0 0 0 0,0 0-1 0 0,1-1 1 0 0,0 1-1 0 0,0 0 1 0 0,1 0 0 0 0,0 0-1 0 0,1 0 1 0 0,0 0 0 0 0,0 0-1 0 0,0 0 1 0 0,1 0-1 0 0,0 1 1 0 0,8-13 0 0 0,26-35 230 0 0,3 1 0 0 0,50-52 0 0 0,-54 68-91 0 0,2 2 1 0 0,1 1-1 0 0,2 2 1 0 0,1 2-1 0 0,70-39 1 0 0,-52 36-2740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0.2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 17383 0 0,'12'7'0'0'0,"16"11"0"0"0,14-4 0 0 0,9-2 400 0 0,5-8-8 0 0,9-4 0 0 0,8-7 16 0 0,2 0-96 0 0,0-2 8 0 0,8-5 8 0 0,2-6-8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1.2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1424 172 14464 0 0,'0'9'70'0'0,"1"0"0"0"0,0 0 0 0 0,1 0 0 0 0,0-1 0 0 0,1 1 0 0 0,0-1 0 0 0,0 1 0 0 0,0-1 0 0 0,1 0 0 0 0,1 0 0 0 0,7 12 0 0 0,-7-16 29 0 0,0 0 1 0 0,0 1 0 0 0,0-1 0 0 0,1-1 0 0 0,-1 1 0 0 0,1-1-1 0 0,0 0 1 0 0,11 3 0 0 0,-6-1 51 0 0,-7-3-100 0 0,1 0-1 0 0,-1-1 1 0 0,1 0 0 0 0,0 0-1 0 0,0 0 1 0 0,-1 0 0 0 0,1-1-1 0 0,0 0 1 0 0,0 0 0 0 0,-1 0 0 0 0,7-1-1 0 0,-1-1 12 0 0,0-1 0 0 0,0 1 0 0 0,0-2-1 0 0,10-4 1 0 0,-18 7-57 0 0,1-1-1 0 0,-1 1 1 0 0,0-1-1 0 0,-1 1 1 0 0,1-1-1 0 0,0 0 1 0 0,0 0-1 0 0,-1 1 1 0 0,1-1-1 0 0,1-3 1 0 0,-3 4-2 0 0,1-1 0 0 0,0 1 1 0 0,0-1-1 0 0,0 1 0 0 0,1-1 0 0 0,-1 1 1 0 0,0 0-1 0 0,1 0 0 0 0,-1 0 1 0 0,0-1-1 0 0,1 1 0 0 0,-1 1 0 0 0,1-1 1 0 0,0 0-1 0 0,-1 0 0 0 0,3 0 0 0 0,-2 1 12 0 0,-2 1 12 0 0,-4 3-18 0 0,-7 4-9 0 0,9-6 4 0 0,-63 55 3 0 0,18-15-5 0 0,-108 75 5 0 0,125-99-7 0 0,-1-1 1 0 0,0-1-1 0 0,-35 11 0 0 0,55-24 0 0 0,0-1 0 0 0,0 0 0 0 0,0 0 0 0 0,0-1 0 0 0,0 0 0 0 0,0-1 0 0 0,0-1 0 0 0,-1 1 0 0 0,-20-6 0 0 0,26 4 0 0 0,0 0 0 0 0,0 0 0 0 0,-1-1 0 0 0,1 0-1 0 0,1 0 1 0 0,-1 0 0 0 0,0-1 0 0 0,1 0-1 0 0,-9-8 1 0 0,3 1-1 0 0,1 0 0 0 0,0 0 0 0 0,-11-16 0 0 0,10 10-1 0 0,1-1 0 0 0,1 0 1 0 0,1 0-1 0 0,-9-26 1 0 0,6 7-7 0 0,-8-48 0 0 0,16 74 8 0 0,0 1-1 0 0,-7-17 1 0 0,6 17-5 0 0,1 0 1 0 0,-5-19-1 0 0,7 23 4 0 0,0-2-2 0 0,-1 0 1 0 0,0 1-1 0 0,-4-12 1 0 0,5 17 1 0 0,0 0 0 0 0,0 0 0 0 0,0 0 1 0 0,0 0-1 0 0,0 0 0 0 0,-1 0 0 0 0,1 0 0 0 0,-1 0 0 0 0,1 1 1 0 0,-1-1-1 0 0,0 1 0 0 0,0-1 0 0 0,1 1 0 0 0,-1 0 0 0 0,0 0 1 0 0,-4-2-1 0 0,-10-4-4 0 0,13 5 4 0 0,0 1-1 0 0,-1-1 1 0 0,1 1-1 0 0,-1 0 1 0 0,0 0 0 0 0,1 0-1 0 0,-1 0 1 0 0,-4 0-1 0 0,-57-7 5 0 0,49 3 16 0 0,14 4-6 0 0,0 0 0 0 0,0 1 0 0 0,0-1 0 0 0,0 1 0 0 0,0-1 1 0 0,-4 0-1 0 0,5 1-11 0 0,1 0 1 0 0,0 1-1 0 0,0-1 0 0 0,0 0 1 0 0,0 0-1 0 0,0 0 1 0 0,0 0-1 0 0,0 0 1 0 0,-1 0-1 0 0,1 0 0 0 0,0 0 1 0 0,0 0-1 0 0,0 0 1 0 0,0-1-1 0 0,0 1 0 0 0,0 0 1 0 0,0 0-1 0 0,-1 0 1 0 0,1 0-1 0 0,0 0 0 0 0,0 0 1 0 0,0 0-1 0 0,0 0 1 0 0,0 0-1 0 0,0 0 1 0 0,0 0-1 0 0,0 0 0 0 0,0 0 1 0 0,0 0-1 0 0,-1-1 1 0 0,1 1-1 0 0,0 0 0 0 0,0 0 1 0 0,0 0-1 0 0,0 0 1 0 0,0 0-1 0 0,0 0 0 0 0,0 0 1 0 0,0 0-1 0 0,0-1 1 0 0,0 1-1 0 0,0 0 1 0 0,0 0-1 0 0,0 0 0 0 0,0 0 1 0 0,0 0-1 0 0,0 0 1 0 0,0 0-1 0 0,0-1 0 0 0,0 1 1 0 0,0 0-1 0 0,0 0 1 0 0,0 0-1 0 0,0 0 0 0 0,0 0 1 0 0,0 0-1 0 0,1-1 10 0 0,-1 1 0 0 0,1-1-1 0 0,0 1 1 0 0,-1-1 0 0 0,1 1-1 0 0,-1-1 1 0 0,1 1 0 0 0,0 0-1 0 0,-1 0 1 0 0,1-1 0 0 0,-1 1-1 0 0,1 0 1 0 0,0 0 0 0 0,0 0-1 0 0,-1-1 1 0 0,2 1 0 0 0,58-14 136 0 0,-41 8-102 0 0,1 2 0 0 0,23-4 0 0 0,57 7 84 0 0,-81 1-108 0 0,-3 2-5 0 0,0 0-1 0 0,-1 1 0 0 0,1 0 0 0 0,-1 1 0 0 0,18 8 0 0 0,7 1 6 0 0,-27-9-15 0 0,0 2-1 0 0,-1-1 1 0 0,0 2-1 0 0,14 9 1 0 0,-8-5-5 0 0,-14-9-1 0 0,0 1-1 0 0,0 0 1 0 0,0 0 0 0 0,-1 0 0 0 0,1 0-1 0 0,-1 0 1 0 0,0 0 0 0 0,0 1 0 0 0,0 0-1 0 0,3 5 1 0 0,-5-6-1 0 0,1 0 1 0 0,-1 0-1 0 0,0 0 1 0 0,0 0-1 0 0,-1 0 0 0 0,1 0 1 0 0,0 0-1 0 0,-1 0 1 0 0,0 1-1 0 0,0-1 0 0 0,0 0 1 0 0,0 0-1 0 0,0 0 1 0 0,-1 0-1 0 0,0 6 0 0 0,-5 8-1 0 0,0 1-1 0 0,-1-1 1 0 0,-16 28-1 0 0,-36 46-6 0 0,-40 30-6 0 0,10-11-8 0 0,66-80 9 0 0,-42 62-13 0 0,54-73 22 0 0,0 0 0 0 0,1 0 0 0 0,-8 23 0 0 0,6-15 2 0 0,5-10 1 0 0,-6 22-1 0 0,12-35 2 0 0,0-1 0 0 0,0 1 0 0 0,0 0-1 0 0,1 1 1 0 0,0-1 0 0 0,-1 0 0 0 0,2 0 0 0 0,-1 0 0 0 0,0 0 0 0 0,1 0 0 0 0,1 5-1 0 0,-1-6 3 0 0,1 0-1 0 0,-1 1 0 0 0,1-1 0 0 0,0 0 0 0 0,0 0 0 0 0,0 0 0 0 0,1 0 1 0 0,2 3-1 0 0,24 19 16 0 0,-22-19-14 0 0,5 5 10 0 0,-7-7 1 0 0,0 1 0 0 0,1-1 0 0 0,-1 0 0 0 0,7 4 0 0 0,-8-6 0 0 0,-1 0 0 0 0,0 1 1 0 0,1-1-1 0 0,-1 1 0 0 0,0 0 1 0 0,3 3-1 0 0,1 2 31 0 0,-7-8-43 0 0,0 1 0 0 0,0-1 0 0 0,0 0 0 0 0,0 1 0 0 0,1-1 0 0 0,-1 0 0 0 0,0 0 0 0 0,0 1 0 0 0,0-1 0 0 0,0 0 0 0 0,0 1 0 0 0,0-1 0 0 0,0 0 0 0 0,0 1 0 0 0,0-1 0 0 0,0 0-1 0 0,0 1 1 0 0,0-1 0 0 0,0 0 0 0 0,0 1 0 0 0,-1-1 0 0 0,1 0 0 0 0,0 0 0 0 0,0 1 0 0 0,0-1 0 0 0,0 0 0 0 0,0 1 0 0 0,-1-1 0 0 0,1 0 0 0 0,0 0 0 0 0,0 1 0 0 0,0-1 0 0 0,-1 0 0 0 0,1 0 0 0 0,0 0 0 0 0,-1 0 0 0 0,1 1 0 0 0,0-1 0 0 0,0 0 0 0 0,-1 0 0 0 0,1 0 0 0 0,-1 0-1 0 0,-13 7 47 0 0,8-5-35 0 0,-1-1 0 0 0,0 0 0 0 0,0 0 0 0 0,-13-1-1 0 0,3 0 3 0 0,13 0-12 0 0,0 0 0 0 0,0 0 0 0 0,0-1 1 0 0,-1 1-1 0 0,1-1 0 0 0,0 0 0 0 0,0 0 0 0 0,0 0 1 0 0,0 0-1 0 0,0-1 0 0 0,1 1 0 0 0,-1-1 0 0 0,0 0 1 0 0,-3-3-1 0 0,1 1 12 0 0,4 2-9 0 0,-1 0 0 0 0,0 0 0 0 0,1 0 0 0 0,-1 0 0 0 0,-1-3-1 0 0,3 4 7 0 0,0-1-1 0 0,0 1 0 0 0,0-1 0 0 0,1 1 1 0 0,-1-1-1 0 0,1 1 0 0 0,-1-1 0 0 0,1 1 1 0 0,0-1-1 0 0,-1 1 0 0 0,1-1 0 0 0,0 0 1 0 0,0-1-1 0 0,0 2 23 0 0,12 1-18 0 0,12-1-16 0 0,0-2 0 0 0,0-1 0 0 0,27-7 0 0 0,-25 5-1 0 0,-17 4-2 0 0,8-2 0 0 0,26-8 1 0 0,26-9-29 0 0,-121 13-26 0 0,10 7 50 0 0,-76 8 0 0 0,10 0 0 0 0,63-3 5 0 0,28-3 2 0 0,-33 0 0 0 0,50-1 0 0 0,-40-2 0 0 0,-51-12 0 0 0,61 9 0 0 0,23 5 0 0 0,0-1 0 0 0,0-1 0 0 0,0 1 0 0 0,0-1 0 0 0,-10-5 0 0 0,15 6 0 0 0,-1 0 1 0 0,1-1-1 0 0,-1 1 0 0 0,1 0 0 0 0,-1 0 0 0 0,0 0 0 0 0,0 0 0 0 0,1 0 0 0 0,-1 1 1 0 0,-6-1-1 0 0,9 1 6 0 0,3 3 2 0 0,24 17 7 0 0,-14-10 0 0 0,-1 1-1 0 0,1-1 1 0 0,12 16 0 0 0,-17-16 7 0 0,0 1 0 0 0,0-1 0 0 0,-1 1 0 0 0,-1 1 0 0 0,7 15 0 0 0,-11-22-6 0 0,0 0 0 0 0,-1 1 1 0 0,1-1-1 0 0,-1 0 0 0 0,-1 0 0 0 0,1 1 0 0 0,-1-1 0 0 0,0 1 0 0 0,0-1 1 0 0,0 0-1 0 0,-1 1 0 0 0,0-1 0 0 0,0 0 0 0 0,0 0 0 0 0,-4 10 0 0 0,0-5 17 0 0,0-1-1 0 0,0 1 1 0 0,-1-1-1 0 0,0 0 1 0 0,0-1-1 0 0,-1 0 1 0 0,0 0-1 0 0,-1 0 1 0 0,0-1-1 0 0,-10 8 1 0 0,-10 5 139 0 0,-57 28 0 0 0,68-39-128 0 0,-4 2 25 0 0,1-1 0 0 0,-1-2 1 0 0,-1 0-1 0 0,-29 7 0 0 0,41-13-50 0 0,-7 3 41 0 0,-2-2 0 0 0,1 0-1 0 0,0-1 1 0 0,-34 0 0 0 0,9-8-2590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1.6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1705 8 15176 0 0,'14'-3'217'0'0,"-13"2"-183"0"0,1 0 0 0 0,-1 1 0 0 0,0-1 0 0 0,0 1 0 0 0,0 0 0 0 0,1-1 0 0 0,-1 1 0 0 0,0 0 0 0 0,0 0 0 0 0,1 0 0 0 0,-1 0 0 0 0,0 0 0 0 0,0 0 0 0 0,1 0 0 0 0,-1 0 0 0 0,0 0 0 0 0,0 1 1 0 0,2 0-1 0 0,-2-1-22 0 0,-1 0 1 0 0,0 0 0 0 0,0 0 0 0 0,0 0 0 0 0,0 0-1 0 0,0 0 1 0 0,0 0 0 0 0,0 1 0 0 0,0-1 0 0 0,0 0 0 0 0,0 0-1 0 0,0 0 1 0 0,0 0 0 0 0,0 0 0 0 0,0 0 0 0 0,0 0 0 0 0,0 1-1 0 0,0-1 1 0 0,0 0 0 0 0,0 0 0 0 0,0 0 0 0 0,0 0 0 0 0,0 0-1 0 0,0 0 1 0 0,0 0 0 0 0,0 1 0 0 0,0-1 0 0 0,0 0 0 0 0,0 0-1 0 0,0 0 1 0 0,0 0 0 0 0,0 0 0 0 0,0 0 0 0 0,0 0-1 0 0,0 0 1 0 0,0 1 0 0 0,0-1 0 0 0,-1 0 0 0 0,1 0 0 0 0,0 0-1 0 0,0 0 1 0 0,0 0 0 0 0,-8 7 402 0 0,-5 3-4 0 0,-128 102 412 0 0,25-24-416 0 0,-36 32-166 0 0,78-61-142 0 0,24-17-30 0 0,2 2 1 0 0,2 3-1 0 0,2 1 0 0 0,-58 84 0 0 0,78-96-27 0 0,1 1 0 0 0,3 2-1 0 0,1 0 1 0 0,-18 53 0 0 0,19-34 41 0 0,2 1-1 0 0,-13 90 1 0 0,-30 169 168 0 0,50-281-210 0 0,-2 0 1 0 0,-1 0 0 0 0,-2-1-1 0 0,-2-1 1 0 0,-1-1 0 0 0,-1 0-1 0 0,-34 45 1 0 0,43-66-27 0 0,-41 52 67 0 0,43-57-70 0 0,-1 0 1 0 0,0-1-1 0 0,0 0 0 0 0,-1 0 0 0 0,-15 8 1 0 0,5-4 23 0 0,-37 14 1 0 0,46-21-21 0 0,0-2 1 0 0,0 1-1 0 0,0-1 1 0 0,-1 0-1 0 0,1-1 0 0 0,-11 0 1 0 0,11-1 0 0 0,1 0 0 0 0,0-1 0 0 0,-1 0 1 0 0,1-1-1 0 0,0 0 0 0 0,0 0 0 0 0,0-1 1 0 0,0 0-1 0 0,1-1 0 0 0,-1 0 0 0 0,1 0 1 0 0,0 0-1 0 0,0-1 0 0 0,-14-12 0 0 0,6 4 36 0 0,2-1-1 0 0,-26-30 1 0 0,33 35-31 0 0,1 0 0 0 0,0 0 0 0 0,1-1 0 0 0,0 0 0 0 0,0 0 0 0 0,1 0 0 0 0,-3-11 0 0 0,3 3 14 0 0,0 0 0 0 0,1 0 0 0 0,1 0 0 0 0,1 0 0 0 0,0-1 0 0 0,2 1 0 0 0,0 0 1 0 0,1 0-1 0 0,1 0 0 0 0,0 0 0 0 0,11-32 0 0 0,5 1 79 0 0,2 0 0 0 0,3 2 0 0 0,1 0 0 0 0,2 2 1 0 0,58-73-1 0 0,-37 57-2817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6.1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556 841 12360 0 0,'-2'-2'6'0'0,"1"0"0"0"0,-1 0 0 0 0,1 0 0 0 0,-1 0 0 0 0,0 1 0 0 0,0-1 0 0 0,-2-2 1 0 0,-7-7 89 0 0,5 3-13 0 0,3 3-29 0 0,0 1 1 0 0,-1 0 0 0 0,1 1-1 0 0,-1-1 1 0 0,1 0 0 0 0,-9-5-1 0 0,12 9-46 0 0,-8-6 134 0 0,-1 1 1 0 0,1 0-1 0 0,-1 1 1 0 0,0-1-1 0 0,-16-4 1 0 0,7 4 27 0 0,13 3-110 0 0,0 0 0 0 0,-1 1 0 0 0,1 0 0 0 0,-1 0 0 0 0,1 0 1 0 0,-11 0-1 0 0,2 2-24 0 0,1 1 0 0 0,-1 0 0 0 0,1 1 0 0 0,0 0 0 0 0,0 1 0 0 0,0 0 0 0 0,0 1 0 0 0,1 1 0 0 0,0 0 0 0 0,0 1 0 0 0,-12 8 0 0 0,-11 13 14 0 0,-57 58 1 0 0,85-78-48 0 0,0 0 0 0 0,1 0 1 0 0,0 1-1 0 0,1 0 0 0 0,0 0 0 0 0,0 0 0 0 0,1 1 1 0 0,-6 16-1 0 0,8-17 2 0 0,0 0 0 0 0,0-1 0 0 0,1 1 0 0 0,0 0 0 0 0,0 0 0 0 0,1 0 0 0 0,0 0 0 0 0,1 0 0 0 0,0-1 0 0 0,4 16 0 0 0,-3-17 0 0 0,1 0 0 0 0,0 0 0 0 0,0 0 0 0 0,0-1 0 0 0,1 1 0 0 0,0-1 0 0 0,1 0 0 0 0,9 10 0 0 0,-7-8 3 0 0,2-1 0 0 0,-1 1 0 0 0,1-2 0 0 0,0 1 0 0 0,13 6 0 0 0,-15-10-2 0 0,1 1-1 0 0,0-2 0 0 0,0 1 1 0 0,0-1-1 0 0,0 0 0 0 0,0-1 1 0 0,0 0-1 0 0,0 0 0 0 0,14-1 1 0 0,-3-2 14 0 0,1 0 0 0 0,37-8 0 0 0,-31 2 3 0 0,1 0 0 0 0,45-23 0 0 0,47-33 56 0 0,-102 54-65 0 0,20-11 37 0 0,-2-2 0 0 0,56-48 1 0 0,-39 27 18 0 0,-18 16 7 0 0,-1-1 0 0 0,42-48 0 0 0,-41 31-14 0 0,-1-1 1 0 0,29-57-1 0 0,42-109 84 0 0,-88 174-124 0 0,-2-2 0 0 0,-1 1 0 0 0,-3-2 0 0 0,11-81 0 0 0,-19 107-15 0 0,-1-28 0 0 0,-1 40-4 0 0,0 1 0 0 0,0-1 0 0 0,-1 1 0 0 0,1-1 0 0 0,-1 1 0 0 0,0 0 1 0 0,0-1-1 0 0,0 1 0 0 0,-1 0 0 0 0,1-1 0 0 0,-1 1 0 0 0,0 0 0 0 0,-4-5 0 0 0,6 7-2 0 0,-1 1 0 0 0,1-1 0 0 0,-1 1 1 0 0,0-1-1 0 0,1 1 0 0 0,-1 0 0 0 0,0-1 0 0 0,1 1 0 0 0,-1 0 0 0 0,0-1 0 0 0,0 1 0 0 0,1 0 0 0 0,-1 0 0 0 0,0 0 0 0 0,0 0 1 0 0,1 0-1 0 0,-1 0 0 0 0,0 0 0 0 0,0 0 0 0 0,1 0 0 0 0,-1 0 0 0 0,0 0 0 0 0,0 0 0 0 0,1 0 0 0 0,-1 1 0 0 0,-1 0 0 0 0,-2 1 9 0 0,0 0 0 0 0,1 0 0 0 0,-7 5-1 0 0,0 0 15 0 0,3-2-11 0 0,1 1 0 0 0,-1-1 0 0 0,1 2-1 0 0,0-1 1 0 0,0 1 0 0 0,0 0 0 0 0,1 0 0 0 0,0 0-1 0 0,-5 10 1 0 0,2-3 0 0 0,-33 56 94 0 0,3 1 1 0 0,3 1-1 0 0,3 3 0 0 0,-30 107 0 0 0,54-156-83 0 0,-44 176 231 0 0,46-171-190 0 0,1 1-1 0 0,2 1 0 0 0,1-1 1 0 0,4 47-1 0 0,0-55 1 0 0,1 0 0 0 0,1-1-1 0 0,11 36 1 0 0,-12-50-43 0 0,1 0-1 0 0,0 0 1 0 0,0-1 0 0 0,0 1 0 0 0,1-1 0 0 0,0 0-1 0 0,1-1 1 0 0,0 1 0 0 0,0-1 0 0 0,1 0 0 0 0,13 11-1 0 0,8 0-2260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6.5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 1 13264 0 0,'-18'53'-11'0'0,"0"6"66"0"0,11-20 241 0 0,1-1 1 0 0,2 1-1 0 0,2 0 1 0 0,1 0 0 0 0,3 0-1 0 0,0 0 1 0 0,3 0-1 0 0,9 40 1 0 0,-13-78-292 0 0,0 7 86 0 0,1 0 0 0 0,1 0 0 0 0,-1 0 1 0 0,1-1-1 0 0,7 13 0 0 0,-10-19-72 0 0,1 1 0 0 0,0-1 0 0 0,1 1 0 0 0,-1-1 1 0 0,0 0-1 0 0,0 0 0 0 0,0 1 0 0 0,1-1 0 0 0,-1 0 0 0 0,1 0 0 0 0,-1 0 1 0 0,1-1-1 0 0,-1 1 0 0 0,1 0 0 0 0,0 0 0 0 0,-1-1 0 0 0,1 1 1 0 0,0-1-1 0 0,-1 0 0 0 0,1 1 0 0 0,0-1 0 0 0,0 0 0 0 0,-1 0 0 0 0,1 0 1 0 0,0 0-1 0 0,-1 0 0 0 0,1-1 0 0 0,0 1 0 0 0,0-1 0 0 0,-1 1 0 0 0,1-1 1 0 0,2 0-1 0 0,6-3 24 0 0,0-1 1 0 0,0 0-1 0 0,0 0 0 0 0,-1-1 1 0 0,0-1-1 0 0,0 1 0 0 0,13-14 1 0 0,1-5 37 0 0,25-32 0 0 0,-27 31-34 0 0,77-113 45 0 0,-60 83-71 0 0,-19 25-11 0 0,-14 21-2 0 0,1 0-1 0 0,0 1 1 0 0,1 0-1 0 0,0 0 1 0 0,1 0-1 0 0,11-10 1 0 0,-13 15 6 0 0,-4 2-2 0 0,0 0-1 0 0,0 0 1 0 0,1 1-1 0 0,-1-1 1 0 0,1 1-1 0 0,3-2 1 0 0,-6 3-7 0 0,1-1 1 0 0,0 1 0 0 0,0 0 0 0 0,0 0 0 0 0,0 0-1 0 0,-1 0 1 0 0,1 0 0 0 0,0 0 0 0 0,0 0 0 0 0,0 0-1 0 0,0 0 1 0 0,0 1 0 0 0,-1-1 0 0 0,1 0-1 0 0,0 0 1 0 0,0 1 0 0 0,0-1 0 0 0,-1 1 0 0 0,1-1-1 0 0,0 1 1 0 0,-1-1 0 0 0,1 1 0 0 0,0-1 0 0 0,-1 1-1 0 0,2 0 1 0 0,-2 0-1 0 0,0-1-1 0 0,1 0 0 0 0,-1 1 1 0 0,0-1-1 0 0,1 1 1 0 0,-1-1-1 0 0,0 1 1 0 0,0-1-1 0 0,1 1 0 0 0,-1-1 1 0 0,0 1-1 0 0,0-1 1 0 0,0 1-1 0 0,0 0 1 0 0,0-1-1 0 0,0 1 0 0 0,0-1 1 0 0,0 1-1 0 0,0-1 1 0 0,0 1-1 0 0,0-1 1 0 0,0 1-1 0 0,0 0 0 0 0,0-1 1 0 0,0 1-1 0 0,-1-1 1 0 0,1 1-1 0 0,-1 3 13 0 0,-21 103 50 0 0,16-76-2063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6.8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1 250 13168 0 0,'8'9'171'0'0,"0"-1"0"0"0,0 1 1 0 0,-1 1-1 0 0,0-1 1 0 0,0 1-1 0 0,6 14 1 0 0,-12-20 7 0 0,0 1 0 0 0,0 0 0 0 0,0 0 1 0 0,-1 0-1 0 0,1 0 0 0 0,-2 6 1 0 0,1-8-50 0 0,0-3-119 0 0,0 0 0 0 0,1 0 0 0 0,-1 1 0 0 0,0-1-1 0 0,-1 0 1 0 0,1 0 0 0 0,0 0 0 0 0,0 0 0 0 0,0 1 0 0 0,0-1 0 0 0,0 0 0 0 0,0 0 0 0 0,0 0 0 0 0,0 1 0 0 0,0-1 0 0 0,0 0 0 0 0,0 0-1 0 0,0 0 1 0 0,0 0 0 0 0,-1 0 0 0 0,1 1 0 0 0,0-1 0 0 0,0 0 0 0 0,0 0 0 0 0,0 0 0 0 0,0 0 0 0 0,-1 0 0 0 0,1 0 0 0 0,0 0-1 0 0,0 0 1 0 0,0 1 0 0 0,0-1 0 0 0,-1 0 0 0 0,1 0 0 0 0,0 0 0 0 0,0 0 0 0 0,0 0 0 0 0,-1 0 0 0 0,1 0 0 0 0,0 0 0 0 0,0 0 0 0 0,0 0-1 0 0,0 0 1 0 0,-1 0 0 0 0,1 0 0 0 0,0 0 0 0 0,0 0 0 0 0,0-1 0 0 0,-1 1 0 0 0,1 0 0 0 0,0 0 0 0 0,0 0 0 0 0,0 0 0 0 0,0 0-1 0 0,0 0 1 0 0,-1 0 0 0 0,1 0 0 0 0,0-1 0 0 0,-13-8 369 0 0,9 6-310 0 0,2 2-59 0 0,1-1-1 0 0,0 1 1 0 0,-1 0-1 0 0,1-1 0 0 0,0 1 1 0 0,0-1-1 0 0,0 1 1 0 0,0-1-1 0 0,0 1 0 0 0,0-1 1 0 0,1 0-1 0 0,-1 1 1 0 0,1-1-1 0 0,-1 0 0 0 0,1 0 1 0 0,-1-2-1 0 0,0-4 14 0 0,0 0 1 0 0,1-10-1 0 0,0 11-12 0 0,1 0 0 0 0,-1 1 1 0 0,2-1-1 0 0,-1 1 0 0 0,1-1 1 0 0,0 1-1 0 0,4-11 0 0 0,4-1 19 0 0,13-21 0 0 0,-18 31-20 0 0,1 1 1 0 0,0-1 0 0 0,0 2-1 0 0,12-12 1 0 0,33-20 38 0 0,-26 19-30 0 0,-12 11 3 0 0,0 0 0 0 0,0 0 1 0 0,1 2-1 0 0,-1 0 0 0 0,1 0 1 0 0,1 1-1 0 0,-1 1 0 0 0,1 0 1 0 0,-1 1-1 0 0,1 1 0 0 0,16-1 1 0 0,-23 2-12 0 0,-1 0 0 0 0,11-3 1 0 0,-12 2-5 0 0,-1 1 1 0 0,1 0-1 0 0,0 0 1 0 0,-1 0-1 0 0,12 1 1 0 0,8 5-2208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7.2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590 0 9040 0 0,'-1'0'-1'0'0,"-5"1"-9"0"0,2 7 43 0 0,2-5-14 0 0,-31 61 700 0 0,-39 106 1 0 0,57-124-167 0 0,2 1 1 0 0,-6 49 0 0 0,16-75-322 0 0,1-1 0 0 0,0 1 1 0 0,2-1-1 0 0,1 1 1 0 0,0 0-1 0 0,2-1 0 0 0,6 28 1 0 0,-6-37-57 0 0,1 1 0 0 0,0-1 1 0 0,10 20-1 0 0,-12-27-133 0 0,1 0-1 0 0,0 0 0 0 0,0 0 1 0 0,0-1-1 0 0,0 1 0 0 0,0-1 1 0 0,1 0-1 0 0,0 0 0 0 0,-1 0 1 0 0,1 0-1 0 0,1 0 0 0 0,3 1 1 0 0,9 4-1849 0 0</inkml:trace>
  <inkml:trace contextRef="#ctx0" brushRef="#br0" timeOffset="1">0 376 16072 0 0,'4'3'0'0'0,"10"5"0"0"0,8-1 0 0 0,4 5 56 0 0,7-3 0 0 0,4-4 0 0 0,3-10 0 0 0,1 3-8 0 0,-3-3 8 0 0,6-3-9 0 0,4-10 9 0 0,-3 1-64 0 0,-1 4 8 0 0,7-1-8 0 0,5-7 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7.5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9648 0 0,'22'30'13'0'0,"-14"-20"74"0"0,-1 0 0 0 0,0 1 0 0 0,0 0 0 0 0,8 19 0 0 0,0 21 246 0 0,1 2 175 0 0,2-2 109 0 0,14 32 225 0 0,-27-72-674 0 0,1 0 0 0 0,0 0 1 0 0,1 0-1 0 0,14 17 0 0 0,-18-25-125 0 0,-1-1-1 0 0,1 0 1 0 0,-1 1 0 0 0,1-1-1 0 0,0 0 1 0 0,0-1 0 0 0,0 1-1 0 0,0 0 1 0 0,0-1 0 0 0,0 0-1 0 0,0 0 1 0 0,1 0 0 0 0,-1 0-1 0 0,0 0 1 0 0,7 0 0 0 0,-6-1 2 0 0,1 0 1 0 0,-1 0 0 0 0,1 0 0 0 0,-1-1 0 0 0,1 0 0 0 0,-1 0-1 0 0,0 0 1 0 0,1 0 0 0 0,-1 0 0 0 0,8-5 0 0 0,8-4 127 0 0,-9 4-108 0 0,0 0 0 0 0,17-13 1 0 0,4-5-32 0 0,-15 12-12 0 0,-1-1-1 0 0,0-1 1 0 0,-1 0 0 0 0,19-22 0 0 0,-6-4-164 0 0,-1-2 1 0 0,26-54 0 0 0,-50 90 87 0 0,0 1 1 0 0,-1-1 0 0 0,1 0-1 0 0,-1-1 1 0 0,0 1 0 0 0,-1 0-1 0 0,1 0 1 0 0,-1-1 0 0 0,0 1-1 0 0,-1-1 1 0 0,0-6 0 0 0,0 12 41 0 0,0 1 0 0 0,0-1 0 0 0,0 1 1 0 0,0-1-1 0 0,0 1 0 0 0,0-1 1 0 0,-1 1-1 0 0,1-1 0 0 0,0 1 0 0 0,0-1 1 0 0,-1 1-1 0 0,1 0 0 0 0,0-1 1 0 0,-1 1-1 0 0,1-1 0 0 0,0 1 0 0 0,-1 0 1 0 0,1-1-1 0 0,0 1 0 0 0,-1 0 0 0 0,1-1 1 0 0,-1 1-1 0 0,1 0 0 0 0,-1 0 1 0 0,1 0-1 0 0,-1-1 0 0 0,1 1 0 0 0,-1 0 1 0 0,1 0-1 0 0,-1 0 0 0 0,1 0 1 0 0,-1 0-1 0 0,1 0 0 0 0,-1 0 0 0 0,1 0 1 0 0,-1 0-1 0 0,0 0 0 0 0,0 0-9 0 0,-1 1 0 0 0,0-1 0 0 0,1 0 0 0 0,-1 1 0 0 0,0-1 0 0 0,1 1-1 0 0,-1 0 1 0 0,1 0 0 0 0,0-1 0 0 0,-1 1 0 0 0,1 0 0 0 0,-2 2 0 0 0,-8 7-13 0 0,1 1 1 0 0,-14 17 0 0 0,20-22 32 0 0,0 0 1 0 0,0 1 0 0 0,1-1-1 0 0,0 1 1 0 0,0 0 0 0 0,0 0-1 0 0,-1 8 1 0 0,1 0 7 0 0,1 0-1 0 0,0 0 1 0 0,1 1 0 0 0,1-1 0 0 0,1 0-1 0 0,0 1 1 0 0,1-1 0 0 0,0 0-1 0 0,7 22 1 0 0,-3-19 32 0 0,0 0-1 0 0,2 0 0 0 0,0 0 1 0 0,1-1-1 0 0,0 0 1 0 0,24 31-1 0 0,-24-38-6 0 0,0-1 0 0 0,1 1 1 0 0,0-1-1 0 0,1-1 0 0 0,0 0 1 0 0,0 0-1 0 0,0-1 0 0 0,1-1 0 0 0,0 0 1 0 0,1-1-1 0 0,25 8 0 0 0,-14-6 10 0 0,1-2 1 0 0,0-1-1 0 0,0-1 0 0 0,0-1 0 0 0,37-2 0 0 0,-50-1-22 0 0,-1 1 0 0 0,1-2-1 0 0,17-4 1 0 0,-23 4-7 0 0,0 0-1 0 0,-1 0 0 0 0,1 0 1 0 0,-1-1-1 0 0,0 0 0 0 0,0 0 1 0 0,0-1-1 0 0,9-7 1 0 0,-7 4 12 0 0,1-1 0 0 0,-1 0 1 0 0,-1-1-1 0 0,1 0 0 0 0,-1 0 1 0 0,-1 0-1 0 0,0-1 1 0 0,0 0-1 0 0,-1 0 0 0 0,0 0 1 0 0,-1 0-1 0 0,4-16 1 0 0,-5 9 27 0 0,0 1 1 0 0,0-1-1 0 0,-2 0 1 0 0,0 1-1 0 0,-1-1 1 0 0,-1 0 0 0 0,-4-20-1 0 0,4 31 10 0 0,0 1 1 0 0,0-1-1 0 0,0 1 0 0 0,0 0 1 0 0,-1 0-1 0 0,0 0 0 0 0,0 0 0 0 0,0 0 1 0 0,-1 1-1 0 0,-5-7 0 0 0,8 11-52 0 0,1 0 0 0 0,0-1-1 0 0,-1 1 1 0 0,1 0 0 0 0,-1 0-1 0 0,1 0 1 0 0,-1-1 0 0 0,1 1-1 0 0,-1 0 1 0 0,1 0 0 0 0,0 0-1 0 0,-1 0 1 0 0,1 0 0 0 0,-1 0-1 0 0,1 0 1 0 0,-1 0 0 0 0,1 0-1 0 0,-1 0 1 0 0,1 0 0 0 0,-1 0-1 0 0,1 0 1 0 0,-1 0 0 0 0,1 0-1 0 0,-1 1 1 0 0,1-1 0 0 0,0 0-1 0 0,-1 0 1 0 0,1 1 0 0 0,-1-1-1 0 0,1 0 1 0 0,-1 1 0 0 0,-14 11 149 0 0,13-10-116 0 0,-6 7 68 0 0,0-1 0 0 0,0 1 1 0 0,1 1-1 0 0,0-1 1 0 0,0 1-1 0 0,-6 14 0 0 0,6-8 44 0 0,0 1-1 0 0,1-1 0 0 0,-6 28 0 0 0,10-37-93 0 0,1 0 0 0 0,0-1-1 0 0,1 1 1 0 0,-1 0-1 0 0,1 0 1 0 0,0-1 0 0 0,1 1-1 0 0,2 9 1 0 0,-2-11-8 0 0,0 0 0 0 0,1 0 0 0 0,0-1 0 0 0,0 1-1 0 0,0-1 1 0 0,1 1 0 0 0,0-1 0 0 0,-1 0 0 0 0,2 0 0 0 0,-1 0 0 0 0,7 7 0 0 0,10 5-2240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492-E5BF-48F8-B285-A0AA298C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5C709-4EDC-48F4-95B7-5B261C275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6B86-6646-4F81-B826-B02C9D1F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46CD-91BD-4A0F-BF1E-511DABEC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13D2-20CA-4198-B4D7-1A103760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0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C6A5-49FC-48B9-BD4E-11F2E7F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8463-8AA9-4B84-99D1-57CC3A27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AF33-C33E-4709-B533-6755B41D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6EE0-9CAE-4D92-A890-16D00673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2F69-2B43-4E76-BBBC-DD55D362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02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AF1E9-F59A-49E9-9B29-52B9B0225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8EC9-4710-4455-8726-8B557E829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B0A9-3F6E-46A2-B487-F4798979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ABC1-6194-42C5-9979-3DF9055E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781B-5875-4A5D-BACA-605DFF95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31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4EC8-154D-4FCD-A552-13FE3B2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22EB-7432-4526-BFAB-D481D9C4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D5AC-DA5D-4098-B4FA-AAAA0E48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1885-3F12-4BA6-B969-61EF1886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15D3-B44F-499A-8F5B-3D0D368B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D977-7981-4BEE-9C63-DDF22819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CD5D-F460-4572-8E13-7ED85C07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A90F-5235-4EA6-A43E-EE51EF2F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D847-D8BF-456D-9C46-7A6843A7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F5C3-314D-470C-AE26-7D940A3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E5BD-EEC5-4810-A993-BAF3F442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40AD-5BB9-41BA-92B1-82370BDCD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2960-7879-47C4-AFA0-55C141E20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853AD-2E23-4757-9C75-88BB5F70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C3F9C-A364-42B6-9A25-F724D0F2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084A-6606-4591-BFEC-9B7675F4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9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5A6E-23AA-434D-B172-6F2064A1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BF69A-73BE-41EE-B123-BA25062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B1134-8A12-46C0-80DF-2BD649D0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702FB-D81F-4A15-ADF8-6DF5D989B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43B2-3185-4D2D-876A-54018D42D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83F43-7B12-4B3E-AACA-2EE80EFE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0DEAA-7C7D-493D-A240-037C0886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A3714-2778-42A6-815E-6923A5B7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1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449-3D3B-40FF-A8F6-0DAC806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D985D-CE62-42D5-B0CB-672122F1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E736E-EB02-465D-9D7D-BD9ECC9C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A1A89-8F5B-43CC-9F80-6D27F64E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8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DF35C-B647-48B0-993F-7E88AE43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38169-128D-4075-B0EB-7D70B0C6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00C36-E8DF-41A1-A86E-1F1DE52E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B7D3-7191-454F-A0B3-7D5F47F4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EAEA-3FDC-496B-A34F-2CC89571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FD0C1-B44C-4AA7-B1C3-4F8AD960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01D3-0F97-4F61-81D0-CC623B74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24E8F-D7AA-4ABC-ACE7-21C0144B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86D5F-858E-40EA-A841-B31F562F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2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6DA-DE5B-4814-9E43-BF836066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714B2-949C-412A-BD49-51272767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D8C40-3AEA-4EAE-9FD8-A6CC6AB53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465D6-E503-4752-817F-D07FA7B2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5DB9-9FA8-4B76-81DC-5BAB8C32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61248-23CA-4D12-BD09-1128F861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BF037-DED4-4BFA-90DB-97ECE5F3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C5CB-9FAD-4F13-8D22-811A1507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6BA5-A46D-4ACA-8D7A-C07DD67A1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523D-F8CD-46E9-995A-1BD977ABF5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CF04-F1A1-429F-A56D-A11A3F239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CA5A-7D14-42F3-A02A-FF8BE8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C797-7B7E-4503-96AC-FC4DD4DB2A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32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8.png"/><Relationship Id="rId21" Type="http://schemas.openxmlformats.org/officeDocument/2006/relationships/image" Target="../media/image390.png"/><Relationship Id="rId42" Type="http://schemas.openxmlformats.org/officeDocument/2006/relationships/customXml" Target="../ink/ink405.xml"/><Relationship Id="rId63" Type="http://schemas.openxmlformats.org/officeDocument/2006/relationships/image" Target="../media/image411.png"/><Relationship Id="rId84" Type="http://schemas.openxmlformats.org/officeDocument/2006/relationships/customXml" Target="../ink/ink426.xml"/><Relationship Id="rId138" Type="http://schemas.openxmlformats.org/officeDocument/2006/relationships/customXml" Target="../ink/ink453.xml"/><Relationship Id="rId159" Type="http://schemas.openxmlformats.org/officeDocument/2006/relationships/image" Target="../media/image459.png"/><Relationship Id="rId170" Type="http://schemas.openxmlformats.org/officeDocument/2006/relationships/customXml" Target="../ink/ink469.xml"/><Relationship Id="rId191" Type="http://schemas.openxmlformats.org/officeDocument/2006/relationships/image" Target="../media/image475.png"/><Relationship Id="rId205" Type="http://schemas.openxmlformats.org/officeDocument/2006/relationships/image" Target="../media/image482.png"/><Relationship Id="rId226" Type="http://schemas.openxmlformats.org/officeDocument/2006/relationships/customXml" Target="../ink/ink497.xml"/><Relationship Id="rId247" Type="http://schemas.openxmlformats.org/officeDocument/2006/relationships/image" Target="../media/image503.png"/><Relationship Id="rId107" Type="http://schemas.openxmlformats.org/officeDocument/2006/relationships/image" Target="../media/image433.png"/><Relationship Id="rId11" Type="http://schemas.openxmlformats.org/officeDocument/2006/relationships/image" Target="../media/image385.png"/><Relationship Id="rId32" Type="http://schemas.openxmlformats.org/officeDocument/2006/relationships/customXml" Target="../ink/ink400.xml"/><Relationship Id="rId53" Type="http://schemas.openxmlformats.org/officeDocument/2006/relationships/image" Target="../media/image406.png"/><Relationship Id="rId74" Type="http://schemas.openxmlformats.org/officeDocument/2006/relationships/customXml" Target="../ink/ink421.xml"/><Relationship Id="rId128" Type="http://schemas.openxmlformats.org/officeDocument/2006/relationships/customXml" Target="../ink/ink448.xml"/><Relationship Id="rId149" Type="http://schemas.openxmlformats.org/officeDocument/2006/relationships/image" Target="../media/image454.png"/><Relationship Id="rId5" Type="http://schemas.openxmlformats.org/officeDocument/2006/relationships/image" Target="../media/image382.png"/><Relationship Id="rId95" Type="http://schemas.openxmlformats.org/officeDocument/2006/relationships/image" Target="../media/image427.png"/><Relationship Id="rId160" Type="http://schemas.openxmlformats.org/officeDocument/2006/relationships/customXml" Target="../ink/ink464.xml"/><Relationship Id="rId181" Type="http://schemas.openxmlformats.org/officeDocument/2006/relationships/image" Target="../media/image470.png"/><Relationship Id="rId216" Type="http://schemas.openxmlformats.org/officeDocument/2006/relationships/customXml" Target="../ink/ink492.xml"/><Relationship Id="rId237" Type="http://schemas.openxmlformats.org/officeDocument/2006/relationships/image" Target="../media/image498.png"/><Relationship Id="rId22" Type="http://schemas.openxmlformats.org/officeDocument/2006/relationships/customXml" Target="../ink/ink395.xml"/><Relationship Id="rId43" Type="http://schemas.openxmlformats.org/officeDocument/2006/relationships/image" Target="../media/image401.png"/><Relationship Id="rId64" Type="http://schemas.openxmlformats.org/officeDocument/2006/relationships/customXml" Target="../ink/ink416.xml"/><Relationship Id="rId118" Type="http://schemas.openxmlformats.org/officeDocument/2006/relationships/customXml" Target="../ink/ink443.xml"/><Relationship Id="rId139" Type="http://schemas.openxmlformats.org/officeDocument/2006/relationships/image" Target="../media/image449.png"/><Relationship Id="rId85" Type="http://schemas.openxmlformats.org/officeDocument/2006/relationships/image" Target="../media/image422.png"/><Relationship Id="rId150" Type="http://schemas.openxmlformats.org/officeDocument/2006/relationships/customXml" Target="../ink/ink459.xml"/><Relationship Id="rId171" Type="http://schemas.openxmlformats.org/officeDocument/2006/relationships/image" Target="../media/image465.png"/><Relationship Id="rId192" Type="http://schemas.openxmlformats.org/officeDocument/2006/relationships/customXml" Target="../ink/ink480.xml"/><Relationship Id="rId206" Type="http://schemas.openxmlformats.org/officeDocument/2006/relationships/customXml" Target="../ink/ink487.xml"/><Relationship Id="rId227" Type="http://schemas.openxmlformats.org/officeDocument/2006/relationships/image" Target="../media/image493.png"/><Relationship Id="rId248" Type="http://schemas.openxmlformats.org/officeDocument/2006/relationships/customXml" Target="../ink/ink508.xml"/><Relationship Id="rId12" Type="http://schemas.openxmlformats.org/officeDocument/2006/relationships/customXml" Target="../ink/ink390.xml"/><Relationship Id="rId33" Type="http://schemas.openxmlformats.org/officeDocument/2006/relationships/image" Target="../media/image396.png"/><Relationship Id="rId108" Type="http://schemas.openxmlformats.org/officeDocument/2006/relationships/customXml" Target="../ink/ink438.xml"/><Relationship Id="rId129" Type="http://schemas.openxmlformats.org/officeDocument/2006/relationships/image" Target="../media/image444.png"/><Relationship Id="rId54" Type="http://schemas.openxmlformats.org/officeDocument/2006/relationships/customXml" Target="../ink/ink411.xml"/><Relationship Id="rId75" Type="http://schemas.openxmlformats.org/officeDocument/2006/relationships/image" Target="../media/image417.png"/><Relationship Id="rId96" Type="http://schemas.openxmlformats.org/officeDocument/2006/relationships/customXml" Target="../ink/ink432.xml"/><Relationship Id="rId140" Type="http://schemas.openxmlformats.org/officeDocument/2006/relationships/customXml" Target="../ink/ink454.xml"/><Relationship Id="rId161" Type="http://schemas.openxmlformats.org/officeDocument/2006/relationships/image" Target="../media/image460.png"/><Relationship Id="rId182" Type="http://schemas.openxmlformats.org/officeDocument/2006/relationships/customXml" Target="../ink/ink475.xml"/><Relationship Id="rId217" Type="http://schemas.openxmlformats.org/officeDocument/2006/relationships/image" Target="../media/image488.png"/><Relationship Id="rId6" Type="http://schemas.openxmlformats.org/officeDocument/2006/relationships/customXml" Target="../ink/ink387.xml"/><Relationship Id="rId238" Type="http://schemas.openxmlformats.org/officeDocument/2006/relationships/customXml" Target="../ink/ink503.xml"/><Relationship Id="rId23" Type="http://schemas.openxmlformats.org/officeDocument/2006/relationships/image" Target="../media/image391.png"/><Relationship Id="rId119" Type="http://schemas.openxmlformats.org/officeDocument/2006/relationships/image" Target="../media/image439.png"/><Relationship Id="rId44" Type="http://schemas.openxmlformats.org/officeDocument/2006/relationships/customXml" Target="../ink/ink406.xml"/><Relationship Id="rId65" Type="http://schemas.openxmlformats.org/officeDocument/2006/relationships/image" Target="../media/image412.png"/><Relationship Id="rId86" Type="http://schemas.openxmlformats.org/officeDocument/2006/relationships/customXml" Target="../ink/ink427.xml"/><Relationship Id="rId130" Type="http://schemas.openxmlformats.org/officeDocument/2006/relationships/customXml" Target="../ink/ink449.xml"/><Relationship Id="rId151" Type="http://schemas.openxmlformats.org/officeDocument/2006/relationships/image" Target="../media/image455.png"/><Relationship Id="rId172" Type="http://schemas.openxmlformats.org/officeDocument/2006/relationships/customXml" Target="../ink/ink470.xml"/><Relationship Id="rId193" Type="http://schemas.openxmlformats.org/officeDocument/2006/relationships/image" Target="../media/image476.png"/><Relationship Id="rId207" Type="http://schemas.openxmlformats.org/officeDocument/2006/relationships/image" Target="../media/image483.png"/><Relationship Id="rId228" Type="http://schemas.openxmlformats.org/officeDocument/2006/relationships/customXml" Target="../ink/ink498.xml"/><Relationship Id="rId249" Type="http://schemas.openxmlformats.org/officeDocument/2006/relationships/image" Target="../media/image504.png"/><Relationship Id="rId13" Type="http://schemas.openxmlformats.org/officeDocument/2006/relationships/image" Target="../media/image386.png"/><Relationship Id="rId109" Type="http://schemas.openxmlformats.org/officeDocument/2006/relationships/image" Target="../media/image434.png"/><Relationship Id="rId34" Type="http://schemas.openxmlformats.org/officeDocument/2006/relationships/customXml" Target="../ink/ink401.xml"/><Relationship Id="rId55" Type="http://schemas.openxmlformats.org/officeDocument/2006/relationships/image" Target="../media/image407.png"/><Relationship Id="rId76" Type="http://schemas.openxmlformats.org/officeDocument/2006/relationships/customXml" Target="../ink/ink422.xml"/><Relationship Id="rId97" Type="http://schemas.openxmlformats.org/officeDocument/2006/relationships/image" Target="../media/image428.png"/><Relationship Id="rId120" Type="http://schemas.openxmlformats.org/officeDocument/2006/relationships/customXml" Target="../ink/ink444.xml"/><Relationship Id="rId141" Type="http://schemas.openxmlformats.org/officeDocument/2006/relationships/image" Target="../media/image450.png"/><Relationship Id="rId7" Type="http://schemas.openxmlformats.org/officeDocument/2006/relationships/image" Target="../media/image383.png"/><Relationship Id="rId162" Type="http://schemas.openxmlformats.org/officeDocument/2006/relationships/customXml" Target="../ink/ink465.xml"/><Relationship Id="rId183" Type="http://schemas.openxmlformats.org/officeDocument/2006/relationships/image" Target="../media/image471.png"/><Relationship Id="rId218" Type="http://schemas.openxmlformats.org/officeDocument/2006/relationships/customXml" Target="../ink/ink493.xml"/><Relationship Id="rId239" Type="http://schemas.openxmlformats.org/officeDocument/2006/relationships/image" Target="../media/image499.png"/><Relationship Id="rId250" Type="http://schemas.openxmlformats.org/officeDocument/2006/relationships/customXml" Target="../ink/ink509.xml"/><Relationship Id="rId24" Type="http://schemas.openxmlformats.org/officeDocument/2006/relationships/customXml" Target="../ink/ink396.xml"/><Relationship Id="rId45" Type="http://schemas.openxmlformats.org/officeDocument/2006/relationships/image" Target="../media/image402.png"/><Relationship Id="rId66" Type="http://schemas.openxmlformats.org/officeDocument/2006/relationships/customXml" Target="../ink/ink417.xml"/><Relationship Id="rId87" Type="http://schemas.openxmlformats.org/officeDocument/2006/relationships/image" Target="../media/image423.png"/><Relationship Id="rId110" Type="http://schemas.openxmlformats.org/officeDocument/2006/relationships/customXml" Target="../ink/ink439.xml"/><Relationship Id="rId131" Type="http://schemas.openxmlformats.org/officeDocument/2006/relationships/image" Target="../media/image445.png"/><Relationship Id="rId152" Type="http://schemas.openxmlformats.org/officeDocument/2006/relationships/customXml" Target="../ink/ink460.xml"/><Relationship Id="rId173" Type="http://schemas.openxmlformats.org/officeDocument/2006/relationships/image" Target="../media/image466.png"/><Relationship Id="rId194" Type="http://schemas.openxmlformats.org/officeDocument/2006/relationships/customXml" Target="../ink/ink481.xml"/><Relationship Id="rId208" Type="http://schemas.openxmlformats.org/officeDocument/2006/relationships/customXml" Target="../ink/ink488.xml"/><Relationship Id="rId229" Type="http://schemas.openxmlformats.org/officeDocument/2006/relationships/image" Target="../media/image494.png"/><Relationship Id="rId240" Type="http://schemas.openxmlformats.org/officeDocument/2006/relationships/customXml" Target="../ink/ink504.xml"/><Relationship Id="rId14" Type="http://schemas.openxmlformats.org/officeDocument/2006/relationships/customXml" Target="../ink/ink391.xml"/><Relationship Id="rId35" Type="http://schemas.openxmlformats.org/officeDocument/2006/relationships/image" Target="../media/image397.png"/><Relationship Id="rId56" Type="http://schemas.openxmlformats.org/officeDocument/2006/relationships/customXml" Target="../ink/ink412.xml"/><Relationship Id="rId77" Type="http://schemas.openxmlformats.org/officeDocument/2006/relationships/image" Target="../media/image418.png"/><Relationship Id="rId100" Type="http://schemas.openxmlformats.org/officeDocument/2006/relationships/customXml" Target="../ink/ink434.xml"/><Relationship Id="rId8" Type="http://schemas.openxmlformats.org/officeDocument/2006/relationships/customXml" Target="../ink/ink388.xml"/><Relationship Id="rId98" Type="http://schemas.openxmlformats.org/officeDocument/2006/relationships/customXml" Target="../ink/ink433.xml"/><Relationship Id="rId121" Type="http://schemas.openxmlformats.org/officeDocument/2006/relationships/image" Target="../media/image440.png"/><Relationship Id="rId142" Type="http://schemas.openxmlformats.org/officeDocument/2006/relationships/customXml" Target="../ink/ink455.xml"/><Relationship Id="rId163" Type="http://schemas.openxmlformats.org/officeDocument/2006/relationships/image" Target="../media/image461.png"/><Relationship Id="rId184" Type="http://schemas.openxmlformats.org/officeDocument/2006/relationships/customXml" Target="../ink/ink476.xml"/><Relationship Id="rId219" Type="http://schemas.openxmlformats.org/officeDocument/2006/relationships/image" Target="../media/image489.png"/><Relationship Id="rId230" Type="http://schemas.openxmlformats.org/officeDocument/2006/relationships/customXml" Target="../ink/ink499.xml"/><Relationship Id="rId251" Type="http://schemas.openxmlformats.org/officeDocument/2006/relationships/image" Target="../media/image505.png"/><Relationship Id="rId25" Type="http://schemas.openxmlformats.org/officeDocument/2006/relationships/image" Target="../media/image392.png"/><Relationship Id="rId46" Type="http://schemas.openxmlformats.org/officeDocument/2006/relationships/customXml" Target="../ink/ink407.xml"/><Relationship Id="rId67" Type="http://schemas.openxmlformats.org/officeDocument/2006/relationships/image" Target="../media/image413.png"/><Relationship Id="rId88" Type="http://schemas.openxmlformats.org/officeDocument/2006/relationships/customXml" Target="../ink/ink428.xml"/><Relationship Id="rId111" Type="http://schemas.openxmlformats.org/officeDocument/2006/relationships/image" Target="../media/image435.png"/><Relationship Id="rId132" Type="http://schemas.openxmlformats.org/officeDocument/2006/relationships/customXml" Target="../ink/ink450.xml"/><Relationship Id="rId153" Type="http://schemas.openxmlformats.org/officeDocument/2006/relationships/image" Target="../media/image456.png"/><Relationship Id="rId174" Type="http://schemas.openxmlformats.org/officeDocument/2006/relationships/customXml" Target="../ink/ink471.xml"/><Relationship Id="rId195" Type="http://schemas.openxmlformats.org/officeDocument/2006/relationships/image" Target="../media/image477.png"/><Relationship Id="rId209" Type="http://schemas.openxmlformats.org/officeDocument/2006/relationships/image" Target="../media/image484.png"/><Relationship Id="rId220" Type="http://schemas.openxmlformats.org/officeDocument/2006/relationships/customXml" Target="../ink/ink494.xml"/><Relationship Id="rId241" Type="http://schemas.openxmlformats.org/officeDocument/2006/relationships/image" Target="../media/image500.png"/><Relationship Id="rId15" Type="http://schemas.openxmlformats.org/officeDocument/2006/relationships/image" Target="../media/image387.png"/><Relationship Id="rId36" Type="http://schemas.openxmlformats.org/officeDocument/2006/relationships/customXml" Target="../ink/ink402.xml"/><Relationship Id="rId57" Type="http://schemas.openxmlformats.org/officeDocument/2006/relationships/image" Target="../media/image408.png"/><Relationship Id="rId78" Type="http://schemas.openxmlformats.org/officeDocument/2006/relationships/customXml" Target="../ink/ink423.xml"/><Relationship Id="rId99" Type="http://schemas.openxmlformats.org/officeDocument/2006/relationships/image" Target="../media/image429.png"/><Relationship Id="rId101" Type="http://schemas.openxmlformats.org/officeDocument/2006/relationships/image" Target="../media/image430.png"/><Relationship Id="rId122" Type="http://schemas.openxmlformats.org/officeDocument/2006/relationships/customXml" Target="../ink/ink445.xml"/><Relationship Id="rId143" Type="http://schemas.openxmlformats.org/officeDocument/2006/relationships/image" Target="../media/image451.png"/><Relationship Id="rId164" Type="http://schemas.openxmlformats.org/officeDocument/2006/relationships/customXml" Target="../ink/ink466.xml"/><Relationship Id="rId185" Type="http://schemas.openxmlformats.org/officeDocument/2006/relationships/image" Target="../media/image472.png"/><Relationship Id="rId9" Type="http://schemas.openxmlformats.org/officeDocument/2006/relationships/image" Target="../media/image384.png"/><Relationship Id="rId210" Type="http://schemas.openxmlformats.org/officeDocument/2006/relationships/customXml" Target="../ink/ink489.xml"/><Relationship Id="rId26" Type="http://schemas.openxmlformats.org/officeDocument/2006/relationships/customXml" Target="../ink/ink397.xml"/><Relationship Id="rId231" Type="http://schemas.openxmlformats.org/officeDocument/2006/relationships/image" Target="../media/image495.png"/><Relationship Id="rId252" Type="http://schemas.openxmlformats.org/officeDocument/2006/relationships/customXml" Target="../ink/ink510.xml"/><Relationship Id="rId47" Type="http://schemas.openxmlformats.org/officeDocument/2006/relationships/image" Target="../media/image403.png"/><Relationship Id="rId68" Type="http://schemas.openxmlformats.org/officeDocument/2006/relationships/customXml" Target="../ink/ink418.xml"/><Relationship Id="rId89" Type="http://schemas.openxmlformats.org/officeDocument/2006/relationships/image" Target="../media/image424.png"/><Relationship Id="rId112" Type="http://schemas.openxmlformats.org/officeDocument/2006/relationships/customXml" Target="../ink/ink440.xml"/><Relationship Id="rId133" Type="http://schemas.openxmlformats.org/officeDocument/2006/relationships/image" Target="../media/image446.png"/><Relationship Id="rId154" Type="http://schemas.openxmlformats.org/officeDocument/2006/relationships/customXml" Target="../ink/ink461.xml"/><Relationship Id="rId175" Type="http://schemas.openxmlformats.org/officeDocument/2006/relationships/image" Target="../media/image467.png"/><Relationship Id="rId196" Type="http://schemas.openxmlformats.org/officeDocument/2006/relationships/customXml" Target="../ink/ink482.xml"/><Relationship Id="rId200" Type="http://schemas.openxmlformats.org/officeDocument/2006/relationships/customXml" Target="../ink/ink484.xml"/><Relationship Id="rId16" Type="http://schemas.openxmlformats.org/officeDocument/2006/relationships/customXml" Target="../ink/ink392.xml"/><Relationship Id="rId221" Type="http://schemas.openxmlformats.org/officeDocument/2006/relationships/image" Target="../media/image490.png"/><Relationship Id="rId242" Type="http://schemas.openxmlformats.org/officeDocument/2006/relationships/customXml" Target="../ink/ink505.xml"/><Relationship Id="rId37" Type="http://schemas.openxmlformats.org/officeDocument/2006/relationships/image" Target="../media/image398.png"/><Relationship Id="rId58" Type="http://schemas.openxmlformats.org/officeDocument/2006/relationships/customXml" Target="../ink/ink413.xml"/><Relationship Id="rId79" Type="http://schemas.openxmlformats.org/officeDocument/2006/relationships/image" Target="../media/image419.png"/><Relationship Id="rId102" Type="http://schemas.openxmlformats.org/officeDocument/2006/relationships/customXml" Target="../ink/ink435.xml"/><Relationship Id="rId123" Type="http://schemas.openxmlformats.org/officeDocument/2006/relationships/image" Target="../media/image441.png"/><Relationship Id="rId144" Type="http://schemas.openxmlformats.org/officeDocument/2006/relationships/customXml" Target="../ink/ink456.xml"/><Relationship Id="rId90" Type="http://schemas.openxmlformats.org/officeDocument/2006/relationships/customXml" Target="../ink/ink429.xml"/><Relationship Id="rId165" Type="http://schemas.openxmlformats.org/officeDocument/2006/relationships/image" Target="../media/image462.png"/><Relationship Id="rId186" Type="http://schemas.openxmlformats.org/officeDocument/2006/relationships/customXml" Target="../ink/ink477.xml"/><Relationship Id="rId211" Type="http://schemas.openxmlformats.org/officeDocument/2006/relationships/image" Target="../media/image485.png"/><Relationship Id="rId232" Type="http://schemas.openxmlformats.org/officeDocument/2006/relationships/customXml" Target="../ink/ink500.xml"/><Relationship Id="rId253" Type="http://schemas.openxmlformats.org/officeDocument/2006/relationships/image" Target="../media/image506.png"/><Relationship Id="rId27" Type="http://schemas.openxmlformats.org/officeDocument/2006/relationships/image" Target="../media/image393.png"/><Relationship Id="rId48" Type="http://schemas.openxmlformats.org/officeDocument/2006/relationships/customXml" Target="../ink/ink408.xml"/><Relationship Id="rId69" Type="http://schemas.openxmlformats.org/officeDocument/2006/relationships/image" Target="../media/image414.png"/><Relationship Id="rId113" Type="http://schemas.openxmlformats.org/officeDocument/2006/relationships/image" Target="../media/image436.png"/><Relationship Id="rId134" Type="http://schemas.openxmlformats.org/officeDocument/2006/relationships/customXml" Target="../ink/ink451.xml"/><Relationship Id="rId80" Type="http://schemas.openxmlformats.org/officeDocument/2006/relationships/customXml" Target="../ink/ink424.xml"/><Relationship Id="rId155" Type="http://schemas.openxmlformats.org/officeDocument/2006/relationships/image" Target="../media/image457.png"/><Relationship Id="rId176" Type="http://schemas.openxmlformats.org/officeDocument/2006/relationships/customXml" Target="../ink/ink472.xml"/><Relationship Id="rId197" Type="http://schemas.openxmlformats.org/officeDocument/2006/relationships/image" Target="../media/image478.png"/><Relationship Id="rId201" Type="http://schemas.openxmlformats.org/officeDocument/2006/relationships/image" Target="../media/image480.png"/><Relationship Id="rId222" Type="http://schemas.openxmlformats.org/officeDocument/2006/relationships/customXml" Target="../ink/ink495.xml"/><Relationship Id="rId243" Type="http://schemas.openxmlformats.org/officeDocument/2006/relationships/image" Target="../media/image501.png"/><Relationship Id="rId17" Type="http://schemas.openxmlformats.org/officeDocument/2006/relationships/image" Target="../media/image388.png"/><Relationship Id="rId38" Type="http://schemas.openxmlformats.org/officeDocument/2006/relationships/customXml" Target="../ink/ink403.xml"/><Relationship Id="rId59" Type="http://schemas.openxmlformats.org/officeDocument/2006/relationships/image" Target="../media/image409.png"/><Relationship Id="rId103" Type="http://schemas.openxmlformats.org/officeDocument/2006/relationships/image" Target="../media/image431.png"/><Relationship Id="rId124" Type="http://schemas.openxmlformats.org/officeDocument/2006/relationships/customXml" Target="../ink/ink446.xml"/><Relationship Id="rId70" Type="http://schemas.openxmlformats.org/officeDocument/2006/relationships/customXml" Target="../ink/ink419.xml"/><Relationship Id="rId91" Type="http://schemas.openxmlformats.org/officeDocument/2006/relationships/image" Target="../media/image425.png"/><Relationship Id="rId145" Type="http://schemas.openxmlformats.org/officeDocument/2006/relationships/image" Target="../media/image452.png"/><Relationship Id="rId166" Type="http://schemas.openxmlformats.org/officeDocument/2006/relationships/customXml" Target="../ink/ink467.xml"/><Relationship Id="rId187" Type="http://schemas.openxmlformats.org/officeDocument/2006/relationships/image" Target="../media/image47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0.xml"/><Relationship Id="rId233" Type="http://schemas.openxmlformats.org/officeDocument/2006/relationships/image" Target="../media/image496.png"/><Relationship Id="rId254" Type="http://schemas.openxmlformats.org/officeDocument/2006/relationships/customXml" Target="../ink/ink511.xml"/><Relationship Id="rId28" Type="http://schemas.openxmlformats.org/officeDocument/2006/relationships/customXml" Target="../ink/ink398.xml"/><Relationship Id="rId49" Type="http://schemas.openxmlformats.org/officeDocument/2006/relationships/image" Target="../media/image404.png"/><Relationship Id="rId114" Type="http://schemas.openxmlformats.org/officeDocument/2006/relationships/customXml" Target="../ink/ink441.xml"/><Relationship Id="rId60" Type="http://schemas.openxmlformats.org/officeDocument/2006/relationships/customXml" Target="../ink/ink414.xml"/><Relationship Id="rId81" Type="http://schemas.openxmlformats.org/officeDocument/2006/relationships/image" Target="../media/image420.png"/><Relationship Id="rId135" Type="http://schemas.openxmlformats.org/officeDocument/2006/relationships/image" Target="../media/image447.png"/><Relationship Id="rId156" Type="http://schemas.openxmlformats.org/officeDocument/2006/relationships/customXml" Target="../ink/ink462.xml"/><Relationship Id="rId177" Type="http://schemas.openxmlformats.org/officeDocument/2006/relationships/image" Target="../media/image468.png"/><Relationship Id="rId198" Type="http://schemas.openxmlformats.org/officeDocument/2006/relationships/customXml" Target="../ink/ink483.xml"/><Relationship Id="rId202" Type="http://schemas.openxmlformats.org/officeDocument/2006/relationships/customXml" Target="../ink/ink485.xml"/><Relationship Id="rId223" Type="http://schemas.openxmlformats.org/officeDocument/2006/relationships/image" Target="../media/image491.png"/><Relationship Id="rId244" Type="http://schemas.openxmlformats.org/officeDocument/2006/relationships/customXml" Target="../ink/ink506.xml"/><Relationship Id="rId18" Type="http://schemas.openxmlformats.org/officeDocument/2006/relationships/customXml" Target="../ink/ink393.xml"/><Relationship Id="rId39" Type="http://schemas.openxmlformats.org/officeDocument/2006/relationships/image" Target="../media/image399.png"/><Relationship Id="rId50" Type="http://schemas.openxmlformats.org/officeDocument/2006/relationships/customXml" Target="../ink/ink409.xml"/><Relationship Id="rId104" Type="http://schemas.openxmlformats.org/officeDocument/2006/relationships/customXml" Target="../ink/ink436.xml"/><Relationship Id="rId125" Type="http://schemas.openxmlformats.org/officeDocument/2006/relationships/image" Target="../media/image442.png"/><Relationship Id="rId146" Type="http://schemas.openxmlformats.org/officeDocument/2006/relationships/customXml" Target="../ink/ink457.xml"/><Relationship Id="rId167" Type="http://schemas.openxmlformats.org/officeDocument/2006/relationships/image" Target="../media/image463.png"/><Relationship Id="rId188" Type="http://schemas.openxmlformats.org/officeDocument/2006/relationships/customXml" Target="../ink/ink478.xml"/><Relationship Id="rId71" Type="http://schemas.openxmlformats.org/officeDocument/2006/relationships/image" Target="../media/image415.png"/><Relationship Id="rId92" Type="http://schemas.openxmlformats.org/officeDocument/2006/relationships/customXml" Target="../ink/ink430.xml"/><Relationship Id="rId213" Type="http://schemas.openxmlformats.org/officeDocument/2006/relationships/image" Target="../media/image486.png"/><Relationship Id="rId234" Type="http://schemas.openxmlformats.org/officeDocument/2006/relationships/customXml" Target="../ink/ink501.xml"/><Relationship Id="rId2" Type="http://schemas.openxmlformats.org/officeDocument/2006/relationships/customXml" Target="../ink/ink385.xml"/><Relationship Id="rId29" Type="http://schemas.openxmlformats.org/officeDocument/2006/relationships/image" Target="../media/image394.png"/><Relationship Id="rId255" Type="http://schemas.openxmlformats.org/officeDocument/2006/relationships/image" Target="../media/image507.png"/><Relationship Id="rId40" Type="http://schemas.openxmlformats.org/officeDocument/2006/relationships/customXml" Target="../ink/ink404.xml"/><Relationship Id="rId115" Type="http://schemas.openxmlformats.org/officeDocument/2006/relationships/image" Target="../media/image437.png"/><Relationship Id="rId136" Type="http://schemas.openxmlformats.org/officeDocument/2006/relationships/customXml" Target="../ink/ink452.xml"/><Relationship Id="rId157" Type="http://schemas.openxmlformats.org/officeDocument/2006/relationships/image" Target="../media/image458.png"/><Relationship Id="rId178" Type="http://schemas.openxmlformats.org/officeDocument/2006/relationships/customXml" Target="../ink/ink473.xml"/><Relationship Id="rId61" Type="http://schemas.openxmlformats.org/officeDocument/2006/relationships/image" Target="../media/image410.png"/><Relationship Id="rId82" Type="http://schemas.openxmlformats.org/officeDocument/2006/relationships/customXml" Target="../ink/ink425.xml"/><Relationship Id="rId199" Type="http://schemas.openxmlformats.org/officeDocument/2006/relationships/image" Target="../media/image479.png"/><Relationship Id="rId203" Type="http://schemas.openxmlformats.org/officeDocument/2006/relationships/image" Target="../media/image481.png"/><Relationship Id="rId19" Type="http://schemas.openxmlformats.org/officeDocument/2006/relationships/image" Target="../media/image389.png"/><Relationship Id="rId224" Type="http://schemas.openxmlformats.org/officeDocument/2006/relationships/customXml" Target="../ink/ink496.xml"/><Relationship Id="rId245" Type="http://schemas.openxmlformats.org/officeDocument/2006/relationships/image" Target="../media/image502.png"/><Relationship Id="rId30" Type="http://schemas.openxmlformats.org/officeDocument/2006/relationships/customXml" Target="../ink/ink399.xml"/><Relationship Id="rId105" Type="http://schemas.openxmlformats.org/officeDocument/2006/relationships/image" Target="../media/image432.png"/><Relationship Id="rId126" Type="http://schemas.openxmlformats.org/officeDocument/2006/relationships/customXml" Target="../ink/ink447.xml"/><Relationship Id="rId147" Type="http://schemas.openxmlformats.org/officeDocument/2006/relationships/image" Target="../media/image453.png"/><Relationship Id="rId168" Type="http://schemas.openxmlformats.org/officeDocument/2006/relationships/customXml" Target="../ink/ink468.xml"/><Relationship Id="rId51" Type="http://schemas.openxmlformats.org/officeDocument/2006/relationships/image" Target="../media/image405.png"/><Relationship Id="rId72" Type="http://schemas.openxmlformats.org/officeDocument/2006/relationships/customXml" Target="../ink/ink420.xml"/><Relationship Id="rId93" Type="http://schemas.openxmlformats.org/officeDocument/2006/relationships/image" Target="../media/image426.png"/><Relationship Id="rId189" Type="http://schemas.openxmlformats.org/officeDocument/2006/relationships/image" Target="../media/image474.png"/><Relationship Id="rId3" Type="http://schemas.openxmlformats.org/officeDocument/2006/relationships/image" Target="../media/image381.png"/><Relationship Id="rId214" Type="http://schemas.openxmlformats.org/officeDocument/2006/relationships/customXml" Target="../ink/ink491.xml"/><Relationship Id="rId235" Type="http://schemas.openxmlformats.org/officeDocument/2006/relationships/image" Target="../media/image497.png"/><Relationship Id="rId116" Type="http://schemas.openxmlformats.org/officeDocument/2006/relationships/customXml" Target="../ink/ink442.xml"/><Relationship Id="rId137" Type="http://schemas.openxmlformats.org/officeDocument/2006/relationships/image" Target="../media/image448.png"/><Relationship Id="rId158" Type="http://schemas.openxmlformats.org/officeDocument/2006/relationships/customXml" Target="../ink/ink463.xml"/><Relationship Id="rId20" Type="http://schemas.openxmlformats.org/officeDocument/2006/relationships/customXml" Target="../ink/ink394.xml"/><Relationship Id="rId41" Type="http://schemas.openxmlformats.org/officeDocument/2006/relationships/image" Target="../media/image400.png"/><Relationship Id="rId62" Type="http://schemas.openxmlformats.org/officeDocument/2006/relationships/customXml" Target="../ink/ink415.xml"/><Relationship Id="rId83" Type="http://schemas.openxmlformats.org/officeDocument/2006/relationships/image" Target="../media/image421.png"/><Relationship Id="rId179" Type="http://schemas.openxmlformats.org/officeDocument/2006/relationships/image" Target="../media/image469.png"/><Relationship Id="rId190" Type="http://schemas.openxmlformats.org/officeDocument/2006/relationships/customXml" Target="../ink/ink479.xml"/><Relationship Id="rId204" Type="http://schemas.openxmlformats.org/officeDocument/2006/relationships/customXml" Target="../ink/ink486.xml"/><Relationship Id="rId225" Type="http://schemas.openxmlformats.org/officeDocument/2006/relationships/image" Target="../media/image492.png"/><Relationship Id="rId246" Type="http://schemas.openxmlformats.org/officeDocument/2006/relationships/customXml" Target="../ink/ink507.xml"/><Relationship Id="rId106" Type="http://schemas.openxmlformats.org/officeDocument/2006/relationships/customXml" Target="../ink/ink437.xml"/><Relationship Id="rId127" Type="http://schemas.openxmlformats.org/officeDocument/2006/relationships/image" Target="../media/image443.png"/><Relationship Id="rId10" Type="http://schemas.openxmlformats.org/officeDocument/2006/relationships/customXml" Target="../ink/ink389.xml"/><Relationship Id="rId31" Type="http://schemas.openxmlformats.org/officeDocument/2006/relationships/image" Target="../media/image395.png"/><Relationship Id="rId52" Type="http://schemas.openxmlformats.org/officeDocument/2006/relationships/customXml" Target="../ink/ink410.xml"/><Relationship Id="rId73" Type="http://schemas.openxmlformats.org/officeDocument/2006/relationships/image" Target="../media/image416.png"/><Relationship Id="rId94" Type="http://schemas.openxmlformats.org/officeDocument/2006/relationships/customXml" Target="../ink/ink431.xml"/><Relationship Id="rId148" Type="http://schemas.openxmlformats.org/officeDocument/2006/relationships/customXml" Target="../ink/ink458.xml"/><Relationship Id="rId169" Type="http://schemas.openxmlformats.org/officeDocument/2006/relationships/image" Target="../media/image464.png"/><Relationship Id="rId4" Type="http://schemas.openxmlformats.org/officeDocument/2006/relationships/customXml" Target="../ink/ink386.xml"/><Relationship Id="rId180" Type="http://schemas.openxmlformats.org/officeDocument/2006/relationships/customXml" Target="../ink/ink474.xml"/><Relationship Id="rId215" Type="http://schemas.openxmlformats.org/officeDocument/2006/relationships/image" Target="../media/image487.png"/><Relationship Id="rId236" Type="http://schemas.openxmlformats.org/officeDocument/2006/relationships/customXml" Target="../ink/ink5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5.png"/><Relationship Id="rId21" Type="http://schemas.openxmlformats.org/officeDocument/2006/relationships/image" Target="../media/image517.png"/><Relationship Id="rId42" Type="http://schemas.openxmlformats.org/officeDocument/2006/relationships/customXml" Target="../ink/ink532.xml"/><Relationship Id="rId63" Type="http://schemas.openxmlformats.org/officeDocument/2006/relationships/image" Target="../media/image538.png"/><Relationship Id="rId84" Type="http://schemas.openxmlformats.org/officeDocument/2006/relationships/customXml" Target="../ink/ink553.xml"/><Relationship Id="rId138" Type="http://schemas.openxmlformats.org/officeDocument/2006/relationships/customXml" Target="../ink/ink580.xml"/><Relationship Id="rId159" Type="http://schemas.openxmlformats.org/officeDocument/2006/relationships/image" Target="../media/image586.png"/><Relationship Id="rId170" Type="http://schemas.openxmlformats.org/officeDocument/2006/relationships/customXml" Target="../ink/ink596.xml"/><Relationship Id="rId107" Type="http://schemas.openxmlformats.org/officeDocument/2006/relationships/image" Target="../media/image560.png"/><Relationship Id="rId11" Type="http://schemas.openxmlformats.org/officeDocument/2006/relationships/image" Target="../media/image512.png"/><Relationship Id="rId32" Type="http://schemas.openxmlformats.org/officeDocument/2006/relationships/customXml" Target="../ink/ink527.xml"/><Relationship Id="rId53" Type="http://schemas.openxmlformats.org/officeDocument/2006/relationships/image" Target="../media/image533.png"/><Relationship Id="rId74" Type="http://schemas.openxmlformats.org/officeDocument/2006/relationships/customXml" Target="../ink/ink548.xml"/><Relationship Id="rId128" Type="http://schemas.openxmlformats.org/officeDocument/2006/relationships/customXml" Target="../ink/ink575.xml"/><Relationship Id="rId149" Type="http://schemas.openxmlformats.org/officeDocument/2006/relationships/image" Target="../media/image581.png"/><Relationship Id="rId5" Type="http://schemas.openxmlformats.org/officeDocument/2006/relationships/image" Target="../media/image509.png"/><Relationship Id="rId95" Type="http://schemas.openxmlformats.org/officeDocument/2006/relationships/image" Target="../media/image554.png"/><Relationship Id="rId160" Type="http://schemas.openxmlformats.org/officeDocument/2006/relationships/customXml" Target="../ink/ink591.xml"/><Relationship Id="rId181" Type="http://schemas.openxmlformats.org/officeDocument/2006/relationships/image" Target="../media/image597.png"/><Relationship Id="rId22" Type="http://schemas.openxmlformats.org/officeDocument/2006/relationships/customXml" Target="../ink/ink522.xml"/><Relationship Id="rId43" Type="http://schemas.openxmlformats.org/officeDocument/2006/relationships/image" Target="../media/image528.png"/><Relationship Id="rId64" Type="http://schemas.openxmlformats.org/officeDocument/2006/relationships/customXml" Target="../ink/ink543.xml"/><Relationship Id="rId118" Type="http://schemas.openxmlformats.org/officeDocument/2006/relationships/customXml" Target="../ink/ink570.xml"/><Relationship Id="rId139" Type="http://schemas.openxmlformats.org/officeDocument/2006/relationships/image" Target="../media/image576.png"/><Relationship Id="rId85" Type="http://schemas.openxmlformats.org/officeDocument/2006/relationships/image" Target="../media/image549.png"/><Relationship Id="rId150" Type="http://schemas.openxmlformats.org/officeDocument/2006/relationships/customXml" Target="../ink/ink586.xml"/><Relationship Id="rId171" Type="http://schemas.openxmlformats.org/officeDocument/2006/relationships/image" Target="../media/image592.png"/><Relationship Id="rId12" Type="http://schemas.openxmlformats.org/officeDocument/2006/relationships/customXml" Target="../ink/ink517.xml"/><Relationship Id="rId33" Type="http://schemas.openxmlformats.org/officeDocument/2006/relationships/image" Target="../media/image523.png"/><Relationship Id="rId108" Type="http://schemas.openxmlformats.org/officeDocument/2006/relationships/customXml" Target="../ink/ink565.xml"/><Relationship Id="rId129" Type="http://schemas.openxmlformats.org/officeDocument/2006/relationships/image" Target="../media/image571.png"/><Relationship Id="rId54" Type="http://schemas.openxmlformats.org/officeDocument/2006/relationships/customXml" Target="../ink/ink538.xml"/><Relationship Id="rId75" Type="http://schemas.openxmlformats.org/officeDocument/2006/relationships/image" Target="../media/image544.png"/><Relationship Id="rId96" Type="http://schemas.openxmlformats.org/officeDocument/2006/relationships/customXml" Target="../ink/ink559.xml"/><Relationship Id="rId140" Type="http://schemas.openxmlformats.org/officeDocument/2006/relationships/customXml" Target="../ink/ink581.xml"/><Relationship Id="rId161" Type="http://schemas.openxmlformats.org/officeDocument/2006/relationships/image" Target="../media/image587.png"/><Relationship Id="rId182" Type="http://schemas.openxmlformats.org/officeDocument/2006/relationships/customXml" Target="../ink/ink602.xml"/><Relationship Id="rId6" Type="http://schemas.openxmlformats.org/officeDocument/2006/relationships/customXml" Target="../ink/ink514.xml"/><Relationship Id="rId23" Type="http://schemas.openxmlformats.org/officeDocument/2006/relationships/image" Target="../media/image518.png"/><Relationship Id="rId119" Type="http://schemas.openxmlformats.org/officeDocument/2006/relationships/image" Target="../media/image566.png"/><Relationship Id="rId44" Type="http://schemas.openxmlformats.org/officeDocument/2006/relationships/customXml" Target="../ink/ink533.xml"/><Relationship Id="rId60" Type="http://schemas.openxmlformats.org/officeDocument/2006/relationships/customXml" Target="../ink/ink541.xml"/><Relationship Id="rId65" Type="http://schemas.openxmlformats.org/officeDocument/2006/relationships/image" Target="../media/image539.png"/><Relationship Id="rId81" Type="http://schemas.openxmlformats.org/officeDocument/2006/relationships/image" Target="../media/image547.png"/><Relationship Id="rId86" Type="http://schemas.openxmlformats.org/officeDocument/2006/relationships/customXml" Target="../ink/ink554.xml"/><Relationship Id="rId130" Type="http://schemas.openxmlformats.org/officeDocument/2006/relationships/customXml" Target="../ink/ink576.xml"/><Relationship Id="rId135" Type="http://schemas.openxmlformats.org/officeDocument/2006/relationships/image" Target="../media/image574.png"/><Relationship Id="rId151" Type="http://schemas.openxmlformats.org/officeDocument/2006/relationships/image" Target="../media/image582.png"/><Relationship Id="rId156" Type="http://schemas.openxmlformats.org/officeDocument/2006/relationships/customXml" Target="../ink/ink589.xml"/><Relationship Id="rId177" Type="http://schemas.openxmlformats.org/officeDocument/2006/relationships/image" Target="../media/image595.png"/><Relationship Id="rId172" Type="http://schemas.openxmlformats.org/officeDocument/2006/relationships/customXml" Target="../ink/ink597.xml"/><Relationship Id="rId13" Type="http://schemas.openxmlformats.org/officeDocument/2006/relationships/image" Target="../media/image513.png"/><Relationship Id="rId18" Type="http://schemas.openxmlformats.org/officeDocument/2006/relationships/customXml" Target="../ink/ink520.xml"/><Relationship Id="rId39" Type="http://schemas.openxmlformats.org/officeDocument/2006/relationships/image" Target="../media/image526.png"/><Relationship Id="rId109" Type="http://schemas.openxmlformats.org/officeDocument/2006/relationships/image" Target="../media/image561.png"/><Relationship Id="rId34" Type="http://schemas.openxmlformats.org/officeDocument/2006/relationships/customXml" Target="../ink/ink528.xml"/><Relationship Id="rId50" Type="http://schemas.openxmlformats.org/officeDocument/2006/relationships/customXml" Target="../ink/ink536.xml"/><Relationship Id="rId55" Type="http://schemas.openxmlformats.org/officeDocument/2006/relationships/image" Target="../media/image534.png"/><Relationship Id="rId76" Type="http://schemas.openxmlformats.org/officeDocument/2006/relationships/customXml" Target="../ink/ink549.xml"/><Relationship Id="rId97" Type="http://schemas.openxmlformats.org/officeDocument/2006/relationships/image" Target="../media/image555.png"/><Relationship Id="rId104" Type="http://schemas.openxmlformats.org/officeDocument/2006/relationships/customXml" Target="../ink/ink563.xml"/><Relationship Id="rId120" Type="http://schemas.openxmlformats.org/officeDocument/2006/relationships/customXml" Target="../ink/ink571.xml"/><Relationship Id="rId125" Type="http://schemas.openxmlformats.org/officeDocument/2006/relationships/image" Target="../media/image569.png"/><Relationship Id="rId141" Type="http://schemas.openxmlformats.org/officeDocument/2006/relationships/image" Target="../media/image577.png"/><Relationship Id="rId146" Type="http://schemas.openxmlformats.org/officeDocument/2006/relationships/customXml" Target="../ink/ink584.xml"/><Relationship Id="rId167" Type="http://schemas.openxmlformats.org/officeDocument/2006/relationships/image" Target="../media/image590.png"/><Relationship Id="rId7" Type="http://schemas.openxmlformats.org/officeDocument/2006/relationships/image" Target="../media/image510.png"/><Relationship Id="rId71" Type="http://schemas.openxmlformats.org/officeDocument/2006/relationships/image" Target="../media/image542.png"/><Relationship Id="rId92" Type="http://schemas.openxmlformats.org/officeDocument/2006/relationships/customXml" Target="../ink/ink557.xml"/><Relationship Id="rId162" Type="http://schemas.openxmlformats.org/officeDocument/2006/relationships/customXml" Target="../ink/ink592.xml"/><Relationship Id="rId183" Type="http://schemas.openxmlformats.org/officeDocument/2006/relationships/image" Target="../media/image598.png"/><Relationship Id="rId2" Type="http://schemas.openxmlformats.org/officeDocument/2006/relationships/customXml" Target="../ink/ink512.xml"/><Relationship Id="rId29" Type="http://schemas.openxmlformats.org/officeDocument/2006/relationships/image" Target="../media/image521.png"/><Relationship Id="rId24" Type="http://schemas.openxmlformats.org/officeDocument/2006/relationships/customXml" Target="../ink/ink523.xml"/><Relationship Id="rId40" Type="http://schemas.openxmlformats.org/officeDocument/2006/relationships/customXml" Target="../ink/ink531.xml"/><Relationship Id="rId45" Type="http://schemas.openxmlformats.org/officeDocument/2006/relationships/image" Target="../media/image529.png"/><Relationship Id="rId66" Type="http://schemas.openxmlformats.org/officeDocument/2006/relationships/customXml" Target="../ink/ink544.xml"/><Relationship Id="rId87" Type="http://schemas.openxmlformats.org/officeDocument/2006/relationships/image" Target="../media/image550.png"/><Relationship Id="rId110" Type="http://schemas.openxmlformats.org/officeDocument/2006/relationships/customXml" Target="../ink/ink566.xml"/><Relationship Id="rId115" Type="http://schemas.openxmlformats.org/officeDocument/2006/relationships/image" Target="../media/image564.png"/><Relationship Id="rId131" Type="http://schemas.openxmlformats.org/officeDocument/2006/relationships/image" Target="../media/image572.png"/><Relationship Id="rId136" Type="http://schemas.openxmlformats.org/officeDocument/2006/relationships/customXml" Target="../ink/ink579.xml"/><Relationship Id="rId157" Type="http://schemas.openxmlformats.org/officeDocument/2006/relationships/image" Target="../media/image585.png"/><Relationship Id="rId178" Type="http://schemas.openxmlformats.org/officeDocument/2006/relationships/customXml" Target="../ink/ink600.xml"/><Relationship Id="rId61" Type="http://schemas.openxmlformats.org/officeDocument/2006/relationships/image" Target="../media/image537.png"/><Relationship Id="rId82" Type="http://schemas.openxmlformats.org/officeDocument/2006/relationships/customXml" Target="../ink/ink552.xml"/><Relationship Id="rId152" Type="http://schemas.openxmlformats.org/officeDocument/2006/relationships/customXml" Target="../ink/ink587.xml"/><Relationship Id="rId173" Type="http://schemas.openxmlformats.org/officeDocument/2006/relationships/image" Target="../media/image593.png"/><Relationship Id="rId19" Type="http://schemas.openxmlformats.org/officeDocument/2006/relationships/image" Target="../media/image516.png"/><Relationship Id="rId14" Type="http://schemas.openxmlformats.org/officeDocument/2006/relationships/customXml" Target="../ink/ink518.xml"/><Relationship Id="rId30" Type="http://schemas.openxmlformats.org/officeDocument/2006/relationships/customXml" Target="../ink/ink526.xml"/><Relationship Id="rId35" Type="http://schemas.openxmlformats.org/officeDocument/2006/relationships/image" Target="../media/image524.png"/><Relationship Id="rId56" Type="http://schemas.openxmlformats.org/officeDocument/2006/relationships/customXml" Target="../ink/ink539.xml"/><Relationship Id="rId77" Type="http://schemas.openxmlformats.org/officeDocument/2006/relationships/image" Target="../media/image545.png"/><Relationship Id="rId100" Type="http://schemas.openxmlformats.org/officeDocument/2006/relationships/customXml" Target="../ink/ink561.xml"/><Relationship Id="rId105" Type="http://schemas.openxmlformats.org/officeDocument/2006/relationships/image" Target="../media/image559.png"/><Relationship Id="rId126" Type="http://schemas.openxmlformats.org/officeDocument/2006/relationships/customXml" Target="../ink/ink574.xml"/><Relationship Id="rId147" Type="http://schemas.openxmlformats.org/officeDocument/2006/relationships/image" Target="../media/image580.png"/><Relationship Id="rId168" Type="http://schemas.openxmlformats.org/officeDocument/2006/relationships/customXml" Target="../ink/ink595.xml"/><Relationship Id="rId8" Type="http://schemas.openxmlformats.org/officeDocument/2006/relationships/customXml" Target="../ink/ink515.xml"/><Relationship Id="rId51" Type="http://schemas.openxmlformats.org/officeDocument/2006/relationships/image" Target="../media/image532.png"/><Relationship Id="rId72" Type="http://schemas.openxmlformats.org/officeDocument/2006/relationships/customXml" Target="../ink/ink547.xml"/><Relationship Id="rId93" Type="http://schemas.openxmlformats.org/officeDocument/2006/relationships/image" Target="../media/image553.png"/><Relationship Id="rId98" Type="http://schemas.openxmlformats.org/officeDocument/2006/relationships/customXml" Target="../ink/ink560.xml"/><Relationship Id="rId121" Type="http://schemas.openxmlformats.org/officeDocument/2006/relationships/image" Target="../media/image567.png"/><Relationship Id="rId142" Type="http://schemas.openxmlformats.org/officeDocument/2006/relationships/customXml" Target="../ink/ink582.xml"/><Relationship Id="rId163" Type="http://schemas.openxmlformats.org/officeDocument/2006/relationships/image" Target="../media/image588.png"/><Relationship Id="rId3" Type="http://schemas.openxmlformats.org/officeDocument/2006/relationships/image" Target="../media/image508.png"/><Relationship Id="rId25" Type="http://schemas.openxmlformats.org/officeDocument/2006/relationships/image" Target="../media/image519.png"/><Relationship Id="rId46" Type="http://schemas.openxmlformats.org/officeDocument/2006/relationships/customXml" Target="../ink/ink534.xml"/><Relationship Id="rId67" Type="http://schemas.openxmlformats.org/officeDocument/2006/relationships/image" Target="../media/image540.png"/><Relationship Id="rId116" Type="http://schemas.openxmlformats.org/officeDocument/2006/relationships/customXml" Target="../ink/ink569.xml"/><Relationship Id="rId137" Type="http://schemas.openxmlformats.org/officeDocument/2006/relationships/image" Target="../media/image575.png"/><Relationship Id="rId158" Type="http://schemas.openxmlformats.org/officeDocument/2006/relationships/customXml" Target="../ink/ink590.xml"/><Relationship Id="rId20" Type="http://schemas.openxmlformats.org/officeDocument/2006/relationships/customXml" Target="../ink/ink521.xml"/><Relationship Id="rId41" Type="http://schemas.openxmlformats.org/officeDocument/2006/relationships/image" Target="../media/image527.png"/><Relationship Id="rId62" Type="http://schemas.openxmlformats.org/officeDocument/2006/relationships/customXml" Target="../ink/ink542.xml"/><Relationship Id="rId83" Type="http://schemas.openxmlformats.org/officeDocument/2006/relationships/image" Target="../media/image548.png"/><Relationship Id="rId88" Type="http://schemas.openxmlformats.org/officeDocument/2006/relationships/customXml" Target="../ink/ink555.xml"/><Relationship Id="rId111" Type="http://schemas.openxmlformats.org/officeDocument/2006/relationships/image" Target="../media/image562.png"/><Relationship Id="rId132" Type="http://schemas.openxmlformats.org/officeDocument/2006/relationships/customXml" Target="../ink/ink577.xml"/><Relationship Id="rId153" Type="http://schemas.openxmlformats.org/officeDocument/2006/relationships/image" Target="../media/image583.png"/><Relationship Id="rId174" Type="http://schemas.openxmlformats.org/officeDocument/2006/relationships/customXml" Target="../ink/ink598.xml"/><Relationship Id="rId179" Type="http://schemas.openxmlformats.org/officeDocument/2006/relationships/image" Target="../media/image596.png"/><Relationship Id="rId15" Type="http://schemas.openxmlformats.org/officeDocument/2006/relationships/image" Target="../media/image514.png"/><Relationship Id="rId36" Type="http://schemas.openxmlformats.org/officeDocument/2006/relationships/customXml" Target="../ink/ink529.xml"/><Relationship Id="rId57" Type="http://schemas.openxmlformats.org/officeDocument/2006/relationships/image" Target="../media/image535.png"/><Relationship Id="rId106" Type="http://schemas.openxmlformats.org/officeDocument/2006/relationships/customXml" Target="../ink/ink564.xml"/><Relationship Id="rId127" Type="http://schemas.openxmlformats.org/officeDocument/2006/relationships/image" Target="../media/image570.png"/><Relationship Id="rId10" Type="http://schemas.openxmlformats.org/officeDocument/2006/relationships/customXml" Target="../ink/ink516.xml"/><Relationship Id="rId31" Type="http://schemas.openxmlformats.org/officeDocument/2006/relationships/image" Target="../media/image522.png"/><Relationship Id="rId52" Type="http://schemas.openxmlformats.org/officeDocument/2006/relationships/customXml" Target="../ink/ink537.xml"/><Relationship Id="rId73" Type="http://schemas.openxmlformats.org/officeDocument/2006/relationships/image" Target="../media/image543.png"/><Relationship Id="rId78" Type="http://schemas.openxmlformats.org/officeDocument/2006/relationships/customXml" Target="../ink/ink550.xml"/><Relationship Id="rId94" Type="http://schemas.openxmlformats.org/officeDocument/2006/relationships/customXml" Target="../ink/ink558.xml"/><Relationship Id="rId99" Type="http://schemas.openxmlformats.org/officeDocument/2006/relationships/image" Target="../media/image556.png"/><Relationship Id="rId101" Type="http://schemas.openxmlformats.org/officeDocument/2006/relationships/image" Target="../media/image557.png"/><Relationship Id="rId122" Type="http://schemas.openxmlformats.org/officeDocument/2006/relationships/customXml" Target="../ink/ink572.xml"/><Relationship Id="rId143" Type="http://schemas.openxmlformats.org/officeDocument/2006/relationships/image" Target="../media/image578.png"/><Relationship Id="rId148" Type="http://schemas.openxmlformats.org/officeDocument/2006/relationships/customXml" Target="../ink/ink585.xml"/><Relationship Id="rId164" Type="http://schemas.openxmlformats.org/officeDocument/2006/relationships/customXml" Target="../ink/ink593.xml"/><Relationship Id="rId169" Type="http://schemas.openxmlformats.org/officeDocument/2006/relationships/image" Target="../media/image591.png"/><Relationship Id="rId4" Type="http://schemas.openxmlformats.org/officeDocument/2006/relationships/customXml" Target="../ink/ink513.xml"/><Relationship Id="rId9" Type="http://schemas.openxmlformats.org/officeDocument/2006/relationships/image" Target="../media/image511.png"/><Relationship Id="rId180" Type="http://schemas.openxmlformats.org/officeDocument/2006/relationships/customXml" Target="../ink/ink601.xml"/><Relationship Id="rId26" Type="http://schemas.openxmlformats.org/officeDocument/2006/relationships/customXml" Target="../ink/ink524.xml"/><Relationship Id="rId47" Type="http://schemas.openxmlformats.org/officeDocument/2006/relationships/image" Target="../media/image530.png"/><Relationship Id="rId68" Type="http://schemas.openxmlformats.org/officeDocument/2006/relationships/customXml" Target="../ink/ink545.xml"/><Relationship Id="rId89" Type="http://schemas.openxmlformats.org/officeDocument/2006/relationships/image" Target="../media/image551.png"/><Relationship Id="rId112" Type="http://schemas.openxmlformats.org/officeDocument/2006/relationships/customXml" Target="../ink/ink567.xml"/><Relationship Id="rId133" Type="http://schemas.openxmlformats.org/officeDocument/2006/relationships/image" Target="../media/image573.png"/><Relationship Id="rId154" Type="http://schemas.openxmlformats.org/officeDocument/2006/relationships/customXml" Target="../ink/ink588.xml"/><Relationship Id="rId175" Type="http://schemas.openxmlformats.org/officeDocument/2006/relationships/image" Target="../media/image594.png"/><Relationship Id="rId16" Type="http://schemas.openxmlformats.org/officeDocument/2006/relationships/customXml" Target="../ink/ink519.xml"/><Relationship Id="rId37" Type="http://schemas.openxmlformats.org/officeDocument/2006/relationships/image" Target="../media/image525.png"/><Relationship Id="rId58" Type="http://schemas.openxmlformats.org/officeDocument/2006/relationships/customXml" Target="../ink/ink540.xml"/><Relationship Id="rId79" Type="http://schemas.openxmlformats.org/officeDocument/2006/relationships/image" Target="../media/image546.png"/><Relationship Id="rId102" Type="http://schemas.openxmlformats.org/officeDocument/2006/relationships/customXml" Target="../ink/ink562.xml"/><Relationship Id="rId123" Type="http://schemas.openxmlformats.org/officeDocument/2006/relationships/image" Target="../media/image568.png"/><Relationship Id="rId144" Type="http://schemas.openxmlformats.org/officeDocument/2006/relationships/customXml" Target="../ink/ink583.xml"/><Relationship Id="rId90" Type="http://schemas.openxmlformats.org/officeDocument/2006/relationships/customXml" Target="../ink/ink556.xml"/><Relationship Id="rId165" Type="http://schemas.openxmlformats.org/officeDocument/2006/relationships/image" Target="../media/image589.png"/><Relationship Id="rId27" Type="http://schemas.openxmlformats.org/officeDocument/2006/relationships/image" Target="../media/image520.png"/><Relationship Id="rId48" Type="http://schemas.openxmlformats.org/officeDocument/2006/relationships/customXml" Target="../ink/ink535.xml"/><Relationship Id="rId69" Type="http://schemas.openxmlformats.org/officeDocument/2006/relationships/image" Target="../media/image541.png"/><Relationship Id="rId113" Type="http://schemas.openxmlformats.org/officeDocument/2006/relationships/image" Target="../media/image563.png"/><Relationship Id="rId134" Type="http://schemas.openxmlformats.org/officeDocument/2006/relationships/customXml" Target="../ink/ink578.xml"/><Relationship Id="rId80" Type="http://schemas.openxmlformats.org/officeDocument/2006/relationships/customXml" Target="../ink/ink551.xml"/><Relationship Id="rId155" Type="http://schemas.openxmlformats.org/officeDocument/2006/relationships/image" Target="../media/image584.png"/><Relationship Id="rId176" Type="http://schemas.openxmlformats.org/officeDocument/2006/relationships/customXml" Target="../ink/ink599.xml"/><Relationship Id="rId17" Type="http://schemas.openxmlformats.org/officeDocument/2006/relationships/image" Target="../media/image515.png"/><Relationship Id="rId38" Type="http://schemas.openxmlformats.org/officeDocument/2006/relationships/customXml" Target="../ink/ink530.xml"/><Relationship Id="rId59" Type="http://schemas.openxmlformats.org/officeDocument/2006/relationships/image" Target="../media/image536.png"/><Relationship Id="rId103" Type="http://schemas.openxmlformats.org/officeDocument/2006/relationships/image" Target="../media/image558.png"/><Relationship Id="rId124" Type="http://schemas.openxmlformats.org/officeDocument/2006/relationships/customXml" Target="../ink/ink573.xml"/><Relationship Id="rId70" Type="http://schemas.openxmlformats.org/officeDocument/2006/relationships/customXml" Target="../ink/ink546.xml"/><Relationship Id="rId91" Type="http://schemas.openxmlformats.org/officeDocument/2006/relationships/image" Target="../media/image552.png"/><Relationship Id="rId145" Type="http://schemas.openxmlformats.org/officeDocument/2006/relationships/image" Target="../media/image579.png"/><Relationship Id="rId166" Type="http://schemas.openxmlformats.org/officeDocument/2006/relationships/customXml" Target="../ink/ink59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25.xml"/><Relationship Id="rId49" Type="http://schemas.openxmlformats.org/officeDocument/2006/relationships/image" Target="../media/image531.png"/><Relationship Id="rId114" Type="http://schemas.openxmlformats.org/officeDocument/2006/relationships/customXml" Target="../ink/ink56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5.xml"/><Relationship Id="rId21" Type="http://schemas.openxmlformats.org/officeDocument/2006/relationships/image" Target="../media/image608.png"/><Relationship Id="rId42" Type="http://schemas.openxmlformats.org/officeDocument/2006/relationships/customXml" Target="../ink/ink623.xml"/><Relationship Id="rId47" Type="http://schemas.openxmlformats.org/officeDocument/2006/relationships/image" Target="../media/image621.png"/><Relationship Id="rId63" Type="http://schemas.openxmlformats.org/officeDocument/2006/relationships/image" Target="../media/image629.png"/><Relationship Id="rId68" Type="http://schemas.openxmlformats.org/officeDocument/2006/relationships/customXml" Target="../ink/ink636.xml"/><Relationship Id="rId7" Type="http://schemas.openxmlformats.org/officeDocument/2006/relationships/image" Target="../media/image601.png"/><Relationship Id="rId2" Type="http://schemas.openxmlformats.org/officeDocument/2006/relationships/customXml" Target="../ink/ink603.xml"/><Relationship Id="rId16" Type="http://schemas.openxmlformats.org/officeDocument/2006/relationships/customXml" Target="../ink/ink610.xml"/><Relationship Id="rId29" Type="http://schemas.openxmlformats.org/officeDocument/2006/relationships/image" Target="../media/image612.png"/><Relationship Id="rId11" Type="http://schemas.openxmlformats.org/officeDocument/2006/relationships/image" Target="../media/image603.png"/><Relationship Id="rId24" Type="http://schemas.openxmlformats.org/officeDocument/2006/relationships/customXml" Target="../ink/ink614.xml"/><Relationship Id="rId32" Type="http://schemas.openxmlformats.org/officeDocument/2006/relationships/customXml" Target="../ink/ink618.xml"/><Relationship Id="rId37" Type="http://schemas.openxmlformats.org/officeDocument/2006/relationships/image" Target="../media/image616.png"/><Relationship Id="rId40" Type="http://schemas.openxmlformats.org/officeDocument/2006/relationships/customXml" Target="../ink/ink622.xml"/><Relationship Id="rId45" Type="http://schemas.openxmlformats.org/officeDocument/2006/relationships/image" Target="../media/image620.png"/><Relationship Id="rId53" Type="http://schemas.openxmlformats.org/officeDocument/2006/relationships/image" Target="../media/image624.png"/><Relationship Id="rId58" Type="http://schemas.openxmlformats.org/officeDocument/2006/relationships/customXml" Target="../ink/ink631.xml"/><Relationship Id="rId66" Type="http://schemas.openxmlformats.org/officeDocument/2006/relationships/customXml" Target="../ink/ink635.xml"/><Relationship Id="rId5" Type="http://schemas.openxmlformats.org/officeDocument/2006/relationships/image" Target="../media/image600.png"/><Relationship Id="rId61" Type="http://schemas.openxmlformats.org/officeDocument/2006/relationships/image" Target="../media/image628.png"/><Relationship Id="rId19" Type="http://schemas.openxmlformats.org/officeDocument/2006/relationships/image" Target="../media/image607.png"/><Relationship Id="rId14" Type="http://schemas.openxmlformats.org/officeDocument/2006/relationships/customXml" Target="../ink/ink609.xml"/><Relationship Id="rId22" Type="http://schemas.openxmlformats.org/officeDocument/2006/relationships/customXml" Target="../ink/ink613.xml"/><Relationship Id="rId27" Type="http://schemas.openxmlformats.org/officeDocument/2006/relationships/image" Target="../media/image611.png"/><Relationship Id="rId30" Type="http://schemas.openxmlformats.org/officeDocument/2006/relationships/customXml" Target="../ink/ink617.xml"/><Relationship Id="rId35" Type="http://schemas.openxmlformats.org/officeDocument/2006/relationships/image" Target="../media/image615.png"/><Relationship Id="rId43" Type="http://schemas.openxmlformats.org/officeDocument/2006/relationships/image" Target="../media/image619.png"/><Relationship Id="rId48" Type="http://schemas.openxmlformats.org/officeDocument/2006/relationships/customXml" Target="../ink/ink626.xml"/><Relationship Id="rId56" Type="http://schemas.openxmlformats.org/officeDocument/2006/relationships/customXml" Target="../ink/ink630.xml"/><Relationship Id="rId64" Type="http://schemas.openxmlformats.org/officeDocument/2006/relationships/customXml" Target="../ink/ink634.xml"/><Relationship Id="rId69" Type="http://schemas.openxmlformats.org/officeDocument/2006/relationships/image" Target="../media/image632.png"/><Relationship Id="rId8" Type="http://schemas.openxmlformats.org/officeDocument/2006/relationships/customXml" Target="../ink/ink606.xml"/><Relationship Id="rId51" Type="http://schemas.openxmlformats.org/officeDocument/2006/relationships/image" Target="../media/image623.png"/><Relationship Id="rId3" Type="http://schemas.openxmlformats.org/officeDocument/2006/relationships/image" Target="../media/image599.png"/><Relationship Id="rId12" Type="http://schemas.openxmlformats.org/officeDocument/2006/relationships/customXml" Target="../ink/ink608.xml"/><Relationship Id="rId17" Type="http://schemas.openxmlformats.org/officeDocument/2006/relationships/image" Target="../media/image606.png"/><Relationship Id="rId25" Type="http://schemas.openxmlformats.org/officeDocument/2006/relationships/image" Target="../media/image610.png"/><Relationship Id="rId33" Type="http://schemas.openxmlformats.org/officeDocument/2006/relationships/image" Target="../media/image614.png"/><Relationship Id="rId38" Type="http://schemas.openxmlformats.org/officeDocument/2006/relationships/customXml" Target="../ink/ink621.xml"/><Relationship Id="rId46" Type="http://schemas.openxmlformats.org/officeDocument/2006/relationships/customXml" Target="../ink/ink625.xml"/><Relationship Id="rId59" Type="http://schemas.openxmlformats.org/officeDocument/2006/relationships/image" Target="../media/image627.png"/><Relationship Id="rId67" Type="http://schemas.openxmlformats.org/officeDocument/2006/relationships/image" Target="../media/image631.png"/><Relationship Id="rId20" Type="http://schemas.openxmlformats.org/officeDocument/2006/relationships/customXml" Target="../ink/ink612.xml"/><Relationship Id="rId41" Type="http://schemas.openxmlformats.org/officeDocument/2006/relationships/image" Target="../media/image618.png"/><Relationship Id="rId54" Type="http://schemas.openxmlformats.org/officeDocument/2006/relationships/customXml" Target="../ink/ink629.xml"/><Relationship Id="rId62" Type="http://schemas.openxmlformats.org/officeDocument/2006/relationships/customXml" Target="../ink/ink6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5.xml"/><Relationship Id="rId15" Type="http://schemas.openxmlformats.org/officeDocument/2006/relationships/image" Target="../media/image605.png"/><Relationship Id="rId23" Type="http://schemas.openxmlformats.org/officeDocument/2006/relationships/image" Target="../media/image609.png"/><Relationship Id="rId28" Type="http://schemas.openxmlformats.org/officeDocument/2006/relationships/customXml" Target="../ink/ink616.xml"/><Relationship Id="rId36" Type="http://schemas.openxmlformats.org/officeDocument/2006/relationships/customXml" Target="../ink/ink620.xml"/><Relationship Id="rId49" Type="http://schemas.openxmlformats.org/officeDocument/2006/relationships/image" Target="../media/image622.png"/><Relationship Id="rId57" Type="http://schemas.openxmlformats.org/officeDocument/2006/relationships/image" Target="../media/image626.png"/><Relationship Id="rId10" Type="http://schemas.openxmlformats.org/officeDocument/2006/relationships/customXml" Target="../ink/ink607.xml"/><Relationship Id="rId31" Type="http://schemas.openxmlformats.org/officeDocument/2006/relationships/image" Target="../media/image613.png"/><Relationship Id="rId44" Type="http://schemas.openxmlformats.org/officeDocument/2006/relationships/customXml" Target="../ink/ink624.xml"/><Relationship Id="rId52" Type="http://schemas.openxmlformats.org/officeDocument/2006/relationships/customXml" Target="../ink/ink628.xml"/><Relationship Id="rId60" Type="http://schemas.openxmlformats.org/officeDocument/2006/relationships/customXml" Target="../ink/ink632.xml"/><Relationship Id="rId65" Type="http://schemas.openxmlformats.org/officeDocument/2006/relationships/image" Target="../media/image630.png"/><Relationship Id="rId4" Type="http://schemas.openxmlformats.org/officeDocument/2006/relationships/customXml" Target="../ink/ink604.xml"/><Relationship Id="rId9" Type="http://schemas.openxmlformats.org/officeDocument/2006/relationships/image" Target="../media/image602.png"/><Relationship Id="rId13" Type="http://schemas.openxmlformats.org/officeDocument/2006/relationships/image" Target="../media/image604.png"/><Relationship Id="rId18" Type="http://schemas.openxmlformats.org/officeDocument/2006/relationships/customXml" Target="../ink/ink611.xml"/><Relationship Id="rId39" Type="http://schemas.openxmlformats.org/officeDocument/2006/relationships/image" Target="../media/image617.png"/><Relationship Id="rId34" Type="http://schemas.openxmlformats.org/officeDocument/2006/relationships/customXml" Target="../ink/ink619.xml"/><Relationship Id="rId50" Type="http://schemas.openxmlformats.org/officeDocument/2006/relationships/customXml" Target="../ink/ink627.xml"/><Relationship Id="rId55" Type="http://schemas.openxmlformats.org/officeDocument/2006/relationships/image" Target="../media/image62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8.png"/><Relationship Id="rId18" Type="http://schemas.openxmlformats.org/officeDocument/2006/relationships/customXml" Target="../ink/ink645.xml"/><Relationship Id="rId26" Type="http://schemas.openxmlformats.org/officeDocument/2006/relationships/customXml" Target="../ink/ink649.xml"/><Relationship Id="rId3" Type="http://schemas.openxmlformats.org/officeDocument/2006/relationships/image" Target="../media/image633.png"/><Relationship Id="rId21" Type="http://schemas.openxmlformats.org/officeDocument/2006/relationships/image" Target="../media/image642.png"/><Relationship Id="rId34" Type="http://schemas.openxmlformats.org/officeDocument/2006/relationships/customXml" Target="../ink/ink653.xml"/><Relationship Id="rId7" Type="http://schemas.openxmlformats.org/officeDocument/2006/relationships/image" Target="../media/image635.png"/><Relationship Id="rId12" Type="http://schemas.openxmlformats.org/officeDocument/2006/relationships/customXml" Target="../ink/ink642.xml"/><Relationship Id="rId17" Type="http://schemas.openxmlformats.org/officeDocument/2006/relationships/image" Target="../media/image640.png"/><Relationship Id="rId25" Type="http://schemas.openxmlformats.org/officeDocument/2006/relationships/image" Target="../media/image644.png"/><Relationship Id="rId33" Type="http://schemas.openxmlformats.org/officeDocument/2006/relationships/image" Target="../media/image648.png"/><Relationship Id="rId2" Type="http://schemas.openxmlformats.org/officeDocument/2006/relationships/customXml" Target="../ink/ink637.xml"/><Relationship Id="rId16" Type="http://schemas.openxmlformats.org/officeDocument/2006/relationships/customXml" Target="../ink/ink644.xml"/><Relationship Id="rId20" Type="http://schemas.openxmlformats.org/officeDocument/2006/relationships/customXml" Target="../ink/ink646.xml"/><Relationship Id="rId29" Type="http://schemas.openxmlformats.org/officeDocument/2006/relationships/image" Target="../media/image6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9.xml"/><Relationship Id="rId11" Type="http://schemas.openxmlformats.org/officeDocument/2006/relationships/image" Target="../media/image637.png"/><Relationship Id="rId24" Type="http://schemas.openxmlformats.org/officeDocument/2006/relationships/customXml" Target="../ink/ink648.xml"/><Relationship Id="rId32" Type="http://schemas.openxmlformats.org/officeDocument/2006/relationships/customXml" Target="../ink/ink652.xml"/><Relationship Id="rId5" Type="http://schemas.openxmlformats.org/officeDocument/2006/relationships/image" Target="../media/image634.png"/><Relationship Id="rId15" Type="http://schemas.openxmlformats.org/officeDocument/2006/relationships/image" Target="../media/image639.png"/><Relationship Id="rId23" Type="http://schemas.openxmlformats.org/officeDocument/2006/relationships/image" Target="../media/image643.png"/><Relationship Id="rId28" Type="http://schemas.openxmlformats.org/officeDocument/2006/relationships/customXml" Target="../ink/ink650.xml"/><Relationship Id="rId10" Type="http://schemas.openxmlformats.org/officeDocument/2006/relationships/customXml" Target="../ink/ink641.xml"/><Relationship Id="rId19" Type="http://schemas.openxmlformats.org/officeDocument/2006/relationships/image" Target="../media/image641.png"/><Relationship Id="rId31" Type="http://schemas.openxmlformats.org/officeDocument/2006/relationships/image" Target="../media/image647.png"/><Relationship Id="rId4" Type="http://schemas.openxmlformats.org/officeDocument/2006/relationships/customXml" Target="../ink/ink638.xml"/><Relationship Id="rId9" Type="http://schemas.openxmlformats.org/officeDocument/2006/relationships/image" Target="../media/image636.png"/><Relationship Id="rId14" Type="http://schemas.openxmlformats.org/officeDocument/2006/relationships/customXml" Target="../ink/ink643.xml"/><Relationship Id="rId22" Type="http://schemas.openxmlformats.org/officeDocument/2006/relationships/customXml" Target="../ink/ink647.xml"/><Relationship Id="rId27" Type="http://schemas.openxmlformats.org/officeDocument/2006/relationships/image" Target="../media/image645.png"/><Relationship Id="rId30" Type="http://schemas.openxmlformats.org/officeDocument/2006/relationships/customXml" Target="../ink/ink651.xml"/><Relationship Id="rId35" Type="http://schemas.openxmlformats.org/officeDocument/2006/relationships/image" Target="../media/image649.png"/><Relationship Id="rId8" Type="http://schemas.openxmlformats.org/officeDocument/2006/relationships/customXml" Target="../ink/ink64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6.xml"/><Relationship Id="rId21" Type="http://schemas.openxmlformats.org/officeDocument/2006/relationships/image" Target="../media/image659.png"/><Relationship Id="rId42" Type="http://schemas.openxmlformats.org/officeDocument/2006/relationships/customXml" Target="../ink/ink674.xml"/><Relationship Id="rId47" Type="http://schemas.openxmlformats.org/officeDocument/2006/relationships/image" Target="../media/image672.png"/><Relationship Id="rId63" Type="http://schemas.openxmlformats.org/officeDocument/2006/relationships/image" Target="../media/image680.png"/><Relationship Id="rId68" Type="http://schemas.openxmlformats.org/officeDocument/2006/relationships/customXml" Target="../ink/ink687.xml"/><Relationship Id="rId84" Type="http://schemas.openxmlformats.org/officeDocument/2006/relationships/customXml" Target="../ink/ink695.xml"/><Relationship Id="rId89" Type="http://schemas.openxmlformats.org/officeDocument/2006/relationships/image" Target="../media/image693.png"/><Relationship Id="rId112" Type="http://schemas.openxmlformats.org/officeDocument/2006/relationships/customXml" Target="../ink/ink709.xml"/><Relationship Id="rId16" Type="http://schemas.openxmlformats.org/officeDocument/2006/relationships/customXml" Target="../ink/ink661.xml"/><Relationship Id="rId107" Type="http://schemas.openxmlformats.org/officeDocument/2006/relationships/image" Target="../media/image702.png"/><Relationship Id="rId11" Type="http://schemas.openxmlformats.org/officeDocument/2006/relationships/image" Target="../media/image654.png"/><Relationship Id="rId32" Type="http://schemas.openxmlformats.org/officeDocument/2006/relationships/customXml" Target="../ink/ink669.xml"/><Relationship Id="rId37" Type="http://schemas.openxmlformats.org/officeDocument/2006/relationships/image" Target="../media/image667.png"/><Relationship Id="rId53" Type="http://schemas.openxmlformats.org/officeDocument/2006/relationships/image" Target="../media/image675.png"/><Relationship Id="rId58" Type="http://schemas.openxmlformats.org/officeDocument/2006/relationships/customXml" Target="../ink/ink682.xml"/><Relationship Id="rId74" Type="http://schemas.openxmlformats.org/officeDocument/2006/relationships/customXml" Target="../ink/ink690.xml"/><Relationship Id="rId79" Type="http://schemas.openxmlformats.org/officeDocument/2006/relationships/image" Target="../media/image688.png"/><Relationship Id="rId102" Type="http://schemas.openxmlformats.org/officeDocument/2006/relationships/customXml" Target="../ink/ink704.xml"/><Relationship Id="rId5" Type="http://schemas.openxmlformats.org/officeDocument/2006/relationships/image" Target="../media/image651.png"/><Relationship Id="rId90" Type="http://schemas.openxmlformats.org/officeDocument/2006/relationships/customXml" Target="../ink/ink698.xml"/><Relationship Id="rId95" Type="http://schemas.openxmlformats.org/officeDocument/2006/relationships/image" Target="../media/image696.png"/><Relationship Id="rId22" Type="http://schemas.openxmlformats.org/officeDocument/2006/relationships/customXml" Target="../ink/ink664.xml"/><Relationship Id="rId27" Type="http://schemas.openxmlformats.org/officeDocument/2006/relationships/image" Target="../media/image662.png"/><Relationship Id="rId43" Type="http://schemas.openxmlformats.org/officeDocument/2006/relationships/image" Target="../media/image670.png"/><Relationship Id="rId48" Type="http://schemas.openxmlformats.org/officeDocument/2006/relationships/customXml" Target="../ink/ink677.xml"/><Relationship Id="rId64" Type="http://schemas.openxmlformats.org/officeDocument/2006/relationships/customXml" Target="../ink/ink685.xml"/><Relationship Id="rId69" Type="http://schemas.openxmlformats.org/officeDocument/2006/relationships/image" Target="../media/image683.png"/><Relationship Id="rId113" Type="http://schemas.openxmlformats.org/officeDocument/2006/relationships/image" Target="../media/image705.png"/><Relationship Id="rId80" Type="http://schemas.openxmlformats.org/officeDocument/2006/relationships/customXml" Target="../ink/ink693.xml"/><Relationship Id="rId85" Type="http://schemas.openxmlformats.org/officeDocument/2006/relationships/image" Target="../media/image691.png"/><Relationship Id="rId12" Type="http://schemas.openxmlformats.org/officeDocument/2006/relationships/customXml" Target="../ink/ink659.xml"/><Relationship Id="rId17" Type="http://schemas.openxmlformats.org/officeDocument/2006/relationships/image" Target="../media/image657.png"/><Relationship Id="rId33" Type="http://schemas.openxmlformats.org/officeDocument/2006/relationships/image" Target="../media/image665.png"/><Relationship Id="rId38" Type="http://schemas.openxmlformats.org/officeDocument/2006/relationships/customXml" Target="../ink/ink672.xml"/><Relationship Id="rId59" Type="http://schemas.openxmlformats.org/officeDocument/2006/relationships/image" Target="../media/image678.png"/><Relationship Id="rId103" Type="http://schemas.openxmlformats.org/officeDocument/2006/relationships/image" Target="../media/image700.png"/><Relationship Id="rId108" Type="http://schemas.openxmlformats.org/officeDocument/2006/relationships/customXml" Target="../ink/ink707.xml"/><Relationship Id="rId54" Type="http://schemas.openxmlformats.org/officeDocument/2006/relationships/customXml" Target="../ink/ink680.xml"/><Relationship Id="rId70" Type="http://schemas.openxmlformats.org/officeDocument/2006/relationships/customXml" Target="../ink/ink688.xml"/><Relationship Id="rId75" Type="http://schemas.openxmlformats.org/officeDocument/2006/relationships/image" Target="../media/image686.png"/><Relationship Id="rId91" Type="http://schemas.openxmlformats.org/officeDocument/2006/relationships/image" Target="../media/image694.png"/><Relationship Id="rId96" Type="http://schemas.openxmlformats.org/officeDocument/2006/relationships/customXml" Target="../ink/ink7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6.xml"/><Relationship Id="rId15" Type="http://schemas.openxmlformats.org/officeDocument/2006/relationships/image" Target="../media/image656.png"/><Relationship Id="rId23" Type="http://schemas.openxmlformats.org/officeDocument/2006/relationships/image" Target="../media/image660.png"/><Relationship Id="rId28" Type="http://schemas.openxmlformats.org/officeDocument/2006/relationships/customXml" Target="../ink/ink667.xml"/><Relationship Id="rId36" Type="http://schemas.openxmlformats.org/officeDocument/2006/relationships/customXml" Target="../ink/ink671.xml"/><Relationship Id="rId49" Type="http://schemas.openxmlformats.org/officeDocument/2006/relationships/image" Target="../media/image673.png"/><Relationship Id="rId57" Type="http://schemas.openxmlformats.org/officeDocument/2006/relationships/image" Target="../media/image677.png"/><Relationship Id="rId106" Type="http://schemas.openxmlformats.org/officeDocument/2006/relationships/customXml" Target="../ink/ink706.xml"/><Relationship Id="rId10" Type="http://schemas.openxmlformats.org/officeDocument/2006/relationships/customXml" Target="../ink/ink658.xml"/><Relationship Id="rId31" Type="http://schemas.openxmlformats.org/officeDocument/2006/relationships/image" Target="../media/image664.png"/><Relationship Id="rId44" Type="http://schemas.openxmlformats.org/officeDocument/2006/relationships/customXml" Target="../ink/ink675.xml"/><Relationship Id="rId52" Type="http://schemas.openxmlformats.org/officeDocument/2006/relationships/customXml" Target="../ink/ink679.xml"/><Relationship Id="rId60" Type="http://schemas.openxmlformats.org/officeDocument/2006/relationships/customXml" Target="../ink/ink683.xml"/><Relationship Id="rId65" Type="http://schemas.openxmlformats.org/officeDocument/2006/relationships/image" Target="../media/image681.png"/><Relationship Id="rId73" Type="http://schemas.openxmlformats.org/officeDocument/2006/relationships/image" Target="../media/image685.png"/><Relationship Id="rId78" Type="http://schemas.openxmlformats.org/officeDocument/2006/relationships/customXml" Target="../ink/ink692.xml"/><Relationship Id="rId81" Type="http://schemas.openxmlformats.org/officeDocument/2006/relationships/image" Target="../media/image689.png"/><Relationship Id="rId86" Type="http://schemas.openxmlformats.org/officeDocument/2006/relationships/customXml" Target="../ink/ink696.xml"/><Relationship Id="rId94" Type="http://schemas.openxmlformats.org/officeDocument/2006/relationships/customXml" Target="../ink/ink700.xml"/><Relationship Id="rId99" Type="http://schemas.openxmlformats.org/officeDocument/2006/relationships/image" Target="../media/image698.png"/><Relationship Id="rId101" Type="http://schemas.openxmlformats.org/officeDocument/2006/relationships/image" Target="../media/image699.png"/><Relationship Id="rId4" Type="http://schemas.openxmlformats.org/officeDocument/2006/relationships/customXml" Target="../ink/ink655.xml"/><Relationship Id="rId9" Type="http://schemas.openxmlformats.org/officeDocument/2006/relationships/image" Target="../media/image653.png"/><Relationship Id="rId13" Type="http://schemas.openxmlformats.org/officeDocument/2006/relationships/image" Target="../media/image655.png"/><Relationship Id="rId18" Type="http://schemas.openxmlformats.org/officeDocument/2006/relationships/customXml" Target="../ink/ink662.xml"/><Relationship Id="rId39" Type="http://schemas.openxmlformats.org/officeDocument/2006/relationships/image" Target="../media/image668.png"/><Relationship Id="rId109" Type="http://schemas.openxmlformats.org/officeDocument/2006/relationships/image" Target="../media/image703.png"/><Relationship Id="rId34" Type="http://schemas.openxmlformats.org/officeDocument/2006/relationships/customXml" Target="../ink/ink670.xml"/><Relationship Id="rId50" Type="http://schemas.openxmlformats.org/officeDocument/2006/relationships/customXml" Target="../ink/ink678.xml"/><Relationship Id="rId55" Type="http://schemas.openxmlformats.org/officeDocument/2006/relationships/image" Target="../media/image676.png"/><Relationship Id="rId76" Type="http://schemas.openxmlformats.org/officeDocument/2006/relationships/customXml" Target="../ink/ink691.xml"/><Relationship Id="rId97" Type="http://schemas.openxmlformats.org/officeDocument/2006/relationships/image" Target="../media/image697.png"/><Relationship Id="rId104" Type="http://schemas.openxmlformats.org/officeDocument/2006/relationships/customXml" Target="../ink/ink705.xml"/><Relationship Id="rId7" Type="http://schemas.openxmlformats.org/officeDocument/2006/relationships/image" Target="../media/image652.png"/><Relationship Id="rId71" Type="http://schemas.openxmlformats.org/officeDocument/2006/relationships/image" Target="../media/image684.png"/><Relationship Id="rId92" Type="http://schemas.openxmlformats.org/officeDocument/2006/relationships/customXml" Target="../ink/ink699.xml"/><Relationship Id="rId2" Type="http://schemas.openxmlformats.org/officeDocument/2006/relationships/customXml" Target="../ink/ink654.xml"/><Relationship Id="rId29" Type="http://schemas.openxmlformats.org/officeDocument/2006/relationships/image" Target="../media/image663.png"/><Relationship Id="rId24" Type="http://schemas.openxmlformats.org/officeDocument/2006/relationships/customXml" Target="../ink/ink665.xml"/><Relationship Id="rId40" Type="http://schemas.openxmlformats.org/officeDocument/2006/relationships/customXml" Target="../ink/ink673.xml"/><Relationship Id="rId45" Type="http://schemas.openxmlformats.org/officeDocument/2006/relationships/image" Target="../media/image671.png"/><Relationship Id="rId66" Type="http://schemas.openxmlformats.org/officeDocument/2006/relationships/customXml" Target="../ink/ink686.xml"/><Relationship Id="rId87" Type="http://schemas.openxmlformats.org/officeDocument/2006/relationships/image" Target="../media/image692.png"/><Relationship Id="rId110" Type="http://schemas.openxmlformats.org/officeDocument/2006/relationships/customXml" Target="../ink/ink708.xml"/><Relationship Id="rId61" Type="http://schemas.openxmlformats.org/officeDocument/2006/relationships/image" Target="../media/image679.png"/><Relationship Id="rId82" Type="http://schemas.openxmlformats.org/officeDocument/2006/relationships/customXml" Target="../ink/ink694.xml"/><Relationship Id="rId19" Type="http://schemas.openxmlformats.org/officeDocument/2006/relationships/image" Target="../media/image658.png"/><Relationship Id="rId14" Type="http://schemas.openxmlformats.org/officeDocument/2006/relationships/customXml" Target="../ink/ink660.xml"/><Relationship Id="rId30" Type="http://schemas.openxmlformats.org/officeDocument/2006/relationships/customXml" Target="../ink/ink668.xml"/><Relationship Id="rId35" Type="http://schemas.openxmlformats.org/officeDocument/2006/relationships/image" Target="../media/image666.png"/><Relationship Id="rId56" Type="http://schemas.openxmlformats.org/officeDocument/2006/relationships/customXml" Target="../ink/ink681.xml"/><Relationship Id="rId77" Type="http://schemas.openxmlformats.org/officeDocument/2006/relationships/image" Target="../media/image687.png"/><Relationship Id="rId100" Type="http://schemas.openxmlformats.org/officeDocument/2006/relationships/customXml" Target="../ink/ink703.xml"/><Relationship Id="rId105" Type="http://schemas.openxmlformats.org/officeDocument/2006/relationships/image" Target="../media/image701.png"/><Relationship Id="rId8" Type="http://schemas.openxmlformats.org/officeDocument/2006/relationships/customXml" Target="../ink/ink657.xml"/><Relationship Id="rId51" Type="http://schemas.openxmlformats.org/officeDocument/2006/relationships/image" Target="../media/image674.png"/><Relationship Id="rId72" Type="http://schemas.openxmlformats.org/officeDocument/2006/relationships/customXml" Target="../ink/ink689.xml"/><Relationship Id="rId93" Type="http://schemas.openxmlformats.org/officeDocument/2006/relationships/image" Target="../media/image695.png"/><Relationship Id="rId98" Type="http://schemas.openxmlformats.org/officeDocument/2006/relationships/customXml" Target="../ink/ink702.xml"/><Relationship Id="rId3" Type="http://schemas.openxmlformats.org/officeDocument/2006/relationships/image" Target="../media/image650.png"/><Relationship Id="rId25" Type="http://schemas.openxmlformats.org/officeDocument/2006/relationships/image" Target="../media/image661.png"/><Relationship Id="rId46" Type="http://schemas.openxmlformats.org/officeDocument/2006/relationships/customXml" Target="../ink/ink676.xml"/><Relationship Id="rId67" Type="http://schemas.openxmlformats.org/officeDocument/2006/relationships/image" Target="../media/image682.png"/><Relationship Id="rId20" Type="http://schemas.openxmlformats.org/officeDocument/2006/relationships/customXml" Target="../ink/ink663.xml"/><Relationship Id="rId41" Type="http://schemas.openxmlformats.org/officeDocument/2006/relationships/image" Target="../media/image669.png"/><Relationship Id="rId62" Type="http://schemas.openxmlformats.org/officeDocument/2006/relationships/customXml" Target="../ink/ink684.xml"/><Relationship Id="rId83" Type="http://schemas.openxmlformats.org/officeDocument/2006/relationships/image" Target="../media/image690.png"/><Relationship Id="rId88" Type="http://schemas.openxmlformats.org/officeDocument/2006/relationships/customXml" Target="../ink/ink697.xml"/><Relationship Id="rId111" Type="http://schemas.openxmlformats.org/officeDocument/2006/relationships/image" Target="../media/image70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1.png"/><Relationship Id="rId18" Type="http://schemas.openxmlformats.org/officeDocument/2006/relationships/customXml" Target="../ink/ink718.xml"/><Relationship Id="rId26" Type="http://schemas.openxmlformats.org/officeDocument/2006/relationships/customXml" Target="../ink/ink722.xml"/><Relationship Id="rId39" Type="http://schemas.openxmlformats.org/officeDocument/2006/relationships/image" Target="../media/image724.png"/><Relationship Id="rId21" Type="http://schemas.openxmlformats.org/officeDocument/2006/relationships/image" Target="../media/image715.png"/><Relationship Id="rId34" Type="http://schemas.openxmlformats.org/officeDocument/2006/relationships/customXml" Target="../ink/ink726.xml"/><Relationship Id="rId42" Type="http://schemas.openxmlformats.org/officeDocument/2006/relationships/customXml" Target="../ink/ink730.xml"/><Relationship Id="rId47" Type="http://schemas.openxmlformats.org/officeDocument/2006/relationships/image" Target="../media/image728.png"/><Relationship Id="rId50" Type="http://schemas.openxmlformats.org/officeDocument/2006/relationships/customXml" Target="../ink/ink734.xml"/><Relationship Id="rId55" Type="http://schemas.openxmlformats.org/officeDocument/2006/relationships/image" Target="../media/image732.png"/><Relationship Id="rId7" Type="http://schemas.openxmlformats.org/officeDocument/2006/relationships/image" Target="../media/image708.png"/><Relationship Id="rId2" Type="http://schemas.openxmlformats.org/officeDocument/2006/relationships/customXml" Target="../ink/ink710.xml"/><Relationship Id="rId16" Type="http://schemas.openxmlformats.org/officeDocument/2006/relationships/customXml" Target="../ink/ink717.xml"/><Relationship Id="rId29" Type="http://schemas.openxmlformats.org/officeDocument/2006/relationships/image" Target="../media/image719.png"/><Relationship Id="rId11" Type="http://schemas.openxmlformats.org/officeDocument/2006/relationships/image" Target="../media/image710.png"/><Relationship Id="rId24" Type="http://schemas.openxmlformats.org/officeDocument/2006/relationships/customXml" Target="../ink/ink721.xml"/><Relationship Id="rId32" Type="http://schemas.openxmlformats.org/officeDocument/2006/relationships/customXml" Target="../ink/ink725.xml"/><Relationship Id="rId37" Type="http://schemas.openxmlformats.org/officeDocument/2006/relationships/image" Target="../media/image723.png"/><Relationship Id="rId40" Type="http://schemas.openxmlformats.org/officeDocument/2006/relationships/customXml" Target="../ink/ink729.xml"/><Relationship Id="rId45" Type="http://schemas.openxmlformats.org/officeDocument/2006/relationships/image" Target="../media/image727.png"/><Relationship Id="rId53" Type="http://schemas.openxmlformats.org/officeDocument/2006/relationships/image" Target="../media/image731.png"/><Relationship Id="rId58" Type="http://schemas.openxmlformats.org/officeDocument/2006/relationships/customXml" Target="../ink/ink738.xml"/><Relationship Id="rId5" Type="http://schemas.openxmlformats.org/officeDocument/2006/relationships/image" Target="../media/image707.png"/><Relationship Id="rId19" Type="http://schemas.openxmlformats.org/officeDocument/2006/relationships/image" Target="../media/image714.png"/><Relationship Id="rId4" Type="http://schemas.openxmlformats.org/officeDocument/2006/relationships/customXml" Target="../ink/ink711.xml"/><Relationship Id="rId9" Type="http://schemas.openxmlformats.org/officeDocument/2006/relationships/image" Target="../media/image709.png"/><Relationship Id="rId14" Type="http://schemas.openxmlformats.org/officeDocument/2006/relationships/customXml" Target="../ink/ink716.xml"/><Relationship Id="rId22" Type="http://schemas.openxmlformats.org/officeDocument/2006/relationships/customXml" Target="../ink/ink720.xml"/><Relationship Id="rId27" Type="http://schemas.openxmlformats.org/officeDocument/2006/relationships/image" Target="../media/image718.png"/><Relationship Id="rId30" Type="http://schemas.openxmlformats.org/officeDocument/2006/relationships/customXml" Target="../ink/ink724.xml"/><Relationship Id="rId35" Type="http://schemas.openxmlformats.org/officeDocument/2006/relationships/image" Target="../media/image722.png"/><Relationship Id="rId43" Type="http://schemas.openxmlformats.org/officeDocument/2006/relationships/image" Target="../media/image726.png"/><Relationship Id="rId48" Type="http://schemas.openxmlformats.org/officeDocument/2006/relationships/customXml" Target="../ink/ink733.xml"/><Relationship Id="rId56" Type="http://schemas.openxmlformats.org/officeDocument/2006/relationships/customXml" Target="../ink/ink737.xml"/><Relationship Id="rId8" Type="http://schemas.openxmlformats.org/officeDocument/2006/relationships/customXml" Target="../ink/ink713.xml"/><Relationship Id="rId51" Type="http://schemas.openxmlformats.org/officeDocument/2006/relationships/image" Target="../media/image730.png"/><Relationship Id="rId3" Type="http://schemas.openxmlformats.org/officeDocument/2006/relationships/image" Target="../media/image706.png"/><Relationship Id="rId12" Type="http://schemas.openxmlformats.org/officeDocument/2006/relationships/customXml" Target="../ink/ink715.xml"/><Relationship Id="rId17" Type="http://schemas.openxmlformats.org/officeDocument/2006/relationships/image" Target="../media/image713.png"/><Relationship Id="rId25" Type="http://schemas.openxmlformats.org/officeDocument/2006/relationships/image" Target="../media/image717.png"/><Relationship Id="rId33" Type="http://schemas.openxmlformats.org/officeDocument/2006/relationships/image" Target="../media/image721.png"/><Relationship Id="rId38" Type="http://schemas.openxmlformats.org/officeDocument/2006/relationships/customXml" Target="../ink/ink728.xml"/><Relationship Id="rId46" Type="http://schemas.openxmlformats.org/officeDocument/2006/relationships/customXml" Target="../ink/ink732.xml"/><Relationship Id="rId59" Type="http://schemas.openxmlformats.org/officeDocument/2006/relationships/image" Target="../media/image734.png"/><Relationship Id="rId20" Type="http://schemas.openxmlformats.org/officeDocument/2006/relationships/customXml" Target="../ink/ink719.xml"/><Relationship Id="rId41" Type="http://schemas.openxmlformats.org/officeDocument/2006/relationships/image" Target="../media/image725.png"/><Relationship Id="rId54" Type="http://schemas.openxmlformats.org/officeDocument/2006/relationships/customXml" Target="../ink/ink7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2.xml"/><Relationship Id="rId15" Type="http://schemas.openxmlformats.org/officeDocument/2006/relationships/image" Target="../media/image712.png"/><Relationship Id="rId23" Type="http://schemas.openxmlformats.org/officeDocument/2006/relationships/image" Target="../media/image716.png"/><Relationship Id="rId28" Type="http://schemas.openxmlformats.org/officeDocument/2006/relationships/customXml" Target="../ink/ink723.xml"/><Relationship Id="rId36" Type="http://schemas.openxmlformats.org/officeDocument/2006/relationships/customXml" Target="../ink/ink727.xml"/><Relationship Id="rId49" Type="http://schemas.openxmlformats.org/officeDocument/2006/relationships/image" Target="../media/image729.png"/><Relationship Id="rId57" Type="http://schemas.openxmlformats.org/officeDocument/2006/relationships/image" Target="../media/image733.png"/><Relationship Id="rId10" Type="http://schemas.openxmlformats.org/officeDocument/2006/relationships/customXml" Target="../ink/ink714.xml"/><Relationship Id="rId31" Type="http://schemas.openxmlformats.org/officeDocument/2006/relationships/image" Target="../media/image720.png"/><Relationship Id="rId44" Type="http://schemas.openxmlformats.org/officeDocument/2006/relationships/customXml" Target="../ink/ink731.xml"/><Relationship Id="rId52" Type="http://schemas.openxmlformats.org/officeDocument/2006/relationships/customXml" Target="../ink/ink73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0.png"/><Relationship Id="rId18" Type="http://schemas.openxmlformats.org/officeDocument/2006/relationships/customXml" Target="../ink/ink747.xml"/><Relationship Id="rId26" Type="http://schemas.openxmlformats.org/officeDocument/2006/relationships/customXml" Target="../ink/ink751.xml"/><Relationship Id="rId39" Type="http://schemas.openxmlformats.org/officeDocument/2006/relationships/image" Target="../media/image753.png"/><Relationship Id="rId21" Type="http://schemas.openxmlformats.org/officeDocument/2006/relationships/image" Target="../media/image744.png"/><Relationship Id="rId34" Type="http://schemas.openxmlformats.org/officeDocument/2006/relationships/customXml" Target="../ink/ink755.xml"/><Relationship Id="rId42" Type="http://schemas.openxmlformats.org/officeDocument/2006/relationships/customXml" Target="../ink/ink759.xml"/><Relationship Id="rId47" Type="http://schemas.openxmlformats.org/officeDocument/2006/relationships/image" Target="../media/image757.png"/><Relationship Id="rId50" Type="http://schemas.openxmlformats.org/officeDocument/2006/relationships/customXml" Target="../ink/ink763.xml"/><Relationship Id="rId55" Type="http://schemas.openxmlformats.org/officeDocument/2006/relationships/image" Target="../media/image761.png"/><Relationship Id="rId63" Type="http://schemas.openxmlformats.org/officeDocument/2006/relationships/image" Target="../media/image765.png"/><Relationship Id="rId7" Type="http://schemas.openxmlformats.org/officeDocument/2006/relationships/image" Target="../media/image737.png"/><Relationship Id="rId2" Type="http://schemas.openxmlformats.org/officeDocument/2006/relationships/customXml" Target="../ink/ink739.xml"/><Relationship Id="rId16" Type="http://schemas.openxmlformats.org/officeDocument/2006/relationships/customXml" Target="../ink/ink746.xml"/><Relationship Id="rId29" Type="http://schemas.openxmlformats.org/officeDocument/2006/relationships/image" Target="../media/image748.png"/><Relationship Id="rId11" Type="http://schemas.openxmlformats.org/officeDocument/2006/relationships/image" Target="../media/image739.png"/><Relationship Id="rId24" Type="http://schemas.openxmlformats.org/officeDocument/2006/relationships/customXml" Target="../ink/ink750.xml"/><Relationship Id="rId32" Type="http://schemas.openxmlformats.org/officeDocument/2006/relationships/customXml" Target="../ink/ink754.xml"/><Relationship Id="rId37" Type="http://schemas.openxmlformats.org/officeDocument/2006/relationships/image" Target="../media/image752.png"/><Relationship Id="rId40" Type="http://schemas.openxmlformats.org/officeDocument/2006/relationships/customXml" Target="../ink/ink758.xml"/><Relationship Id="rId45" Type="http://schemas.openxmlformats.org/officeDocument/2006/relationships/image" Target="../media/image756.png"/><Relationship Id="rId53" Type="http://schemas.openxmlformats.org/officeDocument/2006/relationships/image" Target="../media/image760.png"/><Relationship Id="rId58" Type="http://schemas.openxmlformats.org/officeDocument/2006/relationships/customXml" Target="../ink/ink767.xml"/><Relationship Id="rId5" Type="http://schemas.openxmlformats.org/officeDocument/2006/relationships/image" Target="../media/image736.png"/><Relationship Id="rId61" Type="http://schemas.openxmlformats.org/officeDocument/2006/relationships/image" Target="../media/image764.png"/><Relationship Id="rId19" Type="http://schemas.openxmlformats.org/officeDocument/2006/relationships/image" Target="../media/image743.png"/><Relationship Id="rId14" Type="http://schemas.openxmlformats.org/officeDocument/2006/relationships/customXml" Target="../ink/ink745.xml"/><Relationship Id="rId22" Type="http://schemas.openxmlformats.org/officeDocument/2006/relationships/customXml" Target="../ink/ink749.xml"/><Relationship Id="rId27" Type="http://schemas.openxmlformats.org/officeDocument/2006/relationships/image" Target="../media/image747.png"/><Relationship Id="rId30" Type="http://schemas.openxmlformats.org/officeDocument/2006/relationships/customXml" Target="../ink/ink753.xml"/><Relationship Id="rId35" Type="http://schemas.openxmlformats.org/officeDocument/2006/relationships/image" Target="../media/image751.png"/><Relationship Id="rId43" Type="http://schemas.openxmlformats.org/officeDocument/2006/relationships/image" Target="../media/image755.png"/><Relationship Id="rId48" Type="http://schemas.openxmlformats.org/officeDocument/2006/relationships/customXml" Target="../ink/ink762.xml"/><Relationship Id="rId56" Type="http://schemas.openxmlformats.org/officeDocument/2006/relationships/customXml" Target="../ink/ink766.xml"/><Relationship Id="rId8" Type="http://schemas.openxmlformats.org/officeDocument/2006/relationships/customXml" Target="../ink/ink742.xml"/><Relationship Id="rId51" Type="http://schemas.openxmlformats.org/officeDocument/2006/relationships/image" Target="../media/image759.png"/><Relationship Id="rId3" Type="http://schemas.openxmlformats.org/officeDocument/2006/relationships/image" Target="../media/image735.png"/><Relationship Id="rId12" Type="http://schemas.openxmlformats.org/officeDocument/2006/relationships/customXml" Target="../ink/ink744.xml"/><Relationship Id="rId17" Type="http://schemas.openxmlformats.org/officeDocument/2006/relationships/image" Target="../media/image742.png"/><Relationship Id="rId25" Type="http://schemas.openxmlformats.org/officeDocument/2006/relationships/image" Target="../media/image746.png"/><Relationship Id="rId33" Type="http://schemas.openxmlformats.org/officeDocument/2006/relationships/image" Target="../media/image750.png"/><Relationship Id="rId38" Type="http://schemas.openxmlformats.org/officeDocument/2006/relationships/customXml" Target="../ink/ink757.xml"/><Relationship Id="rId46" Type="http://schemas.openxmlformats.org/officeDocument/2006/relationships/customXml" Target="../ink/ink761.xml"/><Relationship Id="rId59" Type="http://schemas.openxmlformats.org/officeDocument/2006/relationships/image" Target="../media/image763.png"/><Relationship Id="rId20" Type="http://schemas.openxmlformats.org/officeDocument/2006/relationships/customXml" Target="../ink/ink748.xml"/><Relationship Id="rId41" Type="http://schemas.openxmlformats.org/officeDocument/2006/relationships/image" Target="../media/image754.png"/><Relationship Id="rId54" Type="http://schemas.openxmlformats.org/officeDocument/2006/relationships/customXml" Target="../ink/ink765.xml"/><Relationship Id="rId62" Type="http://schemas.openxmlformats.org/officeDocument/2006/relationships/customXml" Target="../ink/ink7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1.xml"/><Relationship Id="rId15" Type="http://schemas.openxmlformats.org/officeDocument/2006/relationships/image" Target="../media/image741.png"/><Relationship Id="rId23" Type="http://schemas.openxmlformats.org/officeDocument/2006/relationships/image" Target="../media/image745.png"/><Relationship Id="rId28" Type="http://schemas.openxmlformats.org/officeDocument/2006/relationships/customXml" Target="../ink/ink752.xml"/><Relationship Id="rId36" Type="http://schemas.openxmlformats.org/officeDocument/2006/relationships/customXml" Target="../ink/ink756.xml"/><Relationship Id="rId49" Type="http://schemas.openxmlformats.org/officeDocument/2006/relationships/image" Target="../media/image758.png"/><Relationship Id="rId57" Type="http://schemas.openxmlformats.org/officeDocument/2006/relationships/image" Target="../media/image762.png"/><Relationship Id="rId10" Type="http://schemas.openxmlformats.org/officeDocument/2006/relationships/customXml" Target="../ink/ink743.xml"/><Relationship Id="rId31" Type="http://schemas.openxmlformats.org/officeDocument/2006/relationships/image" Target="../media/image749.png"/><Relationship Id="rId44" Type="http://schemas.openxmlformats.org/officeDocument/2006/relationships/customXml" Target="../ink/ink760.xml"/><Relationship Id="rId52" Type="http://schemas.openxmlformats.org/officeDocument/2006/relationships/customXml" Target="../ink/ink764.xml"/><Relationship Id="rId60" Type="http://schemas.openxmlformats.org/officeDocument/2006/relationships/customXml" Target="../ink/ink768.xml"/><Relationship Id="rId4" Type="http://schemas.openxmlformats.org/officeDocument/2006/relationships/customXml" Target="../ink/ink740.xml"/><Relationship Id="rId9" Type="http://schemas.openxmlformats.org/officeDocument/2006/relationships/image" Target="../media/image73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1.png"/><Relationship Id="rId18" Type="http://schemas.openxmlformats.org/officeDocument/2006/relationships/customXml" Target="../ink/ink778.xml"/><Relationship Id="rId26" Type="http://schemas.openxmlformats.org/officeDocument/2006/relationships/customXml" Target="../ink/ink782.xml"/><Relationship Id="rId39" Type="http://schemas.openxmlformats.org/officeDocument/2006/relationships/image" Target="../media/image784.png"/><Relationship Id="rId21" Type="http://schemas.openxmlformats.org/officeDocument/2006/relationships/image" Target="../media/image775.png"/><Relationship Id="rId34" Type="http://schemas.openxmlformats.org/officeDocument/2006/relationships/customXml" Target="../ink/ink786.xml"/><Relationship Id="rId42" Type="http://schemas.openxmlformats.org/officeDocument/2006/relationships/customXml" Target="../ink/ink790.xml"/><Relationship Id="rId47" Type="http://schemas.openxmlformats.org/officeDocument/2006/relationships/image" Target="../media/image788.png"/><Relationship Id="rId50" Type="http://schemas.openxmlformats.org/officeDocument/2006/relationships/customXml" Target="../ink/ink794.xml"/><Relationship Id="rId55" Type="http://schemas.openxmlformats.org/officeDocument/2006/relationships/image" Target="../media/image792.png"/><Relationship Id="rId7" Type="http://schemas.openxmlformats.org/officeDocument/2006/relationships/image" Target="../media/image768.png"/><Relationship Id="rId2" Type="http://schemas.openxmlformats.org/officeDocument/2006/relationships/customXml" Target="../ink/ink770.xml"/><Relationship Id="rId16" Type="http://schemas.openxmlformats.org/officeDocument/2006/relationships/customXml" Target="../ink/ink777.xml"/><Relationship Id="rId29" Type="http://schemas.openxmlformats.org/officeDocument/2006/relationships/image" Target="../media/image779.png"/><Relationship Id="rId11" Type="http://schemas.openxmlformats.org/officeDocument/2006/relationships/image" Target="../media/image770.png"/><Relationship Id="rId24" Type="http://schemas.openxmlformats.org/officeDocument/2006/relationships/customXml" Target="../ink/ink781.xml"/><Relationship Id="rId32" Type="http://schemas.openxmlformats.org/officeDocument/2006/relationships/customXml" Target="../ink/ink785.xml"/><Relationship Id="rId37" Type="http://schemas.openxmlformats.org/officeDocument/2006/relationships/image" Target="../media/image783.png"/><Relationship Id="rId40" Type="http://schemas.openxmlformats.org/officeDocument/2006/relationships/customXml" Target="../ink/ink789.xml"/><Relationship Id="rId45" Type="http://schemas.openxmlformats.org/officeDocument/2006/relationships/image" Target="../media/image787.png"/><Relationship Id="rId53" Type="http://schemas.openxmlformats.org/officeDocument/2006/relationships/image" Target="../media/image791.png"/><Relationship Id="rId5" Type="http://schemas.openxmlformats.org/officeDocument/2006/relationships/image" Target="../media/image767.png"/><Relationship Id="rId19" Type="http://schemas.openxmlformats.org/officeDocument/2006/relationships/image" Target="../media/image774.png"/><Relationship Id="rId4" Type="http://schemas.openxmlformats.org/officeDocument/2006/relationships/customXml" Target="../ink/ink771.xml"/><Relationship Id="rId9" Type="http://schemas.openxmlformats.org/officeDocument/2006/relationships/image" Target="../media/image769.png"/><Relationship Id="rId14" Type="http://schemas.openxmlformats.org/officeDocument/2006/relationships/customXml" Target="../ink/ink776.xml"/><Relationship Id="rId22" Type="http://schemas.openxmlformats.org/officeDocument/2006/relationships/customXml" Target="../ink/ink780.xml"/><Relationship Id="rId27" Type="http://schemas.openxmlformats.org/officeDocument/2006/relationships/image" Target="../media/image778.png"/><Relationship Id="rId30" Type="http://schemas.openxmlformats.org/officeDocument/2006/relationships/customXml" Target="../ink/ink784.xml"/><Relationship Id="rId35" Type="http://schemas.openxmlformats.org/officeDocument/2006/relationships/image" Target="../media/image782.png"/><Relationship Id="rId43" Type="http://schemas.openxmlformats.org/officeDocument/2006/relationships/image" Target="../media/image786.png"/><Relationship Id="rId48" Type="http://schemas.openxmlformats.org/officeDocument/2006/relationships/customXml" Target="../ink/ink793.xml"/><Relationship Id="rId56" Type="http://schemas.openxmlformats.org/officeDocument/2006/relationships/customXml" Target="../ink/ink797.xml"/><Relationship Id="rId8" Type="http://schemas.openxmlformats.org/officeDocument/2006/relationships/customXml" Target="../ink/ink773.xml"/><Relationship Id="rId51" Type="http://schemas.openxmlformats.org/officeDocument/2006/relationships/image" Target="../media/image790.png"/><Relationship Id="rId3" Type="http://schemas.openxmlformats.org/officeDocument/2006/relationships/image" Target="../media/image766.png"/><Relationship Id="rId12" Type="http://schemas.openxmlformats.org/officeDocument/2006/relationships/customXml" Target="../ink/ink775.xml"/><Relationship Id="rId17" Type="http://schemas.openxmlformats.org/officeDocument/2006/relationships/image" Target="../media/image773.png"/><Relationship Id="rId25" Type="http://schemas.openxmlformats.org/officeDocument/2006/relationships/image" Target="../media/image777.png"/><Relationship Id="rId33" Type="http://schemas.openxmlformats.org/officeDocument/2006/relationships/image" Target="../media/image781.png"/><Relationship Id="rId38" Type="http://schemas.openxmlformats.org/officeDocument/2006/relationships/customXml" Target="../ink/ink788.xml"/><Relationship Id="rId46" Type="http://schemas.openxmlformats.org/officeDocument/2006/relationships/customXml" Target="../ink/ink792.xml"/><Relationship Id="rId20" Type="http://schemas.openxmlformats.org/officeDocument/2006/relationships/customXml" Target="../ink/ink779.xml"/><Relationship Id="rId41" Type="http://schemas.openxmlformats.org/officeDocument/2006/relationships/image" Target="../media/image785.png"/><Relationship Id="rId54" Type="http://schemas.openxmlformats.org/officeDocument/2006/relationships/customXml" Target="../ink/ink7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2.xml"/><Relationship Id="rId15" Type="http://schemas.openxmlformats.org/officeDocument/2006/relationships/image" Target="../media/image772.png"/><Relationship Id="rId23" Type="http://schemas.openxmlformats.org/officeDocument/2006/relationships/image" Target="../media/image776.png"/><Relationship Id="rId28" Type="http://schemas.openxmlformats.org/officeDocument/2006/relationships/customXml" Target="../ink/ink783.xml"/><Relationship Id="rId36" Type="http://schemas.openxmlformats.org/officeDocument/2006/relationships/customXml" Target="../ink/ink787.xml"/><Relationship Id="rId49" Type="http://schemas.openxmlformats.org/officeDocument/2006/relationships/image" Target="../media/image789.png"/><Relationship Id="rId57" Type="http://schemas.openxmlformats.org/officeDocument/2006/relationships/image" Target="../media/image793.png"/><Relationship Id="rId10" Type="http://schemas.openxmlformats.org/officeDocument/2006/relationships/customXml" Target="../ink/ink774.xml"/><Relationship Id="rId31" Type="http://schemas.openxmlformats.org/officeDocument/2006/relationships/image" Target="../media/image780.png"/><Relationship Id="rId44" Type="http://schemas.openxmlformats.org/officeDocument/2006/relationships/customXml" Target="../ink/ink791.xml"/><Relationship Id="rId52" Type="http://schemas.openxmlformats.org/officeDocument/2006/relationships/customXml" Target="../ink/ink795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9.png"/><Relationship Id="rId18" Type="http://schemas.openxmlformats.org/officeDocument/2006/relationships/customXml" Target="../ink/ink806.xml"/><Relationship Id="rId26" Type="http://schemas.openxmlformats.org/officeDocument/2006/relationships/customXml" Target="../ink/ink810.xml"/><Relationship Id="rId39" Type="http://schemas.openxmlformats.org/officeDocument/2006/relationships/image" Target="../media/image812.png"/><Relationship Id="rId21" Type="http://schemas.openxmlformats.org/officeDocument/2006/relationships/image" Target="../media/image803.png"/><Relationship Id="rId34" Type="http://schemas.openxmlformats.org/officeDocument/2006/relationships/customXml" Target="../ink/ink814.xml"/><Relationship Id="rId42" Type="http://schemas.openxmlformats.org/officeDocument/2006/relationships/customXml" Target="../ink/ink818.xml"/><Relationship Id="rId47" Type="http://schemas.openxmlformats.org/officeDocument/2006/relationships/image" Target="../media/image816.png"/><Relationship Id="rId50" Type="http://schemas.openxmlformats.org/officeDocument/2006/relationships/customXml" Target="../ink/ink822.xml"/><Relationship Id="rId55" Type="http://schemas.openxmlformats.org/officeDocument/2006/relationships/image" Target="../media/image820.png"/><Relationship Id="rId63" Type="http://schemas.openxmlformats.org/officeDocument/2006/relationships/image" Target="../media/image824.png"/><Relationship Id="rId7" Type="http://schemas.openxmlformats.org/officeDocument/2006/relationships/image" Target="../media/image796.png"/><Relationship Id="rId2" Type="http://schemas.openxmlformats.org/officeDocument/2006/relationships/customXml" Target="../ink/ink798.xml"/><Relationship Id="rId16" Type="http://schemas.openxmlformats.org/officeDocument/2006/relationships/customXml" Target="../ink/ink805.xml"/><Relationship Id="rId29" Type="http://schemas.openxmlformats.org/officeDocument/2006/relationships/image" Target="../media/image807.png"/><Relationship Id="rId11" Type="http://schemas.openxmlformats.org/officeDocument/2006/relationships/image" Target="../media/image798.png"/><Relationship Id="rId24" Type="http://schemas.openxmlformats.org/officeDocument/2006/relationships/customXml" Target="../ink/ink809.xml"/><Relationship Id="rId32" Type="http://schemas.openxmlformats.org/officeDocument/2006/relationships/customXml" Target="../ink/ink813.xml"/><Relationship Id="rId37" Type="http://schemas.openxmlformats.org/officeDocument/2006/relationships/image" Target="../media/image811.png"/><Relationship Id="rId40" Type="http://schemas.openxmlformats.org/officeDocument/2006/relationships/customXml" Target="../ink/ink817.xml"/><Relationship Id="rId45" Type="http://schemas.openxmlformats.org/officeDocument/2006/relationships/image" Target="../media/image815.png"/><Relationship Id="rId53" Type="http://schemas.openxmlformats.org/officeDocument/2006/relationships/image" Target="../media/image819.png"/><Relationship Id="rId58" Type="http://schemas.openxmlformats.org/officeDocument/2006/relationships/customXml" Target="../ink/ink826.xml"/><Relationship Id="rId5" Type="http://schemas.openxmlformats.org/officeDocument/2006/relationships/image" Target="../media/image795.png"/><Relationship Id="rId61" Type="http://schemas.openxmlformats.org/officeDocument/2006/relationships/image" Target="../media/image823.png"/><Relationship Id="rId19" Type="http://schemas.openxmlformats.org/officeDocument/2006/relationships/image" Target="../media/image802.png"/><Relationship Id="rId14" Type="http://schemas.openxmlformats.org/officeDocument/2006/relationships/customXml" Target="../ink/ink804.xml"/><Relationship Id="rId22" Type="http://schemas.openxmlformats.org/officeDocument/2006/relationships/customXml" Target="../ink/ink808.xml"/><Relationship Id="rId27" Type="http://schemas.openxmlformats.org/officeDocument/2006/relationships/image" Target="../media/image806.png"/><Relationship Id="rId30" Type="http://schemas.openxmlformats.org/officeDocument/2006/relationships/customXml" Target="../ink/ink812.xml"/><Relationship Id="rId35" Type="http://schemas.openxmlformats.org/officeDocument/2006/relationships/image" Target="../media/image810.png"/><Relationship Id="rId43" Type="http://schemas.openxmlformats.org/officeDocument/2006/relationships/image" Target="../media/image814.png"/><Relationship Id="rId48" Type="http://schemas.openxmlformats.org/officeDocument/2006/relationships/customXml" Target="../ink/ink821.xml"/><Relationship Id="rId56" Type="http://schemas.openxmlformats.org/officeDocument/2006/relationships/customXml" Target="../ink/ink825.xml"/><Relationship Id="rId8" Type="http://schemas.openxmlformats.org/officeDocument/2006/relationships/customXml" Target="../ink/ink801.xml"/><Relationship Id="rId51" Type="http://schemas.openxmlformats.org/officeDocument/2006/relationships/image" Target="../media/image818.png"/><Relationship Id="rId3" Type="http://schemas.openxmlformats.org/officeDocument/2006/relationships/image" Target="../media/image794.png"/><Relationship Id="rId12" Type="http://schemas.openxmlformats.org/officeDocument/2006/relationships/customXml" Target="../ink/ink803.xml"/><Relationship Id="rId17" Type="http://schemas.openxmlformats.org/officeDocument/2006/relationships/image" Target="../media/image801.png"/><Relationship Id="rId25" Type="http://schemas.openxmlformats.org/officeDocument/2006/relationships/image" Target="../media/image805.png"/><Relationship Id="rId33" Type="http://schemas.openxmlformats.org/officeDocument/2006/relationships/image" Target="../media/image809.png"/><Relationship Id="rId38" Type="http://schemas.openxmlformats.org/officeDocument/2006/relationships/customXml" Target="../ink/ink816.xml"/><Relationship Id="rId46" Type="http://schemas.openxmlformats.org/officeDocument/2006/relationships/customXml" Target="../ink/ink820.xml"/><Relationship Id="rId59" Type="http://schemas.openxmlformats.org/officeDocument/2006/relationships/image" Target="../media/image822.png"/><Relationship Id="rId20" Type="http://schemas.openxmlformats.org/officeDocument/2006/relationships/customXml" Target="../ink/ink807.xml"/><Relationship Id="rId41" Type="http://schemas.openxmlformats.org/officeDocument/2006/relationships/image" Target="../media/image813.png"/><Relationship Id="rId54" Type="http://schemas.openxmlformats.org/officeDocument/2006/relationships/customXml" Target="../ink/ink824.xml"/><Relationship Id="rId62" Type="http://schemas.openxmlformats.org/officeDocument/2006/relationships/customXml" Target="../ink/ink8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0.xml"/><Relationship Id="rId15" Type="http://schemas.openxmlformats.org/officeDocument/2006/relationships/image" Target="../media/image800.png"/><Relationship Id="rId23" Type="http://schemas.openxmlformats.org/officeDocument/2006/relationships/image" Target="../media/image804.png"/><Relationship Id="rId28" Type="http://schemas.openxmlformats.org/officeDocument/2006/relationships/customXml" Target="../ink/ink811.xml"/><Relationship Id="rId36" Type="http://schemas.openxmlformats.org/officeDocument/2006/relationships/customXml" Target="../ink/ink815.xml"/><Relationship Id="rId49" Type="http://schemas.openxmlformats.org/officeDocument/2006/relationships/image" Target="../media/image817.png"/><Relationship Id="rId57" Type="http://schemas.openxmlformats.org/officeDocument/2006/relationships/image" Target="../media/image821.png"/><Relationship Id="rId10" Type="http://schemas.openxmlformats.org/officeDocument/2006/relationships/customXml" Target="../ink/ink802.xml"/><Relationship Id="rId31" Type="http://schemas.openxmlformats.org/officeDocument/2006/relationships/image" Target="../media/image808.png"/><Relationship Id="rId44" Type="http://schemas.openxmlformats.org/officeDocument/2006/relationships/customXml" Target="../ink/ink819.xml"/><Relationship Id="rId52" Type="http://schemas.openxmlformats.org/officeDocument/2006/relationships/customXml" Target="../ink/ink823.xml"/><Relationship Id="rId60" Type="http://schemas.openxmlformats.org/officeDocument/2006/relationships/customXml" Target="../ink/ink827.xml"/><Relationship Id="rId4" Type="http://schemas.openxmlformats.org/officeDocument/2006/relationships/customXml" Target="../ink/ink799.xml"/><Relationship Id="rId9" Type="http://schemas.openxmlformats.org/officeDocument/2006/relationships/image" Target="../media/image79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.xml"/><Relationship Id="rId21" Type="http://schemas.openxmlformats.org/officeDocument/2006/relationships/image" Target="../media/image71.png"/><Relationship Id="rId42" Type="http://schemas.openxmlformats.org/officeDocument/2006/relationships/customXml" Target="../ink/ink82.xml"/><Relationship Id="rId47" Type="http://schemas.openxmlformats.org/officeDocument/2006/relationships/image" Target="../media/image84.png"/><Relationship Id="rId63" Type="http://schemas.openxmlformats.org/officeDocument/2006/relationships/image" Target="../media/image92.png"/><Relationship Id="rId68" Type="http://schemas.openxmlformats.org/officeDocument/2006/relationships/customXml" Target="../ink/ink95.xml"/><Relationship Id="rId84" Type="http://schemas.openxmlformats.org/officeDocument/2006/relationships/customXml" Target="../ink/ink103.xml"/><Relationship Id="rId89" Type="http://schemas.openxmlformats.org/officeDocument/2006/relationships/image" Target="../media/image105.png"/><Relationship Id="rId16" Type="http://schemas.openxmlformats.org/officeDocument/2006/relationships/customXml" Target="../ink/ink69.xml"/><Relationship Id="rId11" Type="http://schemas.openxmlformats.org/officeDocument/2006/relationships/image" Target="../media/image66.png"/><Relationship Id="rId32" Type="http://schemas.openxmlformats.org/officeDocument/2006/relationships/customXml" Target="../ink/ink77.xml"/><Relationship Id="rId37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customXml" Target="../ink/ink90.xml"/><Relationship Id="rId74" Type="http://schemas.openxmlformats.org/officeDocument/2006/relationships/customXml" Target="../ink/ink98.xml"/><Relationship Id="rId79" Type="http://schemas.openxmlformats.org/officeDocument/2006/relationships/image" Target="../media/image100.png"/><Relationship Id="rId5" Type="http://schemas.openxmlformats.org/officeDocument/2006/relationships/image" Target="../media/image63.png"/><Relationship Id="rId90" Type="http://schemas.openxmlformats.org/officeDocument/2006/relationships/customXml" Target="../ink/ink106.xml"/><Relationship Id="rId95" Type="http://schemas.openxmlformats.org/officeDocument/2006/relationships/image" Target="../media/image108.png"/><Relationship Id="rId22" Type="http://schemas.openxmlformats.org/officeDocument/2006/relationships/customXml" Target="../ink/ink72.xml"/><Relationship Id="rId27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customXml" Target="../ink/ink85.xml"/><Relationship Id="rId64" Type="http://schemas.openxmlformats.org/officeDocument/2006/relationships/customXml" Target="../ink/ink93.xml"/><Relationship Id="rId69" Type="http://schemas.openxmlformats.org/officeDocument/2006/relationships/image" Target="../media/image95.png"/><Relationship Id="rId8" Type="http://schemas.openxmlformats.org/officeDocument/2006/relationships/customXml" Target="../ink/ink65.xml"/><Relationship Id="rId51" Type="http://schemas.openxmlformats.org/officeDocument/2006/relationships/image" Target="../media/image86.png"/><Relationship Id="rId72" Type="http://schemas.openxmlformats.org/officeDocument/2006/relationships/customXml" Target="../ink/ink97.xml"/><Relationship Id="rId80" Type="http://schemas.openxmlformats.org/officeDocument/2006/relationships/customXml" Target="../ink/ink101.xml"/><Relationship Id="rId85" Type="http://schemas.openxmlformats.org/officeDocument/2006/relationships/image" Target="../media/image103.png"/><Relationship Id="rId93" Type="http://schemas.openxmlformats.org/officeDocument/2006/relationships/image" Target="../media/image107.png"/><Relationship Id="rId3" Type="http://schemas.openxmlformats.org/officeDocument/2006/relationships/image" Target="../media/image62.png"/><Relationship Id="rId12" Type="http://schemas.openxmlformats.org/officeDocument/2006/relationships/customXml" Target="../ink/ink67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59" Type="http://schemas.openxmlformats.org/officeDocument/2006/relationships/image" Target="../media/image90.png"/><Relationship Id="rId67" Type="http://schemas.openxmlformats.org/officeDocument/2006/relationships/image" Target="../media/image94.png"/><Relationship Id="rId20" Type="http://schemas.openxmlformats.org/officeDocument/2006/relationships/customXml" Target="../ink/ink71.xml"/><Relationship Id="rId41" Type="http://schemas.openxmlformats.org/officeDocument/2006/relationships/image" Target="../media/image81.png"/><Relationship Id="rId54" Type="http://schemas.openxmlformats.org/officeDocument/2006/relationships/customXml" Target="../ink/ink88.xml"/><Relationship Id="rId62" Type="http://schemas.openxmlformats.org/officeDocument/2006/relationships/customXml" Target="../ink/ink92.xml"/><Relationship Id="rId70" Type="http://schemas.openxmlformats.org/officeDocument/2006/relationships/customXml" Target="../ink/ink96.xml"/><Relationship Id="rId75" Type="http://schemas.openxmlformats.org/officeDocument/2006/relationships/image" Target="../media/image98.png"/><Relationship Id="rId83" Type="http://schemas.openxmlformats.org/officeDocument/2006/relationships/image" Target="../media/image102.png"/><Relationship Id="rId88" Type="http://schemas.openxmlformats.org/officeDocument/2006/relationships/customXml" Target="../ink/ink105.xml"/><Relationship Id="rId91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66.xml"/><Relationship Id="rId31" Type="http://schemas.openxmlformats.org/officeDocument/2006/relationships/image" Target="../media/image76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Relationship Id="rId60" Type="http://schemas.openxmlformats.org/officeDocument/2006/relationships/customXml" Target="../ink/ink91.xml"/><Relationship Id="rId65" Type="http://schemas.openxmlformats.org/officeDocument/2006/relationships/image" Target="../media/image93.png"/><Relationship Id="rId73" Type="http://schemas.openxmlformats.org/officeDocument/2006/relationships/image" Target="../media/image97.png"/><Relationship Id="rId78" Type="http://schemas.openxmlformats.org/officeDocument/2006/relationships/customXml" Target="../ink/ink100.xml"/><Relationship Id="rId81" Type="http://schemas.openxmlformats.org/officeDocument/2006/relationships/image" Target="../media/image101.png"/><Relationship Id="rId86" Type="http://schemas.openxmlformats.org/officeDocument/2006/relationships/customXml" Target="../ink/ink104.xml"/><Relationship Id="rId94" Type="http://schemas.openxmlformats.org/officeDocument/2006/relationships/customXml" Target="../ink/ink108.xml"/><Relationship Id="rId4" Type="http://schemas.openxmlformats.org/officeDocument/2006/relationships/customXml" Target="../ink/ink63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70.xml"/><Relationship Id="rId39" Type="http://schemas.openxmlformats.org/officeDocument/2006/relationships/image" Target="../media/image80.png"/><Relationship Id="rId34" Type="http://schemas.openxmlformats.org/officeDocument/2006/relationships/customXml" Target="../ink/ink78.xml"/><Relationship Id="rId50" Type="http://schemas.openxmlformats.org/officeDocument/2006/relationships/customXml" Target="../ink/ink86.xml"/><Relationship Id="rId55" Type="http://schemas.openxmlformats.org/officeDocument/2006/relationships/image" Target="../media/image88.png"/><Relationship Id="rId76" Type="http://schemas.openxmlformats.org/officeDocument/2006/relationships/customXml" Target="../ink/ink99.xml"/><Relationship Id="rId7" Type="http://schemas.openxmlformats.org/officeDocument/2006/relationships/image" Target="../media/image64.png"/><Relationship Id="rId71" Type="http://schemas.openxmlformats.org/officeDocument/2006/relationships/image" Target="../media/image96.png"/><Relationship Id="rId92" Type="http://schemas.openxmlformats.org/officeDocument/2006/relationships/customXml" Target="../ink/ink107.xml"/><Relationship Id="rId2" Type="http://schemas.openxmlformats.org/officeDocument/2006/relationships/customXml" Target="../ink/ink62.xml"/><Relationship Id="rId29" Type="http://schemas.openxmlformats.org/officeDocument/2006/relationships/image" Target="../media/image75.png"/><Relationship Id="rId24" Type="http://schemas.openxmlformats.org/officeDocument/2006/relationships/customXml" Target="../ink/ink73.xml"/><Relationship Id="rId40" Type="http://schemas.openxmlformats.org/officeDocument/2006/relationships/customXml" Target="../ink/ink81.xml"/><Relationship Id="rId45" Type="http://schemas.openxmlformats.org/officeDocument/2006/relationships/image" Target="../media/image83.png"/><Relationship Id="rId66" Type="http://schemas.openxmlformats.org/officeDocument/2006/relationships/customXml" Target="../ink/ink94.xml"/><Relationship Id="rId87" Type="http://schemas.openxmlformats.org/officeDocument/2006/relationships/image" Target="../media/image104.png"/><Relationship Id="rId61" Type="http://schemas.openxmlformats.org/officeDocument/2006/relationships/image" Target="../media/image91.png"/><Relationship Id="rId82" Type="http://schemas.openxmlformats.org/officeDocument/2006/relationships/customXml" Target="../ink/ink102.xml"/><Relationship Id="rId19" Type="http://schemas.openxmlformats.org/officeDocument/2006/relationships/image" Target="../media/image70.png"/><Relationship Id="rId14" Type="http://schemas.openxmlformats.org/officeDocument/2006/relationships/customXml" Target="../ink/ink68.xml"/><Relationship Id="rId30" Type="http://schemas.openxmlformats.org/officeDocument/2006/relationships/customXml" Target="../ink/ink76.xml"/><Relationship Id="rId35" Type="http://schemas.openxmlformats.org/officeDocument/2006/relationships/image" Target="../media/image78.png"/><Relationship Id="rId56" Type="http://schemas.openxmlformats.org/officeDocument/2006/relationships/customXml" Target="../ink/ink89.xml"/><Relationship Id="rId77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29.xml"/><Relationship Id="rId63" Type="http://schemas.openxmlformats.org/officeDocument/2006/relationships/image" Target="../media/image139.png"/><Relationship Id="rId84" Type="http://schemas.openxmlformats.org/officeDocument/2006/relationships/customXml" Target="../ink/ink150.xml"/><Relationship Id="rId138" Type="http://schemas.openxmlformats.org/officeDocument/2006/relationships/customXml" Target="../ink/ink177.xml"/><Relationship Id="rId159" Type="http://schemas.openxmlformats.org/officeDocument/2006/relationships/image" Target="../media/image187.png"/><Relationship Id="rId170" Type="http://schemas.openxmlformats.org/officeDocument/2006/relationships/image" Target="../media/image192.png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24.xml"/><Relationship Id="rId53" Type="http://schemas.openxmlformats.org/officeDocument/2006/relationships/image" Target="../media/image134.png"/><Relationship Id="rId74" Type="http://schemas.openxmlformats.org/officeDocument/2006/relationships/customXml" Target="../ink/ink145.xml"/><Relationship Id="rId128" Type="http://schemas.openxmlformats.org/officeDocument/2006/relationships/customXml" Target="../ink/ink172.xml"/><Relationship Id="rId149" Type="http://schemas.openxmlformats.org/officeDocument/2006/relationships/image" Target="../media/image182.png"/><Relationship Id="rId5" Type="http://schemas.openxmlformats.org/officeDocument/2006/relationships/image" Target="../media/image110.png"/><Relationship Id="rId95" Type="http://schemas.openxmlformats.org/officeDocument/2006/relationships/image" Target="../media/image155.png"/><Relationship Id="rId160" Type="http://schemas.openxmlformats.org/officeDocument/2006/relationships/customXml" Target="../ink/ink188.xml"/><Relationship Id="rId181" Type="http://schemas.openxmlformats.org/officeDocument/2006/relationships/customXml" Target="../ink/ink199.xml"/><Relationship Id="rId22" Type="http://schemas.openxmlformats.org/officeDocument/2006/relationships/customXml" Target="../ink/ink119.xml"/><Relationship Id="rId43" Type="http://schemas.openxmlformats.org/officeDocument/2006/relationships/image" Target="../media/image129.png"/><Relationship Id="rId64" Type="http://schemas.openxmlformats.org/officeDocument/2006/relationships/customXml" Target="../ink/ink140.xml"/><Relationship Id="rId118" Type="http://schemas.openxmlformats.org/officeDocument/2006/relationships/customXml" Target="../ink/ink167.xml"/><Relationship Id="rId139" Type="http://schemas.openxmlformats.org/officeDocument/2006/relationships/image" Target="../media/image177.png"/><Relationship Id="rId85" Type="http://schemas.openxmlformats.org/officeDocument/2006/relationships/image" Target="../media/image150.png"/><Relationship Id="rId150" Type="http://schemas.openxmlformats.org/officeDocument/2006/relationships/customXml" Target="../ink/ink183.xml"/><Relationship Id="rId171" Type="http://schemas.openxmlformats.org/officeDocument/2006/relationships/customXml" Target="../ink/ink194.xml"/><Relationship Id="rId12" Type="http://schemas.openxmlformats.org/officeDocument/2006/relationships/customXml" Target="../ink/ink114.xml"/><Relationship Id="rId33" Type="http://schemas.openxmlformats.org/officeDocument/2006/relationships/image" Target="../media/image124.png"/><Relationship Id="rId108" Type="http://schemas.openxmlformats.org/officeDocument/2006/relationships/customXml" Target="../ink/ink162.xml"/><Relationship Id="rId129" Type="http://schemas.openxmlformats.org/officeDocument/2006/relationships/image" Target="../media/image172.png"/><Relationship Id="rId54" Type="http://schemas.openxmlformats.org/officeDocument/2006/relationships/customXml" Target="../ink/ink135.xml"/><Relationship Id="rId75" Type="http://schemas.openxmlformats.org/officeDocument/2006/relationships/image" Target="../media/image145.png"/><Relationship Id="rId96" Type="http://schemas.openxmlformats.org/officeDocument/2006/relationships/customXml" Target="../ink/ink156.xml"/><Relationship Id="rId140" Type="http://schemas.openxmlformats.org/officeDocument/2006/relationships/customXml" Target="../ink/ink178.xml"/><Relationship Id="rId161" Type="http://schemas.openxmlformats.org/officeDocument/2006/relationships/image" Target="../media/image188.png"/><Relationship Id="rId182" Type="http://schemas.openxmlformats.org/officeDocument/2006/relationships/image" Target="../media/image198.png"/><Relationship Id="rId6" Type="http://schemas.openxmlformats.org/officeDocument/2006/relationships/customXml" Target="../ink/ink111.xml"/><Relationship Id="rId23" Type="http://schemas.openxmlformats.org/officeDocument/2006/relationships/image" Target="../media/image119.png"/><Relationship Id="rId119" Type="http://schemas.openxmlformats.org/officeDocument/2006/relationships/image" Target="../media/image167.png"/><Relationship Id="rId44" Type="http://schemas.openxmlformats.org/officeDocument/2006/relationships/customXml" Target="../ink/ink130.xml"/><Relationship Id="rId65" Type="http://schemas.openxmlformats.org/officeDocument/2006/relationships/image" Target="../media/image140.png"/><Relationship Id="rId86" Type="http://schemas.openxmlformats.org/officeDocument/2006/relationships/customXml" Target="../ink/ink151.xml"/><Relationship Id="rId130" Type="http://schemas.openxmlformats.org/officeDocument/2006/relationships/customXml" Target="../ink/ink173.xml"/><Relationship Id="rId151" Type="http://schemas.openxmlformats.org/officeDocument/2006/relationships/image" Target="../media/image183.png"/><Relationship Id="rId172" Type="http://schemas.openxmlformats.org/officeDocument/2006/relationships/image" Target="../media/image193.png"/><Relationship Id="rId13" Type="http://schemas.openxmlformats.org/officeDocument/2006/relationships/image" Target="../media/image114.png"/><Relationship Id="rId18" Type="http://schemas.openxmlformats.org/officeDocument/2006/relationships/customXml" Target="../ink/ink117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34" Type="http://schemas.openxmlformats.org/officeDocument/2006/relationships/customXml" Target="../ink/ink125.xml"/><Relationship Id="rId50" Type="http://schemas.openxmlformats.org/officeDocument/2006/relationships/customXml" Target="../ink/ink133.xml"/><Relationship Id="rId55" Type="http://schemas.openxmlformats.org/officeDocument/2006/relationships/image" Target="../media/image135.png"/><Relationship Id="rId76" Type="http://schemas.openxmlformats.org/officeDocument/2006/relationships/customXml" Target="../ink/ink146.xml"/><Relationship Id="rId97" Type="http://schemas.openxmlformats.org/officeDocument/2006/relationships/image" Target="../media/image156.png"/><Relationship Id="rId104" Type="http://schemas.openxmlformats.org/officeDocument/2006/relationships/customXml" Target="../ink/ink160.xml"/><Relationship Id="rId120" Type="http://schemas.openxmlformats.org/officeDocument/2006/relationships/customXml" Target="../ink/ink168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181.xml"/><Relationship Id="rId167" Type="http://schemas.openxmlformats.org/officeDocument/2006/relationships/image" Target="../media/image191.png"/><Relationship Id="rId188" Type="http://schemas.openxmlformats.org/officeDocument/2006/relationships/image" Target="../media/image201.png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54.xml"/><Relationship Id="rId162" Type="http://schemas.openxmlformats.org/officeDocument/2006/relationships/customXml" Target="../ink/ink189.xml"/><Relationship Id="rId183" Type="http://schemas.openxmlformats.org/officeDocument/2006/relationships/customXml" Target="../ink/ink200.xml"/><Relationship Id="rId2" Type="http://schemas.openxmlformats.org/officeDocument/2006/relationships/customXml" Target="../ink/ink109.xml"/><Relationship Id="rId29" Type="http://schemas.openxmlformats.org/officeDocument/2006/relationships/image" Target="../media/image122.png"/><Relationship Id="rId24" Type="http://schemas.openxmlformats.org/officeDocument/2006/relationships/customXml" Target="../ink/ink120.xml"/><Relationship Id="rId40" Type="http://schemas.openxmlformats.org/officeDocument/2006/relationships/customXml" Target="../ink/ink128.xml"/><Relationship Id="rId45" Type="http://schemas.openxmlformats.org/officeDocument/2006/relationships/image" Target="../media/image130.png"/><Relationship Id="rId66" Type="http://schemas.openxmlformats.org/officeDocument/2006/relationships/customXml" Target="../ink/ink141.xml"/><Relationship Id="rId87" Type="http://schemas.openxmlformats.org/officeDocument/2006/relationships/image" Target="../media/image151.png"/><Relationship Id="rId110" Type="http://schemas.openxmlformats.org/officeDocument/2006/relationships/customXml" Target="../ink/ink163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76.xml"/><Relationship Id="rId157" Type="http://schemas.openxmlformats.org/officeDocument/2006/relationships/image" Target="../media/image186.png"/><Relationship Id="rId178" Type="http://schemas.openxmlformats.org/officeDocument/2006/relationships/image" Target="../media/image196.png"/><Relationship Id="rId61" Type="http://schemas.openxmlformats.org/officeDocument/2006/relationships/image" Target="../media/image138.png"/><Relationship Id="rId82" Type="http://schemas.openxmlformats.org/officeDocument/2006/relationships/customXml" Target="../ink/ink149.xml"/><Relationship Id="rId152" Type="http://schemas.openxmlformats.org/officeDocument/2006/relationships/customXml" Target="../ink/ink184.xml"/><Relationship Id="rId173" Type="http://schemas.openxmlformats.org/officeDocument/2006/relationships/customXml" Target="../ink/ink195.xml"/><Relationship Id="rId19" Type="http://schemas.openxmlformats.org/officeDocument/2006/relationships/image" Target="../media/image117.png"/><Relationship Id="rId14" Type="http://schemas.openxmlformats.org/officeDocument/2006/relationships/customXml" Target="../ink/ink115.xml"/><Relationship Id="rId30" Type="http://schemas.openxmlformats.org/officeDocument/2006/relationships/customXml" Target="../ink/ink123.xml"/><Relationship Id="rId35" Type="http://schemas.openxmlformats.org/officeDocument/2006/relationships/image" Target="../media/image125.png"/><Relationship Id="rId56" Type="http://schemas.openxmlformats.org/officeDocument/2006/relationships/customXml" Target="../ink/ink136.xml"/><Relationship Id="rId77" Type="http://schemas.openxmlformats.org/officeDocument/2006/relationships/image" Target="../media/image146.png"/><Relationship Id="rId100" Type="http://schemas.openxmlformats.org/officeDocument/2006/relationships/customXml" Target="../ink/ink158.xml"/><Relationship Id="rId105" Type="http://schemas.openxmlformats.org/officeDocument/2006/relationships/image" Target="../media/image160.png"/><Relationship Id="rId126" Type="http://schemas.openxmlformats.org/officeDocument/2006/relationships/customXml" Target="../ink/ink171.xml"/><Relationship Id="rId147" Type="http://schemas.openxmlformats.org/officeDocument/2006/relationships/image" Target="../media/image181.png"/><Relationship Id="rId168" Type="http://schemas.openxmlformats.org/officeDocument/2006/relationships/customXml" Target="../ink/ink192.xml"/><Relationship Id="rId8" Type="http://schemas.openxmlformats.org/officeDocument/2006/relationships/customXml" Target="../ink/ink112.xml"/><Relationship Id="rId51" Type="http://schemas.openxmlformats.org/officeDocument/2006/relationships/image" Target="../media/image133.png"/><Relationship Id="rId72" Type="http://schemas.openxmlformats.org/officeDocument/2006/relationships/customXml" Target="../ink/ink144.xml"/><Relationship Id="rId93" Type="http://schemas.openxmlformats.org/officeDocument/2006/relationships/image" Target="../media/image154.png"/><Relationship Id="rId98" Type="http://schemas.openxmlformats.org/officeDocument/2006/relationships/customXml" Target="../ink/ink157.xml"/><Relationship Id="rId121" Type="http://schemas.openxmlformats.org/officeDocument/2006/relationships/image" Target="../media/image168.png"/><Relationship Id="rId142" Type="http://schemas.openxmlformats.org/officeDocument/2006/relationships/customXml" Target="../ink/ink179.xml"/><Relationship Id="rId163" Type="http://schemas.openxmlformats.org/officeDocument/2006/relationships/image" Target="../media/image189.png"/><Relationship Id="rId184" Type="http://schemas.openxmlformats.org/officeDocument/2006/relationships/image" Target="../media/image199.png"/><Relationship Id="rId189" Type="http://schemas.openxmlformats.org/officeDocument/2006/relationships/customXml" Target="../ink/ink203.xml"/><Relationship Id="rId3" Type="http://schemas.openxmlformats.org/officeDocument/2006/relationships/image" Target="../media/image109.png"/><Relationship Id="rId25" Type="http://schemas.openxmlformats.org/officeDocument/2006/relationships/image" Target="../media/image120.png"/><Relationship Id="rId46" Type="http://schemas.openxmlformats.org/officeDocument/2006/relationships/customXml" Target="../ink/ink131.xml"/><Relationship Id="rId67" Type="http://schemas.openxmlformats.org/officeDocument/2006/relationships/image" Target="../media/image141.png"/><Relationship Id="rId116" Type="http://schemas.openxmlformats.org/officeDocument/2006/relationships/customXml" Target="../ink/ink166.xml"/><Relationship Id="rId137" Type="http://schemas.openxmlformats.org/officeDocument/2006/relationships/image" Target="../media/image176.png"/><Relationship Id="rId158" Type="http://schemas.openxmlformats.org/officeDocument/2006/relationships/customXml" Target="../ink/ink187.xml"/><Relationship Id="rId20" Type="http://schemas.openxmlformats.org/officeDocument/2006/relationships/customXml" Target="../ink/ink118.xml"/><Relationship Id="rId41" Type="http://schemas.openxmlformats.org/officeDocument/2006/relationships/image" Target="../media/image128.png"/><Relationship Id="rId62" Type="http://schemas.openxmlformats.org/officeDocument/2006/relationships/customXml" Target="../ink/ink139.xml"/><Relationship Id="rId83" Type="http://schemas.openxmlformats.org/officeDocument/2006/relationships/image" Target="../media/image149.png"/><Relationship Id="rId88" Type="http://schemas.openxmlformats.org/officeDocument/2006/relationships/customXml" Target="../ink/ink152.xml"/><Relationship Id="rId111" Type="http://schemas.openxmlformats.org/officeDocument/2006/relationships/image" Target="../media/image163.png"/><Relationship Id="rId132" Type="http://schemas.openxmlformats.org/officeDocument/2006/relationships/customXml" Target="../ink/ink174.xml"/><Relationship Id="rId153" Type="http://schemas.openxmlformats.org/officeDocument/2006/relationships/image" Target="../media/image184.png"/><Relationship Id="rId174" Type="http://schemas.openxmlformats.org/officeDocument/2006/relationships/image" Target="../media/image194.png"/><Relationship Id="rId179" Type="http://schemas.openxmlformats.org/officeDocument/2006/relationships/customXml" Target="../ink/ink198.xml"/><Relationship Id="rId190" Type="http://schemas.openxmlformats.org/officeDocument/2006/relationships/image" Target="../media/image202.png"/><Relationship Id="rId15" Type="http://schemas.openxmlformats.org/officeDocument/2006/relationships/image" Target="../media/image115.png"/><Relationship Id="rId36" Type="http://schemas.openxmlformats.org/officeDocument/2006/relationships/customXml" Target="../ink/ink126.xml"/><Relationship Id="rId57" Type="http://schemas.openxmlformats.org/officeDocument/2006/relationships/image" Target="../media/image136.png"/><Relationship Id="rId106" Type="http://schemas.openxmlformats.org/officeDocument/2006/relationships/customXml" Target="../ink/ink161.xml"/><Relationship Id="rId127" Type="http://schemas.openxmlformats.org/officeDocument/2006/relationships/image" Target="../media/image171.png"/><Relationship Id="rId10" Type="http://schemas.openxmlformats.org/officeDocument/2006/relationships/customXml" Target="../ink/ink113.xml"/><Relationship Id="rId31" Type="http://schemas.openxmlformats.org/officeDocument/2006/relationships/image" Target="../media/image123.png"/><Relationship Id="rId52" Type="http://schemas.openxmlformats.org/officeDocument/2006/relationships/customXml" Target="../ink/ink134.xml"/><Relationship Id="rId73" Type="http://schemas.openxmlformats.org/officeDocument/2006/relationships/image" Target="../media/image144.png"/><Relationship Id="rId78" Type="http://schemas.openxmlformats.org/officeDocument/2006/relationships/customXml" Target="../ink/ink147.xml"/><Relationship Id="rId94" Type="http://schemas.openxmlformats.org/officeDocument/2006/relationships/customXml" Target="../ink/ink155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69.xml"/><Relationship Id="rId143" Type="http://schemas.openxmlformats.org/officeDocument/2006/relationships/image" Target="../media/image179.png"/><Relationship Id="rId148" Type="http://schemas.openxmlformats.org/officeDocument/2006/relationships/customXml" Target="../ink/ink182.xml"/><Relationship Id="rId164" Type="http://schemas.openxmlformats.org/officeDocument/2006/relationships/customXml" Target="../ink/ink190.xml"/><Relationship Id="rId169" Type="http://schemas.openxmlformats.org/officeDocument/2006/relationships/customXml" Target="../ink/ink193.xml"/><Relationship Id="rId185" Type="http://schemas.openxmlformats.org/officeDocument/2006/relationships/customXml" Target="../ink/ink201.xml"/><Relationship Id="rId4" Type="http://schemas.openxmlformats.org/officeDocument/2006/relationships/customXml" Target="../ink/ink110.xml"/><Relationship Id="rId9" Type="http://schemas.openxmlformats.org/officeDocument/2006/relationships/image" Target="../media/image112.png"/><Relationship Id="rId180" Type="http://schemas.openxmlformats.org/officeDocument/2006/relationships/image" Target="../media/image197.png"/><Relationship Id="rId26" Type="http://schemas.openxmlformats.org/officeDocument/2006/relationships/customXml" Target="../ink/ink121.xml"/><Relationship Id="rId47" Type="http://schemas.openxmlformats.org/officeDocument/2006/relationships/image" Target="../media/image131.png"/><Relationship Id="rId68" Type="http://schemas.openxmlformats.org/officeDocument/2006/relationships/customXml" Target="../ink/ink142.xml"/><Relationship Id="rId89" Type="http://schemas.openxmlformats.org/officeDocument/2006/relationships/image" Target="../media/image152.png"/><Relationship Id="rId112" Type="http://schemas.openxmlformats.org/officeDocument/2006/relationships/customXml" Target="../ink/ink164.xml"/><Relationship Id="rId133" Type="http://schemas.openxmlformats.org/officeDocument/2006/relationships/image" Target="../media/image174.png"/><Relationship Id="rId154" Type="http://schemas.openxmlformats.org/officeDocument/2006/relationships/customXml" Target="../ink/ink185.xml"/><Relationship Id="rId175" Type="http://schemas.openxmlformats.org/officeDocument/2006/relationships/customXml" Target="../ink/ink196.xml"/><Relationship Id="rId16" Type="http://schemas.openxmlformats.org/officeDocument/2006/relationships/customXml" Target="../ink/ink116.xml"/><Relationship Id="rId37" Type="http://schemas.openxmlformats.org/officeDocument/2006/relationships/image" Target="../media/image126.png"/><Relationship Id="rId58" Type="http://schemas.openxmlformats.org/officeDocument/2006/relationships/customXml" Target="../ink/ink137.xml"/><Relationship Id="rId79" Type="http://schemas.openxmlformats.org/officeDocument/2006/relationships/image" Target="../media/image147.png"/><Relationship Id="rId102" Type="http://schemas.openxmlformats.org/officeDocument/2006/relationships/customXml" Target="../ink/ink159.xml"/><Relationship Id="rId123" Type="http://schemas.openxmlformats.org/officeDocument/2006/relationships/image" Target="../media/image169.png"/><Relationship Id="rId144" Type="http://schemas.openxmlformats.org/officeDocument/2006/relationships/customXml" Target="../ink/ink180.xml"/><Relationship Id="rId90" Type="http://schemas.openxmlformats.org/officeDocument/2006/relationships/customXml" Target="../ink/ink153.xml"/><Relationship Id="rId165" Type="http://schemas.openxmlformats.org/officeDocument/2006/relationships/image" Target="../media/image190.png"/><Relationship Id="rId186" Type="http://schemas.openxmlformats.org/officeDocument/2006/relationships/image" Target="../media/image200.png"/><Relationship Id="rId27" Type="http://schemas.openxmlformats.org/officeDocument/2006/relationships/image" Target="../media/image121.png"/><Relationship Id="rId48" Type="http://schemas.openxmlformats.org/officeDocument/2006/relationships/customXml" Target="../ink/ink132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34" Type="http://schemas.openxmlformats.org/officeDocument/2006/relationships/customXml" Target="../ink/ink175.xml"/><Relationship Id="rId80" Type="http://schemas.openxmlformats.org/officeDocument/2006/relationships/customXml" Target="../ink/ink148.xml"/><Relationship Id="rId155" Type="http://schemas.openxmlformats.org/officeDocument/2006/relationships/image" Target="../media/image185.png"/><Relationship Id="rId176" Type="http://schemas.openxmlformats.org/officeDocument/2006/relationships/image" Target="../media/image195.png"/><Relationship Id="rId17" Type="http://schemas.openxmlformats.org/officeDocument/2006/relationships/image" Target="../media/image116.png"/><Relationship Id="rId38" Type="http://schemas.openxmlformats.org/officeDocument/2006/relationships/customXml" Target="../ink/ink127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24" Type="http://schemas.openxmlformats.org/officeDocument/2006/relationships/customXml" Target="../ink/ink170.xml"/><Relationship Id="rId70" Type="http://schemas.openxmlformats.org/officeDocument/2006/relationships/customXml" Target="../ink/ink143.xml"/><Relationship Id="rId91" Type="http://schemas.openxmlformats.org/officeDocument/2006/relationships/image" Target="../media/image153.png"/><Relationship Id="rId145" Type="http://schemas.openxmlformats.org/officeDocument/2006/relationships/image" Target="../media/image180.png"/><Relationship Id="rId166" Type="http://schemas.openxmlformats.org/officeDocument/2006/relationships/customXml" Target="../ink/ink191.xml"/><Relationship Id="rId187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2.xml"/><Relationship Id="rId49" Type="http://schemas.openxmlformats.org/officeDocument/2006/relationships/image" Target="../media/image132.png"/><Relationship Id="rId114" Type="http://schemas.openxmlformats.org/officeDocument/2006/relationships/customXml" Target="../ink/ink165.xml"/><Relationship Id="rId60" Type="http://schemas.openxmlformats.org/officeDocument/2006/relationships/customXml" Target="../ink/ink138.xml"/><Relationship Id="rId81" Type="http://schemas.openxmlformats.org/officeDocument/2006/relationships/image" Target="../media/image148.png"/><Relationship Id="rId135" Type="http://schemas.openxmlformats.org/officeDocument/2006/relationships/image" Target="../media/image175.png"/><Relationship Id="rId156" Type="http://schemas.openxmlformats.org/officeDocument/2006/relationships/customXml" Target="../ink/ink186.xml"/><Relationship Id="rId177" Type="http://schemas.openxmlformats.org/officeDocument/2006/relationships/customXml" Target="../ink/ink1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customXml" Target="../ink/ink20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customXml" Target="../ink/ink20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9.xml"/><Relationship Id="rId21" Type="http://schemas.openxmlformats.org/officeDocument/2006/relationships/image" Target="../media/image215.png"/><Relationship Id="rId42" Type="http://schemas.openxmlformats.org/officeDocument/2006/relationships/customXml" Target="../ink/ink227.xml"/><Relationship Id="rId47" Type="http://schemas.openxmlformats.org/officeDocument/2006/relationships/image" Target="../media/image227.png"/><Relationship Id="rId63" Type="http://schemas.openxmlformats.org/officeDocument/2006/relationships/image" Target="../media/image235.png"/><Relationship Id="rId68" Type="http://schemas.openxmlformats.org/officeDocument/2006/relationships/customXml" Target="../ink/ink240.xml"/><Relationship Id="rId2" Type="http://schemas.openxmlformats.org/officeDocument/2006/relationships/customXml" Target="../ink/ink207.xml"/><Relationship Id="rId16" Type="http://schemas.openxmlformats.org/officeDocument/2006/relationships/customXml" Target="../ink/ink214.xml"/><Relationship Id="rId29" Type="http://schemas.openxmlformats.org/officeDocument/2006/relationships/image" Target="../media/image219.png"/><Relationship Id="rId11" Type="http://schemas.openxmlformats.org/officeDocument/2006/relationships/image" Target="../media/image210.png"/><Relationship Id="rId24" Type="http://schemas.openxmlformats.org/officeDocument/2006/relationships/customXml" Target="../ink/ink218.xml"/><Relationship Id="rId32" Type="http://schemas.openxmlformats.org/officeDocument/2006/relationships/customXml" Target="../ink/ink222.xml"/><Relationship Id="rId37" Type="http://schemas.openxmlformats.org/officeDocument/2006/relationships/image" Target="../media/image223.png"/><Relationship Id="rId40" Type="http://schemas.openxmlformats.org/officeDocument/2006/relationships/customXml" Target="../ink/ink226.xml"/><Relationship Id="rId45" Type="http://schemas.openxmlformats.org/officeDocument/2006/relationships/image" Target="../media/image226.png"/><Relationship Id="rId53" Type="http://schemas.openxmlformats.org/officeDocument/2006/relationships/image" Target="../media/image230.png"/><Relationship Id="rId58" Type="http://schemas.openxmlformats.org/officeDocument/2006/relationships/customXml" Target="../ink/ink235.xml"/><Relationship Id="rId66" Type="http://schemas.openxmlformats.org/officeDocument/2006/relationships/customXml" Target="../ink/ink239.xml"/><Relationship Id="rId74" Type="http://schemas.openxmlformats.org/officeDocument/2006/relationships/customXml" Target="../ink/ink243.xml"/><Relationship Id="rId5" Type="http://schemas.openxmlformats.org/officeDocument/2006/relationships/image" Target="../media/image207.png"/><Relationship Id="rId61" Type="http://schemas.openxmlformats.org/officeDocument/2006/relationships/image" Target="../media/image234.png"/><Relationship Id="rId19" Type="http://schemas.openxmlformats.org/officeDocument/2006/relationships/image" Target="../media/image214.png"/><Relationship Id="rId14" Type="http://schemas.openxmlformats.org/officeDocument/2006/relationships/customXml" Target="../ink/ink213.xml"/><Relationship Id="rId22" Type="http://schemas.openxmlformats.org/officeDocument/2006/relationships/customXml" Target="../ink/ink217.xml"/><Relationship Id="rId27" Type="http://schemas.openxmlformats.org/officeDocument/2006/relationships/image" Target="../media/image218.png"/><Relationship Id="rId30" Type="http://schemas.openxmlformats.org/officeDocument/2006/relationships/customXml" Target="../ink/ink221.xml"/><Relationship Id="rId35" Type="http://schemas.openxmlformats.org/officeDocument/2006/relationships/image" Target="../media/image222.png"/><Relationship Id="rId43" Type="http://schemas.openxmlformats.org/officeDocument/2006/relationships/image" Target="../media/image168.png"/><Relationship Id="rId48" Type="http://schemas.openxmlformats.org/officeDocument/2006/relationships/customXml" Target="../ink/ink230.xml"/><Relationship Id="rId56" Type="http://schemas.openxmlformats.org/officeDocument/2006/relationships/customXml" Target="../ink/ink234.xml"/><Relationship Id="rId64" Type="http://schemas.openxmlformats.org/officeDocument/2006/relationships/customXml" Target="../ink/ink238.xml"/><Relationship Id="rId69" Type="http://schemas.openxmlformats.org/officeDocument/2006/relationships/image" Target="../media/image238.png"/><Relationship Id="rId8" Type="http://schemas.openxmlformats.org/officeDocument/2006/relationships/customXml" Target="../ink/ink210.xml"/><Relationship Id="rId51" Type="http://schemas.openxmlformats.org/officeDocument/2006/relationships/image" Target="../media/image229.png"/><Relationship Id="rId72" Type="http://schemas.openxmlformats.org/officeDocument/2006/relationships/customXml" Target="../ink/ink242.xml"/><Relationship Id="rId3" Type="http://schemas.openxmlformats.org/officeDocument/2006/relationships/image" Target="../media/image206.png"/><Relationship Id="rId12" Type="http://schemas.openxmlformats.org/officeDocument/2006/relationships/customXml" Target="../ink/ink212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25.xml"/><Relationship Id="rId46" Type="http://schemas.openxmlformats.org/officeDocument/2006/relationships/customXml" Target="../ink/ink229.xml"/><Relationship Id="rId59" Type="http://schemas.openxmlformats.org/officeDocument/2006/relationships/image" Target="../media/image233.png"/><Relationship Id="rId67" Type="http://schemas.openxmlformats.org/officeDocument/2006/relationships/image" Target="../media/image237.png"/><Relationship Id="rId20" Type="http://schemas.openxmlformats.org/officeDocument/2006/relationships/customXml" Target="../ink/ink216.xml"/><Relationship Id="rId41" Type="http://schemas.openxmlformats.org/officeDocument/2006/relationships/image" Target="../media/image225.png"/><Relationship Id="rId54" Type="http://schemas.openxmlformats.org/officeDocument/2006/relationships/customXml" Target="../ink/ink233.xml"/><Relationship Id="rId62" Type="http://schemas.openxmlformats.org/officeDocument/2006/relationships/customXml" Target="../ink/ink237.xml"/><Relationship Id="rId70" Type="http://schemas.openxmlformats.org/officeDocument/2006/relationships/customXml" Target="../ink/ink241.xml"/><Relationship Id="rId75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9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20.xml"/><Relationship Id="rId36" Type="http://schemas.openxmlformats.org/officeDocument/2006/relationships/customXml" Target="../ink/ink224.xml"/><Relationship Id="rId49" Type="http://schemas.openxmlformats.org/officeDocument/2006/relationships/image" Target="../media/image228.png"/><Relationship Id="rId57" Type="http://schemas.openxmlformats.org/officeDocument/2006/relationships/image" Target="../media/image232.png"/><Relationship Id="rId10" Type="http://schemas.openxmlformats.org/officeDocument/2006/relationships/customXml" Target="../ink/ink211.xml"/><Relationship Id="rId31" Type="http://schemas.openxmlformats.org/officeDocument/2006/relationships/image" Target="../media/image220.png"/><Relationship Id="rId44" Type="http://schemas.openxmlformats.org/officeDocument/2006/relationships/customXml" Target="../ink/ink228.xml"/><Relationship Id="rId52" Type="http://schemas.openxmlformats.org/officeDocument/2006/relationships/customXml" Target="../ink/ink232.xml"/><Relationship Id="rId60" Type="http://schemas.openxmlformats.org/officeDocument/2006/relationships/customXml" Target="../ink/ink236.xml"/><Relationship Id="rId65" Type="http://schemas.openxmlformats.org/officeDocument/2006/relationships/image" Target="../media/image236.png"/><Relationship Id="rId73" Type="http://schemas.openxmlformats.org/officeDocument/2006/relationships/image" Target="../media/image240.png"/><Relationship Id="rId4" Type="http://schemas.openxmlformats.org/officeDocument/2006/relationships/customXml" Target="../ink/ink208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15.xml"/><Relationship Id="rId39" Type="http://schemas.openxmlformats.org/officeDocument/2006/relationships/image" Target="../media/image224.png"/><Relationship Id="rId34" Type="http://schemas.openxmlformats.org/officeDocument/2006/relationships/customXml" Target="../ink/ink223.xml"/><Relationship Id="rId50" Type="http://schemas.openxmlformats.org/officeDocument/2006/relationships/customXml" Target="../ink/ink231.xml"/><Relationship Id="rId55" Type="http://schemas.openxmlformats.org/officeDocument/2006/relationships/image" Target="../media/image231.png"/><Relationship Id="rId7" Type="http://schemas.openxmlformats.org/officeDocument/2006/relationships/image" Target="../media/image208.png"/><Relationship Id="rId71" Type="http://schemas.openxmlformats.org/officeDocument/2006/relationships/image" Target="../media/image23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1" Type="http://schemas.openxmlformats.org/officeDocument/2006/relationships/image" Target="../media/image251.png"/><Relationship Id="rId42" Type="http://schemas.openxmlformats.org/officeDocument/2006/relationships/customXml" Target="../ink/ink264.xml"/><Relationship Id="rId63" Type="http://schemas.openxmlformats.org/officeDocument/2006/relationships/image" Target="../media/image272.png"/><Relationship Id="rId84" Type="http://schemas.openxmlformats.org/officeDocument/2006/relationships/customXml" Target="../ink/ink285.xml"/><Relationship Id="rId138" Type="http://schemas.openxmlformats.org/officeDocument/2006/relationships/customXml" Target="../ink/ink312.xml"/><Relationship Id="rId159" Type="http://schemas.openxmlformats.org/officeDocument/2006/relationships/customXml" Target="../ink/ink323.xml"/><Relationship Id="rId170" Type="http://schemas.openxmlformats.org/officeDocument/2006/relationships/image" Target="../media/image324.png"/><Relationship Id="rId107" Type="http://schemas.openxmlformats.org/officeDocument/2006/relationships/image" Target="../media/image293.png"/><Relationship Id="rId11" Type="http://schemas.openxmlformats.org/officeDocument/2006/relationships/image" Target="../media/image246.png"/><Relationship Id="rId32" Type="http://schemas.openxmlformats.org/officeDocument/2006/relationships/customXml" Target="../ink/ink259.xml"/><Relationship Id="rId53" Type="http://schemas.openxmlformats.org/officeDocument/2006/relationships/image" Target="../media/image267.png"/><Relationship Id="rId74" Type="http://schemas.openxmlformats.org/officeDocument/2006/relationships/customXml" Target="../ink/ink280.xml"/><Relationship Id="rId128" Type="http://schemas.openxmlformats.org/officeDocument/2006/relationships/customXml" Target="../ink/ink307.xml"/><Relationship Id="rId149" Type="http://schemas.openxmlformats.org/officeDocument/2006/relationships/customXml" Target="../ink/ink318.xml"/><Relationship Id="rId5" Type="http://schemas.openxmlformats.org/officeDocument/2006/relationships/image" Target="../media/image243.png"/><Relationship Id="rId95" Type="http://schemas.openxmlformats.org/officeDocument/2006/relationships/image" Target="../media/image287.png"/><Relationship Id="rId160" Type="http://schemas.openxmlformats.org/officeDocument/2006/relationships/image" Target="../media/image319.png"/><Relationship Id="rId22" Type="http://schemas.openxmlformats.org/officeDocument/2006/relationships/customXml" Target="../ink/ink254.xml"/><Relationship Id="rId43" Type="http://schemas.openxmlformats.org/officeDocument/2006/relationships/image" Target="../media/image262.png"/><Relationship Id="rId64" Type="http://schemas.openxmlformats.org/officeDocument/2006/relationships/customXml" Target="../ink/ink275.xml"/><Relationship Id="rId118" Type="http://schemas.openxmlformats.org/officeDocument/2006/relationships/customXml" Target="../ink/ink302.xml"/><Relationship Id="rId139" Type="http://schemas.openxmlformats.org/officeDocument/2006/relationships/image" Target="../media/image309.png"/><Relationship Id="rId85" Type="http://schemas.openxmlformats.org/officeDocument/2006/relationships/image" Target="../media/image283.png"/><Relationship Id="rId150" Type="http://schemas.openxmlformats.org/officeDocument/2006/relationships/image" Target="../media/image314.png"/><Relationship Id="rId171" Type="http://schemas.openxmlformats.org/officeDocument/2006/relationships/customXml" Target="../ink/ink329.xml"/><Relationship Id="rId12" Type="http://schemas.openxmlformats.org/officeDocument/2006/relationships/customXml" Target="../ink/ink249.xml"/><Relationship Id="rId33" Type="http://schemas.openxmlformats.org/officeDocument/2006/relationships/image" Target="../media/image257.png"/><Relationship Id="rId108" Type="http://schemas.openxmlformats.org/officeDocument/2006/relationships/customXml" Target="../ink/ink297.xml"/><Relationship Id="rId129" Type="http://schemas.openxmlformats.org/officeDocument/2006/relationships/image" Target="../media/image304.png"/><Relationship Id="rId54" Type="http://schemas.openxmlformats.org/officeDocument/2006/relationships/customXml" Target="../ink/ink270.xml"/><Relationship Id="rId75" Type="http://schemas.openxmlformats.org/officeDocument/2006/relationships/image" Target="../media/image278.png"/><Relationship Id="rId96" Type="http://schemas.openxmlformats.org/officeDocument/2006/relationships/customXml" Target="../ink/ink291.xml"/><Relationship Id="rId140" Type="http://schemas.openxmlformats.org/officeDocument/2006/relationships/customXml" Target="../ink/ink313.xml"/><Relationship Id="rId161" Type="http://schemas.openxmlformats.org/officeDocument/2006/relationships/customXml" Target="../ink/ink3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Relationship Id="rId23" Type="http://schemas.openxmlformats.org/officeDocument/2006/relationships/image" Target="../media/image252.png"/><Relationship Id="rId28" Type="http://schemas.openxmlformats.org/officeDocument/2006/relationships/customXml" Target="../ink/ink257.xml"/><Relationship Id="rId49" Type="http://schemas.openxmlformats.org/officeDocument/2006/relationships/image" Target="../media/image265.png"/><Relationship Id="rId114" Type="http://schemas.openxmlformats.org/officeDocument/2006/relationships/customXml" Target="../ink/ink300.xml"/><Relationship Id="rId119" Type="http://schemas.openxmlformats.org/officeDocument/2006/relationships/image" Target="../media/image299.png"/><Relationship Id="rId44" Type="http://schemas.openxmlformats.org/officeDocument/2006/relationships/customXml" Target="../ink/ink265.xml"/><Relationship Id="rId60" Type="http://schemas.openxmlformats.org/officeDocument/2006/relationships/customXml" Target="../ink/ink273.xml"/><Relationship Id="rId65" Type="http://schemas.openxmlformats.org/officeDocument/2006/relationships/image" Target="../media/image273.png"/><Relationship Id="rId81" Type="http://schemas.openxmlformats.org/officeDocument/2006/relationships/image" Target="../media/image281.png"/><Relationship Id="rId86" Type="http://schemas.openxmlformats.org/officeDocument/2006/relationships/customXml" Target="../ink/ink286.xml"/><Relationship Id="rId130" Type="http://schemas.openxmlformats.org/officeDocument/2006/relationships/customXml" Target="../ink/ink308.xml"/><Relationship Id="rId135" Type="http://schemas.openxmlformats.org/officeDocument/2006/relationships/image" Target="../media/image307.png"/><Relationship Id="rId151" Type="http://schemas.openxmlformats.org/officeDocument/2006/relationships/customXml" Target="../ink/ink319.xml"/><Relationship Id="rId156" Type="http://schemas.openxmlformats.org/officeDocument/2006/relationships/image" Target="../media/image317.png"/><Relationship Id="rId172" Type="http://schemas.openxmlformats.org/officeDocument/2006/relationships/image" Target="../media/image325.png"/><Relationship Id="rId13" Type="http://schemas.openxmlformats.org/officeDocument/2006/relationships/image" Target="../media/image247.png"/><Relationship Id="rId18" Type="http://schemas.openxmlformats.org/officeDocument/2006/relationships/customXml" Target="../ink/ink252.xml"/><Relationship Id="rId39" Type="http://schemas.openxmlformats.org/officeDocument/2006/relationships/image" Target="../media/image260.png"/><Relationship Id="rId109" Type="http://schemas.openxmlformats.org/officeDocument/2006/relationships/image" Target="../media/image294.png"/><Relationship Id="rId34" Type="http://schemas.openxmlformats.org/officeDocument/2006/relationships/customXml" Target="../ink/ink260.xml"/><Relationship Id="rId50" Type="http://schemas.openxmlformats.org/officeDocument/2006/relationships/customXml" Target="../ink/ink268.xml"/><Relationship Id="rId55" Type="http://schemas.openxmlformats.org/officeDocument/2006/relationships/image" Target="../media/image268.png"/><Relationship Id="rId76" Type="http://schemas.openxmlformats.org/officeDocument/2006/relationships/customXml" Target="../ink/ink281.xml"/><Relationship Id="rId97" Type="http://schemas.openxmlformats.org/officeDocument/2006/relationships/image" Target="../media/image288.png"/><Relationship Id="rId104" Type="http://schemas.openxmlformats.org/officeDocument/2006/relationships/customXml" Target="../ink/ink295.xml"/><Relationship Id="rId120" Type="http://schemas.openxmlformats.org/officeDocument/2006/relationships/customXml" Target="../ink/ink303.xml"/><Relationship Id="rId125" Type="http://schemas.openxmlformats.org/officeDocument/2006/relationships/image" Target="../media/image302.png"/><Relationship Id="rId141" Type="http://schemas.openxmlformats.org/officeDocument/2006/relationships/image" Target="../media/image310.png"/><Relationship Id="rId146" Type="http://schemas.openxmlformats.org/officeDocument/2006/relationships/customXml" Target="../ink/ink316.xml"/><Relationship Id="rId167" Type="http://schemas.openxmlformats.org/officeDocument/2006/relationships/customXml" Target="../ink/ink327.xml"/><Relationship Id="rId7" Type="http://schemas.openxmlformats.org/officeDocument/2006/relationships/image" Target="../media/image244.png"/><Relationship Id="rId71" Type="http://schemas.openxmlformats.org/officeDocument/2006/relationships/image" Target="../media/image276.png"/><Relationship Id="rId92" Type="http://schemas.openxmlformats.org/officeDocument/2006/relationships/customXml" Target="../ink/ink289.xml"/><Relationship Id="rId162" Type="http://schemas.openxmlformats.org/officeDocument/2006/relationships/image" Target="../media/image320.png"/><Relationship Id="rId2" Type="http://schemas.openxmlformats.org/officeDocument/2006/relationships/customXml" Target="../ink/ink244.xml"/><Relationship Id="rId29" Type="http://schemas.openxmlformats.org/officeDocument/2006/relationships/image" Target="../media/image255.png"/><Relationship Id="rId24" Type="http://schemas.openxmlformats.org/officeDocument/2006/relationships/customXml" Target="../ink/ink255.xml"/><Relationship Id="rId40" Type="http://schemas.openxmlformats.org/officeDocument/2006/relationships/customXml" Target="../ink/ink263.xml"/><Relationship Id="rId45" Type="http://schemas.openxmlformats.org/officeDocument/2006/relationships/image" Target="../media/image263.png"/><Relationship Id="rId66" Type="http://schemas.openxmlformats.org/officeDocument/2006/relationships/customXml" Target="../ink/ink276.xml"/><Relationship Id="rId87" Type="http://schemas.openxmlformats.org/officeDocument/2006/relationships/image" Target="../media/image284.png"/><Relationship Id="rId110" Type="http://schemas.openxmlformats.org/officeDocument/2006/relationships/customXml" Target="../ink/ink298.xml"/><Relationship Id="rId115" Type="http://schemas.openxmlformats.org/officeDocument/2006/relationships/image" Target="../media/image297.png"/><Relationship Id="rId131" Type="http://schemas.openxmlformats.org/officeDocument/2006/relationships/image" Target="../media/image305.png"/><Relationship Id="rId136" Type="http://schemas.openxmlformats.org/officeDocument/2006/relationships/customXml" Target="../ink/ink311.xml"/><Relationship Id="rId157" Type="http://schemas.openxmlformats.org/officeDocument/2006/relationships/customXml" Target="../ink/ink322.xml"/><Relationship Id="rId61" Type="http://schemas.openxmlformats.org/officeDocument/2006/relationships/image" Target="../media/image271.png"/><Relationship Id="rId82" Type="http://schemas.openxmlformats.org/officeDocument/2006/relationships/customXml" Target="../ink/ink284.xml"/><Relationship Id="rId152" Type="http://schemas.openxmlformats.org/officeDocument/2006/relationships/image" Target="../media/image315.png"/><Relationship Id="rId173" Type="http://schemas.openxmlformats.org/officeDocument/2006/relationships/customXml" Target="../ink/ink330.xml"/><Relationship Id="rId19" Type="http://schemas.openxmlformats.org/officeDocument/2006/relationships/image" Target="../media/image250.png"/><Relationship Id="rId14" Type="http://schemas.openxmlformats.org/officeDocument/2006/relationships/customXml" Target="../ink/ink250.xml"/><Relationship Id="rId30" Type="http://schemas.openxmlformats.org/officeDocument/2006/relationships/customXml" Target="../ink/ink258.xml"/><Relationship Id="rId35" Type="http://schemas.openxmlformats.org/officeDocument/2006/relationships/image" Target="../media/image258.png"/><Relationship Id="rId56" Type="http://schemas.openxmlformats.org/officeDocument/2006/relationships/customXml" Target="../ink/ink271.xml"/><Relationship Id="rId77" Type="http://schemas.openxmlformats.org/officeDocument/2006/relationships/image" Target="../media/image279.png"/><Relationship Id="rId100" Type="http://schemas.openxmlformats.org/officeDocument/2006/relationships/customXml" Target="../ink/ink293.xml"/><Relationship Id="rId105" Type="http://schemas.openxmlformats.org/officeDocument/2006/relationships/image" Target="../media/image292.png"/><Relationship Id="rId126" Type="http://schemas.openxmlformats.org/officeDocument/2006/relationships/customXml" Target="../ink/ink306.xml"/><Relationship Id="rId147" Type="http://schemas.openxmlformats.org/officeDocument/2006/relationships/image" Target="../media/image313.png"/><Relationship Id="rId168" Type="http://schemas.openxmlformats.org/officeDocument/2006/relationships/image" Target="../media/image323.png"/><Relationship Id="rId8" Type="http://schemas.openxmlformats.org/officeDocument/2006/relationships/customXml" Target="../ink/ink247.xml"/><Relationship Id="rId51" Type="http://schemas.openxmlformats.org/officeDocument/2006/relationships/image" Target="../media/image266.png"/><Relationship Id="rId72" Type="http://schemas.openxmlformats.org/officeDocument/2006/relationships/customXml" Target="../ink/ink279.xml"/><Relationship Id="rId93" Type="http://schemas.openxmlformats.org/officeDocument/2006/relationships/image" Target="../media/image168.png"/><Relationship Id="rId98" Type="http://schemas.openxmlformats.org/officeDocument/2006/relationships/customXml" Target="../ink/ink292.xml"/><Relationship Id="rId121" Type="http://schemas.openxmlformats.org/officeDocument/2006/relationships/image" Target="../media/image300.png"/><Relationship Id="rId142" Type="http://schemas.openxmlformats.org/officeDocument/2006/relationships/customXml" Target="../ink/ink314.xml"/><Relationship Id="rId163" Type="http://schemas.openxmlformats.org/officeDocument/2006/relationships/customXml" Target="../ink/ink325.xml"/><Relationship Id="rId3" Type="http://schemas.openxmlformats.org/officeDocument/2006/relationships/image" Target="../media/image242.png"/><Relationship Id="rId25" Type="http://schemas.openxmlformats.org/officeDocument/2006/relationships/image" Target="../media/image253.png"/><Relationship Id="rId46" Type="http://schemas.openxmlformats.org/officeDocument/2006/relationships/customXml" Target="../ink/ink266.xml"/><Relationship Id="rId67" Type="http://schemas.openxmlformats.org/officeDocument/2006/relationships/image" Target="../media/image274.png"/><Relationship Id="rId116" Type="http://schemas.openxmlformats.org/officeDocument/2006/relationships/customXml" Target="../ink/ink301.xml"/><Relationship Id="rId137" Type="http://schemas.openxmlformats.org/officeDocument/2006/relationships/image" Target="../media/image308.png"/><Relationship Id="rId158" Type="http://schemas.openxmlformats.org/officeDocument/2006/relationships/image" Target="../media/image318.png"/><Relationship Id="rId20" Type="http://schemas.openxmlformats.org/officeDocument/2006/relationships/customXml" Target="../ink/ink253.xml"/><Relationship Id="rId41" Type="http://schemas.openxmlformats.org/officeDocument/2006/relationships/image" Target="../media/image261.png"/><Relationship Id="rId62" Type="http://schemas.openxmlformats.org/officeDocument/2006/relationships/customXml" Target="../ink/ink274.xml"/><Relationship Id="rId83" Type="http://schemas.openxmlformats.org/officeDocument/2006/relationships/image" Target="../media/image282.png"/><Relationship Id="rId88" Type="http://schemas.openxmlformats.org/officeDocument/2006/relationships/customXml" Target="../ink/ink287.xml"/><Relationship Id="rId111" Type="http://schemas.openxmlformats.org/officeDocument/2006/relationships/image" Target="../media/image295.png"/><Relationship Id="rId132" Type="http://schemas.openxmlformats.org/officeDocument/2006/relationships/customXml" Target="../ink/ink309.xml"/><Relationship Id="rId153" Type="http://schemas.openxmlformats.org/officeDocument/2006/relationships/customXml" Target="../ink/ink320.xml"/><Relationship Id="rId174" Type="http://schemas.openxmlformats.org/officeDocument/2006/relationships/image" Target="../media/image326.png"/><Relationship Id="rId15" Type="http://schemas.openxmlformats.org/officeDocument/2006/relationships/image" Target="../media/image248.png"/><Relationship Id="rId36" Type="http://schemas.openxmlformats.org/officeDocument/2006/relationships/customXml" Target="../ink/ink261.xml"/><Relationship Id="rId57" Type="http://schemas.openxmlformats.org/officeDocument/2006/relationships/image" Target="../media/image269.png"/><Relationship Id="rId106" Type="http://schemas.openxmlformats.org/officeDocument/2006/relationships/customXml" Target="../ink/ink296.xml"/><Relationship Id="rId127" Type="http://schemas.openxmlformats.org/officeDocument/2006/relationships/image" Target="../media/image303.png"/><Relationship Id="rId10" Type="http://schemas.openxmlformats.org/officeDocument/2006/relationships/customXml" Target="../ink/ink248.xml"/><Relationship Id="rId31" Type="http://schemas.openxmlformats.org/officeDocument/2006/relationships/image" Target="../media/image256.png"/><Relationship Id="rId52" Type="http://schemas.openxmlformats.org/officeDocument/2006/relationships/customXml" Target="../ink/ink269.xml"/><Relationship Id="rId73" Type="http://schemas.openxmlformats.org/officeDocument/2006/relationships/image" Target="../media/image277.png"/><Relationship Id="rId78" Type="http://schemas.openxmlformats.org/officeDocument/2006/relationships/customXml" Target="../ink/ink282.xml"/><Relationship Id="rId94" Type="http://schemas.openxmlformats.org/officeDocument/2006/relationships/customXml" Target="../ink/ink290.xml"/><Relationship Id="rId99" Type="http://schemas.openxmlformats.org/officeDocument/2006/relationships/image" Target="../media/image289.png"/><Relationship Id="rId101" Type="http://schemas.openxmlformats.org/officeDocument/2006/relationships/image" Target="../media/image290.png"/><Relationship Id="rId122" Type="http://schemas.openxmlformats.org/officeDocument/2006/relationships/customXml" Target="../ink/ink304.xml"/><Relationship Id="rId143" Type="http://schemas.openxmlformats.org/officeDocument/2006/relationships/image" Target="../media/image311.png"/><Relationship Id="rId148" Type="http://schemas.openxmlformats.org/officeDocument/2006/relationships/customXml" Target="../ink/ink317.xml"/><Relationship Id="rId164" Type="http://schemas.openxmlformats.org/officeDocument/2006/relationships/image" Target="../media/image321.png"/><Relationship Id="rId169" Type="http://schemas.openxmlformats.org/officeDocument/2006/relationships/customXml" Target="../ink/ink328.xml"/><Relationship Id="rId4" Type="http://schemas.openxmlformats.org/officeDocument/2006/relationships/customXml" Target="../ink/ink245.xml"/><Relationship Id="rId9" Type="http://schemas.openxmlformats.org/officeDocument/2006/relationships/image" Target="../media/image245.png"/><Relationship Id="rId26" Type="http://schemas.openxmlformats.org/officeDocument/2006/relationships/customXml" Target="../ink/ink256.xml"/><Relationship Id="rId47" Type="http://schemas.openxmlformats.org/officeDocument/2006/relationships/image" Target="../media/image264.png"/><Relationship Id="rId68" Type="http://schemas.openxmlformats.org/officeDocument/2006/relationships/customXml" Target="../ink/ink277.xml"/><Relationship Id="rId89" Type="http://schemas.openxmlformats.org/officeDocument/2006/relationships/image" Target="../media/image285.png"/><Relationship Id="rId112" Type="http://schemas.openxmlformats.org/officeDocument/2006/relationships/customXml" Target="../ink/ink299.xml"/><Relationship Id="rId133" Type="http://schemas.openxmlformats.org/officeDocument/2006/relationships/image" Target="../media/image306.png"/><Relationship Id="rId154" Type="http://schemas.openxmlformats.org/officeDocument/2006/relationships/image" Target="../media/image316.png"/><Relationship Id="rId16" Type="http://schemas.openxmlformats.org/officeDocument/2006/relationships/customXml" Target="../ink/ink251.xml"/><Relationship Id="rId37" Type="http://schemas.openxmlformats.org/officeDocument/2006/relationships/image" Target="../media/image259.png"/><Relationship Id="rId58" Type="http://schemas.openxmlformats.org/officeDocument/2006/relationships/customXml" Target="../ink/ink272.xml"/><Relationship Id="rId79" Type="http://schemas.openxmlformats.org/officeDocument/2006/relationships/image" Target="../media/image280.png"/><Relationship Id="rId102" Type="http://schemas.openxmlformats.org/officeDocument/2006/relationships/customXml" Target="../ink/ink294.xml"/><Relationship Id="rId123" Type="http://schemas.openxmlformats.org/officeDocument/2006/relationships/image" Target="../media/image301.png"/><Relationship Id="rId144" Type="http://schemas.openxmlformats.org/officeDocument/2006/relationships/customXml" Target="../ink/ink315.xml"/><Relationship Id="rId90" Type="http://schemas.openxmlformats.org/officeDocument/2006/relationships/customXml" Target="../ink/ink288.xml"/><Relationship Id="rId165" Type="http://schemas.openxmlformats.org/officeDocument/2006/relationships/customXml" Target="../ink/ink326.xml"/><Relationship Id="rId27" Type="http://schemas.openxmlformats.org/officeDocument/2006/relationships/image" Target="../media/image254.png"/><Relationship Id="rId48" Type="http://schemas.openxmlformats.org/officeDocument/2006/relationships/customXml" Target="../ink/ink267.xml"/><Relationship Id="rId69" Type="http://schemas.openxmlformats.org/officeDocument/2006/relationships/image" Target="../media/image275.png"/><Relationship Id="rId113" Type="http://schemas.openxmlformats.org/officeDocument/2006/relationships/image" Target="../media/image296.png"/><Relationship Id="rId134" Type="http://schemas.openxmlformats.org/officeDocument/2006/relationships/customXml" Target="../ink/ink310.xml"/><Relationship Id="rId80" Type="http://schemas.openxmlformats.org/officeDocument/2006/relationships/customXml" Target="../ink/ink283.xml"/><Relationship Id="rId155" Type="http://schemas.openxmlformats.org/officeDocument/2006/relationships/customXml" Target="../ink/ink321.xml"/><Relationship Id="rId17" Type="http://schemas.openxmlformats.org/officeDocument/2006/relationships/image" Target="../media/image249.png"/><Relationship Id="rId38" Type="http://schemas.openxmlformats.org/officeDocument/2006/relationships/customXml" Target="../ink/ink262.xml"/><Relationship Id="rId59" Type="http://schemas.openxmlformats.org/officeDocument/2006/relationships/image" Target="../media/image270.png"/><Relationship Id="rId103" Type="http://schemas.openxmlformats.org/officeDocument/2006/relationships/image" Target="../media/image291.png"/><Relationship Id="rId124" Type="http://schemas.openxmlformats.org/officeDocument/2006/relationships/customXml" Target="../ink/ink305.xml"/><Relationship Id="rId70" Type="http://schemas.openxmlformats.org/officeDocument/2006/relationships/customXml" Target="../ink/ink278.xml"/><Relationship Id="rId91" Type="http://schemas.openxmlformats.org/officeDocument/2006/relationships/image" Target="../media/image286.png"/><Relationship Id="rId145" Type="http://schemas.openxmlformats.org/officeDocument/2006/relationships/image" Target="../media/image312.png"/><Relationship Id="rId166" Type="http://schemas.openxmlformats.org/officeDocument/2006/relationships/image" Target="../media/image32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336.png"/><Relationship Id="rId42" Type="http://schemas.openxmlformats.org/officeDocument/2006/relationships/customXml" Target="../ink/ink351.xml"/><Relationship Id="rId47" Type="http://schemas.openxmlformats.org/officeDocument/2006/relationships/image" Target="../media/image349.png"/><Relationship Id="rId63" Type="http://schemas.openxmlformats.org/officeDocument/2006/relationships/image" Target="../media/image357.png"/><Relationship Id="rId68" Type="http://schemas.openxmlformats.org/officeDocument/2006/relationships/customXml" Target="../ink/ink364.xml"/><Relationship Id="rId84" Type="http://schemas.openxmlformats.org/officeDocument/2006/relationships/customXml" Target="../ink/ink372.xml"/><Relationship Id="rId89" Type="http://schemas.openxmlformats.org/officeDocument/2006/relationships/image" Target="../media/image370.png"/><Relationship Id="rId16" Type="http://schemas.openxmlformats.org/officeDocument/2006/relationships/customXml" Target="../ink/ink338.xml"/><Relationship Id="rId107" Type="http://schemas.openxmlformats.org/officeDocument/2006/relationships/image" Target="../media/image379.png"/><Relationship Id="rId11" Type="http://schemas.openxmlformats.org/officeDocument/2006/relationships/image" Target="../media/image331.png"/><Relationship Id="rId32" Type="http://schemas.openxmlformats.org/officeDocument/2006/relationships/customXml" Target="../ink/ink346.xml"/><Relationship Id="rId37" Type="http://schemas.openxmlformats.org/officeDocument/2006/relationships/image" Target="../media/image344.png"/><Relationship Id="rId53" Type="http://schemas.openxmlformats.org/officeDocument/2006/relationships/image" Target="../media/image352.png"/><Relationship Id="rId58" Type="http://schemas.openxmlformats.org/officeDocument/2006/relationships/customXml" Target="../ink/ink359.xml"/><Relationship Id="rId74" Type="http://schemas.openxmlformats.org/officeDocument/2006/relationships/customXml" Target="../ink/ink367.xml"/><Relationship Id="rId79" Type="http://schemas.openxmlformats.org/officeDocument/2006/relationships/image" Target="../media/image365.png"/><Relationship Id="rId102" Type="http://schemas.openxmlformats.org/officeDocument/2006/relationships/customXml" Target="../ink/ink381.xml"/><Relationship Id="rId5" Type="http://schemas.openxmlformats.org/officeDocument/2006/relationships/image" Target="../media/image328.png"/><Relationship Id="rId90" Type="http://schemas.openxmlformats.org/officeDocument/2006/relationships/customXml" Target="../ink/ink375.xml"/><Relationship Id="rId95" Type="http://schemas.openxmlformats.org/officeDocument/2006/relationships/image" Target="../media/image373.png"/><Relationship Id="rId22" Type="http://schemas.openxmlformats.org/officeDocument/2006/relationships/customXml" Target="../ink/ink341.xml"/><Relationship Id="rId27" Type="http://schemas.openxmlformats.org/officeDocument/2006/relationships/image" Target="../media/image339.png"/><Relationship Id="rId43" Type="http://schemas.openxmlformats.org/officeDocument/2006/relationships/image" Target="../media/image347.png"/><Relationship Id="rId48" Type="http://schemas.openxmlformats.org/officeDocument/2006/relationships/customXml" Target="../ink/ink354.xml"/><Relationship Id="rId64" Type="http://schemas.openxmlformats.org/officeDocument/2006/relationships/customXml" Target="../ink/ink362.xml"/><Relationship Id="rId69" Type="http://schemas.openxmlformats.org/officeDocument/2006/relationships/image" Target="../media/image360.png"/><Relationship Id="rId80" Type="http://schemas.openxmlformats.org/officeDocument/2006/relationships/customXml" Target="../ink/ink370.xml"/><Relationship Id="rId85" Type="http://schemas.openxmlformats.org/officeDocument/2006/relationships/image" Target="../media/image368.png"/><Relationship Id="rId12" Type="http://schemas.openxmlformats.org/officeDocument/2006/relationships/customXml" Target="../ink/ink336.xml"/><Relationship Id="rId17" Type="http://schemas.openxmlformats.org/officeDocument/2006/relationships/image" Target="../media/image334.png"/><Relationship Id="rId33" Type="http://schemas.openxmlformats.org/officeDocument/2006/relationships/image" Target="../media/image342.png"/><Relationship Id="rId38" Type="http://schemas.openxmlformats.org/officeDocument/2006/relationships/customXml" Target="../ink/ink349.xml"/><Relationship Id="rId59" Type="http://schemas.openxmlformats.org/officeDocument/2006/relationships/image" Target="../media/image355.png"/><Relationship Id="rId103" Type="http://schemas.openxmlformats.org/officeDocument/2006/relationships/image" Target="../media/image377.png"/><Relationship Id="rId108" Type="http://schemas.openxmlformats.org/officeDocument/2006/relationships/customXml" Target="../ink/ink384.xml"/><Relationship Id="rId54" Type="http://schemas.openxmlformats.org/officeDocument/2006/relationships/customXml" Target="../ink/ink357.xml"/><Relationship Id="rId70" Type="http://schemas.openxmlformats.org/officeDocument/2006/relationships/customXml" Target="../ink/ink365.xml"/><Relationship Id="rId75" Type="http://schemas.openxmlformats.org/officeDocument/2006/relationships/image" Target="../media/image363.png"/><Relationship Id="rId91" Type="http://schemas.openxmlformats.org/officeDocument/2006/relationships/image" Target="../media/image371.png"/><Relationship Id="rId96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3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350.png"/><Relationship Id="rId57" Type="http://schemas.openxmlformats.org/officeDocument/2006/relationships/image" Target="../media/image354.png"/><Relationship Id="rId106" Type="http://schemas.openxmlformats.org/officeDocument/2006/relationships/customXml" Target="../ink/ink383.xml"/><Relationship Id="rId10" Type="http://schemas.openxmlformats.org/officeDocument/2006/relationships/customXml" Target="../ink/ink335.xml"/><Relationship Id="rId31" Type="http://schemas.openxmlformats.org/officeDocument/2006/relationships/image" Target="../media/image341.png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358.png"/><Relationship Id="rId73" Type="http://schemas.openxmlformats.org/officeDocument/2006/relationships/image" Target="../media/image362.png"/><Relationship Id="rId78" Type="http://schemas.openxmlformats.org/officeDocument/2006/relationships/customXml" Target="../ink/ink369.xml"/><Relationship Id="rId81" Type="http://schemas.openxmlformats.org/officeDocument/2006/relationships/image" Target="../media/image366.png"/><Relationship Id="rId86" Type="http://schemas.openxmlformats.org/officeDocument/2006/relationships/customXml" Target="../ink/ink373.xml"/><Relationship Id="rId94" Type="http://schemas.openxmlformats.org/officeDocument/2006/relationships/customXml" Target="../ink/ink377.xml"/><Relationship Id="rId99" Type="http://schemas.openxmlformats.org/officeDocument/2006/relationships/image" Target="../media/image375.png"/><Relationship Id="rId101" Type="http://schemas.openxmlformats.org/officeDocument/2006/relationships/image" Target="../media/image376.png"/><Relationship Id="rId4" Type="http://schemas.openxmlformats.org/officeDocument/2006/relationships/customXml" Target="../ink/ink332.xml"/><Relationship Id="rId9" Type="http://schemas.openxmlformats.org/officeDocument/2006/relationships/image" Target="../media/image330.png"/><Relationship Id="rId13" Type="http://schemas.openxmlformats.org/officeDocument/2006/relationships/image" Target="../media/image332.png"/><Relationship Id="rId18" Type="http://schemas.openxmlformats.org/officeDocument/2006/relationships/customXml" Target="../ink/ink339.xml"/><Relationship Id="rId39" Type="http://schemas.openxmlformats.org/officeDocument/2006/relationships/image" Target="../media/image345.png"/><Relationship Id="rId109" Type="http://schemas.openxmlformats.org/officeDocument/2006/relationships/image" Target="../media/image380.png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353.png"/><Relationship Id="rId76" Type="http://schemas.openxmlformats.org/officeDocument/2006/relationships/customXml" Target="../ink/ink368.xml"/><Relationship Id="rId97" Type="http://schemas.openxmlformats.org/officeDocument/2006/relationships/image" Target="../media/image374.png"/><Relationship Id="rId104" Type="http://schemas.openxmlformats.org/officeDocument/2006/relationships/customXml" Target="../ink/ink382.xml"/><Relationship Id="rId7" Type="http://schemas.openxmlformats.org/officeDocument/2006/relationships/image" Target="../media/image329.png"/><Relationship Id="rId71" Type="http://schemas.openxmlformats.org/officeDocument/2006/relationships/image" Target="../media/image361.png"/><Relationship Id="rId92" Type="http://schemas.openxmlformats.org/officeDocument/2006/relationships/customXml" Target="../ink/ink376.xml"/><Relationship Id="rId2" Type="http://schemas.openxmlformats.org/officeDocument/2006/relationships/customXml" Target="../ink/ink331.xml"/><Relationship Id="rId29" Type="http://schemas.openxmlformats.org/officeDocument/2006/relationships/image" Target="../media/image340.png"/><Relationship Id="rId24" Type="http://schemas.openxmlformats.org/officeDocument/2006/relationships/customXml" Target="../ink/ink342.xml"/><Relationship Id="rId40" Type="http://schemas.openxmlformats.org/officeDocument/2006/relationships/customXml" Target="../ink/ink350.xml"/><Relationship Id="rId45" Type="http://schemas.openxmlformats.org/officeDocument/2006/relationships/image" Target="../media/image348.png"/><Relationship Id="rId66" Type="http://schemas.openxmlformats.org/officeDocument/2006/relationships/customXml" Target="../ink/ink363.xml"/><Relationship Id="rId87" Type="http://schemas.openxmlformats.org/officeDocument/2006/relationships/image" Target="../media/image369.png"/><Relationship Id="rId61" Type="http://schemas.openxmlformats.org/officeDocument/2006/relationships/image" Target="../media/image356.png"/><Relationship Id="rId82" Type="http://schemas.openxmlformats.org/officeDocument/2006/relationships/customXml" Target="../ink/ink371.xml"/><Relationship Id="rId19" Type="http://schemas.openxmlformats.org/officeDocument/2006/relationships/image" Target="../media/image335.png"/><Relationship Id="rId14" Type="http://schemas.openxmlformats.org/officeDocument/2006/relationships/customXml" Target="../ink/ink337.xml"/><Relationship Id="rId30" Type="http://schemas.openxmlformats.org/officeDocument/2006/relationships/customXml" Target="../ink/ink345.xml"/><Relationship Id="rId35" Type="http://schemas.openxmlformats.org/officeDocument/2006/relationships/image" Target="../media/image343.png"/><Relationship Id="rId56" Type="http://schemas.openxmlformats.org/officeDocument/2006/relationships/customXml" Target="../ink/ink358.xml"/><Relationship Id="rId77" Type="http://schemas.openxmlformats.org/officeDocument/2006/relationships/image" Target="../media/image364.png"/><Relationship Id="rId100" Type="http://schemas.openxmlformats.org/officeDocument/2006/relationships/customXml" Target="../ink/ink380.xml"/><Relationship Id="rId105" Type="http://schemas.openxmlformats.org/officeDocument/2006/relationships/image" Target="../media/image378.png"/><Relationship Id="rId8" Type="http://schemas.openxmlformats.org/officeDocument/2006/relationships/customXml" Target="../ink/ink334.xml"/><Relationship Id="rId51" Type="http://schemas.openxmlformats.org/officeDocument/2006/relationships/image" Target="../media/image351.png"/><Relationship Id="rId72" Type="http://schemas.openxmlformats.org/officeDocument/2006/relationships/customXml" Target="../ink/ink366.xml"/><Relationship Id="rId93" Type="http://schemas.openxmlformats.org/officeDocument/2006/relationships/image" Target="../media/image372.png"/><Relationship Id="rId98" Type="http://schemas.openxmlformats.org/officeDocument/2006/relationships/customXml" Target="../ink/ink379.xml"/><Relationship Id="rId3" Type="http://schemas.openxmlformats.org/officeDocument/2006/relationships/image" Target="../media/image327.png"/><Relationship Id="rId25" Type="http://schemas.openxmlformats.org/officeDocument/2006/relationships/image" Target="../media/image338.png"/><Relationship Id="rId46" Type="http://schemas.openxmlformats.org/officeDocument/2006/relationships/customXml" Target="../ink/ink353.xml"/><Relationship Id="rId67" Type="http://schemas.openxmlformats.org/officeDocument/2006/relationships/image" Target="../media/image359.png"/><Relationship Id="rId20" Type="http://schemas.openxmlformats.org/officeDocument/2006/relationships/customXml" Target="../ink/ink340.xml"/><Relationship Id="rId41" Type="http://schemas.openxmlformats.org/officeDocument/2006/relationships/image" Target="../media/image346.png"/><Relationship Id="rId62" Type="http://schemas.openxmlformats.org/officeDocument/2006/relationships/customXml" Target="../ink/ink361.xml"/><Relationship Id="rId83" Type="http://schemas.openxmlformats.org/officeDocument/2006/relationships/image" Target="../media/image367.png"/><Relationship Id="rId88" Type="http://schemas.openxmlformats.org/officeDocument/2006/relationships/customXml" Target="../ink/ink3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CC05E5-5E59-4BFD-84ED-8CCAE783CD32}"/>
                  </a:ext>
                </a:extLst>
              </p14:cNvPr>
              <p14:cNvContentPartPr/>
              <p14:nvPr/>
            </p14:nvContentPartPr>
            <p14:xfrm>
              <a:off x="3658051" y="753281"/>
              <a:ext cx="128880" cy="1916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CC05E5-5E59-4BFD-84ED-8CCAE783C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411" y="717641"/>
                <a:ext cx="200520" cy="19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3A3E63E-77EA-4B8B-BB8E-467E2736DEBC}"/>
                  </a:ext>
                </a:extLst>
              </p14:cNvPr>
              <p14:cNvContentPartPr/>
              <p14:nvPr/>
            </p14:nvContentPartPr>
            <p14:xfrm>
              <a:off x="6885091" y="2241161"/>
              <a:ext cx="1032120" cy="947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3A3E63E-77EA-4B8B-BB8E-467E2736DE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9091" y="2205521"/>
                <a:ext cx="110376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6B55142-0F9B-4EA3-8513-2714FED0D0CB}"/>
                  </a:ext>
                </a:extLst>
              </p14:cNvPr>
              <p14:cNvContentPartPr/>
              <p14:nvPr/>
            </p14:nvContentPartPr>
            <p14:xfrm>
              <a:off x="8890291" y="3146561"/>
              <a:ext cx="728640" cy="141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6B55142-0F9B-4EA3-8513-2714FED0D0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4291" y="3110921"/>
                <a:ext cx="800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FAF891-EFA6-48B3-BBD1-D1A3D514386C}"/>
                  </a:ext>
                </a:extLst>
              </p14:cNvPr>
              <p14:cNvContentPartPr/>
              <p14:nvPr/>
            </p14:nvContentPartPr>
            <p14:xfrm>
              <a:off x="1578331" y="5332121"/>
              <a:ext cx="5091840" cy="206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FAF891-EFA6-48B3-BBD1-D1A3D51438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2331" y="5296481"/>
                <a:ext cx="5163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7061D1-9B4A-4817-99C7-92FEA001FDC2}"/>
                  </a:ext>
                </a:extLst>
              </p14:cNvPr>
              <p14:cNvContentPartPr/>
              <p14:nvPr/>
            </p14:nvContentPartPr>
            <p14:xfrm>
              <a:off x="3862171" y="3764681"/>
              <a:ext cx="2230920" cy="172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7061D1-9B4A-4817-99C7-92FEA001F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6531" y="3728681"/>
                <a:ext cx="2302560" cy="17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63058F-5210-4574-9E1C-C7F267928D44}"/>
                  </a:ext>
                </a:extLst>
              </p14:cNvPr>
              <p14:cNvContentPartPr/>
              <p14:nvPr/>
            </p14:nvContentPartPr>
            <p14:xfrm>
              <a:off x="4805731" y="3643721"/>
              <a:ext cx="268200" cy="2163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63058F-5210-4574-9E1C-C7F267928D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0091" y="3607721"/>
                <a:ext cx="339840" cy="22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C5220-9517-4F8B-B140-68FE76304F5F}"/>
                  </a:ext>
                </a:extLst>
              </p14:cNvPr>
              <p14:cNvContentPartPr/>
              <p14:nvPr/>
            </p14:nvContentPartPr>
            <p14:xfrm>
              <a:off x="522091" y="2294441"/>
              <a:ext cx="6030360" cy="4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C5220-9517-4F8B-B140-68FE76304F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091" y="2258801"/>
                <a:ext cx="6102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80B82E-91D7-43BC-BB2B-3A9B674254B1}"/>
                  </a:ext>
                </a:extLst>
              </p14:cNvPr>
              <p14:cNvContentPartPr/>
              <p14:nvPr/>
            </p14:nvContentPartPr>
            <p14:xfrm>
              <a:off x="6511051" y="2147561"/>
              <a:ext cx="336600" cy="50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80B82E-91D7-43BC-BB2B-3A9B674254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5051" y="2111561"/>
                <a:ext cx="4082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05F968-2E6B-4BC9-A02C-F12AD175E519}"/>
                  </a:ext>
                </a:extLst>
              </p14:cNvPr>
              <p14:cNvContentPartPr/>
              <p14:nvPr/>
            </p14:nvContentPartPr>
            <p14:xfrm>
              <a:off x="1661491" y="2409281"/>
              <a:ext cx="102240" cy="158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05F968-2E6B-4BC9-A02C-F12AD175E5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25491" y="2373641"/>
                <a:ext cx="1738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1CD9CA-B129-4819-8D97-6A1CE53C87B4}"/>
                  </a:ext>
                </a:extLst>
              </p14:cNvPr>
              <p14:cNvContentPartPr/>
              <p14:nvPr/>
            </p14:nvContentPartPr>
            <p14:xfrm>
              <a:off x="2389771" y="2248361"/>
              <a:ext cx="86040" cy="29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1CD9CA-B129-4819-8D97-6A1CE53C87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53771" y="2212361"/>
                <a:ext cx="1576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610797-ACCA-4700-BE41-BD7EBE04E386}"/>
                  </a:ext>
                </a:extLst>
              </p14:cNvPr>
              <p14:cNvContentPartPr/>
              <p14:nvPr/>
            </p14:nvContentPartPr>
            <p14:xfrm>
              <a:off x="3399211" y="2257721"/>
              <a:ext cx="94320" cy="19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610797-ACCA-4700-BE41-BD7EBE04E3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3211" y="2222081"/>
                <a:ext cx="165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FE29D4-601E-4ADE-8667-C4E16E10A0F7}"/>
                  </a:ext>
                </a:extLst>
              </p14:cNvPr>
              <p14:cNvContentPartPr/>
              <p14:nvPr/>
            </p14:nvContentPartPr>
            <p14:xfrm>
              <a:off x="4242691" y="2280041"/>
              <a:ext cx="737280" cy="185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FE29D4-601E-4ADE-8667-C4E16E10A0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06691" y="2244401"/>
                <a:ext cx="8089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DD500F-2B22-49CD-8E9D-9C20D330C9B7}"/>
                  </a:ext>
                </a:extLst>
              </p14:cNvPr>
              <p14:cNvContentPartPr/>
              <p14:nvPr/>
            </p14:nvContentPartPr>
            <p14:xfrm>
              <a:off x="5653531" y="2312441"/>
              <a:ext cx="18720" cy="223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DD500F-2B22-49CD-8E9D-9C20D330C9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7531" y="2276801"/>
                <a:ext cx="903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7134E1-702D-422C-A1BA-D93162989C7F}"/>
                  </a:ext>
                </a:extLst>
              </p14:cNvPr>
              <p14:cNvContentPartPr/>
              <p14:nvPr/>
            </p14:nvContentPartPr>
            <p14:xfrm>
              <a:off x="973891" y="591281"/>
              <a:ext cx="5328360" cy="2077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7134E1-702D-422C-A1BA-D93162989C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8251" y="555281"/>
                <a:ext cx="5400000" cy="21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2C6DC8-0A43-4864-9B59-7DD5DFC0AE6C}"/>
                  </a:ext>
                </a:extLst>
              </p14:cNvPr>
              <p14:cNvContentPartPr/>
              <p14:nvPr/>
            </p14:nvContentPartPr>
            <p14:xfrm>
              <a:off x="9000451" y="4265801"/>
              <a:ext cx="3069000" cy="84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2C6DC8-0A43-4864-9B59-7DD5DFC0AE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64811" y="4229801"/>
                <a:ext cx="31406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4B4F39-59E8-436F-98A8-E726FFA838E4}"/>
                  </a:ext>
                </a:extLst>
              </p14:cNvPr>
              <p14:cNvContentPartPr/>
              <p14:nvPr/>
            </p14:nvContentPartPr>
            <p14:xfrm>
              <a:off x="8164531" y="2736881"/>
              <a:ext cx="505440" cy="38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4B4F39-59E8-436F-98A8-E726FFA838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28531" y="2701241"/>
                <a:ext cx="577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0B48B7-A5D3-4952-9B82-F0F94F8CE8D2}"/>
                  </a:ext>
                </a:extLst>
              </p14:cNvPr>
              <p14:cNvContentPartPr/>
              <p14:nvPr/>
            </p14:nvContentPartPr>
            <p14:xfrm>
              <a:off x="8231131" y="2607281"/>
              <a:ext cx="387000" cy="42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0B48B7-A5D3-4952-9B82-F0F94F8CE8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95491" y="2571281"/>
                <a:ext cx="458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2BC908-D89D-4FBA-ABA6-31D97BA6D05F}"/>
                  </a:ext>
                </a:extLst>
              </p14:cNvPr>
              <p14:cNvContentPartPr/>
              <p14:nvPr/>
            </p14:nvContentPartPr>
            <p14:xfrm>
              <a:off x="9140131" y="1859561"/>
              <a:ext cx="249120" cy="1128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2BC908-D89D-4FBA-ABA6-31D97BA6D0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04131" y="1823921"/>
                <a:ext cx="32076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230145-EF4D-4233-B11E-52CB61FD1A89}"/>
                  </a:ext>
                </a:extLst>
              </p14:cNvPr>
              <p14:cNvContentPartPr/>
              <p14:nvPr/>
            </p14:nvContentPartPr>
            <p14:xfrm>
              <a:off x="8905051" y="2443121"/>
              <a:ext cx="559800" cy="55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230145-EF4D-4233-B11E-52CB61FD1A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69051" y="2407481"/>
                <a:ext cx="631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C4331C8-BB3D-49FF-B9E0-E9012CAC2422}"/>
                  </a:ext>
                </a:extLst>
              </p14:cNvPr>
              <p14:cNvContentPartPr/>
              <p14:nvPr/>
            </p14:nvContentPartPr>
            <p14:xfrm>
              <a:off x="9700291" y="2338001"/>
              <a:ext cx="336960" cy="650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4331C8-BB3D-49FF-B9E0-E9012CAC24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64291" y="2302001"/>
                <a:ext cx="40860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4740547-E216-41FD-AB7A-BA970855A5F5}"/>
                  </a:ext>
                </a:extLst>
              </p14:cNvPr>
              <p14:cNvContentPartPr/>
              <p14:nvPr/>
            </p14:nvContentPartPr>
            <p14:xfrm>
              <a:off x="10169371" y="2314961"/>
              <a:ext cx="389880" cy="441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4740547-E216-41FD-AB7A-BA970855A5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33371" y="2279321"/>
                <a:ext cx="4615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98559A-8059-48F8-8AA2-7E5ECA4F8ACA}"/>
                  </a:ext>
                </a:extLst>
              </p14:cNvPr>
              <p14:cNvContentPartPr/>
              <p14:nvPr/>
            </p14:nvContentPartPr>
            <p14:xfrm>
              <a:off x="10148491" y="2410721"/>
              <a:ext cx="283680" cy="241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98559A-8059-48F8-8AA2-7E5ECA4F8AC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12851" y="2375081"/>
                <a:ext cx="3553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AD49BA-BDFA-4880-905D-9A4E750EFC12}"/>
                  </a:ext>
                </a:extLst>
              </p14:cNvPr>
              <p14:cNvContentPartPr/>
              <p14:nvPr/>
            </p14:nvContentPartPr>
            <p14:xfrm>
              <a:off x="10785331" y="2642201"/>
              <a:ext cx="74160" cy="27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AD49BA-BDFA-4880-905D-9A4E750EFC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49331" y="2606561"/>
                <a:ext cx="1458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21FB64-1362-497F-A724-68C23101BCEE}"/>
                  </a:ext>
                </a:extLst>
              </p14:cNvPr>
              <p14:cNvContentPartPr/>
              <p14:nvPr/>
            </p14:nvContentPartPr>
            <p14:xfrm>
              <a:off x="10964971" y="2522321"/>
              <a:ext cx="106560" cy="234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21FB64-1362-497F-A724-68C23101BC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29331" y="2486321"/>
                <a:ext cx="1782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277789-1283-49AA-922B-F17013864E04}"/>
                  </a:ext>
                </a:extLst>
              </p14:cNvPr>
              <p14:cNvContentPartPr/>
              <p14:nvPr/>
            </p14:nvContentPartPr>
            <p14:xfrm>
              <a:off x="11101051" y="2242241"/>
              <a:ext cx="345600" cy="423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277789-1283-49AA-922B-F17013864E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65411" y="2206241"/>
                <a:ext cx="4172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1ECA656-47AF-4D42-9936-326C88480400}"/>
                  </a:ext>
                </a:extLst>
              </p14:cNvPr>
              <p14:cNvContentPartPr/>
              <p14:nvPr/>
            </p14:nvContentPartPr>
            <p14:xfrm>
              <a:off x="11288611" y="2343041"/>
              <a:ext cx="121320" cy="237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1ECA656-47AF-4D42-9936-326C884804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252611" y="2307041"/>
                <a:ext cx="1929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AC6A9A-257F-47C3-B097-F026C607179C}"/>
                  </a:ext>
                </a:extLst>
              </p14:cNvPr>
              <p14:cNvContentPartPr/>
              <p14:nvPr/>
            </p14:nvContentPartPr>
            <p14:xfrm>
              <a:off x="11469691" y="2517281"/>
              <a:ext cx="164160" cy="296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AC6A9A-257F-47C3-B097-F026C60717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34051" y="2481641"/>
                <a:ext cx="2358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77061E7-2AC2-4195-94BE-A7EC3BCD5F5A}"/>
                  </a:ext>
                </a:extLst>
              </p14:cNvPr>
              <p14:cNvContentPartPr/>
              <p14:nvPr/>
            </p14:nvContentPartPr>
            <p14:xfrm>
              <a:off x="10384291" y="3275441"/>
              <a:ext cx="101160" cy="200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77061E7-2AC2-4195-94BE-A7EC3BCD5F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48651" y="3239441"/>
                <a:ext cx="172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D691AB9-28F9-4C91-A6FB-24BE858396EF}"/>
                  </a:ext>
                </a:extLst>
              </p14:cNvPr>
              <p14:cNvContentPartPr/>
              <p14:nvPr/>
            </p14:nvContentPartPr>
            <p14:xfrm>
              <a:off x="10781371" y="3209201"/>
              <a:ext cx="343800" cy="322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D691AB9-28F9-4C91-A6FB-24BE858396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45371" y="3173201"/>
                <a:ext cx="4154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050F26-86D9-4A3E-96EF-E8AF0D032342}"/>
                  </a:ext>
                </a:extLst>
              </p14:cNvPr>
              <p14:cNvContentPartPr/>
              <p14:nvPr/>
            </p14:nvContentPartPr>
            <p14:xfrm>
              <a:off x="11074771" y="3121001"/>
              <a:ext cx="259920" cy="387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050F26-86D9-4A3E-96EF-E8AF0D0323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38771" y="3085001"/>
                <a:ext cx="3315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6F90073-D8E3-4F0C-8822-457A13A6D041}"/>
                  </a:ext>
                </a:extLst>
              </p14:cNvPr>
              <p14:cNvContentPartPr/>
              <p14:nvPr/>
            </p14:nvContentPartPr>
            <p14:xfrm>
              <a:off x="10653931" y="3262121"/>
              <a:ext cx="530280" cy="462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6F90073-D8E3-4F0C-8822-457A13A6D0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18291" y="3226481"/>
                <a:ext cx="6019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1D467AC-D711-445A-A96D-34E6CB7C71DF}"/>
                  </a:ext>
                </a:extLst>
              </p14:cNvPr>
              <p14:cNvContentPartPr/>
              <p14:nvPr/>
            </p14:nvContentPartPr>
            <p14:xfrm>
              <a:off x="10885411" y="3204521"/>
              <a:ext cx="324000" cy="497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1D467AC-D711-445A-A96D-34E6CB7C71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49411" y="3168521"/>
                <a:ext cx="3956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1485BA-391B-41DC-8F56-5A6585287620}"/>
                  </a:ext>
                </a:extLst>
              </p14:cNvPr>
              <p14:cNvContentPartPr/>
              <p14:nvPr/>
            </p14:nvContentPartPr>
            <p14:xfrm>
              <a:off x="11186731" y="3699881"/>
              <a:ext cx="278640" cy="292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1485BA-391B-41DC-8F56-5A65852876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50731" y="3664241"/>
                <a:ext cx="350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081E598-B233-4851-98E4-0C20CF79132E}"/>
                  </a:ext>
                </a:extLst>
              </p14:cNvPr>
              <p14:cNvContentPartPr/>
              <p14:nvPr/>
            </p14:nvContentPartPr>
            <p14:xfrm>
              <a:off x="11686051" y="3099041"/>
              <a:ext cx="217080" cy="803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081E598-B233-4851-98E4-0C20CF7913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650411" y="3063401"/>
                <a:ext cx="28872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A25CCD-560E-4525-96AE-1F18CD5E5805}"/>
                  </a:ext>
                </a:extLst>
              </p14:cNvPr>
              <p14:cNvContentPartPr/>
              <p14:nvPr/>
            </p14:nvContentPartPr>
            <p14:xfrm>
              <a:off x="8455051" y="1394081"/>
              <a:ext cx="1347840" cy="1899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A25CCD-560E-4525-96AE-1F18CD5E58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19411" y="1358441"/>
                <a:ext cx="1419480" cy="19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EB1FF66-B830-4772-B238-CD4AA96AF04B}"/>
                  </a:ext>
                </a:extLst>
              </p14:cNvPr>
              <p14:cNvContentPartPr/>
              <p14:nvPr/>
            </p14:nvContentPartPr>
            <p14:xfrm>
              <a:off x="7015771" y="396161"/>
              <a:ext cx="82800" cy="398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EB1FF66-B830-4772-B238-CD4AA96AF04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80131" y="360161"/>
                <a:ext cx="1544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24FE01-2A15-4552-A9E8-9A90AA24B51E}"/>
                  </a:ext>
                </a:extLst>
              </p14:cNvPr>
              <p14:cNvContentPartPr/>
              <p14:nvPr/>
            </p14:nvContentPartPr>
            <p14:xfrm>
              <a:off x="7075171" y="376721"/>
              <a:ext cx="328680" cy="201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24FE01-2A15-4552-A9E8-9A90AA24B51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39531" y="340721"/>
                <a:ext cx="400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6A5F76-CB86-43B5-AF73-F36D7D8D473D}"/>
                  </a:ext>
                </a:extLst>
              </p14:cNvPr>
              <p14:cNvContentPartPr/>
              <p14:nvPr/>
            </p14:nvContentPartPr>
            <p14:xfrm>
              <a:off x="7414651" y="340721"/>
              <a:ext cx="256320" cy="370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6A5F76-CB86-43B5-AF73-F36D7D8D47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78651" y="305081"/>
                <a:ext cx="3279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580050-4C64-4C53-A4AF-1EF7EC6993D2}"/>
                  </a:ext>
                </a:extLst>
              </p14:cNvPr>
              <p14:cNvContentPartPr/>
              <p14:nvPr/>
            </p14:nvContentPartPr>
            <p14:xfrm>
              <a:off x="7590691" y="363761"/>
              <a:ext cx="596880" cy="798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580050-4C64-4C53-A4AF-1EF7EC6993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55051" y="327761"/>
                <a:ext cx="66852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F37FD41-E26E-492E-83AB-0F259FC5F9E8}"/>
                  </a:ext>
                </a:extLst>
              </p14:cNvPr>
              <p14:cNvContentPartPr/>
              <p14:nvPr/>
            </p14:nvContentPartPr>
            <p14:xfrm>
              <a:off x="8329051" y="330641"/>
              <a:ext cx="216720" cy="285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F37FD41-E26E-492E-83AB-0F259FC5F9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93051" y="295001"/>
                <a:ext cx="2883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18A1684-B754-4797-BFA7-8518810D2A21}"/>
                  </a:ext>
                </a:extLst>
              </p14:cNvPr>
              <p14:cNvContentPartPr/>
              <p14:nvPr/>
            </p14:nvContentPartPr>
            <p14:xfrm>
              <a:off x="8583211" y="412001"/>
              <a:ext cx="318960" cy="304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18A1684-B754-4797-BFA7-8518810D2A2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47211" y="376001"/>
                <a:ext cx="3906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CDBAE1B-72CB-40AD-977B-DF9984E81CB9}"/>
                  </a:ext>
                </a:extLst>
              </p14:cNvPr>
              <p14:cNvContentPartPr/>
              <p14:nvPr/>
            </p14:nvContentPartPr>
            <p14:xfrm>
              <a:off x="9204211" y="238481"/>
              <a:ext cx="298080" cy="438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CDBAE1B-72CB-40AD-977B-DF9984E81C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68571" y="202841"/>
                <a:ext cx="3697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93E0A1C-F80D-46E0-8ECA-2774266EE1D3}"/>
                  </a:ext>
                </a:extLst>
              </p14:cNvPr>
              <p14:cNvContentPartPr/>
              <p14:nvPr/>
            </p14:nvContentPartPr>
            <p14:xfrm>
              <a:off x="9573571" y="243161"/>
              <a:ext cx="199440" cy="392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93E0A1C-F80D-46E0-8ECA-2774266EE1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37931" y="207161"/>
                <a:ext cx="2710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9E57053-5B88-4DC4-95D3-F9CF8452F30E}"/>
                  </a:ext>
                </a:extLst>
              </p14:cNvPr>
              <p14:cNvContentPartPr/>
              <p14:nvPr/>
            </p14:nvContentPartPr>
            <p14:xfrm>
              <a:off x="10017451" y="467801"/>
              <a:ext cx="7560" cy="168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9E57053-5B88-4DC4-95D3-F9CF8452F3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81811" y="432161"/>
                <a:ext cx="79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C9D49A3-64CE-4885-848E-A5815F0DDB7E}"/>
                  </a:ext>
                </a:extLst>
              </p14:cNvPr>
              <p14:cNvContentPartPr/>
              <p14:nvPr/>
            </p14:nvContentPartPr>
            <p14:xfrm>
              <a:off x="10086931" y="107801"/>
              <a:ext cx="208440" cy="407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C9D49A3-64CE-4885-848E-A5815F0DDB7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51291" y="72161"/>
                <a:ext cx="2800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4340200-A51B-4FCC-A863-A764F3ED4FB4}"/>
                  </a:ext>
                </a:extLst>
              </p14:cNvPr>
              <p14:cNvContentPartPr/>
              <p14:nvPr/>
            </p14:nvContentPartPr>
            <p14:xfrm>
              <a:off x="10225891" y="338201"/>
              <a:ext cx="245880" cy="232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4340200-A51B-4FCC-A863-A764F3ED4FB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90251" y="302201"/>
                <a:ext cx="3175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FDC647D-2DE1-453D-8D7E-6B47C06A0DD0}"/>
                  </a:ext>
                </a:extLst>
              </p14:cNvPr>
              <p14:cNvContentPartPr/>
              <p14:nvPr/>
            </p14:nvContentPartPr>
            <p14:xfrm>
              <a:off x="10600291" y="275921"/>
              <a:ext cx="330120" cy="365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FDC647D-2DE1-453D-8D7E-6B47C06A0DD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64651" y="240281"/>
                <a:ext cx="4017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2FFBFBB-96FE-4089-86A8-EEBFD5DC8E0E}"/>
                  </a:ext>
                </a:extLst>
              </p14:cNvPr>
              <p14:cNvContentPartPr/>
              <p14:nvPr/>
            </p14:nvContentPartPr>
            <p14:xfrm>
              <a:off x="11401651" y="897281"/>
              <a:ext cx="150840" cy="21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2FFBFBB-96FE-4089-86A8-EEBFD5DC8E0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66011" y="861641"/>
                <a:ext cx="222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452A4A4-581D-4BFD-9AC2-57BFD58DA674}"/>
                  </a:ext>
                </a:extLst>
              </p14:cNvPr>
              <p14:cNvContentPartPr/>
              <p14:nvPr/>
            </p14:nvContentPartPr>
            <p14:xfrm>
              <a:off x="6458851" y="910241"/>
              <a:ext cx="4740120" cy="103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452A4A4-581D-4BFD-9AC2-57BFD58DA67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23211" y="874241"/>
                <a:ext cx="48117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DBE33D-02A8-48AE-858F-DFC011F52CD7}"/>
                  </a:ext>
                </a:extLst>
              </p14:cNvPr>
              <p14:cNvContentPartPr/>
              <p14:nvPr/>
            </p14:nvContentPartPr>
            <p14:xfrm>
              <a:off x="10440091" y="1147121"/>
              <a:ext cx="955440" cy="661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DBE33D-02A8-48AE-858F-DFC011F52C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04091" y="1111481"/>
                <a:ext cx="102708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F41EE1B-CD37-4766-80A4-9AA83CA5F96B}"/>
                  </a:ext>
                </a:extLst>
              </p14:cNvPr>
              <p14:cNvContentPartPr/>
              <p14:nvPr/>
            </p14:nvContentPartPr>
            <p14:xfrm>
              <a:off x="11340811" y="961361"/>
              <a:ext cx="179640" cy="60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F41EE1B-CD37-4766-80A4-9AA83CA5F9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305171" y="925361"/>
                <a:ext cx="2512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63A4FF-71DD-4808-BA71-4DB08B29D1C6}"/>
                  </a:ext>
                </a:extLst>
              </p14:cNvPr>
              <p14:cNvContentPartPr/>
              <p14:nvPr/>
            </p14:nvContentPartPr>
            <p14:xfrm>
              <a:off x="11060011" y="1072241"/>
              <a:ext cx="31320" cy="40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63A4FF-71DD-4808-BA71-4DB08B29D1C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024371" y="1036241"/>
                <a:ext cx="102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2AE5292-6636-41EE-A0C0-B8078A0EBFB2}"/>
                  </a:ext>
                </a:extLst>
              </p14:cNvPr>
              <p14:cNvContentPartPr/>
              <p14:nvPr/>
            </p14:nvContentPartPr>
            <p14:xfrm>
              <a:off x="10915651" y="1880441"/>
              <a:ext cx="132840" cy="16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2AE5292-6636-41EE-A0C0-B8078A0EBFB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80011" y="1844801"/>
                <a:ext cx="204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E700B67-B9F5-4962-BA4D-D20ED46E7E0E}"/>
                  </a:ext>
                </a:extLst>
              </p14:cNvPr>
              <p14:cNvContentPartPr/>
              <p14:nvPr/>
            </p14:nvContentPartPr>
            <p14:xfrm>
              <a:off x="10660411" y="1544201"/>
              <a:ext cx="26640" cy="31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E700B67-B9F5-4962-BA4D-D20ED46E7E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24411" y="1508561"/>
                <a:ext cx="98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F8522-AD5B-4DA9-8C54-DBE12B5C8DE0}"/>
                  </a:ext>
                </a:extLst>
              </p14:cNvPr>
              <p14:cNvContentPartPr/>
              <p14:nvPr/>
            </p14:nvContentPartPr>
            <p14:xfrm>
              <a:off x="9959851" y="1301561"/>
              <a:ext cx="326160" cy="213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F8522-AD5B-4DA9-8C54-DBE12B5C8DE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24211" y="1265921"/>
                <a:ext cx="3978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AC5E474-4890-4D34-BFBF-53AAB519BD26}"/>
                  </a:ext>
                </a:extLst>
              </p14:cNvPr>
              <p14:cNvContentPartPr/>
              <p14:nvPr/>
            </p14:nvContentPartPr>
            <p14:xfrm>
              <a:off x="9803971" y="1312361"/>
              <a:ext cx="171720" cy="212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AC5E474-4890-4D34-BFBF-53AAB519BD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68331" y="1276721"/>
                <a:ext cx="2433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B3ED51-9AF7-40F6-AE7D-B23682415EDC}"/>
                  </a:ext>
                </a:extLst>
              </p14:cNvPr>
              <p14:cNvContentPartPr/>
              <p14:nvPr/>
            </p14:nvContentPartPr>
            <p14:xfrm>
              <a:off x="8869051" y="3154121"/>
              <a:ext cx="730440" cy="45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B3ED51-9AF7-40F6-AE7D-B23682415ED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33051" y="3118481"/>
                <a:ext cx="80208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BD121B3D-32EA-402E-8A99-DCA3CC0AF03F}"/>
              </a:ext>
            </a:extLst>
          </p:cNvPr>
          <p:cNvGrpSpPr/>
          <p:nvPr/>
        </p:nvGrpSpPr>
        <p:grpSpPr>
          <a:xfrm>
            <a:off x="7215571" y="2298401"/>
            <a:ext cx="558000" cy="947880"/>
            <a:chOff x="7215571" y="2298401"/>
            <a:chExt cx="558000" cy="9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0BA800-8058-4790-8ACB-00AAC5DC6195}"/>
                    </a:ext>
                  </a:extLst>
                </p14:cNvPr>
                <p14:cNvContentPartPr/>
                <p14:nvPr/>
              </p14:nvContentPartPr>
              <p14:xfrm>
                <a:off x="7353451" y="2402081"/>
                <a:ext cx="270000" cy="684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0BA800-8058-4790-8ACB-00AAC5DC61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17811" y="2366441"/>
                  <a:ext cx="34164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933B58-8F54-430E-8EEA-F82F8FA6EE55}"/>
                    </a:ext>
                  </a:extLst>
                </p14:cNvPr>
                <p14:cNvContentPartPr/>
                <p14:nvPr/>
              </p14:nvContentPartPr>
              <p14:xfrm>
                <a:off x="7292971" y="2298401"/>
                <a:ext cx="474840" cy="77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933B58-8F54-430E-8EEA-F82F8FA6EE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56971" y="2262761"/>
                  <a:ext cx="54648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B2588B-A68C-4692-A8A5-ED6DB40B9FAF}"/>
                    </a:ext>
                  </a:extLst>
                </p14:cNvPr>
                <p14:cNvContentPartPr/>
                <p14:nvPr/>
              </p14:nvContentPartPr>
              <p14:xfrm>
                <a:off x="7334731" y="2366441"/>
                <a:ext cx="77040" cy="27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B2588B-A68C-4692-A8A5-ED6DB40B9F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99091" y="2330441"/>
                  <a:ext cx="148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8DB253-5BD8-44E4-9F54-95687DFF0B28}"/>
                    </a:ext>
                  </a:extLst>
                </p14:cNvPr>
                <p14:cNvContentPartPr/>
                <p14:nvPr/>
              </p14:nvContentPartPr>
              <p14:xfrm>
                <a:off x="7215571" y="3047561"/>
                <a:ext cx="558000" cy="198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8DB253-5BD8-44E4-9F54-95687DFF0B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79571" y="3011561"/>
                  <a:ext cx="629640" cy="27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405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58ACA60-BDA0-4786-97AF-B28BF8D47A0C}"/>
              </a:ext>
            </a:extLst>
          </p:cNvPr>
          <p:cNvGrpSpPr/>
          <p:nvPr/>
        </p:nvGrpSpPr>
        <p:grpSpPr>
          <a:xfrm>
            <a:off x="2424331" y="990521"/>
            <a:ext cx="7185960" cy="4584240"/>
            <a:chOff x="2424331" y="990521"/>
            <a:chExt cx="7185960" cy="45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B06F48-4A52-4FBD-A8DB-5C2CA98D5FD3}"/>
                    </a:ext>
                  </a:extLst>
                </p14:cNvPr>
                <p14:cNvContentPartPr/>
                <p14:nvPr/>
              </p14:nvContentPartPr>
              <p14:xfrm>
                <a:off x="2704411" y="2201561"/>
                <a:ext cx="307800" cy="294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B06F48-4A52-4FBD-A8DB-5C2CA98D5F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8771" y="2165921"/>
                  <a:ext cx="379440" cy="30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506821-24E4-4411-AA50-C149B238BCB6}"/>
                    </a:ext>
                  </a:extLst>
                </p14:cNvPr>
                <p14:cNvContentPartPr/>
                <p14:nvPr/>
              </p14:nvContentPartPr>
              <p14:xfrm>
                <a:off x="2544931" y="990521"/>
                <a:ext cx="435600" cy="45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506821-24E4-4411-AA50-C149B238BC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9291" y="954521"/>
                  <a:ext cx="507240" cy="46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83BAD9-DDDC-4890-8632-B3E30F7A9623}"/>
                    </a:ext>
                  </a:extLst>
                </p14:cNvPr>
                <p14:cNvContentPartPr/>
                <p14:nvPr/>
              </p14:nvContentPartPr>
              <p14:xfrm>
                <a:off x="2424331" y="4950521"/>
                <a:ext cx="7185960" cy="47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83BAD9-DDDC-4890-8632-B3E30F7A96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8331" y="4914521"/>
                  <a:ext cx="7257600" cy="55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AB6A52-FF99-45A6-8E2C-44807576852A}"/>
                  </a:ext>
                </a:extLst>
              </p14:cNvPr>
              <p14:cNvContentPartPr/>
              <p14:nvPr/>
            </p14:nvContentPartPr>
            <p14:xfrm>
              <a:off x="7483411" y="973241"/>
              <a:ext cx="136800" cy="14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AB6A52-FF99-45A6-8E2C-4480757685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7411" y="937241"/>
                <a:ext cx="2084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245586-3536-416E-95C2-F3A98C39892A}"/>
                  </a:ext>
                </a:extLst>
              </p14:cNvPr>
              <p14:cNvContentPartPr/>
              <p14:nvPr/>
            </p14:nvContentPartPr>
            <p14:xfrm>
              <a:off x="6138811" y="4096601"/>
              <a:ext cx="79920" cy="106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245586-3536-416E-95C2-F3A98C3989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3171" y="4060601"/>
                <a:ext cx="151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732AFC-9D30-452B-81AB-4F535761C653}"/>
                  </a:ext>
                </a:extLst>
              </p14:cNvPr>
              <p14:cNvContentPartPr/>
              <p14:nvPr/>
            </p14:nvContentPartPr>
            <p14:xfrm>
              <a:off x="3765331" y="3900401"/>
              <a:ext cx="88200" cy="10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732AFC-9D30-452B-81AB-4F535761C6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29691" y="3864761"/>
                <a:ext cx="1598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1CB861-206F-4B01-B37B-E3318B3109AE}"/>
                  </a:ext>
                </a:extLst>
              </p14:cNvPr>
              <p14:cNvContentPartPr/>
              <p14:nvPr/>
            </p14:nvContentPartPr>
            <p14:xfrm>
              <a:off x="7625251" y="2139281"/>
              <a:ext cx="87840" cy="13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1CB861-206F-4B01-B37B-E3318B3109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9251" y="2103641"/>
                <a:ext cx="159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6D0038-D4A4-4767-8949-EA8B95A97533}"/>
                  </a:ext>
                </a:extLst>
              </p14:cNvPr>
              <p14:cNvContentPartPr/>
              <p14:nvPr/>
            </p14:nvContentPartPr>
            <p14:xfrm>
              <a:off x="5314771" y="2552561"/>
              <a:ext cx="119880" cy="115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6D0038-D4A4-4767-8949-EA8B95A975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9131" y="2516921"/>
                <a:ext cx="191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DB303C-E2CA-4C10-B144-DC87ABEAC712}"/>
                  </a:ext>
                </a:extLst>
              </p14:cNvPr>
              <p14:cNvContentPartPr/>
              <p14:nvPr/>
            </p14:nvContentPartPr>
            <p14:xfrm>
              <a:off x="3447091" y="944441"/>
              <a:ext cx="5462640" cy="414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DB303C-E2CA-4C10-B144-DC87ABEAC7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1091" y="908441"/>
                <a:ext cx="5534280" cy="421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3441ED1-6ECF-4173-B8D3-04B06FD7900D}"/>
              </a:ext>
            </a:extLst>
          </p:cNvPr>
          <p:cNvGrpSpPr/>
          <p:nvPr/>
        </p:nvGrpSpPr>
        <p:grpSpPr>
          <a:xfrm>
            <a:off x="7637491" y="1067201"/>
            <a:ext cx="527760" cy="503280"/>
            <a:chOff x="7637491" y="1067201"/>
            <a:chExt cx="52776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27647C-ED4E-45FE-ACBD-924E3A49AB08}"/>
                    </a:ext>
                  </a:extLst>
                </p14:cNvPr>
                <p14:cNvContentPartPr/>
                <p14:nvPr/>
              </p14:nvContentPartPr>
              <p14:xfrm>
                <a:off x="7637491" y="1067201"/>
                <a:ext cx="429840" cy="50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27647C-ED4E-45FE-ACBD-924E3A49AB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01491" y="1031201"/>
                  <a:ext cx="5014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B78D16-FA97-4B13-AF92-5C634B75D330}"/>
                    </a:ext>
                  </a:extLst>
                </p14:cNvPr>
                <p14:cNvContentPartPr/>
                <p14:nvPr/>
              </p14:nvContentPartPr>
              <p14:xfrm>
                <a:off x="7876531" y="1290401"/>
                <a:ext cx="288720" cy="18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B78D16-FA97-4B13-AF92-5C634B75D3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40891" y="1254401"/>
                  <a:ext cx="36036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63F817-286B-4A66-8E66-E173020CCAEC}"/>
                  </a:ext>
                </a:extLst>
              </p14:cNvPr>
              <p14:cNvContentPartPr/>
              <p14:nvPr/>
            </p14:nvContentPartPr>
            <p14:xfrm>
              <a:off x="7424731" y="1925081"/>
              <a:ext cx="274320" cy="30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63F817-286B-4A66-8E66-E173020CCA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88731" y="1889441"/>
                <a:ext cx="34596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623A30D-DAA8-4B42-8D39-7C4F254D5DBA}"/>
              </a:ext>
            </a:extLst>
          </p:cNvPr>
          <p:cNvGrpSpPr/>
          <p:nvPr/>
        </p:nvGrpSpPr>
        <p:grpSpPr>
          <a:xfrm>
            <a:off x="3723211" y="4069961"/>
            <a:ext cx="623520" cy="510840"/>
            <a:chOff x="3723211" y="4069961"/>
            <a:chExt cx="62352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88A7EC-2EE6-4BEA-83AA-6254484EA166}"/>
                    </a:ext>
                  </a:extLst>
                </p14:cNvPr>
                <p14:cNvContentPartPr/>
                <p14:nvPr/>
              </p14:nvContentPartPr>
              <p14:xfrm>
                <a:off x="3723211" y="4069961"/>
                <a:ext cx="497160" cy="51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88A7EC-2EE6-4BEA-83AA-6254484EA1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87211" y="4034321"/>
                  <a:ext cx="568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44725A-3746-42AF-BCF0-D5BAACC4265C}"/>
                    </a:ext>
                  </a:extLst>
                </p14:cNvPr>
                <p14:cNvContentPartPr/>
                <p14:nvPr/>
              </p14:nvContentPartPr>
              <p14:xfrm>
                <a:off x="4038931" y="4306121"/>
                <a:ext cx="307800" cy="125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44725A-3746-42AF-BCF0-D5BAACC426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3291" y="4270481"/>
                  <a:ext cx="3794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4EF13A-E459-44D3-B579-1F8E37709D2A}"/>
                  </a:ext>
                </a:extLst>
              </p14:cNvPr>
              <p14:cNvContentPartPr/>
              <p14:nvPr/>
            </p14:nvContentPartPr>
            <p14:xfrm>
              <a:off x="6115771" y="4121441"/>
              <a:ext cx="33840" cy="83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4EF13A-E459-44D3-B579-1F8E37709D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80131" y="4085801"/>
                <a:ext cx="10548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5A99198-1A81-4E01-9BA0-7EC27E8504CC}"/>
              </a:ext>
            </a:extLst>
          </p:cNvPr>
          <p:cNvGrpSpPr/>
          <p:nvPr/>
        </p:nvGrpSpPr>
        <p:grpSpPr>
          <a:xfrm>
            <a:off x="1467451" y="433601"/>
            <a:ext cx="942480" cy="675000"/>
            <a:chOff x="1467451" y="433601"/>
            <a:chExt cx="94248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20A0A4-77E8-498C-B606-D00EF58D542E}"/>
                    </a:ext>
                  </a:extLst>
                </p14:cNvPr>
                <p14:cNvContentPartPr/>
                <p14:nvPr/>
              </p14:nvContentPartPr>
              <p14:xfrm>
                <a:off x="1983691" y="466361"/>
                <a:ext cx="426240" cy="642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20A0A4-77E8-498C-B606-D00EF58D54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7691" y="430361"/>
                  <a:ext cx="4978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7F7D58-B5C0-474A-9F6F-35C135863A5A}"/>
                    </a:ext>
                  </a:extLst>
                </p14:cNvPr>
                <p14:cNvContentPartPr/>
                <p14:nvPr/>
              </p14:nvContentPartPr>
              <p14:xfrm>
                <a:off x="1467451" y="433601"/>
                <a:ext cx="291960" cy="528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7F7D58-B5C0-474A-9F6F-35C135863A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1811" y="397961"/>
                  <a:ext cx="3636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B5F45B-D3B3-4EC6-8CE6-286309E81524}"/>
                    </a:ext>
                  </a:extLst>
                </p14:cNvPr>
                <p14:cNvContentPartPr/>
                <p14:nvPr/>
              </p14:nvContentPartPr>
              <p14:xfrm>
                <a:off x="1895851" y="458441"/>
                <a:ext cx="70200" cy="242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B5F45B-D3B3-4EC6-8CE6-286309E815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9851" y="422801"/>
                  <a:ext cx="141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91286A-31A9-47B5-9C01-C303495CF23A}"/>
                    </a:ext>
                  </a:extLst>
                </p14:cNvPr>
                <p14:cNvContentPartPr/>
                <p14:nvPr/>
              </p14:nvContentPartPr>
              <p14:xfrm>
                <a:off x="1863451" y="817361"/>
                <a:ext cx="132840" cy="3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91286A-31A9-47B5-9C01-C303495CF2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27811" y="781721"/>
                  <a:ext cx="2044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DEFBE8-AAA3-416B-AA9D-744BBF258CAF}"/>
              </a:ext>
            </a:extLst>
          </p:cNvPr>
          <p:cNvGrpSpPr/>
          <p:nvPr/>
        </p:nvGrpSpPr>
        <p:grpSpPr>
          <a:xfrm>
            <a:off x="9406531" y="5630921"/>
            <a:ext cx="1218600" cy="797760"/>
            <a:chOff x="9406531" y="5630921"/>
            <a:chExt cx="1218600" cy="79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E81CC4-8A39-403B-B973-4B866F250301}"/>
                    </a:ext>
                  </a:extLst>
                </p14:cNvPr>
                <p14:cNvContentPartPr/>
                <p14:nvPr/>
              </p14:nvContentPartPr>
              <p14:xfrm>
                <a:off x="9994051" y="5630921"/>
                <a:ext cx="631080" cy="53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E81CC4-8A39-403B-B973-4B866F2503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58051" y="5595281"/>
                  <a:ext cx="7027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252F09-FBCC-4B42-919A-594536C30933}"/>
                    </a:ext>
                  </a:extLst>
                </p14:cNvPr>
                <p14:cNvContentPartPr/>
                <p14:nvPr/>
              </p14:nvContentPartPr>
              <p14:xfrm>
                <a:off x="9406531" y="5801201"/>
                <a:ext cx="330840" cy="248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252F09-FBCC-4B42-919A-594536C309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70891" y="5765561"/>
                  <a:ext cx="402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04995F-B6CD-4764-B446-4CBD2A69AC5C}"/>
                    </a:ext>
                  </a:extLst>
                </p14:cNvPr>
                <p14:cNvContentPartPr/>
                <p14:nvPr/>
              </p14:nvContentPartPr>
              <p14:xfrm>
                <a:off x="9467371" y="5723801"/>
                <a:ext cx="204120" cy="45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04995F-B6CD-4764-B446-4CBD2A69AC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31731" y="5687801"/>
                  <a:ext cx="2757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7E4E7B-DC98-46FB-B06C-6C133A837F53}"/>
                    </a:ext>
                  </a:extLst>
                </p14:cNvPr>
                <p14:cNvContentPartPr/>
                <p14:nvPr/>
              </p14:nvContentPartPr>
              <p14:xfrm>
                <a:off x="9833491" y="5957441"/>
                <a:ext cx="70200" cy="19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7E4E7B-DC98-46FB-B06C-6C133A837F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97491" y="5921441"/>
                  <a:ext cx="141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BB9C6E-3979-464D-A509-0D8FD39DE512}"/>
                    </a:ext>
                  </a:extLst>
                </p14:cNvPr>
                <p14:cNvContentPartPr/>
                <p14:nvPr/>
              </p14:nvContentPartPr>
              <p14:xfrm>
                <a:off x="9757531" y="5851961"/>
                <a:ext cx="77400" cy="31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BB9C6E-3979-464D-A509-0D8FD39DE5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21531" y="5816321"/>
                  <a:ext cx="1490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F5D3AB-14E0-458B-925B-B134B7E3F451}"/>
                    </a:ext>
                  </a:extLst>
                </p14:cNvPr>
                <p14:cNvContentPartPr/>
                <p14:nvPr/>
              </p14:nvContentPartPr>
              <p14:xfrm>
                <a:off x="9733771" y="6327161"/>
                <a:ext cx="269640" cy="10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F5D3AB-14E0-458B-925B-B134B7E3F4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97771" y="6291161"/>
                  <a:ext cx="3412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9B4B1-95C7-446B-A3BC-387A612E8442}"/>
              </a:ext>
            </a:extLst>
          </p:cNvPr>
          <p:cNvGrpSpPr/>
          <p:nvPr/>
        </p:nvGrpSpPr>
        <p:grpSpPr>
          <a:xfrm>
            <a:off x="5257531" y="2571281"/>
            <a:ext cx="1157400" cy="3372840"/>
            <a:chOff x="5257531" y="2571281"/>
            <a:chExt cx="1157400" cy="337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0EB113-9FD8-4C17-8F35-EC60EF53B0B8}"/>
                    </a:ext>
                  </a:extLst>
                </p14:cNvPr>
                <p14:cNvContentPartPr/>
                <p14:nvPr/>
              </p14:nvContentPartPr>
              <p14:xfrm>
                <a:off x="5530411" y="3441761"/>
                <a:ext cx="637200" cy="75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0EB113-9FD8-4C17-8F35-EC60EF53B0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94411" y="3405761"/>
                  <a:ext cx="70884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B9C9DA-A510-4382-AAB2-5B1F29056DBF}"/>
                    </a:ext>
                  </a:extLst>
                </p14:cNvPr>
                <p14:cNvContentPartPr/>
                <p14:nvPr/>
              </p14:nvContentPartPr>
              <p14:xfrm>
                <a:off x="5616451" y="3352841"/>
                <a:ext cx="162720" cy="35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B9C9DA-A510-4382-AAB2-5B1F29056D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80451" y="3317201"/>
                  <a:ext cx="234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50842-E322-4C0F-9879-3AE46DFE7A99}"/>
                    </a:ext>
                  </a:extLst>
                </p14:cNvPr>
                <p14:cNvContentPartPr/>
                <p14:nvPr/>
              </p14:nvContentPartPr>
              <p14:xfrm>
                <a:off x="5379211" y="2571281"/>
                <a:ext cx="488520" cy="55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50842-E322-4C0F-9879-3AE46DFE7A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43211" y="2535641"/>
                  <a:ext cx="5601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D1E9CF-34C3-4A55-9A59-66194BA33DBF}"/>
                    </a:ext>
                  </a:extLst>
                </p14:cNvPr>
                <p14:cNvContentPartPr/>
                <p14:nvPr/>
              </p14:nvContentPartPr>
              <p14:xfrm>
                <a:off x="5767651" y="2879441"/>
                <a:ext cx="307080" cy="20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D1E9CF-34C3-4A55-9A59-66194BA33D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1651" y="2843441"/>
                  <a:ext cx="378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E11151-E447-4775-A28F-C99DEBBD1443}"/>
                    </a:ext>
                  </a:extLst>
                </p14:cNvPr>
                <p14:cNvContentPartPr/>
                <p14:nvPr/>
              </p14:nvContentPartPr>
              <p14:xfrm>
                <a:off x="5477851" y="4981121"/>
                <a:ext cx="20520" cy="238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E11151-E447-4775-A28F-C99DEBBD14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42211" y="4945481"/>
                  <a:ext cx="92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F859B1-F975-41E0-A81B-99CB2409B225}"/>
                    </a:ext>
                  </a:extLst>
                </p14:cNvPr>
                <p14:cNvContentPartPr/>
                <p14:nvPr/>
              </p14:nvContentPartPr>
              <p14:xfrm>
                <a:off x="5257531" y="5630561"/>
                <a:ext cx="276840" cy="313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F859B1-F975-41E0-A81B-99CB2409B2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21891" y="5594921"/>
                  <a:ext cx="348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9DB22A-6B8E-4E27-BED9-437313D9A655}"/>
                    </a:ext>
                  </a:extLst>
                </p14:cNvPr>
                <p14:cNvContentPartPr/>
                <p14:nvPr/>
              </p14:nvContentPartPr>
              <p14:xfrm>
                <a:off x="5660731" y="5836121"/>
                <a:ext cx="40320" cy="2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9DB22A-6B8E-4E27-BED9-437313D9A6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24731" y="5800121"/>
                  <a:ext cx="111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6DAC76-4993-4447-A405-96AF1D88A3F7}"/>
                    </a:ext>
                  </a:extLst>
                </p14:cNvPr>
                <p14:cNvContentPartPr/>
                <p14:nvPr/>
              </p14:nvContentPartPr>
              <p14:xfrm>
                <a:off x="5721931" y="5544161"/>
                <a:ext cx="202320" cy="33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6DAC76-4993-4447-A405-96AF1D88A3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86291" y="5508521"/>
                  <a:ext cx="273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598E21-D156-4271-9321-399DAEB71995}"/>
                    </a:ext>
                  </a:extLst>
                </p14:cNvPr>
                <p14:cNvContentPartPr/>
                <p14:nvPr/>
              </p14:nvContentPartPr>
              <p14:xfrm>
                <a:off x="5805811" y="5686361"/>
                <a:ext cx="236880" cy="46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598E21-D156-4271-9321-399DAEB719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69811" y="5650361"/>
                  <a:ext cx="308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62C2DB-78C2-4D7C-944D-2CD233C3193F}"/>
                    </a:ext>
                  </a:extLst>
                </p14:cNvPr>
                <p14:cNvContentPartPr/>
                <p14:nvPr/>
              </p14:nvContentPartPr>
              <p14:xfrm>
                <a:off x="6193891" y="5526521"/>
                <a:ext cx="221040" cy="35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62C2DB-78C2-4D7C-944D-2CD233C319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7891" y="5490521"/>
                  <a:ext cx="292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2781D0-3C6F-4A72-8577-B79AE08C14CA}"/>
                    </a:ext>
                  </a:extLst>
                </p14:cNvPr>
                <p14:cNvContentPartPr/>
                <p14:nvPr/>
              </p14:nvContentPartPr>
              <p14:xfrm>
                <a:off x="5505571" y="4989401"/>
                <a:ext cx="16560" cy="25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2781D0-3C6F-4A72-8577-B79AE08C14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69931" y="4953401"/>
                  <a:ext cx="88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6EBFDB-8207-4D8A-B979-895F6A06EFC5}"/>
                    </a:ext>
                  </a:extLst>
                </p14:cNvPr>
                <p14:cNvContentPartPr/>
                <p14:nvPr/>
              </p14:nvContentPartPr>
              <p14:xfrm>
                <a:off x="5532571" y="4579721"/>
                <a:ext cx="19800" cy="81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6EBFDB-8207-4D8A-B979-895F6A06EF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96571" y="4543721"/>
                  <a:ext cx="91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872CBA-98E9-4F4B-AD15-B29E64970E7F}"/>
                    </a:ext>
                  </a:extLst>
                </p14:cNvPr>
                <p14:cNvContentPartPr/>
                <p14:nvPr/>
              </p14:nvContentPartPr>
              <p14:xfrm>
                <a:off x="5443291" y="3577841"/>
                <a:ext cx="108000" cy="763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872CBA-98E9-4F4B-AD15-B29E64970E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07291" y="3541841"/>
                  <a:ext cx="179640" cy="83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37BD9AB-19A7-4271-8AEA-C1A75A4F30CD}"/>
              </a:ext>
            </a:extLst>
          </p:cNvPr>
          <p:cNvGrpSpPr/>
          <p:nvPr/>
        </p:nvGrpSpPr>
        <p:grpSpPr>
          <a:xfrm>
            <a:off x="5294251" y="6018641"/>
            <a:ext cx="1255680" cy="234720"/>
            <a:chOff x="5294251" y="6018641"/>
            <a:chExt cx="125568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82FF67-6A14-4332-B434-6B19A3E304D5}"/>
                    </a:ext>
                  </a:extLst>
                </p14:cNvPr>
                <p14:cNvContentPartPr/>
                <p14:nvPr/>
              </p14:nvContentPartPr>
              <p14:xfrm>
                <a:off x="6473611" y="6018641"/>
                <a:ext cx="11520" cy="1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82FF67-6A14-4332-B434-6B19A3E304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37611" y="5982641"/>
                  <a:ext cx="83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85DFE2-AC1D-404E-9443-37F42B528B57}"/>
                    </a:ext>
                  </a:extLst>
                </p14:cNvPr>
                <p14:cNvContentPartPr/>
                <p14:nvPr/>
              </p14:nvContentPartPr>
              <p14:xfrm>
                <a:off x="5294251" y="6019001"/>
                <a:ext cx="1255680" cy="175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85DFE2-AC1D-404E-9443-37F42B528B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8611" y="5983001"/>
                  <a:ext cx="1327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704483-5A9B-4B2D-9024-F3EF09CF2779}"/>
                    </a:ext>
                  </a:extLst>
                </p14:cNvPr>
                <p14:cNvContentPartPr/>
                <p14:nvPr/>
              </p14:nvContentPartPr>
              <p14:xfrm>
                <a:off x="5692771" y="6143201"/>
                <a:ext cx="489600" cy="110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704483-5A9B-4B2D-9024-F3EF09CF27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56771" y="6107201"/>
                  <a:ext cx="5612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5A43651-CC87-4006-9983-37807DA617C5}"/>
              </a:ext>
            </a:extLst>
          </p:cNvPr>
          <p:cNvGrpSpPr/>
          <p:nvPr/>
        </p:nvGrpSpPr>
        <p:grpSpPr>
          <a:xfrm>
            <a:off x="10669051" y="1464641"/>
            <a:ext cx="496800" cy="604800"/>
            <a:chOff x="10669051" y="1464641"/>
            <a:chExt cx="49680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EBF08EE-00E4-4280-85A7-E5C04D637193}"/>
                    </a:ext>
                  </a:extLst>
                </p14:cNvPr>
                <p14:cNvContentPartPr/>
                <p14:nvPr/>
              </p14:nvContentPartPr>
              <p14:xfrm>
                <a:off x="10669051" y="1464641"/>
                <a:ext cx="260640" cy="49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EBF08EE-00E4-4280-85A7-E5C04D6371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33411" y="1428641"/>
                  <a:ext cx="33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C0F7BF-6040-4053-8C91-D7AF574853C9}"/>
                    </a:ext>
                  </a:extLst>
                </p14:cNvPr>
                <p14:cNvContentPartPr/>
                <p14:nvPr/>
              </p14:nvContentPartPr>
              <p14:xfrm>
                <a:off x="11085571" y="1800521"/>
                <a:ext cx="80280" cy="268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C0F7BF-6040-4053-8C91-D7AF574853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49571" y="1764521"/>
                  <a:ext cx="151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54D6A55-4E92-4E35-8530-7137C51896C4}"/>
                    </a:ext>
                  </a:extLst>
                </p14:cNvPr>
                <p14:cNvContentPartPr/>
                <p14:nvPr/>
              </p14:nvContentPartPr>
              <p14:xfrm>
                <a:off x="11133811" y="1614761"/>
                <a:ext cx="10440" cy="1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54D6A55-4E92-4E35-8530-7137C51896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97811" y="1578761"/>
                  <a:ext cx="8208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442E7F5-5802-4DAF-B500-DC3EE45C8B18}"/>
                  </a:ext>
                </a:extLst>
              </p14:cNvPr>
              <p14:cNvContentPartPr/>
              <p14:nvPr/>
            </p14:nvContentPartPr>
            <p14:xfrm>
              <a:off x="6198571" y="4067801"/>
              <a:ext cx="138240" cy="180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442E7F5-5802-4DAF-B500-DC3EE45C8B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62931" y="4032161"/>
                <a:ext cx="209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30BC282-158B-423B-8801-2AB71F957490}"/>
                  </a:ext>
                </a:extLst>
              </p14:cNvPr>
              <p14:cNvContentPartPr/>
              <p14:nvPr/>
            </p14:nvContentPartPr>
            <p14:xfrm>
              <a:off x="6128371" y="4046201"/>
              <a:ext cx="228600" cy="172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30BC282-158B-423B-8801-2AB71F9574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92371" y="4010201"/>
                <a:ext cx="30024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EAE437E-5415-4B13-A2A0-F3DF37EED73E}"/>
              </a:ext>
            </a:extLst>
          </p:cNvPr>
          <p:cNvGrpSpPr/>
          <p:nvPr/>
        </p:nvGrpSpPr>
        <p:grpSpPr>
          <a:xfrm>
            <a:off x="11661211" y="1400201"/>
            <a:ext cx="371880" cy="583560"/>
            <a:chOff x="11661211" y="1400201"/>
            <a:chExt cx="37188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CA781BC-AB41-483B-99D9-E8E4BDAA7248}"/>
                    </a:ext>
                  </a:extLst>
                </p14:cNvPr>
                <p14:cNvContentPartPr/>
                <p14:nvPr/>
              </p14:nvContentPartPr>
              <p14:xfrm>
                <a:off x="11661211" y="1400201"/>
                <a:ext cx="217080" cy="407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CA781BC-AB41-483B-99D9-E8E4BDAA72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25211" y="1364561"/>
                  <a:ext cx="2887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368BAD-1CDB-4865-B198-DEFD3F75924C}"/>
                    </a:ext>
                  </a:extLst>
                </p14:cNvPr>
                <p14:cNvContentPartPr/>
                <p14:nvPr/>
              </p14:nvContentPartPr>
              <p14:xfrm>
                <a:off x="11951371" y="1808081"/>
                <a:ext cx="81720" cy="175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368BAD-1CDB-4865-B198-DEFD3F7592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15731" y="1772441"/>
                  <a:ext cx="153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D0EA815-B419-4C04-9009-B5D3DC2A4501}"/>
                    </a:ext>
                  </a:extLst>
                </p14:cNvPr>
                <p14:cNvContentPartPr/>
                <p14:nvPr/>
              </p14:nvContentPartPr>
              <p14:xfrm>
                <a:off x="12007531" y="1615121"/>
                <a:ext cx="2520" cy="4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D0EA815-B419-4C04-9009-B5D3DC2A45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71891" y="1579481"/>
                  <a:ext cx="7416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9388EA6-66FA-4E89-9DB7-665A02CBE84C}"/>
                  </a:ext>
                </a:extLst>
              </p14:cNvPr>
              <p14:cNvContentPartPr/>
              <p14:nvPr/>
            </p14:nvContentPartPr>
            <p14:xfrm>
              <a:off x="11773171" y="1113281"/>
              <a:ext cx="289080" cy="100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9388EA6-66FA-4E89-9DB7-665A02CBE84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737531" y="1077281"/>
                <a:ext cx="36072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1E0C3DA-B183-4C6B-BDFD-D925DE07309B}"/>
              </a:ext>
            </a:extLst>
          </p:cNvPr>
          <p:cNvGrpSpPr/>
          <p:nvPr/>
        </p:nvGrpSpPr>
        <p:grpSpPr>
          <a:xfrm>
            <a:off x="796771" y="937601"/>
            <a:ext cx="9113400" cy="4654440"/>
            <a:chOff x="796771" y="937601"/>
            <a:chExt cx="9113400" cy="46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927543-09C1-4A68-A900-C8EBF6172339}"/>
                    </a:ext>
                  </a:extLst>
                </p14:cNvPr>
                <p14:cNvContentPartPr/>
                <p14:nvPr/>
              </p14:nvContentPartPr>
              <p14:xfrm>
                <a:off x="2552491" y="3447881"/>
                <a:ext cx="2933280" cy="10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927543-09C1-4A68-A900-C8EBF61723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16491" y="3411881"/>
                  <a:ext cx="3004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E8EB174-B43C-4CC5-ADB6-1106D58C331D}"/>
                    </a:ext>
                  </a:extLst>
                </p14:cNvPr>
                <p14:cNvContentPartPr/>
                <p14:nvPr/>
              </p14:nvContentPartPr>
              <p14:xfrm>
                <a:off x="5371651" y="3424481"/>
                <a:ext cx="148680" cy="171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E8EB174-B43C-4CC5-ADB6-1106D58C33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35651" y="3388481"/>
                  <a:ext cx="220320" cy="17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97AD6EE-B94C-4322-9132-3957312C099F}"/>
                    </a:ext>
                  </a:extLst>
                </p14:cNvPr>
                <p14:cNvContentPartPr/>
                <p14:nvPr/>
              </p14:nvContentPartPr>
              <p14:xfrm>
                <a:off x="2815291" y="3478121"/>
                <a:ext cx="2678400" cy="55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97AD6EE-B94C-4322-9132-3957312C09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79651" y="3442481"/>
                  <a:ext cx="2750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733DF4-DA36-4748-8F42-C25EDC048C1E}"/>
                    </a:ext>
                  </a:extLst>
                </p14:cNvPr>
                <p14:cNvContentPartPr/>
                <p14:nvPr/>
              </p14:nvContentPartPr>
              <p14:xfrm>
                <a:off x="1877851" y="3039281"/>
                <a:ext cx="440280" cy="595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733DF4-DA36-4748-8F42-C25EDC048C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42211" y="3003641"/>
                  <a:ext cx="51192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9EE2AE-E767-440C-BF12-13A17BD6C2B7}"/>
                    </a:ext>
                  </a:extLst>
                </p14:cNvPr>
                <p14:cNvContentPartPr/>
                <p14:nvPr/>
              </p14:nvContentPartPr>
              <p14:xfrm>
                <a:off x="1179091" y="3278321"/>
                <a:ext cx="274320" cy="452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9EE2AE-E767-440C-BF12-13A17BD6C2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3091" y="3242321"/>
                  <a:ext cx="3459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C371FD-D8AD-471C-9F59-B5A6C2B78EBE}"/>
                    </a:ext>
                  </a:extLst>
                </p14:cNvPr>
                <p14:cNvContentPartPr/>
                <p14:nvPr/>
              </p14:nvContentPartPr>
              <p14:xfrm>
                <a:off x="1061731" y="2971961"/>
                <a:ext cx="271440" cy="93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C371FD-D8AD-471C-9F59-B5A6C2B78EB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6091" y="2936321"/>
                  <a:ext cx="343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A7CD47-F241-493F-B2F8-94E9C2A21B30}"/>
                    </a:ext>
                  </a:extLst>
                </p14:cNvPr>
                <p14:cNvContentPartPr/>
                <p14:nvPr/>
              </p14:nvContentPartPr>
              <p14:xfrm>
                <a:off x="1873891" y="2938121"/>
                <a:ext cx="293040" cy="86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A7CD47-F241-493F-B2F8-94E9C2A21B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37891" y="2902121"/>
                  <a:ext cx="364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0B623C-5FEE-4DE6-927B-965926FC22D4}"/>
                    </a:ext>
                  </a:extLst>
                </p14:cNvPr>
                <p14:cNvContentPartPr/>
                <p14:nvPr/>
              </p14:nvContentPartPr>
              <p14:xfrm>
                <a:off x="1600291" y="3392441"/>
                <a:ext cx="129600" cy="202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0B623C-5FEE-4DE6-927B-965926FC22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64291" y="3356801"/>
                  <a:ext cx="201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B508EF-5EA9-42E1-92B0-2F504B7BEDB9}"/>
                    </a:ext>
                  </a:extLst>
                </p14:cNvPr>
                <p14:cNvContentPartPr/>
                <p14:nvPr/>
              </p14:nvContentPartPr>
              <p14:xfrm>
                <a:off x="1708291" y="3708881"/>
                <a:ext cx="256320" cy="104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B508EF-5EA9-42E1-92B0-2F504B7BED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2291" y="3673241"/>
                  <a:ext cx="327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C700E5-AFD7-4796-AF6A-FA37069B9ACC}"/>
                    </a:ext>
                  </a:extLst>
                </p14:cNvPr>
                <p14:cNvContentPartPr/>
                <p14:nvPr/>
              </p14:nvContentPartPr>
              <p14:xfrm>
                <a:off x="5290291" y="3515561"/>
                <a:ext cx="178920" cy="16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C700E5-AFD7-4796-AF6A-FA37069B9A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54651" y="3479921"/>
                  <a:ext cx="250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89655A-717E-4784-99F2-C4013EA8F351}"/>
                    </a:ext>
                  </a:extLst>
                </p14:cNvPr>
                <p14:cNvContentPartPr/>
                <p14:nvPr/>
              </p14:nvContentPartPr>
              <p14:xfrm>
                <a:off x="3545371" y="4873481"/>
                <a:ext cx="43920" cy="2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89655A-717E-4784-99F2-C4013EA8F3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09731" y="4837481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22235BB-5DE3-400F-9DE8-D42989DEB22C}"/>
                    </a:ext>
                  </a:extLst>
                </p14:cNvPr>
                <p14:cNvContentPartPr/>
                <p14:nvPr/>
              </p14:nvContentPartPr>
              <p14:xfrm>
                <a:off x="3550051" y="937601"/>
                <a:ext cx="5307480" cy="414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22235BB-5DE3-400F-9DE8-D42989DEB2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14051" y="901601"/>
                  <a:ext cx="5379120" cy="42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14FBD0-BC1B-4393-8681-3400907C21B3}"/>
                    </a:ext>
                  </a:extLst>
                </p14:cNvPr>
                <p14:cNvContentPartPr/>
                <p14:nvPr/>
              </p14:nvContentPartPr>
              <p14:xfrm>
                <a:off x="6095251" y="4989041"/>
                <a:ext cx="69840" cy="113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14FBD0-BC1B-4393-8681-3400907C21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59251" y="4953041"/>
                  <a:ext cx="141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AFC541-CE53-427C-A721-5C0004608E45}"/>
                    </a:ext>
                  </a:extLst>
                </p14:cNvPr>
                <p14:cNvContentPartPr/>
                <p14:nvPr/>
              </p14:nvContentPartPr>
              <p14:xfrm>
                <a:off x="6063211" y="4153121"/>
                <a:ext cx="108000" cy="9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AFC541-CE53-427C-A721-5C0004608E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27211" y="4117481"/>
                  <a:ext cx="179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29A947-DD4C-497B-A81D-9B8230C85B16}"/>
                    </a:ext>
                  </a:extLst>
                </p14:cNvPr>
                <p14:cNvContentPartPr/>
                <p14:nvPr/>
              </p14:nvContentPartPr>
              <p14:xfrm>
                <a:off x="2789731" y="4198841"/>
                <a:ext cx="3331080" cy="60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29A947-DD4C-497B-A81D-9B8230C85B1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4091" y="4162841"/>
                  <a:ext cx="3402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A9D4DE-2360-4DE9-B7F4-97E800A461A8}"/>
                    </a:ext>
                  </a:extLst>
                </p14:cNvPr>
                <p14:cNvContentPartPr/>
                <p14:nvPr/>
              </p14:nvContentPartPr>
              <p14:xfrm>
                <a:off x="796771" y="4414841"/>
                <a:ext cx="236880" cy="208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A9D4DE-2360-4DE9-B7F4-97E800A461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771" y="4378841"/>
                  <a:ext cx="308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521D976-278D-4D92-B525-3590C8B58E73}"/>
                    </a:ext>
                  </a:extLst>
                </p14:cNvPr>
                <p14:cNvContentPartPr/>
                <p14:nvPr/>
              </p14:nvContentPartPr>
              <p14:xfrm>
                <a:off x="1060291" y="4221161"/>
                <a:ext cx="272160" cy="320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521D976-278D-4D92-B525-3590C8B58E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4291" y="4185161"/>
                  <a:ext cx="3438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9EA896-C5A3-46C6-9C21-BD94B047893D}"/>
                    </a:ext>
                  </a:extLst>
                </p14:cNvPr>
                <p14:cNvContentPartPr/>
                <p14:nvPr/>
              </p14:nvContentPartPr>
              <p14:xfrm>
                <a:off x="1355851" y="4318361"/>
                <a:ext cx="88560" cy="207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9EA896-C5A3-46C6-9C21-BD94B04789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9851" y="4282361"/>
                  <a:ext cx="160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639CF5-AC6A-4354-8E27-76D5325EF314}"/>
                    </a:ext>
                  </a:extLst>
                </p14:cNvPr>
                <p14:cNvContentPartPr/>
                <p14:nvPr/>
              </p14:nvContentPartPr>
              <p14:xfrm>
                <a:off x="1461331" y="4215041"/>
                <a:ext cx="333000" cy="225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639CF5-AC6A-4354-8E27-76D5325EF3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5691" y="4179041"/>
                  <a:ext cx="404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1665EC-719D-4C5B-9684-D17A677BC546}"/>
                    </a:ext>
                  </a:extLst>
                </p14:cNvPr>
                <p14:cNvContentPartPr/>
                <p14:nvPr/>
              </p14:nvContentPartPr>
              <p14:xfrm>
                <a:off x="1853011" y="4121801"/>
                <a:ext cx="143640" cy="178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1665EC-719D-4C5B-9684-D17A677BC54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17011" y="4086161"/>
                  <a:ext cx="215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705BDD-2083-4495-A227-844E74440698}"/>
                    </a:ext>
                  </a:extLst>
                </p14:cNvPr>
                <p14:cNvContentPartPr/>
                <p14:nvPr/>
              </p14:nvContentPartPr>
              <p14:xfrm>
                <a:off x="2062531" y="4059521"/>
                <a:ext cx="266400" cy="211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705BDD-2083-4495-A227-844E7444069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6531" y="4023521"/>
                  <a:ext cx="338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269A24-F482-48B1-A95E-E7FF89EC8D7A}"/>
                    </a:ext>
                  </a:extLst>
                </p14:cNvPr>
                <p14:cNvContentPartPr/>
                <p14:nvPr/>
              </p14:nvContentPartPr>
              <p14:xfrm>
                <a:off x="2279251" y="3851441"/>
                <a:ext cx="193680" cy="36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269A24-F482-48B1-A95E-E7FF89EC8D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43251" y="3815441"/>
                  <a:ext cx="2653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27053B6-DBC9-4916-9593-B8C604A8F103}"/>
                    </a:ext>
                  </a:extLst>
                </p14:cNvPr>
                <p14:cNvContentPartPr/>
                <p14:nvPr/>
              </p14:nvContentPartPr>
              <p14:xfrm>
                <a:off x="6120451" y="4004441"/>
                <a:ext cx="124200" cy="1041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27053B6-DBC9-4916-9593-B8C604A8F1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84811" y="3968801"/>
                  <a:ext cx="195840" cy="11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9A842ED-F390-47F5-A01D-C5BD1D23A515}"/>
                    </a:ext>
                  </a:extLst>
                </p14:cNvPr>
                <p14:cNvContentPartPr/>
                <p14:nvPr/>
              </p14:nvContentPartPr>
              <p14:xfrm>
                <a:off x="2822491" y="4196681"/>
                <a:ext cx="3282120" cy="45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9A842ED-F390-47F5-A01D-C5BD1D23A51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6491" y="4160681"/>
                  <a:ext cx="3353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464A4F7-1C81-4F04-ABD4-7E3438C38A29}"/>
                    </a:ext>
                  </a:extLst>
                </p14:cNvPr>
                <p14:cNvContentPartPr/>
                <p14:nvPr/>
              </p14:nvContentPartPr>
              <p14:xfrm>
                <a:off x="6512491" y="5233121"/>
                <a:ext cx="298440" cy="158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464A4F7-1C81-4F04-ABD4-7E3438C38A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76851" y="5197121"/>
                  <a:ext cx="370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FF797D-358F-4F44-882D-A34F0453CCF5}"/>
                    </a:ext>
                  </a:extLst>
                </p14:cNvPr>
                <p14:cNvContentPartPr/>
                <p14:nvPr/>
              </p14:nvContentPartPr>
              <p14:xfrm>
                <a:off x="6731731" y="5230961"/>
                <a:ext cx="41760" cy="268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FF797D-358F-4F44-882D-A34F0453CC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96091" y="5195321"/>
                  <a:ext cx="113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918165-03A4-4A13-A2B2-CF50558E60D0}"/>
                    </a:ext>
                  </a:extLst>
                </p14:cNvPr>
                <p14:cNvContentPartPr/>
                <p14:nvPr/>
              </p14:nvContentPartPr>
              <p14:xfrm>
                <a:off x="6967531" y="5320241"/>
                <a:ext cx="97560" cy="27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918165-03A4-4A13-A2B2-CF50558E60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31891" y="5284241"/>
                  <a:ext cx="169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FD587B5-7724-4F43-85AC-42394DD67A5E}"/>
                    </a:ext>
                  </a:extLst>
                </p14:cNvPr>
                <p14:cNvContentPartPr/>
                <p14:nvPr/>
              </p14:nvContentPartPr>
              <p14:xfrm>
                <a:off x="9413371" y="1535201"/>
                <a:ext cx="224640" cy="222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FD587B5-7724-4F43-85AC-42394DD67A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77371" y="1499201"/>
                  <a:ext cx="296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661AB8-481A-453F-926E-2C0E82BF3AB2}"/>
                    </a:ext>
                  </a:extLst>
                </p14:cNvPr>
                <p14:cNvContentPartPr/>
                <p14:nvPr/>
              </p14:nvContentPartPr>
              <p14:xfrm>
                <a:off x="9499771" y="1519001"/>
                <a:ext cx="203760" cy="345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661AB8-481A-453F-926E-2C0E82BF3A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64131" y="1483001"/>
                  <a:ext cx="2754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BE0BE3-9A37-4C3E-B17B-AA48CEFECAA6}"/>
                    </a:ext>
                  </a:extLst>
                </p14:cNvPr>
                <p14:cNvContentPartPr/>
                <p14:nvPr/>
              </p14:nvContentPartPr>
              <p14:xfrm>
                <a:off x="9835651" y="1515401"/>
                <a:ext cx="74520" cy="464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BE0BE3-9A37-4C3E-B17B-AA48CEFECAA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00011" y="1479401"/>
                  <a:ext cx="1461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E575A6-7A56-460A-BB03-A3F17E945276}"/>
                    </a:ext>
                  </a:extLst>
                </p14:cNvPr>
                <p14:cNvContentPartPr/>
                <p14:nvPr/>
              </p14:nvContentPartPr>
              <p14:xfrm>
                <a:off x="6100651" y="4153121"/>
                <a:ext cx="54720" cy="7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E575A6-7A56-460A-BB03-A3F17E94527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65011" y="4117481"/>
                  <a:ext cx="126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442A45-E2C1-4821-917A-DFCF3791E387}"/>
                    </a:ext>
                  </a:extLst>
                </p14:cNvPr>
                <p14:cNvContentPartPr/>
                <p14:nvPr/>
              </p14:nvContentPartPr>
              <p14:xfrm>
                <a:off x="2813131" y="4221161"/>
                <a:ext cx="11880" cy="3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442A45-E2C1-4821-917A-DFCF3791E3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77491" y="4185161"/>
                  <a:ext cx="83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99FD1C-DA30-4967-8EC4-EC3D889494C3}"/>
                    </a:ext>
                  </a:extLst>
                </p14:cNvPr>
                <p14:cNvContentPartPr/>
                <p14:nvPr/>
              </p14:nvContentPartPr>
              <p14:xfrm>
                <a:off x="6135571" y="3989321"/>
                <a:ext cx="267120" cy="204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99FD1C-DA30-4967-8EC4-EC3D889494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99571" y="3953321"/>
                  <a:ext cx="338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536605-BC79-4676-871C-EFA3246E7692}"/>
                    </a:ext>
                  </a:extLst>
                </p14:cNvPr>
                <p14:cNvContentPartPr/>
                <p14:nvPr/>
              </p14:nvContentPartPr>
              <p14:xfrm>
                <a:off x="6197491" y="3659201"/>
                <a:ext cx="14400" cy="285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536605-BC79-4676-871C-EFA3246E76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61491" y="3623201"/>
                  <a:ext cx="86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84B3AC7-9155-426F-91D7-166EF4746935}"/>
                    </a:ext>
                  </a:extLst>
                </p14:cNvPr>
                <p14:cNvContentPartPr/>
                <p14:nvPr/>
              </p14:nvContentPartPr>
              <p14:xfrm>
                <a:off x="6197131" y="3378401"/>
                <a:ext cx="16560" cy="146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84B3AC7-9155-426F-91D7-166EF474693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61491" y="3342761"/>
                  <a:ext cx="88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308A40B-851D-4E1B-9EE9-96ABEDB87813}"/>
                    </a:ext>
                  </a:extLst>
                </p14:cNvPr>
                <p14:cNvContentPartPr/>
                <p14:nvPr/>
              </p14:nvContentPartPr>
              <p14:xfrm>
                <a:off x="6188491" y="3092201"/>
                <a:ext cx="39600" cy="132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308A40B-851D-4E1B-9EE9-96ABEDB8781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52851" y="3056201"/>
                  <a:ext cx="111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157748F-D202-4E5B-AC2A-A62D9F085FFA}"/>
                    </a:ext>
                  </a:extLst>
                </p14:cNvPr>
                <p14:cNvContentPartPr/>
                <p14:nvPr/>
              </p14:nvContentPartPr>
              <p14:xfrm>
                <a:off x="6086971" y="3010121"/>
                <a:ext cx="127080" cy="83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157748F-D202-4E5B-AC2A-A62D9F085F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50971" y="2974481"/>
                  <a:ext cx="198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A0A637C-BF56-4FC2-919B-FD036EBDCEFB}"/>
                    </a:ext>
                  </a:extLst>
                </p14:cNvPr>
                <p14:cNvContentPartPr/>
                <p14:nvPr/>
              </p14:nvContentPartPr>
              <p14:xfrm>
                <a:off x="6135211" y="3019121"/>
                <a:ext cx="1440" cy="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A0A637C-BF56-4FC2-919B-FD036EBDCE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99571" y="2983481"/>
                  <a:ext cx="7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79B81A-140D-4AC2-B2F2-403DC1DB39A8}"/>
                    </a:ext>
                  </a:extLst>
                </p14:cNvPr>
                <p14:cNvContentPartPr/>
                <p14:nvPr/>
              </p14:nvContentPartPr>
              <p14:xfrm>
                <a:off x="6012091" y="3024521"/>
                <a:ext cx="116640" cy="7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D79B81A-140D-4AC2-B2F2-403DC1DB39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76091" y="2988881"/>
                  <a:ext cx="188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25B3B2A-B9B1-4FA9-BE31-68FDD1A14676}"/>
                    </a:ext>
                  </a:extLst>
                </p14:cNvPr>
                <p14:cNvContentPartPr/>
                <p14:nvPr/>
              </p14:nvContentPartPr>
              <p14:xfrm>
                <a:off x="4663171" y="3036761"/>
                <a:ext cx="883080" cy="66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25B3B2A-B9B1-4FA9-BE31-68FDD1A1467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27171" y="3000761"/>
                  <a:ext cx="954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91826F-B082-440A-8776-D9B2FD296B51}"/>
                    </a:ext>
                  </a:extLst>
                </p14:cNvPr>
                <p14:cNvContentPartPr/>
                <p14:nvPr/>
              </p14:nvContentPartPr>
              <p14:xfrm>
                <a:off x="3812131" y="3102281"/>
                <a:ext cx="587520" cy="25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91826F-B082-440A-8776-D9B2FD296B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76131" y="3066281"/>
                  <a:ext cx="659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522822A-8DE0-4569-B323-0BA118045516}"/>
                    </a:ext>
                  </a:extLst>
                </p14:cNvPr>
                <p14:cNvContentPartPr/>
                <p14:nvPr/>
              </p14:nvContentPartPr>
              <p14:xfrm>
                <a:off x="2823211" y="3124601"/>
                <a:ext cx="811440" cy="39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522822A-8DE0-4569-B323-0BA1180455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87571" y="3088601"/>
                  <a:ext cx="883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5E4B9FF-7FF8-41D9-97A1-8E7BC7FEAE2C}"/>
                    </a:ext>
                  </a:extLst>
                </p14:cNvPr>
                <p14:cNvContentPartPr/>
                <p14:nvPr/>
              </p14:nvContentPartPr>
              <p14:xfrm>
                <a:off x="2272771" y="2668481"/>
                <a:ext cx="200160" cy="333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5E4B9FF-7FF8-41D9-97A1-8E7BC7FEAE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37131" y="2632841"/>
                  <a:ext cx="271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6481CE8-54D5-40D1-8BAA-205EB40388BB}"/>
                    </a:ext>
                  </a:extLst>
                </p14:cNvPr>
                <p14:cNvContentPartPr/>
                <p14:nvPr/>
              </p14:nvContentPartPr>
              <p14:xfrm>
                <a:off x="2529091" y="2820401"/>
                <a:ext cx="179640" cy="128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6481CE8-54D5-40D1-8BAA-205EB40388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93091" y="2784761"/>
                  <a:ext cx="251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71D1BA-007E-4F64-85C2-0D3FB4EF601D}"/>
                    </a:ext>
                  </a:extLst>
                </p14:cNvPr>
                <p14:cNvContentPartPr/>
                <p14:nvPr/>
              </p14:nvContentPartPr>
              <p14:xfrm>
                <a:off x="2527291" y="2637881"/>
                <a:ext cx="31320" cy="6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71D1BA-007E-4F64-85C2-0D3FB4EF60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91651" y="2601881"/>
                  <a:ext cx="102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9611371-64BC-47C0-A1CC-C2353B6E4C53}"/>
                    </a:ext>
                  </a:extLst>
                </p14:cNvPr>
                <p14:cNvContentPartPr/>
                <p14:nvPr/>
              </p14:nvContentPartPr>
              <p14:xfrm>
                <a:off x="2205811" y="2400641"/>
                <a:ext cx="304560" cy="91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9611371-64BC-47C0-A1CC-C2353B6E4C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70171" y="2365001"/>
                  <a:ext cx="376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A686D9-5776-4ECC-949B-1467E43B782F}"/>
                    </a:ext>
                  </a:extLst>
                </p14:cNvPr>
                <p14:cNvContentPartPr/>
                <p14:nvPr/>
              </p14:nvContentPartPr>
              <p14:xfrm>
                <a:off x="6183091" y="2975201"/>
                <a:ext cx="40680" cy="28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A686D9-5776-4ECC-949B-1467E43B78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47091" y="2939201"/>
                  <a:ext cx="1123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24821A8-2B27-41CE-A2FB-A16134CB572B}"/>
              </a:ext>
            </a:extLst>
          </p:cNvPr>
          <p:cNvGrpSpPr/>
          <p:nvPr/>
        </p:nvGrpSpPr>
        <p:grpSpPr>
          <a:xfrm>
            <a:off x="10486531" y="2186801"/>
            <a:ext cx="1693080" cy="420840"/>
            <a:chOff x="10486531" y="2186801"/>
            <a:chExt cx="169308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5D49E63-F453-4EFC-8D96-4D8C634FE73B}"/>
                    </a:ext>
                  </a:extLst>
                </p14:cNvPr>
                <p14:cNvContentPartPr/>
                <p14:nvPr/>
              </p14:nvContentPartPr>
              <p14:xfrm>
                <a:off x="10570051" y="2201561"/>
                <a:ext cx="1609560" cy="406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5D49E63-F453-4EFC-8D96-4D8C634FE73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34051" y="2165921"/>
                  <a:ext cx="16812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D020E24-E77A-4222-B468-839E38001D80}"/>
                    </a:ext>
                  </a:extLst>
                </p14:cNvPr>
                <p14:cNvContentPartPr/>
                <p14:nvPr/>
              </p14:nvContentPartPr>
              <p14:xfrm>
                <a:off x="10486531" y="2186801"/>
                <a:ext cx="337320" cy="341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D020E24-E77A-4222-B468-839E38001D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50891" y="2151161"/>
                  <a:ext cx="408960" cy="41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7481E0A-7161-47D5-B6D4-716E7B39C524}"/>
                  </a:ext>
                </a:extLst>
              </p14:cNvPr>
              <p14:cNvContentPartPr/>
              <p14:nvPr/>
            </p14:nvContentPartPr>
            <p14:xfrm>
              <a:off x="11976571" y="2033441"/>
              <a:ext cx="6840" cy="3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7481E0A-7161-47D5-B6D4-716E7B39C52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940931" y="1997801"/>
                <a:ext cx="784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329A7CB-0ECB-43AD-9CB6-8057A8BAF45F}"/>
                  </a:ext>
                </a:extLst>
              </p14:cNvPr>
              <p14:cNvContentPartPr/>
              <p14:nvPr/>
            </p14:nvContentPartPr>
            <p14:xfrm>
              <a:off x="7532371" y="2760281"/>
              <a:ext cx="360" cy="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329A7CB-0ECB-43AD-9CB6-8057A8BAF45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496371" y="27246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F77042A-1360-4507-A845-FDA67717BE22}"/>
                  </a:ext>
                </a:extLst>
              </p14:cNvPr>
              <p14:cNvContentPartPr/>
              <p14:nvPr/>
            </p14:nvContentPartPr>
            <p14:xfrm>
              <a:off x="7621291" y="70001"/>
              <a:ext cx="344880" cy="251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F77042A-1360-4507-A845-FDA67717BE2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585651" y="34361"/>
                <a:ext cx="41652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608C57F-5234-4CC0-8FFE-5EE03D951DBE}"/>
              </a:ext>
            </a:extLst>
          </p:cNvPr>
          <p:cNvGrpSpPr/>
          <p:nvPr/>
        </p:nvGrpSpPr>
        <p:grpSpPr>
          <a:xfrm>
            <a:off x="2848411" y="369521"/>
            <a:ext cx="8025480" cy="4460040"/>
            <a:chOff x="2848411" y="369521"/>
            <a:chExt cx="8025480" cy="446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3054BD-6F6A-4703-AD7B-A9F59B566B42}"/>
                    </a:ext>
                  </a:extLst>
                </p14:cNvPr>
                <p14:cNvContentPartPr/>
                <p14:nvPr/>
              </p14:nvContentPartPr>
              <p14:xfrm>
                <a:off x="7526251" y="1122641"/>
                <a:ext cx="111600" cy="754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3054BD-6F6A-4703-AD7B-A9F59B566B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90611" y="1087001"/>
                  <a:ext cx="18324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48DBCF1-A2D3-4342-9DED-D0117188926B}"/>
                    </a:ext>
                  </a:extLst>
                </p14:cNvPr>
                <p14:cNvContentPartPr/>
                <p14:nvPr/>
              </p14:nvContentPartPr>
              <p14:xfrm>
                <a:off x="7544611" y="1096001"/>
                <a:ext cx="74880" cy="824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48DBCF1-A2D3-4342-9DED-D0117188926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08611" y="1060001"/>
                  <a:ext cx="14652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D311B1C-0795-4E37-9A97-8D5988F8AE5F}"/>
                    </a:ext>
                  </a:extLst>
                </p14:cNvPr>
                <p14:cNvContentPartPr/>
                <p14:nvPr/>
              </p14:nvContentPartPr>
              <p14:xfrm>
                <a:off x="7339051" y="1732481"/>
                <a:ext cx="168120" cy="265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D311B1C-0795-4E37-9A97-8D5988F8AE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03051" y="1696841"/>
                  <a:ext cx="239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DB95801-D31D-4932-8DC9-63A77799F499}"/>
                    </a:ext>
                  </a:extLst>
                </p14:cNvPr>
                <p14:cNvContentPartPr/>
                <p14:nvPr/>
              </p14:nvContentPartPr>
              <p14:xfrm>
                <a:off x="7574131" y="1814921"/>
                <a:ext cx="214560" cy="147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DB95801-D31D-4932-8DC9-63A77799F4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38131" y="1779281"/>
                  <a:ext cx="286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F7D92AE-5E98-4B30-925C-207EAA2BBB7D}"/>
                    </a:ext>
                  </a:extLst>
                </p14:cNvPr>
                <p14:cNvContentPartPr/>
                <p14:nvPr/>
              </p14:nvContentPartPr>
              <p14:xfrm>
                <a:off x="7506451" y="960281"/>
                <a:ext cx="118440" cy="135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F7D92AE-5E98-4B30-925C-207EAA2BBB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70811" y="924641"/>
                  <a:ext cx="190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7F8C625-CF18-4C3A-930C-311A81C412DD}"/>
                    </a:ext>
                  </a:extLst>
                </p14:cNvPr>
                <p14:cNvContentPartPr/>
                <p14:nvPr/>
              </p14:nvContentPartPr>
              <p14:xfrm>
                <a:off x="7571251" y="996281"/>
                <a:ext cx="42120" cy="60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7F8C625-CF18-4C3A-930C-311A81C412D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35611" y="960281"/>
                  <a:ext cx="113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AA968E5-DCB6-4CFE-9260-02F2096D750A}"/>
                    </a:ext>
                  </a:extLst>
                </p14:cNvPr>
                <p14:cNvContentPartPr/>
                <p14:nvPr/>
              </p14:nvContentPartPr>
              <p14:xfrm>
                <a:off x="7596091" y="1935881"/>
                <a:ext cx="46080" cy="17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AA968E5-DCB6-4CFE-9260-02F2096D750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60451" y="1900241"/>
                  <a:ext cx="117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B52786A-0ABF-415E-A645-960CB88CF765}"/>
                    </a:ext>
                  </a:extLst>
                </p14:cNvPr>
                <p14:cNvContentPartPr/>
                <p14:nvPr/>
              </p14:nvContentPartPr>
              <p14:xfrm>
                <a:off x="7559011" y="994841"/>
                <a:ext cx="33480" cy="5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B52786A-0ABF-415E-A645-960CB88CF7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23371" y="958841"/>
                  <a:ext cx="105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93F0AFC-1BFE-407C-840B-9538BD2D73B9}"/>
                    </a:ext>
                  </a:extLst>
                </p14:cNvPr>
                <p14:cNvContentPartPr/>
                <p14:nvPr/>
              </p14:nvContentPartPr>
              <p14:xfrm>
                <a:off x="6197851" y="1204721"/>
                <a:ext cx="349200" cy="329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93F0AFC-1BFE-407C-840B-9538BD2D73B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62211" y="1168721"/>
                  <a:ext cx="420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93C36E-0563-4934-9C21-9A6F15EB52AC}"/>
                    </a:ext>
                  </a:extLst>
                </p14:cNvPr>
                <p14:cNvContentPartPr/>
                <p14:nvPr/>
              </p14:nvContentPartPr>
              <p14:xfrm>
                <a:off x="6558931" y="1303721"/>
                <a:ext cx="177120" cy="159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93C36E-0563-4934-9C21-9A6F15EB52A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23291" y="1268081"/>
                  <a:ext cx="248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CAEA43B-67C4-489E-9EC0-D3E4C0A20587}"/>
                    </a:ext>
                  </a:extLst>
                </p14:cNvPr>
                <p14:cNvContentPartPr/>
                <p14:nvPr/>
              </p14:nvContentPartPr>
              <p14:xfrm>
                <a:off x="6613651" y="1082681"/>
                <a:ext cx="30240" cy="12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CAEA43B-67C4-489E-9EC0-D3E4C0A2058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77651" y="1047041"/>
                  <a:ext cx="101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FB87BC1-1C83-4959-AB7B-C2019ABF4917}"/>
                    </a:ext>
                  </a:extLst>
                </p14:cNvPr>
                <p14:cNvContentPartPr/>
                <p14:nvPr/>
              </p14:nvContentPartPr>
              <p14:xfrm>
                <a:off x="6759451" y="1105721"/>
                <a:ext cx="153360" cy="96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FB87BC1-1C83-4959-AB7B-C2019ABF491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23451" y="1069721"/>
                  <a:ext cx="225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095DF4F-0C3B-43E0-89E4-91F4D6402050}"/>
                    </a:ext>
                  </a:extLst>
                </p14:cNvPr>
                <p14:cNvContentPartPr/>
                <p14:nvPr/>
              </p14:nvContentPartPr>
              <p14:xfrm>
                <a:off x="6995611" y="805481"/>
                <a:ext cx="314640" cy="353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095DF4F-0C3B-43E0-89E4-91F4D64020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59611" y="769481"/>
                  <a:ext cx="3862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43C7AC-07F5-4D06-A1B1-99546849B8C3}"/>
                    </a:ext>
                  </a:extLst>
                </p14:cNvPr>
                <p14:cNvContentPartPr/>
                <p14:nvPr/>
              </p14:nvContentPartPr>
              <p14:xfrm>
                <a:off x="7354531" y="729881"/>
                <a:ext cx="74520" cy="316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43C7AC-07F5-4D06-A1B1-99546849B8C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18891" y="693881"/>
                  <a:ext cx="1461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17AF054-AF31-4C24-8F51-73CA8371B1B1}"/>
                    </a:ext>
                  </a:extLst>
                </p14:cNvPr>
                <p14:cNvContentPartPr/>
                <p14:nvPr/>
              </p14:nvContentPartPr>
              <p14:xfrm>
                <a:off x="6969691" y="557801"/>
                <a:ext cx="253440" cy="128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17AF054-AF31-4C24-8F51-73CA8371B1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34051" y="521801"/>
                  <a:ext cx="325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9E9C912-54D0-4FF5-89C2-246E9841F4AB}"/>
                    </a:ext>
                  </a:extLst>
                </p14:cNvPr>
                <p14:cNvContentPartPr/>
                <p14:nvPr/>
              </p14:nvContentPartPr>
              <p14:xfrm>
                <a:off x="7412851" y="369521"/>
                <a:ext cx="276480" cy="520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9E9C912-54D0-4FF5-89C2-246E9841F4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77211" y="333881"/>
                  <a:ext cx="3481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4FA28B-2E4B-41A5-A038-D88890A46AA7}"/>
                    </a:ext>
                  </a:extLst>
                </p14:cNvPr>
                <p14:cNvContentPartPr/>
                <p14:nvPr/>
              </p14:nvContentPartPr>
              <p14:xfrm>
                <a:off x="5700691" y="1258721"/>
                <a:ext cx="326520" cy="419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4FA28B-2E4B-41A5-A038-D88890A46AA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64691" y="1222721"/>
                  <a:ext cx="3981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B59B79A-28E8-4CCE-9108-E359834C2E4D}"/>
                    </a:ext>
                  </a:extLst>
                </p14:cNvPr>
                <p14:cNvContentPartPr/>
                <p14:nvPr/>
              </p14:nvContentPartPr>
              <p14:xfrm>
                <a:off x="2990971" y="437921"/>
                <a:ext cx="7882920" cy="4391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B59B79A-28E8-4CCE-9108-E359834C2E4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54971" y="402281"/>
                  <a:ext cx="7954560" cy="44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B663CD-872E-45EB-9009-4D61E19E2F22}"/>
                    </a:ext>
                  </a:extLst>
                </p14:cNvPr>
                <p14:cNvContentPartPr/>
                <p14:nvPr/>
              </p14:nvContentPartPr>
              <p14:xfrm>
                <a:off x="7422211" y="1149641"/>
                <a:ext cx="183960" cy="1611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B663CD-872E-45EB-9009-4D61E19E2F2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86211" y="1114001"/>
                  <a:ext cx="255600" cy="16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D5227C9-0DF6-4470-A82E-728DD7A212DA}"/>
                    </a:ext>
                  </a:extLst>
                </p14:cNvPr>
                <p14:cNvContentPartPr/>
                <p14:nvPr/>
              </p14:nvContentPartPr>
              <p14:xfrm>
                <a:off x="7528051" y="2853881"/>
                <a:ext cx="18000" cy="39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D5227C9-0DF6-4470-A82E-728DD7A212D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92411" y="2818241"/>
                  <a:ext cx="89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E510EAD-CE1E-4B76-BD1D-A4DC7E36A73A}"/>
                    </a:ext>
                  </a:extLst>
                </p14:cNvPr>
                <p14:cNvContentPartPr/>
                <p14:nvPr/>
              </p14:nvContentPartPr>
              <p14:xfrm>
                <a:off x="7386211" y="2676401"/>
                <a:ext cx="133200" cy="157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E510EAD-CE1E-4B76-BD1D-A4DC7E36A7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50211" y="2640761"/>
                  <a:ext cx="204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901E74-D755-4EC1-97D7-213F62C7F7C0}"/>
                    </a:ext>
                  </a:extLst>
                </p14:cNvPr>
                <p14:cNvContentPartPr/>
                <p14:nvPr/>
              </p14:nvContentPartPr>
              <p14:xfrm>
                <a:off x="7491691" y="984401"/>
                <a:ext cx="20160" cy="36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901E74-D755-4EC1-97D7-213F62C7F7C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55691" y="948761"/>
                  <a:ext cx="91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2AE8A5C-4730-4A83-8254-6A5B48D846AE}"/>
                    </a:ext>
                  </a:extLst>
                </p14:cNvPr>
                <p14:cNvContentPartPr/>
                <p14:nvPr/>
              </p14:nvContentPartPr>
              <p14:xfrm>
                <a:off x="10764091" y="2101841"/>
                <a:ext cx="37440" cy="3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2AE8A5C-4730-4A83-8254-6A5B48D846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728091" y="2066201"/>
                  <a:ext cx="109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02DAECA-80B4-4292-983E-8E07BE063DA5}"/>
                    </a:ext>
                  </a:extLst>
                </p14:cNvPr>
                <p14:cNvContentPartPr/>
                <p14:nvPr/>
              </p14:nvContentPartPr>
              <p14:xfrm>
                <a:off x="2848411" y="405521"/>
                <a:ext cx="7777080" cy="4312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02DAECA-80B4-4292-983E-8E07BE063DA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12411" y="369881"/>
                  <a:ext cx="7848720" cy="43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B9656F6-A197-42F2-891B-1FB6480C5DF9}"/>
                    </a:ext>
                  </a:extLst>
                </p14:cNvPr>
                <p14:cNvContentPartPr/>
                <p14:nvPr/>
              </p14:nvContentPartPr>
              <p14:xfrm>
                <a:off x="7242931" y="2458961"/>
                <a:ext cx="20160" cy="104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B9656F6-A197-42F2-891B-1FB6480C5D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06931" y="2422961"/>
                  <a:ext cx="91800" cy="17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92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D6AE762-7C0D-492B-A397-513E80CB4C98}"/>
              </a:ext>
            </a:extLst>
          </p:cNvPr>
          <p:cNvGrpSpPr/>
          <p:nvPr/>
        </p:nvGrpSpPr>
        <p:grpSpPr>
          <a:xfrm>
            <a:off x="182251" y="-199"/>
            <a:ext cx="11247480" cy="3333043"/>
            <a:chOff x="182251" y="-199"/>
            <a:chExt cx="11247480" cy="333304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12840E-B6FD-40C4-A4C8-17C184698A7B}"/>
                    </a:ext>
                  </a:extLst>
                </p14:cNvPr>
                <p14:cNvContentPartPr/>
                <p14:nvPr/>
              </p14:nvContentPartPr>
              <p14:xfrm>
                <a:off x="10386451" y="693521"/>
                <a:ext cx="1043280" cy="521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12840E-B6FD-40C4-A4C8-17C184698A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0451" y="657881"/>
                  <a:ext cx="11149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2C956B-5EDC-43DF-876D-CBED368FC335}"/>
                    </a:ext>
                  </a:extLst>
                </p14:cNvPr>
                <p14:cNvContentPartPr/>
                <p14:nvPr/>
              </p14:nvContentPartPr>
              <p14:xfrm>
                <a:off x="10703611" y="601721"/>
                <a:ext cx="50400" cy="28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2C956B-5EDC-43DF-876D-CBED368FC3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7971" y="565721"/>
                  <a:ext cx="1220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FDC277-1D20-4C09-9186-A6037B185A06}"/>
                    </a:ext>
                  </a:extLst>
                </p14:cNvPr>
                <p14:cNvContentPartPr/>
                <p14:nvPr/>
              </p14:nvContentPartPr>
              <p14:xfrm>
                <a:off x="11084491" y="402641"/>
                <a:ext cx="22680" cy="1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FDC277-1D20-4C09-9186-A6037B185A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48491" y="366641"/>
                  <a:ext cx="94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BA931E-FC21-488A-B8F5-343D794F22FA}"/>
                    </a:ext>
                  </a:extLst>
                </p14:cNvPr>
                <p14:cNvContentPartPr/>
                <p14:nvPr/>
              </p14:nvContentPartPr>
              <p14:xfrm>
                <a:off x="8761411" y="489041"/>
                <a:ext cx="325080" cy="65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BA931E-FC21-488A-B8F5-343D794F22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5771" y="453401"/>
                  <a:ext cx="39672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AA3577-02BF-45C3-B028-1265F3A007C4}"/>
                    </a:ext>
                  </a:extLst>
                </p14:cNvPr>
                <p14:cNvContentPartPr/>
                <p14:nvPr/>
              </p14:nvContentPartPr>
              <p14:xfrm>
                <a:off x="8573851" y="631961"/>
                <a:ext cx="686880" cy="53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AA3577-02BF-45C3-B028-1265F3A007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37851" y="596321"/>
                  <a:ext cx="7585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CFC003-4EFA-4F6A-97AE-7EB8C900614A}"/>
                    </a:ext>
                  </a:extLst>
                </p14:cNvPr>
                <p14:cNvContentPartPr/>
                <p14:nvPr/>
              </p14:nvContentPartPr>
              <p14:xfrm>
                <a:off x="9341011" y="841841"/>
                <a:ext cx="225720" cy="29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CFC003-4EFA-4F6A-97AE-7EB8C90061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5011" y="805841"/>
                  <a:ext cx="297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8C160F-306A-4504-948C-72B3EF0509B1}"/>
                    </a:ext>
                  </a:extLst>
                </p14:cNvPr>
                <p14:cNvContentPartPr/>
                <p14:nvPr/>
              </p14:nvContentPartPr>
              <p14:xfrm>
                <a:off x="9308251" y="882881"/>
                <a:ext cx="433440" cy="5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8C160F-306A-4504-948C-72B3EF0509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2251" y="846881"/>
                  <a:ext cx="505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512789-AC8E-4AE3-AFF9-44C5D3EF4FC9}"/>
                    </a:ext>
                  </a:extLst>
                </p14:cNvPr>
                <p14:cNvContentPartPr/>
                <p14:nvPr/>
              </p14:nvContentPartPr>
              <p14:xfrm>
                <a:off x="7945651" y="586241"/>
                <a:ext cx="618120" cy="70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512789-AC8E-4AE3-AFF9-44C5D3EF4F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9651" y="550601"/>
                  <a:ext cx="68976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7F4D48-B58D-4619-B2BE-4484C514591A}"/>
                    </a:ext>
                  </a:extLst>
                </p14:cNvPr>
                <p14:cNvContentPartPr/>
                <p14:nvPr/>
              </p14:nvContentPartPr>
              <p14:xfrm>
                <a:off x="8262091" y="447641"/>
                <a:ext cx="34560" cy="4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7F4D48-B58D-4619-B2BE-4484C51459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6091" y="412001"/>
                  <a:ext cx="106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301417-1C40-4E1E-AADE-5BCC5842868E}"/>
                    </a:ext>
                  </a:extLst>
                </p14:cNvPr>
                <p14:cNvContentPartPr/>
                <p14:nvPr/>
              </p14:nvContentPartPr>
              <p14:xfrm>
                <a:off x="8047531" y="1524041"/>
                <a:ext cx="285840" cy="15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301417-1C40-4E1E-AADE-5BCC584286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11891" y="1488041"/>
                  <a:ext cx="357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B4D685-A75D-4E7C-95AE-E6272EA87BE9}"/>
                    </a:ext>
                  </a:extLst>
                </p14:cNvPr>
                <p14:cNvContentPartPr/>
                <p14:nvPr/>
              </p14:nvContentPartPr>
              <p14:xfrm>
                <a:off x="7141411" y="-199"/>
                <a:ext cx="2148480" cy="136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B4D685-A75D-4E7C-95AE-E6272EA87B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5771" y="-35839"/>
                  <a:ext cx="2220120" cy="14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A91271-C4CC-479D-82CD-41124811AF5A}"/>
                    </a:ext>
                  </a:extLst>
                </p14:cNvPr>
                <p14:cNvContentPartPr/>
                <p14:nvPr/>
              </p14:nvContentPartPr>
              <p14:xfrm>
                <a:off x="7699771" y="46764"/>
                <a:ext cx="782280" cy="59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A91271-C4CC-479D-82CD-41124811AF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64131" y="11124"/>
                  <a:ext cx="85392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A31CC2-2C37-4EB0-AB14-508AC8CF7B97}"/>
                    </a:ext>
                  </a:extLst>
                </p14:cNvPr>
                <p14:cNvContentPartPr/>
                <p14:nvPr/>
              </p14:nvContentPartPr>
              <p14:xfrm>
                <a:off x="6374611" y="751284"/>
                <a:ext cx="638280" cy="93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A31CC2-2C37-4EB0-AB14-508AC8CF7B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8611" y="715284"/>
                  <a:ext cx="70992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99D2FB-2493-4AAA-A51E-BABED3C8A2EF}"/>
                    </a:ext>
                  </a:extLst>
                </p14:cNvPr>
                <p14:cNvContentPartPr/>
                <p14:nvPr/>
              </p14:nvContentPartPr>
              <p14:xfrm>
                <a:off x="6958891" y="1774044"/>
                <a:ext cx="17280" cy="17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99D2FB-2493-4AAA-A51E-BABED3C8A2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3251" y="1738404"/>
                  <a:ext cx="88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8708C9-13CE-43B1-ACA3-AC316B7C686A}"/>
                    </a:ext>
                  </a:extLst>
                </p14:cNvPr>
                <p14:cNvContentPartPr/>
                <p14:nvPr/>
              </p14:nvContentPartPr>
              <p14:xfrm>
                <a:off x="6021091" y="764604"/>
                <a:ext cx="53280" cy="45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8708C9-13CE-43B1-ACA3-AC316B7C68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85091" y="728964"/>
                  <a:ext cx="1249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81A5F4-A670-48C6-B2A4-42D23ABEF8F5}"/>
                    </a:ext>
                  </a:extLst>
                </p14:cNvPr>
                <p14:cNvContentPartPr/>
                <p14:nvPr/>
              </p14:nvContentPartPr>
              <p14:xfrm>
                <a:off x="4805371" y="1096884"/>
                <a:ext cx="818640" cy="38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81A5F4-A670-48C6-B2A4-42D23ABEF8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69731" y="1061244"/>
                  <a:ext cx="8902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9C1427-79EB-476B-B635-4F1619B03D65}"/>
                    </a:ext>
                  </a:extLst>
                </p14:cNvPr>
                <p14:cNvContentPartPr/>
                <p14:nvPr/>
              </p14:nvContentPartPr>
              <p14:xfrm>
                <a:off x="5235931" y="567324"/>
                <a:ext cx="499680" cy="4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9C1427-79EB-476B-B635-4F1619B03D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0291" y="531324"/>
                  <a:ext cx="57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9308C3-68EB-44D5-9BC3-780C8A530C36}"/>
                    </a:ext>
                  </a:extLst>
                </p14:cNvPr>
                <p14:cNvContentPartPr/>
                <p14:nvPr/>
              </p14:nvContentPartPr>
              <p14:xfrm>
                <a:off x="4111651" y="1037844"/>
                <a:ext cx="847080" cy="32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9308C3-68EB-44D5-9BC3-780C8A530C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76011" y="1001844"/>
                  <a:ext cx="9187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933A60-3BD8-4DE0-B4A1-A770E231B3CB}"/>
                    </a:ext>
                  </a:extLst>
                </p14:cNvPr>
                <p14:cNvContentPartPr/>
                <p14:nvPr/>
              </p14:nvContentPartPr>
              <p14:xfrm>
                <a:off x="4544371" y="557604"/>
                <a:ext cx="74160" cy="1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933A60-3BD8-4DE0-B4A1-A770E231B3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08371" y="521964"/>
                  <a:ext cx="145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BA34B2-D75F-41BA-9251-D74AA5CFD382}"/>
                    </a:ext>
                  </a:extLst>
                </p14:cNvPr>
                <p14:cNvContentPartPr/>
                <p14:nvPr/>
              </p14:nvContentPartPr>
              <p14:xfrm>
                <a:off x="2140651" y="980964"/>
                <a:ext cx="1549800" cy="714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BA34B2-D75F-41BA-9251-D74AA5CFD3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05011" y="945324"/>
                  <a:ext cx="162144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86DF66-6A1D-4121-B328-D433D60EE9DB}"/>
                    </a:ext>
                  </a:extLst>
                </p14:cNvPr>
                <p14:cNvContentPartPr/>
                <p14:nvPr/>
              </p14:nvContentPartPr>
              <p14:xfrm>
                <a:off x="3374371" y="1509804"/>
                <a:ext cx="113760" cy="20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86DF66-6A1D-4121-B328-D433D60EE9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38371" y="1474164"/>
                  <a:ext cx="185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360026-47DF-4FCF-AF09-BBD824747696}"/>
                    </a:ext>
                  </a:extLst>
                </p14:cNvPr>
                <p14:cNvContentPartPr/>
                <p14:nvPr/>
              </p14:nvContentPartPr>
              <p14:xfrm>
                <a:off x="2936611" y="1817244"/>
                <a:ext cx="200880" cy="6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360026-47DF-4FCF-AF09-BBD8247476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00611" y="1781604"/>
                  <a:ext cx="272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9D46C8-B564-4E0D-BF83-2C764F3270FD}"/>
                    </a:ext>
                  </a:extLst>
                </p14:cNvPr>
                <p14:cNvContentPartPr/>
                <p14:nvPr/>
              </p14:nvContentPartPr>
              <p14:xfrm>
                <a:off x="2970091" y="722124"/>
                <a:ext cx="155880" cy="7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9D46C8-B564-4E0D-BF83-2C764F3270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4451" y="686484"/>
                  <a:ext cx="227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DA308B-97B3-4DAD-ADD2-F29B9922A033}"/>
                    </a:ext>
                  </a:extLst>
                </p14:cNvPr>
                <p14:cNvContentPartPr/>
                <p14:nvPr/>
              </p14:nvContentPartPr>
              <p14:xfrm>
                <a:off x="1274851" y="1128564"/>
                <a:ext cx="664920" cy="53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DA308B-97B3-4DAD-ADD2-F29B9922A0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8851" y="1092564"/>
                  <a:ext cx="73656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751A14-051C-4F27-BFC5-1C79D7A034CD}"/>
                    </a:ext>
                  </a:extLst>
                </p14:cNvPr>
                <p14:cNvContentPartPr/>
                <p14:nvPr/>
              </p14:nvContentPartPr>
              <p14:xfrm>
                <a:off x="1446571" y="1766124"/>
                <a:ext cx="563400" cy="232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751A14-051C-4F27-BFC5-1C79D7A034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10931" y="1730124"/>
                  <a:ext cx="635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66C555-5DFF-417F-80B6-814FA4620930}"/>
                    </a:ext>
                  </a:extLst>
                </p14:cNvPr>
                <p14:cNvContentPartPr/>
                <p14:nvPr/>
              </p14:nvContentPartPr>
              <p14:xfrm>
                <a:off x="1572571" y="809964"/>
                <a:ext cx="10080" cy="3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66C555-5DFF-417F-80B6-814FA46209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6931" y="773964"/>
                  <a:ext cx="81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2931DC-350D-4152-BEF5-C91E6AFAA111}"/>
                    </a:ext>
                  </a:extLst>
                </p14:cNvPr>
                <p14:cNvContentPartPr/>
                <p14:nvPr/>
              </p14:nvContentPartPr>
              <p14:xfrm>
                <a:off x="793171" y="1202724"/>
                <a:ext cx="519480" cy="279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2931DC-350D-4152-BEF5-C91E6AFAA1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531" y="1166724"/>
                  <a:ext cx="591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F74A37-3A52-419F-8DF9-723DA3024FA7}"/>
                    </a:ext>
                  </a:extLst>
                </p14:cNvPr>
                <p14:cNvContentPartPr/>
                <p14:nvPr/>
              </p14:nvContentPartPr>
              <p14:xfrm>
                <a:off x="243451" y="823644"/>
                <a:ext cx="495000" cy="82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F74A37-3A52-419F-8DF9-723DA3024F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7451" y="787644"/>
                  <a:ext cx="56664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36FE16-B327-46CE-AE66-5AD34B035F43}"/>
                    </a:ext>
                  </a:extLst>
                </p14:cNvPr>
                <p14:cNvContentPartPr/>
                <p14:nvPr/>
              </p14:nvContentPartPr>
              <p14:xfrm>
                <a:off x="182251" y="467604"/>
                <a:ext cx="298440" cy="612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36FE16-B327-46CE-AE66-5AD34B035F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6611" y="431604"/>
                  <a:ext cx="3700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3C7934-EEBA-4474-86FB-4E81A0AE27FD}"/>
                    </a:ext>
                  </a:extLst>
                </p14:cNvPr>
                <p14:cNvContentPartPr/>
                <p14:nvPr/>
              </p14:nvContentPartPr>
              <p14:xfrm>
                <a:off x="330931" y="66204"/>
                <a:ext cx="399960" cy="128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3C7934-EEBA-4474-86FB-4E81A0AE27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5291" y="30204"/>
                  <a:ext cx="471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79F2D2-44A3-4516-BB1F-8A779E896687}"/>
                    </a:ext>
                  </a:extLst>
                </p14:cNvPr>
                <p14:cNvContentPartPr/>
                <p14:nvPr/>
              </p14:nvContentPartPr>
              <p14:xfrm>
                <a:off x="546571" y="1001844"/>
                <a:ext cx="120600" cy="21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79F2D2-44A3-4516-BB1F-8A779E8966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0931" y="965844"/>
                  <a:ext cx="192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5EB532-9237-4307-AB1B-8B88B10B1049}"/>
                    </a:ext>
                  </a:extLst>
                </p14:cNvPr>
                <p14:cNvContentPartPr/>
                <p14:nvPr/>
              </p14:nvContentPartPr>
              <p14:xfrm>
                <a:off x="671851" y="536724"/>
                <a:ext cx="97200" cy="5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5EB532-9237-4307-AB1B-8B88B10B10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851" y="501084"/>
                  <a:ext cx="168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1F771D-86CB-47BB-8544-9E6F55F5ED84}"/>
                    </a:ext>
                  </a:extLst>
                </p14:cNvPr>
                <p14:cNvContentPartPr/>
                <p14:nvPr/>
              </p14:nvContentPartPr>
              <p14:xfrm>
                <a:off x="640171" y="494604"/>
                <a:ext cx="142920" cy="12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1F771D-86CB-47BB-8544-9E6F55F5ED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4531" y="458964"/>
                  <a:ext cx="214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482B1A-C4F7-4BB8-A162-234D702B7115}"/>
                    </a:ext>
                  </a:extLst>
                </p14:cNvPr>
                <p14:cNvContentPartPr/>
                <p14:nvPr/>
              </p14:nvContentPartPr>
              <p14:xfrm>
                <a:off x="11172691" y="2243124"/>
                <a:ext cx="198720" cy="31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482B1A-C4F7-4BB8-A162-234D702B71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36691" y="2207124"/>
                  <a:ext cx="270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CEEF93-5CF8-4EC2-8578-EB2C958DE2CC}"/>
                    </a:ext>
                  </a:extLst>
                </p14:cNvPr>
                <p14:cNvContentPartPr/>
                <p14:nvPr/>
              </p14:nvContentPartPr>
              <p14:xfrm>
                <a:off x="10984771" y="2864124"/>
                <a:ext cx="32400" cy="1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CEEF93-5CF8-4EC2-8578-EB2C958DE2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9131" y="2828484"/>
                  <a:ext cx="104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8E7701-DA74-4EE9-9DE3-6EC0D49B55EC}"/>
                    </a:ext>
                  </a:extLst>
                </p14:cNvPr>
                <p14:cNvContentPartPr/>
                <p14:nvPr/>
              </p14:nvContentPartPr>
              <p14:xfrm>
                <a:off x="10266931" y="2422404"/>
                <a:ext cx="340920" cy="351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8E7701-DA74-4EE9-9DE3-6EC0D49B55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30931" y="2386764"/>
                  <a:ext cx="412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F4BB05-6FA4-4D4F-8134-E7FA11180AE8}"/>
                    </a:ext>
                  </a:extLst>
                </p14:cNvPr>
                <p14:cNvContentPartPr/>
                <p14:nvPr/>
              </p14:nvContentPartPr>
              <p14:xfrm>
                <a:off x="10280611" y="2293524"/>
                <a:ext cx="118440" cy="37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F4BB05-6FA4-4D4F-8134-E7FA11180A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44611" y="2257524"/>
                  <a:ext cx="1900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AE1EF4-B8FD-43DC-A552-E47FF8ABF7A6}"/>
                    </a:ext>
                  </a:extLst>
                </p14:cNvPr>
                <p14:cNvContentPartPr/>
                <p14:nvPr/>
              </p14:nvContentPartPr>
              <p14:xfrm>
                <a:off x="9576451" y="2563884"/>
                <a:ext cx="477360" cy="22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AE1EF4-B8FD-43DC-A552-E47FF8ABF7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51" y="2527884"/>
                  <a:ext cx="549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692EFD-FB8A-477E-8B60-0DACB70CD6C6}"/>
                    </a:ext>
                  </a:extLst>
                </p14:cNvPr>
                <p14:cNvContentPartPr/>
                <p14:nvPr/>
              </p14:nvContentPartPr>
              <p14:xfrm>
                <a:off x="8889211" y="2289564"/>
                <a:ext cx="499680" cy="46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692EFD-FB8A-477E-8B60-0DACB70CD6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53571" y="2253564"/>
                  <a:ext cx="5713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3319E7-8048-4F95-80D4-E9D0E2C01042}"/>
                    </a:ext>
                  </a:extLst>
                </p14:cNvPr>
                <p14:cNvContentPartPr/>
                <p14:nvPr/>
              </p14:nvContentPartPr>
              <p14:xfrm>
                <a:off x="7364611" y="2265084"/>
                <a:ext cx="590040" cy="863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3319E7-8048-4F95-80D4-E9D0E2C010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28611" y="2229084"/>
                  <a:ext cx="66168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FCF2D8-1630-422C-8234-6AFF7BFF2371}"/>
                    </a:ext>
                  </a:extLst>
                </p14:cNvPr>
                <p14:cNvContentPartPr/>
                <p14:nvPr/>
              </p14:nvContentPartPr>
              <p14:xfrm>
                <a:off x="8022691" y="2966364"/>
                <a:ext cx="288000" cy="28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FCF2D8-1630-422C-8234-6AFF7BFF23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86691" y="2930724"/>
                  <a:ext cx="359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6EF875-AB17-4D99-BAC5-65049D8615DA}"/>
                    </a:ext>
                  </a:extLst>
                </p14:cNvPr>
                <p14:cNvContentPartPr/>
                <p14:nvPr/>
              </p14:nvContentPartPr>
              <p14:xfrm>
                <a:off x="8242291" y="2654604"/>
                <a:ext cx="69120" cy="61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6EF875-AB17-4D99-BAC5-65049D8615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06291" y="2618964"/>
                  <a:ext cx="140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7BF2F9-5C6B-43D0-8127-98FED3475050}"/>
                    </a:ext>
                  </a:extLst>
                </p14:cNvPr>
                <p14:cNvContentPartPr/>
                <p14:nvPr/>
              </p14:nvContentPartPr>
              <p14:xfrm>
                <a:off x="5816971" y="2247444"/>
                <a:ext cx="827640" cy="665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7BF2F9-5C6B-43D0-8127-98FED34750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80971" y="2211444"/>
                  <a:ext cx="8992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2D0CCD-CEFD-43F0-B6FA-A306ED8A4BCC}"/>
                    </a:ext>
                  </a:extLst>
                </p14:cNvPr>
                <p14:cNvContentPartPr/>
                <p14:nvPr/>
              </p14:nvContentPartPr>
              <p14:xfrm>
                <a:off x="5917411" y="2233044"/>
                <a:ext cx="478080" cy="10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2D0CCD-CEFD-43F0-B6FA-A306ED8A4B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81771" y="2197404"/>
                  <a:ext cx="549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7F7417-C7A4-463D-9562-8D2705C8F238}"/>
                    </a:ext>
                  </a:extLst>
                </p14:cNvPr>
                <p14:cNvContentPartPr/>
                <p14:nvPr/>
              </p14:nvContentPartPr>
              <p14:xfrm>
                <a:off x="6696091" y="1620684"/>
                <a:ext cx="752760" cy="61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7F7417-C7A4-463D-9562-8D2705C8F2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60451" y="1585044"/>
                  <a:ext cx="82440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34942B-494A-4FE1-B005-5137E871A503}"/>
                    </a:ext>
                  </a:extLst>
                </p14:cNvPr>
                <p14:cNvContentPartPr/>
                <p14:nvPr/>
              </p14:nvContentPartPr>
              <p14:xfrm>
                <a:off x="4937491" y="2515284"/>
                <a:ext cx="770400" cy="49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34942B-494A-4FE1-B005-5137E871A5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01851" y="2479644"/>
                  <a:ext cx="8420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5EF1F3-BA35-4CC5-8537-18200C11071A}"/>
                    </a:ext>
                  </a:extLst>
                </p14:cNvPr>
                <p14:cNvContentPartPr/>
                <p14:nvPr/>
              </p14:nvContentPartPr>
              <p14:xfrm>
                <a:off x="5238451" y="2562444"/>
                <a:ext cx="430560" cy="770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5EF1F3-BA35-4CC5-8537-18200C1107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2811" y="2526444"/>
                  <a:ext cx="50220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7A9A85-1BE6-428C-81BA-DBFF7BDD29A7}"/>
                    </a:ext>
                  </a:extLst>
                </p14:cNvPr>
                <p14:cNvContentPartPr/>
                <p14:nvPr/>
              </p14:nvContentPartPr>
              <p14:xfrm>
                <a:off x="4664251" y="2445084"/>
                <a:ext cx="78840" cy="309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7A9A85-1BE6-428C-81BA-DBFF7BDD29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28611" y="2409444"/>
                  <a:ext cx="150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80B98A-4472-489E-B94F-717602D58DF0}"/>
                    </a:ext>
                  </a:extLst>
                </p14:cNvPr>
                <p14:cNvContentPartPr/>
                <p14:nvPr/>
              </p14:nvContentPartPr>
              <p14:xfrm>
                <a:off x="4524931" y="3063564"/>
                <a:ext cx="10080" cy="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80B98A-4472-489E-B94F-717602D58D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89291" y="3027924"/>
                  <a:ext cx="81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2A6DB4-B270-4640-BA6F-646E682E6FD2}"/>
                    </a:ext>
                  </a:extLst>
                </p14:cNvPr>
                <p14:cNvContentPartPr/>
                <p14:nvPr/>
              </p14:nvContentPartPr>
              <p14:xfrm>
                <a:off x="3277531" y="2489364"/>
                <a:ext cx="1200600" cy="648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2A6DB4-B270-4640-BA6F-646E682E6F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1891" y="2453724"/>
                  <a:ext cx="127224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F1EA01-1BD1-406E-9D8C-B8A3D20152F3}"/>
                    </a:ext>
                  </a:extLst>
                </p14:cNvPr>
                <p14:cNvContentPartPr/>
                <p14:nvPr/>
              </p14:nvContentPartPr>
              <p14:xfrm>
                <a:off x="3176731" y="2341404"/>
                <a:ext cx="550800" cy="45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F1EA01-1BD1-406E-9D8C-B8A3D2015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41091" y="2305764"/>
                  <a:ext cx="622440" cy="52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65C523A-A02A-411E-BC99-16CEF9855EDB}"/>
                  </a:ext>
                </a:extLst>
              </p14:cNvPr>
              <p14:cNvContentPartPr/>
              <p14:nvPr/>
            </p14:nvContentPartPr>
            <p14:xfrm>
              <a:off x="2408491" y="3891204"/>
              <a:ext cx="1499760" cy="119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65C523A-A02A-411E-BC99-16CEF9855ED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72851" y="3855204"/>
                <a:ext cx="1571400" cy="12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4770D045-E10C-4617-9206-EE2EEB2B9F41}"/>
              </a:ext>
            </a:extLst>
          </p:cNvPr>
          <p:cNvGrpSpPr/>
          <p:nvPr/>
        </p:nvGrpSpPr>
        <p:grpSpPr>
          <a:xfrm>
            <a:off x="4375171" y="3714804"/>
            <a:ext cx="2596680" cy="1506600"/>
            <a:chOff x="4375171" y="3714804"/>
            <a:chExt cx="2596680" cy="15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2487B7-965C-4A1B-9EEE-A98E535D12EA}"/>
                    </a:ext>
                  </a:extLst>
                </p14:cNvPr>
                <p14:cNvContentPartPr/>
                <p14:nvPr/>
              </p14:nvContentPartPr>
              <p14:xfrm>
                <a:off x="4375171" y="4120524"/>
                <a:ext cx="506520" cy="802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2487B7-965C-4A1B-9EEE-A98E535D12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39531" y="4084524"/>
                  <a:ext cx="5781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A68103-F87E-4328-9727-E6DBC2868B55}"/>
                    </a:ext>
                  </a:extLst>
                </p14:cNvPr>
                <p14:cNvContentPartPr/>
                <p14:nvPr/>
              </p14:nvContentPartPr>
              <p14:xfrm>
                <a:off x="4947211" y="4738644"/>
                <a:ext cx="219600" cy="33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A68103-F87E-4328-9727-E6DBC2868B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11211" y="4703004"/>
                  <a:ext cx="291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7A42C8-C009-40B1-9EEA-6310CD5AE00B}"/>
                    </a:ext>
                  </a:extLst>
                </p14:cNvPr>
                <p14:cNvContentPartPr/>
                <p14:nvPr/>
              </p14:nvContentPartPr>
              <p14:xfrm>
                <a:off x="5171131" y="4437684"/>
                <a:ext cx="22680" cy="1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7A42C8-C009-40B1-9EEA-6310CD5AE0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35131" y="4402044"/>
                  <a:ext cx="94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0E98AF-B815-47AD-A069-D2A5241D9A18}"/>
                    </a:ext>
                  </a:extLst>
                </p14:cNvPr>
                <p14:cNvContentPartPr/>
                <p14:nvPr/>
              </p14:nvContentPartPr>
              <p14:xfrm>
                <a:off x="5495851" y="4496724"/>
                <a:ext cx="284040" cy="46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0E98AF-B815-47AD-A069-D2A5241D9A1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60211" y="4460724"/>
                  <a:ext cx="35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5E6AA4-DC11-4236-9DE9-74671FC1FDFB}"/>
                    </a:ext>
                  </a:extLst>
                </p14:cNvPr>
                <p14:cNvContentPartPr/>
                <p14:nvPr/>
              </p14:nvContentPartPr>
              <p14:xfrm>
                <a:off x="6093451" y="4248324"/>
                <a:ext cx="502200" cy="901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5E6AA4-DC11-4236-9DE9-74671FC1FD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7451" y="4212684"/>
                  <a:ext cx="57384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55CF2D-31FC-4DC0-8A2C-1535700CCE6C}"/>
                    </a:ext>
                  </a:extLst>
                </p14:cNvPr>
                <p14:cNvContentPartPr/>
                <p14:nvPr/>
              </p14:nvContentPartPr>
              <p14:xfrm>
                <a:off x="6743611" y="4936284"/>
                <a:ext cx="140760" cy="28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55CF2D-31FC-4DC0-8A2C-1535700CCE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07611" y="4900284"/>
                  <a:ext cx="212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C4D9BD-C578-40C0-836D-55FBA7935756}"/>
                    </a:ext>
                  </a:extLst>
                </p14:cNvPr>
                <p14:cNvContentPartPr/>
                <p14:nvPr/>
              </p14:nvContentPartPr>
              <p14:xfrm>
                <a:off x="6950251" y="4720284"/>
                <a:ext cx="21600" cy="7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C4D9BD-C578-40C0-836D-55FBA79357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14611" y="4684644"/>
                  <a:ext cx="93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FEE4E0-45D5-4DB1-8DB0-D576BFFE0752}"/>
                    </a:ext>
                  </a:extLst>
                </p14:cNvPr>
                <p14:cNvContentPartPr/>
                <p14:nvPr/>
              </p14:nvContentPartPr>
              <p14:xfrm>
                <a:off x="6445531" y="3714804"/>
                <a:ext cx="416160" cy="29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FEE4E0-45D5-4DB1-8DB0-D576BFFE07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09531" y="3679164"/>
                  <a:ext cx="48780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F9ECAA-6918-467F-860C-E319BD78C08D}"/>
              </a:ext>
            </a:extLst>
          </p:cNvPr>
          <p:cNvGrpSpPr/>
          <p:nvPr/>
        </p:nvGrpSpPr>
        <p:grpSpPr>
          <a:xfrm>
            <a:off x="2649331" y="5225364"/>
            <a:ext cx="966240" cy="604800"/>
            <a:chOff x="2649331" y="5225364"/>
            <a:chExt cx="96624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285DF1-C971-4978-889B-68B38159F801}"/>
                    </a:ext>
                  </a:extLst>
                </p14:cNvPr>
                <p14:cNvContentPartPr/>
                <p14:nvPr/>
              </p14:nvContentPartPr>
              <p14:xfrm>
                <a:off x="2649331" y="5488884"/>
                <a:ext cx="106920" cy="34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285DF1-C971-4978-889B-68B38159F8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13331" y="5452884"/>
                  <a:ext cx="1785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A6DADE-C892-4F09-B3C5-304BB6DD5C1C}"/>
                    </a:ext>
                  </a:extLst>
                </p14:cNvPr>
                <p14:cNvContentPartPr/>
                <p14:nvPr/>
              </p14:nvContentPartPr>
              <p14:xfrm>
                <a:off x="2847691" y="5225364"/>
                <a:ext cx="15120" cy="28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A6DADE-C892-4F09-B3C5-304BB6DD5C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12051" y="5189724"/>
                  <a:ext cx="86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3B901F-92C5-46E6-BD00-282C58920812}"/>
                    </a:ext>
                  </a:extLst>
                </p14:cNvPr>
                <p14:cNvContentPartPr/>
                <p14:nvPr/>
              </p14:nvContentPartPr>
              <p14:xfrm>
                <a:off x="3007171" y="5537484"/>
                <a:ext cx="333360" cy="19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3B901F-92C5-46E6-BD00-282C589208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71531" y="5501484"/>
                  <a:ext cx="405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544108-36D4-463B-9F52-F2BD9C0062C1}"/>
                    </a:ext>
                  </a:extLst>
                </p14:cNvPr>
                <p14:cNvContentPartPr/>
                <p14:nvPr/>
              </p14:nvContentPartPr>
              <p14:xfrm>
                <a:off x="3575251" y="5445684"/>
                <a:ext cx="40320" cy="291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544108-36D4-463B-9F52-F2BD9C0062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9611" y="5410044"/>
                  <a:ext cx="11196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52A9EA5-7DEC-4996-97E0-944EF87ED862}"/>
                  </a:ext>
                </a:extLst>
              </p14:cNvPr>
              <p14:cNvContentPartPr/>
              <p14:nvPr/>
            </p14:nvContentPartPr>
            <p14:xfrm>
              <a:off x="3170611" y="3358764"/>
              <a:ext cx="369720" cy="212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52A9EA5-7DEC-4996-97E0-944EF87ED86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34971" y="3322764"/>
                <a:ext cx="441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D547F8-2430-4F9F-8A52-E9D0CC9F1F66}"/>
                  </a:ext>
                </a:extLst>
              </p14:cNvPr>
              <p14:cNvContentPartPr/>
              <p14:nvPr/>
            </p14:nvContentPartPr>
            <p14:xfrm>
              <a:off x="3812491" y="3944844"/>
              <a:ext cx="363960" cy="1079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D547F8-2430-4F9F-8A52-E9D0CC9F1F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76491" y="3909204"/>
                <a:ext cx="435600" cy="11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A05BD228-9E07-4824-AC61-D988EDD02613}"/>
              </a:ext>
            </a:extLst>
          </p:cNvPr>
          <p:cNvGrpSpPr/>
          <p:nvPr/>
        </p:nvGrpSpPr>
        <p:grpSpPr>
          <a:xfrm>
            <a:off x="7334371" y="3707244"/>
            <a:ext cx="896040" cy="1303560"/>
            <a:chOff x="7334371" y="3707244"/>
            <a:chExt cx="896040" cy="13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CB5AD7-743E-4DE9-9A11-2A44AE9158C9}"/>
                    </a:ext>
                  </a:extLst>
                </p14:cNvPr>
                <p14:cNvContentPartPr/>
                <p14:nvPr/>
              </p14:nvContentPartPr>
              <p14:xfrm>
                <a:off x="7334371" y="4094964"/>
                <a:ext cx="399240" cy="91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CB5AD7-743E-4DE9-9A11-2A44AE9158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98731" y="4058964"/>
                  <a:ext cx="47088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E5388D-50C8-47E0-8810-74C3C066C6CB}"/>
                    </a:ext>
                  </a:extLst>
                </p14:cNvPr>
                <p14:cNvContentPartPr/>
                <p14:nvPr/>
              </p14:nvContentPartPr>
              <p14:xfrm>
                <a:off x="7898131" y="3707244"/>
                <a:ext cx="332280" cy="31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E5388D-50C8-47E0-8810-74C3C066C6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62131" y="3671604"/>
                  <a:ext cx="40392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4C8462-703F-41EF-B06C-378CED6319E5}"/>
              </a:ext>
            </a:extLst>
          </p:cNvPr>
          <p:cNvGrpSpPr/>
          <p:nvPr/>
        </p:nvGrpSpPr>
        <p:grpSpPr>
          <a:xfrm>
            <a:off x="1210411" y="3845844"/>
            <a:ext cx="1123200" cy="922680"/>
            <a:chOff x="1210411" y="3845844"/>
            <a:chExt cx="1123200" cy="9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3185EB-6ABC-4705-8760-2D70CAA62053}"/>
                    </a:ext>
                  </a:extLst>
                </p14:cNvPr>
                <p14:cNvContentPartPr/>
                <p14:nvPr/>
              </p14:nvContentPartPr>
              <p14:xfrm>
                <a:off x="1782091" y="3845844"/>
                <a:ext cx="87120" cy="613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3185EB-6ABC-4705-8760-2D70CAA620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46091" y="3809844"/>
                  <a:ext cx="1587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D99AD1-302A-4FB6-810C-574668358ECF}"/>
                    </a:ext>
                  </a:extLst>
                </p14:cNvPr>
                <p14:cNvContentPartPr/>
                <p14:nvPr/>
              </p14:nvContentPartPr>
              <p14:xfrm>
                <a:off x="1210411" y="4543164"/>
                <a:ext cx="1123200" cy="225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D99AD1-302A-4FB6-810C-574668358E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4771" y="4507524"/>
                  <a:ext cx="119484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99F0E09-5561-4000-99EF-4A4378EB5E4C}"/>
                  </a:ext>
                </a:extLst>
              </p14:cNvPr>
              <p14:cNvContentPartPr/>
              <p14:nvPr/>
            </p14:nvContentPartPr>
            <p14:xfrm>
              <a:off x="1490491" y="5097564"/>
              <a:ext cx="273600" cy="337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99F0E09-5561-4000-99EF-4A4378EB5E4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454491" y="5061924"/>
                <a:ext cx="345240" cy="40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FAB4680-B6F3-4BDF-A4DA-9583264AD157}"/>
              </a:ext>
            </a:extLst>
          </p:cNvPr>
          <p:cNvGrpSpPr/>
          <p:nvPr/>
        </p:nvGrpSpPr>
        <p:grpSpPr>
          <a:xfrm>
            <a:off x="9472771" y="4072284"/>
            <a:ext cx="1760040" cy="556920"/>
            <a:chOff x="9472771" y="4072284"/>
            <a:chExt cx="176004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CACA73-E890-4DE7-84DE-A80E0BCA7D4B}"/>
                    </a:ext>
                  </a:extLst>
                </p14:cNvPr>
                <p14:cNvContentPartPr/>
                <p14:nvPr/>
              </p14:nvContentPartPr>
              <p14:xfrm>
                <a:off x="9472771" y="4153644"/>
                <a:ext cx="521640" cy="459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CACA73-E890-4DE7-84DE-A80E0BCA7D4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36771" y="4118004"/>
                  <a:ext cx="5932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503F21-D16A-460B-BA07-E0388156BAAF}"/>
                    </a:ext>
                  </a:extLst>
                </p14:cNvPr>
                <p14:cNvContentPartPr/>
                <p14:nvPr/>
              </p14:nvContentPartPr>
              <p14:xfrm>
                <a:off x="10251811" y="4102524"/>
                <a:ext cx="369360" cy="521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503F21-D16A-460B-BA07-E0388156BA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15811" y="4066884"/>
                  <a:ext cx="4410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7B4FF7-3252-4556-B113-753F2ADE0389}"/>
                    </a:ext>
                  </a:extLst>
                </p14:cNvPr>
                <p14:cNvContentPartPr/>
                <p14:nvPr/>
              </p14:nvContentPartPr>
              <p14:xfrm>
                <a:off x="10836091" y="4072284"/>
                <a:ext cx="396720" cy="556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7B4FF7-3252-4556-B113-753F2ADE03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00451" y="4036284"/>
                  <a:ext cx="4683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913593-BA29-4F50-A662-F2366942CE9E}"/>
                    </a:ext>
                  </a:extLst>
                </p14:cNvPr>
                <p14:cNvContentPartPr/>
                <p14:nvPr/>
              </p14:nvContentPartPr>
              <p14:xfrm>
                <a:off x="10801531" y="4341204"/>
                <a:ext cx="375480" cy="10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913593-BA29-4F50-A662-F2366942C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65891" y="4305204"/>
                  <a:ext cx="4471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1A5C5F7-65FB-4356-9584-F2FFA7E86B4A}"/>
              </a:ext>
            </a:extLst>
          </p:cNvPr>
          <p:cNvGrpSpPr/>
          <p:nvPr/>
        </p:nvGrpSpPr>
        <p:grpSpPr>
          <a:xfrm>
            <a:off x="8639371" y="4389804"/>
            <a:ext cx="387720" cy="181800"/>
            <a:chOff x="8639371" y="4389804"/>
            <a:chExt cx="38772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FB1681-59A3-453D-8411-A71CB96874D4}"/>
                    </a:ext>
                  </a:extLst>
                </p14:cNvPr>
                <p14:cNvContentPartPr/>
                <p14:nvPr/>
              </p14:nvContentPartPr>
              <p14:xfrm>
                <a:off x="8639371" y="4561524"/>
                <a:ext cx="283320" cy="1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FB1681-59A3-453D-8411-A71CB96874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03371" y="4525524"/>
                  <a:ext cx="354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276CC9-20AE-411B-9CF8-52C0BC36A66D}"/>
                    </a:ext>
                  </a:extLst>
                </p14:cNvPr>
                <p14:cNvContentPartPr/>
                <p14:nvPr/>
              </p14:nvContentPartPr>
              <p14:xfrm>
                <a:off x="8673931" y="4389804"/>
                <a:ext cx="353160" cy="16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276CC9-20AE-411B-9CF8-52C0BC36A6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37931" y="4353804"/>
                  <a:ext cx="4248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B12ADE-EC78-4BD8-9860-00582519E0A8}"/>
              </a:ext>
            </a:extLst>
          </p:cNvPr>
          <p:cNvGrpSpPr/>
          <p:nvPr/>
        </p:nvGrpSpPr>
        <p:grpSpPr>
          <a:xfrm>
            <a:off x="8376571" y="5078124"/>
            <a:ext cx="3503160" cy="1148040"/>
            <a:chOff x="8376571" y="5078124"/>
            <a:chExt cx="3503160" cy="11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F88D8C-FD52-4280-9908-8B97E6C29C00}"/>
                    </a:ext>
                  </a:extLst>
                </p14:cNvPr>
                <p14:cNvContentPartPr/>
                <p14:nvPr/>
              </p14:nvContentPartPr>
              <p14:xfrm>
                <a:off x="8376571" y="5171364"/>
                <a:ext cx="460800" cy="285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F88D8C-FD52-4280-9908-8B97E6C29C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40931" y="5135364"/>
                  <a:ext cx="532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6B00EA-508C-4CAD-8AD4-E195F29E0FF1}"/>
                    </a:ext>
                  </a:extLst>
                </p14:cNvPr>
                <p14:cNvContentPartPr/>
                <p14:nvPr/>
              </p14:nvContentPartPr>
              <p14:xfrm>
                <a:off x="9013411" y="5138964"/>
                <a:ext cx="196200" cy="338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6B00EA-508C-4CAD-8AD4-E195F29E0FF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77771" y="5103324"/>
                  <a:ext cx="2678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C6DFCD5-04B4-4942-8E1C-AB5F2160387F}"/>
                    </a:ext>
                  </a:extLst>
                </p14:cNvPr>
                <p14:cNvContentPartPr/>
                <p14:nvPr/>
              </p14:nvContentPartPr>
              <p14:xfrm>
                <a:off x="9348931" y="5180724"/>
                <a:ext cx="167400" cy="24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C6DFCD5-04B4-4942-8E1C-AB5F216038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12931" y="5144724"/>
                  <a:ext cx="2390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2097FE-F414-4151-B4C3-6279B7173B52}"/>
                    </a:ext>
                  </a:extLst>
                </p14:cNvPr>
                <p14:cNvContentPartPr/>
                <p14:nvPr/>
              </p14:nvContentPartPr>
              <p14:xfrm>
                <a:off x="9684451" y="5151924"/>
                <a:ext cx="220680" cy="324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2097FE-F414-4151-B4C3-6279B7173B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48451" y="5115924"/>
                  <a:ext cx="2923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C3203CA-23E0-4CBD-B4CF-C146DF5FCBCD}"/>
                    </a:ext>
                  </a:extLst>
                </p14:cNvPr>
                <p14:cNvContentPartPr/>
                <p14:nvPr/>
              </p14:nvContentPartPr>
              <p14:xfrm>
                <a:off x="10270891" y="5078124"/>
                <a:ext cx="144360" cy="36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C3203CA-23E0-4CBD-B4CF-C146DF5FCB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34891" y="5042124"/>
                  <a:ext cx="216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60B60E-D3D9-4D3A-AA6B-474108C413D1}"/>
                    </a:ext>
                  </a:extLst>
                </p14:cNvPr>
                <p14:cNvContentPartPr/>
                <p14:nvPr/>
              </p14:nvContentPartPr>
              <p14:xfrm>
                <a:off x="10580851" y="5139324"/>
                <a:ext cx="259920" cy="774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60B60E-D3D9-4D3A-AA6B-474108C413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45211" y="5103684"/>
                  <a:ext cx="33156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D249A1A-E32A-4FE6-B083-BB854E3A0AAF}"/>
                    </a:ext>
                  </a:extLst>
                </p14:cNvPr>
                <p14:cNvContentPartPr/>
                <p14:nvPr/>
              </p14:nvContentPartPr>
              <p14:xfrm>
                <a:off x="10369891" y="5241924"/>
                <a:ext cx="702360" cy="436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D249A1A-E32A-4FE6-B083-BB854E3A0A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34251" y="5205924"/>
                  <a:ext cx="7740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7CDFA8-4C3A-464A-BD81-FB94F76598EC}"/>
                    </a:ext>
                  </a:extLst>
                </p14:cNvPr>
                <p14:cNvContentPartPr/>
                <p14:nvPr/>
              </p14:nvContentPartPr>
              <p14:xfrm>
                <a:off x="11229571" y="5177844"/>
                <a:ext cx="194040" cy="257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7CDFA8-4C3A-464A-BD81-FB94F76598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93571" y="5141844"/>
                  <a:ext cx="265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AC055A-76B0-4244-9761-C8BFC0CFB510}"/>
                    </a:ext>
                  </a:extLst>
                </p14:cNvPr>
                <p14:cNvContentPartPr/>
                <p14:nvPr/>
              </p14:nvContentPartPr>
              <p14:xfrm>
                <a:off x="11521171" y="5162724"/>
                <a:ext cx="358560" cy="207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AC055A-76B0-4244-9761-C8BFC0CFB51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85531" y="5126724"/>
                  <a:ext cx="430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71E917-BFAF-4FBF-9EBE-181D6E94AC76}"/>
                    </a:ext>
                  </a:extLst>
                </p14:cNvPr>
                <p14:cNvContentPartPr/>
                <p14:nvPr/>
              </p14:nvContentPartPr>
              <p14:xfrm>
                <a:off x="9686971" y="5863284"/>
                <a:ext cx="310680" cy="332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1E917-BFAF-4FBF-9EBE-181D6E94AC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50971" y="5827644"/>
                  <a:ext cx="382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F5DFD7-AAAF-4D2D-9C89-1311C215EF7A}"/>
                    </a:ext>
                  </a:extLst>
                </p14:cNvPr>
                <p14:cNvContentPartPr/>
                <p14:nvPr/>
              </p14:nvContentPartPr>
              <p14:xfrm>
                <a:off x="10065691" y="5932764"/>
                <a:ext cx="672120" cy="262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F5DFD7-AAAF-4D2D-9C89-1311C215EF7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30051" y="5897124"/>
                  <a:ext cx="743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1560E84-6EAA-49FF-9982-DC3470BC396B}"/>
                    </a:ext>
                  </a:extLst>
                </p14:cNvPr>
                <p14:cNvContentPartPr/>
                <p14:nvPr/>
              </p14:nvContentPartPr>
              <p14:xfrm>
                <a:off x="10900531" y="5913684"/>
                <a:ext cx="477000" cy="31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560E84-6EAA-49FF-9982-DC3470BC39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64531" y="5878044"/>
                  <a:ext cx="548640" cy="38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B17DE5B-3E40-445B-AA4E-6B7B9B8CEF94}"/>
                  </a:ext>
                </a:extLst>
              </p14:cNvPr>
              <p14:cNvContentPartPr/>
              <p14:nvPr/>
            </p14:nvContentPartPr>
            <p14:xfrm>
              <a:off x="9144091" y="3929364"/>
              <a:ext cx="2409840" cy="1132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B17DE5B-3E40-445B-AA4E-6B7B9B8CEF9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08091" y="3893724"/>
                <a:ext cx="248148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272383E-F740-481D-B74A-63F9DB0A8FEF}"/>
                  </a:ext>
                </a:extLst>
              </p14:cNvPr>
              <p14:cNvContentPartPr/>
              <p14:nvPr/>
            </p14:nvContentPartPr>
            <p14:xfrm>
              <a:off x="3011491" y="5840244"/>
              <a:ext cx="4597200" cy="337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272383E-F740-481D-B74A-63F9DB0A8FE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975851" y="5804604"/>
                <a:ext cx="4668840" cy="4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34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7464EA-FECE-4DA8-AFA1-1C385EEB574A}"/>
              </a:ext>
            </a:extLst>
          </p:cNvPr>
          <p:cNvGrpSpPr/>
          <p:nvPr/>
        </p:nvGrpSpPr>
        <p:grpSpPr>
          <a:xfrm>
            <a:off x="1833211" y="800081"/>
            <a:ext cx="1208160" cy="1843920"/>
            <a:chOff x="1833211" y="800081"/>
            <a:chExt cx="1208160" cy="18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2BA83F-2919-4F9B-A8C5-A1A09CBDD717}"/>
                    </a:ext>
                  </a:extLst>
                </p14:cNvPr>
                <p14:cNvContentPartPr/>
                <p14:nvPr/>
              </p14:nvContentPartPr>
              <p14:xfrm>
                <a:off x="1833211" y="800081"/>
                <a:ext cx="86400" cy="82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2BA83F-2919-4F9B-A8C5-A1A09CBDD7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7211" y="764441"/>
                  <a:ext cx="15804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D448E2-AE6B-4046-97A7-114D0F9625A3}"/>
                    </a:ext>
                  </a:extLst>
                </p14:cNvPr>
                <p14:cNvContentPartPr/>
                <p14:nvPr/>
              </p14:nvContentPartPr>
              <p14:xfrm>
                <a:off x="1857691" y="1256201"/>
                <a:ext cx="820080" cy="1154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D448E2-AE6B-4046-97A7-114D0F9625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2051" y="1220201"/>
                  <a:ext cx="891720" cy="12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748238-829C-4886-BD86-BFF9B60597B8}"/>
                    </a:ext>
                  </a:extLst>
                </p14:cNvPr>
                <p14:cNvContentPartPr/>
                <p14:nvPr/>
              </p14:nvContentPartPr>
              <p14:xfrm>
                <a:off x="2513971" y="2053241"/>
                <a:ext cx="527400" cy="59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748238-829C-4886-BD86-BFF9B60597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8331" y="2017601"/>
                  <a:ext cx="599040" cy="66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11C114-FB82-448E-8011-3351A9022EDA}"/>
              </a:ext>
            </a:extLst>
          </p:cNvPr>
          <p:cNvGrpSpPr/>
          <p:nvPr/>
        </p:nvGrpSpPr>
        <p:grpSpPr>
          <a:xfrm>
            <a:off x="4184731" y="742121"/>
            <a:ext cx="5054400" cy="1578240"/>
            <a:chOff x="4184731" y="742121"/>
            <a:chExt cx="5054400" cy="15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3C9ABD-13E0-433F-BD1F-AB3AD7822AAF}"/>
                    </a:ext>
                  </a:extLst>
                </p14:cNvPr>
                <p14:cNvContentPartPr/>
                <p14:nvPr/>
              </p14:nvContentPartPr>
              <p14:xfrm>
                <a:off x="4184731" y="872081"/>
                <a:ext cx="1317960" cy="117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3C9ABD-13E0-433F-BD1F-AB3AD7822A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49091" y="836441"/>
                  <a:ext cx="1389600" cy="12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5AB165-AFF6-4DCA-87DC-F96E80EB104C}"/>
                    </a:ext>
                  </a:extLst>
                </p14:cNvPr>
                <p14:cNvContentPartPr/>
                <p14:nvPr/>
              </p14:nvContentPartPr>
              <p14:xfrm>
                <a:off x="6108931" y="1305521"/>
                <a:ext cx="123120" cy="76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5AB165-AFF6-4DCA-87DC-F96E80EB10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73291" y="1269881"/>
                  <a:ext cx="1947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F17CA1-3555-4721-901E-37CB2554706A}"/>
                    </a:ext>
                  </a:extLst>
                </p14:cNvPr>
                <p14:cNvContentPartPr/>
                <p14:nvPr/>
              </p14:nvContentPartPr>
              <p14:xfrm>
                <a:off x="6021091" y="1040561"/>
                <a:ext cx="176760" cy="94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F17CA1-3555-4721-901E-37CB255470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85091" y="1004561"/>
                  <a:ext cx="248400" cy="10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5AA43C-D8FD-4DF1-B1CD-1EE0DA65E46D}"/>
                    </a:ext>
                  </a:extLst>
                </p14:cNvPr>
                <p14:cNvContentPartPr/>
                <p14:nvPr/>
              </p14:nvContentPartPr>
              <p14:xfrm>
                <a:off x="6402691" y="1304081"/>
                <a:ext cx="533880" cy="89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5AA43C-D8FD-4DF1-B1CD-1EE0DA65E4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66691" y="1268441"/>
                  <a:ext cx="60552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D6D085-30DA-4B64-99E7-2A8ADD026497}"/>
                    </a:ext>
                  </a:extLst>
                </p14:cNvPr>
                <p14:cNvContentPartPr/>
                <p14:nvPr/>
              </p14:nvContentPartPr>
              <p14:xfrm>
                <a:off x="7204771" y="1930121"/>
                <a:ext cx="148320" cy="26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D6D085-30DA-4B64-99E7-2A8ADD0264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8771" y="1894481"/>
                  <a:ext cx="219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3A0DE6-0ED3-4A49-82FE-751263CDF969}"/>
                    </a:ext>
                  </a:extLst>
                </p14:cNvPr>
                <p14:cNvContentPartPr/>
                <p14:nvPr/>
              </p14:nvContentPartPr>
              <p14:xfrm>
                <a:off x="7316011" y="1417481"/>
                <a:ext cx="19080" cy="1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3A0DE6-0ED3-4A49-82FE-751263CDF9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80011" y="1381841"/>
                  <a:ext cx="90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84FE36-C38D-45B3-B544-8269DBE80913}"/>
                    </a:ext>
                  </a:extLst>
                </p14:cNvPr>
                <p14:cNvContentPartPr/>
                <p14:nvPr/>
              </p14:nvContentPartPr>
              <p14:xfrm>
                <a:off x="7777891" y="1749401"/>
                <a:ext cx="341640" cy="1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84FE36-C38D-45B3-B544-8269DBE809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2251" y="1713401"/>
                  <a:ext cx="413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DE727A-38A2-4409-8D3D-E3C93F2B184E}"/>
                    </a:ext>
                  </a:extLst>
                </p14:cNvPr>
                <p14:cNvContentPartPr/>
                <p14:nvPr/>
              </p14:nvContentPartPr>
              <p14:xfrm>
                <a:off x="8356051" y="1297961"/>
                <a:ext cx="470520" cy="91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DE727A-38A2-4409-8D3D-E3C93F2B18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20051" y="1261961"/>
                  <a:ext cx="54216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27F4FB-BB9D-4453-AC67-FFAFF6EF6E50}"/>
                    </a:ext>
                  </a:extLst>
                </p14:cNvPr>
                <p14:cNvContentPartPr/>
                <p14:nvPr/>
              </p14:nvContentPartPr>
              <p14:xfrm>
                <a:off x="9116011" y="1481921"/>
                <a:ext cx="123120" cy="83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27F4FB-BB9D-4453-AC67-FFAFF6EF6E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80371" y="1446281"/>
                  <a:ext cx="19476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C3E734-EBCB-45C6-8ACA-D42290698651}"/>
                    </a:ext>
                  </a:extLst>
                </p14:cNvPr>
                <p14:cNvContentPartPr/>
                <p14:nvPr/>
              </p14:nvContentPartPr>
              <p14:xfrm>
                <a:off x="8590771" y="742121"/>
                <a:ext cx="446760" cy="255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C3E734-EBCB-45C6-8ACA-D422906986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54771" y="706481"/>
                  <a:ext cx="51840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856544F-782A-409B-A483-AD7D7ABC4483}"/>
                  </a:ext>
                </a:extLst>
              </p14:cNvPr>
              <p14:cNvContentPartPr/>
              <p14:nvPr/>
            </p14:nvContentPartPr>
            <p14:xfrm>
              <a:off x="9790651" y="819881"/>
              <a:ext cx="59760" cy="1400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856544F-782A-409B-A483-AD7D7ABC44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54651" y="784241"/>
                <a:ext cx="131400" cy="147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39D6E84-20C4-442E-AD22-B3267AA6E990}"/>
              </a:ext>
            </a:extLst>
          </p:cNvPr>
          <p:cNvGrpSpPr/>
          <p:nvPr/>
        </p:nvGrpSpPr>
        <p:grpSpPr>
          <a:xfrm>
            <a:off x="4303171" y="3002921"/>
            <a:ext cx="5873040" cy="1459080"/>
            <a:chOff x="4303171" y="3002921"/>
            <a:chExt cx="5873040" cy="14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A924BC-F547-48EB-BC8D-0B9CBDE5E7E6}"/>
                    </a:ext>
                  </a:extLst>
                </p14:cNvPr>
                <p14:cNvContentPartPr/>
                <p14:nvPr/>
              </p14:nvContentPartPr>
              <p14:xfrm>
                <a:off x="5415211" y="3167081"/>
                <a:ext cx="603000" cy="47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A924BC-F547-48EB-BC8D-0B9CBDE5E7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79571" y="3131441"/>
                  <a:ext cx="6746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FD6BEA-D654-44E9-84BF-5D505F07EC3B}"/>
                    </a:ext>
                  </a:extLst>
                </p14:cNvPr>
                <p14:cNvContentPartPr/>
                <p14:nvPr/>
              </p14:nvContentPartPr>
              <p14:xfrm>
                <a:off x="6321331" y="3002921"/>
                <a:ext cx="447480" cy="76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FD6BEA-D654-44E9-84BF-5D505F07EC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85331" y="2967281"/>
                  <a:ext cx="51912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4DAFBE-49C8-4F90-A5E8-1C34522A7FB2}"/>
                    </a:ext>
                  </a:extLst>
                </p14:cNvPr>
                <p14:cNvContentPartPr/>
                <p14:nvPr/>
              </p14:nvContentPartPr>
              <p14:xfrm>
                <a:off x="6447691" y="3377321"/>
                <a:ext cx="358200" cy="3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4DAFBE-49C8-4F90-A5E8-1C34522A7F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11691" y="3341321"/>
                  <a:ext cx="42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473A42-8279-499C-AD7A-140DE273ED28}"/>
                    </a:ext>
                  </a:extLst>
                </p14:cNvPr>
                <p14:cNvContentPartPr/>
                <p14:nvPr/>
              </p14:nvContentPartPr>
              <p14:xfrm>
                <a:off x="6945931" y="3045401"/>
                <a:ext cx="549000" cy="66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473A42-8279-499C-AD7A-140DE273ED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09931" y="3009401"/>
                  <a:ext cx="62064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4C6708-BCD5-429F-8F83-EB230E3B607E}"/>
                    </a:ext>
                  </a:extLst>
                </p14:cNvPr>
                <p14:cNvContentPartPr/>
                <p14:nvPr/>
              </p14:nvContentPartPr>
              <p14:xfrm>
                <a:off x="7031611" y="3372641"/>
                <a:ext cx="729720" cy="55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4C6708-BCD5-429F-8F83-EB230E3B60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95611" y="3337001"/>
                  <a:ext cx="801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D8B74F-30D2-489F-A1FB-E223EB67E106}"/>
                    </a:ext>
                  </a:extLst>
                </p14:cNvPr>
                <p14:cNvContentPartPr/>
                <p14:nvPr/>
              </p14:nvContentPartPr>
              <p14:xfrm>
                <a:off x="4303171" y="3998321"/>
                <a:ext cx="570600" cy="356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D8B74F-30D2-489F-A1FB-E223EB67E1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67531" y="3962681"/>
                  <a:ext cx="6422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5D4416-7A9C-4A41-93ED-984090D26EF3}"/>
                    </a:ext>
                  </a:extLst>
                </p14:cNvPr>
                <p14:cNvContentPartPr/>
                <p14:nvPr/>
              </p14:nvContentPartPr>
              <p14:xfrm>
                <a:off x="5095531" y="3994721"/>
                <a:ext cx="226080" cy="37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5D4416-7A9C-4A41-93ED-984090D26E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9531" y="3958721"/>
                  <a:ext cx="297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9997FE-268C-45E4-A328-5AC6280AB488}"/>
                    </a:ext>
                  </a:extLst>
                </p14:cNvPr>
                <p14:cNvContentPartPr/>
                <p14:nvPr/>
              </p14:nvContentPartPr>
              <p14:xfrm>
                <a:off x="5498011" y="4030721"/>
                <a:ext cx="246240" cy="261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9997FE-268C-45E4-A328-5AC6280AB4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2011" y="3994721"/>
                  <a:ext cx="317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C2020-9DF0-4070-ADC7-613F086A44E5}"/>
                    </a:ext>
                  </a:extLst>
                </p14:cNvPr>
                <p14:cNvContentPartPr/>
                <p14:nvPr/>
              </p14:nvContentPartPr>
              <p14:xfrm>
                <a:off x="5895091" y="4000121"/>
                <a:ext cx="364320" cy="29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C2020-9DF0-4070-ADC7-613F086A44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59451" y="3964121"/>
                  <a:ext cx="435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16EBEA-3230-4223-91DA-57F954BD0222}"/>
                    </a:ext>
                  </a:extLst>
                </p14:cNvPr>
                <p14:cNvContentPartPr/>
                <p14:nvPr/>
              </p14:nvContentPartPr>
              <p14:xfrm>
                <a:off x="6981211" y="3903641"/>
                <a:ext cx="470520" cy="55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16EBEA-3230-4223-91DA-57F954BD02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5211" y="3868001"/>
                  <a:ext cx="5421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573D92-61AD-4FA9-B484-70D2245094DA}"/>
                    </a:ext>
                  </a:extLst>
                </p14:cNvPr>
                <p14:cNvContentPartPr/>
                <p14:nvPr/>
              </p14:nvContentPartPr>
              <p14:xfrm>
                <a:off x="7008211" y="4158161"/>
                <a:ext cx="301320" cy="3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573D92-61AD-4FA9-B484-70D2245094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2211" y="4122521"/>
                  <a:ext cx="372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036EDD-67C9-4B76-82AA-BED8121BA700}"/>
                    </a:ext>
                  </a:extLst>
                </p14:cNvPr>
                <p14:cNvContentPartPr/>
                <p14:nvPr/>
              </p14:nvContentPartPr>
              <p14:xfrm>
                <a:off x="7524091" y="3855041"/>
                <a:ext cx="383760" cy="455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036EDD-67C9-4B76-82AA-BED8121BA7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8451" y="3819041"/>
                  <a:ext cx="4554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ABFECC-E083-4267-9CC1-DFF6AB42486E}"/>
                    </a:ext>
                  </a:extLst>
                </p14:cNvPr>
                <p14:cNvContentPartPr/>
                <p14:nvPr/>
              </p14:nvContentPartPr>
              <p14:xfrm>
                <a:off x="7943131" y="4023881"/>
                <a:ext cx="245520" cy="356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ABFECC-E083-4267-9CC1-DFF6AB4248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07491" y="3988241"/>
                  <a:ext cx="317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4EE6CA-C857-402E-8D61-698154E3B31B}"/>
                    </a:ext>
                  </a:extLst>
                </p14:cNvPr>
                <p14:cNvContentPartPr/>
                <p14:nvPr/>
              </p14:nvContentPartPr>
              <p14:xfrm>
                <a:off x="8358931" y="4074641"/>
                <a:ext cx="270720" cy="276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4EE6CA-C857-402E-8D61-698154E3B3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23291" y="4038641"/>
                  <a:ext cx="342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69B022-622B-481D-8022-A951C4CA2298}"/>
                    </a:ext>
                  </a:extLst>
                </p14:cNvPr>
                <p14:cNvContentPartPr/>
                <p14:nvPr/>
              </p14:nvContentPartPr>
              <p14:xfrm>
                <a:off x="8769691" y="3802121"/>
                <a:ext cx="141840" cy="585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69B022-622B-481D-8022-A951C4CA22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34051" y="3766481"/>
                  <a:ext cx="21348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F48709-4E51-4116-9FA1-3D951BD9EF14}"/>
                    </a:ext>
                  </a:extLst>
                </p14:cNvPr>
                <p14:cNvContentPartPr/>
                <p14:nvPr/>
              </p14:nvContentPartPr>
              <p14:xfrm>
                <a:off x="8985331" y="3945401"/>
                <a:ext cx="521280" cy="419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F48709-4E51-4116-9FA1-3D951BD9EF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9331" y="3909761"/>
                  <a:ext cx="592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718C60-05F9-435E-AA99-1283AAD445F4}"/>
                    </a:ext>
                  </a:extLst>
                </p14:cNvPr>
                <p14:cNvContentPartPr/>
                <p14:nvPr/>
              </p14:nvContentPartPr>
              <p14:xfrm>
                <a:off x="9290971" y="3964481"/>
                <a:ext cx="885240" cy="37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718C60-05F9-435E-AA99-1283AAD445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54971" y="3928481"/>
                  <a:ext cx="95688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9972C-0E4B-4E7A-98CB-38406BC3CA03}"/>
              </a:ext>
            </a:extLst>
          </p:cNvPr>
          <p:cNvGrpSpPr/>
          <p:nvPr/>
        </p:nvGrpSpPr>
        <p:grpSpPr>
          <a:xfrm>
            <a:off x="10723051" y="3925961"/>
            <a:ext cx="1363320" cy="480240"/>
            <a:chOff x="10723051" y="3925961"/>
            <a:chExt cx="136332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35B1AC-4968-4BE5-9252-4F2EDFF7C359}"/>
                    </a:ext>
                  </a:extLst>
                </p14:cNvPr>
                <p14:cNvContentPartPr/>
                <p14:nvPr/>
              </p14:nvContentPartPr>
              <p14:xfrm>
                <a:off x="10723051" y="3978161"/>
                <a:ext cx="352080" cy="42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35B1AC-4968-4BE5-9252-4F2EDFF7C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87051" y="3942521"/>
                  <a:ext cx="4237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BC8C4B-0A3B-47E8-A6C1-0653391AE840}"/>
                    </a:ext>
                  </a:extLst>
                </p14:cNvPr>
                <p14:cNvContentPartPr/>
                <p14:nvPr/>
              </p14:nvContentPartPr>
              <p14:xfrm>
                <a:off x="11208691" y="4073201"/>
                <a:ext cx="460080" cy="30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BC8C4B-0A3B-47E8-A6C1-0653391AE8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73051" y="4037201"/>
                  <a:ext cx="531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491FBC-32E4-4455-A38F-964C17C40B91}"/>
                    </a:ext>
                  </a:extLst>
                </p14:cNvPr>
                <p14:cNvContentPartPr/>
                <p14:nvPr/>
              </p14:nvContentPartPr>
              <p14:xfrm>
                <a:off x="11801251" y="3925961"/>
                <a:ext cx="285120" cy="37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491FBC-32E4-4455-A38F-964C17C40B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65611" y="3889961"/>
                  <a:ext cx="356760" cy="44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95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8050-94D8-43AF-B0CB-1BFCEDD4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5459-186E-4723-B21E-BEA092AF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196BC1-8A48-4747-8ED7-D1C186FAF924}"/>
              </a:ext>
            </a:extLst>
          </p:cNvPr>
          <p:cNvGrpSpPr/>
          <p:nvPr/>
        </p:nvGrpSpPr>
        <p:grpSpPr>
          <a:xfrm>
            <a:off x="1701091" y="628001"/>
            <a:ext cx="7926480" cy="5748480"/>
            <a:chOff x="1701091" y="628001"/>
            <a:chExt cx="7926480" cy="57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89268F-ABF7-4B6D-84A7-E6F52BE78775}"/>
                    </a:ext>
                  </a:extLst>
                </p14:cNvPr>
                <p14:cNvContentPartPr/>
                <p14:nvPr/>
              </p14:nvContentPartPr>
              <p14:xfrm>
                <a:off x="6134851" y="5574761"/>
                <a:ext cx="34920" cy="4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89268F-ABF7-4B6D-84A7-E6F52BE787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8851" y="5539121"/>
                  <a:ext cx="106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B4A5BB-BDA7-4113-8019-1FFF2B870286}"/>
                    </a:ext>
                  </a:extLst>
                </p14:cNvPr>
                <p14:cNvContentPartPr/>
                <p14:nvPr/>
              </p14:nvContentPartPr>
              <p14:xfrm>
                <a:off x="6274891" y="6316001"/>
                <a:ext cx="10440" cy="6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B4A5BB-BDA7-4113-8019-1FFF2B8702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39251" y="6280001"/>
                  <a:ext cx="82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89A47E-A596-4E97-BDF3-7FD034DAC15B}"/>
                    </a:ext>
                  </a:extLst>
                </p14:cNvPr>
                <p14:cNvContentPartPr/>
                <p14:nvPr/>
              </p14:nvContentPartPr>
              <p14:xfrm>
                <a:off x="1701091" y="1053161"/>
                <a:ext cx="6424200" cy="313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89A47E-A596-4E97-BDF3-7FD034DAC1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091" y="1017161"/>
                  <a:ext cx="6495840" cy="32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A11D21-B35A-452B-9338-1A55FCDB6199}"/>
                    </a:ext>
                  </a:extLst>
                </p14:cNvPr>
                <p14:cNvContentPartPr/>
                <p14:nvPr/>
              </p14:nvContentPartPr>
              <p14:xfrm>
                <a:off x="1710091" y="4065281"/>
                <a:ext cx="7917480" cy="18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A11D21-B35A-452B-9338-1A55FCDB61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4451" y="4029281"/>
                  <a:ext cx="7989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41C749-9D70-4470-9794-5B598CDCE43D}"/>
                    </a:ext>
                  </a:extLst>
                </p14:cNvPr>
                <p14:cNvContentPartPr/>
                <p14:nvPr/>
              </p14:nvContentPartPr>
              <p14:xfrm>
                <a:off x="4998331" y="628001"/>
                <a:ext cx="95760" cy="441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41C749-9D70-4470-9794-5B598CDCE4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62331" y="592001"/>
                  <a:ext cx="167400" cy="44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06BB07-1FBE-4549-BA10-7D41B50B491E}"/>
                    </a:ext>
                  </a:extLst>
                </p14:cNvPr>
                <p14:cNvContentPartPr/>
                <p14:nvPr/>
              </p14:nvContentPartPr>
              <p14:xfrm>
                <a:off x="5972851" y="1187081"/>
                <a:ext cx="164160" cy="316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06BB07-1FBE-4549-BA10-7D41B50B49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36851" y="1151441"/>
                  <a:ext cx="235800" cy="32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6CEC86-7641-46C0-B9AB-B4101AAA201E}"/>
                    </a:ext>
                  </a:extLst>
                </p14:cNvPr>
                <p14:cNvContentPartPr/>
                <p14:nvPr/>
              </p14:nvContentPartPr>
              <p14:xfrm>
                <a:off x="5212171" y="4540121"/>
                <a:ext cx="856080" cy="7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6CEC86-7641-46C0-B9AB-B4101AAA20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6531" y="4504121"/>
                  <a:ext cx="927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117EFF-40F8-43F9-8119-3B50986AAD7C}"/>
                    </a:ext>
                  </a:extLst>
                </p14:cNvPr>
                <p14:cNvContentPartPr/>
                <p14:nvPr/>
              </p14:nvContentPartPr>
              <p14:xfrm>
                <a:off x="6959971" y="4015961"/>
                <a:ext cx="72360" cy="38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117EFF-40F8-43F9-8119-3B50986AA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3971" y="3980321"/>
                  <a:ext cx="144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3FC185-8B31-4B18-9004-FF324CB51974}"/>
                    </a:ext>
                  </a:extLst>
                </p14:cNvPr>
                <p14:cNvContentPartPr/>
                <p14:nvPr/>
              </p14:nvContentPartPr>
              <p14:xfrm>
                <a:off x="6990571" y="3326201"/>
                <a:ext cx="104400" cy="81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3FC185-8B31-4B18-9004-FF324CB519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4931" y="3290201"/>
                  <a:ext cx="17604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1A13D0-A9A7-4B40-BF39-5C38136D1B15}"/>
                    </a:ext>
                  </a:extLst>
                </p14:cNvPr>
                <p14:cNvContentPartPr/>
                <p14:nvPr/>
              </p14:nvContentPartPr>
              <p14:xfrm>
                <a:off x="6107851" y="4578641"/>
                <a:ext cx="640080" cy="97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1A13D0-A9A7-4B40-BF39-5C38136D1B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2211" y="4543001"/>
                  <a:ext cx="711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FA45A9-BB0F-466A-A7A7-A9714187592B}"/>
                    </a:ext>
                  </a:extLst>
                </p14:cNvPr>
                <p14:cNvContentPartPr/>
                <p14:nvPr/>
              </p14:nvContentPartPr>
              <p14:xfrm>
                <a:off x="7777891" y="3911561"/>
                <a:ext cx="16560" cy="28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FA45A9-BB0F-466A-A7A7-A971418759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42251" y="3875561"/>
                  <a:ext cx="882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E320CE-552D-47A3-96F3-BE93434A1DFE}"/>
                    </a:ext>
                  </a:extLst>
                </p14:cNvPr>
                <p14:cNvContentPartPr/>
                <p14:nvPr/>
              </p14:nvContentPartPr>
              <p14:xfrm>
                <a:off x="7573411" y="4839281"/>
                <a:ext cx="168120" cy="36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E320CE-552D-47A3-96F3-BE93434A1D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37411" y="4803641"/>
                  <a:ext cx="2397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8FD610-D011-45D4-8673-5C95F092CAB7}"/>
                    </a:ext>
                  </a:extLst>
                </p14:cNvPr>
                <p14:cNvContentPartPr/>
                <p14:nvPr/>
              </p14:nvContentPartPr>
              <p14:xfrm>
                <a:off x="7872931" y="4883561"/>
                <a:ext cx="346680" cy="237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8FD610-D011-45D4-8673-5C95F092CA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37291" y="4847561"/>
                  <a:ext cx="418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6CA576-1260-4932-98FD-422F52DEDEFA}"/>
                    </a:ext>
                  </a:extLst>
                </p14:cNvPr>
                <p14:cNvContentPartPr/>
                <p14:nvPr/>
              </p14:nvContentPartPr>
              <p14:xfrm>
                <a:off x="7796251" y="5502401"/>
                <a:ext cx="261000" cy="448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6CA576-1260-4932-98FD-422F52DEDE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0251" y="5466761"/>
                  <a:ext cx="3326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7077A9-B6B2-4544-B3D4-EB120DF525B7}"/>
                    </a:ext>
                  </a:extLst>
                </p14:cNvPr>
                <p14:cNvContentPartPr/>
                <p14:nvPr/>
              </p14:nvContentPartPr>
              <p14:xfrm>
                <a:off x="8162371" y="5579801"/>
                <a:ext cx="293400" cy="42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7077A9-B6B2-4544-B3D4-EB120DF525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26371" y="5543801"/>
                  <a:ext cx="365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92269DF-5697-4B3F-BFD0-BBDC3835A1E1}"/>
                    </a:ext>
                  </a:extLst>
                </p14:cNvPr>
                <p14:cNvContentPartPr/>
                <p14:nvPr/>
              </p14:nvContentPartPr>
              <p14:xfrm>
                <a:off x="8583571" y="5690681"/>
                <a:ext cx="100800" cy="42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92269DF-5697-4B3F-BFD0-BBDC3835A1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47571" y="5655041"/>
                  <a:ext cx="1724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51B3D7-B891-4AD6-914C-D23C2A2DA281}"/>
                    </a:ext>
                  </a:extLst>
                </p14:cNvPr>
                <p14:cNvContentPartPr/>
                <p14:nvPr/>
              </p14:nvContentPartPr>
              <p14:xfrm>
                <a:off x="8333011" y="5403761"/>
                <a:ext cx="392400" cy="95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51B3D7-B891-4AD6-914C-D23C2A2DA2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7371" y="5367761"/>
                  <a:ext cx="464040" cy="10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792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8FA10AF-76A9-41CC-9D11-86E1C1D6BDF1}"/>
              </a:ext>
            </a:extLst>
          </p:cNvPr>
          <p:cNvGrpSpPr/>
          <p:nvPr/>
        </p:nvGrpSpPr>
        <p:grpSpPr>
          <a:xfrm>
            <a:off x="6991651" y="189521"/>
            <a:ext cx="4144680" cy="1459080"/>
            <a:chOff x="6991651" y="189521"/>
            <a:chExt cx="4144680" cy="14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36ADA4-01A9-4AD8-9B52-0BB978F2BF6F}"/>
                    </a:ext>
                  </a:extLst>
                </p14:cNvPr>
                <p14:cNvContentPartPr/>
                <p14:nvPr/>
              </p14:nvContentPartPr>
              <p14:xfrm>
                <a:off x="7426171" y="547721"/>
                <a:ext cx="404280" cy="302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36ADA4-01A9-4AD8-9B52-0BB978F2BF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90171" y="512081"/>
                  <a:ext cx="475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C01CF1-D7BE-42B3-B997-D9E28D8B4426}"/>
                    </a:ext>
                  </a:extLst>
                </p14:cNvPr>
                <p14:cNvContentPartPr/>
                <p14:nvPr/>
              </p14:nvContentPartPr>
              <p14:xfrm>
                <a:off x="7711651" y="530801"/>
                <a:ext cx="271440" cy="63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C01CF1-D7BE-42B3-B997-D9E28D8B44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75651" y="494801"/>
                  <a:ext cx="3430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37E9CB-1BD4-4B53-BBB0-3C47BBD1630D}"/>
                    </a:ext>
                  </a:extLst>
                </p14:cNvPr>
                <p14:cNvContentPartPr/>
                <p14:nvPr/>
              </p14:nvContentPartPr>
              <p14:xfrm>
                <a:off x="7524451" y="473561"/>
                <a:ext cx="566640" cy="73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37E9CB-1BD4-4B53-BBB0-3C47BBD163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88451" y="437921"/>
                  <a:ext cx="63828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88CD9-5BC7-4012-B7B1-27BC7CEECF1D}"/>
                    </a:ext>
                  </a:extLst>
                </p14:cNvPr>
                <p14:cNvContentPartPr/>
                <p14:nvPr/>
              </p14:nvContentPartPr>
              <p14:xfrm>
                <a:off x="6991651" y="189521"/>
                <a:ext cx="1562400" cy="124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88CD9-5BC7-4012-B7B1-27BC7CEECF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55651" y="153521"/>
                  <a:ext cx="1634040" cy="13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44FBE7-D9A5-414C-A3DF-941259245880}"/>
                    </a:ext>
                  </a:extLst>
                </p14:cNvPr>
                <p14:cNvContentPartPr/>
                <p14:nvPr/>
              </p14:nvContentPartPr>
              <p14:xfrm>
                <a:off x="8991091" y="370601"/>
                <a:ext cx="277920" cy="432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44FBE7-D9A5-414C-A3DF-9412592458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5451" y="334961"/>
                  <a:ext cx="3495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3D45ED-BF87-41AB-8898-5177608337DC}"/>
                    </a:ext>
                  </a:extLst>
                </p14:cNvPr>
                <p14:cNvContentPartPr/>
                <p14:nvPr/>
              </p14:nvContentPartPr>
              <p14:xfrm>
                <a:off x="8856811" y="521081"/>
                <a:ext cx="254160" cy="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3D45ED-BF87-41AB-8898-5177608337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0811" y="485441"/>
                  <a:ext cx="325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5B12AC-9F3F-4F9F-AEF7-4E677A9F8E74}"/>
                    </a:ext>
                  </a:extLst>
                </p14:cNvPr>
                <p14:cNvContentPartPr/>
                <p14:nvPr/>
              </p14:nvContentPartPr>
              <p14:xfrm>
                <a:off x="9375571" y="489761"/>
                <a:ext cx="195120" cy="25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5B12AC-9F3F-4F9F-AEF7-4E677A9F8E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9571" y="453761"/>
                  <a:ext cx="266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D52216-B699-4EA5-8BC7-4AAD792F5205}"/>
                    </a:ext>
                  </a:extLst>
                </p14:cNvPr>
                <p14:cNvContentPartPr/>
                <p14:nvPr/>
              </p14:nvContentPartPr>
              <p14:xfrm>
                <a:off x="9735571" y="472841"/>
                <a:ext cx="180360" cy="19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D52216-B699-4EA5-8BC7-4AAD792F52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99571" y="437201"/>
                  <a:ext cx="252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B5271A-D8A9-4991-BA4C-5E201BED2EE6}"/>
                    </a:ext>
                  </a:extLst>
                </p14:cNvPr>
                <p14:cNvContentPartPr/>
                <p14:nvPr/>
              </p14:nvContentPartPr>
              <p14:xfrm>
                <a:off x="9837811" y="502361"/>
                <a:ext cx="314640" cy="49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B5271A-D8A9-4991-BA4C-5E201BED2E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2171" y="466721"/>
                  <a:ext cx="3862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B1F7D6-AA32-4662-BB04-92205A4B71EC}"/>
                    </a:ext>
                  </a:extLst>
                </p14:cNvPr>
                <p14:cNvContentPartPr/>
                <p14:nvPr/>
              </p14:nvContentPartPr>
              <p14:xfrm>
                <a:off x="10265851" y="457361"/>
                <a:ext cx="870480" cy="35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B1F7D6-AA32-4662-BB04-92205A4B71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29851" y="421721"/>
                  <a:ext cx="942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84F92C-4529-47C8-AD7A-9C4D4D7B7CC1}"/>
                    </a:ext>
                  </a:extLst>
                </p14:cNvPr>
                <p14:cNvContentPartPr/>
                <p14:nvPr/>
              </p14:nvContentPartPr>
              <p14:xfrm>
                <a:off x="10792531" y="508121"/>
                <a:ext cx="253800" cy="3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84F92C-4529-47C8-AD7A-9C4D4D7B7C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56531" y="472121"/>
                  <a:ext cx="325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7576E9-FA06-45F0-A45F-18F5B8EA6789}"/>
                    </a:ext>
                  </a:extLst>
                </p14:cNvPr>
                <p14:cNvContentPartPr/>
                <p14:nvPr/>
              </p14:nvContentPartPr>
              <p14:xfrm>
                <a:off x="8980651" y="1113641"/>
                <a:ext cx="27720" cy="50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7576E9-FA06-45F0-A45F-18F5B8EA67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44651" y="1078001"/>
                  <a:ext cx="993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475ABE-C03E-411C-8D37-53E9BAFBDE2B}"/>
                    </a:ext>
                  </a:extLst>
                </p14:cNvPr>
                <p14:cNvContentPartPr/>
                <p14:nvPr/>
              </p14:nvContentPartPr>
              <p14:xfrm>
                <a:off x="9184051" y="1394081"/>
                <a:ext cx="305280" cy="244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475ABE-C03E-411C-8D37-53E9BAFBDE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051" y="1358441"/>
                  <a:ext cx="3769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BFFA65-E912-43C4-ADFC-9C3627CF4D76}"/>
                    </a:ext>
                  </a:extLst>
                </p14:cNvPr>
                <p14:cNvContentPartPr/>
                <p14:nvPr/>
              </p14:nvContentPartPr>
              <p14:xfrm>
                <a:off x="9606331" y="1350881"/>
                <a:ext cx="48960" cy="11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BFFA65-E912-43C4-ADFC-9C3627CF4D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70331" y="1314881"/>
                  <a:ext cx="12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21A4FE-E3E5-46E5-ABA0-3A65F1F773BE}"/>
                    </a:ext>
                  </a:extLst>
                </p14:cNvPr>
                <p14:cNvContentPartPr/>
                <p14:nvPr/>
              </p14:nvContentPartPr>
              <p14:xfrm>
                <a:off x="9647371" y="1180241"/>
                <a:ext cx="244440" cy="43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21A4FE-E3E5-46E5-ABA0-3A65F1F773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11731" y="1144241"/>
                  <a:ext cx="3160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8CEF00-D217-4BF1-8C00-9D9CBFDBE7DB}"/>
                    </a:ext>
                  </a:extLst>
                </p14:cNvPr>
                <p14:cNvContentPartPr/>
                <p14:nvPr/>
              </p14:nvContentPartPr>
              <p14:xfrm>
                <a:off x="9962011" y="1088441"/>
                <a:ext cx="668520" cy="56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8CEF00-D217-4BF1-8C00-9D9CBFDBE7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26371" y="1052441"/>
                  <a:ext cx="740160" cy="63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DBCF5D-5CA5-4276-A04C-E794D60C9FD3}"/>
              </a:ext>
            </a:extLst>
          </p:cNvPr>
          <p:cNvGrpSpPr/>
          <p:nvPr/>
        </p:nvGrpSpPr>
        <p:grpSpPr>
          <a:xfrm>
            <a:off x="1132291" y="74321"/>
            <a:ext cx="5297760" cy="1045440"/>
            <a:chOff x="1132291" y="74321"/>
            <a:chExt cx="5297760" cy="10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2683AD-FE7D-412D-B3C8-AF50C068BE5B}"/>
                    </a:ext>
                  </a:extLst>
                </p14:cNvPr>
                <p14:cNvContentPartPr/>
                <p14:nvPr/>
              </p14:nvContentPartPr>
              <p14:xfrm>
                <a:off x="1547731" y="527561"/>
                <a:ext cx="272880" cy="39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2683AD-FE7D-412D-B3C8-AF50C068BE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2091" y="491921"/>
                  <a:ext cx="344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45EF0E-0CA6-462E-9B0A-6438C29C76DD}"/>
                    </a:ext>
                  </a:extLst>
                </p14:cNvPr>
                <p14:cNvContentPartPr/>
                <p14:nvPr/>
              </p14:nvContentPartPr>
              <p14:xfrm>
                <a:off x="1597051" y="559961"/>
                <a:ext cx="285120" cy="35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45EF0E-0CA6-462E-9B0A-6438C29C76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61411" y="524321"/>
                  <a:ext cx="356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72923D-7BF8-4C1D-AA2C-7D439D7DE194}"/>
                    </a:ext>
                  </a:extLst>
                </p14:cNvPr>
                <p14:cNvContentPartPr/>
                <p14:nvPr/>
              </p14:nvContentPartPr>
              <p14:xfrm>
                <a:off x="2157211" y="842921"/>
                <a:ext cx="731160" cy="27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72923D-7BF8-4C1D-AA2C-7D439D7DE1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211" y="806921"/>
                  <a:ext cx="802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384117-DC9B-41AB-8FB3-096F17A6FD57}"/>
                    </a:ext>
                  </a:extLst>
                </p14:cNvPr>
                <p14:cNvContentPartPr/>
                <p14:nvPr/>
              </p14:nvContentPartPr>
              <p14:xfrm>
                <a:off x="3231811" y="806921"/>
                <a:ext cx="840960" cy="15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384117-DC9B-41AB-8FB3-096F17A6FD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5811" y="770921"/>
                  <a:ext cx="912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22B6F0-5A4C-43B0-9EE2-E774DDC55A78}"/>
                    </a:ext>
                  </a:extLst>
                </p14:cNvPr>
                <p14:cNvContentPartPr/>
                <p14:nvPr/>
              </p14:nvContentPartPr>
              <p14:xfrm>
                <a:off x="5474971" y="721241"/>
                <a:ext cx="319320" cy="33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22B6F0-5A4C-43B0-9EE2-E774DDC55A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39331" y="685241"/>
                  <a:ext cx="3909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5BE286-5D11-417F-9838-5E8FC3F19044}"/>
                    </a:ext>
                  </a:extLst>
                </p14:cNvPr>
                <p14:cNvContentPartPr/>
                <p14:nvPr/>
              </p14:nvContentPartPr>
              <p14:xfrm>
                <a:off x="5378491" y="594521"/>
                <a:ext cx="427320" cy="43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5BE286-5D11-417F-9838-5E8FC3F190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2851" y="558881"/>
                  <a:ext cx="4989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641932-FA68-4B99-9200-527829AFC510}"/>
                    </a:ext>
                  </a:extLst>
                </p14:cNvPr>
                <p14:cNvContentPartPr/>
                <p14:nvPr/>
              </p14:nvContentPartPr>
              <p14:xfrm>
                <a:off x="6068251" y="876041"/>
                <a:ext cx="246960" cy="23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641932-FA68-4B99-9200-527829AFC5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2251" y="840401"/>
                  <a:ext cx="318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6FDE03-6F5A-49CA-8899-543736692907}"/>
                    </a:ext>
                  </a:extLst>
                </p14:cNvPr>
                <p14:cNvContentPartPr/>
                <p14:nvPr/>
              </p14:nvContentPartPr>
              <p14:xfrm>
                <a:off x="1132291" y="297881"/>
                <a:ext cx="5297760" cy="31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6FDE03-6F5A-49CA-8899-5437366929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651" y="261881"/>
                  <a:ext cx="5369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587ED7-989A-4437-A11C-C079DB046319}"/>
                    </a:ext>
                  </a:extLst>
                </p14:cNvPr>
                <p14:cNvContentPartPr/>
                <p14:nvPr/>
              </p14:nvContentPartPr>
              <p14:xfrm>
                <a:off x="3983851" y="84041"/>
                <a:ext cx="370080" cy="31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587ED7-989A-4437-A11C-C079DB046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47851" y="48041"/>
                  <a:ext cx="4417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E83EB4-BC01-4DAA-A7F7-0ABC5E034F1F}"/>
                    </a:ext>
                  </a:extLst>
                </p14:cNvPr>
                <p14:cNvContentPartPr/>
                <p14:nvPr/>
              </p14:nvContentPartPr>
              <p14:xfrm>
                <a:off x="3958291" y="74321"/>
                <a:ext cx="372240" cy="29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E83EB4-BC01-4DAA-A7F7-0ABC5E034F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2651" y="38681"/>
                  <a:ext cx="44388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6B34F1-DBA5-4EAE-8FD1-4B0EA5841A63}"/>
              </a:ext>
            </a:extLst>
          </p:cNvPr>
          <p:cNvGrpSpPr/>
          <p:nvPr/>
        </p:nvGrpSpPr>
        <p:grpSpPr>
          <a:xfrm>
            <a:off x="1694611" y="1500281"/>
            <a:ext cx="4962960" cy="1348560"/>
            <a:chOff x="1694611" y="1500281"/>
            <a:chExt cx="4962960" cy="13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3FA26E-BA1D-47D2-A12C-BAF3548B1FBB}"/>
                    </a:ext>
                  </a:extLst>
                </p14:cNvPr>
                <p14:cNvContentPartPr/>
                <p14:nvPr/>
              </p14:nvContentPartPr>
              <p14:xfrm>
                <a:off x="1694611" y="1500281"/>
                <a:ext cx="288720" cy="43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3FA26E-BA1D-47D2-A12C-BAF3548B1F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58611" y="1464281"/>
                  <a:ext cx="3603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CFF9E9-1535-4AD5-8E1E-2D5761DEBFC5}"/>
                    </a:ext>
                  </a:extLst>
                </p14:cNvPr>
                <p14:cNvContentPartPr/>
                <p14:nvPr/>
              </p14:nvContentPartPr>
              <p14:xfrm>
                <a:off x="1700011" y="1746881"/>
                <a:ext cx="263520" cy="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CFF9E9-1535-4AD5-8E1E-2D5761DEBF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64371" y="1710881"/>
                  <a:ext cx="33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39A79D-9F78-4511-AD82-0F66C1B6929F}"/>
                    </a:ext>
                  </a:extLst>
                </p14:cNvPr>
                <p14:cNvContentPartPr/>
                <p14:nvPr/>
              </p14:nvContentPartPr>
              <p14:xfrm>
                <a:off x="2079811" y="1679921"/>
                <a:ext cx="255240" cy="30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39A79D-9F78-4511-AD82-0F66C1B692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4171" y="1644281"/>
                  <a:ext cx="326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79BB8F-B9DE-4542-A0C3-D0B4D95E6214}"/>
                    </a:ext>
                  </a:extLst>
                </p14:cNvPr>
                <p14:cNvContentPartPr/>
                <p14:nvPr/>
              </p14:nvContentPartPr>
              <p14:xfrm>
                <a:off x="2443771" y="1803041"/>
                <a:ext cx="199080" cy="18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79BB8F-B9DE-4542-A0C3-D0B4D95E62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07771" y="1767401"/>
                  <a:ext cx="270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FF39D6-C1A8-4FFD-AF23-A8F593A085E3}"/>
                    </a:ext>
                  </a:extLst>
                </p14:cNvPr>
                <p14:cNvContentPartPr/>
                <p14:nvPr/>
              </p14:nvContentPartPr>
              <p14:xfrm>
                <a:off x="2711971" y="1707281"/>
                <a:ext cx="241920" cy="224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FF39D6-C1A8-4FFD-AF23-A8F593A085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6331" y="1671641"/>
                  <a:ext cx="313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BCF648-A4AA-402C-83E6-2F9C85F220AC}"/>
                    </a:ext>
                  </a:extLst>
                </p14:cNvPr>
                <p14:cNvContentPartPr/>
                <p14:nvPr/>
              </p14:nvContentPartPr>
              <p14:xfrm>
                <a:off x="3065491" y="1664081"/>
                <a:ext cx="164520" cy="24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BCF648-A4AA-402C-83E6-2F9C85F220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29851" y="1628081"/>
                  <a:ext cx="236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87CE31-C1A0-4350-9B47-94EA54DA7DFB}"/>
                    </a:ext>
                  </a:extLst>
                </p14:cNvPr>
                <p14:cNvContentPartPr/>
                <p14:nvPr/>
              </p14:nvContentPartPr>
              <p14:xfrm>
                <a:off x="3330451" y="1684601"/>
                <a:ext cx="659880" cy="318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87CE31-C1A0-4350-9B47-94EA54DA7D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4451" y="1648601"/>
                  <a:ext cx="7315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7D9539-0B35-4444-8C2E-A012F11FF3C2}"/>
                    </a:ext>
                  </a:extLst>
                </p14:cNvPr>
                <p14:cNvContentPartPr/>
                <p14:nvPr/>
              </p14:nvContentPartPr>
              <p14:xfrm>
                <a:off x="1831771" y="2309561"/>
                <a:ext cx="11880" cy="265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7D9539-0B35-4444-8C2E-A012F11FF3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96131" y="2273561"/>
                  <a:ext cx="835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65F98F-4F13-42A8-BF94-D65E75F71A26}"/>
                    </a:ext>
                  </a:extLst>
                </p14:cNvPr>
                <p14:cNvContentPartPr/>
                <p14:nvPr/>
              </p14:nvContentPartPr>
              <p14:xfrm>
                <a:off x="1871371" y="2124161"/>
                <a:ext cx="28440" cy="16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65F98F-4F13-42A8-BF94-D65E75F71A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35371" y="2088161"/>
                  <a:ext cx="100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8C737C-C2C3-482B-9D64-A8A88A4BF308}"/>
                    </a:ext>
                  </a:extLst>
                </p14:cNvPr>
                <p14:cNvContentPartPr/>
                <p14:nvPr/>
              </p14:nvContentPartPr>
              <p14:xfrm>
                <a:off x="2009971" y="2339801"/>
                <a:ext cx="108360" cy="214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8C737C-C2C3-482B-9D64-A8A88A4BF3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3971" y="2304161"/>
                  <a:ext cx="180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414708-1796-4A59-B192-3EF71595A354}"/>
                    </a:ext>
                  </a:extLst>
                </p14:cNvPr>
                <p14:cNvContentPartPr/>
                <p14:nvPr/>
              </p14:nvContentPartPr>
              <p14:xfrm>
                <a:off x="2171611" y="2376161"/>
                <a:ext cx="218520" cy="424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414708-1796-4A59-B192-3EF71595A3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35611" y="2340161"/>
                  <a:ext cx="2901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C8B8D8-AEA5-4FA0-B806-181353D83D13}"/>
                    </a:ext>
                  </a:extLst>
                </p14:cNvPr>
                <p14:cNvContentPartPr/>
                <p14:nvPr/>
              </p14:nvContentPartPr>
              <p14:xfrm>
                <a:off x="2516491" y="2280041"/>
                <a:ext cx="528120" cy="25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C8B8D8-AEA5-4FA0-B806-181353D83D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80851" y="2244401"/>
                  <a:ext cx="599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963FCB-6B95-46D4-B23F-3D9BA7486FDF}"/>
                    </a:ext>
                  </a:extLst>
                </p14:cNvPr>
                <p14:cNvContentPartPr/>
                <p14:nvPr/>
              </p14:nvContentPartPr>
              <p14:xfrm>
                <a:off x="2828971" y="2371481"/>
                <a:ext cx="340560" cy="50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963FCB-6B95-46D4-B23F-3D9BA7486F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92971" y="2335481"/>
                  <a:ext cx="412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E30250-5BA0-479C-9680-35F452E129C8}"/>
                    </a:ext>
                  </a:extLst>
                </p14:cNvPr>
                <p14:cNvContentPartPr/>
                <p14:nvPr/>
              </p14:nvContentPartPr>
              <p14:xfrm>
                <a:off x="3558691" y="2347001"/>
                <a:ext cx="66240" cy="501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E30250-5BA0-479C-9680-35F452E129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22691" y="2311361"/>
                  <a:ext cx="1378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9729FB-7832-4BB6-A96E-1DF5C3D9B6DA}"/>
                    </a:ext>
                  </a:extLst>
                </p14:cNvPr>
                <p14:cNvContentPartPr/>
                <p14:nvPr/>
              </p14:nvContentPartPr>
              <p14:xfrm>
                <a:off x="3582091" y="2383721"/>
                <a:ext cx="190080" cy="12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9729FB-7832-4BB6-A96E-1DF5C3D9B6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46091" y="2347721"/>
                  <a:ext cx="261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D71D48-2E42-4026-B3D0-B5B16B4BFABF}"/>
                    </a:ext>
                  </a:extLst>
                </p14:cNvPr>
                <p14:cNvContentPartPr/>
                <p14:nvPr/>
              </p14:nvContentPartPr>
              <p14:xfrm>
                <a:off x="3967291" y="2334401"/>
                <a:ext cx="222480" cy="176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D71D48-2E42-4026-B3D0-B5B16B4BFA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31651" y="2298761"/>
                  <a:ext cx="294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DF8582-EB06-4B3B-912D-46338B943D8D}"/>
                    </a:ext>
                  </a:extLst>
                </p14:cNvPr>
                <p14:cNvContentPartPr/>
                <p14:nvPr/>
              </p14:nvContentPartPr>
              <p14:xfrm>
                <a:off x="4274011" y="2307041"/>
                <a:ext cx="140760" cy="209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DF8582-EB06-4B3B-912D-46338B943D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38011" y="2271041"/>
                  <a:ext cx="212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E60851-2426-4E8B-BFE1-684B975466F7}"/>
                    </a:ext>
                  </a:extLst>
                </p14:cNvPr>
                <p14:cNvContentPartPr/>
                <p14:nvPr/>
              </p14:nvContentPartPr>
              <p14:xfrm>
                <a:off x="4487131" y="2376881"/>
                <a:ext cx="257400" cy="19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E60851-2426-4E8B-BFE1-684B975466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1131" y="2341241"/>
                  <a:ext cx="329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83EB29-8DA8-4A65-AF71-58046D50ADB3}"/>
                    </a:ext>
                  </a:extLst>
                </p14:cNvPr>
                <p14:cNvContentPartPr/>
                <p14:nvPr/>
              </p14:nvContentPartPr>
              <p14:xfrm>
                <a:off x="4881331" y="2311721"/>
                <a:ext cx="848520" cy="320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83EB29-8DA8-4A65-AF71-58046D50AD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45691" y="2275721"/>
                  <a:ext cx="9201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87E377-0B23-4891-8BB6-59540DA15FA3}"/>
                    </a:ext>
                  </a:extLst>
                </p14:cNvPr>
                <p14:cNvContentPartPr/>
                <p14:nvPr/>
              </p14:nvContentPartPr>
              <p14:xfrm>
                <a:off x="5528611" y="2416121"/>
                <a:ext cx="276480" cy="3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87E377-0B23-4891-8BB6-59540DA15F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92611" y="2380121"/>
                  <a:ext cx="348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9991BC-3902-4212-9BE4-6B74CA474AD7}"/>
                    </a:ext>
                  </a:extLst>
                </p14:cNvPr>
                <p14:cNvContentPartPr/>
                <p14:nvPr/>
              </p14:nvContentPartPr>
              <p14:xfrm>
                <a:off x="5955931" y="2270681"/>
                <a:ext cx="701640" cy="359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9991BC-3902-4212-9BE4-6B74CA474A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20291" y="2234681"/>
                  <a:ext cx="77328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DCBC4C1-4A05-4157-BCC0-D08D93963DA5}"/>
              </a:ext>
            </a:extLst>
          </p:cNvPr>
          <p:cNvGrpSpPr/>
          <p:nvPr/>
        </p:nvGrpSpPr>
        <p:grpSpPr>
          <a:xfrm>
            <a:off x="1518571" y="3845321"/>
            <a:ext cx="430200" cy="420120"/>
            <a:chOff x="1518571" y="3845321"/>
            <a:chExt cx="43020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813A2C-CD97-4432-B515-D515722DD732}"/>
                    </a:ext>
                  </a:extLst>
                </p14:cNvPr>
                <p14:cNvContentPartPr/>
                <p14:nvPr/>
              </p14:nvContentPartPr>
              <p14:xfrm>
                <a:off x="1518571" y="3845321"/>
                <a:ext cx="430200" cy="420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813A2C-CD97-4432-B515-D515722DD7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82571" y="3809681"/>
                  <a:ext cx="5018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6E66EE-BEEC-41F6-B120-490B4A5165C2}"/>
                    </a:ext>
                  </a:extLst>
                </p14:cNvPr>
                <p14:cNvContentPartPr/>
                <p14:nvPr/>
              </p14:nvContentPartPr>
              <p14:xfrm>
                <a:off x="1644571" y="3911561"/>
                <a:ext cx="207720" cy="28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6E66EE-BEEC-41F6-B120-490B4A5165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08931" y="3875561"/>
                  <a:ext cx="279360" cy="35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6B11BC-FB6B-46B8-A0F0-DDE7FC509D5C}"/>
                  </a:ext>
                </a:extLst>
              </p14:cNvPr>
              <p14:cNvContentPartPr/>
              <p14:nvPr/>
            </p14:nvContentPartPr>
            <p14:xfrm>
              <a:off x="2247571" y="4150601"/>
              <a:ext cx="23040" cy="262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6B11BC-FB6B-46B8-A0F0-DDE7FC509D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11571" y="4114961"/>
                <a:ext cx="946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9E0560-EACF-4072-BC2E-D128474738C3}"/>
                  </a:ext>
                </a:extLst>
              </p14:cNvPr>
              <p14:cNvContentPartPr/>
              <p14:nvPr/>
            </p14:nvContentPartPr>
            <p14:xfrm>
              <a:off x="2617291" y="4165001"/>
              <a:ext cx="153720" cy="268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9E0560-EACF-4072-BC2E-D128474738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81291" y="4129001"/>
                <a:ext cx="225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62F1CB-0246-49CC-9C44-7D3A567B01D8}"/>
                  </a:ext>
                </a:extLst>
              </p14:cNvPr>
              <p14:cNvContentPartPr/>
              <p14:nvPr/>
            </p14:nvContentPartPr>
            <p14:xfrm>
              <a:off x="3987451" y="4222961"/>
              <a:ext cx="103680" cy="173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62F1CB-0246-49CC-9C44-7D3A567B01D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51451" y="4186961"/>
                <a:ext cx="1753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C1692AA-3B4E-428F-82DD-74085D23AC55}"/>
                  </a:ext>
                </a:extLst>
              </p14:cNvPr>
              <p14:cNvContentPartPr/>
              <p14:nvPr/>
            </p14:nvContentPartPr>
            <p14:xfrm>
              <a:off x="5243131" y="4241321"/>
              <a:ext cx="90720" cy="120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C1692AA-3B4E-428F-82DD-74085D23AC5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07131" y="4205321"/>
                <a:ext cx="1623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95F0B9-6737-459A-A815-5E544EECFD46}"/>
                  </a:ext>
                </a:extLst>
              </p14:cNvPr>
              <p14:cNvContentPartPr/>
              <p14:nvPr/>
            </p14:nvContentPartPr>
            <p14:xfrm>
              <a:off x="6170131" y="4236641"/>
              <a:ext cx="160920" cy="134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95F0B9-6737-459A-A815-5E544EECFD4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34131" y="4201001"/>
                <a:ext cx="23256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D4279956-6DC3-4A2D-BA00-6604F2F6892C}"/>
              </a:ext>
            </a:extLst>
          </p:cNvPr>
          <p:cNvGrpSpPr/>
          <p:nvPr/>
        </p:nvGrpSpPr>
        <p:grpSpPr>
          <a:xfrm>
            <a:off x="1544851" y="4662521"/>
            <a:ext cx="528840" cy="177840"/>
            <a:chOff x="1544851" y="4662521"/>
            <a:chExt cx="5288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4968D5-D303-4DCC-89DC-019CB4F3AAFC}"/>
                    </a:ext>
                  </a:extLst>
                </p14:cNvPr>
                <p14:cNvContentPartPr/>
                <p14:nvPr/>
              </p14:nvContentPartPr>
              <p14:xfrm>
                <a:off x="1544851" y="4662521"/>
                <a:ext cx="145440" cy="17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4968D5-D303-4DCC-89DC-019CB4F3AA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08851" y="4626881"/>
                  <a:ext cx="217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ECB0DD-FAF4-4FA7-88A4-11B09A846AF0}"/>
                    </a:ext>
                  </a:extLst>
                </p14:cNvPr>
                <p14:cNvContentPartPr/>
                <p14:nvPr/>
              </p14:nvContentPartPr>
              <p14:xfrm>
                <a:off x="1603171" y="4789241"/>
                <a:ext cx="470520" cy="51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ECB0DD-FAF4-4FA7-88A4-11B09A846AF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67171" y="4753601"/>
                  <a:ext cx="5421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444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4FBC56C-F447-4528-912B-F533E317F2AE}"/>
              </a:ext>
            </a:extLst>
          </p:cNvPr>
          <p:cNvGrpSpPr/>
          <p:nvPr/>
        </p:nvGrpSpPr>
        <p:grpSpPr>
          <a:xfrm>
            <a:off x="1595611" y="965321"/>
            <a:ext cx="5042880" cy="4136760"/>
            <a:chOff x="1595611" y="965321"/>
            <a:chExt cx="5042880" cy="41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E9B26A-6B84-4C51-82EA-AB8EEE38F7CA}"/>
                    </a:ext>
                  </a:extLst>
                </p14:cNvPr>
                <p14:cNvContentPartPr/>
                <p14:nvPr/>
              </p14:nvContentPartPr>
              <p14:xfrm>
                <a:off x="2013931" y="1802321"/>
                <a:ext cx="4280040" cy="3081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E9B26A-6B84-4C51-82EA-AB8EEE38F7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7931" y="1766321"/>
                  <a:ext cx="4351680" cy="31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70240D-D698-496C-8A14-FABB7D3784D8}"/>
                    </a:ext>
                  </a:extLst>
                </p14:cNvPr>
                <p14:cNvContentPartPr/>
                <p14:nvPr/>
              </p14:nvContentPartPr>
              <p14:xfrm>
                <a:off x="5603851" y="2053601"/>
                <a:ext cx="126360" cy="288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70240D-D698-496C-8A14-FABB7D3784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68211" y="2017961"/>
                  <a:ext cx="198000" cy="29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D77D67-1161-4C0D-A05C-49135FB3B1A5}"/>
                    </a:ext>
                  </a:extLst>
                </p14:cNvPr>
                <p14:cNvContentPartPr/>
                <p14:nvPr/>
              </p14:nvContentPartPr>
              <p14:xfrm>
                <a:off x="5063491" y="1868921"/>
                <a:ext cx="92160" cy="3044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D77D67-1161-4C0D-A05C-49135FB3B1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7491" y="1832921"/>
                  <a:ext cx="163800" cy="31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375A8D-A92D-4A14-8E6D-F80790F604CB}"/>
                    </a:ext>
                  </a:extLst>
                </p14:cNvPr>
                <p14:cNvContentPartPr/>
                <p14:nvPr/>
              </p14:nvContentPartPr>
              <p14:xfrm>
                <a:off x="4368331" y="1827521"/>
                <a:ext cx="134640" cy="314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375A8D-A92D-4A14-8E6D-F80790F604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32331" y="1791521"/>
                  <a:ext cx="206280" cy="32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46287F-8C58-4DC3-AC93-98C797E2825D}"/>
                    </a:ext>
                  </a:extLst>
                </p14:cNvPr>
                <p14:cNvContentPartPr/>
                <p14:nvPr/>
              </p14:nvContentPartPr>
              <p14:xfrm>
                <a:off x="3697291" y="1900241"/>
                <a:ext cx="209880" cy="2993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46287F-8C58-4DC3-AC93-98C797E282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1291" y="1864601"/>
                  <a:ext cx="281520" cy="30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B5ABAA-C0EF-40B1-AFE5-7D97A9D53947}"/>
                    </a:ext>
                  </a:extLst>
                </p14:cNvPr>
                <p14:cNvContentPartPr/>
                <p14:nvPr/>
              </p14:nvContentPartPr>
              <p14:xfrm>
                <a:off x="2892331" y="1632041"/>
                <a:ext cx="364320" cy="347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B5ABAA-C0EF-40B1-AFE5-7D97A9D539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6331" y="1596041"/>
                  <a:ext cx="435960" cy="35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3E0970-39C6-4AAC-810B-2B46E7138C66}"/>
                    </a:ext>
                  </a:extLst>
                </p14:cNvPr>
                <p14:cNvContentPartPr/>
                <p14:nvPr/>
              </p14:nvContentPartPr>
              <p14:xfrm>
                <a:off x="2503171" y="1709441"/>
                <a:ext cx="240480" cy="325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3E0970-39C6-4AAC-810B-2B46E7138C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7531" y="1673441"/>
                  <a:ext cx="312120" cy="33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A09CF7-DBDA-47F5-B864-5FC83BE52556}"/>
                    </a:ext>
                  </a:extLst>
                </p14:cNvPr>
                <p14:cNvContentPartPr/>
                <p14:nvPr/>
              </p14:nvContentPartPr>
              <p14:xfrm>
                <a:off x="2074771" y="2459321"/>
                <a:ext cx="4397400" cy="28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A09CF7-DBDA-47F5-B864-5FC83BE525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9131" y="2423321"/>
                  <a:ext cx="4469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1AB6BD-2E90-4F91-BF2B-A12BE5045112}"/>
                    </a:ext>
                  </a:extLst>
                </p14:cNvPr>
                <p14:cNvContentPartPr/>
                <p14:nvPr/>
              </p14:nvContentPartPr>
              <p14:xfrm>
                <a:off x="2106091" y="3076361"/>
                <a:ext cx="4365360" cy="13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1AB6BD-2E90-4F91-BF2B-A12BE50451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0451" y="3040721"/>
                  <a:ext cx="4437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9B2B9E-9DC7-4BDD-9DD6-AB5B55521DFB}"/>
                    </a:ext>
                  </a:extLst>
                </p14:cNvPr>
                <p14:cNvContentPartPr/>
                <p14:nvPr/>
              </p14:nvContentPartPr>
              <p14:xfrm>
                <a:off x="1595611" y="3770081"/>
                <a:ext cx="5042880" cy="241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9B2B9E-9DC7-4BDD-9DD6-AB5B55521D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9611" y="3734441"/>
                  <a:ext cx="51145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A6D9C0-2851-4A67-8851-4E223390624D}"/>
                    </a:ext>
                  </a:extLst>
                </p14:cNvPr>
                <p14:cNvContentPartPr/>
                <p14:nvPr/>
              </p14:nvContentPartPr>
              <p14:xfrm>
                <a:off x="2403451" y="1700081"/>
                <a:ext cx="197640" cy="150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A6D9C0-2851-4A67-8851-4E22339062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67451" y="1664441"/>
                  <a:ext cx="269280" cy="15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E60965-F65D-422D-93B9-044FA1D344F8}"/>
                    </a:ext>
                  </a:extLst>
                </p14:cNvPr>
                <p14:cNvContentPartPr/>
                <p14:nvPr/>
              </p14:nvContentPartPr>
              <p14:xfrm>
                <a:off x="2223451" y="2956481"/>
                <a:ext cx="318240" cy="226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E60965-F65D-422D-93B9-044FA1D344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7451" y="2920841"/>
                  <a:ext cx="389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730E83-FB58-47BF-B456-883235B18263}"/>
                    </a:ext>
                  </a:extLst>
                </p14:cNvPr>
                <p14:cNvContentPartPr/>
                <p14:nvPr/>
              </p14:nvContentPartPr>
              <p14:xfrm>
                <a:off x="2861731" y="1741841"/>
                <a:ext cx="144000" cy="891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730E83-FB58-47BF-B456-883235B182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6091" y="1705841"/>
                  <a:ext cx="21564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419D43-0E44-4A2C-9632-77D40528C568}"/>
                    </a:ext>
                  </a:extLst>
                </p14:cNvPr>
                <p14:cNvContentPartPr/>
                <p14:nvPr/>
              </p14:nvContentPartPr>
              <p14:xfrm>
                <a:off x="2826811" y="2420081"/>
                <a:ext cx="104760" cy="9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419D43-0E44-4A2C-9632-77D40528C5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1171" y="2384081"/>
                  <a:ext cx="176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D492C6-D303-4731-A4AB-346A47A79527}"/>
                    </a:ext>
                  </a:extLst>
                </p14:cNvPr>
                <p14:cNvContentPartPr/>
                <p14:nvPr/>
              </p14:nvContentPartPr>
              <p14:xfrm>
                <a:off x="3263131" y="1810241"/>
                <a:ext cx="178560" cy="115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D492C6-D303-4731-A4AB-346A47A795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7491" y="1774241"/>
                  <a:ext cx="25020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F9DBC4-17F9-4BFA-A8DB-3A09C7765E4F}"/>
                    </a:ext>
                  </a:extLst>
                </p14:cNvPr>
                <p14:cNvContentPartPr/>
                <p14:nvPr/>
              </p14:nvContentPartPr>
              <p14:xfrm>
                <a:off x="4076731" y="1728161"/>
                <a:ext cx="167040" cy="130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F9DBC4-17F9-4BFA-A8DB-3A09C7765E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0731" y="1692161"/>
                  <a:ext cx="238680" cy="13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F2D072-2E39-4BDB-B464-E5710DD85EB2}"/>
                    </a:ext>
                  </a:extLst>
                </p14:cNvPr>
                <p14:cNvContentPartPr/>
                <p14:nvPr/>
              </p14:nvContentPartPr>
              <p14:xfrm>
                <a:off x="4070971" y="2640401"/>
                <a:ext cx="33444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F2D072-2E39-4BDB-B464-E5710DD85E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35331" y="2604401"/>
                  <a:ext cx="406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5243C9-D6FE-4155-9B21-5FCF56BBDC09}"/>
                    </a:ext>
                  </a:extLst>
                </p14:cNvPr>
                <p14:cNvContentPartPr/>
                <p14:nvPr/>
              </p14:nvContentPartPr>
              <p14:xfrm>
                <a:off x="2105011" y="1273121"/>
                <a:ext cx="598680" cy="48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5243C9-D6FE-4155-9B21-5FCF56BBDC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69011" y="1237481"/>
                  <a:ext cx="6703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111622-CB3E-4F05-A2D6-87F464EDADF2}"/>
                    </a:ext>
                  </a:extLst>
                </p14:cNvPr>
                <p14:cNvContentPartPr/>
                <p14:nvPr/>
              </p14:nvContentPartPr>
              <p14:xfrm>
                <a:off x="2616931" y="1233521"/>
                <a:ext cx="637560" cy="56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111622-CB3E-4F05-A2D6-87F464EDAD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81291" y="1197521"/>
                  <a:ext cx="7092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44B320-9BBA-47E1-83E1-92850A484135}"/>
                    </a:ext>
                  </a:extLst>
                </p14:cNvPr>
                <p14:cNvContentPartPr/>
                <p14:nvPr/>
              </p14:nvContentPartPr>
              <p14:xfrm>
                <a:off x="3351331" y="1277801"/>
                <a:ext cx="500760" cy="63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44B320-9BBA-47E1-83E1-92850A4841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5691" y="1242161"/>
                  <a:ext cx="5724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3F4163-2192-4BF8-82B3-6AB99753CE9C}"/>
                    </a:ext>
                  </a:extLst>
                </p14:cNvPr>
                <p14:cNvContentPartPr/>
                <p14:nvPr/>
              </p14:nvContentPartPr>
              <p14:xfrm>
                <a:off x="3957571" y="1236041"/>
                <a:ext cx="487440" cy="597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3F4163-2192-4BF8-82B3-6AB99753CE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1571" y="1200401"/>
                  <a:ext cx="55908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EF7446-554B-4E66-8D20-A98C4987A76D}"/>
                    </a:ext>
                  </a:extLst>
                </p14:cNvPr>
                <p14:cNvContentPartPr/>
                <p14:nvPr/>
              </p14:nvContentPartPr>
              <p14:xfrm>
                <a:off x="4931731" y="1743281"/>
                <a:ext cx="57240" cy="6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EF7446-554B-4E66-8D20-A98C4987A7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96091" y="1707641"/>
                  <a:ext cx="128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2C3848-03CE-4F15-86F2-1CEA9EE00BD3}"/>
                    </a:ext>
                  </a:extLst>
                </p14:cNvPr>
                <p14:cNvContentPartPr/>
                <p14:nvPr/>
              </p14:nvContentPartPr>
              <p14:xfrm>
                <a:off x="4423051" y="1150001"/>
                <a:ext cx="747360" cy="717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2C3848-03CE-4F15-86F2-1CEA9EE00B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87411" y="1114001"/>
                  <a:ext cx="81900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CC7F12-F9EC-4787-A80F-BDD99D18F25A}"/>
                    </a:ext>
                  </a:extLst>
                </p14:cNvPr>
                <p14:cNvContentPartPr/>
                <p14:nvPr/>
              </p14:nvContentPartPr>
              <p14:xfrm>
                <a:off x="5123971" y="1197521"/>
                <a:ext cx="621000" cy="717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CC7F12-F9EC-4787-A80F-BDD99D18F2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7971" y="1161521"/>
                  <a:ext cx="69264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D9D08F-009B-42F6-9AB8-CA75B69722EA}"/>
                    </a:ext>
                  </a:extLst>
                </p14:cNvPr>
                <p14:cNvContentPartPr/>
                <p14:nvPr/>
              </p14:nvContentPartPr>
              <p14:xfrm>
                <a:off x="1986211" y="1102481"/>
                <a:ext cx="320760" cy="251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D9D08F-009B-42F6-9AB8-CA75B69722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50211" y="1066481"/>
                  <a:ext cx="392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A2DE73-8E60-4501-82B5-972CF65885F8}"/>
                    </a:ext>
                  </a:extLst>
                </p14:cNvPr>
                <p14:cNvContentPartPr/>
                <p14:nvPr/>
              </p14:nvContentPartPr>
              <p14:xfrm>
                <a:off x="2398771" y="1039121"/>
                <a:ext cx="140760" cy="131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A2DE73-8E60-4501-82B5-972CF65885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63131" y="1003481"/>
                  <a:ext cx="212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B94F34-EDA0-4CE6-B397-DCBC2B14AA67}"/>
                    </a:ext>
                  </a:extLst>
                </p14:cNvPr>
                <p14:cNvContentPartPr/>
                <p14:nvPr/>
              </p14:nvContentPartPr>
              <p14:xfrm>
                <a:off x="2590651" y="965321"/>
                <a:ext cx="94680" cy="23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B94F34-EDA0-4CE6-B397-DCBC2B14AA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55011" y="929321"/>
                  <a:ext cx="166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2FE1DA-FD47-4F42-9163-BCB65E410CE9}"/>
                    </a:ext>
                  </a:extLst>
                </p14:cNvPr>
                <p14:cNvContentPartPr/>
                <p14:nvPr/>
              </p14:nvContentPartPr>
              <p14:xfrm>
                <a:off x="2737531" y="976481"/>
                <a:ext cx="38880" cy="12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2FE1DA-FD47-4F42-9163-BCB65E410C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01891" y="940481"/>
                  <a:ext cx="110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5BDDCC-7145-4367-928A-4ED279D75ADF}"/>
                    </a:ext>
                  </a:extLst>
                </p14:cNvPr>
                <p14:cNvContentPartPr/>
                <p14:nvPr/>
              </p14:nvContentPartPr>
              <p14:xfrm>
                <a:off x="2029771" y="1150361"/>
                <a:ext cx="4502160" cy="630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5BDDCC-7145-4367-928A-4ED279D75A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93771" y="1114721"/>
                  <a:ext cx="4573800" cy="70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624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A9BF07-9527-4CC9-BA79-BF630AA901B9}"/>
                  </a:ext>
                </a:extLst>
              </p14:cNvPr>
              <p14:cNvContentPartPr/>
              <p14:nvPr/>
            </p14:nvContentPartPr>
            <p14:xfrm>
              <a:off x="2673451" y="5440481"/>
              <a:ext cx="153360" cy="133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A9BF07-9527-4CC9-BA79-BF630AA90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811" y="5404481"/>
                <a:ext cx="22500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DD65E2F-ACEE-4A6F-BBA7-6E02880A8017}"/>
              </a:ext>
            </a:extLst>
          </p:cNvPr>
          <p:cNvGrpSpPr/>
          <p:nvPr/>
        </p:nvGrpSpPr>
        <p:grpSpPr>
          <a:xfrm>
            <a:off x="1281691" y="322721"/>
            <a:ext cx="12136680" cy="6554160"/>
            <a:chOff x="1281691" y="322721"/>
            <a:chExt cx="12136680" cy="65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82F2D5-63AD-43CA-BD45-A06F5F7FE3FF}"/>
                    </a:ext>
                  </a:extLst>
                </p14:cNvPr>
                <p14:cNvContentPartPr/>
                <p14:nvPr/>
              </p14:nvContentPartPr>
              <p14:xfrm>
                <a:off x="1281691" y="495161"/>
                <a:ext cx="404640" cy="75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82F2D5-63AD-43CA-BD45-A06F5F7FE3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91" y="459521"/>
                  <a:ext cx="4762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2AAB1C-5A73-4D8E-B02C-A729E697C2C2}"/>
                    </a:ext>
                  </a:extLst>
                </p14:cNvPr>
                <p14:cNvContentPartPr/>
                <p14:nvPr/>
              </p14:nvContentPartPr>
              <p14:xfrm>
                <a:off x="3996811" y="3829841"/>
                <a:ext cx="75960" cy="3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2AAB1C-5A73-4D8E-B02C-A729E697C2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1171" y="3794201"/>
                  <a:ext cx="147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2A3628-1931-4BE9-8876-B1E230AA86FC}"/>
                    </a:ext>
                  </a:extLst>
                </p14:cNvPr>
                <p14:cNvContentPartPr/>
                <p14:nvPr/>
              </p14:nvContentPartPr>
              <p14:xfrm>
                <a:off x="4400731" y="3442121"/>
                <a:ext cx="20160" cy="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2A3628-1931-4BE9-8876-B1E230AA86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4731" y="3406121"/>
                  <a:ext cx="91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3BF88A-970F-4326-8EB0-93472A8F5607}"/>
                    </a:ext>
                  </a:extLst>
                </p14:cNvPr>
                <p14:cNvContentPartPr/>
                <p14:nvPr/>
              </p14:nvContentPartPr>
              <p14:xfrm>
                <a:off x="4410811" y="2170241"/>
                <a:ext cx="596160" cy="73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3BF88A-970F-4326-8EB0-93472A8F56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4811" y="2134601"/>
                  <a:ext cx="66780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9A84D4-4C85-4C05-A821-DF4F5A519175}"/>
                    </a:ext>
                  </a:extLst>
                </p14:cNvPr>
                <p14:cNvContentPartPr/>
                <p14:nvPr/>
              </p14:nvContentPartPr>
              <p14:xfrm>
                <a:off x="5036851" y="2193641"/>
                <a:ext cx="336600" cy="35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9A84D4-4C85-4C05-A821-DF4F5A5191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01211" y="2157641"/>
                  <a:ext cx="4082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F2A25B-4335-4EFC-BAB4-CE789CC33660}"/>
                    </a:ext>
                  </a:extLst>
                </p14:cNvPr>
                <p14:cNvContentPartPr/>
                <p14:nvPr/>
              </p14:nvContentPartPr>
              <p14:xfrm>
                <a:off x="5261491" y="1434761"/>
                <a:ext cx="1016640" cy="64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F2A25B-4335-4EFC-BAB4-CE789CC336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5491" y="1399121"/>
                  <a:ext cx="108828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1EE320-6D70-4652-B1D6-F42CFAE942DE}"/>
                    </a:ext>
                  </a:extLst>
                </p14:cNvPr>
                <p14:cNvContentPartPr/>
                <p14:nvPr/>
              </p14:nvContentPartPr>
              <p14:xfrm>
                <a:off x="6794011" y="700361"/>
                <a:ext cx="1166400" cy="40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1EE320-6D70-4652-B1D6-F42CFAE942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8011" y="664721"/>
                  <a:ext cx="12380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AC8040-DB03-431D-97D7-D65470D4D6AB}"/>
                    </a:ext>
                  </a:extLst>
                </p14:cNvPr>
                <p14:cNvContentPartPr/>
                <p14:nvPr/>
              </p14:nvContentPartPr>
              <p14:xfrm>
                <a:off x="2862451" y="588761"/>
                <a:ext cx="9948960" cy="5291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AC8040-DB03-431D-97D7-D65470D4D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6811" y="553121"/>
                  <a:ext cx="10020600" cy="53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591A4C-A8F7-480C-A0E8-A04EDF3AD18E}"/>
                    </a:ext>
                  </a:extLst>
                </p14:cNvPr>
                <p14:cNvContentPartPr/>
                <p14:nvPr/>
              </p14:nvContentPartPr>
              <p14:xfrm>
                <a:off x="10376371" y="5121161"/>
                <a:ext cx="79920" cy="22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591A4C-A8F7-480C-A0E8-A04EDF3AD1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40731" y="5085161"/>
                  <a:ext cx="151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7194EA-F67F-45B0-8418-24BCE33D1C6D}"/>
                    </a:ext>
                  </a:extLst>
                </p14:cNvPr>
                <p14:cNvContentPartPr/>
                <p14:nvPr/>
              </p14:nvContentPartPr>
              <p14:xfrm>
                <a:off x="11467891" y="5136281"/>
                <a:ext cx="81720" cy="18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7194EA-F67F-45B0-8418-24BCE33D1C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31891" y="5100281"/>
                  <a:ext cx="153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56B6BD-0565-4C9B-B47F-9BC51CC81561}"/>
                    </a:ext>
                  </a:extLst>
                </p14:cNvPr>
                <p14:cNvContentPartPr/>
                <p14:nvPr/>
              </p14:nvContentPartPr>
              <p14:xfrm>
                <a:off x="11601811" y="5834681"/>
                <a:ext cx="542520" cy="299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56B6BD-0565-4C9B-B47F-9BC51CC81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65811" y="5798681"/>
                  <a:ext cx="614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05CC98-8274-43B6-B175-6C09DC221FA1}"/>
                    </a:ext>
                  </a:extLst>
                </p14:cNvPr>
                <p14:cNvContentPartPr/>
                <p14:nvPr/>
              </p14:nvContentPartPr>
              <p14:xfrm>
                <a:off x="12624931" y="3518081"/>
                <a:ext cx="31680" cy="48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05CC98-8274-43B6-B175-6C09DC221F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89291" y="3482081"/>
                  <a:ext cx="103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82E003-9817-4F34-9E72-55290B00031E}"/>
                    </a:ext>
                  </a:extLst>
                </p14:cNvPr>
                <p14:cNvContentPartPr/>
                <p14:nvPr/>
              </p14:nvContentPartPr>
              <p14:xfrm>
                <a:off x="12457531" y="3852521"/>
                <a:ext cx="235440" cy="10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82E003-9817-4F34-9E72-55290B0003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21891" y="3816881"/>
                  <a:ext cx="30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2BB2F0-A9DD-40BD-9A2D-34F088FD6745}"/>
                    </a:ext>
                  </a:extLst>
                </p14:cNvPr>
                <p14:cNvContentPartPr/>
                <p14:nvPr/>
              </p14:nvContentPartPr>
              <p14:xfrm>
                <a:off x="2066851" y="804401"/>
                <a:ext cx="344520" cy="2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2BB2F0-A9DD-40BD-9A2D-34F088FD67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0851" y="768401"/>
                  <a:ext cx="416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34332D-48BC-4908-B1DD-503E54E2A9BE}"/>
                    </a:ext>
                  </a:extLst>
                </p14:cNvPr>
                <p14:cNvContentPartPr/>
                <p14:nvPr/>
              </p14:nvContentPartPr>
              <p14:xfrm>
                <a:off x="2118691" y="584441"/>
                <a:ext cx="379080" cy="4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34332D-48BC-4908-B1DD-503E54E2A9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2691" y="548441"/>
                  <a:ext cx="450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105DA8-0B69-49F4-B690-F5F84BA3B128}"/>
                    </a:ext>
                  </a:extLst>
                </p14:cNvPr>
                <p14:cNvContentPartPr/>
                <p14:nvPr/>
              </p14:nvContentPartPr>
              <p14:xfrm>
                <a:off x="2916451" y="542681"/>
                <a:ext cx="445680" cy="27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105DA8-0B69-49F4-B690-F5F84BA3B1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0811" y="506681"/>
                  <a:ext cx="517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C42BB1-447F-4970-91BB-9BAFE3A085F0}"/>
                    </a:ext>
                  </a:extLst>
                </p14:cNvPr>
                <p14:cNvContentPartPr/>
                <p14:nvPr/>
              </p14:nvContentPartPr>
              <p14:xfrm>
                <a:off x="3536731" y="559241"/>
                <a:ext cx="530280" cy="27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C42BB1-447F-4970-91BB-9BAFE3A085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01091" y="523241"/>
                  <a:ext cx="6019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B08369-68B6-457E-BD70-FF012BF92F5A}"/>
                    </a:ext>
                  </a:extLst>
                </p14:cNvPr>
                <p14:cNvContentPartPr/>
                <p14:nvPr/>
              </p14:nvContentPartPr>
              <p14:xfrm>
                <a:off x="4154851" y="322721"/>
                <a:ext cx="362520" cy="253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B08369-68B6-457E-BD70-FF012BF92F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18851" y="287081"/>
                  <a:ext cx="434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BB5B7C-5B63-455B-990F-AEF9D6D14D84}"/>
                    </a:ext>
                  </a:extLst>
                </p14:cNvPr>
                <p14:cNvContentPartPr/>
                <p14:nvPr/>
              </p14:nvContentPartPr>
              <p14:xfrm>
                <a:off x="4861531" y="408041"/>
                <a:ext cx="245520" cy="426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BB5B7C-5B63-455B-990F-AEF9D6D14D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5891" y="372041"/>
                  <a:ext cx="3171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DC8E6F-B72B-41E3-AE53-EFC71A6430AD}"/>
                    </a:ext>
                  </a:extLst>
                </p14:cNvPr>
                <p14:cNvContentPartPr/>
                <p14:nvPr/>
              </p14:nvContentPartPr>
              <p14:xfrm>
                <a:off x="5281651" y="339641"/>
                <a:ext cx="355680" cy="42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DC8E6F-B72B-41E3-AE53-EFC71A6430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46011" y="304001"/>
                  <a:ext cx="4273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89657D-A009-4671-941B-2924807A29CA}"/>
                    </a:ext>
                  </a:extLst>
                </p14:cNvPr>
                <p14:cNvContentPartPr/>
                <p14:nvPr/>
              </p14:nvContentPartPr>
              <p14:xfrm>
                <a:off x="5883931" y="519281"/>
                <a:ext cx="402120" cy="316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89657D-A009-4671-941B-2924807A29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8291" y="483281"/>
                  <a:ext cx="473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13C9C2-6C32-469D-9915-528729CC3DD0}"/>
                    </a:ext>
                  </a:extLst>
                </p14:cNvPr>
                <p14:cNvContentPartPr/>
                <p14:nvPr/>
              </p14:nvContentPartPr>
              <p14:xfrm>
                <a:off x="6579451" y="431081"/>
                <a:ext cx="249480" cy="37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13C9C2-6C32-469D-9915-528729CC3D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3451" y="395081"/>
                  <a:ext cx="3211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F3E1E8-B1E4-429F-8FC7-6C5C62AD7FE6}"/>
                    </a:ext>
                  </a:extLst>
                </p14:cNvPr>
                <p14:cNvContentPartPr/>
                <p14:nvPr/>
              </p14:nvContentPartPr>
              <p14:xfrm>
                <a:off x="7179211" y="457001"/>
                <a:ext cx="504720" cy="304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F3E1E8-B1E4-429F-8FC7-6C5C62AD7F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43571" y="421001"/>
                  <a:ext cx="576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643280-9CAA-45E1-B77C-9AAC589F55C8}"/>
                    </a:ext>
                  </a:extLst>
                </p14:cNvPr>
                <p14:cNvContentPartPr/>
                <p14:nvPr/>
              </p14:nvContentPartPr>
              <p14:xfrm>
                <a:off x="5735251" y="1203281"/>
                <a:ext cx="279000" cy="13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643280-9CAA-45E1-B77C-9AAC589F55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9251" y="1167641"/>
                  <a:ext cx="350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DD99ED-4794-4366-A929-645BDBE73684}"/>
                    </a:ext>
                  </a:extLst>
                </p14:cNvPr>
                <p14:cNvContentPartPr/>
                <p14:nvPr/>
              </p14:nvContentPartPr>
              <p14:xfrm>
                <a:off x="4008331" y="1309481"/>
                <a:ext cx="249480" cy="22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DD99ED-4794-4366-A929-645BDBE736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72331" y="1273841"/>
                  <a:ext cx="321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C82D73-4BBB-4B74-A74E-475740AABCDC}"/>
                    </a:ext>
                  </a:extLst>
                </p14:cNvPr>
                <p14:cNvContentPartPr/>
                <p14:nvPr/>
              </p14:nvContentPartPr>
              <p14:xfrm>
                <a:off x="1796131" y="5322761"/>
                <a:ext cx="11622240" cy="83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C82D73-4BBB-4B74-A74E-475740AABC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0131" y="5286761"/>
                  <a:ext cx="1169388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5DEEE6-7F55-42E7-BAA3-10E5E795D1D3}"/>
                    </a:ext>
                  </a:extLst>
                </p14:cNvPr>
                <p14:cNvContentPartPr/>
                <p14:nvPr/>
              </p14:nvContentPartPr>
              <p14:xfrm>
                <a:off x="2830257" y="5159681"/>
                <a:ext cx="158760" cy="15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5DEEE6-7F55-42E7-BAA3-10E5E795D1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257" y="5123681"/>
                  <a:ext cx="230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4734DE-7965-4D36-8063-3551F0E12BAA}"/>
                    </a:ext>
                  </a:extLst>
                </p14:cNvPr>
                <p14:cNvContentPartPr/>
                <p14:nvPr/>
              </p14:nvContentPartPr>
              <p14:xfrm>
                <a:off x="5161977" y="531521"/>
                <a:ext cx="563040" cy="634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4734DE-7965-4D36-8063-3551F0E12B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26337" y="495521"/>
                  <a:ext cx="634680" cy="64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588E94-DE49-4F59-A9CB-2BD1482616D9}"/>
                    </a:ext>
                  </a:extLst>
                </p14:cNvPr>
                <p14:cNvContentPartPr/>
                <p14:nvPr/>
              </p14:nvContentPartPr>
              <p14:xfrm>
                <a:off x="5223537" y="2218187"/>
                <a:ext cx="329040" cy="19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588E94-DE49-4F59-A9CB-2BD1482616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7897" y="2182547"/>
                  <a:ext cx="400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C44002-AB24-4DEE-A271-0C396D874109}"/>
                    </a:ext>
                  </a:extLst>
                </p14:cNvPr>
                <p14:cNvContentPartPr/>
                <p14:nvPr/>
              </p14:nvContentPartPr>
              <p14:xfrm>
                <a:off x="5709897" y="2509067"/>
                <a:ext cx="379800" cy="45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C44002-AB24-4DEE-A271-0C396D8741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4257" y="2473067"/>
                  <a:ext cx="451440" cy="52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304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19B6A4-E0A8-411E-83D9-2916622405DF}"/>
              </a:ext>
            </a:extLst>
          </p:cNvPr>
          <p:cNvGrpSpPr/>
          <p:nvPr/>
        </p:nvGrpSpPr>
        <p:grpSpPr>
          <a:xfrm>
            <a:off x="2507491" y="583001"/>
            <a:ext cx="9844920" cy="5040720"/>
            <a:chOff x="2507491" y="583001"/>
            <a:chExt cx="9844920" cy="50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1ED5C5-E89D-4B01-842B-C61BA8D0930D}"/>
                    </a:ext>
                  </a:extLst>
                </p14:cNvPr>
                <p14:cNvContentPartPr/>
                <p14:nvPr/>
              </p14:nvContentPartPr>
              <p14:xfrm>
                <a:off x="2537011" y="1875401"/>
                <a:ext cx="339120" cy="3292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1ED5C5-E89D-4B01-842B-C61BA8D093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1011" y="1839761"/>
                  <a:ext cx="410760" cy="33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11AF4-75F2-4214-97AF-A28AAFD04215}"/>
                    </a:ext>
                  </a:extLst>
                </p14:cNvPr>
                <p14:cNvContentPartPr/>
                <p14:nvPr/>
              </p14:nvContentPartPr>
              <p14:xfrm>
                <a:off x="2507491" y="5092361"/>
                <a:ext cx="7586280" cy="53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11AF4-75F2-4214-97AF-A28AAFD042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1851" y="5056361"/>
                  <a:ext cx="76579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532D8A-1358-4E24-895F-7D5B00555846}"/>
                    </a:ext>
                  </a:extLst>
                </p14:cNvPr>
                <p14:cNvContentPartPr/>
                <p14:nvPr/>
              </p14:nvContentPartPr>
              <p14:xfrm>
                <a:off x="4590451" y="4494041"/>
                <a:ext cx="125280" cy="24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532D8A-1358-4E24-895F-7D5B005558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4451" y="4458401"/>
                  <a:ext cx="196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E01A71-73AE-42C0-9D94-0D5EEEA9BEA6}"/>
                    </a:ext>
                  </a:extLst>
                </p14:cNvPr>
                <p14:cNvContentPartPr/>
                <p14:nvPr/>
              </p14:nvContentPartPr>
              <p14:xfrm>
                <a:off x="4915891" y="3721121"/>
                <a:ext cx="41400" cy="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E01A71-73AE-42C0-9D94-0D5EEEA9BE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0251" y="3685121"/>
                  <a:ext cx="11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08C89C-4C03-48B1-8963-01E9090CDF48}"/>
                    </a:ext>
                  </a:extLst>
                </p14:cNvPr>
                <p14:cNvContentPartPr/>
                <p14:nvPr/>
              </p14:nvContentPartPr>
              <p14:xfrm>
                <a:off x="6169411" y="3399641"/>
                <a:ext cx="41040" cy="52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08C89C-4C03-48B1-8963-01E9090CDF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3411" y="3363641"/>
                  <a:ext cx="112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B1044A-2B53-46DD-BCB3-1622AAD61DB3}"/>
                    </a:ext>
                  </a:extLst>
                </p14:cNvPr>
                <p14:cNvContentPartPr/>
                <p14:nvPr/>
              </p14:nvContentPartPr>
              <p14:xfrm>
                <a:off x="6184531" y="2468681"/>
                <a:ext cx="42840" cy="4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B1044A-2B53-46DD-BCB3-1622AAD61D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8891" y="2432681"/>
                  <a:ext cx="114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FA6451-9768-4959-AB72-CF7836BFA520}"/>
                    </a:ext>
                  </a:extLst>
                </p14:cNvPr>
                <p14:cNvContentPartPr/>
                <p14:nvPr/>
              </p14:nvContentPartPr>
              <p14:xfrm>
                <a:off x="7489531" y="2126321"/>
                <a:ext cx="93960" cy="4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FA6451-9768-4959-AB72-CF7836BFA5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3891" y="2090321"/>
                  <a:ext cx="165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30D49A-7870-4D48-BCA0-939709238444}"/>
                    </a:ext>
                  </a:extLst>
                </p14:cNvPr>
                <p14:cNvContentPartPr/>
                <p14:nvPr/>
              </p14:nvContentPartPr>
              <p14:xfrm>
                <a:off x="8513731" y="1088441"/>
                <a:ext cx="1261080" cy="21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30D49A-7870-4D48-BCA0-939709238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78091" y="1052441"/>
                  <a:ext cx="1332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702910-A6E7-480E-AEB4-A7FADBD6F56B}"/>
                    </a:ext>
                  </a:extLst>
                </p14:cNvPr>
                <p14:cNvContentPartPr/>
                <p14:nvPr/>
              </p14:nvContentPartPr>
              <p14:xfrm>
                <a:off x="10417771" y="1372121"/>
                <a:ext cx="1908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702910-A6E7-480E-AEB4-A7FADBD6F5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81771" y="1336121"/>
                  <a:ext cx="90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98F6CC-129F-4E96-AAB0-D18B0C694CD4}"/>
                    </a:ext>
                  </a:extLst>
                </p14:cNvPr>
                <p14:cNvContentPartPr/>
                <p14:nvPr/>
              </p14:nvContentPartPr>
              <p14:xfrm>
                <a:off x="3432331" y="583001"/>
                <a:ext cx="7067160" cy="428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98F6CC-129F-4E96-AAB0-D18B0C694C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6331" y="547361"/>
                  <a:ext cx="7138800" cy="43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B2E018-1BA1-45C1-BA43-53560FDEB936}"/>
                    </a:ext>
                  </a:extLst>
                </p14:cNvPr>
                <p14:cNvContentPartPr/>
                <p14:nvPr/>
              </p14:nvContentPartPr>
              <p14:xfrm>
                <a:off x="3831931" y="1268801"/>
                <a:ext cx="8520480" cy="402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B2E018-1BA1-45C1-BA43-53560FDEB9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6291" y="1233161"/>
                  <a:ext cx="8592120" cy="40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DC1EF4-8571-4515-BC56-FC8BF04E37F8}"/>
                    </a:ext>
                  </a:extLst>
                </p14:cNvPr>
                <p14:cNvContentPartPr/>
                <p14:nvPr/>
              </p14:nvContentPartPr>
              <p14:xfrm>
                <a:off x="3609811" y="1071521"/>
                <a:ext cx="7824600" cy="3828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DC1EF4-8571-4515-BC56-FC8BF04E37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4171" y="1035521"/>
                  <a:ext cx="7896240" cy="39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234FC1-0360-436B-9D8E-6E852CE25ECC}"/>
                  </a:ext>
                </a:extLst>
              </p14:cNvPr>
              <p14:cNvContentPartPr/>
              <p14:nvPr/>
            </p14:nvContentPartPr>
            <p14:xfrm>
              <a:off x="3695131" y="10961"/>
              <a:ext cx="9792360" cy="514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234FC1-0360-436B-9D8E-6E852CE25E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59491" y="-24679"/>
                <a:ext cx="9864000" cy="52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A26386-7A90-490B-A658-63D49607B3FF}"/>
                  </a:ext>
                </a:extLst>
              </p14:cNvPr>
              <p14:cNvContentPartPr/>
              <p14:nvPr/>
            </p14:nvContentPartPr>
            <p14:xfrm>
              <a:off x="3315736" y="2720844"/>
              <a:ext cx="51120" cy="27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A26386-7A90-490B-A658-63D49607B3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0096" y="2684844"/>
                <a:ext cx="122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7C3AFA-B74D-475F-B0CC-414E7A032CD2}"/>
                  </a:ext>
                </a:extLst>
              </p14:cNvPr>
              <p14:cNvContentPartPr/>
              <p14:nvPr/>
            </p14:nvContentPartPr>
            <p14:xfrm>
              <a:off x="3370096" y="1889244"/>
              <a:ext cx="25920" cy="1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7C3AFA-B74D-475F-B0CC-414E7A032C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34456" y="1853244"/>
                <a:ext cx="97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822E3-C04A-44B7-BAEE-4418E1907F0D}"/>
                  </a:ext>
                </a:extLst>
              </p14:cNvPr>
              <p14:cNvContentPartPr/>
              <p14:nvPr/>
            </p14:nvContentPartPr>
            <p14:xfrm>
              <a:off x="4224376" y="856404"/>
              <a:ext cx="1140480" cy="373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822E3-C04A-44B7-BAEE-4418E1907F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8376" y="820764"/>
                <a:ext cx="12121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0F56D3-B723-4773-9B29-88EEE13C59F3}"/>
                  </a:ext>
                </a:extLst>
              </p14:cNvPr>
              <p14:cNvContentPartPr/>
              <p14:nvPr/>
            </p14:nvContentPartPr>
            <p14:xfrm>
              <a:off x="5876776" y="296964"/>
              <a:ext cx="596880" cy="64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0F56D3-B723-4773-9B29-88EEE13C59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41136" y="260964"/>
                <a:ext cx="66852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1F9EF41-FE05-4BCB-AE4C-5870C59D5D19}"/>
                  </a:ext>
                </a:extLst>
              </p14:cNvPr>
              <p14:cNvContentPartPr/>
              <p14:nvPr/>
            </p14:nvContentPartPr>
            <p14:xfrm>
              <a:off x="7588576" y="429444"/>
              <a:ext cx="79200" cy="40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1F9EF41-FE05-4BCB-AE4C-5870C59D5D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2936" y="393804"/>
                <a:ext cx="150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6C9FC8-C85D-4E41-B018-64DCD5C64D5C}"/>
                  </a:ext>
                </a:extLst>
              </p14:cNvPr>
              <p14:cNvContentPartPr/>
              <p14:nvPr/>
            </p14:nvContentPartPr>
            <p14:xfrm>
              <a:off x="2291536" y="49644"/>
              <a:ext cx="8444880" cy="4427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6C9FC8-C85D-4E41-B018-64DCD5C64D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55896" y="13644"/>
                <a:ext cx="8516520" cy="44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86A885-0B9F-40A3-9CFF-4480C041C3B6}"/>
                  </a:ext>
                </a:extLst>
              </p14:cNvPr>
              <p14:cNvContentPartPr/>
              <p14:nvPr/>
            </p14:nvContentPartPr>
            <p14:xfrm>
              <a:off x="3117736" y="2597364"/>
              <a:ext cx="222120" cy="223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86A885-0B9F-40A3-9CFF-4480C041C3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82096" y="2561724"/>
                <a:ext cx="29376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7AC4428-14E3-4AF7-A041-D63782D08872}"/>
              </a:ext>
            </a:extLst>
          </p:cNvPr>
          <p:cNvGrpSpPr/>
          <p:nvPr/>
        </p:nvGrpSpPr>
        <p:grpSpPr>
          <a:xfrm>
            <a:off x="3883096" y="1838484"/>
            <a:ext cx="3916440" cy="4836240"/>
            <a:chOff x="3883096" y="1838484"/>
            <a:chExt cx="3916440" cy="48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F55A66-8381-4D82-AEDF-F3DF80C06161}"/>
                    </a:ext>
                  </a:extLst>
                </p14:cNvPr>
                <p14:cNvContentPartPr/>
                <p14:nvPr/>
              </p14:nvContentPartPr>
              <p14:xfrm>
                <a:off x="3883096" y="1838484"/>
                <a:ext cx="3916440" cy="483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F55A66-8381-4D82-AEDF-F3DF80C061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7456" y="1802844"/>
                  <a:ext cx="3988080" cy="49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D1F38A-CB5D-4A0E-86E7-93A28188180C}"/>
                    </a:ext>
                  </a:extLst>
                </p14:cNvPr>
                <p14:cNvContentPartPr/>
                <p14:nvPr/>
              </p14:nvContentPartPr>
              <p14:xfrm>
                <a:off x="4120696" y="2084724"/>
                <a:ext cx="33840" cy="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D1F38A-CB5D-4A0E-86E7-93A2818818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85056" y="2048724"/>
                  <a:ext cx="105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EB89F6-171F-4931-9203-EBAB62AD437B}"/>
                    </a:ext>
                  </a:extLst>
                </p14:cNvPr>
                <p14:cNvContentPartPr/>
                <p14:nvPr/>
              </p14:nvContentPartPr>
              <p14:xfrm>
                <a:off x="4210336" y="2082204"/>
                <a:ext cx="90720" cy="17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EB89F6-171F-4931-9203-EBAB62AD43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74336" y="2046204"/>
                  <a:ext cx="16236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B9C73FA-99AB-4FF0-A1FC-DA326FD0EB89}"/>
                  </a:ext>
                </a:extLst>
              </p14:cNvPr>
              <p14:cNvContentPartPr/>
              <p14:nvPr/>
            </p14:nvContentPartPr>
            <p14:xfrm>
              <a:off x="4112416" y="1169964"/>
              <a:ext cx="173880" cy="151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B9C73FA-99AB-4FF0-A1FC-DA326FD0EB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76776" y="1134324"/>
                <a:ext cx="245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6A5DE0D-23A6-4CBE-B9D3-1A03E58A75F3}"/>
                  </a:ext>
                </a:extLst>
              </p14:cNvPr>
              <p14:cNvContentPartPr/>
              <p14:nvPr/>
            </p14:nvContentPartPr>
            <p14:xfrm>
              <a:off x="3637576" y="1746684"/>
              <a:ext cx="156960" cy="142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6A5DE0D-23A6-4CBE-B9D3-1A03E58A75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01576" y="1711044"/>
                <a:ext cx="228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6692D5-5AEE-4CDD-9AC3-E841E9C4673F}"/>
                  </a:ext>
                </a:extLst>
              </p14:cNvPr>
              <p14:cNvContentPartPr/>
              <p14:nvPr/>
            </p14:nvContentPartPr>
            <p14:xfrm>
              <a:off x="3860416" y="213084"/>
              <a:ext cx="110520" cy="149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6692D5-5AEE-4CDD-9AC3-E841E9C467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24416" y="177444"/>
                <a:ext cx="1821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F0023C8-28D8-405C-B25E-7F1E2CB3F827}"/>
                  </a:ext>
                </a:extLst>
              </p14:cNvPr>
              <p14:cNvContentPartPr/>
              <p14:nvPr/>
            </p14:nvContentPartPr>
            <p14:xfrm>
              <a:off x="5458456" y="1717524"/>
              <a:ext cx="201240" cy="120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F0023C8-28D8-405C-B25E-7F1E2CB3F8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22816" y="1681884"/>
                <a:ext cx="2728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B2AC344-3064-41A8-9561-12465CB8255A}"/>
                  </a:ext>
                </a:extLst>
              </p14:cNvPr>
              <p14:cNvContentPartPr/>
              <p14:nvPr/>
            </p14:nvContentPartPr>
            <p14:xfrm>
              <a:off x="5631256" y="6575004"/>
              <a:ext cx="363240" cy="164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B2AC344-3064-41A8-9561-12465CB825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95616" y="6539364"/>
                <a:ext cx="434880" cy="2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65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3325DD1-9B65-425E-8C64-89630D4DC074}"/>
              </a:ext>
            </a:extLst>
          </p:cNvPr>
          <p:cNvGrpSpPr/>
          <p:nvPr/>
        </p:nvGrpSpPr>
        <p:grpSpPr>
          <a:xfrm>
            <a:off x="1187011" y="584081"/>
            <a:ext cx="7092360" cy="3957480"/>
            <a:chOff x="1187011" y="584081"/>
            <a:chExt cx="7092360" cy="39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26C379-8B49-4D65-8760-D2EE1B75BA6C}"/>
                    </a:ext>
                  </a:extLst>
                </p14:cNvPr>
                <p14:cNvContentPartPr/>
                <p14:nvPr/>
              </p14:nvContentPartPr>
              <p14:xfrm>
                <a:off x="1187011" y="584081"/>
                <a:ext cx="6590880" cy="1659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26C379-8B49-4D65-8760-D2EE1B75BA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1371" y="548081"/>
                  <a:ext cx="6662520" cy="17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AD1681-68F7-4596-8587-99A0DC27ACB2}"/>
                    </a:ext>
                  </a:extLst>
                </p14:cNvPr>
                <p14:cNvContentPartPr/>
                <p14:nvPr/>
              </p14:nvContentPartPr>
              <p14:xfrm>
                <a:off x="5871331" y="823121"/>
                <a:ext cx="246600" cy="133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AD1681-68F7-4596-8587-99A0DC27AC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35331" y="787121"/>
                  <a:ext cx="318240" cy="14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91155A-CAA2-46F2-9EB2-1E0A0167B875}"/>
                    </a:ext>
                  </a:extLst>
                </p14:cNvPr>
                <p14:cNvContentPartPr/>
                <p14:nvPr/>
              </p14:nvContentPartPr>
              <p14:xfrm>
                <a:off x="1570411" y="2262041"/>
                <a:ext cx="4163040" cy="41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91155A-CAA2-46F2-9EB2-1E0A0167B8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411" y="2226041"/>
                  <a:ext cx="42346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855C8B-FD13-4F6D-82A0-4AD732775045}"/>
                    </a:ext>
                  </a:extLst>
                </p14:cNvPr>
                <p14:cNvContentPartPr/>
                <p14:nvPr/>
              </p14:nvContentPartPr>
              <p14:xfrm>
                <a:off x="2955331" y="2701961"/>
                <a:ext cx="80640" cy="39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855C8B-FD13-4F6D-82A0-4AD7327750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9691" y="2666321"/>
                  <a:ext cx="1522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28E128-5912-4A03-95CF-C5BAD4BFA634}"/>
                    </a:ext>
                  </a:extLst>
                </p14:cNvPr>
                <p14:cNvContentPartPr/>
                <p14:nvPr/>
              </p14:nvContentPartPr>
              <p14:xfrm>
                <a:off x="2711971" y="2845241"/>
                <a:ext cx="552960" cy="5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28E128-5912-4A03-95CF-C5BAD4BFA6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6331" y="2809601"/>
                  <a:ext cx="624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5AFDEE-43E5-44AF-AD71-9F7807DE5A69}"/>
                    </a:ext>
                  </a:extLst>
                </p14:cNvPr>
                <p14:cNvContentPartPr/>
                <p14:nvPr/>
              </p14:nvContentPartPr>
              <p14:xfrm>
                <a:off x="3355291" y="2950361"/>
                <a:ext cx="180000" cy="26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5AFDEE-43E5-44AF-AD71-9F7807DE5A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9651" y="2914361"/>
                  <a:ext cx="251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E32452-F4E4-4DAD-9352-80BE97188A73}"/>
                    </a:ext>
                  </a:extLst>
                </p14:cNvPr>
                <p14:cNvContentPartPr/>
                <p14:nvPr/>
              </p14:nvContentPartPr>
              <p14:xfrm>
                <a:off x="3646171" y="2987441"/>
                <a:ext cx="42660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E32452-F4E4-4DAD-9352-80BE97188A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0171" y="2951801"/>
                  <a:ext cx="4982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1EF948-C31E-4B1D-BAE8-BA668F2AA4DE}"/>
                    </a:ext>
                  </a:extLst>
                </p14:cNvPr>
                <p14:cNvContentPartPr/>
                <p14:nvPr/>
              </p14:nvContentPartPr>
              <p14:xfrm>
                <a:off x="4057291" y="2756681"/>
                <a:ext cx="108000" cy="36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1EF948-C31E-4B1D-BAE8-BA668F2AA4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21651" y="2721041"/>
                  <a:ext cx="1796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B43791-DE37-410A-A3A3-693090034BB2}"/>
                    </a:ext>
                  </a:extLst>
                </p14:cNvPr>
                <p14:cNvContentPartPr/>
                <p14:nvPr/>
              </p14:nvContentPartPr>
              <p14:xfrm>
                <a:off x="4364731" y="3054041"/>
                <a:ext cx="293400" cy="176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B43791-DE37-410A-A3A3-693090034B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731" y="3018041"/>
                  <a:ext cx="365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5C86E2-8ED7-4141-A1C9-314C3AA842A1}"/>
                    </a:ext>
                  </a:extLst>
                </p14:cNvPr>
                <p14:cNvContentPartPr/>
                <p14:nvPr/>
              </p14:nvContentPartPr>
              <p14:xfrm>
                <a:off x="6740731" y="2720681"/>
                <a:ext cx="29880" cy="31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5C86E2-8ED7-4141-A1C9-314C3AA8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4731" y="2685041"/>
                  <a:ext cx="1015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7EC900-4DA4-4EB7-8214-9F09EC61A819}"/>
                    </a:ext>
                  </a:extLst>
                </p14:cNvPr>
                <p14:cNvContentPartPr/>
                <p14:nvPr/>
              </p14:nvContentPartPr>
              <p14:xfrm>
                <a:off x="6522571" y="2744441"/>
                <a:ext cx="321840" cy="15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7EC900-4DA4-4EB7-8214-9F09EC61A8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86931" y="2708801"/>
                  <a:ext cx="393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73724E-3AD2-483C-9472-68CFD248D0A1}"/>
                    </a:ext>
                  </a:extLst>
                </p14:cNvPr>
                <p14:cNvContentPartPr/>
                <p14:nvPr/>
              </p14:nvContentPartPr>
              <p14:xfrm>
                <a:off x="7139251" y="2780441"/>
                <a:ext cx="167760" cy="26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73724E-3AD2-483C-9472-68CFD248D0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03251" y="2744801"/>
                  <a:ext cx="239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B0CDE3-A2DB-4622-B52F-E653F879B030}"/>
                    </a:ext>
                  </a:extLst>
                </p14:cNvPr>
                <p14:cNvContentPartPr/>
                <p14:nvPr/>
              </p14:nvContentPartPr>
              <p14:xfrm>
                <a:off x="7543531" y="2791601"/>
                <a:ext cx="293760" cy="43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B0CDE3-A2DB-4622-B52F-E653F879B0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07531" y="2755961"/>
                  <a:ext cx="3654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7C788F-1A26-4ECA-A202-3C4DDFA0D12F}"/>
                    </a:ext>
                  </a:extLst>
                </p14:cNvPr>
                <p14:cNvContentPartPr/>
                <p14:nvPr/>
              </p14:nvContentPartPr>
              <p14:xfrm>
                <a:off x="7717051" y="2880881"/>
                <a:ext cx="362520" cy="20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7C788F-1A26-4ECA-A202-3C4DDFA0D1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81411" y="2844881"/>
                  <a:ext cx="434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66723A-599B-42FD-A498-BF67E23D67EA}"/>
                    </a:ext>
                  </a:extLst>
                </p14:cNvPr>
                <p14:cNvContentPartPr/>
                <p14:nvPr/>
              </p14:nvContentPartPr>
              <p14:xfrm>
                <a:off x="6036211" y="2466881"/>
                <a:ext cx="1783440" cy="24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66723A-599B-42FD-A498-BF67E23D67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00571" y="2431241"/>
                  <a:ext cx="1855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BD0CC0-9D2C-46B2-A7F3-2BFA7F0BFB22}"/>
                    </a:ext>
                  </a:extLst>
                </p14:cNvPr>
                <p14:cNvContentPartPr/>
                <p14:nvPr/>
              </p14:nvContentPartPr>
              <p14:xfrm>
                <a:off x="1895131" y="3451841"/>
                <a:ext cx="379800" cy="42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BD0CC0-9D2C-46B2-A7F3-2BFA7F0BFB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9491" y="3415841"/>
                  <a:ext cx="4514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775D44-AF18-4CEE-A129-6B76299089C4}"/>
                    </a:ext>
                  </a:extLst>
                </p14:cNvPr>
                <p14:cNvContentPartPr/>
                <p14:nvPr/>
              </p14:nvContentPartPr>
              <p14:xfrm>
                <a:off x="2402371" y="3461921"/>
                <a:ext cx="562320" cy="36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775D44-AF18-4CEE-A129-6B76299089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6371" y="3425921"/>
                  <a:ext cx="6339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D6207A-9D37-4222-9F4A-F810E6C6FBAF}"/>
                    </a:ext>
                  </a:extLst>
                </p14:cNvPr>
                <p14:cNvContentPartPr/>
                <p14:nvPr/>
              </p14:nvContentPartPr>
              <p14:xfrm>
                <a:off x="3246571" y="3492521"/>
                <a:ext cx="145080" cy="28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D6207A-9D37-4222-9F4A-F810E6C6FB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0571" y="3456881"/>
                  <a:ext cx="216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85453A-FB03-4AAB-80D7-3111E71A934C}"/>
                    </a:ext>
                  </a:extLst>
                </p14:cNvPr>
                <p14:cNvContentPartPr/>
                <p14:nvPr/>
              </p14:nvContentPartPr>
              <p14:xfrm>
                <a:off x="3358171" y="3625001"/>
                <a:ext cx="730440" cy="39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85453A-FB03-4AAB-80D7-3111E71A93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2171" y="3589001"/>
                  <a:ext cx="8020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C099AE-DA4D-4DDF-84FA-8CE3F6DD1273}"/>
                    </a:ext>
                  </a:extLst>
                </p14:cNvPr>
                <p14:cNvContentPartPr/>
                <p14:nvPr/>
              </p14:nvContentPartPr>
              <p14:xfrm>
                <a:off x="6118651" y="3187601"/>
                <a:ext cx="2160720" cy="135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C099AE-DA4D-4DDF-84FA-8CE3F6DD12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82651" y="3151961"/>
                  <a:ext cx="2232360" cy="142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41EA3B7-B1AA-4FC6-8BC3-D2B45069DA78}"/>
                  </a:ext>
                </a:extLst>
              </p14:cNvPr>
              <p14:cNvContentPartPr/>
              <p14:nvPr/>
            </p14:nvContentPartPr>
            <p14:xfrm>
              <a:off x="4434571" y="382841"/>
              <a:ext cx="7049160" cy="6381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41EA3B7-B1AA-4FC6-8BC3-D2B45069DA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98931" y="346841"/>
                <a:ext cx="7120800" cy="64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235A8-8C5A-44B2-B5A5-1E18FD5E6F20}"/>
              </a:ext>
            </a:extLst>
          </p:cNvPr>
          <p:cNvGrpSpPr/>
          <p:nvPr/>
        </p:nvGrpSpPr>
        <p:grpSpPr>
          <a:xfrm>
            <a:off x="2546731" y="2865761"/>
            <a:ext cx="9493560" cy="3269160"/>
            <a:chOff x="2546731" y="2865761"/>
            <a:chExt cx="9493560" cy="32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19CCA5-A60A-407F-B5A2-1997E487F278}"/>
                    </a:ext>
                  </a:extLst>
                </p14:cNvPr>
                <p14:cNvContentPartPr/>
                <p14:nvPr/>
              </p14:nvContentPartPr>
              <p14:xfrm>
                <a:off x="4543651" y="5455601"/>
                <a:ext cx="104400" cy="4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19CCA5-A60A-407F-B5A2-1997E487F2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8011" y="5419961"/>
                  <a:ext cx="176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8744E6-F203-4273-9C02-95E3901D46B0}"/>
                    </a:ext>
                  </a:extLst>
                </p14:cNvPr>
                <p14:cNvContentPartPr/>
                <p14:nvPr/>
              </p14:nvContentPartPr>
              <p14:xfrm>
                <a:off x="5119291" y="4728041"/>
                <a:ext cx="18360" cy="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8744E6-F203-4273-9C02-95E3901D46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83291" y="4692041"/>
                  <a:ext cx="90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1D6CC4-E12B-4EAC-AE29-E2E74ACD4FA4}"/>
                    </a:ext>
                  </a:extLst>
                </p14:cNvPr>
                <p14:cNvContentPartPr/>
                <p14:nvPr/>
              </p14:nvContentPartPr>
              <p14:xfrm>
                <a:off x="5647771" y="5252201"/>
                <a:ext cx="11160" cy="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1D6CC4-E12B-4EAC-AE29-E2E74ACD4F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12131" y="5216561"/>
                  <a:ext cx="82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D44DC4-E301-43D7-913D-93E4FD9D5372}"/>
                    </a:ext>
                  </a:extLst>
                </p14:cNvPr>
                <p14:cNvContentPartPr/>
                <p14:nvPr/>
              </p14:nvContentPartPr>
              <p14:xfrm>
                <a:off x="6025051" y="4734161"/>
                <a:ext cx="66960" cy="5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D44DC4-E301-43D7-913D-93E4FD9D53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89411" y="4698161"/>
                  <a:ext cx="13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49DB01-1285-4B67-BD65-E3FE240F01F0}"/>
                    </a:ext>
                  </a:extLst>
                </p14:cNvPr>
                <p14:cNvContentPartPr/>
                <p14:nvPr/>
              </p14:nvContentPartPr>
              <p14:xfrm>
                <a:off x="6713011" y="5531921"/>
                <a:ext cx="32400" cy="5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49DB01-1285-4B67-BD65-E3FE240F01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77371" y="5495921"/>
                  <a:ext cx="104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9E7779-B552-441A-AAF0-A1AEC31A2CB2}"/>
                    </a:ext>
                  </a:extLst>
                </p14:cNvPr>
                <p14:cNvContentPartPr/>
                <p14:nvPr/>
              </p14:nvContentPartPr>
              <p14:xfrm>
                <a:off x="7560091" y="5244281"/>
                <a:ext cx="797040" cy="781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9E7779-B552-441A-AAF0-A1AEC31A2C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24451" y="5208281"/>
                  <a:ext cx="86868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9B8C9F-DE06-45EB-9984-6705F00AAA92}"/>
                    </a:ext>
                  </a:extLst>
                </p14:cNvPr>
                <p14:cNvContentPartPr/>
                <p14:nvPr/>
              </p14:nvContentPartPr>
              <p14:xfrm>
                <a:off x="9255331" y="4138361"/>
                <a:ext cx="88200" cy="1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9B8C9F-DE06-45EB-9984-6705F00AAA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19331" y="4102721"/>
                  <a:ext cx="15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64E6B9-B64A-4CE7-AE61-0D47205F8002}"/>
                    </a:ext>
                  </a:extLst>
                </p14:cNvPr>
                <p14:cNvContentPartPr/>
                <p14:nvPr/>
              </p14:nvContentPartPr>
              <p14:xfrm>
                <a:off x="10190251" y="4546601"/>
                <a:ext cx="106920" cy="154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64E6B9-B64A-4CE7-AE61-0D47205F80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54251" y="4510961"/>
                  <a:ext cx="178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601F14-046E-499C-B566-78D50C32A2DB}"/>
                    </a:ext>
                  </a:extLst>
                </p14:cNvPr>
                <p14:cNvContentPartPr/>
                <p14:nvPr/>
              </p14:nvContentPartPr>
              <p14:xfrm>
                <a:off x="2546731" y="2865761"/>
                <a:ext cx="9493560" cy="326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601F14-046E-499C-B566-78D50C32A2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10731" y="2829761"/>
                  <a:ext cx="9565200" cy="334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EFB027-6D72-4CFD-9B7B-B22B318EF42B}"/>
                  </a:ext>
                </a:extLst>
              </p14:cNvPr>
              <p14:cNvContentPartPr/>
              <p14:nvPr/>
            </p14:nvContentPartPr>
            <p14:xfrm>
              <a:off x="8671771" y="1345841"/>
              <a:ext cx="159840" cy="81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EFB027-6D72-4CFD-9B7B-B22B318EF4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36131" y="1309841"/>
                <a:ext cx="2314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1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A687037-CE23-414F-9070-D57A0E2209B0}"/>
              </a:ext>
            </a:extLst>
          </p:cNvPr>
          <p:cNvGrpSpPr/>
          <p:nvPr/>
        </p:nvGrpSpPr>
        <p:grpSpPr>
          <a:xfrm>
            <a:off x="633331" y="1073681"/>
            <a:ext cx="3936240" cy="1736640"/>
            <a:chOff x="633331" y="1073681"/>
            <a:chExt cx="3936240" cy="17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F353F5-773C-4A8F-AC3A-3BA91CB71A88}"/>
                    </a:ext>
                  </a:extLst>
                </p14:cNvPr>
                <p14:cNvContentPartPr/>
                <p14:nvPr/>
              </p14:nvContentPartPr>
              <p14:xfrm>
                <a:off x="633331" y="1542761"/>
                <a:ext cx="46080" cy="23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F353F5-773C-4A8F-AC3A-3BA91CB71A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7331" y="1506761"/>
                  <a:ext cx="117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6D56CE-3B8D-4639-AC15-8FC2C573CEC1}"/>
                    </a:ext>
                  </a:extLst>
                </p14:cNvPr>
                <p14:cNvContentPartPr/>
                <p14:nvPr/>
              </p14:nvContentPartPr>
              <p14:xfrm>
                <a:off x="865891" y="1105721"/>
                <a:ext cx="80640" cy="2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6D56CE-3B8D-4639-AC15-8FC2C573CE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891" y="1069721"/>
                  <a:ext cx="152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6C1CC3-FF2C-48D7-865C-41330891FDE1}"/>
                    </a:ext>
                  </a:extLst>
                </p14:cNvPr>
                <p14:cNvContentPartPr/>
                <p14:nvPr/>
              </p14:nvContentPartPr>
              <p14:xfrm>
                <a:off x="836011" y="1073681"/>
                <a:ext cx="391680" cy="73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6C1CC3-FF2C-48D7-865C-41330891FD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371" y="1038041"/>
                  <a:ext cx="46332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B3DB60-08D8-42C9-A406-50260CBA4332}"/>
                    </a:ext>
                  </a:extLst>
                </p14:cNvPr>
                <p14:cNvContentPartPr/>
                <p14:nvPr/>
              </p14:nvContentPartPr>
              <p14:xfrm>
                <a:off x="823051" y="1511441"/>
                <a:ext cx="610920" cy="81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B3DB60-08D8-42C9-A406-50260CBA43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411" y="1475441"/>
                  <a:ext cx="682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9F6784-5D4E-438D-9385-1106BFCE31EA}"/>
                    </a:ext>
                  </a:extLst>
                </p14:cNvPr>
                <p14:cNvContentPartPr/>
                <p14:nvPr/>
              </p14:nvContentPartPr>
              <p14:xfrm>
                <a:off x="3306331" y="1416041"/>
                <a:ext cx="653760" cy="39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9F6784-5D4E-438D-9385-1106BFCE31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70691" y="1380401"/>
                  <a:ext cx="725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9E7F52-2DD0-42DC-93D0-0EF7D5158BB6}"/>
                    </a:ext>
                  </a:extLst>
                </p14:cNvPr>
                <p14:cNvContentPartPr/>
                <p14:nvPr/>
              </p14:nvContentPartPr>
              <p14:xfrm>
                <a:off x="3268531" y="1400561"/>
                <a:ext cx="55080" cy="250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9E7F52-2DD0-42DC-93D0-0EF7D5158B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2891" y="1364561"/>
                  <a:ext cx="126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0A6A58-EB60-4BC4-ABB3-4846C8D7A935}"/>
                    </a:ext>
                  </a:extLst>
                </p14:cNvPr>
                <p14:cNvContentPartPr/>
                <p14:nvPr/>
              </p14:nvContentPartPr>
              <p14:xfrm>
                <a:off x="2297251" y="1396241"/>
                <a:ext cx="752400" cy="504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0A6A58-EB60-4BC4-ABB3-4846C8D7A9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61611" y="1360601"/>
                  <a:ext cx="8240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3A11F6-8100-4317-BB12-76A61FA0CA50}"/>
                    </a:ext>
                  </a:extLst>
                </p14:cNvPr>
                <p14:cNvContentPartPr/>
                <p14:nvPr/>
              </p14:nvContentPartPr>
              <p14:xfrm>
                <a:off x="2134531" y="1458161"/>
                <a:ext cx="230040" cy="35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3A11F6-8100-4317-BB12-76A61FA0CA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98531" y="1422161"/>
                  <a:ext cx="3016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151F12-6714-4EB2-9FD4-8BD5E7B8C5D6}"/>
                    </a:ext>
                  </a:extLst>
                </p14:cNvPr>
                <p14:cNvContentPartPr/>
                <p14:nvPr/>
              </p14:nvContentPartPr>
              <p14:xfrm>
                <a:off x="1731331" y="1509281"/>
                <a:ext cx="223200" cy="34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151F12-6714-4EB2-9FD4-8BD5E7B8C5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5691" y="1473641"/>
                  <a:ext cx="2948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8AEE0A-35A6-48D5-993E-95ED4A3DD312}"/>
                    </a:ext>
                  </a:extLst>
                </p14:cNvPr>
                <p14:cNvContentPartPr/>
                <p14:nvPr/>
              </p14:nvContentPartPr>
              <p14:xfrm>
                <a:off x="1652491" y="2025521"/>
                <a:ext cx="14400" cy="1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8AEE0A-35A6-48D5-993E-95ED4A3DD3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16491" y="1989521"/>
                  <a:ext cx="86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6D4BC7-4245-4843-8A1C-BBFF35B062A7}"/>
                    </a:ext>
                  </a:extLst>
                </p14:cNvPr>
                <p14:cNvContentPartPr/>
                <p14:nvPr/>
              </p14:nvContentPartPr>
              <p14:xfrm>
                <a:off x="1527931" y="1542761"/>
                <a:ext cx="174240" cy="30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6D4BC7-4245-4843-8A1C-BBFF35B062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92291" y="1506761"/>
                  <a:ext cx="2458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79DE55-3820-4094-B3AA-9894E61D16A9}"/>
                    </a:ext>
                  </a:extLst>
                </p14:cNvPr>
                <p14:cNvContentPartPr/>
                <p14:nvPr/>
              </p14:nvContentPartPr>
              <p14:xfrm>
                <a:off x="2135251" y="1964321"/>
                <a:ext cx="457200" cy="39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79DE55-3820-4094-B3AA-9894E61D16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611" y="1928681"/>
                  <a:ext cx="5288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0D9C5F-BD65-4077-8A9C-CB99067F0519}"/>
                    </a:ext>
                  </a:extLst>
                </p14:cNvPr>
                <p14:cNvContentPartPr/>
                <p14:nvPr/>
              </p14:nvContentPartPr>
              <p14:xfrm>
                <a:off x="2808091" y="2260961"/>
                <a:ext cx="37440" cy="19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0D9C5F-BD65-4077-8A9C-CB99067F05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72451" y="2224961"/>
                  <a:ext cx="109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5D5ED4-9B00-40AE-B814-35D2F1C05E31}"/>
                    </a:ext>
                  </a:extLst>
                </p14:cNvPr>
                <p14:cNvContentPartPr/>
                <p14:nvPr/>
              </p14:nvContentPartPr>
              <p14:xfrm>
                <a:off x="2575171" y="2565881"/>
                <a:ext cx="101160" cy="24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5D5ED4-9B00-40AE-B814-35D2F1C05E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9171" y="2529881"/>
                  <a:ext cx="172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07633E-6A34-484A-AF86-89F4138795E6}"/>
                    </a:ext>
                  </a:extLst>
                </p14:cNvPr>
                <p14:cNvContentPartPr/>
                <p14:nvPr/>
              </p14:nvContentPartPr>
              <p14:xfrm>
                <a:off x="2211931" y="2562641"/>
                <a:ext cx="261720" cy="210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07633E-6A34-484A-AF86-89F413879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75931" y="2527001"/>
                  <a:ext cx="333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C918CC-5FCB-4751-84DC-F255984A855F}"/>
                    </a:ext>
                  </a:extLst>
                </p14:cNvPr>
                <p14:cNvContentPartPr/>
                <p14:nvPr/>
              </p14:nvContentPartPr>
              <p14:xfrm>
                <a:off x="3174931" y="1980881"/>
                <a:ext cx="475200" cy="397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C918CC-5FCB-4751-84DC-F255984A85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8931" y="1944881"/>
                  <a:ext cx="546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83EDEE-E844-45DC-AC6D-A8EEBC2BD411}"/>
                    </a:ext>
                  </a:extLst>
                </p14:cNvPr>
                <p14:cNvContentPartPr/>
                <p14:nvPr/>
              </p14:nvContentPartPr>
              <p14:xfrm>
                <a:off x="3940651" y="1880081"/>
                <a:ext cx="21600" cy="44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83EDEE-E844-45DC-AC6D-A8EEBC2BD4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04651" y="1844081"/>
                  <a:ext cx="932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CDAFA9-09A6-456A-823C-EADC79CEECC5}"/>
                    </a:ext>
                  </a:extLst>
                </p14:cNvPr>
                <p14:cNvContentPartPr/>
                <p14:nvPr/>
              </p14:nvContentPartPr>
              <p14:xfrm>
                <a:off x="4169971" y="1850921"/>
                <a:ext cx="399600" cy="503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CDAFA9-09A6-456A-823C-EADC79CEEC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3971" y="1814921"/>
                  <a:ext cx="471240" cy="57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44F4F9-5FD2-4CEB-BD66-86E7EE320D20}"/>
              </a:ext>
            </a:extLst>
          </p:cNvPr>
          <p:cNvGrpSpPr/>
          <p:nvPr/>
        </p:nvGrpSpPr>
        <p:grpSpPr>
          <a:xfrm>
            <a:off x="5240971" y="1835081"/>
            <a:ext cx="657000" cy="256680"/>
            <a:chOff x="5240971" y="1835081"/>
            <a:chExt cx="6570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C71AE8-D968-490F-989A-1F951493AF9A}"/>
                    </a:ext>
                  </a:extLst>
                </p14:cNvPr>
                <p14:cNvContentPartPr/>
                <p14:nvPr/>
              </p14:nvContentPartPr>
              <p14:xfrm>
                <a:off x="5240971" y="1908521"/>
                <a:ext cx="603360" cy="6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C71AE8-D968-490F-989A-1F951493AF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05331" y="1872521"/>
                  <a:ext cx="675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7B24C5-64BE-407C-9F68-39C4CA477B4C}"/>
                    </a:ext>
                  </a:extLst>
                </p14:cNvPr>
                <p14:cNvContentPartPr/>
                <p14:nvPr/>
              </p14:nvContentPartPr>
              <p14:xfrm>
                <a:off x="5733091" y="1835081"/>
                <a:ext cx="164880" cy="25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7B24C5-64BE-407C-9F68-39C4CA477B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091" y="1799081"/>
                  <a:ext cx="2365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1CD4F3-9A32-4A20-AB9C-324C2B384BF2}"/>
              </a:ext>
            </a:extLst>
          </p:cNvPr>
          <p:cNvGrpSpPr/>
          <p:nvPr/>
        </p:nvGrpSpPr>
        <p:grpSpPr>
          <a:xfrm>
            <a:off x="688051" y="3333761"/>
            <a:ext cx="853200" cy="720720"/>
            <a:chOff x="688051" y="3333761"/>
            <a:chExt cx="85320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49107D-F160-49AF-BFF6-B549C0008075}"/>
                    </a:ext>
                  </a:extLst>
                </p14:cNvPr>
                <p14:cNvContentPartPr/>
                <p14:nvPr/>
              </p14:nvContentPartPr>
              <p14:xfrm>
                <a:off x="738451" y="3637961"/>
                <a:ext cx="72000" cy="41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49107D-F160-49AF-BFF6-B549C00080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2451" y="3602321"/>
                  <a:ext cx="1436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28F24F-F447-4C6A-AC3A-9066113A9DB8}"/>
                    </a:ext>
                  </a:extLst>
                </p14:cNvPr>
                <p14:cNvContentPartPr/>
                <p14:nvPr/>
              </p14:nvContentPartPr>
              <p14:xfrm>
                <a:off x="688051" y="3394601"/>
                <a:ext cx="37440" cy="1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28F24F-F447-4C6A-AC3A-9066113A9D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051" y="3358601"/>
                  <a:ext cx="109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FA32BD-187B-423C-B292-68133C6D04CC}"/>
                    </a:ext>
                  </a:extLst>
                </p14:cNvPr>
                <p14:cNvContentPartPr/>
                <p14:nvPr/>
              </p14:nvContentPartPr>
              <p14:xfrm>
                <a:off x="843571" y="3333761"/>
                <a:ext cx="697680" cy="565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FA32BD-187B-423C-B292-68133C6D04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571" y="3297761"/>
                  <a:ext cx="769320" cy="6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02B275-1656-4367-A1E7-357EDFE928AC}"/>
              </a:ext>
            </a:extLst>
          </p:cNvPr>
          <p:cNvGrpSpPr/>
          <p:nvPr/>
        </p:nvGrpSpPr>
        <p:grpSpPr>
          <a:xfrm>
            <a:off x="6379291" y="469601"/>
            <a:ext cx="5369040" cy="2034000"/>
            <a:chOff x="6379291" y="469601"/>
            <a:chExt cx="5369040" cy="20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A9166B-A689-4BE9-9714-AFB171DE7868}"/>
                    </a:ext>
                  </a:extLst>
                </p14:cNvPr>
                <p14:cNvContentPartPr/>
                <p14:nvPr/>
              </p14:nvContentPartPr>
              <p14:xfrm>
                <a:off x="11209411" y="849401"/>
                <a:ext cx="379800" cy="34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A9166B-A689-4BE9-9714-AFB171DE78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73771" y="813401"/>
                  <a:ext cx="451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CDCAD2-9097-4555-B411-30CC73BFE551}"/>
                    </a:ext>
                  </a:extLst>
                </p14:cNvPr>
                <p14:cNvContentPartPr/>
                <p14:nvPr/>
              </p14:nvContentPartPr>
              <p14:xfrm>
                <a:off x="11236771" y="1272401"/>
                <a:ext cx="25920" cy="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CDCAD2-9097-4555-B411-30CC73BFE5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00771" y="1236401"/>
                  <a:ext cx="97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AAEA8F-62A4-4FAB-BB70-3A001BB5E5BF}"/>
                    </a:ext>
                  </a:extLst>
                </p14:cNvPr>
                <p14:cNvContentPartPr/>
                <p14:nvPr/>
              </p14:nvContentPartPr>
              <p14:xfrm>
                <a:off x="10963171" y="469601"/>
                <a:ext cx="321840" cy="55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AAEA8F-62A4-4FAB-BB70-3A001BB5E5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27171" y="433601"/>
                  <a:ext cx="3934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431045-8B11-4A6F-BD0D-10934BACC7D7}"/>
                    </a:ext>
                  </a:extLst>
                </p14:cNvPr>
                <p14:cNvContentPartPr/>
                <p14:nvPr/>
              </p14:nvContentPartPr>
              <p14:xfrm>
                <a:off x="10589131" y="880001"/>
                <a:ext cx="273600" cy="17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431045-8B11-4A6F-BD0D-10934BACC7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53131" y="844001"/>
                  <a:ext cx="345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2E6A22-DCEF-47DF-AEBE-066A4F4777DF}"/>
                    </a:ext>
                  </a:extLst>
                </p14:cNvPr>
                <p14:cNvContentPartPr/>
                <p14:nvPr/>
              </p14:nvContentPartPr>
              <p14:xfrm>
                <a:off x="10125811" y="781001"/>
                <a:ext cx="420840" cy="322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2E6A22-DCEF-47DF-AEBE-066A4F4777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90171" y="745001"/>
                  <a:ext cx="492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07331F-BBDA-4097-A2B8-DE83631E9FD4}"/>
                    </a:ext>
                  </a:extLst>
                </p14:cNvPr>
                <p14:cNvContentPartPr/>
                <p14:nvPr/>
              </p14:nvContentPartPr>
              <p14:xfrm>
                <a:off x="10472851" y="550961"/>
                <a:ext cx="31320" cy="8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07331F-BBDA-4097-A2B8-DE83631E9F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7211" y="515321"/>
                  <a:ext cx="102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B994B5-1D14-4452-A9ED-EAC96956151B}"/>
                    </a:ext>
                  </a:extLst>
                </p14:cNvPr>
                <p14:cNvContentPartPr/>
                <p14:nvPr/>
              </p14:nvContentPartPr>
              <p14:xfrm>
                <a:off x="9626131" y="829601"/>
                <a:ext cx="571320" cy="51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B994B5-1D14-4452-A9ED-EAC9695615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90491" y="793601"/>
                  <a:ext cx="6429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D0E882-EE5A-4DC6-A116-2A756C159480}"/>
                    </a:ext>
                  </a:extLst>
                </p14:cNvPr>
                <p14:cNvContentPartPr/>
                <p14:nvPr/>
              </p14:nvContentPartPr>
              <p14:xfrm>
                <a:off x="9991171" y="1580201"/>
                <a:ext cx="232560" cy="2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D0E882-EE5A-4DC6-A116-2A756C1594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55171" y="1544201"/>
                  <a:ext cx="304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721EC0-C646-4058-B13F-4E247A9BA186}"/>
                    </a:ext>
                  </a:extLst>
                </p14:cNvPr>
                <p14:cNvContentPartPr/>
                <p14:nvPr/>
              </p14:nvContentPartPr>
              <p14:xfrm>
                <a:off x="8834851" y="885401"/>
                <a:ext cx="613440" cy="52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721EC0-C646-4058-B13F-4E247A9BA1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99211" y="849401"/>
                  <a:ext cx="6850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322887-5491-48FD-91BC-AE6FF3D838AE}"/>
                    </a:ext>
                  </a:extLst>
                </p14:cNvPr>
                <p14:cNvContentPartPr/>
                <p14:nvPr/>
              </p14:nvContentPartPr>
              <p14:xfrm>
                <a:off x="8325811" y="790361"/>
                <a:ext cx="628560" cy="73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322887-5491-48FD-91BC-AE6FF3D83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89811" y="754721"/>
                  <a:ext cx="70020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D4FC3D-C9D2-4214-9158-FE115C69A6A9}"/>
                    </a:ext>
                  </a:extLst>
                </p14:cNvPr>
                <p14:cNvContentPartPr/>
                <p14:nvPr/>
              </p14:nvContentPartPr>
              <p14:xfrm>
                <a:off x="6379291" y="1669481"/>
                <a:ext cx="442800" cy="45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D4FC3D-C9D2-4214-9158-FE115C69A6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43291" y="1633841"/>
                  <a:ext cx="5144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90F088-EC4D-44C0-993B-6039ADFD9255}"/>
                    </a:ext>
                  </a:extLst>
                </p14:cNvPr>
                <p14:cNvContentPartPr/>
                <p14:nvPr/>
              </p14:nvContentPartPr>
              <p14:xfrm>
                <a:off x="6978691" y="1901681"/>
                <a:ext cx="195120" cy="20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90F088-EC4D-44C0-993B-6039ADFD92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42691" y="1866041"/>
                  <a:ext cx="266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246809-745A-4CB1-95E8-E268F75BBC1A}"/>
                    </a:ext>
                  </a:extLst>
                </p14:cNvPr>
                <p14:cNvContentPartPr/>
                <p14:nvPr/>
              </p14:nvContentPartPr>
              <p14:xfrm>
                <a:off x="7258411" y="1936961"/>
                <a:ext cx="16992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246809-745A-4CB1-95E8-E268F75BBC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22771" y="1901321"/>
                  <a:ext cx="241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13D6CF-9851-403E-80B4-28DE5C4E4ACD}"/>
                    </a:ext>
                  </a:extLst>
                </p14:cNvPr>
                <p14:cNvContentPartPr/>
                <p14:nvPr/>
              </p14:nvContentPartPr>
              <p14:xfrm>
                <a:off x="7527331" y="1896281"/>
                <a:ext cx="212760" cy="268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13D6CF-9851-403E-80B4-28DE5C4E4A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91331" y="1860281"/>
                  <a:ext cx="284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F043BC-887A-413D-B4C6-FC8562AF09D6}"/>
                    </a:ext>
                  </a:extLst>
                </p14:cNvPr>
                <p14:cNvContentPartPr/>
                <p14:nvPr/>
              </p14:nvContentPartPr>
              <p14:xfrm>
                <a:off x="7867531" y="1989881"/>
                <a:ext cx="415080" cy="205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F043BC-887A-413D-B4C6-FC8562AF09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31531" y="1954241"/>
                  <a:ext cx="486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4BF16-AD70-4031-A438-67E9F6261436}"/>
                    </a:ext>
                  </a:extLst>
                </p14:cNvPr>
                <p14:cNvContentPartPr/>
                <p14:nvPr/>
              </p14:nvContentPartPr>
              <p14:xfrm>
                <a:off x="8738371" y="2016881"/>
                <a:ext cx="225360" cy="260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4BF16-AD70-4031-A438-67E9F62614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02371" y="1980881"/>
                  <a:ext cx="297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D9BC37-DF3C-4006-A04D-396A5EE3E816}"/>
                    </a:ext>
                  </a:extLst>
                </p14:cNvPr>
                <p14:cNvContentPartPr/>
                <p14:nvPr/>
              </p14:nvContentPartPr>
              <p14:xfrm>
                <a:off x="8803891" y="2028401"/>
                <a:ext cx="261720" cy="22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D9BC37-DF3C-4006-A04D-396A5EE3E8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67891" y="1992761"/>
                  <a:ext cx="333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40B2EB-C3F8-4AE0-8248-36BB604A4768}"/>
                    </a:ext>
                  </a:extLst>
                </p14:cNvPr>
                <p14:cNvContentPartPr/>
                <p14:nvPr/>
              </p14:nvContentPartPr>
              <p14:xfrm>
                <a:off x="9482851" y="1977641"/>
                <a:ext cx="79560" cy="356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40B2EB-C3F8-4AE0-8248-36BB604A47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46851" y="1942001"/>
                  <a:ext cx="151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63D804C-28D5-485A-B989-97660DE44AAE}"/>
                    </a:ext>
                  </a:extLst>
                </p14:cNvPr>
                <p14:cNvContentPartPr/>
                <p14:nvPr/>
              </p14:nvContentPartPr>
              <p14:xfrm>
                <a:off x="9728011" y="1936601"/>
                <a:ext cx="91440" cy="37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63D804C-28D5-485A-B989-97660DE44A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92371" y="1900961"/>
                  <a:ext cx="1630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BB0E6D-343E-4067-91FC-C99933E7106B}"/>
                    </a:ext>
                  </a:extLst>
                </p14:cNvPr>
                <p14:cNvContentPartPr/>
                <p14:nvPr/>
              </p14:nvContentPartPr>
              <p14:xfrm>
                <a:off x="9935011" y="1856321"/>
                <a:ext cx="285120" cy="438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BB0E6D-343E-4067-91FC-C99933E710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99371" y="1820681"/>
                  <a:ext cx="3567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9A4090-239F-4061-9754-2CED4621F234}"/>
                    </a:ext>
                  </a:extLst>
                </p14:cNvPr>
                <p14:cNvContentPartPr/>
                <p14:nvPr/>
              </p14:nvContentPartPr>
              <p14:xfrm>
                <a:off x="10376731" y="1808081"/>
                <a:ext cx="314640" cy="69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9A4090-239F-4061-9754-2CED4621F2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40731" y="1772441"/>
                  <a:ext cx="38628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EA5D11-9F00-4392-9DB4-98EEBBDB798D}"/>
                    </a:ext>
                  </a:extLst>
                </p14:cNvPr>
                <p14:cNvContentPartPr/>
                <p14:nvPr/>
              </p14:nvContentPartPr>
              <p14:xfrm>
                <a:off x="10441171" y="1789361"/>
                <a:ext cx="79920" cy="19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EA5D11-9F00-4392-9DB4-98EEBBDB79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05171" y="1753721"/>
                  <a:ext cx="151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3ABFED-074D-4B24-B7AE-90489F2EF5D6}"/>
                    </a:ext>
                  </a:extLst>
                </p14:cNvPr>
                <p14:cNvContentPartPr/>
                <p14:nvPr/>
              </p14:nvContentPartPr>
              <p14:xfrm>
                <a:off x="10580491" y="2404601"/>
                <a:ext cx="36360" cy="15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3ABFED-074D-4B24-B7AE-90489F2EF5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44851" y="2368961"/>
                  <a:ext cx="108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A07725-D14E-49D5-8035-A45986173EA2}"/>
                    </a:ext>
                  </a:extLst>
                </p14:cNvPr>
                <p14:cNvContentPartPr/>
                <p14:nvPr/>
              </p14:nvContentPartPr>
              <p14:xfrm>
                <a:off x="8333731" y="1690001"/>
                <a:ext cx="3414600" cy="19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A07725-D14E-49D5-8035-A45986173E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98091" y="1654361"/>
                  <a:ext cx="348624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076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A8710D3-EE27-48B9-A9F9-886A31FB1CFD}"/>
                  </a:ext>
                </a:extLst>
              </p14:cNvPr>
              <p14:cNvContentPartPr/>
              <p14:nvPr/>
            </p14:nvContentPartPr>
            <p14:xfrm>
              <a:off x="9279811" y="2518361"/>
              <a:ext cx="2149560" cy="164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A8710D3-EE27-48B9-A9F9-886A31FB1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3811" y="2482721"/>
                <a:ext cx="2221200" cy="2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6CC98CD-9FAA-4F6D-A830-078AA9918681}"/>
              </a:ext>
            </a:extLst>
          </p:cNvPr>
          <p:cNvGrpSpPr/>
          <p:nvPr/>
        </p:nvGrpSpPr>
        <p:grpSpPr>
          <a:xfrm>
            <a:off x="1361251" y="531881"/>
            <a:ext cx="10901520" cy="6140520"/>
            <a:chOff x="1361251" y="531881"/>
            <a:chExt cx="10901520" cy="61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A1863E-AA37-4DC9-8403-4A67CF81AF3B}"/>
                    </a:ext>
                  </a:extLst>
                </p14:cNvPr>
                <p14:cNvContentPartPr/>
                <p14:nvPr/>
              </p14:nvContentPartPr>
              <p14:xfrm>
                <a:off x="1414171" y="2286161"/>
                <a:ext cx="514440" cy="448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6A1863E-AA37-4DC9-8403-4A67CF81AF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8171" y="2250521"/>
                  <a:ext cx="5860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2293B6-2F61-4853-B0CB-C6FD364903A8}"/>
                    </a:ext>
                  </a:extLst>
                </p14:cNvPr>
                <p14:cNvContentPartPr/>
                <p14:nvPr/>
              </p14:nvContentPartPr>
              <p14:xfrm>
                <a:off x="2121571" y="2265641"/>
                <a:ext cx="389160" cy="47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2293B6-2F61-4853-B0CB-C6FD364903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5571" y="2229641"/>
                  <a:ext cx="4608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573C0A-CD3D-4F6A-8252-1153A58720B2}"/>
                    </a:ext>
                  </a:extLst>
                </p14:cNvPr>
                <p14:cNvContentPartPr/>
                <p14:nvPr/>
              </p14:nvContentPartPr>
              <p14:xfrm>
                <a:off x="2962891" y="1462121"/>
                <a:ext cx="1943640" cy="91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573C0A-CD3D-4F6A-8252-1153A58720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7251" y="1426121"/>
                  <a:ext cx="201528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349A10-08F3-4B92-B7FF-693F0F2A26AF}"/>
                    </a:ext>
                  </a:extLst>
                </p14:cNvPr>
                <p14:cNvContentPartPr/>
                <p14:nvPr/>
              </p14:nvContentPartPr>
              <p14:xfrm>
                <a:off x="4663531" y="1443041"/>
                <a:ext cx="320040" cy="32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349A10-08F3-4B92-B7FF-693F0F2A26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7531" y="1407401"/>
                  <a:ext cx="391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88A319-5AD8-40A3-8C10-51EA3C7546B3}"/>
                    </a:ext>
                  </a:extLst>
                </p14:cNvPr>
                <p14:cNvContentPartPr/>
                <p14:nvPr/>
              </p14:nvContentPartPr>
              <p14:xfrm>
                <a:off x="5563891" y="1233881"/>
                <a:ext cx="8640" cy="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88A319-5AD8-40A3-8C10-51EA3C7546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8251" y="1197881"/>
                  <a:ext cx="80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7F573E-2C52-4DD8-826E-409FF0C1A9DE}"/>
                    </a:ext>
                  </a:extLst>
                </p14:cNvPr>
                <p14:cNvContentPartPr/>
                <p14:nvPr/>
              </p14:nvContentPartPr>
              <p14:xfrm>
                <a:off x="5346451" y="1231361"/>
                <a:ext cx="240120" cy="30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7F573E-2C52-4DD8-826E-409FF0C1A9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10451" y="1195361"/>
                  <a:ext cx="311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CF5D94-2475-481B-8BF5-60D7578C85A2}"/>
                    </a:ext>
                  </a:extLst>
                </p14:cNvPr>
                <p14:cNvContentPartPr/>
                <p14:nvPr/>
              </p14:nvContentPartPr>
              <p14:xfrm>
                <a:off x="5670811" y="1246841"/>
                <a:ext cx="198720" cy="259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CF5D94-2475-481B-8BF5-60D7578C85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4811" y="1211201"/>
                  <a:ext cx="270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A8A9D-2977-4B51-90FE-2614C2977894}"/>
                    </a:ext>
                  </a:extLst>
                </p14:cNvPr>
                <p14:cNvContentPartPr/>
                <p14:nvPr/>
              </p14:nvContentPartPr>
              <p14:xfrm>
                <a:off x="5858371" y="1340081"/>
                <a:ext cx="125640" cy="37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A8A9D-2977-4B51-90FE-2614C29778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2371" y="1304441"/>
                  <a:ext cx="197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31BD15-CB1A-40CE-9206-72C3847AA45B}"/>
                    </a:ext>
                  </a:extLst>
                </p14:cNvPr>
                <p14:cNvContentPartPr/>
                <p14:nvPr/>
              </p14:nvContentPartPr>
              <p14:xfrm>
                <a:off x="5795371" y="1310921"/>
                <a:ext cx="311040" cy="21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31BD15-CB1A-40CE-9206-72C3847AA4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9731" y="1274921"/>
                  <a:ext cx="382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56A19C-375C-4FC7-80B3-360F38EE8E82}"/>
                    </a:ext>
                  </a:extLst>
                </p14:cNvPr>
                <p14:cNvContentPartPr/>
                <p14:nvPr/>
              </p14:nvContentPartPr>
              <p14:xfrm>
                <a:off x="6069691" y="1275641"/>
                <a:ext cx="382320" cy="26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56A19C-375C-4FC7-80B3-360F38EE8E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34051" y="1239641"/>
                  <a:ext cx="453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2428AD-8D9B-42B3-89CB-EAA70BF4BA44}"/>
                    </a:ext>
                  </a:extLst>
                </p14:cNvPr>
                <p14:cNvContentPartPr/>
                <p14:nvPr/>
              </p14:nvContentPartPr>
              <p14:xfrm>
                <a:off x="6493771" y="1317761"/>
                <a:ext cx="254520" cy="15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2428AD-8D9B-42B3-89CB-EAA70BF4BA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8131" y="1282121"/>
                  <a:ext cx="326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FFEAC2-9C30-4628-811C-DD699024A8B2}"/>
                    </a:ext>
                  </a:extLst>
                </p14:cNvPr>
                <p14:cNvContentPartPr/>
                <p14:nvPr/>
              </p14:nvContentPartPr>
              <p14:xfrm>
                <a:off x="6881851" y="1296521"/>
                <a:ext cx="322920" cy="26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FFEAC2-9C30-4628-811C-DD699024A8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5851" y="1260881"/>
                  <a:ext cx="394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C8DDEB-2BC3-4C3F-A1F1-FFD4FE09CED6}"/>
                    </a:ext>
                  </a:extLst>
                </p14:cNvPr>
                <p14:cNvContentPartPr/>
                <p14:nvPr/>
              </p14:nvContentPartPr>
              <p14:xfrm>
                <a:off x="7283971" y="1085201"/>
                <a:ext cx="12600" cy="4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C8DDEB-2BC3-4C3F-A1F1-FFD4FE09CE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7971" y="1049561"/>
                  <a:ext cx="84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A73FA2-037B-4CBC-B021-1D4157F3048C}"/>
                    </a:ext>
                  </a:extLst>
                </p14:cNvPr>
                <p14:cNvContentPartPr/>
                <p14:nvPr/>
              </p14:nvContentPartPr>
              <p14:xfrm>
                <a:off x="7314571" y="1255121"/>
                <a:ext cx="97200" cy="21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A73FA2-037B-4CBC-B021-1D4157F304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78571" y="1219121"/>
                  <a:ext cx="168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290BC1-B286-4037-8064-EF9EE11B35F3}"/>
                    </a:ext>
                  </a:extLst>
                </p14:cNvPr>
                <p14:cNvContentPartPr/>
                <p14:nvPr/>
              </p14:nvContentPartPr>
              <p14:xfrm>
                <a:off x="7524091" y="1344401"/>
                <a:ext cx="212760" cy="19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290BC1-B286-4037-8064-EF9EE11B35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8451" y="1308761"/>
                  <a:ext cx="284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53458D-2311-468D-9A08-4B9D21361511}"/>
                    </a:ext>
                  </a:extLst>
                </p14:cNvPr>
                <p14:cNvContentPartPr/>
                <p14:nvPr/>
              </p14:nvContentPartPr>
              <p14:xfrm>
                <a:off x="7787251" y="989801"/>
                <a:ext cx="410040" cy="51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53458D-2311-468D-9A08-4B9D213615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1251" y="953801"/>
                  <a:ext cx="48168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7EC9A7-894F-46AF-8E06-B47EEEDB1F0C}"/>
                    </a:ext>
                  </a:extLst>
                </p14:cNvPr>
                <p14:cNvContentPartPr/>
                <p14:nvPr/>
              </p14:nvContentPartPr>
              <p14:xfrm>
                <a:off x="2958931" y="2550041"/>
                <a:ext cx="1853640" cy="122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7EC9A7-894F-46AF-8E06-B47EEEDB1F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3291" y="2514401"/>
                  <a:ext cx="192528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B5E547-1488-4B82-9EC2-C849079CF31D}"/>
                    </a:ext>
                  </a:extLst>
                </p14:cNvPr>
                <p14:cNvContentPartPr/>
                <p14:nvPr/>
              </p14:nvContentPartPr>
              <p14:xfrm>
                <a:off x="4391011" y="3469481"/>
                <a:ext cx="432360" cy="41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B5E547-1488-4B82-9EC2-C849079CF3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55011" y="3433841"/>
                  <a:ext cx="5040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30B92C-9A57-45F7-97F0-C62169068633}"/>
                    </a:ext>
                  </a:extLst>
                </p14:cNvPr>
                <p14:cNvContentPartPr/>
                <p14:nvPr/>
              </p14:nvContentPartPr>
              <p14:xfrm>
                <a:off x="5036491" y="3681521"/>
                <a:ext cx="305640" cy="355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30B92C-9A57-45F7-97F0-C621690686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00851" y="3645881"/>
                  <a:ext cx="3772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219FAC-9B92-4BDA-8225-27835234DD6C}"/>
                    </a:ext>
                  </a:extLst>
                </p14:cNvPr>
                <p14:cNvContentPartPr/>
                <p14:nvPr/>
              </p14:nvContentPartPr>
              <p14:xfrm>
                <a:off x="5403691" y="3757121"/>
                <a:ext cx="184680" cy="30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219FAC-9B92-4BDA-8225-27835234DD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7691" y="3721121"/>
                  <a:ext cx="256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084CD0-0709-404E-A90A-81A731962F06}"/>
                    </a:ext>
                  </a:extLst>
                </p14:cNvPr>
                <p14:cNvContentPartPr/>
                <p14:nvPr/>
              </p14:nvContentPartPr>
              <p14:xfrm>
                <a:off x="5769091" y="3747401"/>
                <a:ext cx="87840" cy="345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084CD0-0709-404E-A90A-81A731962F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33091" y="3711761"/>
                  <a:ext cx="1594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3E3115-E778-4CDF-964E-DA7F7468DBE0}"/>
                    </a:ext>
                  </a:extLst>
                </p14:cNvPr>
                <p14:cNvContentPartPr/>
                <p14:nvPr/>
              </p14:nvContentPartPr>
              <p14:xfrm>
                <a:off x="6016051" y="3758201"/>
                <a:ext cx="171360" cy="31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3E3115-E778-4CDF-964E-DA7F7468DB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0051" y="3722201"/>
                  <a:ext cx="2430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3F9C0C-1B08-42CC-A47B-F0B82FAD0742}"/>
                    </a:ext>
                  </a:extLst>
                </p14:cNvPr>
                <p14:cNvContentPartPr/>
                <p14:nvPr/>
              </p14:nvContentPartPr>
              <p14:xfrm>
                <a:off x="6140611" y="3847121"/>
                <a:ext cx="325800" cy="56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3F9C0C-1B08-42CC-A47B-F0B82FAD07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04971" y="3811481"/>
                  <a:ext cx="3974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EEE8C9-57E3-4A8F-BE47-DBCB3301537E}"/>
                    </a:ext>
                  </a:extLst>
                </p14:cNvPr>
                <p14:cNvContentPartPr/>
                <p14:nvPr/>
              </p14:nvContentPartPr>
              <p14:xfrm>
                <a:off x="6503491" y="3806081"/>
                <a:ext cx="306000" cy="29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EEE8C9-57E3-4A8F-BE47-DBCB330153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7491" y="3770441"/>
                  <a:ext cx="3776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265648-1599-4BD2-9A3B-7D8398C21773}"/>
                    </a:ext>
                  </a:extLst>
                </p14:cNvPr>
                <p14:cNvContentPartPr/>
                <p14:nvPr/>
              </p14:nvContentPartPr>
              <p14:xfrm>
                <a:off x="6979051" y="3779081"/>
                <a:ext cx="281520" cy="28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265648-1599-4BD2-9A3B-7D8398C217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43051" y="3743081"/>
                  <a:ext cx="353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4652BE-52DA-453E-BE14-937070D842BF}"/>
                    </a:ext>
                  </a:extLst>
                </p14:cNvPr>
                <p14:cNvContentPartPr/>
                <p14:nvPr/>
              </p14:nvContentPartPr>
              <p14:xfrm>
                <a:off x="7332931" y="3815441"/>
                <a:ext cx="253080" cy="28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4652BE-52DA-453E-BE14-937070D842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7291" y="3779441"/>
                  <a:ext cx="324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84CBD3-4DC3-4D76-A2BD-27266A2D3A47}"/>
                    </a:ext>
                  </a:extLst>
                </p14:cNvPr>
                <p14:cNvContentPartPr/>
                <p14:nvPr/>
              </p14:nvContentPartPr>
              <p14:xfrm>
                <a:off x="7707331" y="3544001"/>
                <a:ext cx="109440" cy="511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84CBD3-4DC3-4D76-A2BD-27266A2D3A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1691" y="3508001"/>
                  <a:ext cx="1810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F1651A-4424-4F94-84DB-E1CA098E685B}"/>
                    </a:ext>
                  </a:extLst>
                </p14:cNvPr>
                <p14:cNvContentPartPr/>
                <p14:nvPr/>
              </p14:nvContentPartPr>
              <p14:xfrm>
                <a:off x="7832971" y="3758561"/>
                <a:ext cx="139680" cy="31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F1651A-4424-4F94-84DB-E1CA098E68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7331" y="3722921"/>
                  <a:ext cx="211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E3B0F8-3D94-4128-A30C-0FA8E2F1CD2B}"/>
                    </a:ext>
                  </a:extLst>
                </p14:cNvPr>
                <p14:cNvContentPartPr/>
                <p14:nvPr/>
              </p14:nvContentPartPr>
              <p14:xfrm>
                <a:off x="8177491" y="3773321"/>
                <a:ext cx="181080" cy="29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E3B0F8-3D94-4128-A30C-0FA8E2F1CD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41491" y="3737321"/>
                  <a:ext cx="2527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134A02-0B4B-4067-9CB0-F624F05A7C30}"/>
                    </a:ext>
                  </a:extLst>
                </p14:cNvPr>
                <p14:cNvContentPartPr/>
                <p14:nvPr/>
              </p14:nvContentPartPr>
              <p14:xfrm>
                <a:off x="8552251" y="3379481"/>
                <a:ext cx="420480" cy="65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134A02-0B4B-4067-9CB0-F624F05A7C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16611" y="3343481"/>
                  <a:ext cx="4921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8352F6-5455-4B27-A8D8-133AE9650105}"/>
                    </a:ext>
                  </a:extLst>
                </p14:cNvPr>
                <p14:cNvContentPartPr/>
                <p14:nvPr/>
              </p14:nvContentPartPr>
              <p14:xfrm>
                <a:off x="8420851" y="914921"/>
                <a:ext cx="818280" cy="43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8352F6-5455-4B27-A8D8-133AE96501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85211" y="879281"/>
                  <a:ext cx="8899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B99763-19B6-4B0B-9496-7D0C09B5062F}"/>
                    </a:ext>
                  </a:extLst>
                </p14:cNvPr>
                <p14:cNvContentPartPr/>
                <p14:nvPr/>
              </p14:nvContentPartPr>
              <p14:xfrm>
                <a:off x="9167131" y="795401"/>
                <a:ext cx="271080" cy="29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B99763-19B6-4B0B-9496-7D0C09B506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31491" y="759761"/>
                  <a:ext cx="342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D17512-CC6F-42BF-B318-89CF07D9AE8D}"/>
                    </a:ext>
                  </a:extLst>
                </p14:cNvPr>
                <p14:cNvContentPartPr/>
                <p14:nvPr/>
              </p14:nvContentPartPr>
              <p14:xfrm>
                <a:off x="9663931" y="586241"/>
                <a:ext cx="412560" cy="270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D17512-CC6F-42BF-B318-89CF07D9AE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28291" y="550241"/>
                  <a:ext cx="4842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960254-85ED-418E-A9F4-5E3C7E2BF429}"/>
                    </a:ext>
                  </a:extLst>
                </p14:cNvPr>
                <p14:cNvContentPartPr/>
                <p14:nvPr/>
              </p14:nvContentPartPr>
              <p14:xfrm>
                <a:off x="10043371" y="619361"/>
                <a:ext cx="278640" cy="42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960254-85ED-418E-A9F4-5E3C7E2BF4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07731" y="583721"/>
                  <a:ext cx="350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97EF97-A8D5-4851-8967-46D37D499876}"/>
                    </a:ext>
                  </a:extLst>
                </p14:cNvPr>
                <p14:cNvContentPartPr/>
                <p14:nvPr/>
              </p14:nvContentPartPr>
              <p14:xfrm>
                <a:off x="10391491" y="563201"/>
                <a:ext cx="520560" cy="28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97EF97-A8D5-4851-8967-46D37D4998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55851" y="527201"/>
                  <a:ext cx="592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1B4F89-AA81-4EB9-9500-846A5C685455}"/>
                    </a:ext>
                  </a:extLst>
                </p14:cNvPr>
                <p14:cNvContentPartPr/>
                <p14:nvPr/>
              </p14:nvContentPartPr>
              <p14:xfrm>
                <a:off x="10875691" y="575801"/>
                <a:ext cx="146520" cy="316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1B4F89-AA81-4EB9-9500-846A5C6854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40051" y="540161"/>
                  <a:ext cx="2181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1054F8-0E71-4BD7-A9F3-B81710EAD41E}"/>
                    </a:ext>
                  </a:extLst>
                </p14:cNvPr>
                <p14:cNvContentPartPr/>
                <p14:nvPr/>
              </p14:nvContentPartPr>
              <p14:xfrm>
                <a:off x="11084131" y="611801"/>
                <a:ext cx="117360" cy="30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1054F8-0E71-4BD7-A9F3-B81710EAD4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48491" y="575801"/>
                  <a:ext cx="189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40FE7D-94C4-472C-98B8-2A0521211BCF}"/>
                    </a:ext>
                  </a:extLst>
                </p14:cNvPr>
                <p14:cNvContentPartPr/>
                <p14:nvPr/>
              </p14:nvContentPartPr>
              <p14:xfrm>
                <a:off x="11222011" y="531881"/>
                <a:ext cx="125640" cy="42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40FE7D-94C4-472C-98B8-2A0521211BC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86011" y="495881"/>
                  <a:ext cx="197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8F0F17-13DF-4A7A-9CFB-173944EE0D91}"/>
                    </a:ext>
                  </a:extLst>
                </p14:cNvPr>
                <p14:cNvContentPartPr/>
                <p14:nvPr/>
              </p14:nvContentPartPr>
              <p14:xfrm>
                <a:off x="11380771" y="656441"/>
                <a:ext cx="167760" cy="27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8F0F17-13DF-4A7A-9CFB-173944EE0D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44771" y="620441"/>
                  <a:ext cx="239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D28AEA-81A3-4E2C-8F6A-71F1CDC46CC5}"/>
                    </a:ext>
                  </a:extLst>
                </p14:cNvPr>
                <p14:cNvContentPartPr/>
                <p14:nvPr/>
              </p14:nvContentPartPr>
              <p14:xfrm>
                <a:off x="11649331" y="651401"/>
                <a:ext cx="284760" cy="310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D28AEA-81A3-4E2C-8F6A-71F1CDC46C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13331" y="615401"/>
                  <a:ext cx="3564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500D0B-84F4-4683-A794-A82E2CA6C3D4}"/>
                    </a:ext>
                  </a:extLst>
                </p14:cNvPr>
                <p14:cNvContentPartPr/>
                <p14:nvPr/>
              </p14:nvContentPartPr>
              <p14:xfrm>
                <a:off x="5434291" y="1691081"/>
                <a:ext cx="2722320" cy="10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500D0B-84F4-4683-A794-A82E2CA6C3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98651" y="1655441"/>
                  <a:ext cx="2793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37E2ED-D5D8-4337-85C0-4B34D8791C4B}"/>
                    </a:ext>
                  </a:extLst>
                </p14:cNvPr>
                <p14:cNvContentPartPr/>
                <p14:nvPr/>
              </p14:nvContentPartPr>
              <p14:xfrm>
                <a:off x="8537851" y="1640321"/>
                <a:ext cx="842400" cy="593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37E2ED-D5D8-4337-85C0-4B34D8791C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01851" y="1604321"/>
                  <a:ext cx="9140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6DF325-FC49-450C-A018-8145058AE779}"/>
                    </a:ext>
                  </a:extLst>
                </p14:cNvPr>
                <p14:cNvContentPartPr/>
                <p14:nvPr/>
              </p14:nvContentPartPr>
              <p14:xfrm>
                <a:off x="9530011" y="2127041"/>
                <a:ext cx="310320" cy="295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6DF325-FC49-450C-A018-8145058AE7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4371" y="2091401"/>
                  <a:ext cx="381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F09484-EF6D-4A6B-AEBE-4BACD6395437}"/>
                    </a:ext>
                  </a:extLst>
                </p14:cNvPr>
                <p14:cNvContentPartPr/>
                <p14:nvPr/>
              </p14:nvContentPartPr>
              <p14:xfrm>
                <a:off x="9983611" y="1942001"/>
                <a:ext cx="75960" cy="50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F09484-EF6D-4A6B-AEBE-4BACD63954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47971" y="1906001"/>
                  <a:ext cx="1476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4EECB1-7D26-4589-90BF-D9B2BDE4790B}"/>
                    </a:ext>
                  </a:extLst>
                </p14:cNvPr>
                <p14:cNvContentPartPr/>
                <p14:nvPr/>
              </p14:nvContentPartPr>
              <p14:xfrm>
                <a:off x="10199251" y="2225321"/>
                <a:ext cx="168840" cy="19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4EECB1-7D26-4589-90BF-D9B2BDE479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3251" y="2189681"/>
                  <a:ext cx="240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E1B954-9DCD-4B87-BE40-ABCA7B135867}"/>
                    </a:ext>
                  </a:extLst>
                </p14:cNvPr>
                <p14:cNvContentPartPr/>
                <p14:nvPr/>
              </p14:nvContentPartPr>
              <p14:xfrm>
                <a:off x="10497331" y="2145401"/>
                <a:ext cx="68760" cy="19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E1B954-9DCD-4B87-BE40-ABCA7B1358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61691" y="2109761"/>
                  <a:ext cx="140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3B2ED7-24FC-4565-ACD7-00DBD2E7C71E}"/>
                    </a:ext>
                  </a:extLst>
                </p14:cNvPr>
                <p14:cNvContentPartPr/>
                <p14:nvPr/>
              </p14:nvContentPartPr>
              <p14:xfrm>
                <a:off x="10739251" y="2132801"/>
                <a:ext cx="88200" cy="26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3B2ED7-24FC-4565-ACD7-00DBD2E7C7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03251" y="2096801"/>
                  <a:ext cx="159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3A57AD-A605-4B3A-BD40-15DBA18F6D73}"/>
                    </a:ext>
                  </a:extLst>
                </p14:cNvPr>
                <p14:cNvContentPartPr/>
                <p14:nvPr/>
              </p14:nvContentPartPr>
              <p14:xfrm>
                <a:off x="10882171" y="2210201"/>
                <a:ext cx="36000" cy="20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3A57AD-A605-4B3A-BD40-15DBA18F6D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46531" y="2174561"/>
                  <a:ext cx="107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407E3D-C696-467B-946A-77CEB28831E9}"/>
                    </a:ext>
                  </a:extLst>
                </p14:cNvPr>
                <p14:cNvContentPartPr/>
                <p14:nvPr/>
              </p14:nvContentPartPr>
              <p14:xfrm>
                <a:off x="10911331" y="1932281"/>
                <a:ext cx="7560" cy="1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407E3D-C696-467B-946A-77CEB28831E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75331" y="1896281"/>
                  <a:ext cx="79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CFE3D8-C396-4627-9E79-C62982006185}"/>
                    </a:ext>
                  </a:extLst>
                </p14:cNvPr>
                <p14:cNvContentPartPr/>
                <p14:nvPr/>
              </p14:nvContentPartPr>
              <p14:xfrm>
                <a:off x="10998451" y="1745081"/>
                <a:ext cx="211680" cy="67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CFE3D8-C396-4627-9E79-C629820061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62451" y="1709081"/>
                  <a:ext cx="28332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816AB2-0846-46F5-BB7E-45ECFC45B28E}"/>
                    </a:ext>
                  </a:extLst>
                </p14:cNvPr>
                <p14:cNvContentPartPr/>
                <p14:nvPr/>
              </p14:nvContentPartPr>
              <p14:xfrm>
                <a:off x="10919251" y="2264921"/>
                <a:ext cx="265680" cy="23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816AB2-0846-46F5-BB7E-45ECFC45B2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83611" y="2228921"/>
                  <a:ext cx="337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4CE101-498F-4CAF-B10B-BC5E071AE94E}"/>
                    </a:ext>
                  </a:extLst>
                </p14:cNvPr>
                <p14:cNvContentPartPr/>
                <p14:nvPr/>
              </p14:nvContentPartPr>
              <p14:xfrm>
                <a:off x="11215531" y="2057921"/>
                <a:ext cx="11520" cy="24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4CE101-498F-4CAF-B10B-BC5E071AE9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9531" y="2021921"/>
                  <a:ext cx="83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122CD7-C48F-4614-A9D8-845BF1E9C0AF}"/>
                    </a:ext>
                  </a:extLst>
                </p14:cNvPr>
                <p14:cNvContentPartPr/>
                <p14:nvPr/>
              </p14:nvContentPartPr>
              <p14:xfrm>
                <a:off x="11233531" y="2220641"/>
                <a:ext cx="211320" cy="24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122CD7-C48F-4614-A9D8-845BF1E9C0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97891" y="2184641"/>
                  <a:ext cx="282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299B0FD-92B8-486E-9725-AA165798FDE5}"/>
                    </a:ext>
                  </a:extLst>
                </p14:cNvPr>
                <p14:cNvContentPartPr/>
                <p14:nvPr/>
              </p14:nvContentPartPr>
              <p14:xfrm>
                <a:off x="11564731" y="2185361"/>
                <a:ext cx="41400" cy="227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299B0FD-92B8-486E-9725-AA165798FD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29091" y="2149721"/>
                  <a:ext cx="11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F27C87-192A-4F17-B202-82BA2DACAB96}"/>
                    </a:ext>
                  </a:extLst>
                </p14:cNvPr>
                <p14:cNvContentPartPr/>
                <p14:nvPr/>
              </p14:nvContentPartPr>
              <p14:xfrm>
                <a:off x="11440531" y="2002121"/>
                <a:ext cx="335160" cy="396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F27C87-192A-4F17-B202-82BA2DACAB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4531" y="1966121"/>
                  <a:ext cx="406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18200C-09B8-4966-B137-147B3BEFF09A}"/>
                    </a:ext>
                  </a:extLst>
                </p14:cNvPr>
                <p14:cNvContentPartPr/>
                <p14:nvPr/>
              </p14:nvContentPartPr>
              <p14:xfrm>
                <a:off x="11832571" y="2225321"/>
                <a:ext cx="78480" cy="17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18200C-09B8-4966-B137-147B3BEFF0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96571" y="2189681"/>
                  <a:ext cx="150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966D29C-319D-423F-AA3A-CCE0C08FAD76}"/>
                    </a:ext>
                  </a:extLst>
                </p14:cNvPr>
                <p14:cNvContentPartPr/>
                <p14:nvPr/>
              </p14:nvContentPartPr>
              <p14:xfrm>
                <a:off x="12025891" y="2273921"/>
                <a:ext cx="235440" cy="174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966D29C-319D-423F-AA3A-CCE0C08FAD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990251" y="2238281"/>
                  <a:ext cx="307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A6C10E-A5DE-477A-BBFC-B62360A2D451}"/>
                    </a:ext>
                  </a:extLst>
                </p14:cNvPr>
                <p14:cNvContentPartPr/>
                <p14:nvPr/>
              </p14:nvContentPartPr>
              <p14:xfrm>
                <a:off x="9702811" y="2627801"/>
                <a:ext cx="2559960" cy="69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A6C10E-A5DE-477A-BBFC-B62360A2D4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67171" y="2591801"/>
                  <a:ext cx="2631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2EB615-0A6A-4B63-ADE4-AACE6F1E80D4}"/>
                    </a:ext>
                  </a:extLst>
                </p14:cNvPr>
                <p14:cNvContentPartPr/>
                <p14:nvPr/>
              </p14:nvContentPartPr>
              <p14:xfrm>
                <a:off x="8903251" y="4550201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2EB615-0A6A-4B63-ADE4-AACE6F1E80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67611" y="45145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B14C1DF-40E0-468A-BA66-1F5E5A3356B2}"/>
                    </a:ext>
                  </a:extLst>
                </p14:cNvPr>
                <p14:cNvContentPartPr/>
                <p14:nvPr/>
              </p14:nvContentPartPr>
              <p14:xfrm>
                <a:off x="4631851" y="4257161"/>
                <a:ext cx="4363200" cy="224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B14C1DF-40E0-468A-BA66-1F5E5A3356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95851" y="4221161"/>
                  <a:ext cx="4434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8164EF-8702-4441-992F-D11AA39AA15F}"/>
                    </a:ext>
                  </a:extLst>
                </p14:cNvPr>
                <p14:cNvContentPartPr/>
                <p14:nvPr/>
              </p14:nvContentPartPr>
              <p14:xfrm>
                <a:off x="7433371" y="4839281"/>
                <a:ext cx="365760" cy="453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8164EF-8702-4441-992F-D11AA39AA1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97371" y="4803281"/>
                  <a:ext cx="4374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C928B9-7F8B-44E8-9508-DBB607FC31A9}"/>
                    </a:ext>
                  </a:extLst>
                </p14:cNvPr>
                <p14:cNvContentPartPr/>
                <p14:nvPr/>
              </p14:nvContentPartPr>
              <p14:xfrm>
                <a:off x="7983811" y="4739561"/>
                <a:ext cx="123120" cy="46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C928B9-7F8B-44E8-9508-DBB607FC31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48171" y="4703921"/>
                  <a:ext cx="1947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C2631A-8532-48DB-A319-371E3C925B7C}"/>
                    </a:ext>
                  </a:extLst>
                </p14:cNvPr>
                <p14:cNvContentPartPr/>
                <p14:nvPr/>
              </p14:nvContentPartPr>
              <p14:xfrm>
                <a:off x="8244091" y="4877441"/>
                <a:ext cx="279360" cy="28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C2631A-8532-48DB-A319-371E3C925B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08451" y="4841801"/>
                  <a:ext cx="351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55343C-B3F3-4BB1-B19B-D34AF2265910}"/>
                    </a:ext>
                  </a:extLst>
                </p14:cNvPr>
                <p14:cNvContentPartPr/>
                <p14:nvPr/>
              </p14:nvContentPartPr>
              <p14:xfrm>
                <a:off x="8631451" y="4885361"/>
                <a:ext cx="236160" cy="382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55343C-B3F3-4BB1-B19B-D34AF22659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5811" y="4849721"/>
                  <a:ext cx="3078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346D8B-788C-456F-A858-C797D58068F8}"/>
                    </a:ext>
                  </a:extLst>
                </p14:cNvPr>
                <p14:cNvContentPartPr/>
                <p14:nvPr/>
              </p14:nvContentPartPr>
              <p14:xfrm>
                <a:off x="9083611" y="4869161"/>
                <a:ext cx="16920" cy="332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346D8B-788C-456F-A858-C797D58068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47971" y="4833521"/>
                  <a:ext cx="88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B0E0971-E3CD-4D56-985B-8DD6DCD776BE}"/>
                    </a:ext>
                  </a:extLst>
                </p14:cNvPr>
                <p14:cNvContentPartPr/>
                <p14:nvPr/>
              </p14:nvContentPartPr>
              <p14:xfrm>
                <a:off x="8958691" y="4958441"/>
                <a:ext cx="305640" cy="38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B0E0971-E3CD-4D56-985B-8DD6DCD776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23051" y="4922801"/>
                  <a:ext cx="377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7BDAA17-1979-4335-8A72-985E8EA2A7B5}"/>
                    </a:ext>
                  </a:extLst>
                </p14:cNvPr>
                <p14:cNvContentPartPr/>
                <p14:nvPr/>
              </p14:nvContentPartPr>
              <p14:xfrm>
                <a:off x="9227971" y="4878881"/>
                <a:ext cx="891720" cy="426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7BDAA17-1979-4335-8A72-985E8EA2A7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92331" y="4843241"/>
                  <a:ext cx="963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F2FA7B-47AF-41AA-A568-F00419B8F1DA}"/>
                    </a:ext>
                  </a:extLst>
                </p14:cNvPr>
                <p14:cNvContentPartPr/>
                <p14:nvPr/>
              </p14:nvContentPartPr>
              <p14:xfrm>
                <a:off x="9981811" y="4632641"/>
                <a:ext cx="25200" cy="11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EF2FA7B-47AF-41AA-A568-F00419B8F1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46171" y="4597001"/>
                  <a:ext cx="96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11E0BB-1347-4AF5-8BF9-A1520BE65915}"/>
                    </a:ext>
                  </a:extLst>
                </p14:cNvPr>
                <p14:cNvContentPartPr/>
                <p14:nvPr/>
              </p14:nvContentPartPr>
              <p14:xfrm>
                <a:off x="10302931" y="4890401"/>
                <a:ext cx="312840" cy="32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11E0BB-1347-4AF5-8BF9-A1520BE659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66931" y="4854761"/>
                  <a:ext cx="384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EBB839-DA0F-4232-A647-97F43C096AC3}"/>
                    </a:ext>
                  </a:extLst>
                </p14:cNvPr>
                <p14:cNvContentPartPr/>
                <p14:nvPr/>
              </p14:nvContentPartPr>
              <p14:xfrm>
                <a:off x="10553851" y="4904801"/>
                <a:ext cx="407880" cy="57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EBB839-DA0F-4232-A647-97F43C096AC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17851" y="4868801"/>
                  <a:ext cx="4795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4E6F13-7F5F-40B4-92B0-8541EB052DDF}"/>
                    </a:ext>
                  </a:extLst>
                </p14:cNvPr>
                <p14:cNvContentPartPr/>
                <p14:nvPr/>
              </p14:nvContentPartPr>
              <p14:xfrm>
                <a:off x="1861291" y="4870961"/>
                <a:ext cx="27720" cy="1606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4E6F13-7F5F-40B4-92B0-8541EB052D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25291" y="4834961"/>
                  <a:ext cx="99360" cy="16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56BD0B-2D2D-4CB1-ADE8-9B1283E208A3}"/>
                    </a:ext>
                  </a:extLst>
                </p14:cNvPr>
                <p14:cNvContentPartPr/>
                <p14:nvPr/>
              </p14:nvContentPartPr>
              <p14:xfrm>
                <a:off x="1362331" y="6261281"/>
                <a:ext cx="3548160" cy="163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56BD0B-2D2D-4CB1-ADE8-9B1283E208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26691" y="6225281"/>
                  <a:ext cx="3619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D514EE-A52A-4459-BEFC-24C0AE16C576}"/>
                    </a:ext>
                  </a:extLst>
                </p14:cNvPr>
                <p14:cNvContentPartPr/>
                <p14:nvPr/>
              </p14:nvContentPartPr>
              <p14:xfrm>
                <a:off x="4696651" y="6381521"/>
                <a:ext cx="249840" cy="288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D514EE-A52A-4459-BEFC-24C0AE16C5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61011" y="6345881"/>
                  <a:ext cx="321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BAC323-7CE3-4ADC-A8B7-F610CF3AA3FD}"/>
                    </a:ext>
                  </a:extLst>
                </p14:cNvPr>
                <p14:cNvContentPartPr/>
                <p14:nvPr/>
              </p14:nvContentPartPr>
              <p14:xfrm>
                <a:off x="4739851" y="6449561"/>
                <a:ext cx="181440" cy="222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BAC323-7CE3-4ADC-A8B7-F610CF3AA3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04211" y="6413921"/>
                  <a:ext cx="253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0928F-A6FE-4EEB-93E6-EF65F6A1A6EC}"/>
                    </a:ext>
                  </a:extLst>
                </p14:cNvPr>
                <p14:cNvContentPartPr/>
                <p14:nvPr/>
              </p14:nvContentPartPr>
              <p14:xfrm>
                <a:off x="5270491" y="6471881"/>
                <a:ext cx="31680" cy="163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0928F-A6FE-4EEB-93E6-EF65F6A1A6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34491" y="6435881"/>
                  <a:ext cx="103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6BFC503-9969-456B-912A-0A9DEA9404C0}"/>
                    </a:ext>
                  </a:extLst>
                </p14:cNvPr>
                <p14:cNvContentPartPr/>
                <p14:nvPr/>
              </p14:nvContentPartPr>
              <p14:xfrm>
                <a:off x="1459531" y="4515641"/>
                <a:ext cx="258840" cy="276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6BFC503-9969-456B-912A-0A9DEA9404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3531" y="4480001"/>
                  <a:ext cx="330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A17A13-8BF1-47F4-B84A-56AEC5D97715}"/>
                    </a:ext>
                  </a:extLst>
                </p14:cNvPr>
                <p14:cNvContentPartPr/>
                <p14:nvPr/>
              </p14:nvContentPartPr>
              <p14:xfrm>
                <a:off x="1361251" y="4439681"/>
                <a:ext cx="367200" cy="385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A17A13-8BF1-47F4-B84A-56AEC5D9771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25611" y="4404041"/>
                  <a:ext cx="438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3C6F44-0B0D-4C86-97FB-D6A239FA7040}"/>
                    </a:ext>
                  </a:extLst>
                </p14:cNvPr>
                <p14:cNvContentPartPr/>
                <p14:nvPr/>
              </p14:nvContentPartPr>
              <p14:xfrm>
                <a:off x="1846891" y="4598801"/>
                <a:ext cx="214920" cy="297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3C6F44-0B0D-4C86-97FB-D6A239FA70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1251" y="4562801"/>
                  <a:ext cx="286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C9453A-48E8-4A9C-B1A1-123580062F4F}"/>
                    </a:ext>
                  </a:extLst>
                </p14:cNvPr>
                <p14:cNvContentPartPr/>
                <p14:nvPr/>
              </p14:nvContentPartPr>
              <p14:xfrm>
                <a:off x="2648251" y="5112881"/>
                <a:ext cx="279720" cy="90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C9453A-48E8-4A9C-B1A1-123580062F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12251" y="5077241"/>
                  <a:ext cx="351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A6D87D-2D9D-400A-8B3F-A88DDD4CD718}"/>
                    </a:ext>
                  </a:extLst>
                </p14:cNvPr>
                <p14:cNvContentPartPr/>
                <p14:nvPr/>
              </p14:nvContentPartPr>
              <p14:xfrm>
                <a:off x="2353771" y="4970681"/>
                <a:ext cx="287280" cy="612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A6D87D-2D9D-400A-8B3F-A88DDD4CD7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17771" y="4934681"/>
                  <a:ext cx="3589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2296308-9DAB-4F4B-A58A-EA75E051C031}"/>
                    </a:ext>
                  </a:extLst>
                </p14:cNvPr>
                <p14:cNvContentPartPr/>
                <p14:nvPr/>
              </p14:nvContentPartPr>
              <p14:xfrm>
                <a:off x="2656171" y="5408081"/>
                <a:ext cx="243720" cy="145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2296308-9DAB-4F4B-A58A-EA75E051C0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20531" y="5372441"/>
                  <a:ext cx="315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66A950-3D8A-43E4-A482-B3CA2139C90D}"/>
                    </a:ext>
                  </a:extLst>
                </p14:cNvPr>
                <p14:cNvContentPartPr/>
                <p14:nvPr/>
              </p14:nvContentPartPr>
              <p14:xfrm>
                <a:off x="2353771" y="5139881"/>
                <a:ext cx="159840" cy="372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66A950-3D8A-43E4-A482-B3CA2139C9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17771" y="5103881"/>
                  <a:ext cx="2314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EEE1C2-D820-4101-B889-15E912E8F753}"/>
                    </a:ext>
                  </a:extLst>
                </p14:cNvPr>
                <p14:cNvContentPartPr/>
                <p14:nvPr/>
              </p14:nvContentPartPr>
              <p14:xfrm>
                <a:off x="4915891" y="5533361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EEE1C2-D820-4101-B889-15E912E8F7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80251" y="54973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34C6EA4-1A33-4A48-8A0A-2C0389082938}"/>
                    </a:ext>
                  </a:extLst>
                </p14:cNvPr>
                <p14:cNvContentPartPr/>
                <p14:nvPr/>
              </p14:nvContentPartPr>
              <p14:xfrm>
                <a:off x="4359331" y="5831801"/>
                <a:ext cx="250200" cy="18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34C6EA4-1A33-4A48-8A0A-2C038908293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23691" y="5795801"/>
                  <a:ext cx="321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4FD42C-5510-4F63-B88E-CF12F6F06F90}"/>
                    </a:ext>
                  </a:extLst>
                </p14:cNvPr>
                <p14:cNvContentPartPr/>
                <p14:nvPr/>
              </p14:nvContentPartPr>
              <p14:xfrm>
                <a:off x="4501531" y="5630921"/>
                <a:ext cx="272520" cy="97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4FD42C-5510-4F63-B88E-CF12F6F06F9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65891" y="5595281"/>
                  <a:ext cx="344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B5B046-62C9-4E46-B7B2-50FC613D82EC}"/>
                    </a:ext>
                  </a:extLst>
                </p14:cNvPr>
                <p14:cNvContentPartPr/>
                <p14:nvPr/>
              </p14:nvContentPartPr>
              <p14:xfrm>
                <a:off x="4397491" y="5299001"/>
                <a:ext cx="492480" cy="300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B5B046-62C9-4E46-B7B2-50FC613D82E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61851" y="5263001"/>
                  <a:ext cx="564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7FCAFC-A196-4F90-8EC4-74B551143503}"/>
                    </a:ext>
                  </a:extLst>
                </p14:cNvPr>
                <p14:cNvContentPartPr/>
                <p14:nvPr/>
              </p14:nvContentPartPr>
              <p14:xfrm>
                <a:off x="4583971" y="5281001"/>
                <a:ext cx="75600" cy="99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7FCAFC-A196-4F90-8EC4-74B5511435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47971" y="5245361"/>
                  <a:ext cx="147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7287199-6AD0-4DC4-8EBA-EAE21116D730}"/>
                    </a:ext>
                  </a:extLst>
                </p14:cNvPr>
                <p14:cNvContentPartPr/>
                <p14:nvPr/>
              </p14:nvContentPartPr>
              <p14:xfrm>
                <a:off x="3969091" y="4922801"/>
                <a:ext cx="1245600" cy="1288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7287199-6AD0-4DC4-8EBA-EAE21116D73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33451" y="4887161"/>
                  <a:ext cx="1317240" cy="13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2F927FE-8CBF-45E1-B860-C3C6D8EDECA3}"/>
                    </a:ext>
                  </a:extLst>
                </p14:cNvPr>
                <p14:cNvContentPartPr/>
                <p14:nvPr/>
              </p14:nvContentPartPr>
              <p14:xfrm>
                <a:off x="1919611" y="4721201"/>
                <a:ext cx="1389600" cy="1194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2F927FE-8CBF-45E1-B860-C3C6D8EDECA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83971" y="4685201"/>
                  <a:ext cx="1461240" cy="12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DA4926-ED50-424B-87D0-2C73D8C1E59E}"/>
                    </a:ext>
                  </a:extLst>
                </p14:cNvPr>
                <p14:cNvContentPartPr/>
                <p14:nvPr/>
              </p14:nvContentPartPr>
              <p14:xfrm>
                <a:off x="4031371" y="4261121"/>
                <a:ext cx="12960" cy="2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DA4926-ED50-424B-87D0-2C73D8C1E59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95731" y="4225121"/>
                  <a:ext cx="84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715EBE-1FD5-4061-B008-E9420F09C00C}"/>
                    </a:ext>
                  </a:extLst>
                </p14:cNvPr>
                <p14:cNvContentPartPr/>
                <p14:nvPr/>
              </p14:nvContentPartPr>
              <p14:xfrm>
                <a:off x="3730771" y="4403321"/>
                <a:ext cx="155880" cy="108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715EBE-1FD5-4061-B008-E9420F09C0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95131" y="4367681"/>
                  <a:ext cx="227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86850D-9577-4098-89CC-19875FDDF8E9}"/>
                    </a:ext>
                  </a:extLst>
                </p14:cNvPr>
                <p14:cNvContentPartPr/>
                <p14:nvPr/>
              </p14:nvContentPartPr>
              <p14:xfrm>
                <a:off x="3760291" y="4216841"/>
                <a:ext cx="143640" cy="318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86850D-9577-4098-89CC-19875FDDF8E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24291" y="4181201"/>
                  <a:ext cx="215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B4B647-6440-4EA5-A67D-6F481B520894}"/>
                    </a:ext>
                  </a:extLst>
                </p14:cNvPr>
                <p14:cNvContentPartPr/>
                <p14:nvPr/>
              </p14:nvContentPartPr>
              <p14:xfrm>
                <a:off x="3500371" y="4114241"/>
                <a:ext cx="204480" cy="20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B4B647-6440-4EA5-A67D-6F481B52089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64371" y="4078241"/>
                  <a:ext cx="276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21B508C-14A8-4935-94C2-1E2B73E1D24E}"/>
                    </a:ext>
                  </a:extLst>
                </p14:cNvPr>
                <p14:cNvContentPartPr/>
                <p14:nvPr/>
              </p14:nvContentPartPr>
              <p14:xfrm>
                <a:off x="3120211" y="3802121"/>
                <a:ext cx="1135080" cy="1085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21B508C-14A8-4935-94C2-1E2B73E1D24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84571" y="3766481"/>
                  <a:ext cx="1206720" cy="115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376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EA046C-F3D9-440F-B82A-7DB82D632ABA}"/>
                  </a:ext>
                </a:extLst>
              </p14:cNvPr>
              <p14:cNvContentPartPr/>
              <p14:nvPr/>
            </p14:nvContentPartPr>
            <p14:xfrm>
              <a:off x="1728720" y="889560"/>
              <a:ext cx="7597440" cy="275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EA046C-F3D9-440F-B82A-7DB82D632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360" y="880200"/>
                <a:ext cx="7616160" cy="27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41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FAAD66-0D31-49E9-B389-A256F302693D}"/>
                  </a:ext>
                </a:extLst>
              </p14:cNvPr>
              <p14:cNvContentPartPr/>
              <p14:nvPr/>
            </p14:nvContentPartPr>
            <p14:xfrm>
              <a:off x="2835720" y="554760"/>
              <a:ext cx="9055440" cy="588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FAAD66-0D31-49E9-B389-A256F3026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360" y="545400"/>
                <a:ext cx="9074160" cy="59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06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0BE755-F2C8-4039-9124-E2B2AA0C66CC}"/>
                  </a:ext>
                </a:extLst>
              </p14:cNvPr>
              <p14:cNvContentPartPr/>
              <p14:nvPr/>
            </p14:nvContentPartPr>
            <p14:xfrm>
              <a:off x="1027800" y="698760"/>
              <a:ext cx="10636560" cy="59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0BE755-F2C8-4039-9124-E2B2AA0C6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440" y="689400"/>
                <a:ext cx="10655280" cy="60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3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BFACBC9-45FC-4C70-9FB1-F409D37DC869}"/>
              </a:ext>
            </a:extLst>
          </p:cNvPr>
          <p:cNvGrpSpPr/>
          <p:nvPr/>
        </p:nvGrpSpPr>
        <p:grpSpPr>
          <a:xfrm>
            <a:off x="2053171" y="405521"/>
            <a:ext cx="1904040" cy="4764240"/>
            <a:chOff x="2053171" y="405521"/>
            <a:chExt cx="1904040" cy="47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C73F31-7D34-4253-9C9D-4E5620467196}"/>
                    </a:ext>
                  </a:extLst>
                </p14:cNvPr>
                <p14:cNvContentPartPr/>
                <p14:nvPr/>
              </p14:nvContentPartPr>
              <p14:xfrm>
                <a:off x="2527291" y="405521"/>
                <a:ext cx="85320" cy="48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C73F31-7D34-4253-9C9D-4E56204671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1651" y="369881"/>
                  <a:ext cx="1569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90BB36-6986-4F76-8BB7-74625C97823C}"/>
                    </a:ext>
                  </a:extLst>
                </p14:cNvPr>
                <p14:cNvContentPartPr/>
                <p14:nvPr/>
              </p14:nvContentPartPr>
              <p14:xfrm>
                <a:off x="2351251" y="920321"/>
                <a:ext cx="611640" cy="201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90BB36-6986-4F76-8BB7-74625C9782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5611" y="884321"/>
                  <a:ext cx="683280" cy="20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EE8C51-BDB1-48B6-B094-4BBD8645A6DC}"/>
                    </a:ext>
                  </a:extLst>
                </p14:cNvPr>
                <p14:cNvContentPartPr/>
                <p14:nvPr/>
              </p14:nvContentPartPr>
              <p14:xfrm>
                <a:off x="2759131" y="2923361"/>
                <a:ext cx="191520" cy="87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EE8C51-BDB1-48B6-B094-4BBD8645A6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3131" y="2887361"/>
                  <a:ext cx="26316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4D9F9A-7B31-46B5-BA83-E87BBBF61619}"/>
                    </a:ext>
                  </a:extLst>
                </p14:cNvPr>
                <p14:cNvContentPartPr/>
                <p14:nvPr/>
              </p14:nvContentPartPr>
              <p14:xfrm>
                <a:off x="2053171" y="3848561"/>
                <a:ext cx="1695600" cy="132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4D9F9A-7B31-46B5-BA83-E87BBBF616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7531" y="3812921"/>
                  <a:ext cx="1767240" cy="13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0AC86A-6C49-49F4-8211-6D4673B4A23E}"/>
                    </a:ext>
                  </a:extLst>
                </p14:cNvPr>
                <p14:cNvContentPartPr/>
                <p14:nvPr/>
              </p14:nvContentPartPr>
              <p14:xfrm>
                <a:off x="2529091" y="4348961"/>
                <a:ext cx="560160" cy="41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0AC86A-6C49-49F4-8211-6D4673B4A2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3451" y="4312961"/>
                  <a:ext cx="631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9CC5F6-609E-474B-A5BE-596B320C28E6}"/>
                    </a:ext>
                  </a:extLst>
                </p14:cNvPr>
                <p14:cNvContentPartPr/>
                <p14:nvPr/>
              </p14:nvContentPartPr>
              <p14:xfrm>
                <a:off x="3270331" y="745361"/>
                <a:ext cx="288720" cy="2668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9CC5F6-609E-474B-A5BE-596B320C28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4331" y="709721"/>
                  <a:ext cx="360360" cy="27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B8272F-B866-4987-B4D0-98B921E9FA92}"/>
                    </a:ext>
                  </a:extLst>
                </p14:cNvPr>
                <p14:cNvContentPartPr/>
                <p14:nvPr/>
              </p14:nvContentPartPr>
              <p14:xfrm>
                <a:off x="3166651" y="681281"/>
                <a:ext cx="343440" cy="31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B8272F-B866-4987-B4D0-98B921E9FA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0651" y="645281"/>
                  <a:ext cx="4150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DD05F0-AE96-4C2C-B1B8-67EC4E4B8C43}"/>
                    </a:ext>
                  </a:extLst>
                </p14:cNvPr>
                <p14:cNvContentPartPr/>
                <p14:nvPr/>
              </p14:nvContentPartPr>
              <p14:xfrm>
                <a:off x="3884131" y="1992401"/>
                <a:ext cx="252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DD05F0-AE96-4C2C-B1B8-67EC4E4B8C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8491" y="1956761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B12967-CD86-4AF7-BBA0-92503F53DA17}"/>
                    </a:ext>
                  </a:extLst>
                </p14:cNvPr>
                <p14:cNvContentPartPr/>
                <p14:nvPr/>
              </p14:nvContentPartPr>
              <p14:xfrm>
                <a:off x="3601891" y="1519721"/>
                <a:ext cx="355320" cy="66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B12967-CD86-4AF7-BBA0-92503F53DA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5891" y="1484081"/>
                  <a:ext cx="426960" cy="73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01ADF1-D76D-4E6F-B656-3F859B8CF201}"/>
                  </a:ext>
                </a:extLst>
              </p14:cNvPr>
              <p14:cNvContentPartPr/>
              <p14:nvPr/>
            </p14:nvContentPartPr>
            <p14:xfrm>
              <a:off x="9051571" y="2862161"/>
              <a:ext cx="399960" cy="521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01ADF1-D76D-4E6F-B656-3F859B8CF2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15571" y="2826161"/>
                <a:ext cx="471600" cy="59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7596181-C5EA-4E71-BF7B-5643CA51CFE5}"/>
              </a:ext>
            </a:extLst>
          </p:cNvPr>
          <p:cNvGrpSpPr/>
          <p:nvPr/>
        </p:nvGrpSpPr>
        <p:grpSpPr>
          <a:xfrm>
            <a:off x="7165531" y="2667041"/>
            <a:ext cx="1244880" cy="850680"/>
            <a:chOff x="7165531" y="2667041"/>
            <a:chExt cx="1244880" cy="85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A20F00-8008-4EE7-95CA-041616A318B8}"/>
                    </a:ext>
                  </a:extLst>
                </p14:cNvPr>
                <p14:cNvContentPartPr/>
                <p14:nvPr/>
              </p14:nvContentPartPr>
              <p14:xfrm>
                <a:off x="7314571" y="3052601"/>
                <a:ext cx="115920" cy="465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A20F00-8008-4EE7-95CA-041616A318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8571" y="3016601"/>
                  <a:ext cx="1875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AEF6FC-D919-4B68-A876-B0781E3AE038}"/>
                    </a:ext>
                  </a:extLst>
                </p14:cNvPr>
                <p14:cNvContentPartPr/>
                <p14:nvPr/>
              </p14:nvContentPartPr>
              <p14:xfrm>
                <a:off x="7605451" y="3052241"/>
                <a:ext cx="191880" cy="10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AEF6FC-D919-4B68-A876-B0781E3AE0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69451" y="3016601"/>
                  <a:ext cx="263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65F295-0DC7-47B1-AC93-809A68A38A71}"/>
                    </a:ext>
                  </a:extLst>
                </p14:cNvPr>
                <p14:cNvContentPartPr/>
                <p14:nvPr/>
              </p14:nvContentPartPr>
              <p14:xfrm>
                <a:off x="7165531" y="3022721"/>
                <a:ext cx="331200" cy="43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65F295-0DC7-47B1-AC93-809A68A38A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9891" y="2987081"/>
                  <a:ext cx="4028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102736-33AF-4008-9651-90CE722C95E6}"/>
                    </a:ext>
                  </a:extLst>
                </p14:cNvPr>
                <p14:cNvContentPartPr/>
                <p14:nvPr/>
              </p14:nvContentPartPr>
              <p14:xfrm>
                <a:off x="7580251" y="3075641"/>
                <a:ext cx="289800" cy="36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102736-33AF-4008-9651-90CE722C95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44611" y="3040001"/>
                  <a:ext cx="3614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044136-9F00-4798-ADB8-0B4D2A5DD0F9}"/>
                    </a:ext>
                  </a:extLst>
                </p14:cNvPr>
                <p14:cNvContentPartPr/>
                <p14:nvPr/>
              </p14:nvContentPartPr>
              <p14:xfrm>
                <a:off x="7871491" y="2973761"/>
                <a:ext cx="308160" cy="45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044136-9F00-4798-ADB8-0B4D2A5DD0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5491" y="2937761"/>
                  <a:ext cx="3798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2DC9BE-7381-4FD7-B84B-0DF0383928D5}"/>
                    </a:ext>
                  </a:extLst>
                </p14:cNvPr>
                <p14:cNvContentPartPr/>
                <p14:nvPr/>
              </p14:nvContentPartPr>
              <p14:xfrm>
                <a:off x="7690771" y="2667041"/>
                <a:ext cx="338040" cy="167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2DC9BE-7381-4FD7-B84B-0DF0383928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54771" y="2631041"/>
                  <a:ext cx="409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D8565D-B1A3-41CF-9374-1C49DFBC9BC3}"/>
                    </a:ext>
                  </a:extLst>
                </p14:cNvPr>
                <p14:cNvContentPartPr/>
                <p14:nvPr/>
              </p14:nvContentPartPr>
              <p14:xfrm>
                <a:off x="8164171" y="2679281"/>
                <a:ext cx="246240" cy="148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D8565D-B1A3-41CF-9374-1C49DFBC9B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28531" y="2643281"/>
                  <a:ext cx="3178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19C7C5A-22DA-4348-8C74-0512CE56FE15}"/>
                  </a:ext>
                </a:extLst>
              </p14:cNvPr>
              <p14:cNvContentPartPr/>
              <p14:nvPr/>
            </p14:nvContentPartPr>
            <p14:xfrm>
              <a:off x="9169651" y="4445441"/>
              <a:ext cx="468360" cy="516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19C7C5A-22DA-4348-8C74-0512CE56FE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34011" y="4409801"/>
                <a:ext cx="540000" cy="58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38DEDC93-AC84-448F-8604-B81E234A4E55}"/>
              </a:ext>
            </a:extLst>
          </p:cNvPr>
          <p:cNvGrpSpPr/>
          <p:nvPr/>
        </p:nvGrpSpPr>
        <p:grpSpPr>
          <a:xfrm>
            <a:off x="7189651" y="3933161"/>
            <a:ext cx="1409760" cy="1674000"/>
            <a:chOff x="7189651" y="3933161"/>
            <a:chExt cx="1409760" cy="16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1535E0-9B53-4F7F-A1FB-D473D9DF18CA}"/>
                    </a:ext>
                  </a:extLst>
                </p14:cNvPr>
                <p14:cNvContentPartPr/>
                <p14:nvPr/>
              </p14:nvContentPartPr>
              <p14:xfrm>
                <a:off x="8107651" y="3933161"/>
                <a:ext cx="49680" cy="40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1535E0-9B53-4F7F-A1FB-D473D9DF18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71651" y="3897521"/>
                  <a:ext cx="121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5EE4DD-2BAD-458D-8454-09B16B3C88F9}"/>
                    </a:ext>
                  </a:extLst>
                </p14:cNvPr>
                <p14:cNvContentPartPr/>
                <p14:nvPr/>
              </p14:nvContentPartPr>
              <p14:xfrm>
                <a:off x="7903531" y="5010641"/>
                <a:ext cx="103320" cy="59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5EE4DD-2BAD-458D-8454-09B16B3C88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7531" y="4974641"/>
                  <a:ext cx="1749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0189C2-8ED0-43C8-9E72-8A2303FE12BE}"/>
                    </a:ext>
                  </a:extLst>
                </p14:cNvPr>
                <p14:cNvContentPartPr/>
                <p14:nvPr/>
              </p14:nvContentPartPr>
              <p14:xfrm>
                <a:off x="8092891" y="4636961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0189C2-8ED0-43C8-9E72-8A2303FE12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56891" y="46009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D72010-2C0A-4BB1-9F74-F4412BBABD8F}"/>
                    </a:ext>
                  </a:extLst>
                </p14:cNvPr>
                <p14:cNvContentPartPr/>
                <p14:nvPr/>
              </p14:nvContentPartPr>
              <p14:xfrm>
                <a:off x="8033131" y="4783841"/>
                <a:ext cx="15480" cy="48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D72010-2C0A-4BB1-9F74-F4412BBABD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97131" y="4747841"/>
                  <a:ext cx="87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BAC072-8D67-4682-A684-73C72EFDDDAA}"/>
                    </a:ext>
                  </a:extLst>
                </p14:cNvPr>
                <p14:cNvContentPartPr/>
                <p14:nvPr/>
              </p14:nvContentPartPr>
              <p14:xfrm>
                <a:off x="7189651" y="4658201"/>
                <a:ext cx="54360" cy="61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BAC072-8D67-4682-A684-73C72EFDDD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53651" y="4622201"/>
                  <a:ext cx="1260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FE3AE0-1A21-4848-A8FE-25F51CAE07FD}"/>
                    </a:ext>
                  </a:extLst>
                </p14:cNvPr>
                <p14:cNvContentPartPr/>
                <p14:nvPr/>
              </p14:nvContentPartPr>
              <p14:xfrm>
                <a:off x="7572331" y="4657121"/>
                <a:ext cx="113760" cy="600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FE3AE0-1A21-4848-A8FE-25F51CAE07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36691" y="4621121"/>
                  <a:ext cx="1854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804501-A85F-44B2-9FC5-071B1028E057}"/>
                    </a:ext>
                  </a:extLst>
                </p14:cNvPr>
                <p14:cNvContentPartPr/>
                <p14:nvPr/>
              </p14:nvContentPartPr>
              <p14:xfrm>
                <a:off x="7852411" y="4698881"/>
                <a:ext cx="510480" cy="595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804501-A85F-44B2-9FC5-071B1028E0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16771" y="4663241"/>
                  <a:ext cx="5821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00479C-F3BF-46BA-96F0-0DD889F14F1F}"/>
                    </a:ext>
                  </a:extLst>
                </p14:cNvPr>
                <p14:cNvContentPartPr/>
                <p14:nvPr/>
              </p14:nvContentPartPr>
              <p14:xfrm>
                <a:off x="7683211" y="4157081"/>
                <a:ext cx="403200" cy="308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00479C-F3BF-46BA-96F0-0DD889F14F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47571" y="4121441"/>
                  <a:ext cx="4748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4FD67C-34DE-4BF5-8723-BF5BE409B4BA}"/>
                    </a:ext>
                  </a:extLst>
                </p14:cNvPr>
                <p14:cNvContentPartPr/>
                <p14:nvPr/>
              </p14:nvContentPartPr>
              <p14:xfrm>
                <a:off x="8268931" y="4147721"/>
                <a:ext cx="330480" cy="15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4FD67C-34DE-4BF5-8723-BF5BE409B4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32931" y="4112081"/>
                  <a:ext cx="40212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537566-D41D-4E1D-9AE4-CA754F79BEB7}"/>
                  </a:ext>
                </a:extLst>
              </p14:cNvPr>
              <p14:cNvContentPartPr/>
              <p14:nvPr/>
            </p14:nvContentPartPr>
            <p14:xfrm>
              <a:off x="7386211" y="651041"/>
              <a:ext cx="429840" cy="511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537566-D41D-4E1D-9AE4-CA754F79BE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50211" y="615041"/>
                <a:ext cx="5014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C95AC5C-29EC-4ED2-8671-41E41B034955}"/>
                  </a:ext>
                </a:extLst>
              </p14:cNvPr>
              <p14:cNvContentPartPr/>
              <p14:nvPr/>
            </p14:nvContentPartPr>
            <p14:xfrm>
              <a:off x="7280731" y="1739681"/>
              <a:ext cx="37080" cy="375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C95AC5C-29EC-4ED2-8671-41E41B0349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45091" y="1703681"/>
                <a:ext cx="1087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9DEC2E-7E02-46E1-BA8A-39F177876E26}"/>
                  </a:ext>
                </a:extLst>
              </p14:cNvPr>
              <p14:cNvContentPartPr/>
              <p14:nvPr/>
            </p14:nvContentPartPr>
            <p14:xfrm>
              <a:off x="7437691" y="1779641"/>
              <a:ext cx="303480" cy="354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9DEC2E-7E02-46E1-BA8A-39F177876E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01691" y="1743641"/>
                <a:ext cx="3751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E9841C-6AD8-459F-BA82-5249ED049DF6}"/>
                  </a:ext>
                </a:extLst>
              </p14:cNvPr>
              <p14:cNvContentPartPr/>
              <p14:nvPr/>
            </p14:nvContentPartPr>
            <p14:xfrm>
              <a:off x="7781131" y="1763081"/>
              <a:ext cx="337320" cy="351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E9841C-6AD8-459F-BA82-5249ED049D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45491" y="1727081"/>
                <a:ext cx="4089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1DE6472-9F4E-42B4-9129-744588D13FFE}"/>
                  </a:ext>
                </a:extLst>
              </p14:cNvPr>
              <p14:cNvContentPartPr/>
              <p14:nvPr/>
            </p14:nvContentPartPr>
            <p14:xfrm>
              <a:off x="7610851" y="1454561"/>
              <a:ext cx="247320" cy="107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1DE6472-9F4E-42B4-9129-744588D13F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74851" y="1418921"/>
                <a:ext cx="318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D1F83D-BE23-46AD-936C-0AD502263272}"/>
                  </a:ext>
                </a:extLst>
              </p14:cNvPr>
              <p14:cNvContentPartPr/>
              <p14:nvPr/>
            </p14:nvContentPartPr>
            <p14:xfrm>
              <a:off x="7956451" y="1458161"/>
              <a:ext cx="203040" cy="9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D1F83D-BE23-46AD-936C-0AD5022632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20811" y="1422161"/>
                <a:ext cx="274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A643430-0584-4D7F-B123-86C57A4AA424}"/>
                  </a:ext>
                </a:extLst>
              </p14:cNvPr>
              <p14:cNvContentPartPr/>
              <p14:nvPr/>
            </p14:nvContentPartPr>
            <p14:xfrm>
              <a:off x="7052851" y="306521"/>
              <a:ext cx="2650680" cy="1043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A643430-0584-4D7F-B123-86C57A4AA4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17211" y="270521"/>
                <a:ext cx="2722320" cy="11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A0D8F36-F034-470C-81B3-CC09DF014456}"/>
              </a:ext>
            </a:extLst>
          </p:cNvPr>
          <p:cNvGrpSpPr/>
          <p:nvPr/>
        </p:nvGrpSpPr>
        <p:grpSpPr>
          <a:xfrm>
            <a:off x="8805331" y="758321"/>
            <a:ext cx="951840" cy="1818000"/>
            <a:chOff x="8805331" y="758321"/>
            <a:chExt cx="951840" cy="18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2B7686-342A-45B0-B0E6-68AC55EFA2E9}"/>
                    </a:ext>
                  </a:extLst>
                </p14:cNvPr>
                <p14:cNvContentPartPr/>
                <p14:nvPr/>
              </p14:nvContentPartPr>
              <p14:xfrm>
                <a:off x="8810371" y="758321"/>
                <a:ext cx="543960" cy="41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2B7686-342A-45B0-B0E6-68AC55EFA2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74371" y="722321"/>
                  <a:ext cx="6156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C1FEC5-3793-4235-A495-AE0B5CF28A62}"/>
                    </a:ext>
                  </a:extLst>
                </p14:cNvPr>
                <p14:cNvContentPartPr/>
                <p14:nvPr/>
              </p14:nvContentPartPr>
              <p14:xfrm>
                <a:off x="8978131" y="1729601"/>
                <a:ext cx="489600" cy="45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C1FEC5-3793-4235-A495-AE0B5CF28A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42491" y="1693601"/>
                  <a:ext cx="5612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67776F-88B2-4BF4-8630-D7F6333E7886}"/>
                    </a:ext>
                  </a:extLst>
                </p14:cNvPr>
                <p14:cNvContentPartPr/>
                <p14:nvPr/>
              </p14:nvContentPartPr>
              <p14:xfrm>
                <a:off x="8805331" y="1349801"/>
                <a:ext cx="951840" cy="1226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67776F-88B2-4BF4-8630-D7F6333E78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9691" y="1313801"/>
                  <a:ext cx="1023480" cy="129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6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5B2F1AF-082B-4039-BFEB-26E93D7EAC4A}"/>
              </a:ext>
            </a:extLst>
          </p:cNvPr>
          <p:cNvGrpSpPr/>
          <p:nvPr/>
        </p:nvGrpSpPr>
        <p:grpSpPr>
          <a:xfrm>
            <a:off x="2958931" y="5510681"/>
            <a:ext cx="1518120" cy="713880"/>
            <a:chOff x="2958931" y="5510681"/>
            <a:chExt cx="1518120" cy="7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0B36B3-DD9A-4DD0-A918-28741DE8FE61}"/>
                    </a:ext>
                  </a:extLst>
                </p14:cNvPr>
                <p14:cNvContentPartPr/>
                <p14:nvPr/>
              </p14:nvContentPartPr>
              <p14:xfrm>
                <a:off x="3062611" y="5510681"/>
                <a:ext cx="646200" cy="713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0B36B3-DD9A-4DD0-A918-28741DE8FE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6971" y="5474681"/>
                  <a:ext cx="71784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35296C-36F4-4189-B286-79F545A95B61}"/>
                    </a:ext>
                  </a:extLst>
                </p14:cNvPr>
                <p14:cNvContentPartPr/>
                <p14:nvPr/>
              </p14:nvContentPartPr>
              <p14:xfrm>
                <a:off x="2958931" y="5940881"/>
                <a:ext cx="602280" cy="23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35296C-36F4-4189-B286-79F545A95B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3291" y="5905241"/>
                  <a:ext cx="673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EFBFD6-BED7-4C5B-AA1E-E087863F2B3C}"/>
                    </a:ext>
                  </a:extLst>
                </p14:cNvPr>
                <p14:cNvContentPartPr/>
                <p14:nvPr/>
              </p14:nvContentPartPr>
              <p14:xfrm>
                <a:off x="3962251" y="6104321"/>
                <a:ext cx="410400" cy="1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EFBFD6-BED7-4C5B-AA1E-E087863F2B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6611" y="6068321"/>
                  <a:ext cx="482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495A87-479A-41EE-BD6B-E6C36063F5ED}"/>
                    </a:ext>
                  </a:extLst>
                </p14:cNvPr>
                <p14:cNvContentPartPr/>
                <p14:nvPr/>
              </p14:nvContentPartPr>
              <p14:xfrm>
                <a:off x="3942451" y="5872121"/>
                <a:ext cx="534600" cy="4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495A87-479A-41EE-BD6B-E6C36063F5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6811" y="5836121"/>
                  <a:ext cx="606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29356-7015-41A6-9842-77808B07C8CE}"/>
              </a:ext>
            </a:extLst>
          </p:cNvPr>
          <p:cNvGrpSpPr/>
          <p:nvPr/>
        </p:nvGrpSpPr>
        <p:grpSpPr>
          <a:xfrm>
            <a:off x="4877371" y="5485841"/>
            <a:ext cx="490320" cy="794520"/>
            <a:chOff x="4877371" y="5485841"/>
            <a:chExt cx="49032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014C5C-345C-40BA-BCA7-39A73C39205E}"/>
                    </a:ext>
                  </a:extLst>
                </p14:cNvPr>
                <p14:cNvContentPartPr/>
                <p14:nvPr/>
              </p14:nvContentPartPr>
              <p14:xfrm>
                <a:off x="4877371" y="5485841"/>
                <a:ext cx="66960" cy="794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014C5C-345C-40BA-BCA7-39A73C3920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1731" y="5449841"/>
                  <a:ext cx="1386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1561F5-9A7C-4936-A383-A01524252377}"/>
                    </a:ext>
                  </a:extLst>
                </p14:cNvPr>
                <p14:cNvContentPartPr/>
                <p14:nvPr/>
              </p14:nvContentPartPr>
              <p14:xfrm>
                <a:off x="4893931" y="5700041"/>
                <a:ext cx="473760" cy="54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1561F5-9A7C-4936-A383-A015242523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58291" y="5664041"/>
                  <a:ext cx="545400" cy="61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E870BA-0DDF-4647-9085-749691FA140E}"/>
              </a:ext>
            </a:extLst>
          </p:cNvPr>
          <p:cNvGrpSpPr/>
          <p:nvPr/>
        </p:nvGrpSpPr>
        <p:grpSpPr>
          <a:xfrm>
            <a:off x="5847931" y="5374961"/>
            <a:ext cx="7165440" cy="1547248"/>
            <a:chOff x="5847931" y="5374961"/>
            <a:chExt cx="7165440" cy="15472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4813A9-6115-4490-8888-E2A4E7AC50C9}"/>
                    </a:ext>
                  </a:extLst>
                </p14:cNvPr>
                <p14:cNvContentPartPr/>
                <p14:nvPr/>
              </p14:nvContentPartPr>
              <p14:xfrm>
                <a:off x="5847931" y="5556401"/>
                <a:ext cx="540360" cy="501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4813A9-6115-4490-8888-E2A4E7AC50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1931" y="5520401"/>
                  <a:ext cx="6120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1E2CF0-6152-40CD-98EB-8E110C7B2483}"/>
                    </a:ext>
                  </a:extLst>
                </p14:cNvPr>
                <p14:cNvContentPartPr/>
                <p14:nvPr/>
              </p14:nvContentPartPr>
              <p14:xfrm>
                <a:off x="6599251" y="5374961"/>
                <a:ext cx="646200" cy="837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1E2CF0-6152-40CD-98EB-8E110C7B24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63251" y="5338961"/>
                  <a:ext cx="7178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DBE4D2-8C8C-4C14-8B1E-9BEB7ED0013F}"/>
                    </a:ext>
                  </a:extLst>
                </p14:cNvPr>
                <p14:cNvContentPartPr/>
                <p14:nvPr/>
              </p14:nvContentPartPr>
              <p14:xfrm>
                <a:off x="7656571" y="5941601"/>
                <a:ext cx="803880" cy="66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DBE4D2-8C8C-4C14-8B1E-9BEB7ED00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0571" y="5905601"/>
                  <a:ext cx="875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2D6745-1B9B-4BDB-B6BF-9CDB785A6358}"/>
                    </a:ext>
                  </a:extLst>
                </p14:cNvPr>
                <p14:cNvContentPartPr/>
                <p14:nvPr/>
              </p14:nvContentPartPr>
              <p14:xfrm>
                <a:off x="8294131" y="5831801"/>
                <a:ext cx="480240" cy="37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2D6745-1B9B-4BDB-B6BF-9CDB785A63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58131" y="5796161"/>
                  <a:ext cx="5518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41B938-767E-41AA-A219-5ECF2DA9EDC9}"/>
                    </a:ext>
                  </a:extLst>
                </p14:cNvPr>
                <p14:cNvContentPartPr/>
                <p14:nvPr/>
              </p14:nvContentPartPr>
              <p14:xfrm>
                <a:off x="9189811" y="5562521"/>
                <a:ext cx="384840" cy="586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41B938-767E-41AA-A219-5ECF2DA9ED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53811" y="5526521"/>
                  <a:ext cx="4564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390A82-4D13-49CE-A0FE-A6278F235B84}"/>
                    </a:ext>
                  </a:extLst>
                </p14:cNvPr>
                <p14:cNvContentPartPr/>
                <p14:nvPr/>
              </p14:nvContentPartPr>
              <p14:xfrm>
                <a:off x="9219331" y="5883281"/>
                <a:ext cx="408600" cy="25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390A82-4D13-49CE-A0FE-A6278F235B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83331" y="5847641"/>
                  <a:ext cx="480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A7D170C-5FC6-4BE4-9066-0B20193F8FB8}"/>
                    </a:ext>
                  </a:extLst>
                </p14:cNvPr>
                <p14:cNvContentPartPr/>
                <p14:nvPr/>
              </p14:nvContentPartPr>
              <p14:xfrm>
                <a:off x="9689851" y="6040601"/>
                <a:ext cx="401760" cy="1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A7D170C-5FC6-4BE4-9066-0B20193F8F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54211" y="6004961"/>
                  <a:ext cx="473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A30DAC5-F6B6-4FD7-9666-6E5F741B78DE}"/>
                    </a:ext>
                  </a:extLst>
                </p14:cNvPr>
                <p14:cNvContentPartPr/>
                <p14:nvPr/>
              </p14:nvContentPartPr>
              <p14:xfrm>
                <a:off x="9809371" y="5876441"/>
                <a:ext cx="302760" cy="48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A30DAC5-F6B6-4FD7-9666-6E5F741B78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73731" y="5840441"/>
                  <a:ext cx="374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09C2B0-4A2A-4229-8E56-A3DC04E84C10}"/>
                    </a:ext>
                  </a:extLst>
                </p14:cNvPr>
                <p14:cNvContentPartPr/>
                <p14:nvPr/>
              </p14:nvContentPartPr>
              <p14:xfrm>
                <a:off x="10399771" y="5553161"/>
                <a:ext cx="16200" cy="66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09C2B0-4A2A-4229-8E56-A3DC04E84C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64131" y="5517161"/>
                  <a:ext cx="878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8EBF37B-D5A6-4FE8-82F5-1D10E9D094AD}"/>
                    </a:ext>
                  </a:extLst>
                </p14:cNvPr>
                <p14:cNvContentPartPr/>
                <p14:nvPr/>
              </p14:nvContentPartPr>
              <p14:xfrm>
                <a:off x="10446931" y="5783201"/>
                <a:ext cx="328320" cy="38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8EBF37B-D5A6-4FE8-82F5-1D10E9D094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10931" y="5747201"/>
                  <a:ext cx="399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693185-B406-4787-A93F-85FF4DB19C73}"/>
                    </a:ext>
                  </a:extLst>
                </p14:cNvPr>
                <p14:cNvContentPartPr/>
                <p14:nvPr/>
              </p14:nvContentPartPr>
              <p14:xfrm>
                <a:off x="10946251" y="5519681"/>
                <a:ext cx="417960" cy="565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693185-B406-4787-A93F-85FF4DB19C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10251" y="5483681"/>
                  <a:ext cx="4896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B0537E3-EA5B-4B4B-A661-AFF289C20C28}"/>
                    </a:ext>
                  </a:extLst>
                </p14:cNvPr>
                <p14:cNvContentPartPr/>
                <p14:nvPr/>
              </p14:nvContentPartPr>
              <p14:xfrm>
                <a:off x="10851931" y="5593121"/>
                <a:ext cx="232200" cy="64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B0537E3-EA5B-4B4B-A661-AFF289C20C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16291" y="5557121"/>
                  <a:ext cx="3038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73FD70-DBC2-4AA8-B73B-A8EF218DB790}"/>
                    </a:ext>
                  </a:extLst>
                </p14:cNvPr>
                <p14:cNvContentPartPr/>
                <p14:nvPr/>
              </p14:nvContentPartPr>
              <p14:xfrm>
                <a:off x="11539891" y="5871761"/>
                <a:ext cx="336600" cy="35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73FD70-DBC2-4AA8-B73B-A8EF218DB7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04251" y="5835761"/>
                  <a:ext cx="408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D64E49-D8C0-486E-B5A1-AFA9247D7DBF}"/>
                    </a:ext>
                  </a:extLst>
                </p14:cNvPr>
                <p14:cNvContentPartPr/>
                <p14:nvPr/>
              </p14:nvContentPartPr>
              <p14:xfrm>
                <a:off x="12027331" y="5540201"/>
                <a:ext cx="282240" cy="535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D64E49-D8C0-486E-B5A1-AFA9247D7D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91331" y="5504561"/>
                  <a:ext cx="3538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0A1A69-9327-4124-B322-3414EED2BA2E}"/>
                    </a:ext>
                  </a:extLst>
                </p14:cNvPr>
                <p14:cNvContentPartPr/>
                <p14:nvPr/>
              </p14:nvContentPartPr>
              <p14:xfrm>
                <a:off x="12418651" y="5918201"/>
                <a:ext cx="185400" cy="161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0A1A69-9327-4124-B322-3414EED2BA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383011" y="5882561"/>
                  <a:ext cx="257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55A5CFA-9FB6-4D12-BC8D-545D363A3CEA}"/>
                    </a:ext>
                  </a:extLst>
                </p14:cNvPr>
                <p14:cNvContentPartPr/>
                <p14:nvPr/>
              </p14:nvContentPartPr>
              <p14:xfrm>
                <a:off x="12692251" y="5500961"/>
                <a:ext cx="236160" cy="842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5A5CFA-9FB6-4D12-BC8D-545D363A3C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56251" y="5464961"/>
                  <a:ext cx="30780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6EC18F-CCCD-485B-86E7-EBEBC1D26070}"/>
                    </a:ext>
                  </a:extLst>
                </p14:cNvPr>
                <p14:cNvContentPartPr/>
                <p14:nvPr/>
              </p14:nvContentPartPr>
              <p14:xfrm>
                <a:off x="9166411" y="6267041"/>
                <a:ext cx="352080" cy="44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6EC18F-CCCD-485B-86E7-EBEBC1D260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30771" y="6231041"/>
                  <a:ext cx="423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C3BE0D-39A4-44C8-AAF6-C9DE26C8861C}"/>
                    </a:ext>
                  </a:extLst>
                </p14:cNvPr>
                <p14:cNvContentPartPr/>
                <p14:nvPr/>
              </p14:nvContentPartPr>
              <p14:xfrm>
                <a:off x="9261811" y="6549281"/>
                <a:ext cx="378720" cy="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C3BE0D-39A4-44C8-AAF6-C9DE26C886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26171" y="6513641"/>
                  <a:ext cx="450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E62C30-D9B2-4616-83AC-B7CE7CD1FB9E}"/>
                    </a:ext>
                  </a:extLst>
                </p14:cNvPr>
                <p14:cNvContentPartPr/>
                <p14:nvPr/>
              </p14:nvContentPartPr>
              <p14:xfrm>
                <a:off x="9765451" y="6403121"/>
                <a:ext cx="325440" cy="200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E62C30-D9B2-4616-83AC-B7CE7CD1FB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29811" y="6367121"/>
                  <a:ext cx="397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D08F61-5812-4A92-998E-D79D10BEBB24}"/>
                    </a:ext>
                  </a:extLst>
                </p14:cNvPr>
                <p14:cNvContentPartPr/>
                <p14:nvPr/>
              </p14:nvContentPartPr>
              <p14:xfrm>
                <a:off x="10270531" y="6305561"/>
                <a:ext cx="267120" cy="493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D08F61-5812-4A92-998E-D79D10BEBB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4891" y="6269921"/>
                  <a:ext cx="3387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58F0F9-DC8C-41CC-8E43-E06653DC7D5F}"/>
                    </a:ext>
                  </a:extLst>
                </p14:cNvPr>
                <p14:cNvContentPartPr/>
                <p14:nvPr/>
              </p14:nvContentPartPr>
              <p14:xfrm>
                <a:off x="10781011" y="6322449"/>
                <a:ext cx="320760" cy="48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58F0F9-DC8C-41CC-8E43-E06653DC7D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45371" y="6286809"/>
                  <a:ext cx="3924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81FB73-C99B-4CFB-B61E-C47736944F78}"/>
                    </a:ext>
                  </a:extLst>
                </p14:cNvPr>
                <p14:cNvContentPartPr/>
                <p14:nvPr/>
              </p14:nvContentPartPr>
              <p14:xfrm>
                <a:off x="11323531" y="6651129"/>
                <a:ext cx="277560" cy="31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81FB73-C99B-4CFB-B61E-C47736944F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87891" y="6615489"/>
                  <a:ext cx="349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B43825-ADC8-4F06-8491-E273C719DE95}"/>
                    </a:ext>
                  </a:extLst>
                </p14:cNvPr>
                <p14:cNvContentPartPr/>
                <p14:nvPr/>
              </p14:nvContentPartPr>
              <p14:xfrm>
                <a:off x="11752291" y="6333609"/>
                <a:ext cx="14760" cy="46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B43825-ADC8-4F06-8491-E273C719DE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16651" y="6297609"/>
                  <a:ext cx="864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4CC9063-A054-42C2-AF0D-D35F7A1C74DB}"/>
                    </a:ext>
                  </a:extLst>
                </p14:cNvPr>
                <p14:cNvContentPartPr/>
                <p14:nvPr/>
              </p14:nvContentPartPr>
              <p14:xfrm>
                <a:off x="11793691" y="6470769"/>
                <a:ext cx="228960" cy="282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4CC9063-A054-42C2-AF0D-D35F7A1C74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58051" y="6435129"/>
                  <a:ext cx="300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FF9A42-664F-4B33-A413-FEC492D7F105}"/>
                    </a:ext>
                  </a:extLst>
                </p14:cNvPr>
                <p14:cNvContentPartPr/>
                <p14:nvPr/>
              </p14:nvContentPartPr>
              <p14:xfrm>
                <a:off x="12179251" y="6322809"/>
                <a:ext cx="300960" cy="479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FF9A42-664F-4B33-A413-FEC492D7F1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143251" y="6287169"/>
                  <a:ext cx="3726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51AF76-818F-4681-A3FA-FDBF0508397B}"/>
                    </a:ext>
                  </a:extLst>
                </p14:cNvPr>
                <p14:cNvContentPartPr/>
                <p14:nvPr/>
              </p14:nvContentPartPr>
              <p14:xfrm>
                <a:off x="12521611" y="6613689"/>
                <a:ext cx="200880" cy="161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51AF76-818F-4681-A3FA-FDBF050839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485611" y="6578049"/>
                  <a:ext cx="272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0A83F4-F52C-43E1-8E17-975B0707A280}"/>
                    </a:ext>
                  </a:extLst>
                </p14:cNvPr>
                <p14:cNvContentPartPr/>
                <p14:nvPr/>
              </p14:nvContentPartPr>
              <p14:xfrm>
                <a:off x="11397691" y="6179889"/>
                <a:ext cx="1615680" cy="742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0A83F4-F52C-43E1-8E17-975B0707A2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61691" y="6143889"/>
                  <a:ext cx="168732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A184D8-D280-4F6F-9378-58EFB9F60A62}"/>
                    </a:ext>
                  </a:extLst>
                </p14:cNvPr>
                <p14:cNvContentPartPr/>
                <p14:nvPr/>
              </p14:nvContentPartPr>
              <p14:xfrm>
                <a:off x="11691811" y="6070809"/>
                <a:ext cx="345600" cy="321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A184D8-D280-4F6F-9378-58EFB9F60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6171" y="6034809"/>
                  <a:ext cx="4172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ED1777-FA85-4439-9E0C-660E5FC56327}"/>
                    </a:ext>
                  </a:extLst>
                </p14:cNvPr>
                <p14:cNvContentPartPr/>
                <p14:nvPr/>
              </p14:nvContentPartPr>
              <p14:xfrm>
                <a:off x="10151731" y="6283929"/>
                <a:ext cx="624600" cy="508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ED1777-FA85-4439-9E0C-660E5FC563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16091" y="6247929"/>
                  <a:ext cx="6962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516071-1C19-49BE-BF90-53A2DFE497F6}"/>
                    </a:ext>
                  </a:extLst>
                </p14:cNvPr>
                <p14:cNvContentPartPr/>
                <p14:nvPr/>
              </p14:nvContentPartPr>
              <p14:xfrm>
                <a:off x="11819611" y="5924649"/>
                <a:ext cx="255600" cy="338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516071-1C19-49BE-BF90-53A2DFE497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83971" y="5889009"/>
                  <a:ext cx="3272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E4205CD-CF6B-40C7-B6EA-4E9C7DADF816}"/>
                    </a:ext>
                  </a:extLst>
                </p14:cNvPr>
                <p14:cNvContentPartPr/>
                <p14:nvPr/>
              </p14:nvContentPartPr>
              <p14:xfrm>
                <a:off x="10283851" y="6197889"/>
                <a:ext cx="438480" cy="178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E4205CD-CF6B-40C7-B6EA-4E9C7DADF8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48211" y="6162249"/>
                  <a:ext cx="51012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F80CF44-0C7C-44EE-B06C-4EBE93A67D22}"/>
              </a:ext>
            </a:extLst>
          </p:cNvPr>
          <p:cNvGrpSpPr/>
          <p:nvPr/>
        </p:nvGrpSpPr>
        <p:grpSpPr>
          <a:xfrm>
            <a:off x="1132291" y="85121"/>
            <a:ext cx="10479960" cy="5196600"/>
            <a:chOff x="1132291" y="85121"/>
            <a:chExt cx="10479960" cy="51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C74054-4F35-43CE-8CD3-1B88CBB27577}"/>
                    </a:ext>
                  </a:extLst>
                </p14:cNvPr>
                <p14:cNvContentPartPr/>
                <p14:nvPr/>
              </p14:nvContentPartPr>
              <p14:xfrm>
                <a:off x="2304451" y="538001"/>
                <a:ext cx="744480" cy="4045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C74054-4F35-43CE-8CD3-1B88CBB275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68811" y="502001"/>
                  <a:ext cx="816120" cy="41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B81F87-9AA9-4099-A025-B5E2890B7853}"/>
                    </a:ext>
                  </a:extLst>
                </p14:cNvPr>
                <p14:cNvContentPartPr/>
                <p14:nvPr/>
              </p14:nvContentPartPr>
              <p14:xfrm>
                <a:off x="2143531" y="4049441"/>
                <a:ext cx="7527960" cy="248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B81F87-9AA9-4099-A025-B5E2890B78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07531" y="4013441"/>
                  <a:ext cx="7599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226F40-911E-46B3-8A52-8EF8590B43E1}"/>
                    </a:ext>
                  </a:extLst>
                </p14:cNvPr>
                <p14:cNvContentPartPr/>
                <p14:nvPr/>
              </p14:nvContentPartPr>
              <p14:xfrm>
                <a:off x="9187291" y="4188761"/>
                <a:ext cx="609480" cy="45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226F40-911E-46B3-8A52-8EF8590B43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51651" y="4152761"/>
                  <a:ext cx="6811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6D40A9-8607-46EC-88BC-40EDFEC7D409}"/>
                    </a:ext>
                  </a:extLst>
                </p14:cNvPr>
                <p14:cNvContentPartPr/>
                <p14:nvPr/>
              </p14:nvContentPartPr>
              <p14:xfrm>
                <a:off x="4337731" y="3759641"/>
                <a:ext cx="6480" cy="1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6D40A9-8607-46EC-88BC-40EDFEC7D4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1731" y="3723641"/>
                  <a:ext cx="78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E2566-DE96-47E5-A413-17111598F32A}"/>
                    </a:ext>
                  </a:extLst>
                </p14:cNvPr>
                <p14:cNvContentPartPr/>
                <p14:nvPr/>
              </p14:nvContentPartPr>
              <p14:xfrm>
                <a:off x="4242331" y="3438161"/>
                <a:ext cx="54720" cy="3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EE2566-DE96-47E5-A413-17111598F3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06331" y="3402161"/>
                  <a:ext cx="126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80DA34-80A8-4105-BFED-DFE124FCF99E}"/>
                    </a:ext>
                  </a:extLst>
                </p14:cNvPr>
                <p14:cNvContentPartPr/>
                <p14:nvPr/>
              </p14:nvContentPartPr>
              <p14:xfrm>
                <a:off x="4324771" y="2639321"/>
                <a:ext cx="21600" cy="47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80DA34-80A8-4105-BFED-DFE124FCF9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89131" y="2603321"/>
                  <a:ext cx="932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4DC8FA-EA26-4F15-B0D5-12069E2E125C}"/>
                    </a:ext>
                  </a:extLst>
                </p14:cNvPr>
                <p14:cNvContentPartPr/>
                <p14:nvPr/>
              </p14:nvContentPartPr>
              <p14:xfrm>
                <a:off x="4293811" y="2195081"/>
                <a:ext cx="54720" cy="3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4DC8FA-EA26-4F15-B0D5-12069E2E12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58171" y="2159081"/>
                  <a:ext cx="126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93ECF5-9757-4A8D-AE00-C5C113734D35}"/>
                    </a:ext>
                  </a:extLst>
                </p14:cNvPr>
                <p14:cNvContentPartPr/>
                <p14:nvPr/>
              </p14:nvContentPartPr>
              <p14:xfrm>
                <a:off x="6091651" y="1193921"/>
                <a:ext cx="19800" cy="5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93ECF5-9757-4A8D-AE00-C5C113734D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55651" y="1157921"/>
                  <a:ext cx="91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F03AEE-9A84-4E39-B4FE-441F1669607A}"/>
                    </a:ext>
                  </a:extLst>
                </p14:cNvPr>
                <p14:cNvContentPartPr/>
                <p14:nvPr/>
              </p14:nvContentPartPr>
              <p14:xfrm>
                <a:off x="7674931" y="3604481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F03AEE-9A84-4E39-B4FE-441F166960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39291" y="356884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62C92C-6576-4290-A82C-7DEC05B0681A}"/>
                    </a:ext>
                  </a:extLst>
                </p14:cNvPr>
                <p14:cNvContentPartPr/>
                <p14:nvPr/>
              </p14:nvContentPartPr>
              <p14:xfrm>
                <a:off x="7591051" y="873521"/>
                <a:ext cx="12960" cy="9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62C92C-6576-4290-A82C-7DEC05B068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55411" y="837881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87D20E-8DAF-4B6E-B47B-D8FF60BAAF5C}"/>
                    </a:ext>
                  </a:extLst>
                </p14:cNvPr>
                <p14:cNvContentPartPr/>
                <p14:nvPr/>
              </p14:nvContentPartPr>
              <p14:xfrm>
                <a:off x="8691931" y="85121"/>
                <a:ext cx="51120" cy="8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87D20E-8DAF-4B6E-B47B-D8FF60BAAF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56291" y="49121"/>
                  <a:ext cx="122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FED208-E2EA-4D11-ADBD-F674D87ACB30}"/>
                    </a:ext>
                  </a:extLst>
                </p14:cNvPr>
                <p14:cNvContentPartPr/>
                <p14:nvPr/>
              </p14:nvContentPartPr>
              <p14:xfrm>
                <a:off x="9770851" y="4829201"/>
                <a:ext cx="654840" cy="45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FED208-E2EA-4D11-ADBD-F674D87ACB3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35211" y="4793561"/>
                  <a:ext cx="7264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2FF5F0-C8E8-45B9-B2F4-5638077A9870}"/>
                    </a:ext>
                  </a:extLst>
                </p14:cNvPr>
                <p14:cNvContentPartPr/>
                <p14:nvPr/>
              </p14:nvContentPartPr>
              <p14:xfrm>
                <a:off x="2111131" y="499841"/>
                <a:ext cx="818640" cy="41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2FF5F0-C8E8-45B9-B2F4-5638077A98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75491" y="463841"/>
                  <a:ext cx="8902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C0CE14-A131-4F7E-8945-6DB851767753}"/>
                    </a:ext>
                  </a:extLst>
                </p14:cNvPr>
                <p14:cNvContentPartPr/>
                <p14:nvPr/>
              </p14:nvContentPartPr>
              <p14:xfrm>
                <a:off x="1556371" y="628361"/>
                <a:ext cx="546120" cy="81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C0CE14-A131-4F7E-8945-6DB8517677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20371" y="592721"/>
                  <a:ext cx="61776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491B1E-1662-4DD9-BC8C-1A83D5FA7858}"/>
                    </a:ext>
                  </a:extLst>
                </p14:cNvPr>
                <p14:cNvContentPartPr/>
                <p14:nvPr/>
              </p14:nvContentPartPr>
              <p14:xfrm>
                <a:off x="1407691" y="1991321"/>
                <a:ext cx="524160" cy="27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491B1E-1662-4DD9-BC8C-1A83D5FA78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71691" y="1955681"/>
                  <a:ext cx="595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FC68E-4F3D-4094-9D7D-32BDDA6215E2}"/>
                    </a:ext>
                  </a:extLst>
                </p14:cNvPr>
                <p14:cNvContentPartPr/>
                <p14:nvPr/>
              </p14:nvContentPartPr>
              <p14:xfrm>
                <a:off x="1945891" y="1697201"/>
                <a:ext cx="567000" cy="28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FC68E-4F3D-4094-9D7D-32BDDA6215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09891" y="1661561"/>
                  <a:ext cx="638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0B03B8-860C-4142-A6AE-BC3D380ECC8A}"/>
                    </a:ext>
                  </a:extLst>
                </p14:cNvPr>
                <p14:cNvContentPartPr/>
                <p14:nvPr/>
              </p14:nvContentPartPr>
              <p14:xfrm>
                <a:off x="1132291" y="2023361"/>
                <a:ext cx="532800" cy="70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0B03B8-860C-4142-A6AE-BC3D380ECC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6291" y="1987721"/>
                  <a:ext cx="60444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6C5A75-CFC9-4319-A12E-9FF09F867736}"/>
                    </a:ext>
                  </a:extLst>
                </p14:cNvPr>
                <p14:cNvContentPartPr/>
                <p14:nvPr/>
              </p14:nvContentPartPr>
              <p14:xfrm>
                <a:off x="2323171" y="1396241"/>
                <a:ext cx="550440" cy="78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6C5A75-CFC9-4319-A12E-9FF09F8677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87171" y="1360601"/>
                  <a:ext cx="6220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4D6C0D-588C-4A81-843B-B346E085DEEE}"/>
                    </a:ext>
                  </a:extLst>
                </p14:cNvPr>
                <p14:cNvContentPartPr/>
                <p14:nvPr/>
              </p14:nvContentPartPr>
              <p14:xfrm>
                <a:off x="4725451" y="3105881"/>
                <a:ext cx="28800" cy="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4D6C0D-588C-4A81-843B-B346E085DE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89811" y="3069881"/>
                  <a:ext cx="100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812E6B-AE9E-428A-A48A-FCD5E1693267}"/>
                    </a:ext>
                  </a:extLst>
                </p14:cNvPr>
                <p14:cNvContentPartPr/>
                <p14:nvPr/>
              </p14:nvContentPartPr>
              <p14:xfrm>
                <a:off x="5213611" y="2138921"/>
                <a:ext cx="66960" cy="3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812E6B-AE9E-428A-A48A-FCD5E16932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77971" y="2102921"/>
                  <a:ext cx="138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A4B5B9-FE2F-4F5C-9935-CD5882644F54}"/>
                    </a:ext>
                  </a:extLst>
                </p14:cNvPr>
                <p14:cNvContentPartPr/>
                <p14:nvPr/>
              </p14:nvContentPartPr>
              <p14:xfrm>
                <a:off x="3530611" y="2796641"/>
                <a:ext cx="899640" cy="81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A4B5B9-FE2F-4F5C-9935-CD5882644F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94971" y="2761001"/>
                  <a:ext cx="97128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39640C-2B63-4BF0-9CAF-77D4253F8E49}"/>
                    </a:ext>
                  </a:extLst>
                </p14:cNvPr>
                <p14:cNvContentPartPr/>
                <p14:nvPr/>
              </p14:nvContentPartPr>
              <p14:xfrm>
                <a:off x="3344491" y="2801681"/>
                <a:ext cx="683280" cy="24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39640C-2B63-4BF0-9CAF-77D4253F8E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08491" y="2766041"/>
                  <a:ext cx="754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7B8184-DD1D-4501-8F8E-81921D98F670}"/>
                    </a:ext>
                  </a:extLst>
                </p14:cNvPr>
                <p14:cNvContentPartPr/>
                <p14:nvPr/>
              </p14:nvContentPartPr>
              <p14:xfrm>
                <a:off x="8056891" y="1303001"/>
                <a:ext cx="41400" cy="3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7B8184-DD1D-4501-8F8E-81921D98F6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20891" y="1267361"/>
                  <a:ext cx="113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8803BA-FC0A-4951-9457-CED6C1BED5B7}"/>
                    </a:ext>
                  </a:extLst>
                </p14:cNvPr>
                <p14:cNvContentPartPr/>
                <p14:nvPr/>
              </p14:nvContentPartPr>
              <p14:xfrm>
                <a:off x="9820891" y="218681"/>
                <a:ext cx="413640" cy="1280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8803BA-FC0A-4951-9457-CED6C1BED5B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85251" y="183041"/>
                  <a:ext cx="485280" cy="13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69DF9B-BD24-408E-AD49-7954D2DEBA02}"/>
                    </a:ext>
                  </a:extLst>
                </p14:cNvPr>
                <p14:cNvContentPartPr/>
                <p14:nvPr/>
              </p14:nvContentPartPr>
              <p14:xfrm>
                <a:off x="8735851" y="455921"/>
                <a:ext cx="78480" cy="76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69DF9B-BD24-408E-AD49-7954D2DEBA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99851" y="419921"/>
                  <a:ext cx="15012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CE588E-4CA6-4AD6-938C-3B721F8C5EBA}"/>
                    </a:ext>
                  </a:extLst>
                </p14:cNvPr>
                <p14:cNvContentPartPr/>
                <p14:nvPr/>
              </p14:nvContentPartPr>
              <p14:xfrm>
                <a:off x="8729011" y="1504241"/>
                <a:ext cx="99000" cy="73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CE588E-4CA6-4AD6-938C-3B721F8C5E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93371" y="1468241"/>
                  <a:ext cx="17064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7E8078-50F2-439F-B1F8-1D3F1DDFE12A}"/>
                    </a:ext>
                  </a:extLst>
                </p14:cNvPr>
                <p14:cNvContentPartPr/>
                <p14:nvPr/>
              </p14:nvContentPartPr>
              <p14:xfrm>
                <a:off x="9067771" y="426401"/>
                <a:ext cx="546120" cy="511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7E8078-50F2-439F-B1F8-1D3F1DDFE12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32131" y="390761"/>
                  <a:ext cx="6177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E79A9D-7BCC-4B5C-8984-F8062F1412B8}"/>
                    </a:ext>
                  </a:extLst>
                </p14:cNvPr>
                <p14:cNvContentPartPr/>
                <p14:nvPr/>
              </p14:nvContentPartPr>
              <p14:xfrm>
                <a:off x="8322931" y="1239281"/>
                <a:ext cx="732240" cy="307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E79A9D-7BCC-4B5C-8984-F8062F1412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86931" y="1203641"/>
                  <a:ext cx="803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802891-9D8C-496E-A351-C7D32B1C3CF2}"/>
                    </a:ext>
                  </a:extLst>
                </p14:cNvPr>
                <p14:cNvContentPartPr/>
                <p14:nvPr/>
              </p14:nvContentPartPr>
              <p14:xfrm>
                <a:off x="5925691" y="2737961"/>
                <a:ext cx="48240" cy="47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802891-9D8C-496E-A351-C7D32B1C3C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89691" y="2702321"/>
                  <a:ext cx="1198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8EB1FA-A8EB-4C1E-BEA3-A1136DC464A1}"/>
                    </a:ext>
                  </a:extLst>
                </p14:cNvPr>
                <p14:cNvContentPartPr/>
                <p14:nvPr/>
              </p14:nvContentPartPr>
              <p14:xfrm>
                <a:off x="5989051" y="1796561"/>
                <a:ext cx="65520" cy="524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8EB1FA-A8EB-4C1E-BEA3-A1136DC464A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53051" y="1760561"/>
                  <a:ext cx="1371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BDD1BA-FC76-4447-8EAB-61209FF3365E}"/>
                    </a:ext>
                  </a:extLst>
                </p14:cNvPr>
                <p14:cNvContentPartPr/>
                <p14:nvPr/>
              </p14:nvContentPartPr>
              <p14:xfrm>
                <a:off x="7492771" y="2656601"/>
                <a:ext cx="150840" cy="58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BDD1BA-FC76-4447-8EAB-61209FF336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6771" y="2620601"/>
                  <a:ext cx="2224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3D62CD-6AD8-47FD-BA8A-F866A71E07F5}"/>
                    </a:ext>
                  </a:extLst>
                </p14:cNvPr>
                <p14:cNvContentPartPr/>
                <p14:nvPr/>
              </p14:nvContentPartPr>
              <p14:xfrm>
                <a:off x="7435171" y="1875041"/>
                <a:ext cx="20160" cy="3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3D62CD-6AD8-47FD-BA8A-F866A71E07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99531" y="1839041"/>
                  <a:ext cx="91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01D458-25A4-4292-AA54-FD7DE7F67771}"/>
                    </a:ext>
                  </a:extLst>
                </p14:cNvPr>
                <p14:cNvContentPartPr/>
                <p14:nvPr/>
              </p14:nvContentPartPr>
              <p14:xfrm>
                <a:off x="6484771" y="2633561"/>
                <a:ext cx="230400" cy="4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01D458-25A4-4292-AA54-FD7DE7F6777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48771" y="2597921"/>
                  <a:ext cx="302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CAFCA8-5373-470E-9D24-D4EE1E34D7B2}"/>
                    </a:ext>
                  </a:extLst>
                </p14:cNvPr>
                <p14:cNvContentPartPr/>
                <p14:nvPr/>
              </p14:nvContentPartPr>
              <p14:xfrm>
                <a:off x="7327531" y="1530161"/>
                <a:ext cx="84600" cy="5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CAFCA8-5373-470E-9D24-D4EE1E34D7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91891" y="1494161"/>
                  <a:ext cx="156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8E1B90-32FC-45B2-87F0-90D691ACEF74}"/>
                    </a:ext>
                  </a:extLst>
                </p14:cNvPr>
                <p14:cNvContentPartPr/>
                <p14:nvPr/>
              </p14:nvContentPartPr>
              <p14:xfrm>
                <a:off x="6783211" y="1567961"/>
                <a:ext cx="866520" cy="341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8E1B90-32FC-45B2-87F0-90D691ACEF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47571" y="1532321"/>
                  <a:ext cx="9381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BECBEB-CA88-4309-A242-061FC31A1DC5}"/>
                    </a:ext>
                  </a:extLst>
                </p14:cNvPr>
                <p14:cNvContentPartPr/>
                <p14:nvPr/>
              </p14:nvContentPartPr>
              <p14:xfrm>
                <a:off x="5697091" y="2004641"/>
                <a:ext cx="647280" cy="770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BECBEB-CA88-4309-A242-061FC31A1D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61091" y="1968641"/>
                  <a:ext cx="71892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E9983F-3F18-4CEB-B677-348AB23CAA0A}"/>
                    </a:ext>
                  </a:extLst>
                </p14:cNvPr>
                <p14:cNvContentPartPr/>
                <p14:nvPr/>
              </p14:nvContentPartPr>
              <p14:xfrm>
                <a:off x="5051251" y="2619521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E9983F-3F18-4CEB-B677-348AB23CAA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15251" y="25835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857E78-2CA1-4201-A2E6-CEAB128CEEC3}"/>
                    </a:ext>
                  </a:extLst>
                </p14:cNvPr>
                <p14:cNvContentPartPr/>
                <p14:nvPr/>
              </p14:nvContentPartPr>
              <p14:xfrm>
                <a:off x="5082211" y="2487401"/>
                <a:ext cx="33480" cy="5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857E78-2CA1-4201-A2E6-CEAB128CEEC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46211" y="2451401"/>
                  <a:ext cx="105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E3EF29-B29E-4132-A38A-CD4C0CD61E4D}"/>
                    </a:ext>
                  </a:extLst>
                </p14:cNvPr>
                <p14:cNvContentPartPr/>
                <p14:nvPr/>
              </p14:nvContentPartPr>
              <p14:xfrm>
                <a:off x="5184091" y="2478041"/>
                <a:ext cx="34920" cy="36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E3EF29-B29E-4132-A38A-CD4C0CD61E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48451" y="2442401"/>
                  <a:ext cx="106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0D902B-375D-4BA2-A4A8-BAA7CF28A0A3}"/>
                    </a:ext>
                  </a:extLst>
                </p14:cNvPr>
                <p14:cNvContentPartPr/>
                <p14:nvPr/>
              </p14:nvContentPartPr>
              <p14:xfrm>
                <a:off x="8402491" y="2674929"/>
                <a:ext cx="479880" cy="536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0D902B-375D-4BA2-A4A8-BAA7CF28A0A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66851" y="2639289"/>
                  <a:ext cx="5515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87C401-0FDD-4957-AA58-E6221D6D2233}"/>
                    </a:ext>
                  </a:extLst>
                </p14:cNvPr>
                <p14:cNvContentPartPr/>
                <p14:nvPr/>
              </p14:nvContentPartPr>
              <p14:xfrm>
                <a:off x="9047971" y="3074529"/>
                <a:ext cx="260280" cy="11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87C401-0FDD-4957-AA58-E6221D6D223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12331" y="3038889"/>
                  <a:ext cx="331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98FA2C-8FFD-4B97-95D5-723B2FD229D7}"/>
                    </a:ext>
                  </a:extLst>
                </p14:cNvPr>
                <p14:cNvContentPartPr/>
                <p14:nvPr/>
              </p14:nvContentPartPr>
              <p14:xfrm>
                <a:off x="9094771" y="2884809"/>
                <a:ext cx="211680" cy="34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98FA2C-8FFD-4B97-95D5-723B2FD229D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059131" y="2849169"/>
                  <a:ext cx="283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05F53B-160B-4D95-BB02-080C64A5C346}"/>
                    </a:ext>
                  </a:extLst>
                </p14:cNvPr>
                <p14:cNvContentPartPr/>
                <p14:nvPr/>
              </p14:nvContentPartPr>
              <p14:xfrm>
                <a:off x="9447931" y="2697969"/>
                <a:ext cx="539280" cy="437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05F53B-160B-4D95-BB02-080C64A5C34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11931" y="2661969"/>
                  <a:ext cx="6109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45318-AD5F-4586-B2B6-9689E6258A6C}"/>
                    </a:ext>
                  </a:extLst>
                </p14:cNvPr>
                <p14:cNvContentPartPr/>
                <p14:nvPr/>
              </p14:nvContentPartPr>
              <p14:xfrm>
                <a:off x="10098091" y="2433369"/>
                <a:ext cx="344160" cy="56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45318-AD5F-4586-B2B6-9689E6258A6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62451" y="2397369"/>
                  <a:ext cx="4158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40FDCCD-6330-405A-9034-BCE9D446DA26}"/>
                    </a:ext>
                  </a:extLst>
                </p14:cNvPr>
                <p14:cNvContentPartPr/>
                <p14:nvPr/>
              </p14:nvContentPartPr>
              <p14:xfrm>
                <a:off x="10698211" y="2780769"/>
                <a:ext cx="396720" cy="77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40FDCCD-6330-405A-9034-BCE9D446DA2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62211" y="2744769"/>
                  <a:ext cx="468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4E6FD75-16E7-421D-AC11-5111C9307EDF}"/>
                    </a:ext>
                  </a:extLst>
                </p14:cNvPr>
                <p14:cNvContentPartPr/>
                <p14:nvPr/>
              </p14:nvContentPartPr>
              <p14:xfrm>
                <a:off x="10930051" y="2681409"/>
                <a:ext cx="33840" cy="403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4E6FD75-16E7-421D-AC11-5111C9307E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894051" y="2645409"/>
                  <a:ext cx="1054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ABC5F2-77B1-4FC7-8B13-4C2198B16D4D}"/>
                    </a:ext>
                  </a:extLst>
                </p14:cNvPr>
                <p14:cNvContentPartPr/>
                <p14:nvPr/>
              </p14:nvContentPartPr>
              <p14:xfrm>
                <a:off x="11202211" y="2304489"/>
                <a:ext cx="410040" cy="650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ABC5F2-77B1-4FC7-8B13-4C2198B16D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166211" y="2268489"/>
                  <a:ext cx="4816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37FA21-F0E6-46A6-9AE3-730D1CF4FD3B}"/>
                    </a:ext>
                  </a:extLst>
                </p14:cNvPr>
                <p14:cNvContentPartPr/>
                <p14:nvPr/>
              </p14:nvContentPartPr>
              <p14:xfrm>
                <a:off x="10262251" y="3200889"/>
                <a:ext cx="199440" cy="1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37FA21-F0E6-46A6-9AE3-730D1CF4FD3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26251" y="3165249"/>
                  <a:ext cx="271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54F6D21-AFA9-4F05-B88D-2C1ED27F6448}"/>
                    </a:ext>
                  </a:extLst>
                </p14:cNvPr>
                <p14:cNvContentPartPr/>
                <p14:nvPr/>
              </p14:nvContentPartPr>
              <p14:xfrm>
                <a:off x="10791811" y="147369"/>
                <a:ext cx="49680" cy="46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54F6D21-AFA9-4F05-B88D-2C1ED27F644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56171" y="111369"/>
                  <a:ext cx="121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7E10502-7608-40DC-9C31-72D260E354EB}"/>
                    </a:ext>
                  </a:extLst>
                </p14:cNvPr>
                <p14:cNvContentPartPr/>
                <p14:nvPr/>
              </p14:nvContentPartPr>
              <p14:xfrm>
                <a:off x="3140371" y="254649"/>
                <a:ext cx="7502040" cy="3380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7E10502-7608-40DC-9C31-72D260E354E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04731" y="219009"/>
                  <a:ext cx="7573680" cy="345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63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01318FC-C8CE-42B7-869E-C088550AA63F}"/>
              </a:ext>
            </a:extLst>
          </p:cNvPr>
          <p:cNvGrpSpPr/>
          <p:nvPr/>
        </p:nvGrpSpPr>
        <p:grpSpPr>
          <a:xfrm>
            <a:off x="8624251" y="427841"/>
            <a:ext cx="2988720" cy="916560"/>
            <a:chOff x="8624251" y="427841"/>
            <a:chExt cx="2988720" cy="9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F8C462-3514-4CE9-9ADF-CEDADC7636CB}"/>
                    </a:ext>
                  </a:extLst>
                </p14:cNvPr>
                <p14:cNvContentPartPr/>
                <p14:nvPr/>
              </p14:nvContentPartPr>
              <p14:xfrm>
                <a:off x="10327411" y="626921"/>
                <a:ext cx="1285560" cy="45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F8C462-3514-4CE9-9ADF-CEDADC7636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91411" y="591281"/>
                  <a:ext cx="13572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8DD43C-B3BB-4084-95BA-8E2BA120557B}"/>
                    </a:ext>
                  </a:extLst>
                </p14:cNvPr>
                <p14:cNvContentPartPr/>
                <p14:nvPr/>
              </p14:nvContentPartPr>
              <p14:xfrm>
                <a:off x="11417851" y="1168001"/>
                <a:ext cx="11880" cy="2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8DD43C-B3BB-4084-95BA-8E2BA12055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82211" y="1132001"/>
                  <a:ext cx="83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7454C6-9F27-440B-89B9-1A4091D7A5B8}"/>
                    </a:ext>
                  </a:extLst>
                </p14:cNvPr>
                <p14:cNvContentPartPr/>
                <p14:nvPr/>
              </p14:nvContentPartPr>
              <p14:xfrm>
                <a:off x="10739251" y="1336481"/>
                <a:ext cx="267120" cy="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7454C6-9F27-440B-89B9-1A4091D7A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03251" y="1300841"/>
                  <a:ext cx="338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9D5E43-1D61-4B6D-A12F-F0509A895278}"/>
                    </a:ext>
                  </a:extLst>
                </p14:cNvPr>
                <p14:cNvContentPartPr/>
                <p14:nvPr/>
              </p14:nvContentPartPr>
              <p14:xfrm>
                <a:off x="10607491" y="590921"/>
                <a:ext cx="19080" cy="2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9D5E43-1D61-4B6D-A12F-F0509A8952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1851" y="555281"/>
                  <a:ext cx="90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91C730-CEC2-4A51-8124-02459B8C58F6}"/>
                    </a:ext>
                  </a:extLst>
                </p14:cNvPr>
                <p14:cNvContentPartPr/>
                <p14:nvPr/>
              </p14:nvContentPartPr>
              <p14:xfrm>
                <a:off x="9575731" y="528281"/>
                <a:ext cx="793800" cy="40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91C730-CEC2-4A51-8124-02459B8C5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40091" y="492641"/>
                  <a:ext cx="8654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737C13-EDC8-477A-90B5-1F5746C3961D}"/>
                    </a:ext>
                  </a:extLst>
                </p14:cNvPr>
                <p14:cNvContentPartPr/>
                <p14:nvPr/>
              </p14:nvContentPartPr>
              <p14:xfrm>
                <a:off x="9081091" y="427841"/>
                <a:ext cx="341640" cy="616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737C13-EDC8-477A-90B5-1F5746C396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5091" y="392201"/>
                  <a:ext cx="4132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8EB07A-AAEC-466E-BA79-A94551C73963}"/>
                    </a:ext>
                  </a:extLst>
                </p14:cNvPr>
                <p14:cNvContentPartPr/>
                <p14:nvPr/>
              </p14:nvContentPartPr>
              <p14:xfrm>
                <a:off x="8624251" y="592001"/>
                <a:ext cx="448200" cy="33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8EB07A-AAEC-466E-BA79-A94551C739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88251" y="556361"/>
                  <a:ext cx="51984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A569F5-119A-425B-BE3D-B072AB8EFDA9}"/>
              </a:ext>
            </a:extLst>
          </p:cNvPr>
          <p:cNvGrpSpPr/>
          <p:nvPr/>
        </p:nvGrpSpPr>
        <p:grpSpPr>
          <a:xfrm>
            <a:off x="8543971" y="2248721"/>
            <a:ext cx="3601440" cy="620280"/>
            <a:chOff x="8543971" y="2248721"/>
            <a:chExt cx="360144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D61377-8250-4222-A36A-8B5272A38A33}"/>
                    </a:ext>
                  </a:extLst>
                </p14:cNvPr>
                <p14:cNvContentPartPr/>
                <p14:nvPr/>
              </p14:nvContentPartPr>
              <p14:xfrm>
                <a:off x="8543971" y="2358881"/>
                <a:ext cx="332280" cy="307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D61377-8250-4222-A36A-8B5272A38A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7971" y="2323241"/>
                  <a:ext cx="4039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589295-D00D-418B-842C-56939B398700}"/>
                    </a:ext>
                  </a:extLst>
                </p14:cNvPr>
                <p14:cNvContentPartPr/>
                <p14:nvPr/>
              </p14:nvContentPartPr>
              <p14:xfrm>
                <a:off x="9064171" y="2512601"/>
                <a:ext cx="233280" cy="15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589295-D00D-418B-842C-56939B3987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28531" y="2476961"/>
                  <a:ext cx="304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E12A1D-6B43-4673-A514-EC1493A55BDD}"/>
                    </a:ext>
                  </a:extLst>
                </p14:cNvPr>
                <p14:cNvContentPartPr/>
                <p14:nvPr/>
              </p14:nvContentPartPr>
              <p14:xfrm>
                <a:off x="9360451" y="2466161"/>
                <a:ext cx="119520" cy="204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E12A1D-6B43-4673-A514-EC1493A55B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4451" y="2430161"/>
                  <a:ext cx="191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92DE81-165C-49F4-AF10-AB53B19B3319}"/>
                    </a:ext>
                  </a:extLst>
                </p14:cNvPr>
                <p14:cNvContentPartPr/>
                <p14:nvPr/>
              </p14:nvContentPartPr>
              <p14:xfrm>
                <a:off x="9201691" y="2481641"/>
                <a:ext cx="222480" cy="24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92DE81-165C-49F4-AF10-AB53B19B33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66051" y="2446001"/>
                  <a:ext cx="294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57915F-4E6F-402E-8A74-7BA92E4483B5}"/>
                    </a:ext>
                  </a:extLst>
                </p14:cNvPr>
                <p14:cNvContentPartPr/>
                <p14:nvPr/>
              </p14:nvContentPartPr>
              <p14:xfrm>
                <a:off x="9577531" y="2475161"/>
                <a:ext cx="12240" cy="23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57915F-4E6F-402E-8A74-7BA92E4483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891" y="2439161"/>
                  <a:ext cx="83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4A20F7-643B-4271-8892-DAA8FBC7EEFC}"/>
                    </a:ext>
                  </a:extLst>
                </p14:cNvPr>
                <p14:cNvContentPartPr/>
                <p14:nvPr/>
              </p14:nvContentPartPr>
              <p14:xfrm>
                <a:off x="9587251" y="2345561"/>
                <a:ext cx="19080" cy="2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4A20F7-643B-4271-8892-DAA8FBC7EE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51611" y="2309561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430B3A-521D-418A-BCC5-92FFAB273C40}"/>
                    </a:ext>
                  </a:extLst>
                </p14:cNvPr>
                <p14:cNvContentPartPr/>
                <p14:nvPr/>
              </p14:nvContentPartPr>
              <p14:xfrm>
                <a:off x="9708931" y="2592881"/>
                <a:ext cx="218520" cy="11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430B3A-521D-418A-BCC5-92FFAB273C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73291" y="2556881"/>
                  <a:ext cx="290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18F857-8A9F-471E-B499-A96AEF066979}"/>
                    </a:ext>
                  </a:extLst>
                </p14:cNvPr>
                <p14:cNvContentPartPr/>
                <p14:nvPr/>
              </p14:nvContentPartPr>
              <p14:xfrm>
                <a:off x="10023211" y="2588561"/>
                <a:ext cx="158400" cy="14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18F857-8A9F-471E-B499-A96AEF0669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87211" y="2552921"/>
                  <a:ext cx="230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C68884-4D03-4C76-AE8B-FA355BD96BC6}"/>
                    </a:ext>
                  </a:extLst>
                </p14:cNvPr>
                <p14:cNvContentPartPr/>
                <p14:nvPr/>
              </p14:nvContentPartPr>
              <p14:xfrm>
                <a:off x="10271251" y="2570921"/>
                <a:ext cx="201960" cy="13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C68884-4D03-4C76-AE8B-FA355BD96B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35611" y="2534921"/>
                  <a:ext cx="273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152420-90DD-4E86-9672-C93CC25EF2E2}"/>
                    </a:ext>
                  </a:extLst>
                </p14:cNvPr>
                <p14:cNvContentPartPr/>
                <p14:nvPr/>
              </p14:nvContentPartPr>
              <p14:xfrm>
                <a:off x="10722691" y="2303441"/>
                <a:ext cx="237960" cy="51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152420-90DD-4E86-9672-C93CC25EF2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86691" y="2267801"/>
                  <a:ext cx="3096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F62368-728A-4E4C-8E6F-5D98CE6FA4DF}"/>
                    </a:ext>
                  </a:extLst>
                </p14:cNvPr>
                <p14:cNvContentPartPr/>
                <p14:nvPr/>
              </p14:nvContentPartPr>
              <p14:xfrm>
                <a:off x="11017891" y="2248721"/>
                <a:ext cx="384480" cy="56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F62368-728A-4E4C-8E6F-5D98CE6FA4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81891" y="2213081"/>
                  <a:ext cx="45612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CCF940-CB19-472A-B33F-5628AA6319FF}"/>
                    </a:ext>
                  </a:extLst>
                </p14:cNvPr>
                <p14:cNvContentPartPr/>
                <p14:nvPr/>
              </p14:nvContentPartPr>
              <p14:xfrm>
                <a:off x="11418931" y="2309921"/>
                <a:ext cx="139680" cy="55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CCF940-CB19-472A-B33F-5628AA6319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83291" y="2274281"/>
                  <a:ext cx="2113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DDC674-81F6-4AF1-BED4-B3EC1A7DAAF4}"/>
                    </a:ext>
                  </a:extLst>
                </p14:cNvPr>
                <p14:cNvContentPartPr/>
                <p14:nvPr/>
              </p14:nvContentPartPr>
              <p14:xfrm>
                <a:off x="11643571" y="2520881"/>
                <a:ext cx="252720" cy="334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DDC674-81F6-4AF1-BED4-B3EC1A7DAA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07931" y="2484881"/>
                  <a:ext cx="3243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9634F5-5913-428B-A1FB-3DFB356AC3CD}"/>
                    </a:ext>
                  </a:extLst>
                </p14:cNvPr>
                <p14:cNvContentPartPr/>
                <p14:nvPr/>
              </p14:nvContentPartPr>
              <p14:xfrm>
                <a:off x="11932291" y="2558321"/>
                <a:ext cx="213120" cy="31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9634F5-5913-428B-A1FB-3DFB356AC3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96651" y="2522321"/>
                  <a:ext cx="28476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A85346-78C3-4535-AE90-A3908E3F1F89}"/>
              </a:ext>
            </a:extLst>
          </p:cNvPr>
          <p:cNvGrpSpPr/>
          <p:nvPr/>
        </p:nvGrpSpPr>
        <p:grpSpPr>
          <a:xfrm>
            <a:off x="7945651" y="3267161"/>
            <a:ext cx="2922480" cy="1190160"/>
            <a:chOff x="7945651" y="3267161"/>
            <a:chExt cx="2922480" cy="11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F2C862-7B4B-481F-87FF-4D4BDF57566B}"/>
                    </a:ext>
                  </a:extLst>
                </p14:cNvPr>
                <p14:cNvContentPartPr/>
                <p14:nvPr/>
              </p14:nvContentPartPr>
              <p14:xfrm>
                <a:off x="7945651" y="3431321"/>
                <a:ext cx="735120" cy="827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F2C862-7B4B-481F-87FF-4D4BDF5756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9651" y="3395681"/>
                  <a:ext cx="80676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80FEE7-B3F3-41A8-B567-35014A2CD347}"/>
                    </a:ext>
                  </a:extLst>
                </p14:cNvPr>
                <p14:cNvContentPartPr/>
                <p14:nvPr/>
              </p14:nvContentPartPr>
              <p14:xfrm>
                <a:off x="9031771" y="3267161"/>
                <a:ext cx="411840" cy="926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80FEE7-B3F3-41A8-B567-35014A2CD3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96131" y="3231161"/>
                  <a:ext cx="4834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3971A9-81C6-4C7D-B47F-002FDFC99593}"/>
                    </a:ext>
                  </a:extLst>
                </p14:cNvPr>
                <p14:cNvContentPartPr/>
                <p14:nvPr/>
              </p14:nvContentPartPr>
              <p14:xfrm>
                <a:off x="8842411" y="3969161"/>
                <a:ext cx="470160" cy="2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3971A9-81C6-4C7D-B47F-002FDFC995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6771" y="3933521"/>
                  <a:ext cx="541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77F82B-4F21-4F34-B4D8-A65C1FAC97DE}"/>
                    </a:ext>
                  </a:extLst>
                </p14:cNvPr>
                <p14:cNvContentPartPr/>
                <p14:nvPr/>
              </p14:nvContentPartPr>
              <p14:xfrm>
                <a:off x="9531811" y="3827321"/>
                <a:ext cx="369000" cy="46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77F82B-4F21-4F34-B4D8-A65C1FAC97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95811" y="3791681"/>
                  <a:ext cx="4406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35323C-755A-4083-B9B4-F727353E941F}"/>
                    </a:ext>
                  </a:extLst>
                </p14:cNvPr>
                <p14:cNvContentPartPr/>
                <p14:nvPr/>
              </p14:nvContentPartPr>
              <p14:xfrm>
                <a:off x="10166131" y="3663881"/>
                <a:ext cx="212760" cy="73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35323C-755A-4083-B9B4-F727353E94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30491" y="3628241"/>
                  <a:ext cx="284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F432A2-FDC3-4AF0-8FE4-AD084DC371CF}"/>
                    </a:ext>
                  </a:extLst>
                </p14:cNvPr>
                <p14:cNvContentPartPr/>
                <p14:nvPr/>
              </p14:nvContentPartPr>
              <p14:xfrm>
                <a:off x="9310771" y="3775481"/>
                <a:ext cx="212040" cy="56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F432A2-FDC3-4AF0-8FE4-AD084DC371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75131" y="3739481"/>
                  <a:ext cx="2836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132723F-F464-4187-B50F-EBF0904A9C76}"/>
                    </a:ext>
                  </a:extLst>
                </p14:cNvPr>
                <p14:cNvContentPartPr/>
                <p14:nvPr/>
              </p14:nvContentPartPr>
              <p14:xfrm>
                <a:off x="10668691" y="3776921"/>
                <a:ext cx="199440" cy="627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132723F-F464-4187-B50F-EBF0904A9C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33051" y="3740921"/>
                  <a:ext cx="27108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EB874F-0A8C-469F-844C-63FE802977EE}"/>
                    </a:ext>
                  </a:extLst>
                </p14:cNvPr>
                <p14:cNvContentPartPr/>
                <p14:nvPr/>
              </p14:nvContentPartPr>
              <p14:xfrm>
                <a:off x="8834491" y="4382081"/>
                <a:ext cx="331560" cy="18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EB874F-0A8C-469F-844C-63FE802977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98851" y="4346081"/>
                  <a:ext cx="403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D3A31E-7492-4E3F-91B5-1C136CB1FB01}"/>
                    </a:ext>
                  </a:extLst>
                </p14:cNvPr>
                <p14:cNvContentPartPr/>
                <p14:nvPr/>
              </p14:nvContentPartPr>
              <p14:xfrm>
                <a:off x="9000451" y="4411961"/>
                <a:ext cx="119520" cy="45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D3A31E-7492-4E3F-91B5-1C136CB1FB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64451" y="4376321"/>
                  <a:ext cx="19116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7A9DA87-B554-4209-8372-40912C1C6D54}"/>
                  </a:ext>
                </a:extLst>
              </p14:cNvPr>
              <p14:cNvContentPartPr/>
              <p14:nvPr/>
            </p14:nvContentPartPr>
            <p14:xfrm>
              <a:off x="7231411" y="4694201"/>
              <a:ext cx="3708720" cy="82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7A9DA87-B554-4209-8372-40912C1C6D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95411" y="4658201"/>
                <a:ext cx="378036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0D2F57D-7D26-4F23-B18E-716B8C263DB8}"/>
              </a:ext>
            </a:extLst>
          </p:cNvPr>
          <p:cNvGrpSpPr/>
          <p:nvPr/>
        </p:nvGrpSpPr>
        <p:grpSpPr>
          <a:xfrm>
            <a:off x="907291" y="142721"/>
            <a:ext cx="6831360" cy="2454120"/>
            <a:chOff x="907291" y="142721"/>
            <a:chExt cx="6831360" cy="245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E9D297-000B-454C-B5A7-C045A9A68193}"/>
                    </a:ext>
                  </a:extLst>
                </p14:cNvPr>
                <p14:cNvContentPartPr/>
                <p14:nvPr/>
              </p14:nvContentPartPr>
              <p14:xfrm>
                <a:off x="907291" y="2292281"/>
                <a:ext cx="6831360" cy="304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E9D297-000B-454C-B5A7-C045A9A681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1291" y="2256641"/>
                  <a:ext cx="6903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30E617-02C9-427E-BC14-D70246735DEB}"/>
                    </a:ext>
                  </a:extLst>
                </p14:cNvPr>
                <p14:cNvContentPartPr/>
                <p14:nvPr/>
              </p14:nvContentPartPr>
              <p14:xfrm>
                <a:off x="2587771" y="2172041"/>
                <a:ext cx="30600" cy="25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30E617-02C9-427E-BC14-D70246735D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51771" y="2136401"/>
                  <a:ext cx="102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5C5A04-B2B2-4FFC-A530-25DC26B383F1}"/>
                    </a:ext>
                  </a:extLst>
                </p14:cNvPr>
                <p14:cNvContentPartPr/>
                <p14:nvPr/>
              </p14:nvContentPartPr>
              <p14:xfrm>
                <a:off x="2887291" y="2237561"/>
                <a:ext cx="19080" cy="20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5C5A04-B2B2-4FFC-A530-25DC26B383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51291" y="2201921"/>
                  <a:ext cx="90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D4C241-47BF-41DA-BBB8-08165AC2B36E}"/>
                    </a:ext>
                  </a:extLst>
                </p14:cNvPr>
                <p14:cNvContentPartPr/>
                <p14:nvPr/>
              </p14:nvContentPartPr>
              <p14:xfrm>
                <a:off x="3326131" y="2252681"/>
                <a:ext cx="13320" cy="19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D4C241-47BF-41DA-BBB8-08165AC2B3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90491" y="2217041"/>
                  <a:ext cx="84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1F625D-5EFA-43FA-88F0-F75AC2189700}"/>
                    </a:ext>
                  </a:extLst>
                </p14:cNvPr>
                <p14:cNvContentPartPr/>
                <p14:nvPr/>
              </p14:nvContentPartPr>
              <p14:xfrm>
                <a:off x="3579931" y="2288681"/>
                <a:ext cx="40248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1F625D-5EFA-43FA-88F0-F75AC21897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4291" y="2253041"/>
                  <a:ext cx="474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22405A-7839-45BB-B4B0-8BF46F2FCC43}"/>
                    </a:ext>
                  </a:extLst>
                </p14:cNvPr>
                <p14:cNvContentPartPr/>
                <p14:nvPr/>
              </p14:nvContentPartPr>
              <p14:xfrm>
                <a:off x="4360411" y="2366441"/>
                <a:ext cx="470520" cy="18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22405A-7839-45BB-B4B0-8BF46F2FCC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24771" y="2330441"/>
                  <a:ext cx="542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26BE30-19DC-4969-9E4F-4DC8FC2E06F0}"/>
                    </a:ext>
                  </a:extLst>
                </p14:cNvPr>
                <p14:cNvContentPartPr/>
                <p14:nvPr/>
              </p14:nvContentPartPr>
              <p14:xfrm>
                <a:off x="5285251" y="2339441"/>
                <a:ext cx="11880" cy="16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26BE30-19DC-4969-9E4F-4DC8FC2E06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9251" y="2303441"/>
                  <a:ext cx="83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373634-DC59-4953-96F0-70748CC25CFD}"/>
                    </a:ext>
                  </a:extLst>
                </p14:cNvPr>
                <p14:cNvContentPartPr/>
                <p14:nvPr/>
              </p14:nvContentPartPr>
              <p14:xfrm>
                <a:off x="4403251" y="2259521"/>
                <a:ext cx="24840" cy="187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373634-DC59-4953-96F0-70748CC25C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67251" y="2223521"/>
                  <a:ext cx="96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E1D313-420E-47ED-819B-C3851A455513}"/>
                    </a:ext>
                  </a:extLst>
                </p14:cNvPr>
                <p14:cNvContentPartPr/>
                <p14:nvPr/>
              </p14:nvContentPartPr>
              <p14:xfrm>
                <a:off x="4110571" y="2285801"/>
                <a:ext cx="72000" cy="26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E1D313-420E-47ED-819B-C3851A4555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74931" y="2249801"/>
                  <a:ext cx="143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3C37B4-C66E-46C3-851F-F0855DDEB4BF}"/>
                    </a:ext>
                  </a:extLst>
                </p14:cNvPr>
                <p14:cNvContentPartPr/>
                <p14:nvPr/>
              </p14:nvContentPartPr>
              <p14:xfrm>
                <a:off x="3671371" y="2260241"/>
                <a:ext cx="261720" cy="31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3C37B4-C66E-46C3-851F-F0855DDEB4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35731" y="2224601"/>
                  <a:ext cx="333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F47FA2-1175-4C08-A582-80F9684A247C}"/>
                    </a:ext>
                  </a:extLst>
                </p14:cNvPr>
                <p14:cNvContentPartPr/>
                <p14:nvPr/>
              </p14:nvContentPartPr>
              <p14:xfrm>
                <a:off x="1567171" y="272681"/>
                <a:ext cx="5729040" cy="227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F47FA2-1175-4C08-A582-80F9684A24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31171" y="236681"/>
                  <a:ext cx="5800680" cy="23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849CA9-5914-4648-AD54-D5CE407E8190}"/>
                    </a:ext>
                  </a:extLst>
                </p14:cNvPr>
                <p14:cNvContentPartPr/>
                <p14:nvPr/>
              </p14:nvContentPartPr>
              <p14:xfrm>
                <a:off x="5738491" y="1366721"/>
                <a:ext cx="888480" cy="238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849CA9-5914-4648-AD54-D5CE407E81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02851" y="1331081"/>
                  <a:ext cx="960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3EDEC4-AF1F-46F3-B2A0-A452CEC0CB71}"/>
                    </a:ext>
                  </a:extLst>
                </p14:cNvPr>
                <p14:cNvContentPartPr/>
                <p14:nvPr/>
              </p14:nvContentPartPr>
              <p14:xfrm>
                <a:off x="3327211" y="1467161"/>
                <a:ext cx="276480" cy="2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3EDEC4-AF1F-46F3-B2A0-A452CEC0CB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91211" y="1431521"/>
                  <a:ext cx="348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523C65-58A8-40C6-BFAA-3B5521AC32FF}"/>
                    </a:ext>
                  </a:extLst>
                </p14:cNvPr>
                <p14:cNvContentPartPr/>
                <p14:nvPr/>
              </p14:nvContentPartPr>
              <p14:xfrm>
                <a:off x="2541691" y="1213721"/>
                <a:ext cx="699480" cy="214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523C65-58A8-40C6-BFAA-3B5521AC32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06051" y="1178081"/>
                  <a:ext cx="771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88154A-C928-469D-A808-5AB801C1FB30}"/>
                    </a:ext>
                  </a:extLst>
                </p14:cNvPr>
                <p14:cNvContentPartPr/>
                <p14:nvPr/>
              </p14:nvContentPartPr>
              <p14:xfrm>
                <a:off x="5187331" y="752201"/>
                <a:ext cx="151560" cy="177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88154A-C928-469D-A808-5AB801C1FB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51331" y="716201"/>
                  <a:ext cx="223200" cy="18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C68D54-C7CD-43F3-BDBF-870FA0A635E7}"/>
                    </a:ext>
                  </a:extLst>
                </p14:cNvPr>
                <p14:cNvContentPartPr/>
                <p14:nvPr/>
              </p14:nvContentPartPr>
              <p14:xfrm>
                <a:off x="5267971" y="581561"/>
                <a:ext cx="192600" cy="187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C68D54-C7CD-43F3-BDBF-870FA0A635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31971" y="545561"/>
                  <a:ext cx="264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7691AE-E718-460E-B30B-2D453435D802}"/>
                    </a:ext>
                  </a:extLst>
                </p14:cNvPr>
                <p14:cNvContentPartPr/>
                <p14:nvPr/>
              </p14:nvContentPartPr>
              <p14:xfrm>
                <a:off x="4497571" y="2452841"/>
                <a:ext cx="133200" cy="5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7691AE-E718-460E-B30B-2D453435D8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61931" y="2417201"/>
                  <a:ext cx="204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1310D0-6564-4E61-8650-5C1D3E55A0FC}"/>
                    </a:ext>
                  </a:extLst>
                </p14:cNvPr>
                <p14:cNvContentPartPr/>
                <p14:nvPr/>
              </p14:nvContentPartPr>
              <p14:xfrm>
                <a:off x="4649851" y="210041"/>
                <a:ext cx="74160" cy="2270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1310D0-6564-4E61-8650-5C1D3E55A0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14211" y="174401"/>
                  <a:ext cx="145800" cy="23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D4A088-9AB8-474A-AC24-AB98408DE8BC}"/>
                    </a:ext>
                  </a:extLst>
                </p14:cNvPr>
                <p14:cNvContentPartPr/>
                <p14:nvPr/>
              </p14:nvContentPartPr>
              <p14:xfrm>
                <a:off x="4378771" y="142721"/>
                <a:ext cx="110880" cy="2151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D4A088-9AB8-474A-AC24-AB98408DE8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43131" y="106721"/>
                  <a:ext cx="182520" cy="22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4CF58B-6145-474B-8B4F-0B4379E47587}"/>
                    </a:ext>
                  </a:extLst>
                </p14:cNvPr>
                <p14:cNvContentPartPr/>
                <p14:nvPr/>
              </p14:nvContentPartPr>
              <p14:xfrm>
                <a:off x="4072411" y="314081"/>
                <a:ext cx="139680" cy="1819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4CF58B-6145-474B-8B4F-0B4379E475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6771" y="278081"/>
                  <a:ext cx="211320" cy="18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4FD7EF-7E52-4CA0-A922-4BF52BDD2F6D}"/>
                    </a:ext>
                  </a:extLst>
                </p14:cNvPr>
                <p14:cNvContentPartPr/>
                <p14:nvPr/>
              </p14:nvContentPartPr>
              <p14:xfrm>
                <a:off x="3790891" y="479321"/>
                <a:ext cx="98640" cy="184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4FD7EF-7E52-4CA0-A922-4BF52BDD2F6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55251" y="443681"/>
                  <a:ext cx="170280" cy="19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B64FA2-53CE-4AE0-9A44-A38257A39534}"/>
                    </a:ext>
                  </a:extLst>
                </p14:cNvPr>
                <p14:cNvContentPartPr/>
                <p14:nvPr/>
              </p14:nvContentPartPr>
              <p14:xfrm>
                <a:off x="3436651" y="698921"/>
                <a:ext cx="209520" cy="1375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B64FA2-53CE-4AE0-9A44-A38257A395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1011" y="662921"/>
                  <a:ext cx="281160" cy="14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C827DDB-2905-4298-B001-C222118AC066}"/>
                    </a:ext>
                  </a:extLst>
                </p14:cNvPr>
                <p14:cNvContentPartPr/>
                <p14:nvPr/>
              </p14:nvContentPartPr>
              <p14:xfrm>
                <a:off x="2800891" y="1302641"/>
                <a:ext cx="569520" cy="108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C827DDB-2905-4298-B001-C222118AC06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65251" y="1267001"/>
                  <a:ext cx="641160" cy="11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86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Naima Sadeghi</dc:creator>
  <cp:lastModifiedBy>Naima Sadeghi</cp:lastModifiedBy>
  <cp:revision>7</cp:revision>
  <dcterms:created xsi:type="dcterms:W3CDTF">2024-04-06T05:46:52Z</dcterms:created>
  <dcterms:modified xsi:type="dcterms:W3CDTF">2024-04-06T06:47:30Z</dcterms:modified>
</cp:coreProperties>
</file>