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27" y="1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5.6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8936 0 0,'0'0'298'0'0,"4"4"-146"0"0,10 7 123 0 0,34 32 885 0 0,-31-22-806 0 0,-1 1 0 0 0,0 0 0 0 0,14 30 0 0 0,11 17 153 0 0,-19-35-295 0 0,-3-6-19 0 0,0 0 0 0 0,41 45 1 0 0,193 180 580 0 0,182 144 288 0 0,-397-367-943 0 0,145 122 419 0 0,-10 14 26 0 0,-147-137-404 0 0,43 36 0 0 0,-25-30 64 0 0,45 49 1 0 0,-64-57-42 0 0,51 41 1 0 0,-69-63-160 0 0,9 7 71 0 0,26 25 0 0 0,-34-29-60 0 0,0 0-1 0 0,0 0 1 0 0,0-1-1 0 0,1 0 1 0 0,1-1-1 0 0,-1 1 1 0 0,15 6-1 0 0,-11-7-1 0 0,-1-1 42 0 0,19 7 0 0 0,-27-11-59 0 0,0 0 0 0 0,1 0 0 0 0,-1 0 0 0 0,1-1-1 0 0,-1 1 1 0 0,0-1 0 0 0,1 0 0 0 0,5-1 0 0 0,-4-1 17 0 0,0 1 0 0 0,0-1 0 0 0,0 0 1 0 0,0 0-1 0 0,-1-1 0 0 0,1 0 0 0 0,0 0 1 0 0,8-7-1 0 0,-5 4-648 0 0,-1-1 0 0 0,0 0 0 0 0,9-11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9.8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12160 0 0,'0'1'29'0'0,"0"0"1"0"0,1 0-1 0 0,-1-1 0 0 0,1 1 1 0 0,0 0-1 0 0,-1 0 1 0 0,1 0-1 0 0,0 0 1 0 0,-1-1-1 0 0,1 1 0 0 0,0 0 1 0 0,0-1-1 0 0,0 1 1 0 0,0 0-1 0 0,-1-1 1 0 0,1 1-1 0 0,2 0 1 0 0,5 5 273 0 0,17 20 452 0 0,-1 2 0 0 0,30 47 0 0 0,5 17-443 0 0,-20-32-211 0 0,51 112 0 0 0,7 12-32 0 0,-60-128-33 0 0,72 86 0 0 0,-105-138-30 0 0,-4-3-5 0 0,1 0 1 0 0,-1 0-1 0 0,1-1 1 0 0,-1 1-1 0 0,1 0 1 0 0,-1 0-1 0 0,1-1 1 0 0,0 1-1 0 0,-1 0 0 0 0,1-1 1 0 0,0 1-1 0 0,0-1 1 0 0,0 1-1 0 0,-1-1 1 0 0,1 1-1 0 0,1 0 1 0 0,0-1-2 0 0,-2 0 0 0 0,-3-5 0 0 0,-3-15-1994 0 0</inkml:trace>
  <inkml:trace contextRef="#ctx0" brushRef="#br0" timeOffset="1">799 64 11352 0 0,'-8'8'40'0'0,"-18"15"0"0"0,13-13 28 0 0,-20 21 0 0 0,-267 328 957 0 0,161-187-546 0 0,95-118-367 0 0,18-21-141 0 0,9-11-671 0 0,-37 38 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21.2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16 11856 0 0,'9'6'277'0'0,"-7"-5"-184"0"0,-1 0 1 0 0,0 0-1 0 0,1 0 0 0 0,-1 0 1 0 0,1 0-1 0 0,-1 0 0 0 0,4 1 1 0 0,5 1 280 0 0,1-1 0 0 0,-1 0 0 0 0,1-1 0 0 0,20 0 0 0 0,45-5 1173 0 0,-46 2-1157 0 0,46-8 580 0 0,11-1-308 0 0,-12 5-271 0 0,-37 2-245 0 0,47 1 0 0 0,-70 4-59 0 0,0 1 0 0 0,20 4 0 0 0,-34-5-75 0 0,0 0 0 0 0,0 0 0 0 0,0 0 0 0 0,0 0 0 0 0,0 0 0 0 0,0 0-1 0 0,0 1 1 0 0,0-1 0 0 0,0 0 0 0 0,0 1 0 0 0,-1-1 0 0 0,1 0-1 0 0,-1 1 1 0 0,2 2 0 0 0,0 2 5 0 0,5 9 31 0 0,-1-1 1 0 0,-1 1-1 0 0,0 1 0 0 0,2 17 1 0 0,5 65 161 0 0,-10 0-23 0 0,-3-54-99 0 0,-2 24 136 0 0,-19 104 0 0 0,8-75-87 0 0,-17 160 224 0 0,14 6-19 0 0,18-45-100 0 0,1-31-52 0 0,5 160 117 0 0,-1-195-200 0 0,28 450 176 0 0,-30-564-270 0 0,51 462 85 0 0,-42-363-74 0 0,-13-90-2870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22.1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194 1 11952 0 0,'-7'10'4334'0'0,"7"-10"-4301"0"0,-19 3 384 0 0,-1-1 0 0 0,1-1-1 0 0,-29-2 1 0 0,30-1-296 0 0,15 1-65 0 0,-1 0-1 0 0,0 1 0 0 0,1 0 0 0 0,-7 0 0 0 0,-4-1 129 0 0,14 1-160 0 0,0 0 0 0 0,0 0 0 0 0,0 0 0 0 0,-1-1 0 0 0,1 1 0 0 0,0 0 0 0 0,0 0 0 0 0,-1 0 0 0 0,1 0 0 0 0,0 0 0 0 0,0 0-1 0 0,-1 0 1 0 0,1 0 0 0 0,0 0 0 0 0,0 0 0 0 0,-1 0 0 0 0,1 0 0 0 0,0 0 0 0 0,0 0 0 0 0,-1 0 0 0 0,1 0 0 0 0,0 0 0 0 0,0 0 0 0 0,-1 1-1 0 0,1-1 1 0 0,0 0 0 0 0,0 0 0 0 0,0 0 0 0 0,-1 0 0 0 0,1 0 0 0 0,0 1 0 0 0,0-1 0 0 0,0 0 0 0 0,-1 0 0 0 0,1 7 168 0 0,-1 0 0 0 0,0 0 0 0 0,-4 12 0 0 0,2-10-176 0 0,1 0 1 0 0,0 0-1 0 0,1 0 1 0 0,-1 15-1 0 0,11 110 159 0 0,7-40-66 0 0,-1-3-3 0 0,-14-82-98 0 0,12 177 170 0 0,-12-115-120 0 0,-2 81 54 0 0,-8-36-22 0 0,-2 53 29 0 0,16 57 25 0 0,19 1-37 0 0,4-43-41 0 0,-20-126-34 0 0,15 59 0 0 0,2 23 28 0 0,-14-67-26 0 0,-4-28-10 0 0,-2 1 1 0 0,-1-1 0 0 0,-6 84-1 0 0,-8 36 39 0 0,8-136-46 0 0,1 0 0 0 0,7 55 1 0 0,-5-77-14 0 0,6 53 58 0 0,26 110 0 0 0,-28-136 29 0 0,-4-34-91 0 0,-1 0 1 0 0,0 0-1 0 0,0 0 1 0 0,0 0-1 0 0,0 0 0 0 0,1 0 1 0 0,-1 0-1 0 0,0 0 1 0 0,0-1-1 0 0,0 1 1 0 0,1 0-1 0 0,-1 0 1 0 0,0 0-1 0 0,0 0 1 0 0,0 0-1 0 0,0 0 1 0 0,0 0-1 0 0,1 0 1 0 0,-1-1-1 0 0,0 1 1 0 0,0 0-1 0 0,0 0 0 0 0,0 0 1 0 0,0 0-1 0 0,0 0 1 0 0,1-1-1 0 0,-1 1 1 0 0,0 0-1 0 0,0 0 1 0 0,0 0-1 0 0,0 0 1 0 0,0-1-1 0 0,0 1 1 0 0,0 0-1 0 0,0 0 1 0 0,0 0-1 0 0,0-1 1 0 0,0 1-1 0 0,0 0 0 0 0,0 0 1 0 0,0 0-1 0 0,0-1 1 0 0,0 1-1 0 0,0 0 1 0 0,0 0-1 0 0,0 0 1 0 0,0 0-1 0 0,-1-1 1 0 0,1 1-1 0 0,0 0 1 0 0,0 0-1 0 0,-7-13 12 0 0,4 7-7 0 0,3 6-5 0 0,-4-9 3 0 0,1 0-1 0 0,1-1 1 0 0,-4-16 0 0 0,-5-38 2 0 0,0-3 12 0 0,-4-68-1 0 0,-7-81 26 0 0,3 136-471 0 0,15 64-1894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49.1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 1678 6424 0 0,'0'0'81'0'0,"-4"-2"7"0"0,2 1-57 0 0,-17-10 43 0 0,18 11-42 0 0,0-1-1 0 0,0 0 1 0 0,0 1-1 0 0,0-1 1 0 0,0 0-1 0 0,0 1 1 0 0,1-1-1 0 0,-1 0 1 0 0,0 0-1 0 0,0 0 1 0 0,1 0-1 0 0,-1 0 1 0 0,1 0-1 0 0,-1 0 1 0 0,1 0 0 0 0,-1 0-1 0 0,1 0 1 0 0,-1-2-1 0 0,2-15 308 0 0,4-31 1 0 0,-4 34-309 0 0,0 0 1 0 0,-2-21 0 0 0,0-3-9 0 0,2 0 3 0 0,-7-57-1 0 0,4 76-7 0 0,2-36-1 0 0,1 20-5 0 0,1 14 11 0 0,0 1-1 0 0,1-1 1 0 0,12-39 0 0 0,-5 26 23 0 0,-8 27-24 0 0,0 1 1 0 0,1-1-1 0 0,8-13 1 0 0,-3 5 14 0 0,-3 8-8 0 0,1 0 0 0 0,-1 0 0 0 0,1 0 0 0 0,1 1 1 0 0,0 0-1 0 0,9-9 0 0 0,17-17 72 0 0,-20 17-29 0 0,0 2-1 0 0,25-23 1 0 0,-19 21 2 0 0,2 0 0 0 0,-1 2 1 0 0,26-13-1 0 0,18-10 158 0 0,10-4 71 0 0,-42 25-166 0 0,-16 7-21 0 0,0 1-1 0 0,1 1 1 0 0,29-10 0 0 0,20 7 221 0 0,-52 8-249 0 0,1 1 0 0 0,0 0 0 0 0,-1 1-1 0 0,1 1 1 0 0,0 0 0 0 0,-1 1 0 0 0,1 1 0 0 0,23 7 0 0 0,-26-5 18 0 0,20 10 1 0 0,3 2 54 0 0,-23-12-114 0 0,17 7 110 0 0,40 9-1 0 0,-5 0 36 0 0,-48-15-128 0 0,1 0 0 0 0,0-1 0 0 0,30 5 0 0 0,164 3 387 0 0,-168-13-373 0 0,72-1 129 0 0,-15-2-35 0 0,31-2 74 0 0,127-28 224 0 0,-87 9-220 0 0,102-20 135 0 0,-155 21-186 0 0,54-11 135 0 0,-3-12 74 0 0,-133 34-312 0 0,-3 2 89 0 0,56-27 0 0 0,-15-4 24 0 0,42-22 157 0 0,-98 55-307 0 0,-1 2-9 0 0,-1-2 0 0 0,19-11 1 0 0,78-59 158 0 0,-71 50-106 0 0,72-63-1 0 0,-68 53-27 0 0,5-6 21 0 0,-40 33-26 0 0,1 0 1 0 0,0 0-1 0 0,1 2 0 0 0,0 0 0 0 0,26-15 0 0 0,-22 21 29 0 0,-16 3-94 0 0,-1 0 0 0 0,1 0 0 0 0,0 0 0 0 0,0 0 0 0 0,-1 0 0 0 0,1 0 0 0 0,0 0 1 0 0,-1 0-1 0 0,1 0 0 0 0,0 0 0 0 0,0 1 0 0 0,-1-1 0 0 0,1 0 0 0 0,0 0 0 0 0,-1 1 1 0 0,1-1-1 0 0,0 1 0 0 0,-1-1 0 0 0,1 1 0 0 0,-1-1 0 0 0,1 1 0 0 0,0 0 0 0 0,11 15 33 0 0,-10-13-31 0 0,0 0 0 0 0,1 0 1 0 0,-1 0-1 0 0,-1 0 0 0 0,1 0 0 0 0,2 6 0 0 0,0 5 16 0 0,1-1 0 0 0,1 1 0 0 0,0-1 0 0 0,1 0 0 0 0,0-1 0 0 0,1 1 0 0 0,1-2-1 0 0,0 1 1 0 0,0-1 0 0 0,1 0 0 0 0,0-1 0 0 0,15 11 0 0 0,4 1 28 0 0,-17-12-37 0 0,0-1 1 0 0,1 0 0 0 0,14 7-1 0 0,9 3 11 0 0,-23-11-17 0 0,0-1 0 0 0,1-1 0 0 0,0 0 0 0 0,0 0 0 0 0,29 6 0 0 0,14-2 16 0 0,93 3-1 0 0,164-18 19 0 0,0-26-1 0 0,-168 14-18 0 0,-7 2-8 0 0,-62 6-5 0 0,44-8 7 0 0,75-17 26 0 0,-12 7-36 0 0,-18 3-4 0 0,30-2 0 0 0,113-13 2 0 0,-195 28-3 0 0,96-8 7 0 0,0 14-4 0 0,-102 7 0 0 0,-2 0 9 0 0,110 16-1 0 0,103 37 27 0 0,-217-40-22 0 0,-8-1-4 0 0,45 16 15 0 0,-59-12 5 0 0,56 18 19 0 0,-22-5 7 0 0,44 11 36 0 0,-125-31-52 0 0,-1 1-1 0 0,52 28 1 0 0,-62-26-29 0 0,0 1 1 0 0,27 26-1 0 0,-34-28-8 0 0,-1-2-3 0 0,-2 1-1 0 0,0 0 0 0 0,0 1 0 0 0,-1 0 0 0 0,0 1 0 0 0,-2 0 1 0 0,11 19-1 0 0,-19-31-3 0 0,14 26 6 0 0,13 38 0 0 0,-25-58-5 0 0,-1 1 0 0 0,1 0 1 0 0,-2 0-1 0 0,1 0 0 0 0,-1 0 0 0 0,0 0 0 0 0,-1 0 0 0 0,-2 18 0 0 0,2-25 24 0 0,0-1 0 0 0,0 1 0 0 0,0-1 0 0 0,-1 1-1 0 0,1-1 1 0 0,-1 1 0 0 0,1-1 0 0 0,-1 1 0 0 0,1-1 0 0 0,-1 0-1 0 0,0 1 1 0 0,0-1 0 0 0,0 0 0 0 0,0 1 0 0 0,0-1-1 0 0,0 0 1 0 0,0 0 0 0 0,0 0 0 0 0,0 0 0 0 0,-1 0-1 0 0,1 0 1 0 0,0 0 0 0 0,-1-1 0 0 0,-1 2 0 0 0,1-1-284 0 0,-1-1 1 0 0,1 1-1 0 0,-1-1 1 0 0,1 0-1 0 0,0 0 1 0 0,-1 0-1 0 0,1 0 1 0 0,-1 0 0 0 0,1 0-1 0 0,0-1 1 0 0,-5 0-1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49.9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346 44 9344 0 0,'-9'-8'77'0'0,"2"3"49"0"0,1 0 0 0 0,-1 0 0 0 0,0 0 0 0 0,0 1 0 0 0,-10-5 0 0 0,16 9-56 0 0,1-1 0 0 0,-1 1 0 0 0,0 0 0 0 0,1-1 0 0 0,-1 1 0 0 0,0 0 1 0 0,0 0-1 0 0,1-1 0 0 0,-1 1 0 0 0,0 0 0 0 0,0 0 0 0 0,0 0 0 0 0,1 0 0 0 0,-1 0 0 0 0,0 0 0 0 0,0 0 0 0 0,1 1 0 0 0,-1-1 1 0 0,0 0-1 0 0,0 0 0 0 0,1 1 0 0 0,-1-1 0 0 0,0 0 0 0 0,0 1 0 0 0,1-1 0 0 0,-1 0 0 0 0,0 1 0 0 0,0 0 0 0 0,-6 4 122 0 0,-3 2-62 0 0,0 0 0 0 0,0 0 0 0 0,1 1 1 0 0,0 1-1 0 0,0-1 0 0 0,1 1 0 0 0,-8 11 0 0 0,-4 10 17 0 0,-17 33 0 0 0,34-58-122 0 0,-19 36 94 0 0,3 0 1 0 0,-22 64 0 0 0,32-70-56 0 0,1-1 0 0 0,-5 46 1 0 0,11-61-26 0 0,1 0-1 0 0,1 1 1 0 0,0-1 0 0 0,1 0 0 0 0,8 36-1 0 0,-6-40-7 0 0,1 0 0 0 0,1-1 0 0 0,0 1 0 0 0,1-1-1 0 0,1 0 1 0 0,0 0 0 0 0,16 22 0 0 0,-13-22 6 0 0,0-1 1 0 0,2-1 0 0 0,-1 0 0 0 0,15 11 0 0 0,-20-18-20 0 0,1 0 0 0 0,0-1-1 0 0,0 0 1 0 0,0 0 0 0 0,1-1 0 0 0,-1 0 0 0 0,1 0-1 0 0,0-1 1 0 0,0 0 0 0 0,11 2 0 0 0,-2-3 12 0 0,0 0 1 0 0,0-1-1 0 0,0-1 1 0 0,0 0-1 0 0,0-1 1 0 0,22-6-1 0 0,7-3 33 0 0,57-14 60 0 0,7-16 2 0 0,-91 32-106 0 0,0 0-1 0 0,-1-2 1 0 0,27-19 0 0 0,-1-5 1 0 0,47-49 0 0 0,-73 64-66 0 0,21-30 1 0 0,11-12-54 0 0,-48 59 93 0 0,0 1-33 0 0,0 1 0 0 0,0-1 0 0 0,-1 0 0 0 0,1-1 0 0 0,0 1 0 0 0,-1 0-1 0 0,1 0 1 0 0,-1-1 0 0 0,0 1 0 0 0,0-1 0 0 0,0 1 0 0 0,0-1 0 0 0,0 0 0 0 0,0-4 0 0 0,-35 29-1579 0 0,33-21 1596 0 0,0 0 0 0 0,-1 0 1 0 0,1 0-1 0 0,0 0 1 0 0,-1 0-1 0 0,1 1 0 0 0,0-1 1 0 0,0 0-1 0 0,-1 2 1 0 0,-10 14-53 0 0,2 0 1 0 0,0 1-1 0 0,2 0 1 0 0,-12 33 0 0 0,9-19 8 0 0,3 1 1 0 0,-6 38 0 0 0,13-65 60 0 0,0 1 0 0 0,0-1 0 0 0,1 0 0 0 0,0 0 0 0 0,1 1 0 0 0,-1-1 0 0 0,1 0 0 0 0,0 0 0 0 0,1 0 0 0 0,0 0 0 0 0,0 0 0 0 0,0 0 0 0 0,0 0 0 0 0,1-1 0 0 0,5 8 0 0 0,-6-10 5 0 0,0-1 0 0 0,0 0 0 0 0,0 0 0 0 0,0 0 1 0 0,1 0-1 0 0,-1 0 0 0 0,1-1 0 0 0,0 1 0 0 0,-1-1 0 0 0,1 1 1 0 0,0-1-1 0 0,0 0 0 0 0,0 0 0 0 0,0 0 0 0 0,0-1 1 0 0,0 1-1 0 0,0-1 0 0 0,0 1 0 0 0,0-1 0 0 0,0 0 1 0 0,0 0-1 0 0,0-1 0 0 0,0 1 0 0 0,0-1 0 0 0,0 1 0 0 0,4-2 1 0 0,12-8 19 0 0,0 0 0 0 0,-1-2 1 0 0,-1 0-1 0 0,24-20 1 0 0,-23 18 7 0 0,-3 2 0 0 0,-1-1 1 0 0,0 0 0 0 0,-1-1 0 0 0,-1 0-1 0 0,12-18 1 0 0,32-56 185 0 0,-48 72-156 0 0,0 0 1 0 0,-1 0 0 0 0,9-31 0 0 0,-15 40-38 0 0,0 1 1 0 0,0 0-1 0 0,-1 0 1 0 0,0-1-1 0 0,0 1 1 0 0,-1-9-1 0 0,-9-37 116 0 0,5 27-68 0 0,3 16-49 0 0,2 3-5 0 0,-1 0 0 0 0,0 1 1 0 0,-1-1-1 0 0,1 1 1 0 0,-1-1-1 0 0,0 1 0 0 0,-1 0 1 0 0,1 0-1 0 0,-1 0 0 0 0,0 0 1 0 0,-7-9-1 0 0,-34-25 178 0 0,41 38-175 0 0,1-1 1 0 0,-2 0-1 0 0,1 1 1 0 0,0-1 0 0 0,0 1-1 0 0,0 0 1 0 0,-1 0-1 0 0,1 1 1 0 0,0-1-1 0 0,-1 1 1 0 0,1-1 0 0 0,-6 1-1 0 0,8 0-55 0 0,0 0-1 0 0,1 0 1 0 0,-1 0-1 0 0,0 1 0 0 0,1-1 1 0 0,-1 0-1 0 0,0 0 1 0 0,1 1-1 0 0,-1-1 1 0 0,1 0-1 0 0,-1 1 1 0 0,0-1-1 0 0,1 0 0 0 0,-1 1 1 0 0,1-1-1 0 0,-1 1 1 0 0,0 0-1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0.6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1 978 11760 0 0,'12'15'42'0'0,"-11"-13"-29"0"0,0-1 0 0 0,1 1 0 0 0,-1 0 0 0 0,1 0 0 0 0,-1-1 0 0 0,1 1 0 0 0,0-1 0 0 0,0 0 0 0 0,-1 1 0 0 0,1-1 0 0 0,0 0 0 0 0,0 0 0 0 0,0 0 0 0 0,3 1 0 0 0,18 7 139 0 0,-17-6-84 0 0,-1-1 1 0 0,1 0 0 0 0,0 0 0 0 0,-1 0-1 0 0,1-1 1 0 0,0 0 0 0 0,0 0 0 0 0,6 0 0 0 0,-5 0-8 0 0,-1-1 1 0 0,1 0 0 0 0,-1-1-1 0 0,1 0 1 0 0,-1 0-1 0 0,0 0 1 0 0,0-1 0 0 0,1 0-1 0 0,-1 0 1 0 0,0-1 0 0 0,0 1-1 0 0,-1-1 1 0 0,1 0 0 0 0,-1-1-1 0 0,1 0 1 0 0,4-4 0 0 0,-3 2 4 0 0,7-7 140 0 0,22-24-1 0 0,-32 32-176 0 0,0 0-1 0 0,-1 0 0 0 0,0 0 0 0 0,0-1 0 0 0,0 1 1 0 0,0-1-1 0 0,-1 0 0 0 0,0 0 0 0 0,2-8 1 0 0,2-16 79 0 0,-2 11-23 0 0,0 0-1 0 0,1-37 1 0 0,-4 44-48 0 0,0 10-28 0 0,-1 0-1 0 0,0 1 1 0 0,1-1-1 0 0,-1 0 1 0 0,0 1-1 0 0,0-1 0 0 0,0 0 1 0 0,0 1-1 0 0,-1-1 1 0 0,1 0-1 0 0,0 1 0 0 0,-1-1 1 0 0,1 1-1 0 0,-1-1 1 0 0,-1-1-1 0 0,-2-5 17 0 0,4 7-20 0 0,0 0-1 0 0,0 0 1 0 0,-1 0 0 0 0,1 0 0 0 0,-1 1 0 0 0,1-1 0 0 0,-1 0-1 0 0,1 0 1 0 0,-1 1 0 0 0,1-1 0 0 0,-1 0 0 0 0,1 1 0 0 0,-1-1 0 0 0,0 0-1 0 0,0 1 1 0 0,1-1 0 0 0,-1 1 0 0 0,0-1 0 0 0,0 1 0 0 0,0 0 0 0 0,1-1-1 0 0,-3 1 1 0 0,0-1 5 0 0,0 1 0 0 0,0 0-1 0 0,0 0 1 0 0,-1 0 0 0 0,1 0 0 0 0,0 0-1 0 0,0 1 1 0 0,0-1 0 0 0,0 1 0 0 0,-6 2-1 0 0,-2 2 13 0 0,-15 9-1 0 0,20-11-15 0 0,-3 3 5 0 0,1 0 0 0 0,0 0 0 0 0,0 1 0 0 0,0 1-1 0 0,1-1 1 0 0,0 1 0 0 0,-10 15 0 0 0,7-10 4 0 0,-12 19 43 0 0,1 0 0 0 0,2 2 1 0 0,-30 69-1 0 0,45-93-39 0 0,0 1 1 0 0,0 0-1 0 0,1 1 0 0 0,0-1 1 0 0,1 1-1 0 0,0-1 0 0 0,1 1 1 0 0,0 0-1 0 0,1-1 1 0 0,1 1-1 0 0,-1 0 0 0 0,2-1 1 0 0,0 1-1 0 0,0 0 0 0 0,1-1 1 0 0,6 16-1 0 0,-6-20-9 0 0,0 0 1 0 0,0 0-1 0 0,1 0 0 0 0,0 0 0 0 0,0-1 0 0 0,1 1 1 0 0,0-1-1 0 0,0 0 0 0 0,0-1 0 0 0,1 1 0 0 0,0-1 1 0 0,0 0-1 0 0,0 0 0 0 0,1-1 0 0 0,-1 0 0 0 0,13 6 1 0 0,-7-6 1 0 0,-1 0 0 0 0,1-1 1 0 0,0 0-1 0 0,0 0 1 0 0,0-1-1 0 0,0-1 0 0 0,0 0 1 0 0,0-1-1 0 0,0 0 1 0 0,1-1-1 0 0,-1 0 1 0 0,16-5-1 0 0,11-4-1 0 0,-1-1-1 0 0,53-24 1 0 0,28-19-13 0 0,-7 3-14 0 0,78-40-118 0 0,-159 73 55 0 0,-1-1 1 0 0,-1-2-1 0 0,51-46 0 0 0,-59 46 33 0 0,79-80-248 0 0,-76 74 114 0 0,40-59 0 0 0,-45 56 99 0 0,84-143-465 0 0,-88 146 347 0 0,-2-2-1 0 0,-1 1 1 0 0,-2-2 0 0 0,10-44-1 0 0,-16 52-23 0 0,-2-1 1 0 0,-1-37-1 0 0,-1 52 154 0 0,0 0-5 0 0,-1 0 1 0 0,0 0-1 0 0,0 0 1 0 0,-1 0 0 0 0,0 0-1 0 0,0 1 1 0 0,-1-1-1 0 0,0 1 1 0 0,-1 0-1 0 0,-6-12 1 0 0,1 6-62 0 0,0 0 0 0 0,-1 1 1 0 0,0 0-1 0 0,-17-14 1 0 0,20 20 78 0 0,0 1 0 0 0,-1-1 0 0 0,0 1 0 0 0,0 0 0 0 0,0 1 1 0 0,0 0-1 0 0,-13-4 0 0 0,16 7 50 0 0,1 0 0 0 0,0 0 0 0 0,0 1-1 0 0,-1 0 1 0 0,1 0 0 0 0,-1 0 0 0 0,1 0 0 0 0,0 0 0 0 0,-1 1 0 0 0,1 0-1 0 0,0 0 1 0 0,0 0 0 0 0,0 0 0 0 0,-1 1 0 0 0,1 0 0 0 0,1 0 0 0 0,-1 0-1 0 0,-6 4 1 0 0,-3 4 13 0 0,-1 0 0 0 0,1 1 0 0 0,-14 17 0 0 0,19-20 1 0 0,1 1 0 0 0,0 0 0 0 0,0 0 1 0 0,-7 15-1 0 0,-16 42 58 0 0,14-30 13 0 0,-9 20 128 0 0,2 1 0 0 0,3 1 0 0 0,-13 63 0 0 0,2 37 381 0 0,24-112-196 0 0,0 73-1 0 0,8-58 43 0 0,3 0-1 0 0,2 1 1 0 0,16 67 0 0 0,-11-62 107 0 0,-8-39-282 0 0,-2-4-11 0 0,-2-22-168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1.0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1 938 11856 0 0,'2'0'4'0'0,"1"0"0"0"0,0 1 0 0 0,-1-1 0 0 0,1 1 1 0 0,0-1-1 0 0,2 3 0 0 0,13 1 64 0 0,82 4 255 0 0,-72-7-106 0 0,1-1 0 0 0,51-6 1 0 0,57-17 289 0 0,-108 17-424 0 0,-28 6-80 0 0,145-32 350 0 0,-121 24-312 0 0,0 0 0 0 0,0-1 0 0 0,40-23 0 0 0,-10 0 0 0 0,94-72 0 0 0,-109 69-37 0 0,30-24-7 0 0,-26 26 8 0 0,36-28-88 0 0,98-95 0 0 0,-154 132 55 0 0,49-54-208 0 0,-65 69 185 0 0,-1-1 1 0 0,0 0 0 0 0,-1 0-1 0 0,0-1 1 0 0,-1 0 0 0 0,7-18 0 0 0,-11 24 23 0 0,0-1 0 0 0,0 0 1 0 0,0 0-1 0 0,-1 0 0 0 0,0 0 1 0 0,0 0-1 0 0,-1 0 0 0 0,0 0 1 0 0,0 0-1 0 0,0 0 0 0 0,-4-9 1 0 0,4 12 11 0 0,0 0 1 0 0,-1 0-1 0 0,1 1 1 0 0,-1-1-1 0 0,0 1 1 0 0,0-1 0 0 0,0 1-1 0 0,-4-4 1 0 0,-22-17-69 0 0,16 15 54 0 0,9 5 26 0 0,-1 1-1 0 0,1 0 1 0 0,-1-1-1 0 0,1 2 1 0 0,-1-1-1 0 0,0 0 0 0 0,1 1 1 0 0,-1 0-1 0 0,0-1 1 0 0,0 2-1 0 0,0-1 1 0 0,0 0-1 0 0,0 1 1 0 0,0 0-1 0 0,0 0 1 0 0,0 0-1 0 0,0 0 1 0 0,-1 1-1 0 0,1-1 0 0 0,1 1 1 0 0,-1 0-1 0 0,0 0 1 0 0,0 1-1 0 0,0-1 1 0 0,0 1-1 0 0,1 0 1 0 0,-1 0-1 0 0,-5 4 1 0 0,-9 9 3 0 0,0 1 0 0 0,1 1 0 0 0,0 0 0 0 0,-14 21 1 0 0,25-32-1 0 0,-12 17 10 0 0,1 1 1 0 0,1 1 0 0 0,-13 26-1 0 0,-28 85 108 0 0,40-82 30 0 0,-16 88 0 0 0,26-93 16 0 0,2 1 1 0 0,2 58-1 0 0,6-43 244 0 0,14 73 0 0 0,-11-91-202 0 0,-4-30-15 0 0,1 0 0 0 0,0 0 0 0 0,1-1 0 0 0,12 33 1 0 0,-14-45-125 0 0,-1-1 1 0 0,1 1 0 0 0,-1 0-1 0 0,0 0 1 0 0,-1-1 0 0 0,1 1-1 0 0,0 5 1 0 0,-1-8-180 0 0,0 1 0 0 0,0 0-1 0 0,0 0 1 0 0,-1 0 0 0 0,1-1 0 0 0,0 1-1 0 0,-1 0 1 0 0,1 0 0 0 0,-1-1 0 0 0,1 1-1 0 0,-1 0 1 0 0,0-1 0 0 0,0 1 0 0 0,0-1-1 0 0,0 1 1 0 0,-1 1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1.4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11 12360 0 0,'21'4'66'0'0,"-5"-1"85"0"0,16 1 104 0 0,-5-1 126 0 0,0 0 1 0 0,49-3-1 0 0,115-6 919 0 0,-104 6-863 0 0,-51-2-551 0 0,59-13 1 0 0,-71 10-1451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1.7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107 341 9648 0 0,'-1'2'1'0'0,"-1"0"1"0"0,1 0 0 0 0,-1 0-1 0 0,1 1 1 0 0,0-1-1 0 0,0 0 1 0 0,0 1 0 0 0,0-1-1 0 0,0 1 1 0 0,0-1-1 0 0,0 6 1 0 0,-4 11 59 0 0,-22 69 189 0 0,1-3 98 0 0,19-63-158 0 0,1 1 0 0 0,-6 43 0 0 0,6-31 131 0 0,5-29-218 0 0,0-1-1 0 0,0 1 1 0 0,1-1 0 0 0,0 1-1 0 0,0-1 1 0 0,1 9 0 0 0,-1 1 261 0 0,0-1 46 0 0,2-13-776 0 0,2-6-693 0 0</inkml:trace>
  <inkml:trace contextRef="#ctx0" brushRef="#br0" timeOffset="1">259 1 11352 0 0,'0'0'0'0'0,"8"14"0"0"0,-1-5 24 0 0,4 6 16 0 0,-3 1-8 0 0,3 9 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2.3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255 1 7528 0 0,'-8'7'0'0'0,"-19"18"5"0"0,0 0 0 0 0,-40 51 1 0 0,56-61 25 0 0,-2 2 31 0 0,1 0 1 0 0,1 0-1 0 0,-13 27 0 0 0,9-8 307 0 0,-11 40 0 0 0,22-63-174 0 0,1 0 0 0 0,1 0 1 0 0,0 1-1 0 0,1-1 0 0 0,0 1 1 0 0,2 25-1 0 0,1-26-32 0 0,7 50 560 0 0,-7-56-610 0 0,0 1 1 0 0,0-1-1 0 0,1 1 1 0 0,0-1-1 0 0,8 13 1 0 0,-10-17-74 0 0,1 0 1 0 0,0-1 0 0 0,1 1 0 0 0,-1-1-1 0 0,0 1 1 0 0,1-1 0 0 0,-1 0 0 0 0,1 0 0 0 0,0 0-1 0 0,-1-1 1 0 0,1 1 0 0 0,0 0 0 0 0,0-1-1 0 0,0 0 1 0 0,0 0 0 0 0,1 0 0 0 0,-1 0-1 0 0,0 0 1 0 0,0-1 0 0 0,1 1 0 0 0,-1-1-1 0 0,0 0 1 0 0,1 0 0 0 0,5-1 0 0 0,5-1 40 0 0,0-1 0 0 0,0-1 1 0 0,0 0-1 0 0,18-9 0 0 0,-22 9-52 0 0,126-60 335 0 0,-123 58-334 0 0,30-17 114 0 0,54-36 0 0 0,-87 51-118 0 0,0-1 0 0 0,0 0 1 0 0,-1 0-1 0 0,0-1 1 0 0,-1 0-1 0 0,8-12 1 0 0,39-71 192 0 0,-3-18 23 0 0,-48 101-171 0 0,0 0 0 0 0,-1 1 0 0 0,0-1 0 0 0,0 0 0 0 0,-1-1-1 0 0,1-18 1 0 0,-6 32-35 0 0,-46 47 85 0 0,29-31-71 0 0,-20 24 1 0 0,16-12 34 0 0,-29 49 0 0 0,47-68-61 0 0,0-1 28 0 0,-7 17-1 0 0,11-25-38 0 0,1 0 0 0 0,0 1 0 0 0,0-1 0 0 0,1 0 0 0 0,-1 0 0 0 0,1 1 0 0 0,0-1 1 0 0,0 0-1 0 0,0 1 0 0 0,0 3 0 0 0,0-6-7 0 0,0-1 1 0 0,0 1-1 0 0,0 0 0 0 0,1 0 1 0 0,-1-1-1 0 0,0 1 0 0 0,0 0 1 0 0,0 0-1 0 0,1-1 1 0 0,-1 1-1 0 0,0 0 0 0 0,1-1 1 0 0,-1 1-1 0 0,1 0 0 0 0,-1-1 1 0 0,1 1-1 0 0,-1-1 1 0 0,1 1-1 0 0,-1-1 0 0 0,1 1 1 0 0,-1-1-1 0 0,1 1 0 0 0,0-1 1 0 0,-1 1-1 0 0,1-1 1 0 0,0 0-1 0 0,-1 0 0 0 0,1 1 1 0 0,0-1-1 0 0,-1 0 0 0 0,1 0 1 0 0,0 0-1 0 0,0 1 1 0 0,-1-1-1 0 0,1 0 0 0 0,0 0 1 0 0,0 0-1 0 0,-1-1 0 0 0,1 1 1 0 0,1 0-1 0 0,42-16 66 0 0,52-26 0 0 0,-51 21-29 0 0,-2-1 4 0 0,-28 13-11 0 0,30-12 0 0 0,31-1 36 0 0,-65 18-57 0 0,0 1 0 0 0,0 1 0 0 0,0 0 0 0 0,0 0 0 0 0,0 1 0 0 0,20 0 0 0 0,-15 1 2 0 0,-11 0-4 0 0,1 0 0 0 0,0 0-1 0 0,0 0 1 0 0,0 1-1 0 0,10 3 1 0 0,-14-4-9 0 0,0 1 0 0 0,-1 0 0 0 0,1 0 0 0 0,0 0 0 0 0,-1 0 0 0 0,1 0 0 0 0,0 0 0 0 0,-1 1 1 0 0,1-1-1 0 0,-1 1 0 0 0,0-1 0 0 0,0 1 0 0 0,1-1 0 0 0,-1 1 0 0 0,0-1 0 0 0,0 1 0 0 0,0 0 0 0 0,-1 0 0 0 0,1 0 0 0 0,0-1 0 0 0,0 5 1 0 0,0-1 6 0 0,0 1 0 0 0,0-1 1 0 0,-1 1-1 0 0,1 0 0 0 0,-2 0 1 0 0,1-1-1 0 0,0 1 0 0 0,-3 10 1 0 0,0-6 1 0 0,0-1-1 0 0,0 1 1 0 0,-1-1 0 0 0,-5 10 0 0 0,7-13-1 0 0,-2 0-1 0 0,1 0 1 0 0,-1 0 0 0 0,0-1-1 0 0,0 0 1 0 0,0 0 0 0 0,-1 0-1 0 0,0 0 1 0 0,0-1 0 0 0,-6 5-1 0 0,4-3 13 0 0,6-5-11 0 0,0 0 0 0 0,0 0 0 0 0,0 0 1 0 0,0 0-1 0 0,0 0 0 0 0,0 0 1 0 0,0 0-1 0 0,0 0 0 0 0,-1-1 0 0 0,1 1 1 0 0,0 0-1 0 0,-1-1 0 0 0,1 1 1 0 0,-2-1-1 0 0,3 0-11 0 0,0 0 0 0 0,1 0 1 0 0,-1 0-1 0 0,0 0 0 0 0,0 0 0 0 0,1 0 1 0 0,-1 0-1 0 0,0 0 0 0 0,0 0 0 0 0,1-1 1 0 0,-1 1-1 0 0,0 0 0 0 0,0 0 1 0 0,1 0-1 0 0,-1 0 0 0 0,0-1 0 0 0,0 1 1 0 0,1 0-1 0 0,-1 0 0 0 0,0-1 0 0 0,0 1 1 0 0,0 0-1 0 0,0 0 0 0 0,0-1 0 0 0,1 1 1 0 0,-1-1-1 0 0,0 0 1 0 0,1 0 0 0 0,0 0 0 0 0,0 0 0 0 0,-1 0 0 0 0,1 0 0 0 0,0 0 0 0 0,0 0 0 0 0,0 0 0 0 0,2-1-1 0 0,41-29 16 0 0,-14 8-4 0 0,1 1-1 0 0,2 2 1 0 0,40-19-1 0 0,-72 38-12 0 0,1 1 0 0 0,0-1 0 0 0,-1 1 0 0 0,1-1 0 0 0,-1 1 0 0 0,1 0 0 0 0,0 0 0 0 0,-1-1 0 0 0,1 1 0 0 0,0 0 0 0 0,-1 0 0 0 0,1 1 0 0 0,0-1 0 0 0,-1 0 0 0 0,1 1 0 0 0,0-1 0 0 0,-1 0 0 0 0,1 1 0 0 0,-1 0 0 0 0,1-1 0 0 0,-1 1 0 0 0,1 0 0 0 0,-1 0 0 0 0,0 0 0 0 0,1 0 0 0 0,-1 0 0 0 0,0 0 0 0 0,0 0 0 0 0,1 1 0 0 0,-1-1 0 0 0,0 0 0 0 0,0 1 0 0 0,0-1 0 0 0,-1 0 0 0 0,1 1 0 0 0,0-1 0 0 0,-1 1 0 0 0,1 0-1 0 0,-1-1 1 0 0,1 4 0 0 0,16 61 7 0 0,-17-64-7 0 0,1 1-1 0 0,-1 0 1 0 0,1-1-1 0 0,0 1 1 0 0,0-1-1 0 0,0 1 0 0 0,0-1 1 0 0,0 1-1 0 0,1-1 1 0 0,-1 0-1 0 0,1 0 0 0 0,-1 1 1 0 0,1-1-1 0 0,0 0 1 0 0,3 2-1 0 0,1 3 2 0 0,-6-6-2 0 0,1 0 0 0 0,0 0 0 0 0,-1 0 0 0 0,1-1 0 0 0,0 1 0 0 0,-1 0 0 0 0,1 0 0 0 0,0-1 0 0 0,0 1 0 0 0,0-1 0 0 0,0 1 0 0 0,-1-1 0 0 0,1 1 0 0 0,0-1 0 0 0,0 1 0 0 0,0-1 0 0 0,2 1-1 0 0,12-1-2141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2.7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297 134 9536 0 0,'6'-6'1'0'0,"-1"-1"-1"0"0,1 0 1 0 0,6-12 0 0 0,-7 11 67 0 0,0-1 1 0 0,8-8-1 0 0,-2 6 192 0 0,0 1 0 0 0,0 0 1 0 0,23-16-1 0 0,-34 26-221 0 0,1 0 0 0 0,-1-1 0 0 0,1 1 0 0 0,-1-1 0 0 0,1 1 0 0 0,-1 0 1 0 0,1 0-1 0 0,-1-1 0 0 0,1 1 0 0 0,0 0 0 0 0,-1 0 0 0 0,1 0 0 0 0,-1 0 0 0 0,1 0 0 0 0,0 0 0 0 0,-1-1 0 0 0,1 1 0 0 0,-1 1 0 0 0,1-1 0 0 0,0 0 1 0 0,-1 0-1 0 0,1 0 0 0 0,-1 0 0 0 0,1 0 0 0 0,-1 0 0 0 0,1 1 0 0 0,0-1 0 0 0,0 1 13 0 0,-1 0 0 0 0,1 0 0 0 0,0 0-1 0 0,-1 0 1 0 0,0-1 0 0 0,1 1 0 0 0,-1 0 0 0 0,0 0 0 0 0,1 0-1 0 0,-1 0 1 0 0,0 0 0 0 0,0 0 0 0 0,0 0 0 0 0,0 0 0 0 0,0 0-1 0 0,0 0 1 0 0,0 0 0 0 0,0 0 0 0 0,0 0 0 0 0,-1 2 0 0 0,-6 30 267 0 0,-16 45 0 0 0,-4 18 65 0 0,4 39 56 0 0,19-109-358 0 0,1 7-78 0 0,-3 11 352 0 0,6-40-620 0 0,-1 0 0 0 0,0 1 0 0 0,-1-1 0 0 0,1 0 0 0 0,-1 0 0 0 0,-4 8 0 0 0</inkml:trace>
  <inkml:trace contextRef="#ctx0" brushRef="#br0" timeOffset="1">0 210 12056 0 0,'3'-2'0'0'0,"3"-4"0"0"0,13 2 0 0 0,8-4 160 0 0,3 2 8 0 0,6 1 0 0 0,18 8 8 0 0,3-3 104 0 0,2 0-8 0 0,9 4 8 0 0,6 3 8 0 0,-5-4-56 0 0,-2-3 16 0 0,7 2-8 0 0,-2 10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0.2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15472 0 0,'31'-1'38'0'0,"-17"0"10"0"0,0 1 1 0 0,0 0-1 0 0,0 1 0 0 0,0 1 0 0 0,14 3 1 0 0,41 18 376 0 0,-62-22-340 0 0,-1 0 1 0 0,1 1 0 0 0,-1 1-1 0 0,0-1 1 0 0,0 1-1 0 0,0 0 1 0 0,0 0-1 0 0,0 0 1 0 0,-1 1 0 0 0,11 8-1 0 0,-11-7 13 0 0,4 3 113 0 0,0 1 0 0 0,-1 0-1 0 0,8 10 1 0 0,-14-16-170 0 0,0 0 0 0 0,0 0 0 0 0,0 0 0 0 0,-1 1 0 0 0,1-1 0 0 0,-1 1 0 0 0,0-1-1 0 0,0 1 1 0 0,0-1 0 0 0,-1 1 0 0 0,1 0 0 0 0,-1-1 0 0 0,0 1 0 0 0,0 4 0 0 0,0-3 2 0 0,0 0 1 0 0,-1 0 0 0 0,0 0-1 0 0,0 0 1 0 0,0 0-1 0 0,0 0 1 0 0,-1 0-1 0 0,0 0 1 0 0,0-1 0 0 0,0 1-1 0 0,0-1 1 0 0,-5 8-1 0 0,-63 68 222 0 0,55-64-243 0 0,-1-1 0 0 0,-34 24 0 0 0,41-33-22 0 0,0 1 0 0 0,1 1-1 0 0,0-1 1 0 0,0 1 0 0 0,1 0 0 0 0,0 1 0 0 0,-9 13 0 0 0,12-15-8 0 0,0 0 0 0 0,0 0 0 0 0,1 0 0 0 0,0 0 1 0 0,0 1-1 0 0,1-1 0 0 0,0 1 0 0 0,0-1 1 0 0,1 1-1 0 0,0 0 0 0 0,0 10 0 0 0,2-13-3 0 0,-1 0-1 0 0,1 0 0 0 0,0 0 0 0 0,1 0 0 0 0,-1 0 1 0 0,1 0-1 0 0,0-1 0 0 0,0 1 0 0 0,1 0 1 0 0,-1-1-1 0 0,1 0 0 0 0,6 8 0 0 0,-2-4-6 0 0,0-1 0 0 0,0 0-1 0 0,0-1 1 0 0,1 0 0 0 0,14 10 0 0 0,-13-11 7 0 0,-1 0 0 0 0,1-1 0 0 0,0 0 1 0 0,0-1-1 0 0,0 0 0 0 0,0 0 0 0 0,0-1 0 0 0,1 0 1 0 0,13 1-1 0 0,5-1-6 0 0,4 1-5 0 0,-1-2 0 0 0,1-2 1 0 0,50-6-1 0 0,1-11-19 0 0,-1-4 1 0 0,128-53-1 0 0,-156 53-2337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5.2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 1440 5016 0 0,'0'0'584'0'0,"-1"5"-288"0"0,-6 13 50 0 0,7-17-274 0 0,0 0 1 0 0,0-1-1 0 0,0 1 0 0 0,0 0 0 0 0,0 0 0 0 0,0-1 0 0 0,0 1 0 0 0,1 0 0 0 0,-1 0 0 0 0,0-1 0 0 0,0 1 0 0 0,1 0 0 0 0,-1 0 0 0 0,0-1 0 0 0,1 1 0 0 0,-1-1 0 0 0,1 1 0 0 0,3 4 785 0 0,-4-5-792 0 0,1 0 0 0 0,-1 0 1 0 0,0 0-1 0 0,1 1 1 0 0,-1-1-1 0 0,0 0 0 0 0,1 0 1 0 0,-1 0-1 0 0,0 0 1 0 0,1 0-1 0 0,-1 0 0 0 0,0 0 1 0 0,1 0-1 0 0,-1 0 1 0 0,0 0-1 0 0,1 0 1 0 0,-1 0-1 0 0,1 0 0 0 0,-1 0 1 0 0,15-17 179 0 0,-2 0 0 0 0,0 0 0 0 0,17-32 0 0 0,-20 31-105 0 0,13-19 143 0 0,37-45 0 0 0,73-100 190 0 0,-12-7-230 0 0,-100 153-197 0 0,61-89 77 0 0,10-17-4 0 0,53-86 77 0 0,-80 149-123 0 0,-29 37-28 0 0,-21 24-15 0 0,0 0 0 0 0,2 1 1 0 0,24-21-1 0 0,-39 37-26 0 0,-1 1 0 0 0,0-1 0 0 0,1 0 0 0 0,-1 0 0 0 0,0 0-1 0 0,1 1 1 0 0,2-2 0 0 0,-4 2 0 0 0,1 0-1 0 0,-1 0 1 0 0,1 0-1 0 0,-1 0 1 0 0,0 0-1 0 0,1 0 1 0 0,-1 0-1 0 0,0 0 1 0 0,1 0-1 0 0,-1 0 1 0 0,1 0-1 0 0,-1 0 1 0 0,0 1-1 0 0,1-1 1 0 0,-1 0-1 0 0,0 0 1 0 0,1 0-1 0 0,-1 0 1 0 0,0 1 0 0 0,1-1-1 0 0,-1 0 1 0 0,0 0-1 0 0,1 0 1 0 0,-1 1-1 0 0,1-1 1 0 0,-1 1-4 0 0,0-1 0 0 0,0 0 0 0 0,0 0 0 0 0,0 0 1 0 0,0 0-1 0 0,0 0 0 0 0,0 0 0 0 0,0 1 0 0 0,0-1 1 0 0,0 0-1 0 0,0 0 0 0 0,0 0 0 0 0,0 0 0 0 0,0 0 1 0 0,0 1-1 0 0,0-1 0 0 0,0 0 0 0 0,0 0 1 0 0,0 0-1 0 0,0 0 0 0 0,0 0 0 0 0,0 0 0 0 0,0 1 1 0 0,0-1-1 0 0,-1 0 0 0 0,1 0 0 0 0,0 0 0 0 0,0 0 1 0 0,0 0-1 0 0,0 0 0 0 0,0 0 0 0 0,0 0 0 0 0,0 1 1 0 0,0-1-1 0 0,-1 0 0 0 0,1 0 0 0 0,0 0 0 0 0,0 0 1 0 0,0 0-1 0 0,0 0 0 0 0,0 0 0 0 0,0 0 1 0 0,-1 0-1 0 0,1 0 0 0 0,-33 26 13 0 0,-44 24 0 0 0,62-40-7 0 0,-3 1-4 0 0,-1-1 0 0 0,0 0 0 0 0,0-2-1 0 0,-1 0 1 0 0,0-1 0 0 0,0-1 0 0 0,-1-1 0 0 0,1 0 0 0 0,-1-2 0 0 0,0-1 0 0 0,-23 1 0 0 0,37-4-2 0 0,-1 1 0 0 0,0-1 0 0 0,1-1 0 0 0,0 0 0 0 0,-1 0 0 0 0,1 0 0 0 0,0-1 0 0 0,-10-4 0 0 0,14 5 0 0 0,0 0 0 0 0,0 1 0 0 0,0-1 0 0 0,0 0 0 0 0,0 0 0 0 0,1-1 0 0 0,-1 1 0 0 0,1 0 0 0 0,0-1 0 0 0,0 0 0 0 0,-1 1 0 0 0,2-1 0 0 0,-1 0 0 0 0,0 0 0 0 0,1 0 0 0 0,-1 0 0 0 0,1 0 0 0 0,0-1 0 0 0,0 1 0 0 0,-1-6 0 0 0,2 7 0 0 0,0 0 0 0 0,0 0 0 0 0,0 0 0 0 0,1 0 0 0 0,-1 0 0 0 0,1 0 0 0 0,-1 0 0 0 0,1 0 0 0 0,0 0 0 0 0,-1 0 0 0 0,1 0 0 0 0,2-1 0 0 0,0-4 0 0 0,2-3 0 0 0,1 0 0 0 0,-1 1 0 0 0,1 0 0 0 0,1 0 0 0 0,0 0 0 0 0,0 1 0 0 0,1 0 0 0 0,0 0 0 0 0,0 1 0 0 0,14-9 0 0 0,-5 5 0 0 0,0 0 0 0 0,1 1 0 0 0,1 1 0 0 0,0 1 0 0 0,0 1 0 0 0,32-8 0 0 0,-39 12 0 0 0,0 1 0 0 0,-1 1 0 0 0,1 0 0 0 0,0 0 0 0 0,0 1 0 0 0,0 1 0 0 0,-1 0 0 0 0,1 1 0 0 0,0 0 0 0 0,-1 1 0 0 0,1 0 0 0 0,-1 0 0 0 0,11 6 0 0 0,-4-1 0 0 0,21 14 0 0 0,-33-18 0 0 0,1 1 0 0 0,-1 0 0 0 0,0 0 0 0 0,0 0 0 0 0,-1 1 0 0 0,7 8 0 0 0,1 3 3 0 0,0 1 0 0 0,-1 1 0 0 0,-1 0 0 0 0,9 23 1 0 0,4 25 33 0 0,-21-57-17 0 0,-1 1-1 0 0,0 0 0 0 0,0 0 1 0 0,-1 15-1 0 0,-1-19 5 0 0,1 0 0 0 0,-1 0 0 0 0,1 0 0 0 0,0 0 0 0 0,1 0 0 0 0,2 7 0 0 0,-1 2-1584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5.5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14272 0 0,'0'4'0'0'0,"0"69"359"0"0,12 99 0 0 0,-1-90-106 0 0,24 143 361 0 0,-23-166-489 0 0,13 63-1895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5.8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 37 11152 0 0,'-3'-1'0'0'0,"-4"-9"0"0"0,-1 1 0 0 0,4 1 136 0 0,1 4 8 0 0,1 1 0 0 0,-1 2 184 0 0,6 1-152 0 0,-1 0 0 0 0,23 25 16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6.2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50 752 12552 0 0,'-1'20'72'0'0,"-1"0"0"0"0,-1-1 0 0 0,-1 1 0 0 0,-9 25 0 0 0,7-22-23 0 0,2-15 94 0 0,3-7-107 0 0,0-1 1 0 0,1 1-1 0 0,-1 0 0 0 0,1-1 0 0 0,0 1 0 0 0,-1 0 1 0 0,1-1-1 0 0,0 1 0 0 0,-1 0 0 0 0,1-1 1 0 0,0 1-1 0 0,0 0 0 0 0,-1 0 0 0 0,1 0 1 0 0,0-1-1 0 0,0 1 0 0 0,0 0 0 0 0,0 0 0 0 0,0 0 1 0 0,0 0-1 0 0,-1-2-7 0 0,0 0 0 0 0,0 0 0 0 0,0 0 0 0 0,0-1 0 0 0,0 1 0 0 0,1-1 0 0 0,-1 1 0 0 0,0 0 0 0 0,1-1 0 0 0,-1 1-1 0 0,1-1 1 0 0,-1 0 0 0 0,1 1 0 0 0,0-1 0 0 0,-1 1 0 0 0,1-1 0 0 0,0-2 0 0 0,2-37 179 0 0,13-72-1 0 0,-6 59-71 0 0,-7 35-80 0 0,1 1 0 0 0,1 0 0 0 0,8-22 0 0 0,-5 20-16 0 0,22-50 94 0 0,-26 64-117 0 0,1 0 0 0 0,-1 0-1 0 0,1 0 1 0 0,0 1 0 0 0,1-1 0 0 0,-1 1 0 0 0,1 0-1 0 0,9-7 1 0 0,-10 10-7 0 0,0 0 0 0 0,0 0 0 0 0,0 0 0 0 0,0 0 0 0 0,0 1-1 0 0,1-1 1 0 0,-1 1 0 0 0,0 1 0 0 0,1-1 0 0 0,-1 0 0 0 0,1 1 0 0 0,-1 0 0 0 0,1 0-1 0 0,7 1 1 0 0,-8 0-1 0 0,1 0-1 0 0,0 0 0 0 0,0 0 0 0 0,-1 0 0 0 0,1 1 0 0 0,-1 0 1 0 0,1 0-1 0 0,-1 0 0 0 0,1 0 0 0 0,-1 1 0 0 0,0-1 0 0 0,0 1 1 0 0,4 5-1 0 0,4 6 13 0 0,0 0 0 0 0,-1 1 0 0 0,-1 1 0 0 0,0-1 1 0 0,-1 2-1 0 0,-1-1 0 0 0,8 23 0 0 0,-7-11 29 0 0,-1 1 0 0 0,-1 0 0 0 0,5 57 0 0 0,-9-55-8 0 0,18 155 269 0 0,-19-174-255 0 0,1 0 0 0 0,0 1-1 0 0,8 20 1 0 0,-10-32-48 0 0,-1-1-1 0 0,0 1 1 0 0,1 0-1 0 0,-1 0 0 0 0,1 0 1 0 0,-1-1-1 0 0,1 1 1 0 0,-1 0-1 0 0,1 0 1 0 0,0-1-1 0 0,-1 1 1 0 0,1-1-1 0 0,0 1 1 0 0,-1-1-1 0 0,1 1 0 0 0,0-1 1 0 0,0 1-1 0 0,0 0 1 0 0,0-1-1 0 0,0 0 1 0 0,-1-1-1 0 0,1 1 0 0 0,0 0 1 0 0,-1 0-1 0 0,1 0 0 0 0,0 0 1 0 0,-1-1-1 0 0,1 1 0 0 0,0 0 1 0 0,-1-1-1 0 0,1 1 0 0 0,-1 0 1 0 0,1-1-1 0 0,-1 1 0 0 0,1-1 1 0 0,-1 1-1 0 0,1-1 0 0 0,-1 1 1 0 0,1-1-1 0 0,-1 1 0 0 0,1-1 1 0 0,-1 1-1 0 0,0-1 0 0 0,1 0 1 0 0,-1 1-1 0 0,0-1 0 0 0,1-1 1 0 0,10-20-2091 0 0</inkml:trace>
  <inkml:trace contextRef="#ctx0" brushRef="#br0" timeOffset="1">831 1 11760 0 0,'2'27'123'0'0,"0"0"-1"0"0,8 31 1 0 0,-1-8 101 0 0,9 82 573 0 0,33 201 1798 0 0,-45-300-2334 0 0,-1-9 10 0 0,-1 2-1 0 0,2 38 1 0 0,-6-63-245 0 0,0-1 1 0 0,0 1-1 0 0,0 0 1 0 0,0 0-1 0 0,-1 0 1 0 0,1 0-1 0 0,0 0 0 0 0,0-1 1 0 0,0 1-1 0 0,-1 0 1 0 0,1 0-1 0 0,-1 0 1 0 0,1-1-1 0 0,0 1 1 0 0,-1 0-1 0 0,1 0 0 0 0,-2 0 1 0 0,2 0-122 0 0,-1-1 1 0 0,1 0-1 0 0,-1 1 1 0 0,1-1-1 0 0,-1 0 1 0 0,1 0-1 0 0,-1 1 0 0 0,0-1 1 0 0,1 0-1 0 0,-1 0 1 0 0,1 0-1 0 0,-1 0 1 0 0,1 0-1 0 0,-1 0 1 0 0,0 0-1 0 0,1 0 1 0 0,-1 0-1 0 0,1 0 0 0 0,-1 0 1 0 0,0 0-1 0 0,1 0 1 0 0,-2-1-1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6.6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1 496 11048 0 0,'7'0'23'0'0,"0"-1"0"0"0,-1 0 0 0 0,1-1 0 0 0,0 0 0 0 0,9-3 0 0 0,8-3 72 0 0,251-81 1050 0 0,-141 45-772 0 0,-86 31-181 0 0,73-32 1 0 0,-97 34-150 0 0,-11 5-10 0 0,0 1 1 0 0,-1-2-1 0 0,23-15 1 0 0,-31 19-28 0 0,7-6 28 0 0,1 0-1 0 0,1 0 0 0 0,21-11 1 0 0,-29 17-22 0 0,0 0 0 0 0,0 0 0 0 0,9-8 0 0 0,-11 8-2 0 0,1 0 0 0 0,0 0 0 0 0,-1 0 0 0 0,1 1 0 0 0,1-1 0 0 0,6-2 1 0 0,-2 1 18 0 0,0 0-1 0 0,-1-1 1 0 0,1 0 0 0 0,11-9 0 0 0,-15 10 7 0 0,-1-1-14 0 0,-4 5-19 0 0,1-1 1 0 0,-1 1-1 0 0,0-1 1 0 0,0 1 0 0 0,1 0-1 0 0,-1-1 1 0 0,0 1-1 0 0,1 0 1 0 0,-1-1-1 0 0,0 1 1 0 0,1 0-1 0 0,-1-1 1 0 0,0 1 0 0 0,1 0-1 0 0,-1 0 1 0 0,1-1-1 0 0,-1 1 1 0 0,1 0-1 0 0,0 0 1 0 0,-1 0 16 0 0,0-2-14 0 0,0 1 1 0 0,0-1 0 0 0,-1 1-1 0 0,1 0 1 0 0,0-1-1 0 0,-1 1 1 0 0,0-1-1 0 0,1 1 1 0 0,-1 0 0 0 0,1 0-1 0 0,-1-1 1 0 0,0 1-1 0 0,0 0 1 0 0,0 0-1 0 0,0 0 1 0 0,0 0 0 0 0,-1-1-1 0 0,-24-16 42 0 0,14 10-31 0 0,4 2-8 0 0,0 1 0 0 0,0 0 1 0 0,-1 0-1 0 0,0 1 0 0 0,0 0 1 0 0,0 0-1 0 0,0 1 0 0 0,0 0 1 0 0,-1 1-1 0 0,0 0 0 0 0,-19-1 1 0 0,25 4-8 0 0,0-1 1 0 0,-1 1-1 0 0,1 1 1 0 0,0-1 0 0 0,0 0-1 0 0,0 1 1 0 0,0 0-1 0 0,0 0 1 0 0,0 0-1 0 0,0 1 1 0 0,-3 2 0 0 0,0-1-2 0 0,1 1 2 0 0,0-1 1 0 0,1 1-1 0 0,-1 0 0 0 0,-8 11 1 0 0,-6 6 11 0 0,8-10-3 0 0,0 1 1 0 0,2 1-1 0 0,0 0 1 0 0,-13 23 0 0 0,6-9 21 0 0,9-16-6 0 0,1 1 0 0 0,1 0 0 0 0,-1 0 0 0 0,2 0 0 0 0,-6 19 0 0 0,9-24-10 0 0,1 0-1 0 0,0-1 0 0 0,0 1 1 0 0,0 0-1 0 0,1 0 0 0 0,1 0 0 0 0,-1 0 1 0 0,1 0-1 0 0,0-1 0 0 0,1 1 1 0 0,2 8-1 0 0,0-3 14 0 0,-2-5-6 0 0,1 1 0 0 0,0-1 0 0 0,1 0 0 0 0,-1 0 0 0 0,1 0 1 0 0,1 0-1 0 0,5 7 0 0 0,2 0 29 0 0,1-2 1 0 0,0 0 0 0 0,1 0-1 0 0,17 12 1 0 0,-22-19-25 0 0,0 0 1 0 0,0 0 0 0 0,1-1 0 0 0,0-1-1 0 0,0 0 1 0 0,0 0 0 0 0,0 0-1 0 0,17 2 1 0 0,16-1 185 0 0,87-1 0 0 0,-110-5-329 0 0,1-1-1 0 0,-1-2 1 0 0,0 1-1 0 0,0-2 1 0 0,0-1 0 0 0,0 0-1 0 0,-1-2 1 0 0,0 0-1 0 0,-1-1 1 0 0,0-1-1 0 0,0 0 1 0 0,29-25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7.0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44 220 11952 0 0,'0'6'497'0'0,"26"169"511"0"0,-24-160-971 0 0,1 0 1 0 0,0 0-1 0 0,1-1 0 0 0,7 17 1 0 0,-10-30-32 0 0,-1 0 1 0 0,1 1-1 0 0,-1-1 0 0 0,0 1 1 0 0,0 0-1 0 0,0-1 1 0 0,0 3-1 0 0,0-4-5 0 0,0 1 13 0 0,1-1-13 0 0,-1 0 1 0 0,0 0-1 0 0,0 0 0 0 0,0 0 0 0 0,0 0 1 0 0,0 1-1 0 0,0-1 0 0 0,0 0 0 0 0,0 0 1 0 0,1 0-1 0 0,-1 0 0 0 0,0 0 0 0 0,0 1 1 0 0,0-1-1 0 0,0 0 0 0 0,0 0 0 0 0,0 0 0 0 0,0 0 1 0 0,0 1-1 0 0,0-1 0 0 0,0 0 0 0 0,0 0 1 0 0,0 0-1 0 0,0 0 0 0 0,0 1 0 0 0,0-1 1 0 0,-2 1 2 0 0,0-1 0 0 0,-1 1 0 0 0,1-1 0 0 0,0 1 0 0 0,0-1 0 0 0,0 0 0 0 0,-4 0 0 0 0,-6 1 14 0 0,10-1-13 0 0,0 1-1 0 0,0-1 1 0 0,0 0 0 0 0,0 0-1 0 0,0 0 1 0 0,0-1 0 0 0,0 1-1 0 0,0 0 1 0 0,0-1-1 0 0,0 1 1 0 0,0-1 0 0 0,0 0-1 0 0,0 1 1 0 0,0-1 0 0 0,0 0-1 0 0,1 0 1 0 0,-1 0-1 0 0,0-1 1 0 0,1 1 0 0 0,-3-2-1 0 0,2 0 9 0 0,0 1 0 0 0,0-1 0 0 0,0 0 0 0 0,0 1 0 0 0,1-1 0 0 0,-1 0 0 0 0,1 0 0 0 0,0 0 0 0 0,0-1 1 0 0,0 1-1 0 0,-1-6 0 0 0,1 1 24 0 0,0-1 1 0 0,1 1 0 0 0,0 0 0 0 0,0 0 0 0 0,2-11-1 0 0,11-39 184 0 0,-7 36-132 0 0,-1 3 11 0 0,1 1 0 0 0,1 0 0 0 0,1 1 0 0 0,17-29 0 0 0,48-60 326 0 0,-65 96-378 0 0,1 1 1 0 0,0-1-1 0 0,1 2 0 0 0,-1-1 0 0 0,2 2 0 0 0,17-12 1 0 0,-21 15-26 0 0,1 1 0 0 0,0 0 1 0 0,0 0-1 0 0,0 0 0 0 0,1 1 1 0 0,-1 0-1 0 0,1 0 1 0 0,-1 1-1 0 0,1 1 0 0 0,13-1 1 0 0,-20 2-10 0 0,1-1 0 0 0,-1 0 0 0 0,0 1 0 0 0,0 0 0 0 0,1-1 0 0 0,-1 1 0 0 0,0 0 0 0 0,0 0 0 0 0,0 0 0 0 0,0 1 0 0 0,3 1 1 0 0,17 18-816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7.9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432 300 8136 0 0,'-36'-42'167'0'0,"20"21"-85"0"0,11 14-66 0 0,4 5 28 0 0,-1 0-1 0 0,1 0 1 0 0,-1 0 0 0 0,0 0 0 0 0,1 0-1 0 0,-1 0 1 0 0,0 1 0 0 0,0-1-1 0 0,0 1 1 0 0,0-1 0 0 0,-1 1 0 0 0,1 0-1 0 0,0 0 1 0 0,-1 0 0 0 0,1 0-1 0 0,0 0 1 0 0,-3-1 0 0 0,-5 1 9 0 0,0 0 0 0 0,0 0 0 0 0,0 1 0 0 0,0 0 1 0 0,1 1-1 0 0,-1 0 0 0 0,0 0 0 0 0,0 1 0 0 0,1 0 0 0 0,-1 1 1 0 0,1 0-1 0 0,0 1 0 0 0,0 0 0 0 0,0 0 0 0 0,0 1 0 0 0,1 0 1 0 0,0 0-1 0 0,0 1 0 0 0,0 0 0 0 0,1 1 0 0 0,0 0 0 0 0,0 0 1 0 0,-9 12-1 0 0,2 4 72 0 0,1 1-1 0 0,1 0 1 0 0,-12 34 0 0 0,8-20 33 0 0,9-18-44 0 0,0 0 0 0 0,2 0-1 0 0,0 0 1 0 0,1 1 0 0 0,-3 36 0 0 0,6-26 149 0 0,2 1 0 0 0,1-1 1 0 0,6 36-1 0 0,-7-59-193 0 0,1 0-1 0 0,0 1 1 0 0,0-1-1 0 0,0 0 1 0 0,1 0 0 0 0,1 0-1 0 0,-1 0 1 0 0,1-1-1 0 0,0 1 1 0 0,1-1 0 0 0,0 0-1 0 0,0-1 1 0 0,0 1-1 0 0,11 10 1 0 0,-11-13-28 0 0,0 0 12 0 0,0 1 0 0 0,0-1 0 0 0,0 0 0 0 0,0 0 0 0 0,1 0 1 0 0,0-1-1 0 0,0 0 0 0 0,0 0 0 0 0,0 0 0 0 0,9 2 0 0 0,-4-3 10 0 0,0-1 0 0 0,0 0-1 0 0,0-1 1 0 0,0 0 0 0 0,0-1 0 0 0,0 0-1 0 0,0-1 1 0 0,-1 0 0 0 0,1 0-1 0 0,-1-1 1 0 0,1-1 0 0 0,-1 0-1 0 0,15-8 1 0 0,18-9 106 0 0,-22 11-62 0 0,20-14 1 0 0,148-112 406 0 0,-171 121-459 0 0,-1-2 0 0 0,17-21 0 0 0,-10 11 5 0 0,7-10 80 0 0,-1-3 0 0 0,47-82 1 0 0,-72 112-111 0 0,0 0 0 0 0,0-1 1 0 0,-1 1-1 0 0,0-1 0 0 0,0 0 0 0 0,-2 0 1 0 0,1-1-1 0 0,-1 1 0 0 0,-1 0 1 0 0,0-20-1 0 0,2-7 63 0 0,-3 36-86 0 0,0 1-1 0 0,0-1 1 0 0,-1 1-1 0 0,1-1 0 0 0,-1 1 1 0 0,0 0-1 0 0,1-1 0 0 0,-1 1 1 0 0,0 0-1 0 0,0-1 1 0 0,0 1-1 0 0,-2-2 0 0 0,-2-4 28 0 0,5 6-32 0 0,0 0-1 0 0,-1 0 0 0 0,1 0 0 0 0,0 1 0 0 0,-1-1 1 0 0,1 0-1 0 0,0 1 0 0 0,-1-1 0 0 0,1 0 0 0 0,-1 1 0 0 0,1-1 1 0 0,0 0-1 0 0,-1 1 0 0 0,0-1 0 0 0,1 1 0 0 0,-1-1 0 0 0,1 1 1 0 0,-1-1-1 0 0,0 1 0 0 0,1-1 0 0 0,-1 1 0 0 0,0 0 0 0 0,0-1 0 0 0,1 1 1 0 0,-1 0-1 0 0,0 0 0 0 0,0 0 0 0 0,1-1 0 0 0,-1 1 0 0 0,0 0 1 0 0,0 0-1 0 0,1 0 0 0 0,-1 0 0 0 0,0 0 0 0 0,0 0 0 0 0,0 1 1 0 0,1-1-1 0 0,-1 0 0 0 0,0 0 0 0 0,0 1 0 0 0,1-1 0 0 0,-2 1 0 0 0,-10 3 0 0 0,1 1-1 0 0,0 0 0 0 0,1 1 1 0 0,0 0-1 0 0,-1 0 0 0 0,-10 11 1 0 0,4-2 0 0 0,0 0 1 0 0,-22 30 0 0 0,29-31 0 0 0,0 0-1 0 0,2 1 1 0 0,0 0 0 0 0,0 0 0 0 0,2 1 0 0 0,0 0 0 0 0,-7 29-1 0 0,11-37 1 0 0,1 0 0 0 0,0 1 0 0 0,0-1 0 0 0,0 1 0 0 0,1 0 0 0 0,1-1 0 0 0,-1 1 0 0 0,1-1 0 0 0,1 1 0 0 0,0-1 0 0 0,0 0 0 0 0,0 0 0 0 0,1 0 0 0 0,1 0 0 0 0,-1 0 0 0 0,1 0 0 0 0,0-1 0 0 0,1 1 0 0 0,0-1 0 0 0,0-1 0 0 0,0 1 0 0 0,1-1 0 0 0,10 9 0 0 0,-8-7 1 0 0,0-1 0 0 0,1-1 0 0 0,0 1-1 0 0,0-1 1 0 0,1-1 0 0 0,-1 0-1 0 0,1 0 1 0 0,0-1 0 0 0,0 0-1 0 0,1-1 1 0 0,-1 0 0 0 0,17 2-1 0 0,-12-3 3 0 0,0 0-1 0 0,0-2 0 0 0,1 0 1 0 0,-1-1-1 0 0,0 0 0 0 0,0-1 1 0 0,0-1-1 0 0,0 0 0 0 0,22-8 1 0 0,36-22 31 0 0,-61 27-30 0 0,0-1 1 0 0,0-1-1 0 0,19-16 0 0 0,-20 12-8 0 0,-1 0-1 0 0,0 0 0 0 0,-1-2 1 0 0,11-18-1 0 0,-8 13-3 0 0,-8 12-1 0 0,1-1 0 0 0,-2 0 0 0 0,1 0-1 0 0,-1 0 1 0 0,0-1 0 0 0,-1 1 0 0 0,3-17 0 0 0,0-2-223 0 0,1 0 0 0 0,17-51 0 0 0,-19 69 42 0 0,-3 8 104 0 0,0-1 1 0 0,-1 1 0 0 0,1-1 0 0 0,-1 1-1 0 0,1-1 1 0 0,-1 1 0 0 0,1-1-1 0 0,-1-2 1 0 0,-2 13-1734 0 0,2-8 1758 0 0,-1 0 0 0 0,1 0-1 0 0,0 0 1 0 0,0 1 0 0 0,0-1 0 0 0,0 0 0 0 0,0 0 0 0 0,0 2-1 0 0,0 11-165 0 0,-9 154-435 0 0,-13 11 297 0 0,2-19 275 0 0,18-61 84 0 0,1-28 17 0 0,4-1 126 0 0,-3-69-128 0 0,0 0 1 0 0,-1 0-1 0 0,1 0 1 0 0,0-1-1 0 0,0 1 0 0 0,-1 0 1 0 0,1 0-1 0 0,0 0 1 0 0,-1 0-1 0 0,0 1 1 0 0,1-2-1 0 0,0 0 0 0 0,0 1 0 0 0,0-1 0 0 0,0 0 1 0 0,-1 0-1 0 0,1 0 0 0 0,0 1 0 0 0,0-1 1 0 0,0 0-1 0 0,0 0 0 0 0,0 0 0 0 0,0 1 0 0 0,0-1 1 0 0,0 0-1 0 0,0 0 0 0 0,0 0 0 0 0,0 1 1 0 0,0-1-1 0 0,0 0 0 0 0,0 0 0 0 0,0 1 0 0 0,0-1 1 0 0,0 0-1 0 0,0 0 0 0 0,0 0 0 0 0,0 1 1 0 0,0-1-1 0 0,0 0 0 0 0,0 0 0 0 0,0 0 0 0 0,0 1 1 0 0,1-1-1 0 0,-1 0 0 0 0,0 0 0 0 0,0 0 1 0 0,0 0-1 0 0,0 1 0 0 0,0-1 0 0 0,1 0 0 0 0,-1 0 1 0 0,0 0-1 0 0,0 0 0 0 0,0 0 0 0 0,1 0 1 0 0,-1 1-1 0 0,0-1 0 0 0,0 0 0 0 0,0 0 0 0 0,1 0 1 0 0,0 0 180 0 0,-2-4-118 0 0,1 0 1 0 0,-1 0-1 0 0,0 0 0 0 0,0 0 0 0 0,-3-6 1 0 0,0-2 11 0 0,-1-9 31 0 0,2 0 1 0 0,0 1 0 0 0,1-1-1 0 0,1 0 1 0 0,3-30-1 0 0,-1 15 39 0 0,1 2 46 0 0,1 0 1 0 0,15-67 0 0 0,-5 38-32 0 0,10-41 62 0 0,60-159 214 0 0,-73 236-385 0 0,1 0 0 0 0,1 1 0 0 0,1 0 0 0 0,1 0 0 0 0,1 2 0 0 0,2 0 0 0 0,24-28 0 0 0,-33 45-25 0 0,-1 0 0 0 0,1 1 0 0 0,1-1 0 0 0,-1 2 0 0 0,1-1 0 0 0,0 1 0 0 0,14-5 0 0 0,-21 9-26 0 0,0 0 0 0 0,0 0 0 0 0,0 1 0 0 0,1-1 0 0 0,-1 0 0 0 0,0 1 1 0 0,0 0-1 0 0,1-1 0 0 0,-1 1 0 0 0,0 0 0 0 0,1 0 0 0 0,-1 0 0 0 0,0 1 0 0 0,1-1 0 0 0,-1 1 0 0 0,0-1 0 0 0,0 1 0 0 0,1 0 0 0 0,-1-1 0 0 0,0 1 0 0 0,0 0 0 0 0,2 2 1 0 0,-1-1-2 0 0,0 0 1 0 0,-1 1 0 0 0,1-1 0 0 0,-1 1 0 0 0,0 0 0 0 0,0 0-1 0 0,1-1 1 0 0,-2 1 0 0 0,1 1 0 0 0,0-1 0 0 0,-1 0-1 0 0,1 0 1 0 0,-1 1 0 0 0,0-1 0 0 0,1 5 0 0 0,0 8 11 0 0,1 0 0 0 0,-2 0 0 0 0,0 1 0 0 0,-1-1 0 0 0,-1 0 0 0 0,0 1 1 0 0,-2-1-1 0 0,-5 23 0 0 0,-17 48 101 0 0,-39 93 1 0 0,59-169-110 0 0,-1 2 13 0 0,1 0 0 0 0,1 1 0 0 0,-4 15 0 0 0,8-20 4 0 0,0-9-31 0 0,0 1 0 0 0,0-1 0 0 0,0 0 0 0 0,1 0 0 0 0,-1 0 0 0 0,0 0 0 0 0,0 1 0 0 0,0-1 0 0 0,0 0 0 0 0,0 0 1 0 0,0 0-1 0 0,0 0 0 0 0,1 1 0 0 0,-1-1 0 0 0,0 0 0 0 0,0 0 0 0 0,0 0 0 0 0,0 0 0 0 0,1 0 0 0 0,-1 0 0 0 0,0 0 1 0 0,0 0-1 0 0,0 0 0 0 0,0 0 0 0 0,1 1 0 0 0,-1-1 0 0 0,0 0 0 0 0,0 0 0 0 0,0 0 0 0 0,1 0 0 0 0,-1 0 0 0 0,1-1-51 0 0,0 1-1 0 0,-1 0 0 0 0,1 0 0 0 0,0 0 0 0 0,-1 0 1 0 0,1 0-1 0 0,-1-1 0 0 0,1 1 0 0 0,0 0 0 0 0,-1-1 1 0 0,1 1-1 0 0,-1 0 0 0 0,1-1 0 0 0,-1 1 0 0 0,1-1 1 0 0,-1 1-1 0 0,1-1 0 0 0,-1 1 0 0 0,1-1 0 0 0,-1 1 1 0 0,1-2-1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7:58.2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243 1 10152 0 0,'5'6'12'0'0,"0"0"0"0"0,0 1 1 0 0,-1-1-1 0 0,0 1 0 0 0,0 0 0 0 0,0 1 1 0 0,3 9-1 0 0,13 52 128 0 0,12 87 328 0 0,-29-133-195 0 0,1 35-1 0 0,-3-35-8 0 0,4 29 1 0 0,-3-33-66 0 0,0 23 0 0 0,-1-23 125 0 0,3 24 0 0 0,-4-39-264 0 0,0-4-93 0 0,0 0 0 0 0,0 0 0 0 0,0 1 0 0 0,0-1 0 0 0,0 0-1 0 0,0 0 1 0 0,0 0 0 0 0,0 0 0 0 0,0 1 0 0 0,0-1 0 0 0,0 0-1 0 0,0 0 1 0 0,0 0 0 0 0,0 0 0 0 0,0 1 0 0 0,0-1 0 0 0,0 0 0 0 0,0 0-1 0 0,0 0 1 0 0,0 0 0 0 0,0 1 0 0 0,2 0-464 0 0</inkml:trace>
  <inkml:trace contextRef="#ctx0" brushRef="#br0" timeOffset="1">1 139 12456 0 0,'6'0'0'0'0,"5"0"0"0"0,32-3 0 0 0,10-1 152 0 0,2 0 0 0 0,10-4 0 0 0,6 1 0 0 0,1-2 216 0 0,-1-1 0 0 0,10 5 0 0 0,0 2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45.1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828 139 6928 0 0,'0'0'422'0'0,"0"4"-332"0"0,0 12 93 0 0,0-1 906 0 0,-14-6-664 0 0,-5 15-182 0 0,3-7 907 0 0,16-21-454 0 0,1-4-561 0 0,-1 5-68 0 0,0 0-1 0 0,1-1 1 0 0,0 1 0 0 0,0 0 0 0 0,0 0-1 0 0,1-4 1 0 0,2-4 50 0 0,7-20 197 0 0,-10 28-251 0 0,1 0 1 0 0,-1 0 0 0 0,1 0-1 0 0,-1 1 1 0 0,1-1 0 0 0,0 0-1 0 0,0 1 1 0 0,3-3 0 0 0,-3 4-23 0 0,0 0 1 0 0,-1 0-1 0 0,1 0 1 0 0,0 0-1 0 0,0 1 1 0 0,0-1 0 0 0,0 1-1 0 0,0-1 1 0 0,0 1-1 0 0,0 0 1 0 0,0 0-1 0 0,0 0 1 0 0,0 0 0 0 0,0 0-1 0 0,0 0 1 0 0,0 0-1 0 0,0 1 1 0 0,4 0-1 0 0,1 2 46 0 0,1-1-1 0 0,-1 1 0 0 0,10 5 0 0 0,-13-6-54 0 0,-1 0-1 0 0,1 0 1 0 0,-1 0 0 0 0,0 1-1 0 0,1-1 1 0 0,-1 1-1 0 0,0 0 1 0 0,0 0 0 0 0,-1 0-1 0 0,1 0 1 0 0,-1 0 0 0 0,1 1-1 0 0,-1-1 1 0 0,0 1-1 0 0,0-1 1 0 0,2 8 0 0 0,-2-3 4 0 0,-1-4-18 0 0,1 0-1 0 0,-1 0 0 0 0,0 0 1 0 0,-1 0-1 0 0,1 0 0 0 0,-1 1 1 0 0,0-1-1 0 0,0 0 1 0 0,0 0-1 0 0,0 0 0 0 0,-1 1 1 0 0,1-1-1 0 0,-1 0 1 0 0,-2 4-1 0 0,0-2 6 0 0,0 0 0 0 0,0 0 0 0 0,-1 0 1 0 0,0-1-1 0 0,0 0 0 0 0,-1 0 0 0 0,1 0 0 0 0,-1 0 1 0 0,-7 6-1 0 0,1-2 13 0 0,6-4-14 0 0,-1-1-1 0 0,0 1 1 0 0,0-1-1 0 0,-11 6 1 0 0,-2 1 41 0 0,16-10-57 0 0,1 1 1 0 0,0-1 0 0 0,-1 0 0 0 0,1 1-1 0 0,-1-1 1 0 0,1 0 0 0 0,-1-1 0 0 0,0 1-1 0 0,1 0 1 0 0,-1-1 0 0 0,0 1 0 0 0,-5-1 0 0 0,-9 0 29 0 0,10 1-24 0 0,1-1 1 0 0,-1 0 0 0 0,1-1 0 0 0,-1 1-1 0 0,1-2 1 0 0,-8-1 0 0 0,2 0 8 0 0,5 1-8 0 0,-1 0 1 0 0,1 0-1 0 0,0-1 1 0 0,0 0-1 0 0,0 0 1 0 0,0-1-1 0 0,0 0 1 0 0,1 0-1 0 0,-9-7 1 0 0,2-2 18 0 0,0-1-1 0 0,0 0 1 0 0,2-1 0 0 0,0 0 0 0 0,0-1-1 0 0,2 0 1 0 0,0 0 0 0 0,1-1 0 0 0,0-1-1 0 0,-9-34 1 0 0,4 10 84 0 0,9 29-42 0 0,0 0 1 0 0,-2-14-1 0 0,3 14 25 0 0,-1-4 216 0 0,1 21-289 0 0,-67 103 38 0 0,-20 27-11 0 0,62-98-41 0 0,9-10 0 0 0,-1-2 0 0 0,-31 29 0 0 0,19-27-530 0 0,-1-1 0 0 0,-1-1 0 0 0,-65 33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45.6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1036 27 9344 0 0,'0'-3'5'0'0,"-1"-13"124"0"0,1 16-123 0 0,-1 0-1 0 0,1-1 1 0 0,0 1-1 0 0,0-1 1 0 0,0 1-1 0 0,0 0 1 0 0,0-1-1 0 0,-1 1 1 0 0,1 0-1 0 0,0-1 1 0 0,0 1-1 0 0,-1 0 1 0 0,1-1-1 0 0,0 1 1 0 0,0 0-1 0 0,-1-1 1 0 0,1 1-1 0 0,0 0 1 0 0,-1 0-1 0 0,1-1 1 0 0,0 1-1 0 0,-1 0 1 0 0,1 0-1 0 0,-1 0 1 0 0,1 0-1 0 0,0-1 1 0 0,-6 6 1164 0 0,2 0-1057 0 0,1 0 0 0 0,-1 0 0 0 0,1 0 0 0 0,-3 6 0 0 0,-2 17 6 0 0,0 1 1 0 0,2-1-1 0 0,-3 36 0 0 0,-1 2 34 0 0,-54 383 442 0 0,63-436-581 0 0,-32 181 223 0 0,7-46-59 0 0,-33 176 366 0 0,42-258-284 0 0,-30 76 0 0 0,42-130-209 0 0,-1-1 1 0 0,0 0-1 0 0,-1 0 1 0 0,0-1-1 0 0,-1 0 0 0 0,0 0 1 0 0,0 0-1 0 0,-1-1 1 0 0,0-1-1 0 0,-1 0 1 0 0,0 0-1 0 0,-20 12 1 0 0,4-6 53 0 0,0-1 0 0 0,-1-1 0 0 0,0-1 0 0 0,-42 10 0 0 0,52-17-60 0 0,-1 0 1 0 0,0 0-1 0 0,0-2 0 0 0,0 0 0 0 0,-1-1 0 0 0,1-1 1 0 0,0-1-1 0 0,0 0 0 0 0,-1-2 0 0 0,-17-4 1 0 0,20 3-2 0 0,0-1 0 0 0,1-1 1 0 0,0 0-1 0 0,-24-13 0 0 0,33 15-25 0 0,0-1 0 0 0,-1 1 0 0 0,2-1 0 0 0,-1 0-1 0 0,1 0 1 0 0,-1-1 0 0 0,1 0 0 0 0,1 0 0 0 0,-1 0 0 0 0,1 0 0 0 0,0-1-1 0 0,-3-8 1 0 0,1 0 16 0 0,1 0 1 0 0,1 0-1 0 0,0-1 0 0 0,1 1 0 0 0,0-1 1 0 0,2 0-1 0 0,0-31 0 0 0,3 10 51 0 0,2 1 1 0 0,11-48-1 0 0,-9 60-49 0 0,1 0 0 0 0,1 0 0 0 0,2 1 0 0 0,0 0 0 0 0,1 1-1 0 0,1 0 1 0 0,23-31 0 0 0,6-2 97 0 0,64-67 0 0 0,-54 70-2239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0.5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28 9 12360 0 0,'3'0'16'0'0,"-1"0"1"0"0,0 0 0 0 0,0-1 0 0 0,0 1-1 0 0,1-1 1 0 0,2-1 0 0 0,-3 1 4 0 0,0 0 0 0 0,0 0-1 0 0,0 1 1 0 0,0-1 0 0 0,0 1 0 0 0,0 0 0 0 0,0-1 0 0 0,3 1 0 0 0,28 6 370 0 0,-27-5-283 0 0,-1 0 1 0 0,0 0-1 0 0,1 1 1 0 0,-1-1-1 0 0,0 1 1 0 0,0 0-1 0 0,0 0 1 0 0,6 5-1 0 0,9 3 173 0 0,-17-9-251 0 0,-1 0 0 0 0,0 1 0 0 0,0-1 0 0 0,0 0 0 0 0,0 1 0 0 0,0 0 0 0 0,0 0 0 0 0,0-1 0 0 0,-1 1 0 0 0,3 3 0 0 0,11 23 118 0 0,-13-24-121 0 0,0 0-5 0 0,0 1 0 0 0,-1 0-1 0 0,0 1 1 0 0,0-1 0 0 0,0 0 0 0 0,0 0-1 0 0,-1 0 1 0 0,0 1 0 0 0,0-1 0 0 0,0 0-1 0 0,-1 0 1 0 0,1 0 0 0 0,-1 1 0 0 0,-1-1-1 0 0,1 0 1 0 0,-4 7 0 0 0,0 0 2 0 0,0 0 1 0 0,-1 0 0 0 0,-1-1-1 0 0,0 1 1 0 0,-11 12 0 0 0,4-9 48 0 0,0 0 0 0 0,0-2 0 0 0,-25 19 1 0 0,-46 24-2109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47.0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472 177 4816 0 0,'67'18'-28'0'0,"-62"-17"33"0"0,-1 1 0 0 0,1-1 1 0 0,0 1-1 0 0,-1 0 0 0 0,0 0 1 0 0,1 1-1 0 0,-1-1 0 0 0,5 5 1 0 0,4 4 46 0 0,12 13 1 0 0,6 6 127 0 0,-7-11 73 0 0,0 0-1 0 0,27 15 0 0 0,-18-12 42 0 0,-21-14-181 0 0,-1-1 0 0 0,2 0 0 0 0,-1-1 0 0 0,25 10 0 0 0,9 2 170 0 0,-8-3-25 0 0,-33-13-206 0 0,0 0 0 0 0,0 0-1 0 0,0 1 1 0 0,0-1-1 0 0,0 1 1 0 0,-1 0 0 0 0,1 1-1 0 0,-1-1 1 0 0,5 6-1 0 0,-7-7-19 0 0,-1-1 0 0 0,1 0-1 0 0,0 1 1 0 0,-1-1-1 0 0,1 0 1 0 0,0 0 0 0 0,0 0-1 0 0,0 0 1 0 0,3 1-1 0 0,-5-2-18 0 0,1 0-1 0 0,-1 0 1 0 0,0 0-1 0 0,0 0 1 0 0,0 0-1 0 0,1 1 0 0 0,-1-1 1 0 0,0 0-1 0 0,0 0 1 0 0,0 0-1 0 0,1 0 1 0 0,-1 0-1 0 0,0 0 0 0 0,0 0 1 0 0,0 0-1 0 0,1 0 1 0 0,-1 1-1 0 0,0-1 1 0 0,0 0-1 0 0,0 0 0 0 0,0 0 1 0 0,0 0-1 0 0,1 1 1 0 0,-1-1-1 0 0,0 0 1 0 0,0 0-1 0 0,0 0 1 0 0,0 1-1 0 0,0-1 0 0 0,0 0 1 0 0,0 0-1 0 0,0 0 1 0 0,0 1-1 0 0,0-1 1 0 0,0 0-1 0 0,0 0 0 0 0,0 0 1 0 0,0 1-1 0 0,0-1 1 0 0,0 0-1 0 0,0 0 1 0 0,0 0-1 0 0,0 1 0 0 0,0-1 1 0 0,0 0-1 0 0,0 0 1 0 0,0 0-1 0 0,0 1 1 0 0,0-1-1 0 0,0 0 0 0 0,0 0 1 0 0,-1 0-1 0 0,1 1 1 0 0,0-1-1 0 0,0 0 1 0 0,0 0-1 0 0,-1 0 0 0 0,-10 9 281 0 0,3-6-224 0 0,0 0 1 0 0,0 0 0 0 0,0-1 0 0 0,0 0-1 0 0,-11 2 1 0 0,-46 2 250 0 0,41-4-230 0 0,-242 0 1238 0 0,179-13-805 0 0,33 3-216 0 0,39 6-141 0 0,-26-8-1 0 0,1-1 104 0 0,28 9-188 0 0,7 2-42 0 0,1-1 0 0 0,-1 0-1 0 0,1 0 1 0 0,-1 0 0 0 0,1 0 0 0 0,0-1-1 0 0,0 0 1 0 0,0 0 0 0 0,0 0-1 0 0,0 0 1 0 0,-5-4 0 0 0,-21-14 466 0 0,30 19-488 0 0,0 1 1 0 0,-1-1-1 0 0,1 1 0 0 0,0 0 1 0 0,-1-1-1 0 0,1 1 1 0 0,0-1-1 0 0,0 1 0 0 0,0-1 1 0 0,-1 1-1 0 0,1-1 1 0 0,0 1-1 0 0,0-1 0 0 0,0 1 1 0 0,0-1-1 0 0,0 1 0 0 0,0-1 1 0 0,0 1-1 0 0,0-1 1 0 0,0 1-1 0 0,0-1 0 0 0,0 1 1 0 0,0-1-1 0 0,0 1 1 0 0,0-1-1 0 0,1 1 0 0 0,-1-1 1 0 0,1-6 190 0 0,-1 6-204 0 0,0 1 1 0 0,0 0 0 0 0,0 0 0 0 0,0-1 0 0 0,1 1 0 0 0,-1 0 0 0 0,0 0-1 0 0,0-1 1 0 0,0 1 0 0 0,0 0 0 0 0,0-1 0 0 0,0 1 0 0 0,1 0 0 0 0,-1 0-1 0 0,0 0 1 0 0,0-1 0 0 0,0 1 0 0 0,1 0 0 0 0,-1 0 0 0 0,0 0-1 0 0,0-1 1 0 0,0 1 0 0 0,1 0 0 0 0,-1 0 0 0 0,22-15 158 0 0,34-15 1 0 0,-49 27-130 0 0,0 0 1 0 0,0 1 0 0 0,1 0 0 0 0,-1 0-1 0 0,1 1 1 0 0,0 0 0 0 0,-1 0-1 0 0,1 1 1 0 0,0 0 0 0 0,-1 0 0 0 0,1 1-1 0 0,-1 0 1 0 0,1 0 0 0 0,0 1 0 0 0,-1 0-1 0 0,0 0 1 0 0,14 7 0 0 0,-18-8-24 0 0,-1 1 0 0 0,0-1 1 0 0,1 1-1 0 0,-1 0 0 0 0,0 0 1 0 0,0 0-1 0 0,0 0 0 0 0,-1 0 0 0 0,1 0 1 0 0,0 0-1 0 0,1 3 0 0 0,13 29 66 0 0,-12-25-58 0 0,-3-5-14 0 0,0-1 0 0 0,0 1 0 0 0,0-1 0 0 0,-1 1 0 0 0,1 0 0 0 0,-1-1 0 0 0,0 1 0 0 0,0-1 0 0 0,0 1 0 0 0,-1 0 0 0 0,1-1 0 0 0,-1 1 0 0 0,0-1 0 0 0,0 1 0 0 0,0-1 0 0 0,0 0 0 0 0,-1 1 0 0 0,1-1 0 0 0,-1 0 0 0 0,0 0 0 0 0,0 0 0 0 0,0 0 0 0 0,-1 0 0 0 0,-2 3 0 0 0,-5 1 0 0 0,0 0 0 0 0,-1-1 0 0 0,-19 9 0 0 0,-5 2 2 0 0,25-11-7 0 0,0 0 0 0 0,-1-1 0 0 0,0-1 0 0 0,0 0 0 0 0,0 0 0 0 0,-22 3 0 0 0,19-5 0 0 0,-24 5 0 0 0,0-3 0 0 0,-65 0 0 0 0,95-5 0 0 0,0 0 0 0 0,0 0 0 0 0,0-1 0 0 0,0 0 0 0 0,1-1 0 0 0,-1 1 0 0 0,1-2 0 0 0,-1 1 0 0 0,1-1 0 0 0,0 0 0 0 0,0 0 1 0 0,1-1-1 0 0,-1 0 0 0 0,1 0 0 0 0,-9-10 0 0 0,13 12 2 0 0,1 0 0 0 0,-1 0 1 0 0,1 0-1 0 0,-1 0 0 0 0,1 0 1 0 0,0 0-1 0 0,0-1 0 0 0,0 1 1 0 0,0 0-1 0 0,1-1 0 0 0,0 1 0 0 0,-1 0 1 0 0,1-6-1 0 0,1-4 14 0 0,1 0 1 0 0,3-15-1 0 0,-4 22-9 0 0,6-23 41 0 0,2 1-1 0 0,18-45 1 0 0,35-54 112 0 0,-37 76-82 0 0,-12 25-230 0 0,65-119-1408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47.5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1415 10 14168 0 0,'-1'-1'13'0'0,"0"0"0"0"0,1 1 0 0 0,-1-1 0 0 0,1 0 0 0 0,-1 1 0 0 0,0-1 0 0 0,0 0 0 0 0,1 1 0 0 0,-1-1 0 0 0,0 1 0 0 0,0-1 0 0 0,0 1 0 0 0,1 0 0 0 0,-1-1 0 0 0,0 1 0 0 0,0 0 0 0 0,0 0 0 0 0,0-1 1 0 0,0 1-1 0 0,0 0 0 0 0,0 0 0 0 0,0 0 0 0 0,0 0 0 0 0,0 0 0 0 0,0 0 0 0 0,-1 1 0 0 0,-27 4 449 0 0,0 3 15 0 0,-36 17-1 0 0,30-11-330 0 0,8-2-59 0 0,-1 1 0 0 0,2 0-1 0 0,0 3 1 0 0,0 0 0 0 0,2 1 0 0 0,-31 27 0 0 0,23-16-40 0 0,1-2 7 0 0,2 1 0 0 0,-41 48 0 0 0,56-57-33 0 0,0 1 1 0 0,2 0-1 0 0,-19 40 0 0 0,30-56-19 0 0,0 1 0 0 0,0 0 0 0 0,0 0 0 0 0,1 0 0 0 0,0 0-1 0 0,0 1 1 0 0,0-1 0 0 0,0 0 0 0 0,1 0 0 0 0,-1 0 0 0 0,1 0 0 0 0,0-1-1 0 0,0 1 1 0 0,3 5 0 0 0,2 12 2 0 0,2 9-1 0 0,1 0 0 0 0,22 49-1 0 0,-28-72-2 0 0,-1 0 0 0 0,0 0 0 0 0,0 0 0 0 0,-1 0 0 0 0,1 10 0 0 0,-1 35 0 0 0,-1-49 0 0 0,-1 1 0 0 0,1-1 0 0 0,-1 0 0 0 0,0 1 0 0 0,0-1 0 0 0,0 0 0 0 0,-1 0 0 0 0,1 1 0 0 0,-1-1 0 0 0,0 0 0 0 0,1 0 0 0 0,-4 2 0 0 0,-4 10 0 0 0,2-4-1 0 0,1 0-1 0 0,-2 0 1 0 0,1-1-1 0 0,-1-1 1 0 0,-13 12-1 0 0,-4 5-3 0 0,17-17 1 0 0,-1 0 0 0 0,-1-1 0 0 0,-15 12 0 0 0,-17 4-34 0 0,-60 26 1 0 0,83-41 20 0 0,-22 7-55 0 0,-67 18-1 0 0,91-29 46 0 0,-15 3-20 0 0,-1-2 1 0 0,-52 2-1 0 0,70-6 35 0 0,7-2 4 0 0,0 0 1 0 0,0-1-1 0 0,0 1 1 0 0,0-2-1 0 0,0 1 1 0 0,0-1-1 0 0,-13-4 1 0 0,8 0-1 0 0,0 1 1 0 0,0-2 0 0 0,-18-11-1 0 0,26 15 8 0 0,1 0-1 0 0,0-1 1 0 0,0 1-1 0 0,0-1 1 0 0,1 0-1 0 0,-1 0 1 0 0,1 0-1 0 0,0 0 0 0 0,0 0 1 0 0,0-1-1 0 0,1 0 1 0 0,-1 1-1 0 0,1-1 1 0 0,0 0-1 0 0,-1-6 0 0 0,1 2 2 0 0,1 1 0 0 0,0 0 0 0 0,0 0 0 0 0,1 0 0 0 0,0-1 0 0 0,1 1 0 0 0,0 0 0 0 0,0 0 0 0 0,3-10 0 0 0,3-8 25 0 0,2 0 1 0 0,1 0 0 0 0,2 1 0 0 0,0 1 0 0 0,1 0-1 0 0,25-33 1 0 0,104-119-1224 0 0,-116 147 264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48.3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3123 0 13560 0 0,'-31'56'200'0'0,"-52"98"832"0"0,76-142-906 0 0,2-3-37 0 0,0-1-1 0 0,-1 0 0 0 0,0 0 1 0 0,0 0-1 0 0,-1-1 0 0 0,0 0 1 0 0,-9 7-1 0 0,8-8 26 0 0,1 1 1 0 0,-1 0-1 0 0,-11 15 0 0 0,16-19-107 0 0,1-1 0 0 0,0 1 0 0 0,-1-1 0 0 0,0 0 0 0 0,0 0 0 0 0,1 0 0 0 0,-1 0 0 0 0,0 0 0 0 0,-1-1 0 0 0,1 1 0 0 0,0-1 0 0 0,0 0 0 0 0,-1 0 0 0 0,1 0 0 0 0,0 0 0 0 0,-6 0 0 0 0,5-1-2 0 0,0 1-1 0 0,0-1 1 0 0,0 0 0 0 0,0-1-1 0 0,0 1 1 0 0,0-1 0 0 0,0 0 0 0 0,0 0-1 0 0,0 0 1 0 0,0 0 0 0 0,1-1-1 0 0,-1 1 1 0 0,0-1 0 0 0,-3-2 0 0 0,-85-70-5 0 0,87 70 2 0 0,0 0 0 0 0,0 0 0 0 0,-1 0 1 0 0,0 1-1 0 0,1 0 0 0 0,-1 0 1 0 0,0 1-1 0 0,-1-1 0 0 0,1 1 1 0 0,0 1-1 0 0,-1-1 0 0 0,-9 0 1 0 0,3 1 2 0 0,-1 0 1 0 0,0 1 0 0 0,1 1-1 0 0,-1 0 1 0 0,-13 4 0 0 0,-4 3 7 0 0,0 1 0 0 0,-46 21 1 0 0,32-12 1 0 0,28-10-9 0 0,0 1 0 0 0,0 0 0 0 0,1 1 0 0 0,-21 17 0 0 0,-3 2 4 0 0,-91 72 37 0 0,82-61-21 0 0,39-32-15 0 0,2 0 0 0 0,-1 0 0 0 0,1 1 0 0 0,0 0 0 0 0,1 0 0 0 0,0 1 1 0 0,-8 15-1 0 0,13-21-3 0 0,1-1 0 0 0,-1 0 0 0 0,1 1 1 0 0,0-1-1 0 0,0 4 0 0 0,0-6-3 0 0,1 0 0 0 0,0 0 0 0 0,0 0-1 0 0,0 1 1 0 0,0-1 0 0 0,0 0 0 0 0,0 0 0 0 0,0 0 0 0 0,0 0-1 0 0,0 0 1 0 0,0 0 0 0 0,1 0 0 0 0,-1 0 0 0 0,0 0 0 0 0,1 0-1 0 0,-1 0 1 0 0,1 0 0 0 0,-1 0 0 0 0,1 0 0 0 0,0 0 0 0 0,-1 0 0 0 0,1-1-1 0 0,1 2 1 0 0,6 4 12 0 0,-1 0-5 0 0,0-1 0 0 0,0 0 0 0 0,1 0 0 0 0,0-1 0 0 0,0 0 0 0 0,0 0-1 0 0,0-1 1 0 0,9 3 0 0 0,60 5 60 0 0,32 14 52 0 0,-100-23-103 0 0,-1 1-1 0 0,1 1 1 0 0,-1 0-1 0 0,0 0 0 0 0,16 10 1 0 0,-10-5 19 0 0,-13-9-36 0 0,-1 1 0 0 0,1-1 0 0 0,0 1 0 0 0,0-1 0 0 0,-1 1 0 0 0,1-1 0 0 0,0 1 0 0 0,-1-1 0 0 0,1 1 0 0 0,0-1 0 0 0,-1 1 0 0 0,1 0 0 0 0,-1 0 0 0 0,1-1 0 0 0,-1 1 0 0 0,0 0 0 0 0,1 0 0 0 0,-1-1 0 0 0,0 1 0 0 0,1 0 0 0 0,-1 0 0 0 0,0 0 0 0 0,0 0 0 0 0,0-1 0 0 0,0 1 0 0 0,1 0 0 0 0,-1 0 1 0 0,-1 0-1 0 0,1 0 0 0 0,0 0 0 0 0,0-1 0 0 0,0 1 0 0 0,0 0 0 0 0,-1 0 0 0 0,1 0 0 0 0,0 0 0 0 0,0-1 0 0 0,-2 2 0 0 0,-1 3 11 0 0,0 0 1 0 0,-1-1-1 0 0,0 1 0 0 0,0-1 1 0 0,-5 4-1 0 0,-2 3 8 0 0,-9 5-5 0 0,0 0 1 0 0,-1-1-1 0 0,-1-1 1 0 0,0-1-1 0 0,-29 13 0 0 0,31-18-2 0 0,0-1 0 0 0,-1 0 0 0 0,0-2 0 0 0,-1 0 0 0 0,1-1 0 0 0,-1-1 0 0 0,0-2 0 0 0,0 0 0 0 0,-26-2 0 0 0,13-4 19 0 0,28 3-11 0 0,0 1-1 0 0,0 0 0 0 0,-1 0 0 0 0,-9 1 0 0 0,7 0 16 0 0,4 1 50 0 0,0 9 2 0 0,0 0-59 0 0,-138 178 150 0 0,138-181-174 0 0,-15 15 23 0 0,0 0 0 0 0,-2-1-1 0 0,0-1 1 0 0,-1-1 0 0 0,-40 24-1 0 0,57-39-21 0 0,0-1 0 0 0,0 1-1 0 0,0-1 1 0 0,0 0-1 0 0,-1-1 1 0 0,1 1-1 0 0,-1-2 1 0 0,-8 2-1 0 0,4-2 9 0 0,0 0 0 0 0,0-1 0 0 0,0-1 0 0 0,-17-3 0 0 0,24 3-9 0 0,0 0-1 0 0,0-1 1 0 0,0 1 0 0 0,0-1 0 0 0,0 0 0 0 0,0-1-1 0 0,0 0 1 0 0,1 1 0 0 0,-1-1 0 0 0,1-1 0 0 0,0 1-1 0 0,-6-6 1 0 0,-3-6 24 0 0,0 0 0 0 0,-11-18 0 0 0,8 10 5 0 0,12 18-31 0 0,0-1 0 0 0,0 0 0 0 0,1 1 0 0 0,0-1 0 0 0,0-1 0 0 0,0 1 0 0 0,1 0 0 0 0,0-1 0 0 0,0 0 0 0 0,0 1 0 0 0,1-1 0 0 0,0 0 0 0 0,1 0 0 0 0,-1 1 0 0 0,1-1 0 0 0,1-8 0 0 0,14-102 50 0 0,-15 105-59 0 0,0 12-5 0 0,-1 2-4 0 0,-1 4 10 0 0,-2 0-1 0 0,1 0 1 0 0,-1 0 0 0 0,0-1 0 0 0,-7 9-1 0 0,-29 26-8 0 0,39-39 11 0 0,-17 16-5 0 0,-1-1 0 0 0,0 0 0 0 0,-1-1 0 0 0,-1-2 0 0 0,0 0 0 0 0,-37 16 0 0 0,-62 14-24 0 0,98-35 25 0 0,-95 33-16 0 0,-47-7-10 0 0,83-18 17 0 0,18-5-7 0 0,-1-3-1 0 0,-89 0 1 0 0,131-8-774 0 0,0-2 1 0 0,-24-3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48.8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327 0 11352 0 0,'-9'4'0'0'0,"-2"-1"0"0"0,-8 6 46 0 0,2 1-1 0 0,0 0 1 0 0,0 2 0 0 0,1 0 0 0 0,0 0 0 0 0,1 2 0 0 0,0 0-1 0 0,1 0 1 0 0,1 2 0 0 0,-17 24 0 0 0,12-12 48 0 0,1 1 1 0 0,2 0-1 0 0,1 1 1 0 0,1 1-1 0 0,-15 54 0 0 0,25-71-36 0 0,0-1-1 0 0,0 1 1 0 0,1-1-1 0 0,0 24 1 0 0,3-30-26 0 0,-1 0 0 0 0,1 0 0 0 0,0 0 0 0 0,0-1 0 0 0,1 1 0 0 0,0-1 0 0 0,0 1 0 0 0,1-1 0 0 0,-1 0 0 0 0,1 1 0 0 0,6 6 0 0 0,-7-9-10 0 0,1-1 0 0 0,0 0 0 0 0,0 0-1 0 0,0-1 1 0 0,0 1 0 0 0,1 0 0 0 0,-1-1 0 0 0,1 0-1 0 0,-1 0 1 0 0,1 0 0 0 0,0 0 0 0 0,0-1 0 0 0,0 0-1 0 0,4 2 1 0 0,-4-2 3 0 0,1 0 0 0 0,0-1-1 0 0,-1 1 1 0 0,1-1 0 0 0,0 1-1 0 0,-1-2 1 0 0,1 1 0 0 0,0 0-1 0 0,-1-1 1 0 0,1 0 0 0 0,0 0 0 0 0,4-2-1 0 0,0-1 2 0 0,0 0-1 0 0,0-1 1 0 0,0 0-1 0 0,0-1 0 0 0,-1 0 1 0 0,0 0-1 0 0,0-1 1 0 0,-1 0-1 0 0,0-1 1 0 0,0 1-1 0 0,8-13 1 0 0,-4 3-1761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49.1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13560 0 0,'3'1'0'0'0,"0"3"0"0"0,1 7 0 0 0,3-5 24 0 0,7-5 8 0 0,6 7-8 0 0,14 6 8 0 0,1-13 40 0 0,3-2 0 0 0,10-2 0 0 0,3 6 0 0 0,1-6-40 0 0,0-4 16 0 0,3-2-8 0 0,0 2 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49.5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204 1 11552 0 0,'-14'8'0'0'0,"-44"36"113"0"0,50-37-72 0 0,-1 0 0 0 0,1 0 1 0 0,1 1-1 0 0,-1 0 0 0 0,-11 17 0 0 0,4-1 128 0 0,-12 26 0 0 0,22-39-71 0 0,0 0 0 0 0,1 0 0 0 0,0 1 0 0 0,1 0 0 0 0,0-1-1 0 0,-2 19 1 0 0,4-23-28 0 0,1 0-1 0 0,0 0 0 0 0,0 1 1 0 0,0-1-1 0 0,1 0 0 0 0,0 0 1 0 0,1 1-1 0 0,-1-1 0 0 0,2 0 1 0 0,-1-1-1 0 0,1 1 1 0 0,3 6-1 0 0,-5-11-55 0 0,0 0-1 0 0,0 0 1 0 0,1 0-1 0 0,-1 0 1 0 0,1-1 0 0 0,0 1-1 0 0,-1-1 1 0 0,1 1 0 0 0,0-1-1 0 0,0 1 1 0 0,0-1 0 0 0,0 0-1 0 0,0 0 1 0 0,0 0 0 0 0,0 0-1 0 0,0-1 1 0 0,0 1 0 0 0,0 0-1 0 0,1-1 1 0 0,-1 1-1 0 0,0-1 1 0 0,0 0 0 0 0,1 0-1 0 0,-1 0 1 0 0,0 0 0 0 0,0 0-1 0 0,1-1 1 0 0,-1 1 0 0 0,2-1-1 0 0,8-2 19 0 0,-1-1-1 0 0,0 0 1 0 0,0-1-1 0 0,14-7 1 0 0,-18 8-22 0 0,3-1 6 0 0,0-2 1 0 0,0 1-1 0 0,-1-1 0 0 0,0-1 0 0 0,9-8 0 0 0,39-48 53 0 0,-25 26-39 0 0,1 2-6 0 0,49-72-1 0 0,-62 77-1852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49.9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95 1 9144 0 0,'0'4'41'0'0,"0"0"0"0"0,1 0 0 0 0,0 0-1 0 0,-1 0 1 0 0,1-1 0 0 0,1 1 0 0 0,-1 0 0 0 0,1 0 0 0 0,1 3 0 0 0,4 5 345 0 0,12 15-1 0 0,3 5 35 0 0,-13-14-313 0 0,-1-1 1 0 0,-1 2-1 0 0,0-1 1 0 0,-1 1-1 0 0,-1 0 0 0 0,-1 0 1 0 0,-1 0-1 0 0,0 1 1 0 0,-1 22-1 0 0,-2-35-84 0 0,0 1-1 0 0,-1 0 0 0 0,1-1 1 0 0,-2 1-1 0 0,1-1 0 0 0,-1 1 1 0 0,0-1-1 0 0,-1 1 0 0 0,-4 7 1 0 0,5-11-16 0 0,0-1 0 0 0,0 0 0 0 0,0 0 0 0 0,0-1 0 0 0,0 1 0 0 0,-1 0 0 0 0,1-1 0 0 0,-1 1 0 0 0,0-1 0 0 0,0 0 0 0 0,0 0 0 0 0,0 0 0 0 0,0 0 1 0 0,0-1-1 0 0,-1 1 0 0 0,1-1 0 0 0,-1 0 0 0 0,1 0 0 0 0,-1 0 0 0 0,1 0 0 0 0,-5 0 0 0 0,1-1 0 0 0,1 1 1 0 0,-1-2-1 0 0,1 1 1 0 0,-1-1-1 0 0,1 0 0 0 0,0 0 1 0 0,-1-1-1 0 0,1 0 1 0 0,0 0-1 0 0,0 0 1 0 0,0-1-1 0 0,0 0 0 0 0,0 0 1 0 0,1 0-1 0 0,-8-6 1 0 0,12 8-5 0 0,0 0 1 0 0,0 1 0 0 0,0-1 0 0 0,0 0 0 0 0,0 0 0 0 0,0 0 0 0 0,0 0-1 0 0,0 0 1 0 0,0 0 0 0 0,0 0 0 0 0,0-1 0 0 0,1 1 0 0 0,-1 0 0 0 0,0 0-1 0 0,1-1 1 0 0,-1 1 0 0 0,1 0 0 0 0,0-1 0 0 0,-1 1 0 0 0,1 0 0 0 0,0-3-1 0 0,0 0 6 0 0,1 0-1 0 0,0-1 1 0 0,0 1-1 0 0,0 0 1 0 0,0 0-1 0 0,2-4 1 0 0,3-6 15 0 0,1 1 1 0 0,0-1 0 0 0,0 1 0 0 0,2 1 0 0 0,-1 0 0 0 0,2 0 0 0 0,-1 0-1 0 0,18-14 1 0 0,13-9 76 0 0,48-32 0 0 0,-48 38-26 0 0,7-5-1634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2.6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3652 447 9240 0 0,'0'0'806'0'0,"-11"2"-595"0"0,-5 1-102 0 0,-23 1 1 0 0,9-4 50 0 0,-38-6 0 0 0,17 2 2 0 0,-165-15 354 0 0,54 4-350 0 0,-42-8-6 0 0,25 2-71 0 0,-256-31 79 0 0,-507-25 32 0 0,661 78-119 0 0,133 1-34 0 0,-279 19 134 0 0,225-10-53 0 0,94-8-6 0 0,92-2-73 0 0,-27-2 0 0 0,37 0-27 0 0,-1 0-1 0 0,0 0 1 0 0,1-1-1 0 0,-1 0 1 0 0,1 0-1 0 0,-10-5 1 0 0,9 4 4 0 0,6 2-14 0 0,0 1-1 0 0,0-1 1 0 0,0 1-1 0 0,0-1 0 0 0,0 1 1 0 0,0-1-1 0 0,1 1 0 0 0,-1-1 1 0 0,0 0-1 0 0,0 1 1 0 0,-1-3-1 0 0,2 3-6 0 0,0-1-1 0 0,0 1 1 0 0,0-1-1 0 0,0 0 1 0 0,0 1 0 0 0,0-1-1 0 0,0 1 1 0 0,1-1 0 0 0,-1 1-1 0 0,0-1 1 0 0,0 0-1 0 0,0 1 1 0 0,1-1 0 0 0,-1 1-1 0 0,0-1 1 0 0,1 1 0 0 0,-1-1-1 0 0,0 1 1 0 0,1-1 0 0 0,-1 1-1 0 0,1 0 1 0 0,-1-1-1 0 0,1 1 1 0 0,-1-1 0 0 0,1 1-1 0 0,0-1 1 0 0,23-21 54 0 0,-18 15-51 0 0,1 1-1 0 0,1-1 0 0 0,-1 1 1 0 0,1 0-1 0 0,0 1 0 0 0,14-7 1 0 0,32-16 8 0 0,-27 14-12 0 0,45-17 1 0 0,-36 20-2 0 0,39-16 1 0 0,-46 18-7 0 0,-20 7 0 0 0,-1-1 1 0 0,15-6-1 0 0,-21 8 2 0 0,-1 0 1 0 0,1 0-1 0 0,0 0 1 0 0,0 0 0 0 0,-1 0-1 0 0,1-1 1 0 0,0 1-1 0 0,-1-1 1 0 0,1 1-1 0 0,-1-1 1 0 0,0 1-1 0 0,0-1 1 0 0,1 0-1 0 0,-1 0 1 0 0,0 0-1 0 0,0-2 1 0 0,-1 1-25 0 0,-3 5 7 0 0,-4 1 10 0 0,1 1 0 0 0,-1-2 1 0 0,-11 4-1 0 0,-14 6-3 0 0,-118 42-20 0 0,129-46 26 0 0,-27 15 1 0 0,-3 1-3 0 0,46-22 7 0 0,0 0 0 0 0,0 0 0 0 0,1 1-1 0 0,-1 0 1 0 0,1 0 0 0 0,0 0 0 0 0,-1 0 0 0 0,1 0 0 0 0,1 1 0 0 0,-1 0-1 0 0,-4 5 1 0 0,7-6 0 0 0,-1 0 0 0 0,0 0 0 0 0,1 0 0 0 0,0 0 0 0 0,0 0 0 0 0,0 1 0 0 0,0-1 0 0 0,0 0 0 0 0,1 0 0 0 0,-1 1 0 0 0,1-1 0 0 0,0 1 0 0 0,0-1 1 0 0,0 0-1 0 0,0 1 0 0 0,1-1 0 0 0,-1 0 0 0 0,3 6 0 0 0,1 4 2 0 0,1-1 1 0 0,0 0 0 0 0,1 0 0 0 0,0 0 0 0 0,1-1-1 0 0,14 19 1 0 0,0-5 12 0 0,38 35 0 0 0,-35-37 12 0 0,2-1 1 0 0,0-2-1 0 0,1 0 1 0 0,1-2-1 0 0,1-1 0 0 0,54 22 1 0 0,-49-25 26 0 0,0-2 1 0 0,1-2-1 0 0,41 8 0 0 0,93 3-1559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3.4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51 159 8640 0 0,'-9'18'149'0'0,"1"1"1"0"0,1 0-1 0 0,1 0 1 0 0,0 1-1 0 0,2 0 1 0 0,0 0-1 0 0,1 0 1 0 0,1 0-1 0 0,1 1 1 0 0,1-1-1 0 0,0 0 1 0 0,2 1-1 0 0,0-1 1 0 0,2 0-1 0 0,7 25 1 0 0,-5-25 8 0 0,0 1 0 0 0,2-1 0 0 0,1 0 0 0 0,0-1 0 0 0,2 0 1 0 0,0-1-1 0 0,25 32 0 0 0,-25-37-104 0 0,0-1 0 0 0,1 0 0 0 0,1-1 0 0 0,0 0 0 0 0,0-1 0 0 0,1-1-1 0 0,0 0 1 0 0,29 13 0 0 0,-7-6 31 0 0,43 12 0 0 0,-65-24-64 0 0,0-1-1 0 0,1 0 0 0 0,-1-1 0 0 0,1-1 1 0 0,-1 0-1 0 0,25-2 0 0 0,-8-2 7 0 0,-1-2 1 0 0,0 0-1 0 0,0-3 0 0 0,30-10 0 0 0,97-50 17 0 0,-123 51-26 0 0,-2-2 0 0 0,48-35 0 0 0,-72 47-14 0 0,0-1 0 0 0,0 1 0 0 0,0-2 0 0 0,-1 1 0 0 0,0-1 0 0 0,7-11 0 0 0,28-63 38 0 0,-41 80-40 0 0,6-13 6 0 0,-1 0 1 0 0,-1 0 0 0 0,-1 0-1 0 0,0-1 1 0 0,-1 0-1 0 0,0 0 1 0 0,-2 0 0 0 0,0 0-1 0 0,-1 0 1 0 0,-2-19 0 0 0,-1 18 1 0 0,0-1 0 0 0,-1 0 0 0 0,0 0 0 0 0,-2 1 1 0 0,0 0-1 0 0,-1 0 0 0 0,-1 1 0 0 0,-18-30 0 0 0,20 39-3 0 0,1 0 0 0 0,-1 0 1 0 0,0 1-1 0 0,-1-1 0 0 0,1 2 0 0 0,-2-1 0 0 0,1 1 0 0 0,-1 0 0 0 0,1 0 0 0 0,-2 1 0 0 0,1 0 1 0 0,-1 1-1 0 0,1 0 0 0 0,-1 0 0 0 0,0 1 0 0 0,0 0 0 0 0,-1 0 0 0 0,1 1 0 0 0,-1 0 0 0 0,1 1 1 0 0,-1 0-1 0 0,0 1 0 0 0,-9 0 0 0 0,-13 3 10 0 0,0 2 0 0 0,1 1 0 0 0,0 2-1 0 0,0 1 1 0 0,-47 20 0 0 0,-32 19 45 0 0,99-42-42 0 0,-17 12 0 0 0,5-3 20 0 0,23-13-231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3.7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6824 0 0,'9'49'77'0'0,"-3"1"0"0"0,1 65-1 0 0,-7-85-42 0 0,4 165 560 0 0,-1-156-281 0 0,2-1 1 0 0,1 1-1 0 0,12 38 1 0 0,-13-63-95 0 0,1 1-1 0 0,0-1 1 0 0,0 0 0 0 0,2-1 0 0 0,-1 1 0 0 0,2-2 0 0 0,17 22-1 0 0,-25-32-170 0 0,0-1 0 0 0,1 1-1 0 0,-1-1 1 0 0,1 1 0 0 0,-1-1 0 0 0,1 1-1 0 0,0-1 1 0 0,-1 0 0 0 0,1 0-1 0 0,0 0 1 0 0,0 0 0 0 0,0 0-1 0 0,0 0 1 0 0,0-1 0 0 0,0 1 0 0 0,0-1-1 0 0,0 1 1 0 0,0-1 0 0 0,0 0-1 0 0,0 0 1 0 0,0 0 0 0 0,0 0 0 0 0,0 0-1 0 0,0 0 1 0 0,0 0 0 0 0,2-1-1 0 0,6-4 89 0 0,-1 1 0 0 0,0-1 0 0 0,0-1 0 0 0,10-7 0 0 0,30-29 252 0 0,-21 16-78 0 0,41-53 0 0 0,15-36 184 0 0,-31 41-220 0 0,-11 15-50 0 0,35-45 163 0 0,55-49 315 0 0,-109 127-549 0 0,3-4-1989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0.9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 7 15376 0 0,'-1'-1'0'0'0,"-5"-5"0"0"0,5 9 0 0 0,2 0 0 0 0,5 1 0 0 0,-2 3 0 0 0,3 5 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4.0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0 423 8536 0 0,'0'11'44'0'0,"1"-1"1"0"0,4 20-1 0 0,-3-21 13 0 0,0-1 1 0 0,1 0-1 0 0,0 1 0 0 0,0-1 0 0 0,1 0 0 0 0,7 10 0 0 0,-7-12 8 0 0,0 0 0 0 0,1-1-1 0 0,-1 1 1 0 0,1-1 0 0 0,0 0-1 0 0,1-1 1 0 0,-1 1 0 0 0,1-1-1 0 0,0 0 1 0 0,0-1-1 0 0,0 1 1 0 0,1-1 0 0 0,-1 0-1 0 0,1-1 1 0 0,12 3 0 0 0,-5-1 22 0 0,0-1 0 0 0,1-1 0 0 0,0 0 1 0 0,-1-1-1 0 0,1-1 0 0 0,0 0 0 0 0,-1-1 1 0 0,25-5-1 0 0,111-39 118 0 0,-138 40-190 0 0,19-7 10 0 0,-1-2 1 0 0,39-23-1 0 0,-49 25-17 0 0,0-1-1 0 0,-2-1 1 0 0,27-25-1 0 0,-17 10 17 0 0,30-37-1 0 0,-50 54-8 0 0,0 0 0 0 0,0 0-1 0 0,-1 0 1 0 0,10-27 0 0 0,11-55 191 0 0,-25 80-126 0 0,0 0 0 0 0,1-22-1 0 0,-4 30-32 0 0,0 0-1 0 0,0 0 1 0 0,-1 0-1 0 0,1 0 1 0 0,-1 0-1 0 0,-1 0 1 0 0,1 0-1 0 0,-4-7 1 0 0,5 11-27 0 0,-1 1 0 0 0,0-1 0 0 0,0 1 0 0 0,0-1-1 0 0,0 1 1 0 0,0-1 0 0 0,-1 1 0 0 0,1 0 0 0 0,0 0 0 0 0,-1 0 0 0 0,1 0 0 0 0,0 0 0 0 0,-1 0 0 0 0,0 0 0 0 0,1 0 0 0 0,-1 0 0 0 0,1 0 0 0 0,-1 1 0 0 0,0-1 0 0 0,1 1 0 0 0,-1 0 0 0 0,0-1 0 0 0,0 1 0 0 0,1 0 0 0 0,-1 0 0 0 0,0 0 0 0 0,-2 0 0 0 0,-4 1 44 0 0,-1 0 0 0 0,1 1 0 0 0,0 0 0 0 0,-11 4 0 0 0,19-6-62 0 0,-20 7 85 0 0,0 1-1 0 0,0 1 1 0 0,1 1 0 0 0,0 0 0 0 0,-22 18 0 0 0,17-9 4 0 0,2 0 1 0 0,0 1-1 0 0,-25 31 1 0 0,10-3 48 0 0,2 2 0 0 0,2 2 1 0 0,-32 66-1 0 0,46-80-48 0 0,2 1 0 0 0,1 1 0 0 0,-10 43 0 0 0,23-72-60 0 0,1 1 0 0 0,0-1 0 0 0,0 1 0 0 0,2-1 1 0 0,-1 1-1 0 0,2 0 0 0 0,-1-1 0 0 0,2 1 0 0 0,-1-1 0 0 0,2 1 0 0 0,-1-1 1 0 0,7 16-1 0 0,-6-20-9 0 0,0 0 0 0 0,1 0 0 0 0,0 0 0 0 0,0 0 0 0 0,1-1 0 0 0,-1 0 0 0 0,1 0 0 0 0,0 0 0 0 0,1-1 0 0 0,0 1 0 0 0,0-1 0 0 0,0-1 0 0 0,0 1 0 0 0,1-1 0 0 0,-1 0 0 0 0,1-1 0 0 0,0 1 0 0 0,0-1 0 0 0,11 2 1 0 0,-8-2-4 0 0,0-1 1 0 0,1-1 0 0 0,-1 1 0 0 0,1-2 0 0 0,-1 0 0 0 0,1 0 0 0 0,-1-1 0 0 0,21-3 0 0 0,-12-1 4 0 0,1 0 0 0 0,-1-2 1 0 0,34-16-1 0 0,-35 13-674 0 0,0-1-1 0 0,30-25 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4.4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175 93 7936 0 0,'0'36'112'0'0,"-1"0"0"0"0,-7 37 0 0 0,-50 173 760 0 0,41-188-598 0 0,-14 45 189 0 0,16-63-266 0 0,5-11 96 0 0,-16 29 0 0 0,26-57-284 0 0,-1 1 30 0 0,0 0-1 0 0,0 0 0 0 0,0 0 0 0 0,0 0 1 0 0,0 0-1 0 0,1-1 0 0 0,-1 1 0 0 0,1 1 0 0 0,-1-1 1 0 0,1 0-1 0 0,0 0 0 0 0,-1 3 0 0 0,2-5-33 0 0,-1 0 0 0 0,0 0-1 0 0,0 0 1 0 0,0 0-1 0 0,0 0 1 0 0,0 0 0 0 0,0 0-1 0 0,0 0 1 0 0,0 0 0 0 0,0 0-1 0 0,0 0 1 0 0,0 0 0 0 0,0 0-1 0 0,0 0 1 0 0,0 1-1 0 0,0-1 1 0 0,0 0 0 0 0,0 0-1 0 0,0 0 1 0 0,1 0 0 0 0,-1 0-1 0 0,0 0 1 0 0,0 0-1 0 0,0 0 1 0 0,0 0 0 0 0,0 0-1 0 0,0 0 1 0 0,0 0 0 0 0,0-1-1 0 0,0 1 1 0 0,0 0-1 0 0,0 0 1 0 0,0 0 0 0 0,0 0-1 0 0,0 0 1 0 0,0 0 0 0 0,0 0-1 0 0,0 0 1 0 0,1 0 0 0 0,-1 0-1 0 0,0 0 1 0 0,0 0-1 0 0,0 0 1 0 0,0 0 0 0 0,0 0-1 0 0,0 0 1 0 0,0 0 0 0 0,0 0-1 0 0,0 0 1 0 0,0 0-1 0 0,0 0 1 0 0,0 0 0 0 0,0-1-1 0 0,0 1 1 0 0,0 0 0 0 0,0 0-1 0 0,0 0 1 0 0,0 0-1 0 0,0 0 1 0 0,0 0 0 0 0,5-12 146 0 0,-5 12-151 0 0,9-28 165 0 0,1-1-1 0 0,21-39 0 0 0,29-24 202 0 0,-28 45-172 0 0,-1 2 33 0 0,2 1-1 0 0,1 2 1 0 0,3 1 0 0 0,76-67-1 0 0,9 6 250 0 0,-84 70-741 0 0,2 2 0 0 0,0 2 0 0 0,48-25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4.7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1018 806 13360 0 0,'84'-127'145'0'0,"-26"39"143"0"0,-32 51-27 0 0,-1-1 0 0 0,23-51 0 0 0,-35 61-34 0 0,-1-1 1 0 0,11-46-1 0 0,-20 66-187 0 0,-1 0 1 0 0,-1-1-1 0 0,0 0 0 0 0,0 1 1 0 0,-1-1-1 0 0,0 0 0 0 0,-1 1 1 0 0,0-1-1 0 0,0 0 0 0 0,-1 1 1 0 0,-1-1-1 0 0,-4-11 0 0 0,4 13-37 0 0,-1 0 0 0 0,-1 0 1 0 0,1 1-1 0 0,-1-1 0 0 0,-1 1 0 0 0,1 1 0 0 0,-1-1 0 0 0,0 1 0 0 0,-1 0 0 0 0,1 0 0 0 0,-1 1 1 0 0,-1 0-1 0 0,1 0 0 0 0,-11-5 0 0 0,-8-5-8 0 0,11 6-10 0 0,-30-13 1 0 0,40 20 11 0 0,0 0 0 0 0,1 0 1 0 0,-1 1-1 0 0,0 0 1 0 0,0 0-1 0 0,0 1 1 0 0,0-1-1 0 0,0 1 0 0 0,0 0 1 0 0,-10 1-1 0 0,12 0-1 0 0,0 0 0 0 0,0 0 1 0 0,1 0-1 0 0,-1 0 0 0 0,0 1 0 0 0,1-1 0 0 0,-1 1 0 0 0,1 0 0 0 0,0-1 1 0 0,0 1-1 0 0,-4 3 0 0 0,-2 4-26 0 0,-10 14 1 0 0,10-12 9 0 0,-28 41-36 0 0,3 1 0 0 0,-29 62 0 0 0,17-30 16 0 0,-279 497-9 0 0,162-264 53 0 0,114-210 5 0 0,-33 115-1 0 0,26-10 99 0 0,54-208-104 0 0,-23 121 139 0 0,18-98-64 0 0,-2-1 0 0 0,-16 36-1 0 0,13-43-483 0 0,-1 0 0 0 0,0-1-1 0 0,-28 30 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5.1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16687 0 0,'14'3'0'0'0,"26"1"0"0"0,19 7 0 0 0,9 0 200 0 0,8-1 8 0 0,20-1 0 0 0,8-2 0 0 0,-1-6 40 0 0,-3 2 8 0 0,19 0-8 0 0,-2-20 16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5.4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225 0 11656 0 0,'-8'14'144'0'0,"0"1"94"0"0,0 1 0 0 0,1 0 1 0 0,-5 20-1 0 0,-9 52 572 0 0,-5 14 187 0 0,-14 28 346 0 0,-14 47-300 0 0,42-128-805 0 0,-10 81 0 0 0,18-97-738 0 0,2-1 1 0 0,1 0-1 0 0,6 48 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5.8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 1 13264 0 0,'-3'3'0'0'0,"-1"4"0"0"0,1-2 0 0 0,6 8 168 0 0,4 0 16 0 0,0 2-16 0 0,4 11 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6.1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744 0 13864 0 0,'-211'545'462'0'0,"102"-295"101"0"0,80-188-189 0 0,3 1-1 0 0,3 1 1 0 0,-25 111 0 0 0,44-151-215 0 0,0-1 0 0 0,0 44 0 0 0,4-55-113 0 0,0 0-1 0 0,1 0 1 0 0,1 0-1 0 0,0 0 0 0 0,1-1 1 0 0,0 1-1 0 0,6 13 1 0 0,-5-18-28 0 0,-1-1 0 0 0,1 1 0 0 0,0-1 1 0 0,0 0-1 0 0,1 0 0 0 0,0-1 0 0 0,0 1 0 0 0,0-1 0 0 0,0 0 1 0 0,1 0-1 0 0,0-1 0 0 0,0 0 0 0 0,10 6 0 0 0,-7-6-6 0 0,0 0 1 0 0,-1-1-1 0 0,2 0 0 0 0,-1 0 0 0 0,0-1 0 0 0,0 0 0 0 0,1 0 0 0 0,-1-1 1 0 0,19-1-1 0 0,-9-1-1 0 0,1-1 0 0 0,-1 0 0 0 0,0-2 0 0 0,0 0 0 0 0,0-1 0 0 0,0-1 0 0 0,30-15 0 0 0,152-84 18 0 0,-149 78-28 0 0,84-60-1 0 0,-85 49-2215 0 0</inkml:trace>
  <inkml:trace contextRef="#ctx0" brushRef="#br0" timeOffset="1">0 424 12760 0 0,'16'3'0'0'0,"18"1"0"0"0,28 3 0 0 0,5 4 144 0 0,7-1 8 0 0,13-4-8 0 0,5-8 8 0 0,-2-1 136 0 0,-5 2 8 0 0,7-6-8 0 0,3-11 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6.4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750 0 5224 0 0,'-1'1'0'0'0,"1"0"0"0"0,0-1 0 0 0,-1 1 0 0 0,1 0 0 0 0,-1-1 0 0 0,1 1 0 0 0,-1-1 0 0 0,1 1 0 0 0,-1-1 0 0 0,0 1 0 0 0,1-1 0 0 0,-2 1 0 0 0,-6 5 0 0 0,-10 10 163 0 0,0 1 0 0 0,1 0 0 0 0,-28 39 0 0 0,-37 70 705 0 0,-75 158 1473 0 0,102-179-1482 0 0,-72 143 675 0 0,35-63-644 0 0,61-126-442 0 0,-22 66 1 0 0,44-101-270 0 0,2 0 1 0 0,0 1 0 0 0,2-1 0 0 0,1 1 0 0 0,-2 50 0 0 0,6-63-97 0 0,1 0 0 0 0,0 0 0 0 0,1 0 0 0 0,1 0 0 0 0,0 0 0 0 0,7 17 1 0 0,-7-20-32 0 0,1-1 0 0 0,0 0 0 0 0,0 0 0 0 0,1 0 1 0 0,0-1-1 0 0,1 1 0 0 0,-1-1 0 0 0,1 0 0 0 0,8 6 1 0 0,-7-8-1 0 0,0 1 1 0 0,0-1-1 0 0,1 0 1 0 0,8 3 0 0 0,-13-6-39 0 0,0-1 0 0 0,0 0 0 0 0,0 0 0 0 0,0 0 0 0 0,0 0 0 0 0,0 0 0 0 0,0-1 0 0 0,1 1 0 0 0,-1-1 0 0 0,0 0 0 0 0,0 0 0 0 0,0 0 0 0 0,0-1 0 0 0,4 0 0 0 0,6-3 27 0 0,24-14 1 0 0,-23 11-1928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6.8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0 156 13968 0 0,'5'4'7'0'0,"0"0"1"0"0,1 0-1 0 0,-1 0 1 0 0,1 0 0 0 0,-1-1-1 0 0,9 4 1 0 0,38 12 84 0 0,-48-18-87 0 0,18 6 36 0 0,1-2 0 0 0,0-1 0 0 0,0 0 0 0 0,28-1-1 0 0,98-5 274 0 0,-92 0-176 0 0,187-22 253 0 0,-5-22-198 0 0,-32-17-1485 0 0,-198 59 704 0 0</inkml:trace>
  <inkml:trace contextRef="#ctx0" brushRef="#br0" timeOffset="1">1831 1 11760 0 0,'-11'17'0'0'0,"-15"14"0"0"0,-19 39 0 0 0,-3 17 96 0 0,5 6 0 0 0,-1 18 8 0 0,10-11-8 0 0,9-17 96 0 0,6-14 0 0 0,7-8 0 0 0,-1-9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7.1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 0 16280 0 0,'-3'2'0'0'0,"-5"1"0"0"0,3 5 0 0 0,1 3 223 0 0,4 11 1 0 0,6 7 0 0 0,5 12 0 0 0,3-5 16 0 0,3-9 0 0 0,3-4 0 0 0,5-12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1.2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0 137 15880 0 0,'0'0'0'0'0,"3"1"0"0"0,8 11 0 0 0,0-3 192 0 0,4 0 8 0 0,0 8-1 0 0,1 7-7 0 0,1-7-48 0 0,-5-5 0 0 0,-5 2 0 0 0,-2 0 8 0 0</inkml:trace>
  <inkml:trace contextRef="#ctx0" brushRef="#br0" timeOffset="1">567 0 13464 0 0,'2'3'0'0'0,"5"3"0"0"0,8 11 0 0 0,3 3 72 0 0,5 2 8 0 0,8 2-8 0 0,-1-9 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7.4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141 1 14064 0 0,'-16'62'17'0'0,"2"-11"55"0"0,-10 76-1 0 0,-14 110 721 0 0,30-203-545 0 0,-12 46 404 0 0,17-72-582 0 0,-11 38 481 0 0,13-40-307 0 0,0 0 1 0 0,-1 13-1 0 0,2-19-239 0 0,0 0-1 0 0,0 0 1 0 0,0 0-1 0 0,1 0 0 0 0,-1 0 1 0 0,0 0-1 0 0,0 0 0 0 0,0 0 1 0 0,0 0-1 0 0,0 0 1 0 0,0 0-1 0 0,0 0 0 0 0,0 0 1 0 0,0 0-1 0 0,0 0 0 0 0,0 0 1 0 0,0 0-1 0 0,0 0 0 0 0,0 0 1 0 0,0 0-1 0 0,0 0 1 0 0,0 0-1 0 0,0 0 0 0 0,0 0 1 0 0,0 0-1 0 0,0 0 0 0 0,1 0 1 0 0,-1 0-1 0 0,0 0 0 0 0,0 0 1 0 0,0 0-1 0 0,0 0 1 0 0,0 0-1 0 0,0 0 0 0 0,0 0 1 0 0,0 0-1 0 0,0 0 0 0 0,0 0 1 0 0,0 0-1 0 0,0 0 1 0 0,0 0-1 0 0,0 0 0 0 0,0 0 1 0 0,0 0-1 0 0,0 0 0 0 0,0 0 1 0 0,0 0-1 0 0,0 1 0 0 0,0-1 1 0 0,0 0-1 0 0,0 0 1 0 0,0 0-1 0 0,0 0 0 0 0,0 0 1 0 0,0 0-1 0 0,0 0 0 0 0,0 0 1 0 0,0 0-1 0 0,0 0 0 0 0,0 0 1 0 0,0 0-1 0 0,0 0 1 0 0,5-8 102 0 0,29-67 130 0 0,-14 31-77 0 0,27-47-1 0 0,-16 46-11 0 0,1 2-1 0 0,56-57 0 0 0,-64 75-82 0 0,2 1 0 0 0,0 1 1 0 0,2 1-1 0 0,1 1 0 0 0,0 2 0 0 0,1 1 0 0 0,1 2 0 0 0,51-20 0 0 0,-67 31-20 0 0,0 1 0 0 0,0 0 0 0 0,0 2 0 0 0,0-1 0 0 0,20 1 0 0 0,-31 2-34 0 0,-1 0-1 0 0,0 0 1 0 0,0 1-1 0 0,1-1 1 0 0,-1 1-1 0 0,0 0 1 0 0,0 0-1 0 0,0 0 1 0 0,0 0-1 0 0,0 0 1 0 0,0 1-1 0 0,0-1 1 0 0,0 1-1 0 0,-1 0 1 0 0,1 0-1 0 0,-1 0 1 0 0,1 0-1 0 0,-1 0 1 0 0,1 1-1 0 0,-1-1 1 0 0,2 4-1 0 0,0-1 3 0 0,-1 1 0 0 0,0-1 0 0 0,0 1 0 0 0,0 0 0 0 0,0 1 1 0 0,-1-1-1 0 0,0 0 0 0 0,-1 1 0 0 0,2 8 0 0 0,-1 9 25 0 0,0 0 0 0 0,-2 0 1 0 0,-6 45-1 0 0,-20 73 92 0 0,19-108-103 0 0,-7 31 29 0 0,-11 56 56 0 0,21-97-60 0 0,1 1 0 0 0,2 46-1 0 0,1-64-40 0 0,1 1 0 0 0,0-1 0 0 0,0 0 0 0 0,4 10 0 0 0,-5-15-7 0 0,1 0-1 0 0,0 0 1 0 0,0 0 0 0 0,0 0 0 0 0,0 0-1 0 0,0 0 1 0 0,0 0 0 0 0,1-1 0 0 0,-1 1-1 0 0,0 0 1 0 0,1-1 0 0 0,0 1-1 0 0,-1-1 1 0 0,1 1 0 0 0,0-1 0 0 0,0 0-1 0 0,3 2 1 0 0,-2-2-365 0 0,0 0 0 0 0,0 0 0 0 0,0-1 0 0 0,0 0 1 0 0,0 1-1 0 0,4-1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7.8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2228 0 13264 0 0,'-78'30'294'0'0,"29"-11"-69"0"0,0 2 0 0 0,-72 44 0 0 0,68-34-86 0 0,1 2-1 0 0,1 3 1 0 0,2 1 0 0 0,2 3-1 0 0,-64 70 1 0 0,105-103-118 0 0,1 0 1 0 0,0 0-1 0 0,0 0 1 0 0,1 1-1 0 0,0 0 0 0 0,0 0 1 0 0,1 0-1 0 0,0 0 1 0 0,-4 17-1 0 0,6-21-7 0 0,1 0-1 0 0,0-1 1 0 0,-1 1 0 0 0,1 0-1 0 0,1 0 1 0 0,-1 0-1 0 0,0 0 1 0 0,1-1-1 0 0,0 1 1 0 0,2 7 0 0 0,-2-9-3 0 0,1 1 0 0 0,-1-1 0 0 0,1 1 0 0 0,-1-1 0 0 0,1 1 0 0 0,0-1 0 0 0,0 0 0 0 0,0 0 1 0 0,0 0-1 0 0,0 0 0 0 0,1 0 0 0 0,-1-1 0 0 0,1 1 0 0 0,-1-1 0 0 0,6 3 0 0 0,-6-3-1 0 0,1 0 1 0 0,-1-1-1 0 0,1 1 0 0 0,-1 0 0 0 0,1-1 0 0 0,0 0 0 0 0,-1 0 1 0 0,1 1-1 0 0,4-2 0 0 0,26-5 76 0 0,-13 2-40 0 0,6-1 35 0 0,1-1 1 0 0,-1-1-1 0 0,0-1 1 0 0,38-17 0 0 0,97-64 346 0 0,-83 44-202 0 0,-43 23-7 0 0,60-49 0 0 0,-13 8 176 0 0,-75 58-339 0 0,6-5 73 0 0,-13 10-122 0 0,1 0-1 0 0,-1-1 1 0 0,1 1 0 0 0,-1 0-1 0 0,1 0 1 0 0,-1 0-1 0 0,1 0 1 0 0,-1 0-1 0 0,1 0 1 0 0,-1 0-1 0 0,1 0 1 0 0,-1 0-1 0 0,1 0 1 0 0,-1 0-1 0 0,1 0 1 0 0,-1 0-1 0 0,1 0 1 0 0,-1 0 0 0 0,1 0-1 0 0,-1 0 1 0 0,1 1-1 0 0,-1-1 1 0 0,0 0-1 0 0,1 0 1 0 0,-1 1-1 0 0,1-1 1 0 0,1 1 11 0 0,-1 1 0 0 0,0-1 1 0 0,1 0-1 0 0,-1 1 0 0 0,0-1 1 0 0,0 0-1 0 0,0 1 0 0 0,0-1 1 0 0,0 1-1 0 0,1 2 0 0 0,-1 0 25 0 0,-1 0-1 0 0,1-1 1 0 0,0 1 0 0 0,-1 0-1 0 0,0 0 1 0 0,0 0 0 0 0,0 4-1 0 0,-59 428 676 0 0,29-267-512 0 0,-31 138 122 0 0,14-106-62 0 0,-115 436 499 0 0,144-583-626 0 0,-39 85 0 0 0,38-102-53 0 0,-1 0 0 0 0,-48 64 0 0 0,52-82-51 0 0,-1-1 0 0 0,-1-1 0 0 0,0 0 0 0 0,-1-1 0 0 0,-38 23 0 0 0,-110 52 129 0 0,156-86-157 0 0,-26 13 26 0 0,-1-1 0 0 0,-1-2 0 0 0,-1-2 0 0 0,-47 10-1 0 0,17-9 12 0 0,0-3-1 0 0,-73 2 1 0 0,96-12-6 0 0,0-2-1 0 0,0-3 1 0 0,0-1-1 0 0,1-2 1 0 0,-86-25-1 0 0,1-20 53 0 0,110 42-71 0 0,1-1 0 0 0,0-1 0 0 0,1-1 0 0 0,-23-20 1 0 0,24 17 1 0 0,1-1-1 0 0,1-1 1 0 0,1 0 0 0 0,-24-38 0 0 0,23 27 17 0 0,1 1-1 0 0,-21-61 1 0 0,-7-69 74 0 0,14-3-12 0 0,-6-87 333 0 0,6 45-3473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8.5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0 537 11152 0 0,'4'-8'70'0'0,"-1"2"92"0"0,-1 0-1 0 0,1 1 1 0 0,1-1-1 0 0,-1 1 1 0 0,1 0-1 0 0,7-8 1 0 0,-7 8 0 0 0,1 0 0 0 0,-1 0 0 0 0,0 0 0 0 0,-1 0 0 0 0,5-9 0 0 0,-4 6-75 0 0,33-62 521 0 0,6-10-32 0 0,-33 64-493 0 0,0 1-1 0 0,1 0 1 0 0,13-13-1 0 0,-2 6 1 0 0,0 0-1 0 0,1 2 0 0 0,35-24 1 0 0,-28 24-16 0 0,0 2 0 0 0,2 1 0 0 0,52-20 0 0 0,-75 34-37 0 0,1 0 0 0 0,1 1 0 0 0,-1 1 0 0 0,0 0 1 0 0,0 0-1 0 0,1 1 0 0 0,10 1 0 0 0,-13-1-4 0 0,-1 1 0 0 0,0 0-1 0 0,0 1 1 0 0,0 0 0 0 0,-1 0-1 0 0,1 0 1 0 0,0 1 0 0 0,-1 0-1 0 0,1 0 1 0 0,10 8 0 0 0,21 20 178 0 0,44 45 0 0 0,-63-57-104 0 0,-1 2-1 0 0,-2 1 1 0 0,28 43-1 0 0,-40-58-67 0 0,-1-1 0 0 0,0 1 0 0 0,0 0 0 0 0,0 0 0 0 0,-1 0 0 0 0,0 0 0 0 0,0 0 0 0 0,-1 1 0 0 0,1-1 0 0 0,-2 0 0 0 0,1 1 0 0 0,-2 13 0 0 0,0-18-13 0 0,0 1 1 0 0,0-1-1 0 0,0 1 0 0 0,0-1 0 0 0,-1 0 0 0 0,0 0 0 0 0,1 1 1 0 0,-1-1-1 0 0,-4 4 0 0 0,-2 2 15 0 0,-13 12 0 0 0,9-11-9 0 0,-1-1 1 0 0,0-1-1 0 0,-1 0 0 0 0,0-1 0 0 0,-27 11 0 0 0,5-2 12 0 0,22-10-25 0 0,-1 2 8 0 0,-1-1 0 0 0,-30 8 0 0 0,-55 5 31 0 0,85-16-42 0 0,0-1 0 0 0,0 0-1 0 0,0-1 1 0 0,0 0 0 0 0,-30-2 0 0 0,32-1-5 0 0,5 1-1 0 0,-1-1 1 0 0,1 0 0 0 0,0 0-1 0 0,0-1 1 0 0,-1 0-1 0 0,1 0 1 0 0,-11-6-1 0 0,9 2 2 0 0,0 0 0 0 0,0-1 0 0 0,-18-16 0 0 0,24 19-3 0 0,0-1 0 0 0,1 0 1 0 0,-1 0-1 0 0,1 0 0 0 0,0 0 0 0 0,0-1 0 0 0,1 0 0 0 0,0 1 0 0 0,-5-11 0 0 0,6 5 3 0 0,0 1-1 0 0,0 0 0 0 0,1-1 0 0 0,0 1 0 0 0,0 0 0 0 0,1-1 0 0 0,1 1 0 0 0,0-1 0 0 0,3-13 0 0 0,3-8 12 0 0,19-52-1 0 0,-15 59-206 0 0,1 0 0 0 0,2 1-1 0 0,18-27 1 0 0,-23 36-1269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09.0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26 69 14464 0 0,'11'21'106'0'0,"0"1"1"0"0,-1 0 0 0 0,-2 0 0 0 0,0 1 0 0 0,9 46 0 0 0,-10-18 49 0 0,-2 0 1 0 0,-3 0 0 0 0,-2 1-1 0 0,-2-1 1 0 0,-3 0-1 0 0,-12 57 1 0 0,9-68-84 0 0,-16 89 85 0 0,7-18-45 0 0,-9 62 72 0 0,23-135-110 0 0,1 1-1 0 0,4 56 1 0 0,0-81-39 0 0,0 0 0 0 0,0 0 1 0 0,7 19-1 0 0,-7-27-18 0 0,0 0 0 0 0,1 0 0 0 0,0 0 0 0 0,0-1 0 0 0,0 1 0 0 0,1-1 0 0 0,0 0 0 0 0,0 0 0 0 0,8 8 0 0 0,-6-7 2 0 0,-2-3 4 0 0,0 1-1 0 0,0-1 0 0 0,0 0 1 0 0,6 4-1 0 0,-8-6-16 0 0,0-1 0 0 0,0 1 0 0 0,0 0 0 0 0,-1-1 0 0 0,1 1 0 0 0,0-1 0 0 0,0 0 0 0 0,0 0 0 0 0,0 1 0 0 0,0-1 1 0 0,0 0-1 0 0,0-1 0 0 0,0 1 0 0 0,0 0 0 0 0,3-1 0 0 0,10-4 31 0 0,1-1 0 0 0,-1 0-1 0 0,0-1 1 0 0,-1 0 0 0 0,0-1 0 0 0,17-13 0 0 0,75-67 161 0 0,-106 88-199 0 0,17-15 36 0 0,109-100 162 0 0,-10-11-50 0 0,161-247 172 0 0,-133 139-142 0 0,21-29 123 0 0,-95 174-104 0 0,-37 49-73 0 0,5 0 116 0 0,-27 32-113 0 0,-4 4-18 0 0,-7 5-102 0 0,1-1-1 0 0,-1 0 0 0 0,0 0 0 0 0,1 0 1 0 0,-1 0-1 0 0,0 0 0 0 0,1 0 1 0 0,-1 1-1 0 0,0-1 0 0 0,1 0 0 0 0,-1 0 1 0 0,0 1-1 0 0,0-1 0 0 0,1 0 0 0 0,-1 0 1 0 0,0 1-1 0 0,0-1 0 0 0,1 0 0 0 0,-1 1 1 0 0,0-1-1 0 0,0 0 0 0 0,0 1 1 0 0,0-1-1 0 0,0 0 0 0 0,1 1 0 0 0,-1-1 1 0 0,0 0-1 0 0,0 1 0 0 0,0 0 0 0 0,0 6 11 0 0,0 0 0 0 0,0 0 0 0 0,0 1 0 0 0,-1-1 0 0 0,0 0-1 0 0,-1 0 1 0 0,0 0 0 0 0,0 0 0 0 0,-3 7 0 0 0,-32 65 72 0 0,27-59-71 0 0,-107 199 108 0 0,77-152-71 0 0,-61 74-1 0 0,-19 3 28 0 0,23-30-12 0 0,37-47 16 0 0,-2-2-1 0 0,-3-3 1 0 0,-101 75 0 0 0,153-128-56 0 0,0-1 1 0 0,-1 0 0 0 0,-23 8-1 0 0,3-1 36 0 0,30-13-52 0 0,0-1 0 0 0,0 0-1 0 0,0 0 1 0 0,0 0 0 0 0,-1-1 0 0 0,1 1 0 0 0,0-1 0 0 0,0 0 0 0 0,0-1 0 0 0,0 1 0 0 0,0 0 0 0 0,-1-1 0 0 0,1 0 0 0 0,-6-2 0 0 0,7 2-351 0 0,1 0 1 0 0,-1 0 0 0 0,1-1 0 0 0,0 1 0 0 0,-1 0 0 0 0,1-1 0 0 0,-3-2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7.5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214 0 10544 0 0,'0'0'1112'0'0,"-1"13"-784"0"0,-23 178 774 0 0,-1 38-107 0 0,2 1-381 0 0,1-11-212 0 0,15-123-215 0 0,6-62-77 0 0,-2 0 0 0 0,-8 39 0 0 0,9-66-77 0 0,0 0 0 0 0,0 0 0 0 0,-1-1 0 0 0,0 1 1 0 0,0-1-1 0 0,-7 11 0 0 0,8-14-11 0 0,-1 0 0 0 0,1 0 0 0 0,-1 0 0 0 0,0 0 1 0 0,0 0-1 0 0,0-1 0 0 0,0 1 0 0 0,0-1 0 0 0,-1 0 1 0 0,1 0-1 0 0,-1 0 0 0 0,-7 2 0 0 0,10-3-138 0 0,-1-1-1 0 0,1 0 0 0 0,-1 0 1 0 0,1 0-1 0 0,-1 0 1 0 0,1 0-1 0 0,-1 0 1 0 0,1 0-1 0 0,-1 0 1 0 0,1-1-1 0 0,-1 1 0 0 0,1 0 1 0 0,-1-1-1 0 0,-2-1 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7.8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1 300 12160 0 0,'67'-22'345'0'0,"24"-6"-66"0"0,222-38 822 0 0,-86 20-257 0 0,-66 14-420 0 0,23-5 4 0 0,128-31-1980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8.2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0 594 9944 0 0,'1'5'56'0'0,"1"-1"1"0"0,0 1-1 0 0,-1-1 1 0 0,2 1 0 0 0,-1-1-1 0 0,0 0 1 0 0,1 1-1 0 0,0-1 1 0 0,0-1 0 0 0,0 1-1 0 0,0 0 1 0 0,1-1-1 0 0,0 0 1 0 0,-1 0 0 0 0,1 0-1 0 0,0 0 1 0 0,0 0-1 0 0,1-1 1 0 0,-1 0 0 0 0,0 0-1 0 0,1 0 1 0 0,0 0-1 0 0,-1-1 1 0 0,1 1 0 0 0,0-1-1 0 0,0-1 1 0 0,-1 1-1 0 0,8 0 1 0 0,7-3 173 0 0,0 0-1 0 0,-1-1 1 0 0,1 0 0 0 0,-1-2 0 0 0,0 0-1 0 0,19-8 1 0 0,-10 0 24 0 0,-1 0 1 0 0,26-19-1 0 0,45-37 197 0 0,-74 52-377 0 0,-9 6-31 0 0,1 0-1 0 0,-1-1 1 0 0,-1-1 0 0 0,0 0-1 0 0,-1-1 1 0 0,0 0 0 0 0,-1-1-1 0 0,10-17 1 0 0,7-22 73 0 0,-2-1 1 0 0,26-78-1 0 0,-50 128-108 0 0,0 0 4 0 0,0 0 0 0 0,-1-1 1 0 0,0 1-1 0 0,1-1 0 0 0,-2 1 1 0 0,1-1-1 0 0,-1 0 0 0 0,0 1 1 0 0,0-8-1 0 0,-2 3 12 0 0,2 7-8 0 0,0-1-1 0 0,-1 1 1 0 0,0-1-1 0 0,-1-5 0 0 0,1 8-9 0 0,1 0-1 0 0,-1 0 0 0 0,1 0 0 0 0,-1 0 0 0 0,0 0 0 0 0,1 1 1 0 0,-1-1-1 0 0,0 0 0 0 0,0 0 0 0 0,0 0 0 0 0,0 1 1 0 0,0-1-1 0 0,0 0 0 0 0,0 1 0 0 0,0-1 0 0 0,0 1 0 0 0,0-1 1 0 0,-1 0-1 0 0,-6-2 32 0 0,5 2-24 0 0,1 0 0 0 0,-1 0 0 0 0,0 0 0 0 0,1 0 0 0 0,-1 1 0 0 0,0-1 0 0 0,0 1 0 0 0,0 0 0 0 0,0 0 0 0 0,1 0 0 0 0,-1 0 0 0 0,-4 1 1 0 0,-9 3 24 0 0,-1 1 1 0 0,0 1 0 0 0,1 0 0 0 0,0 1 0 0 0,-27 17-1 0 0,15-5 29 0 0,1 0 0 0 0,-31 29 0 0 0,26-15 4 0 0,0 1 1 0 0,-29 43 0 0 0,32-37 71 0 0,-34 59 1 0 0,47-69-29 0 0,1 1 1 0 0,-21 61 0 0 0,32-75-62 0 0,1-1-1 0 0,0 0 1 0 0,1 1 0 0 0,1-1-1 0 0,0 1 1 0 0,1 0-1 0 0,1-1 1 0 0,1 1 0 0 0,0-1-1 0 0,1 1 1 0 0,1-1-1 0 0,0 0 1 0 0,1 0 0 0 0,1-1-1 0 0,1 1 1 0 0,8 15-1 0 0,-5-14 19 0 0,0-1 0 0 0,1 0 0 0 0,1-1 1 0 0,0 0-1 0 0,1 0 0 0 0,1-2 0 0 0,0 1 0 0 0,0-2 0 0 0,2 0 0 0 0,-1-1 0 0 0,2 0 0 0 0,-1-2 0 0 0,30 14 0 0 0,-28-17-24 0 0,0-1 0 0 0,0 0-1 0 0,0-1 1 0 0,0-1 0 0 0,1-1 0 0 0,21 1-1 0 0,111-11 184 0 0,-131 6-205 0 0,-1 0 0 0 0,0-2 0 0 0,1-1 0 0 0,22-8 0 0 0,9-8-2433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8.5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226 0 15072 0 0,'-26'44'21'0'0,"21"-33"25"0"0,1 1 0 0 0,0-1 1 0 0,1 1-1 0 0,0 0 0 0 0,0 0 1 0 0,0 13-1 0 0,1 73 314 0 0,3-78-248 0 0,1 21 321 0 0,16 79 1 0 0,-9-68-167 0 0,11 53 272 0 0,9 68 108 0 0,-26-149-555 0 0,0 14 79 0 0,0 38 1 0 0,-4-64-132 0 0,0 1-1 0 0,0-1 1 0 0,-1 0-1 0 0,-1 1 1 0 0,0-1 0 0 0,-1 0-1 0 0,-5 13 1 0 0,4-15-13 0 0,0 0 0 0 0,0 0 0 0 0,-1 0 0 0 0,0-1 0 0 0,-1 1 0 0 0,0-2 0 0 0,0 1 0 0 0,-1-1 0 0 0,0 0 0 0 0,-17 13 0 0 0,2-7 45 0 0,-1-1 0 0 0,-36 15 1 0 0,20-13-2494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8.9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749 0 14776 0 0,'-4'232'320'0'0,"-10"54"917"0"0,4-195-228 0 0,-26 100 0 0 0,-18 33 551 0 0,50-208-1393 0 0,-8 23 0 0 0,10-35-130 0 0,0 1 0 0 0,-1-1 0 0 0,1 0 0 0 0,-1 0 0 0 0,1 0 0 0 0,-1 0 0 0 0,0 0 0 0 0,-1 0 0 0 0,-4 3 0 0 0,7-6-33 0 0,0 0-1 0 0,0 0 0 0 0,0 0 0 0 0,-1 0 0 0 0,1-1 0 0 0,0 1 0 0 0,0-1 1 0 0,-1 1-1 0 0,1-1 0 0 0,0 1 0 0 0,-1-1 0 0 0,1 0 0 0 0,-1 1 0 0 0,1-1 1 0 0,0 0-1 0 0,-1 0 0 0 0,1 0 0 0 0,-1 0 0 0 0,1 0 0 0 0,0-1 1 0 0,-1 1-1 0 0,-2-1 0 0 0</inkml:trace>
  <inkml:trace contextRef="#ctx0" brushRef="#br0" timeOffset="1">0 479 13056 0 0,'28'-2'25'0'0,"9"2"104"0"0,-6 3 0 0 0,28 1 61 0 0,145-6 577 0 0,50-12 85 0 0,-90 2-426 0 0,130-20 390 0 0,-239 22-2728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9.4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632 1159 7736 0 0,'50'-58'1459'0'0,"-33"40"-920"0"0,-11 11-266 0 0,0-1 1 0 0,-1 0-1 0 0,0 0 0 0 0,0 0 0 0 0,0 0 0 0 0,-1-1 0 0 0,-1 0 0 0 0,1 0 0 0 0,-1 0 0 0 0,-1 0 0 0 0,0-1 1 0 0,2-14-1 0 0,-4 18-163 0 0,0-1 0 0 0,0 0 0 0 0,0 0 1 0 0,-1 1-1 0 0,0-1 0 0 0,0 1 1 0 0,0-1-1 0 0,-4-7 0 0 0,3 9-44 0 0,0 0 0 0 0,0 1 0 0 0,-1 0 0 0 0,1 0 0 0 0,-1 0 0 0 0,0 0 0 0 0,0 0 0 0 0,0 0 0 0 0,-1 1 0 0 0,1-1 0 0 0,-1 1 1 0 0,-4-3-1 0 0,-1 0-25 0 0,1 1 1 0 0,-1 0-1 0 0,0 0 1 0 0,-1 1 0 0 0,1 0-1 0 0,-1 0 1 0 0,0 1 0 0 0,1 1-1 0 0,-1 0 1 0 0,0 0 0 0 0,-1 1-1 0 0,-16-1 1 0 0,12 2-9 0 0,0 0-1 0 0,-1 0 1 0 0,1 1-1 0 0,0 0 0 0 0,-1 1 0 0 0,-16 5 1 0 0,4 3 17 0 0,1 2 1 0 0,1 1 0 0 0,-1 1-1 0 0,2 1 1 0 0,-44 35 0 0 0,52-35-19 0 0,0 1 1 0 0,1 0 0 0 0,-20 28 0 0 0,-33 59 95 0 0,58-86-104 0 0,0 0-1 0 0,2 1 1 0 0,0 0-1 0 0,1 1 1 0 0,1 0-1 0 0,-5 20 0 0 0,8-20 0 0 0,0-1 0 0 0,2 1 0 0 0,0 23 0 0 0,2-35-14 0 0,0 1 0 0 0,0-1 0 0 0,1 1 0 0 0,1-1 1 0 0,-1 0-1 0 0,1 1 0 0 0,0-1 0 0 0,1 0 0 0 0,0 0 0 0 0,0-1 1 0 0,6 11-1 0 0,-3-9 16 0 0,0 1 0 0 0,0-1 0 0 0,15 13 0 0 0,-18-19-16 0 0,0 1 1 0 0,1 0-1 0 0,-1-1 1 0 0,1 0-1 0 0,0 0 1 0 0,-1 0 0 0 0,1 0-1 0 0,0-1 1 0 0,0 0-1 0 0,0 1 1 0 0,9 0-1 0 0,1-1 15 0 0,0 0 0 0 0,0-1 0 0 0,1 0 0 0 0,-1-1 0 0 0,0-1 0 0 0,0 0 0 0 0,0-1 0 0 0,0-1 0 0 0,-1 0 0 0 0,1-1 0 0 0,-1 0 0 0 0,0-1 0 0 0,14-9 0 0 0,-8 4 4 0 0,0-1-1 0 0,-1-1 1 0 0,-1-1-1 0 0,24-23 1 0 0,5-15 75 0 0,-1-2 1 0 0,41-64-1 0 0,-13-9 47 0 0,-17 28-12 0 0,110-230 279 0 0,-162 321-408 0 0,52-116 135 0 0,57-120 205 0 0,-83 182-133 0 0,22-66 0 0 0,-51 123-163 0 0,1 0 1 0 0,-1 0-1 0 0,1 0 0 0 0,-1 0 1 0 0,0-10-1 0 0,-1 15-49 0 0,0 0 1 0 0,0 0-1 0 0,0 0 0 0 0,0-1 1 0 0,0 1-1 0 0,0 0 0 0 0,0 0 1 0 0,0 0-1 0 0,0 0 0 0 0,0-1 1 0 0,0 1-1 0 0,1 0 0 0 0,-1 0 1 0 0,0 0-1 0 0,0 0 0 0 0,0 0 1 0 0,0-1-1 0 0,0 1 0 0 0,0 0 1 0 0,0 0-1 0 0,1 0 0 0 0,-1 0 1 0 0,0 0-1 0 0,0 0 0 0 0,0 0 1 0 0,0 0-1 0 0,0 0 0 0 0,1 0 1 0 0,-1-1-1 0 0,0 2 1 0 0,0-1 0 0 0,0 0-1 0 0,1 0 1 0 0,-1 0 0 0 0,0 0-1 0 0,0 0 1 0 0,0 1 0 0 0,0-1-1 0 0,0 0 1 0 0,0 0 0 0 0,0 0 0 0 0,0 0-1 0 0,1 1 1 0 0,-1-1 0 0 0,0 0-1 0 0,0 0 1 0 0,0 0 0 0 0,0 1-1 0 0,0-1 1 0 0,0 0 0 0 0,0 0 0 0 0,0 0-1 0 0,0 0 1 0 0,0 1 0 0 0,0-1-1 0 0,0 0 1 0 0,0 0 0 0 0,-1 0-1 0 0,1 1 1 0 0,0-1 0 0 0,0 0-1 0 0,0 0 1 0 0,0 0 0 0 0,0 0 0 0 0,0 1-1 0 0,0-1 1 0 0,0 0 0 0 0,-1 0-1 0 0,-27 72 109 0 0,-22 65-7 0 0,-68 338 71 0 0,88-347-138 0 0,13-59-13 0 0,-60 324 115 0 0,74-369-123 0 0,1-1 1 0 0,1 0 0 0 0,1 0-1 0 0,6 47 1 0 0,7-17-2591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1.5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31 2 8432 0 0,'0'0'1'0'0,"0"0"-1"0"0,0 0 1 0 0,1 0 0 0 0,-1-1 0 0 0,0 1 0 0 0,0 0-1 0 0,1 0 1 0 0,-1 0 0 0 0,0 0 0 0 0,0 0 0 0 0,1 0-1 0 0,-1 0 1 0 0,0 0 0 0 0,1 0 0 0 0,-1 0 0 0 0,0 0 0 0 0,1 0-1 0 0,-1 0 1 0 0,0 0 0 0 0,0 0 0 0 0,1 0 0 0 0,-1 0-1 0 0,0 0 1 0 0,1 0 0 0 0,-1 1 0 0 0,0-1 0 0 0,0 0-1 0 0,1 0 1 0 0,-1 0 0 0 0,0 0 0 0 0,0 1 0 0 0,1-1 0 0 0,-1 0-1 0 0,0 1 1 0 0,13 9 52 0 0,-9-7-32 0 0,23 15 114 0 0,-1 1 0 0 0,-1 1-1 0 0,24 25 1 0 0,-31-28-108 0 0,-11-11-30 0 0,0 0-1 0 0,0 0 1 0 0,-1 1-1 0 0,0 0 1 0 0,0 1-1 0 0,6 10 1 0 0,-7-8-3 0 0,-3-7-1 0 0,0 1 0 0 0,0 0 0 0 0,-1 1-1 0 0,1-1 1 0 0,-1 0 0 0 0,1 5-1 0 0,-2-6 6 0 0,0-1 0 0 0,0 0-1 0 0,0 1 1 0 0,0-1 0 0 0,-1 1-1 0 0,1-1 1 0 0,-1 0-1 0 0,0 1 1 0 0,1-1 0 0 0,-1 0-1 0 0,0 1 1 0 0,0-1-1 0 0,-1 0 1 0 0,-2 4 0 0 0,0 1 6 0 0,-1-1 0 0 0,1 1 0 0 0,-2-1 0 0 0,1 0 0 0 0,-1 0 1 0 0,0 0-1 0 0,0-1 0 0 0,0 0 0 0 0,-12 7 0 0 0,-6-1 57 0 0,0-1 0 0 0,0 0 0 0 0,-39 8 0 0 0,53-15-314 0 0,-1 0 0 0 0,1 1 0 0 0,-16 8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9.8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742 23 15072 0 0,'-1'-1'17'0'0,"-1"-1"0"0"0,1 1 0 0 0,-1 0 0 0 0,1-1 1 0 0,-1 1-1 0 0,1 0 0 0 0,-1 0 0 0 0,0 0 0 0 0,0 0 1 0 0,1 0-1 0 0,-1 0 0 0 0,0 1 0 0 0,0-1 1 0 0,0 1-1 0 0,-2-1 0 0 0,-2-1 102 0 0,2 1-50 0 0,0 0 0 0 0,0 0-1 0 0,0 0 1 0 0,0 1 0 0 0,0-1-1 0 0,0 1 1 0 0,0 0-1 0 0,0 0 1 0 0,0 1 0 0 0,0-1-1 0 0,0 1 1 0 0,-6 2 0 0 0,-2 1 167 0 0,0 2 0 0 0,-19 10 0 0 0,18-10-62 0 0,-37 24 672 0 0,-68 52 1 0 0,47-23-311 0 0,-65 69 1 0 0,57-52-278 0 0,61-59-184 0 0,1 1 0 0 0,-24 31 0 0 0,34-38-58 0 0,0 0 1 0 0,0 0 0 0 0,2 0-1 0 0,-1 1 1 0 0,1 0-1 0 0,-6 22 1 0 0,11-31-17 0 0,-1 0-1 0 0,1 1 1 0 0,-1-1-1 0 0,1 0 1 0 0,0 0 0 0 0,0 0-1 0 0,1 6 1 0 0,-1-9-1 0 0,0 1 0 0 0,0 0-1 0 0,0 0 1 0 0,1 0 0 0 0,-1-1 0 0 0,0 1 0 0 0,1 0 0 0 0,-1 0 0 0 0,1 0-1 0 0,-1-1 1 0 0,0 1 0 0 0,1 0 0 0 0,0-1 0 0 0,-1 1 0 0 0,1-1 0 0 0,-1 1-1 0 0,1 0 1 0 0,0-1 0 0 0,-1 1 0 0 0,1-1 0 0 0,0 0 0 0 0,0 1 0 0 0,-1-1-1 0 0,1 0 1 0 0,0 1 0 0 0,0-1 0 0 0,0 0 0 0 0,-1 0 0 0 0,1 1-1 0 0,0-1 1 0 0,0 0 0 0 0,1 0 0 0 0,6-1-2 0 0,0 1 0 0 0,-1-1 1 0 0,1 0-1 0 0,13-5 0 0 0,-10 3-1 0 0,19-6-24 0 0,-1-2 0 0 0,29-15 0 0 0,-27 12 9 0 0,12-7-57 0 0,0-2 0 0 0,71-50 0 0 0,-3-12-101 0 0,-82 60 85 0 0,42-47-1 0 0,19-26-80 0 0,11-12-56 0 0,-91 97 191 0 0,-7 9 6 0 0,0 0 0 0 0,1 0 0 0 0,-1 0 0 0 0,1 0 0 0 0,6-5-1 0 0,-19 36-109 0 0,-65 138 94 0 0,-8 20-24 0 0,68-149 62 0 0,3 0 0 0 0,1 1 0 0 0,-8 50-1 0 0,16-65 11 0 0,1 0-1 0 0,1 0 0 0 0,1 0 0 0 0,1 0 1 0 0,9 40-1 0 0,-8-52 2 0 0,-1 0 1 0 0,1 0-1 0 0,1 0 1 0 0,0 0-1 0 0,1-1 1 0 0,-1 0-1 0 0,2 0 0 0 0,-1 0 1 0 0,1 0-1 0 0,14 14 1 0 0,-16-18-1 0 0,1-1 0 0 0,-1 0 0 0 0,1-1 1 0 0,0 1-1 0 0,0-1 0 0 0,0 0 0 0 0,0 0 0 0 0,1-1 0 0 0,-1 0 1 0 0,1 0-1 0 0,-1 0 0 0 0,1 0 0 0 0,0-1 0 0 0,0 0 1 0 0,0 0-1 0 0,0-1 0 0 0,0 1 0 0 0,0-1 0 0 0,11-2 0 0 0,-10 1-595 0 0,-1-1-1 0 0,0 1 0 0 0,8-5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20.1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71 1 15680 0 0,'-1'11'0'0'0,"-5"10"0"0"0,-5 65 0 0 0,3 18 168 0 0,1-8 16 0 0,0-13-8 0 0,2 5 8 0 0,-2-14 143 0 0,0-14 9 0 0,3 6-8 0 0,-3 2 16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20.5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15680 0 0,'5'3'0'0'0,"14"4"0"0"0,39 12 0 0 0,9-5 360 0 0,7-2 8 0 0,14 3-9 0 0,3-1 9 0 0,-8-3 304 0 0,-7 4 8 0 0,5-7 8 0 0,7-5-8 0 0,-6-3-536 0 0,-8 0 8 0 0,-4 0 0 0 0,-1-4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20.8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602 1 12056 0 0,'-4'0'25'0'0,"0"0"0"0"0,0 1 0 0 0,0-1 0 0 0,0 1 0 0 0,0 0 0 0 0,0 0 0 0 0,0 0 0 0 0,-6 3 0 0 0,1 2 89 0 0,0-1 0 0 0,-10 9 0 0 0,14-11-91 0 0,-7 7 58 0 0,-16 10 217 0 0,0 2 0 0 0,2 0 0 0 0,-33 37 1 0 0,-34 60 198 0 0,53-70-286 0 0,-46 75-1 0 0,-5 48 66 0 0,77-144-224 0 0,4-5 12 0 0,0-1 1 0 0,-6 26 0 0 0,14-43-49 0 0,1 0 1 0 0,1 0-1 0 0,-1 0 1 0 0,1 0-1 0 0,0 5 1 0 0,0-8-9 0 0,0-1-1 0 0,0 1 1 0 0,0-1 0 0 0,0 0 0 0 0,0 1 0 0 0,1-1-1 0 0,-1 1 1 0 0,1-1 0 0 0,-1 0 0 0 0,1 1 0 0 0,-1-1-1 0 0,1 0 1 0 0,0 1 0 0 0,-1-1 0 0 0,1 0-1 0 0,0 0 1 0 0,0 0 0 0 0,0 0 0 0 0,0 0 0 0 0,0 0-1 0 0,2 2 1 0 0,-1-3-2 0 0,0 1 1 0 0,-1-1-1 0 0,1 0 0 0 0,0 1 1 0 0,-1-1-1 0 0,1 0 0 0 0,0 0 0 0 0,-1 0 1 0 0,1 0-1 0 0,0-1 0 0 0,-1 1 0 0 0,1 0 1 0 0,-1-1-1 0 0,1 1 0 0 0,0-1 0 0 0,-1 1 1 0 0,1-1-1 0 0,-1 0 0 0 0,2-1 1 0 0,0 1 3 0 0,13-7 31 0 0,-1-1-1 0 0,0-1 0 0 0,14-11 1 0 0,-4 2 7 0 0,184-144 461 0 0,-157 120-346 0 0,29-26 131 0 0,-70 60-232 0 0,-1 0-1 0 0,1 1 1 0 0,1 0 0 0 0,0 0-1 0 0,0 1 1 0 0,0 1 0 0 0,1 0-1 0 0,23-7 1 0 0,-34 12-37 0 0,1 0 0 0 0,0 0 0 0 0,0 1 0 0 0,0-1 0 0 0,0 1 0 0 0,0 0 0 0 0,0 0 1 0 0,0 0-1 0 0,0 0 0 0 0,-1 1 0 0 0,1-1 0 0 0,0 1 0 0 0,0-1 0 0 0,0 1 0 0 0,0 0 0 0 0,2 2 0 0 0,-2-2 1 0 0,-1 1-1 0 0,1 0 0 0 0,-1 0 0 0 0,0 0 0 0 0,0 0 1 0 0,0 0-1 0 0,0 1 0 0 0,0-1 0 0 0,-1 1 0 0 0,1-1 0 0 0,-1 1 1 0 0,1-1-1 0 0,-1 1 0 0 0,0 0 0 0 0,0 0 0 0 0,0 0 1 0 0,0 4-1 0 0,13 67 261 0 0,3 93 1 0 0,0-4 66 0 0,7 18-1260 0 0,-22-167-220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22.1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11761 2907 13168 0 0,'-70'12'757'0'0,"-104"6"0"0"0,26-9 336 0 0,-278 3 1282 0 0,212-14-1760 0 0,-1-1-293 0 0,-22 1-51 0 0,3 0-142 0 0,-82-4 1 0 0,264 6-117 0 0,-195 6 46 0 0,32 1-13 0 0,-47 2 0 0 0,172-5-30 0 0,-98-4 6 0 0,27 0 5 0 0,135 0-23 0 0,-198 3 43 0 0,205-4-41 0 0,-328-4 104 0 0,-228-16 268 0 0,376 13-190 0 0,-17-2 50 0 0,-81-6 135 0 0,142 8-175 0 0,27 1-33 0 0,-18-1 5 0 0,-91-2 97 0 0,-49 5 48 0 0,59 6-68 0 0,67 2-54 0 0,-52 2 61 0 0,56-1-71 0 0,-1 4-1 0 0,-34-1 29 0 0,-86-1 63 0 0,89-2-83 0 0,7 0-40 0 0,-104 3 61 0 0,5 1-47 0 0,-72 5 26 0 0,89-2-69 0 0,145-5-76 0 0,-37 0 9 0 0,94-8-36 0 0,-55 1 14 0 0,39 5-6 0 0,-46 1 18 0 0,-168 6 78 0 0,135-7-57 0 0,25 0-10 0 0,29 3-14 0 0,-73 3 46 0 0,-99-5 49 0 0,90 3-45 0 0,1 0 3 0 0,108-6-55 0 0,-61-2 18 0 0,112-2-46 0 0,4 1 2 0 0,0-2 1 0 0,1 1 0 0 0,-27-9 0 0 0,14 3 0 0 0,22 6-5 0 0,1 0 0 0 0,0 0 0 0 0,0-1 0 0 0,-11-6 0 0 0,7 2 14 0 0,-18-13-1 0 0,26 16-14 0 0,0 0-1 0 0,1 0 0 0 0,-1 0 1 0 0,1-1-1 0 0,0 0 0 0 0,-3-6 1 0 0,-3-5 13 0 0,1-1 0 0 0,1 0 0 0 0,1 0 0 0 0,0-1 1 0 0,1 1-1 0 0,1-1 0 0 0,-3-24 0 0 0,1-15 37 0 0,-1-62 1 0 0,11 8-19 0 0,1 22-21 0 0,-3-189 34 0 0,-1-172 12 0 0,-2 345-56 0 0,4-160 37 0 0,15-79 17 0 0,-16 323-60 0 0,3-107 44 0 0,-1 102-31 0 0,0 0 0 0 0,13-47 0 0 0,-10 56-5 0 0,16-30 1 0 0,-9 20-2 0 0,-8 18-7 0 0,0 0 1 0 0,1 0 0 0 0,-1 1-1 0 0,2 0 1 0 0,-1 0-1 0 0,1 0 1 0 0,1 1-1 0 0,-1 0 1 0 0,1 0-1 0 0,15-10 1 0 0,1 3 8 0 0,1 0 1 0 0,46-17 0 0 0,-32 18-1 0 0,72-15 0 0 0,-53 15-6 0 0,121-17 12 0 0,-108 21-7 0 0,135-9-9 0 0,-75 9 3 0 0,32-1-5 0 0,-52 4-1 0 0,-60 3 0 0 0,209-12 0 0 0,-123 9 0 0 0,83-2-6 0 0,-138 9 4 0 0,68-2 2 0 0,-53-4-1 0 0,57-1-11 0 0,230-2 0 0 0,-172 10 0 0 0,-33 0 3 0 0,158-11-4 0 0,1 1-16 0 0,184-4-11 0 0,-334-1 28 0 0,2 0-6 0 0,-141 11 14 0 0,158-10-10 0 0,-156 6 11 0 0,140-12-10 0 0,-65 12 6 0 0,128-8-11 0 0,9 3 1 0 0,-9 0 10 0 0,-38 2 0 0 0,-47 2 1 0 0,300-11-2 0 0,-283 11 6 0 0,62-4-4 0 0,14-1 3 0 0,22-1-4 0 0,-21 2 5 0 0,-180 8-2 0 0,74 1-1 0 0,22-1-2 0 0,142-3-13 0 0,-105 9 12 0 0,58 3-3 0 0,57-6 2 0 0,-111-1 3 0 0,67 10 0 0 0,-73-5 3 0 0,51 0-4 0 0,-133 0 7 0 0,6 0-13 0 0,-96-5 11 0 0,82 3 1 0 0,-58 3 0 0 0,87 3-6 0 0,-50-2 7 0 0,-8-1-6 0 0,76 6 3 0 0,-118-7-3 0 0,21 4 5 0 0,26 11 1 0 0,-89-16 0 0 0,18 7 0 0 0,5 1 0 0 0,-21-7 0 0 0,-1 1 0 0 0,-1 0 0 0 0,1 0 0 0 0,-1 1 0 0 0,0 1 0 0 0,18 14 0 0 0,8 4-6 0 0,-35-23 5 0 0,0 0 1 0 0,0 0 0 0 0,0 0 0 0 0,0 0 0 0 0,0 1 0 0 0,0-1 0 0 0,-1 1-1 0 0,1-1 1 0 0,-1 1 0 0 0,0 0 0 0 0,0-1 0 0 0,0 1 0 0 0,0 0 0 0 0,0 0 0 0 0,0 0-1 0 0,0 3 1 0 0,-1-3 0 0 0,6 26-3 0 0,-1 1 1 0 0,-2-1-1 0 0,-1 1 0 0 0,-1 0 1 0 0,-5 39-1 0 0,0 17-7 0 0,-5 34-3 0 0,5-85 14 0 0,-36 206-10 0 0,-52 127 1 0 0,91-362 8 0 0,-73 350-4 0 0,61-263 2 0 0,0 176 0 0 0,37 95 2 0 0,-23-354 0 0 0,39 225 0 0 0,-22-149 0 0 0,-12-56 1 0 0,-2-12 1 0 0,0 0 1 0 0,1 18 0 0 0,-5-30-2 0 0,0-1 0 0 0,0 1 0 0 0,0-1 0 0 0,-1 1 1 0 0,0-1-1 0 0,0 0 0 0 0,0 1 0 0 0,-1-1 0 0 0,1 0 0 0 0,-1 0 1 0 0,-4 7-1 0 0,6-11-1 0 0,-1-1 1 0 0,1 1-1 0 0,-1 0 1 0 0,0 0-1 0 0,1 0 0 0 0,-1 0 1 0 0,0 0-1 0 0,1-1 1 0 0,-1 1-1 0 0,0 0 1 0 0,0-1-1 0 0,0 1 0 0 0,0 0 1 0 0,0-1-1 0 0,0 1 1 0 0,0-1-1 0 0,0 0 1 0 0,0 1-1 0 0,0-1 0 0 0,0 0 1 0 0,0 1-1 0 0,0-1 1 0 0,0 0-1 0 0,-2 0 1 0 0,1 0-1 0 0,-1-1 0 0 0,1 0 1 0 0,0 0-1 0 0,0 1 1 0 0,1-1-1 0 0,-1 0 1 0 0,0 0-1 0 0,0-1 1 0 0,0 1-1 0 0,1 0 0 0 0,-1-1 1 0 0,0 1-1 0 0,1-1 1 0 0,0 1-1 0 0,-1-1 1 0 0,1 0-1 0 0,-2-3 1 0 0,-32-54-3323 0 0,35 59 3322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2.8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322 1 10952 0 0,'-11'26'0'0'0,"-19"33"0"0"0,-5 27 0 0 0,4 6 264 0 0,1-2 8 0 0,-2 5 0 0 0,-1 5-8 0 0,9-11 136 0 0,3-12-8 0 0,6 2 0 0 0,3 5 8 0 0,-2-16-160 0 0,0-12 8 0 0,6-2 8 0 0,-4-13-8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3.2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1522 0 11656 0 0,'-1'1'0'0'0,"-1"-1"0"0"0,-1 1 0 0 0,1 0 0 0 0,-1-1 0 0 0,0 1 0 0 0,1-1 0 0 0,-1 0 0 0 0,0 0 0 0 0,1 0 0 0 0,-4 0 0 0 0,-554 41 1040 0 0,388-22-426 0 0,-161 26 612 0 0,255-31-790 0 0,-90 6 1 0 0,-12-6-2045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3.5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284 286 12664 0 0,'1'72'115'0'0,"-5"126"603"0"0,1-174-466 0 0,-1-1 1 0 0,-1 0 0 0 0,-1-1-1 0 0,-1 1 1 0 0,-1-1-1 0 0,-1-1 1 0 0,0 1-1 0 0,-2-2 1 0 0,-17 26-1 0 0,21-37-130 0 0,0 0 0 0 0,-1 0 0 0 0,0-1 0 0 0,0 0 1 0 0,-1 0-1 0 0,0-1 0 0 0,-1 0 0 0 0,-18 10 0 0 0,23-15-79 0 0,0 0 1 0 0,0 0 0 0 0,0-1-1 0 0,-1 1 1 0 0,1-1-1 0 0,0 0 1 0 0,-1-1 0 0 0,1 1-1 0 0,-7-1 1 0 0,11 0-33 0 0,-1 0 1 0 0,1-1-1 0 0,-1 1 1 0 0,1 0 0 0 0,-1-1-1 0 0,1 1 1 0 0,-1-1-1 0 0,1 0 1 0 0,0 1-1 0 0,-1-1 1 0 0,1 0-1 0 0,0 0 1 0 0,0 0-1 0 0,-1 0 1 0 0,1 0 0 0 0,0 0-1 0 0,0 0 1 0 0,0 0-1 0 0,0 0 1 0 0,0-1-1 0 0,1 1 1 0 0,-1 0-1 0 0,0-1 1 0 0,1 1-1 0 0,-1 0 1 0 0,0-1 0 0 0,1 1-1 0 0,-1-2 1 0 0,0-3 10 0 0,-1 0 0 0 0,1 1 0 0 0,0-1 0 0 0,1 0-1 0 0,-1-11 1 0 0,3 0 24 0 0,0 1 0 0 0,1 0 0 0 0,9-31 0 0 0,22-45 94 0 0,-28 77-121 0 0,41-81 103 0 0,-20 45-65 0 0,-5 9-2 0 0,1 1-1 0 0,3 0 1 0 0,31-36 0 0 0,-32 47-11 0 0,1 1-1 0 0,2 2 1 0 0,0 0 0 0 0,37-24-1 0 0,-36 32 1 0 0,1 1 0 0 0,1 2 0 0 0,1 1 0 0 0,35-11 0 0 0,-58 23-26 0 0,0 1-1 0 0,1-1 1 0 0,-1 2-1 0 0,0-1 1 0 0,1 1 0 0 0,-1 1-1 0 0,19 1 1 0 0,8 4-2431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3.9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941 318 9648 0 0,'-8'-13'45'0'0,"0"0"1"0"0,-5-16 0 0 0,4 8 110 0 0,7 14-99 0 0,0 1-1 0 0,-1-1 0 0 0,0 1 0 0 0,-7-10 0 0 0,-24-42 595 0 0,27 46-474 0 0,0-1 0 0 0,0 1 1 0 0,-2 0-1 0 0,1 1 0 0 0,-16-16 0 0 0,15 19 23 0 0,0 0 0 0 0,-19-13 0 0 0,23 19-158 0 0,0-1 1 0 0,1 1-1 0 0,-1 0 0 0 0,0 0 1 0 0,-1 0-1 0 0,1 1 1 0 0,0 0-1 0 0,0 0 0 0 0,-6 0 1 0 0,-3 0 25 0 0,1 2 1 0 0,0 0 0 0 0,0 0 0 0 0,0 1 0 0 0,0 1 0 0 0,0 0 0 0 0,0 1-1 0 0,-21 9 1 0 0,2 2 27 0 0,0 2 0 0 0,-30 21-1 0 0,35-18-6 0 0,0 0-1 0 0,2 2 0 0 0,-37 38 0 0 0,-55 85 341 0 0,93-110-285 0 0,2 0 0 0 0,2 2 0 0 0,1 0 0 0 0,2 1 1 0 0,-16 50-1 0 0,27-69-71 0 0,0 0-1 0 0,2 0 1 0 0,0 1 0 0 0,1-1-1 0 0,1 1 1 0 0,0 0 0 0 0,3 33-1 0 0,0-47-46 0 0,0 0 0 0 0,1 0-1 0 0,-1-1 1 0 0,1 1 0 0 0,0-1 0 0 0,1 1-1 0 0,-1-1 1 0 0,1 1 0 0 0,5 6 0 0 0,-6-9-17 0 0,-1-1 0 0 0,1 0 0 0 0,0 0 0 0 0,0 0 0 0 0,0 0 0 0 0,0 0 0 0 0,0 0 0 0 0,0-1 0 0 0,1 1 0 0 0,-1-1 0 0 0,0 1 0 0 0,1-1 0 0 0,-1 0 0 0 0,1 0 0 0 0,0 0 0 0 0,-1 0 0 0 0,1-1 0 0 0,0 1 0 0 0,0-1 0 0 0,-1 1 0 0 0,6-1 0 0 0,0-1 8 0 0,0-1 0 0 0,1 0 0 0 0,-1 0 0 0 0,0-1 0 0 0,0 0 0 0 0,0 0 0 0 0,-1-1 0 0 0,11-6-1 0 0,57-44 55 0 0,-51 36-50 0 0,16-13 8 0 0,0-2-1 0 0,-2-2 1 0 0,-2-2-1 0 0,46-58 1 0 0,-56 60-13 0 0,38-51 20 0 0,-49 63-27 0 0,23-48 0 0 0,39-84 11 0 0,-61 126-14 0 0,9-27 15 0 0,-24 54-20 0 0,-1 1-1 0 0,0 0 1 0 0,1 1-1 0 0,-1-1 1 0 0,0 0-1 0 0,1 0 1 0 0,-1 1-1 0 0,0-1 0 0 0,1 0 1 0 0,-1 1-1 0 0,1-1 1 0 0,-1 0-1 0 0,1 1 0 0 0,-1-1 1 0 0,1 1-1 0 0,0-1 1 0 0,-1 1-1 0 0,1-1 1 0 0,0 1-1 0 0,0-1 0 0 0,2 12 18 0 0,-3-10-18 0 0,0 0 1 0 0,-1 0-1 0 0,1 0 1 0 0,0 0-1 0 0,0 0 1 0 0,0-1-1 0 0,-1 1 1 0 0,1 0-1 0 0,0 0 1 0 0,-1 0-1 0 0,0 1 1 0 0,-8 16 1 0 0,-1 8 0 0 0,-57 145 7 0 0,9 9 8 0 0,48-138-11 0 0,-10 86 0 0 0,18-98 6 0 0,1-1 0 0 0,2 1 0 0 0,7 50 0 0 0,-6-68 0 0 0,1 0 0 0 0,0 0-1 0 0,1 0 1 0 0,0-1 0 0 0,1 0 0 0 0,0 0 0 0 0,13 19 0 0 0,-9-17 16 0 0,0-1 0 0 0,2 0 0 0 0,-1-1 0 0 0,1 0 0 0 0,20 14-1 0 0,-26-21-12 0 0,1 0-1 0 0,0 0 0 0 0,0-1 0 0 0,1 0 1 0 0,-1-1-1 0 0,0 1 0 0 0,1-1 0 0 0,0 0 0 0 0,-1-1 1 0 0,1 0-1 0 0,0 0 0 0 0,8 0 0 0 0,-7-1 4 0 0,1 0-1 0 0,-1-1 1 0 0,0 0-1 0 0,0 0 1 0 0,1-1-1 0 0,-1 0 1 0 0,0 0-1 0 0,0-1 1 0 0,13-7-1 0 0,15-12-2192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4.2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0 912 9040 0 0,'5'-2'20'0'0,"0"1"1"0"0,0-1 0 0 0,0 1 0 0 0,0 0-1 0 0,0 0 1 0 0,1 0 0 0 0,8 1-1 0 0,-12 0-10 0 0,0 0-1 0 0,0 0 1 0 0,0 1-1 0 0,0-1 1 0 0,0 0-1 0 0,0 1 0 0 0,-1 0 1 0 0,1-1-1 0 0,0 1 1 0 0,0 0-1 0 0,-1 0 1 0 0,1 0-1 0 0,0 0 0 0 0,-1 0 1 0 0,1 0-1 0 0,-1 0 1 0 0,1 1-1 0 0,-1-1 0 0 0,0 1 1 0 0,1-1-1 0 0,-1 1 1 0 0,0-1-1 0 0,0 1 1 0 0,1 2-1 0 0,3 10 71 0 0,0 0 1 0 0,0 1-1 0 0,-2-1 1 0 0,0 1-1 0 0,0 0 1 0 0,-2 0-1 0 0,1 28 1 0 0,-5 6 114 0 0,-9 52 0 0 0,3-34-46 0 0,-4 116 309 0 0,12-165-646 0 0,1-1-1 0 0,1 1 0 0 0,0 0 0 0 0,5 18 0 0 0</inkml:trace>
  <inkml:trace contextRef="#ctx0" brushRef="#br0" timeOffset="1">206 0 13464 0 0,'1'2'0'0'0,"2"1"0"0"0,0-1 0 0 0,1 4 152 0 0,3 11 0 0 0,5 5 0 0 0,2 1 8 0 0,3 2 112 0 0,0-2 8 0 0,-6-5-16 0 0,-3-16 16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1.9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14272 0 0,'27'40'4'0'0,"31"62"1"0"0,22 31 58 0 0,-9-18 33 0 0,-32-46-32 0 0,62 118 106 0 0,-72-130-76 0 0,70 100-1 0 0,-85-139-997 0 0,25 26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4.6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115 452 10656 0 0,'0'23'0'0'0,"1"-6"0"0"0,-1 0 0 0 0,-1-1 0 0 0,-1 1 0 0 0,0 0 0 0 0,-8 28 0 0 0,0-11 81 0 0,7-21 14 0 0,-1 1 0 0 0,-1-1 0 0 0,0 0 0 0 0,-1 0 1 0 0,-11 18-1 0 0,17-30-79 0 0,-12 13 437 0 0,11-14-438 0 0,1 1 0 0 0,0-1 0 0 0,0 0 0 0 0,-1 0 0 0 0,1 0 0 0 0,0 1 0 0 0,0-1 0 0 0,-1 0 0 0 0,1 0 0 0 0,0 0 0 0 0,-1 0 0 0 0,1 0 0 0 0,0 0 0 0 0,-1 0 0 0 0,1 1 0 0 0,-1-1 0 0 0,1 0 0 0 0,0 0 0 0 0,-1 0 0 0 0,1 0 0 0 0,0-1 0 0 0,-1 1 0 0 0,1 0 0 0 0,0 0 0 0 0,-1 0 0 0 0,1 0 0 0 0,0 0 0 0 0,-1 0 0 0 0,1 0 0 0 0,0-1 0 0 0,0 1 0 0 0,-1 0 0 0 0,1 0 0 0 0,0 0 0 0 0,-1-1 0 0 0,1 1 0 0 0,0 0 0 0 0,0 0 0 0 0,0-1 0 0 0,-1 1 0 0 0,1 0 0 0 0,0-1 0 0 0,0 1 0 0 0,0 0 0 0 0,0 0 0 0 0,-1-1 0 0 0,1 1 0 0 0,0-1 0 0 0,-4-8 86 0 0,0 1 0 0 0,0-1 0 0 0,1 0 0 0 0,1-1 0 0 0,-1 1 0 0 0,1 0 0 0 0,1-1 0 0 0,0 1 0 0 0,0-1 1 0 0,1-10-1 0 0,4-6 47 0 0,0 0 1 0 0,2 1 0 0 0,0-1-1 0 0,2 1 1 0 0,13-28-1 0 0,68-119 585 0 0,-56 123-430 0 0,49-60 1 0 0,-79 105-289 0 0,7-8 52 0 0,0 1 0 0 0,1 0-1 0 0,0 0 1 0 0,0 1 0 0 0,1 1-1 0 0,1 0 1 0 0,-1 0 0 0 0,28-12-1 0 0,-34 18-31 0 0,0 1 0 0 0,1-1 0 0 0,-1 1 0 0 0,1 1 0 0 0,0-1 0 0 0,0 1 0 0 0,-1 0 0 0 0,1 1 0 0 0,0-1 0 0 0,0 1 0 0 0,0 1 0 0 0,0-1 0 0 0,-1 1 0 0 0,1 1 0 0 0,0-1 0 0 0,-1 1 0 0 0,1 0 0 0 0,-1 0 0 0 0,1 1 0 0 0,-1 0 0 0 0,11 7-1 0 0,-11-6 2 0 0,0 1-1 0 0,0 0 0 0 0,-1 0 0 0 0,1 1 0 0 0,-1 0 0 0 0,-1 0 0 0 0,1 0 1 0 0,-1 0-1 0 0,4 8 0 0 0,3 8 95 0 0,11 34 0 0 0,-19-47-102 0 0,12 35 209 0 0,16 88-1 0 0,-5 46 121 0 0,-24-160-324 0 0,3 28 96 0 0,-2 1-1 0 0,-3 60 0 0 0,-1-71-52 0 0,-5 48 100 0 0,4-70-138 0 0,0 0-1 0 0,-1 0 1 0 0,-1-1 0 0 0,-5 14-1 0 0,7-23-200 0 0,1 0-1 0 0,-1 0 1 0 0,0-1-1 0 0,-1 1 1 0 0,1 0-1 0 0,-1-1 1 0 0,1 0-1 0 0,-1 1 1 0 0,0-1-1 0 0,0 0 1 0 0,-1 0-1 0 0,1-1 1 0 0,-5 4-1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5.8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942 1345 11448 0 0,'8'-6'70'0'0,"-1"0"-1"0"0,0-1 1 0 0,-1 0 0 0 0,0 0 0 0 0,8-11 0 0 0,-12 15 33 0 0,0 0-1 0 0,0-1 1 0 0,-1 1-1 0 0,1-1 1 0 0,-1 0-1 0 0,0 1 1 0 0,0-1-1 0 0,-1 0 1 0 0,1 1-1 0 0,-1-1 1 0 0,1 0 0 0 0,-1 0-1 0 0,0 0 1 0 0,-1 0-1 0 0,1 1 1 0 0,-1-1-1 0 0,-1-5 1 0 0,-2-4 34 0 0,-1 0 0 0 0,0 1 0 0 0,-1-1-1 0 0,0 1 1 0 0,-1 0 0 0 0,0 1 0 0 0,-1-1 0 0 0,0 2 0 0 0,-1-1 0 0 0,0 1 0 0 0,-13-11 0 0 0,-15-15 45 0 0,18 16-12 0 0,-39-30 0 0 0,43 39-117 0 0,-39-25 173 0 0,47 32-193 0 0,1 1 0 0 0,-1-1 1 0 0,0 2-1 0 0,-1-1 0 0 0,1 1 0 0 0,-12-2 0 0 0,2 2 23 0 0,0 0 0 0 0,0 2 0 0 0,0 0 0 0 0,0 1 1 0 0,0 1-1 0 0,0 0 0 0 0,1 1 0 0 0,-30 10 0 0 0,24-6 10 0 0,0 2-1 0 0,0 1 1 0 0,1 1-1 0 0,1 0 1 0 0,0 2-1 0 0,-21 16 1 0 0,7-1 57 0 0,1 2 0 0 0,2 1 0 0 0,-29 38 1 0 0,39-41-28 0 0,1 1 0 0 0,1 0 1 0 0,1 2-1 0 0,-17 42 0 0 0,27-54-44 0 0,1 1-1 0 0,1-1 0 0 0,1 2 1 0 0,0-1-1 0 0,2 1 0 0 0,0-1 1 0 0,2 1-1 0 0,0 0 0 0 0,3 29 1 0 0,-1-41-27 0 0,1 0-1 0 0,0 0 1 0 0,1 0 0 0 0,0 0 0 0 0,0 0 0 0 0,1-1-1 0 0,0 1 1 0 0,0-1 0 0 0,1 0 0 0 0,0 0 0 0 0,1-1-1 0 0,-1 1 1 0 0,8 6 0 0 0,-8-9-6 0 0,1 0 0 0 0,-1-1-1 0 0,1 1 1 0 0,0-1 0 0 0,0 0 0 0 0,0 0 0 0 0,1-1-1 0 0,-1 0 1 0 0,1 0 0 0 0,0 0 0 0 0,0-1-1 0 0,0 0 1 0 0,0 0 0 0 0,0-1 0 0 0,0 0 0 0 0,14 0-1 0 0,2-3 21 0 0,0-2-1 0 0,-1 0 1 0 0,0-1-1 0 0,35-14 1 0 0,-52 17-34 0 0,38-15 32 0 0,-1-1 0 0 0,-1-3 0 0 0,-1-1 0 0 0,56-41 0 0 0,-58 34-13 0 0,-2-1-1 0 0,0-2 1 0 0,-2-2 0 0 0,-2-1-1 0 0,-1-1 1 0 0,30-47 0 0 0,-8 1 60 0 0,81-177-1 0 0,30-149 123 0 0,-157 386-196 0 0,17-52 66 0 0,25-130-1 0 0,-44 172-52 0 0,2-16 42 0 0,4-75-1 0 0,-9 70 144 0 0,-17 111-100 0 0,-74 434 82 0 0,87-480-184 0 0,-9 59 53 0 0,4 0 1 0 0,2 142-1 0 0,8-176-22 0 0,2-1 0 0 0,16 65-1 0 0,-13-75-13 0 0,1-1 0 0 0,1-1 0 0 0,1 1 0 0 0,22 36 0 0 0,-23-48-4 0 0,0 0 0 0 0,0 0 0 0 0,1-1 0 0 0,20 16 0 0 0,-1-4-2732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6.2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653 376 12056 0 0,'3'-35'38'0'0,"-2"29"-5"0"0,-1-1 1 0 0,1 1-1 0 0,-1 0 1 0 0,0 0-1 0 0,0-1 0 0 0,-1 1 1 0 0,-2-11-1 0 0,-3 0 207 0 0,-1 0-1 0 0,-1 0 1 0 0,-17-27 0 0 0,21 37-161 0 0,0 1 1 0 0,-1 0 0 0 0,0 0-1 0 0,0 0 1 0 0,0 1 0 0 0,-1 0 0 0 0,0 0-1 0 0,0 0 1 0 0,0 0 0 0 0,0 1-1 0 0,-1 0 1 0 0,0 1 0 0 0,0-1-1 0 0,0 1 1 0 0,0 1 0 0 0,0-1 0 0 0,0 1-1 0 0,-1 0 1 0 0,1 1 0 0 0,-1 0-1 0 0,0 0 1 0 0,1 1 0 0 0,-1 0-1 0 0,1 0 1 0 0,-1 0 0 0 0,-11 3 0 0 0,-1 2 7 0 0,0 1 0 0 0,0 0 0 0 0,1 2 0 0 0,-1 0 0 0 0,2 1 0 0 0,-1 1 0 0 0,-18 13 0 0 0,14-5-34 0 0,0 0 0 0 0,1 1 0 0 0,0 2 0 0 0,-25 31 0 0 0,33-35-19 0 0,2 1 0 0 0,-1 1 0 0 0,2 0 0 0 0,1 1 0 0 0,0 0 0 0 0,1 0 0 0 0,-8 33 0 0 0,13-39 4 0 0,0 1 0 0 0,2 0 1 0 0,-2 29-1 0 0,3-37-17 0 0,2 0 0 0 0,-1 0-1 0 0,1 0 1 0 0,0 0 0 0 0,0 0 0 0 0,1 0 0 0 0,0 0 0 0 0,0 0 0 0 0,1-1 0 0 0,4 11-1 0 0,-5-15-9 0 0,-1 0 0 0 0,1 0-1 0 0,-1 0 1 0 0,1 0-1 0 0,0 0 1 0 0,0 0-1 0 0,0 0 1 0 0,0 0-1 0 0,0-1 1 0 0,0 1 0 0 0,0-1-1 0 0,1 1 1 0 0,-1-1-1 0 0,0 0 1 0 0,5 1-1 0 0,-3-1 8 0 0,0 0 0 0 0,0 0-1 0 0,0-1 1 0 0,0 0-1 0 0,0 0 1 0 0,0 0 0 0 0,0 0-1 0 0,0 0 1 0 0,5-2 0 0 0,3-1 24 0 0,-1-1 1 0 0,1 0 0 0 0,-1-1-1 0 0,0 0 1 0 0,18-12 0 0 0,9-9 137 0 0,58-53 0 0 0,-67 53-104 0 0,10-9 48 0 0,-2-2 0 0 0,-2-1 1 0 0,49-71-1 0 0,-54 62-13 0 0,25-54 0 0 0,-28 49-50 0 0,-19 36-38 0 0,42-71 152 0 0,-46 84-14 0 0,-3 6-95 0 0,-1 16-65 0 0,-1-3 29 0 0,-3 27 39 0 0,-1 0 1 0 0,-17 62-1 0 0,11-59 42 0 0,-8 86 0 0 0,19-100-55 0 0,2 0 0 0 0,1-1 0 0 0,1 1-1 0 0,9 31 1 0 0,-9-46-18 0 0,0 0 0 0 0,2 0 0 0 0,0-1-1 0 0,0 1 1 0 0,2-1 0 0 0,13 23 0 0 0,-15-31-17 0 0,0 0 1 0 0,0 0-1 0 0,0-1 0 0 0,1 0 1 0 0,0 0-1 0 0,1 0 0 0 0,-1-1 1 0 0,1 0-1 0 0,0-1 1 0 0,1 0-1 0 0,-1 0 0 0 0,1-1 1 0 0,10 4-1 0 0,17 3-2530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6.5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28 0 13360 0 0,'0'11'0'0'0,"0"16"0"0"0,-9 35 0 0 0,-1 17 424 0 0,6 8 8 0 0,3 6-8 0 0,-2 3 8 0 0,6-18 248 0 0,-2-3-1 0 0,3 5 9 0 0,-4-1-8 0 0,3-9-328 0 0,1-11 0 0 0,2-4 8 0 0,-5-3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6.8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11552 0 0,'3'0'0'0'0,"4"0"0"0"0,8 10 0 0 0,11-3 560 0 0,10-1 16 0 0,12 4 0 0 0,20 4 0 0 0,2-10 120 0 0,2-7 16 0 0,6 3 0 0 0,8 7-9 0 0,-4-3-295 0 0,-6-5-8 0 0,2-5 8 0 0,6 9-8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17.2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644 0 8936 0 0,'-3'1'-2'0'0,"1"1"1"0"0,-1-1 0 0 0,1 0 0 0 0,-1-1-1 0 0,0 1 1 0 0,0 0 0 0 0,-3 0-1 0 0,-7 1 75 0 0,-2 4 135 0 0,0 0-1 0 0,0 0 0 0 0,0 2 0 0 0,-26 16 0 0 0,-50 45 489 0 0,77-57-576 0 0,-30 26 264 0 0,1 2 0 0 0,2 1-1 0 0,-36 48 1 0 0,47-47-86 0 0,2 1 0 0 0,-30 59 1 0 0,41-70-95 0 0,-22 63 0 0 0,34-79-125 0 0,0 1 0 0 0,1-1 0 0 0,1 1-1 0 0,1 0 1 0 0,0 0 0 0 0,1 18 0 0 0,1-31-47 0 0,0 0 1 0 0,0-1-1 0 0,1 1 1 0 0,-1 0 0 0 0,1 0-1 0 0,0-1 1 0 0,2 5-1 0 0,-3-7-23 0 0,1 0-1 0 0,-1-1 1 0 0,0 1-1 0 0,1-1 1 0 0,-1 1 0 0 0,1 0-1 0 0,-1-1 1 0 0,1 1-1 0 0,-1-1 1 0 0,1 1-1 0 0,-1-1 1 0 0,1 1-1 0 0,0-1 1 0 0,-1 0-1 0 0,1 1 1 0 0,0-1-1 0 0,-1 0 1 0 0,2 1-1 0 0,-1-1 3 0 0,1 0 0 0 0,-1 0 0 0 0,0 0 0 0 0,1 0-1 0 0,-1 0 1 0 0,0 0 0 0 0,0-1 0 0 0,1 1 0 0 0,-1 0 0 0 0,0-1 0 0 0,0 1-1 0 0,0-1 1 0 0,1 1 0 0 0,1-2 0 0 0,12-7 45 0 0,-1-1 0 0 0,0-1 0 0 0,22-21 0 0 0,39-47 120 0 0,-35 36-92 0 0,82-77 157 0 0,12-13 9 0 0,-75 71-149 0 0,-19 22-4 0 0,52-67-1 0 0,-82 93-78 0 0,33-40 43 0 0,-38 49-41 0 0,0-1 1 0 0,0 2 0 0 0,1-1-1 0 0,0 0 1 0 0,0 1 0 0 0,0 0-1 0 0,9-4 1 0 0,-15 8-17 0 0,0 0 0 0 0,1 0 0 0 0,-1 0 0 0 0,0 0 0 0 0,0-1 0 0 0,1 1 1 0 0,-1 0-1 0 0,0 0 0 0 0,0 0 0 0 0,1 0 0 0 0,-1 0 0 0 0,0 0 0 0 0,0 0 0 0 0,1 0 0 0 0,-1 0 0 0 0,0 0 0 0 0,0 0 0 0 0,1 0 0 0 0,-1 0 0 0 0,0 0 0 0 0,0 0 0 0 0,1 0 0 0 0,-1 1 0 0 0,0-1 0 0 0,0 0 0 0 0,1 0 0 0 0,-1 0 1 0 0,0 0-1 0 0,0 0 0 0 0,0 0 0 0 0,1 1 0 0 0,-1-1 0 0 0,0 0 0 0 0,0 0 0 0 0,4 13 68 0 0,-4-13-71 0 0,3 14 37 0 0,-1 0 0 0 0,0 0 0 0 0,-1 1 1 0 0,-1 18-1 0 0,-9 63 118 0 0,8-85-138 0 0,-4 27 34 0 0,0 6 110 0 0,-1 71 0 0 0,8-78-49 0 0,1 0-1 0 0,2 0 0 0 0,1 0 1 0 0,17 51-1 0 0,-17-69-48 0 0,1 0 1 0 0,1-1-1 0 0,1 0 0 0 0,0 0 0 0 0,1-1 0 0 0,1 0 1 0 0,1 0-1 0 0,0-2 0 0 0,27 28 0 0 0,-33-38-40 0 0,-1-1 0 0 0,1 0 0 0 0,0 1 0 0 0,0-2 0 0 0,0 1 0 0 0,0-1-1 0 0,0 0 1 0 0,1 0 0 0 0,0-1 0 0 0,-1 0 0 0 0,1 0 0 0 0,0 0 0 0 0,0-1 0 0 0,10 1 0 0 0,-6-2-767 0 0,0-1 0 0 0,13-2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26.1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12235 2521 9240 0 0,'5'2'33'0'0,"0"0"1"0"0,0 0-1 0 0,1-1 1 0 0,-1 0-1 0 0,6 1 1 0 0,-5-2 760 0 0,-10 1-361 0 0,-6 1-188 0 0,-131 15 26 0 0,34-7-167 0 0,-111 12 57 0 0,-42-7-8 0 0,28-1 1 0 0,-18 1-38 0 0,34-2-30 0 0,0 0 44 0 0,45-4-28 0 0,-144 2 145 0 0,131-9-92 0 0,-121-1 189 0 0,-195-12 278 0 0,102 11-124 0 0,89 10-124 0 0,80 0-110 0 0,-34 4 50 0 0,12-1-64 0 0,129-11-141 0 0,-128 3 94 0 0,-87-8 24 0 0,174 0-132 0 0,-36-6-1 0 0,27 1-15 0 0,100 7-45 0 0,-100-5 35 0 0,113 2-48 0 0,-111-7 44 0 0,-78 5 42 0 0,-347-6 202 0 0,576 12-301 0 0,-157 4 65 0 0,-23 0 7 0 0,112-6-44 0 0,-70-1 32 0 0,94 4-40 0 0,-121 1 26 0 0,-190 4 35 0 0,213-1-23 0 0,-30 2 19 0 0,87 0-39 0 0,-141 7 106 0 0,53-4-18 0 0,-52 0 84 0 0,144-6-122 0 0,-104-2 122 0 0,-91-8 131 0 0,76 6-162 0 0,59-1-66 0 0,50 0-59 0 0,-59 2 28 0 0,-86 5 59 0 0,58-1-32 0 0,75-1-43 0 0,33 2-18 0 0,-24-1 25 0 0,82-6-55 0 0,-56 1 46 0 0,70 1-57 0 0,-23 1 43 0 0,-67-4 1 0 0,60-1-15 0 0,17 1 6 0 0,-41-8 0 0 0,38 4-19 0 0,23 5-14 0 0,0 0 1 0 0,0-2 0 0 0,0 1 0 0 0,0-1-1 0 0,-10-4 1 0 0,2-2 20 0 0,12 7-26 0 0,0-1 0 0 0,0 1 0 0 0,0-1 0 0 0,1-1 0 0 0,0 1 1 0 0,-7-6-1 0 0,-7-8 31 0 0,16 15-35 0 0,-1-1-1 0 0,1 0 1 0 0,0 1 0 0 0,0-1 0 0 0,0-1-1 0 0,0 1 1 0 0,1 0 0 0 0,-1-1-1 0 0,1 1 1 0 0,0-1 0 0 0,-3-7 0 0 0,-2-10 17 0 0,2-2 1 0 0,0 1-1 0 0,1 0 1 0 0,1-1-1 0 0,0-37 1 0 0,12-56 43 0 0,-5 76-51 0 0,9-58 25 0 0,-5 45-22 0 0,0-60 0 0 0,-7 69-17 0 0,1-21 7 0 0,-13-118-1 0 0,-35-86-11 0 0,37 204-10 0 0,-2-118 1 0 0,12 134 9 0 0,7-56 0 0 0,-2 76 1 0 0,0-1 0 0 0,17-44 0 0 0,-17 58 1 0 0,0 1-1 0 0,1 0 1 0 0,1 0-1 0 0,16-22 0 0 0,-3 9 3 0 0,28-28 0 0 0,-43 50 0 0 0,0 0-1 0 0,1 0 1 0 0,0 1-1 0 0,1 0 0 0 0,11-7 1 0 0,44-16 9 0 0,-31 14-7 0 0,6 0 8 0 0,1 1 1 0 0,0 2-1 0 0,48-7 0 0 0,-24 5-3 0 0,521-81 100 0 0,-423 72-84 0 0,194-36 17 0 0,-268 46-30 0 0,358-42 12 0 0,-355 47-20 0 0,397-24 0 0 0,-169 14 1 0 0,446-32 1 0 0,1 17 1 0 0,-408 11 8 0 0,657-50 71 0 0,-747 51-55 0 0,-24 1 10 0 0,-23 8 4 0 0,67-3 14 0 0,176-7 62 0 0,-277 15-72 0 0,90 2 16 0 0,-93 3-23 0 0,273-3 81 0 0,-243 0-62 0 0,17 1 0 0 0,-183 3-47 0 0,178-2 62 0 0,-183 0-65 0 0,316-4 99 0 0,-107 6-24 0 0,10 0-2 0 0,26 0 3 0 0,-80-2-23 0 0,-25 2-7 0 0,80 0 36 0 0,-103-2-37 0 0,0 1-6 0 0,-124 1-38 0 0,212 3 71 0 0,91 20-4 0 0,-278-13-60 0 0,-1 2-1 0 0,0 3 0 0 0,76 29 1 0 0,-102-30-8 0 0,-1 1 0 0 0,-1 1 0 0 0,-1 2 1 0 0,30 21-1 0 0,-37-22-1 0 0,-2 1 1 0 0,0 1-1 0 0,19 22 0 0 0,51 68 52 0 0,-83-99-56 0 0,16 20 13 0 0,-1 1 1 0 0,-2 2 0 0 0,-1 0 0 0 0,-2 1-1 0 0,-1 1 1 0 0,14 43 0 0 0,18 116 63 0 0,-18 7-3 0 0,-25-139-43 0 0,-3 71-1 0 0,-12 61 33 0 0,1 57 24 0 0,8-229-87 0 0,17 406 162 0 0,0-177-67 0 0,-15-221-87 0 0,-1 2-1 0 0,-1-1 0 0 0,-1 1-1 0 0,-9 52 1 0 0,0-32-2969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29.1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1391 89 6728 0 0,'0'0'2334'0'0,"-4"1"-1891"0"0,-9 1-184 0 0,0-1-1 0 0,-25 0 1 0 0,-3 0 58 0 0,-46 5 707 0 0,-146-10 0 0 0,133-2-661 0 0,-21-3-90 0 0,-14-2-58 0 0,-33-4 102 0 0,95 7-157 0 0,-25-5 67 0 0,69 7-147 0 0,12 2 20 0 0,-32-3 0 0 0,11 5 16 0 0,19 2 13 0 0,-33-5-1 0 0,31 2-19 0 0,12 2 16 0 0,-1 0 0 0 0,-13-5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29.4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525 1 12664 0 0,'-9'13'21'0'0,"-20"20"1"0"0,3-3 55 0 0,-78 125 323 0 0,71-102-192 0 0,-15 31 407 0 0,-46 110 1 0 0,50-97-143 0 0,27-61-260 0 0,-49 98 724 0 0,13-25 147 0 0,51-99-2993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29.8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12160 0 0,'1'19'226'0'0,"1"1"0"0"0,1-1 1 0 0,1 0-1 0 0,11 32 0 0 0,-11-37-125 0 0,5 11 208 0 0,0-1 0 0 0,21 35 0 0 0,-15-29-108 0 0,95 169 1111 0 0,-90-166-1131 0 0,126 185 821 0 0,-130-197-910 0 0,11 14 129 0 0,2-2 0 0 0,33 31-1 0 0,-15-23-2291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2.2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827 1 9144 0 0,'-59'96'615'0'0,"36"-61"-406"0"0,-39 57 127 0 0,-4-4 0 0 0,-122 128 0 0 0,135-161-301 0 0,-173 166 90 0 0,77-90-1513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30.6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 1 16879 0 0,'0'0'0'0'0,"-1"4"0"0"0,-5 0 0 0 0,2-5 96 0 0,7-2-8 0 0,4 10 0 0 0,4-7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32.3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1081 3 17487 0 0,'0'0'0'0'0,"-2"0"0"0"0,-5-2 336 0 0,7 6 8 0 0,4 0-8 0 0,1 2 8 0 0,-1-2-128 0 0,2 0 0 0 0,-2-1 0 0 0,-7-13 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0.6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293 0 13168 0 0,'4'1'114'0'0,"1"-1"-79"0"0,1 0 7 0 0,-1 0 0 0 0,1 1 0 0 0,-1 0 1 0 0,9 2-1 0 0,64 23 312 0 0,-65-21-269 0 0,-1 1-1 0 0,1 0 1 0 0,-1 1-1 0 0,14 11 1 0 0,62 54 278 0 0,-73-58-302 0 0,0 1 0 0 0,-1 0 1 0 0,19 27-1 0 0,-28-34-54 0 0,0 0 0 0 0,-1 1 0 0 0,1 0 0 0 0,-2 0 0 0 0,1 0 0 0 0,-1 0 0 0 0,-1 0 0 0 0,0 1 0 0 0,0-1 1 0 0,-1 1-1 0 0,0-1 0 0 0,0 1 0 0 0,-2 14 0 0 0,0-12 3 0 0,-1 1 0 0 0,-1-1 0 0 0,0 1 0 0 0,-1-1 0 0 0,0 0 0 0 0,0-1 1 0 0,-2 1-1 0 0,1-1 0 0 0,-15 21 0 0 0,8-15 8 0 0,-1-1 0 0 0,-1 0 0 0 0,-18 15 0 0 0,-52 41 70 0 0,53-47-57 0 0,-18 14 35 0 0,-79 48 1 0 0,-72 39 78 0 0,122-79-2035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1.2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2085 19 13056 0 0,'0'-6'824'0'0,"0"19"312"0"0,1-2 92 0 0,1-14-1195 0 0,-2 3-24 0 0,0 0-1 0 0,0-1 0 0 0,0 1 0 0 0,1-1 0 0 0,-1 1 0 0 0,0 0 0 0 0,0-1 0 0 0,1 1 1 0 0,-1 0-1 0 0,0-1 0 0 0,1 1 0 0 0,-1 0 0 0 0,0-1 0 0 0,1 1 0 0 0,-1 0 1 0 0,0 0-1 0 0,1-1 0 0 0,-1 1 0 0 0,1 0 0 0 0,-1 0 0 0 0,1 0 0 0 0,-1 0 1 0 0,0 0-1 0 0,1-1 0 0 0,1 1 11 0 0,-1 0 0 0 0,0-1 1 0 0,1 1-1 0 0,-1-1 0 0 0,0 1 0 0 0,0-1 1 0 0,0 0-1 0 0,1 1 0 0 0,-1-1 1 0 0,0 0-1 0 0,1-1 0 0 0,-1 1 7 0 0,0 0 0 0 0,0 0 0 0 0,1 0 0 0 0,-1 0 0 0 0,0 0 0 0 0,0 0 1 0 0,1 1-1 0 0,-1-1 0 0 0,0 1 0 0 0,1-1 0 0 0,1 0 0 0 0,-2 1-18 0 0,-1 0 0 0 0,0 0 1 0 0,1 0-1 0 0,-1 0 0 0 0,0 0 1 0 0,1 0-1 0 0,-1-1 0 0 0,0 1 1 0 0,1 0-1 0 0,-1 0 0 0 0,0 0 1 0 0,0-1-1 0 0,1 1 0 0 0,-1 0 0 0 0,0 0 1 0 0,0 0-1 0 0,1-1 0 0 0,-1 1 1 0 0,0 0-1 0 0,1-1 0 0 0,-1 1 1 0 0,0 0-1 0 0,0-1 0 0 0,0 1 1 0 0,0 0-1 0 0,1-1 1 0 0,-1 1-1 0 0,0 0 0 0 0,0 0 1 0 0,1 0-1 0 0,-1-1 1 0 0,0 1-1 0 0,1 0 0 0 0,-1 0 1 0 0,0 0-1 0 0,1 0 1 0 0,-1-1-1 0 0,0 1 0 0 0,1 0 1 0 0,-1 0-1 0 0,1 0 0 0 0,1 0 36 0 0,1 0 0 0 0,0 0 0 0 0,-1 0-1 0 0,1 0 1 0 0,0 1 0 0 0,-1-1-1 0 0,1 1 1 0 0,0 0 0 0 0,-1-1 0 0 0,3 3-1 0 0,-3-3-29 0 0,-1 1 0 0 0,0-1 0 0 0,1 1 0 0 0,-1 0 0 0 0,0 0 0 0 0,0 0 0 0 0,0 0 0 0 0,1 0 0 0 0,-1 0 0 0 0,0 0 0 0 0,0 0 0 0 0,-1 0-1 0 0,1 0 1 0 0,0 1 0 0 0,0-1 0 0 0,-1 0 0 0 0,1 1 0 0 0,0-1 0 0 0,-1 0 0 0 0,1 1 0 0 0,-1-1 0 0 0,1 2 0 0 0,-1 4 7 0 0,0 1 1 0 0,0-1-1 0 0,0 0 1 0 0,-1 0-1 0 0,0 0 1 0 0,-1 0-1 0 0,1 0 1 0 0,-1 0 0 0 0,-1 0-1 0 0,1-1 1 0 0,-1 1-1 0 0,-5 8 1 0 0,3-7-3 0 0,-1 0 0 0 0,1 0 0 0 0,-1 0 0 0 0,-1-1 1 0 0,0 0-1 0 0,0 0 0 0 0,0 0 0 0 0,0-1 1 0 0,-9 5-1 0 0,-12 10 51 0 0,22-16-53 0 0,1-1 0 0 0,-1 0 0 0 0,0 0 0 0 0,0 0 0 0 0,0 0 0 0 0,0-1 0 0 0,-10 3 0 0 0,6-3 24 0 0,0 0-1 0 0,-14 0 0 0 0,19-2-29 0 0,1-1-1 0 0,-1 0 1 0 0,0-1-1 0 0,1 1 1 0 0,-1-1 0 0 0,1 0-1 0 0,-9-2 1 0 0,9 1-8 0 0,0 0-1 0 0,0 0 1 0 0,1 0 0 0 0,-1 0 0 0 0,1-1 0 0 0,-1 1 0 0 0,-5-7 0 0 0,-20-24 16 0 0,24 27-19 0 0,1 0 1 0 0,0 0 0 0 0,0 0 0 0 0,0-1 0 0 0,1 1-1 0 0,0-1 1 0 0,0 0 0 0 0,0 0 0 0 0,1 0 0 0 0,-2-8-1 0 0,-1 0 0 0 0,4 13 0 0 0,0 1 0 0 0,0-1 0 0 0,1 0 0 0 0,-1 0 0 0 0,1 1 0 0 0,-1-1 0 0 0,1 0 0 0 0,0 0 0 0 0,-1-2 0 0 0,-2 11 5 0 0,-1 0 0 0 0,0 0-1 0 0,0 0 1 0 0,-1 0-1 0 0,1-1 1 0 0,-7 6-1 0 0,-3 5 4 0 0,13-16-7 0 0,-11 16 8 0 0,-1 0 1 0 0,-1-1-1 0 0,0-1 1 0 0,-26 21-1 0 0,10-15 10 0 0,-1-1-1 0 0,-1-1 0 0 0,-57 23 0 0 0,-109 27 45 0 0,148-54-56 0 0,-81 21 18 0 0,-163 15 74 0 0,272-47-86 0 0,-26 2 37 0 0,-49 1 0 0 0,-48-7 81 0 0,114 0-90 0 0,-3-2 20 0 0,0-2 0 0 0,1-1 0 0 0,-39-11 0 0 0,28 6 23 0 0,20 3-12 0 0,0-1 0 0 0,1-1 0 0 0,0-1 0 0 0,-35-21 0 0 0,48 26-38 0 0,1 0-1 0 0,0-1 0 0 0,0-1 1 0 0,-11-10-1 0 0,16 13-21 0 0,0 0 0 0 0,1 0 0 0 0,0 0 0 0 0,0 0 0 0 0,0-1 0 0 0,0 0 0 0 0,1 1 0 0 0,-1-1 0 0 0,1 0 0 0 0,1 0 0 0 0,-2-6 0 0 0,-5-46-607 0 0,7 47-1298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1.6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1 674 16384 0 0,'4'2'0'0'0,"7"0"0"0"0,34 10 0 0 0,10-5 103 0 0,3-7 1 0 0,9-4 8 0 0,0-2-8 0 0</inkml:trace>
  <inkml:trace contextRef="#ctx0" brushRef="#br0" timeOffset="1">1179 0 15176 0 0,'4'3'0'0'0,"7"-1"0"0"0,13 12 0 0 0,3-3 112 0 0,10-3 0 0 0,15 6 8 0 0,18 7-8 0 0,4-9 336 0 0,2-7 15 0 0,3 5-7 0 0,1 6 0 0 0,-11-6-216 0 0,-9-6 16 0 0,0 0-16 0 0,2 0 16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2.1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832 531 8640 0 0,'-34'33'0'0'0,"-168"135"609"0"0,26-31 171 0 0,10 13 551 0 0,110-91-755 0 0,-69 68 1417 0 0,123-126-1949 0 0,1 0 65 0 0,0 0 1 0 0,0 0-1 0 0,0 0 1 0 0,0 0 0 0 0,0 0-1 0 0,0 0 1 0 0,0 0-1 0 0,1 0 1 0 0,-1 0 0 0 0,0 0-1 0 0,1 1 1 0 0,-1-1-1 0 0,0 0 1 0 0,1 0 0 0 0,-1 3-1 0 0,11-16 545 0 0,12-17-195 0 0,-3 4-156 0 0,-2 0 0 0 0,16-29-1 0 0,-29 45-240 0 0,1-1-1 0 0,-2 1 1 0 0,1-1 0 0 0,-1 0-1 0 0,-1 0 1 0 0,0 0-1 0 0,0 0 1 0 0,-1 0 0 0 0,0 0-1 0 0,-1-12 1 0 0,-1 3 82 0 0,-1-1-1 0 0,-6-26 1 0 0,5 35-82 0 0,0 0-1 0 0,-1 0 0 0 0,0 0 1 0 0,-1 1-1 0 0,-9-14 1 0 0,-34-47 255 0 0,42 63-272 0 0,-1 0 1 0 0,1 1-1 0 0,-13-11 1 0 0,-11-12 67 0 0,27 26-97 0 0,1 1 0 0 0,0-1 1 0 0,-1 1-1 0 0,1-1 0 0 0,0 0 1 0 0,1 0-1 0 0,-3-8 0 0 0,2 6 8 0 0,0 0 0 0 0,1-1-1 0 0,0 1 1 0 0,1 0-1 0 0,-1-1 1 0 0,1 1-1 0 0,1-1 1 0 0,-1 1-1 0 0,1-1 1 0 0,0 1-1 0 0,0 0 1 0 0,1 0 0 0 0,0-1-1 0 0,4-9 1 0 0,0 2 18 0 0,1-1 0 0 0,1 1 1 0 0,0 0-1 0 0,1 1 0 0 0,0 0 0 0 0,12-12 1 0 0,8-4 87 0 0,40-30 1 0 0,39-21 132 0 0,-106 78-258 0 0,30-20 76 0 0,-1-3-1 0 0,-2-1 1 0 0,28-29 0 0 0,-47 42-109 0 0,0 0-1 0 0,-1 0 1 0 0,13-27 0 0 0,-10 13-2379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2.4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16983 0 0,'0'0'0'0'0,"0"5"0"0"0,4 2 256 0 0,2 1 16 0 0,0 3 0 0 0,19 26-8 0 0,-2-3 144 0 0,-2-9 0 0 0,4-4 8 0 0,-7-3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2.8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1321 0 14464 0 0,'-8'4'0'0'0,"1"-2"0"0"0,-13 4 62 0 0,1 0 167 0 0,1 0 0 0 0,-28 14 0 0 0,46-20-227 0 0,-82 47 869 0 0,69-38-617 0 0,0 1 1 0 0,0 0 0 0 0,-20 21 0 0 0,-1 6 150 0 0,2 2-1 0 0,1 1 1 0 0,2 1 0 0 0,-24 47 0 0 0,-57 133 270 0 0,99-198-614 0 0,-23 51 108 0 0,9-18 47 0 0,-61 99 0 0 0,75-139-185 0 0,1-2 0 0 0,-2 0 0 0 0,0 0 0 0 0,0-1 0 0 0,-1 0 0 0 0,-1-1 0 0 0,0-1 0 0 0,-1 0 0 0 0,0-1 0 0 0,-31 16 0 0 0,34-21-16 0 0,-8 4 31 0 0,-25 8 0 0 0,38-16-38 0 0,1 1 1 0 0,-1-1 0 0 0,1 0 0 0 0,-1 0 0 0 0,1 0-1 0 0,-1-1 1 0 0,0 0 0 0 0,-8-2 0 0 0,2 0 10 0 0,-1-2 0 0 0,0 0 1 0 0,1 0-1 0 0,0-1 0 0 0,0-1 0 0 0,0 0 1 0 0,1-1-1 0 0,0 0 0 0 0,0-1 1 0 0,0 0-1 0 0,1-1 0 0 0,1 0 1 0 0,-1-1-1 0 0,2 0 0 0 0,-1 0 0 0 0,-12-21 1 0 0,12 20 7 0 0,2-2 1 0 0,0 1 0 0 0,1-1-1 0 0,0 0 1 0 0,1-1-1 0 0,-7-20 1 0 0,9 18 9 0 0,1 1 0 0 0,1-1 0 0 0,0 0-1 0 0,1 0 1 0 0,1 0 0 0 0,1 0 0 0 0,0 1 0 0 0,1-1 0 0 0,0 0-1 0 0,9-28 1 0 0,-3 20 20 0 0,0 1 1 0 0,2 0-1 0 0,1 0 0 0 0,0 1 0 0 0,2 0 0 0 0,20-28 0 0 0,-5 18 46 0 0,1 1 0 0 0,1 2 0 0 0,41-31-1 0 0,-25 26 105 0 0,92-52-1 0 0,-100 67 26 0 0,50-16 0 0 0,26-3-3262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3.1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0 177 16687 0 0,'7'3'0'0'0,"11"1"0"0"0,16-1 0 0 0,17-3 288 0 0,6-5-8 0 0,16-9 8 0 0,19-4 8 0 0,8-9 0 0 0,-7-8 16 0 0,1-6-16 0 0,-15-5 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3.4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936 74 14064 0 0,'0'-1'5'0'0,"0"-1"1"0"0,1 1 0 0 0,-1 0-1 0 0,1-1 1 0 0,0 1 0 0 0,-1-1-1 0 0,1 1 1 0 0,0 0 0 0 0,0 0 0 0 0,0-1-1 0 0,0 1 1 0 0,0 0 0 0 0,0 0-1 0 0,0 0 1 0 0,0 0 0 0 0,1 0-1 0 0,-1 0 1 0 0,0 1 0 0 0,3-2 0 0 0,2-2 49 0 0,0 1 1 0 0,0 1-1 0 0,8-4 1 0 0,20-6 475 0 0,-23 7-319 0 0,0 1 0 0 0,0 1-1 0 0,18-4 1 0 0,-23 6-97 0 0,0 1-1 0 0,0-1 1 0 0,1 1-1 0 0,-1 0 1 0 0,0 1-1 0 0,7 1 0 0 0,-9-1-46 0 0,-1 0 0 0 0,0 0-1 0 0,0 0 1 0 0,1 0 0 0 0,-1 1-1 0 0,0-1 1 0 0,0 1-1 0 0,-1 0 1 0 0,1 0 0 0 0,0 0-1 0 0,-1 1 1 0 0,1-1 0 0 0,2 3-1 0 0,-4-3-39 0 0,1 0-1 0 0,-1 1 1 0 0,0-1-1 0 0,1 0 1 0 0,-1 1 0 0 0,0-1-1 0 0,0 1 1 0 0,-1-1-1 0 0,1 1 1 0 0,0-1 0 0 0,-1 1-1 0 0,0-1 1 0 0,1 5-1 0 0,-1 0 22 0 0,1 14 25 0 0,-1 0 1 0 0,0 1 0 0 0,-2-1-1 0 0,-6 29 1 0 0,6-40-64 0 0,-1 0 0 0 0,0-1 0 0 0,-1 1 1 0 0,0-1-1 0 0,0 0 0 0 0,-1 0 0 0 0,0 0 0 0 0,0-1 0 0 0,-1 0 0 0 0,0 0 0 0 0,-1 0 0 0 0,1-1 0 0 0,-16 13 1 0 0,10-11-8 0 0,1-1 0 0 0,-1 0 1 0 0,0 0-1 0 0,-1-2 1 0 0,0 1-1 0 0,0-2 1 0 0,0 1-1 0 0,-1-2 1 0 0,-16 4-1 0 0,18-6-1 0 0,0-1 1 0 0,1-1-1 0 0,-1 0 0 0 0,0 0 0 0 0,0-1 0 0 0,1 0 1 0 0,-1-1-1 0 0,1-1 0 0 0,-17-5 0 0 0,20 4 3 0 0,0 0 1 0 0,-1 0-1 0 0,1-1 1 0 0,1 0-1 0 0,-1-1 0 0 0,-11-11 1 0 0,7 7 5 0 0,0 0 14 0 0,-11-14 0 0 0,5 4 6 0 0,11 12-8 0 0,0-1 0 0 0,1 0 0 0 0,0-1 1 0 0,0 1-1 0 0,1-1 0 0 0,-4-12 0 0 0,4 11-2 0 0,1 0 11 0 0,0 0-1 0 0,0 0 1 0 0,1 0-1 0 0,1-1 1 0 0,-2-15 0 0 0,1-59 247 0 0,3 86-277 0 0,0-4 35 0 0,-1 1 1 0 0,1-1 0 0 0,-1 1-1 0 0,0-1 1 0 0,0 1-1 0 0,0 0 1 0 0,-2-5 0 0 0,1 4 28 0 0,3 7-3 0 0,-1 1 0 0 0,0-1 0 0 0,0 0 0 0 0,0 1 0 0 0,0-1 0 0 0,-1 0 0 0 0,1 1 0 0 0,-1-1 0 0 0,-2 6 0 0 0,-13 39-48 0 0,14-43 24 0 0,-6 17 16 0 0,-2 0 1 0 0,0 0-1 0 0,-1-1 1 0 0,-27 36-1 0 0,-3-3 90 0 0,-63 64 0 0 0,69-84-44 0 0,-1-1 0 0 0,-67 45 0 0 0,86-66-81 0 0,-1-1 1 0 0,0 0 0 0 0,-1-1 0 0 0,0-1-1 0 0,0-1 1 0 0,-29 8 0 0 0,18-10-2692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2.7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13560 0 0,'0'0'0'0'0,"0"9"0"0"0,0-2-88 0 0,3 1 0 0 0,1 4-8 0 0,3 9 8 0 0,5-3 24 0 0,0-5 16 0 0,-2-3-8 0 0,2 8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3.8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1182 3 11152 0 0,'-10'-2'188'0'0,"4"2"219"0"0,5 9-66 0 0,8 28 1312 0 0,-6-4-1158 0 0,3 242 2343 0 0,-7-210-2393 0 0,-2-1 0 0 0,-18 82 0 0 0,-18 18 95 0 0,27-118-289 0 0,-31 69-1 0 0,19-64-15 0 0,-31 49-1 0 0,43-78-147 0 0,-2 0 1 0 0,-1-1-1 0 0,-1-1 0 0 0,-28 25 0 0 0,18-21-12 0 0,-2-1 0 0 0,-1-2 1 0 0,0-1-1 0 0,-2-1 0 0 0,0-2 0 0 0,-61 23 0 0 0,61-29-43 0 0,-68 23 72 0 0,83-30-85 0 0,0 0 1 0 0,-1-1 0 0 0,-31 1-1 0 0,33-3-8 0 0,-11 0 15 0 0,0-2 0 0 0,-1 0 0 0 0,-36-8 0 0 0,56 8-16 0 0,1-2 0 0 0,0 1 0 0 0,0-1 0 0 0,0 0 1 0 0,0-1-1 0 0,0 0 0 0 0,1 0 0 0 0,-1-1 0 0 0,1 1 1 0 0,0-2-1 0 0,1 1 0 0 0,-1-1 0 0 0,1 0 0 0 0,0 0 1 0 0,-7-11-1 0 0,8 9 6 0 0,0 0 0 0 0,0 0 0 0 0,1-1-1 0 0,0 0 1 0 0,0 0 0 0 0,1 0 0 0 0,0 0 0 0 0,1-1 0 0 0,-2-10 0 0 0,2 6 9 0 0,2 1 1 0 0,0-1-1 0 0,0 1 0 0 0,1 0 1 0 0,5-26-1 0 0,1 13 25 0 0,0 0 1 0 0,13-27-1 0 0,25-47 108 0 0,-31 70-106 0 0,79-150 225 0 0,-63 133-2997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4.1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722 567 16983 0 0,'-9'17'0'0'0,"-16"24"0"0"0,-12 20 0 0 0,-4-2 336 0 0,-2 3 8 0 0,-7 12 0 0 0,-8 4-8 0 0,10-8 208 0 0,7-12 0 0 0,1-1 0 0 0,-1 0 8 0 0,4-14-264 0 0,5-12 8 0 0,1-3-8 0 0,1-5 8 0 0</inkml:trace>
  <inkml:trace contextRef="#ctx0" brushRef="#br0" timeOffset="1">26 0 10656 0 0,'1'3'87'0'0,"-1"-1"-1"0"0,1 0 1 0 0,0 1 0 0 0,-1-1 0 0 0,1 0 0 0 0,2 4 0 0 0,2 5 386 0 0,-4-8-407 0 0,7 16 400 0 0,-2 1 1 0 0,0 1-1 0 0,-1-1 1 0 0,2 23 0 0 0,-2 6 274 0 0,-2 0 0 0 0,-7 77 1 0 0,-24 89 631 0 0,16-150-2233 0 0,-23 69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4.5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2325 503 15176 0 0,'-6'1'73'0'0,"1"0"1"0"0,-1 0-1 0 0,0 0 1 0 0,1 1-1 0 0,-1 0 1 0 0,-5 3-1 0 0,0 0 94 0 0,-8 3 136 0 0,1 1 0 0 0,-32 22 1 0 0,-9 6 223 0 0,-28 8 115 0 0,-140 52 0 0 0,195-86-559 0 0,-166 61 70 0 0,17-11-110 0 0,106-37-37 0 0,-150 35-6 0 0,-2-21 0 0 0,159-29 0 0 0,-1-4 0 0 0,-79-3 0 0 0,107-4 0 0 0,0-2 0 0 0,0-1 0 0 0,1-3 0 0 0,-75-23 0 0 0,96 23 9 0 0,-1 0-1 0 0,2-1 1 0 0,-1-1-1 0 0,1-1 0 0 0,1-1 1 0 0,0 0-1 0 0,1-1 1 0 0,0-1-1 0 0,1-1 0 0 0,-20-24 1 0 0,23 25 2 0 0,1-2-1 0 0,1 1 1 0 0,0-1 0 0 0,2-1 0 0 0,0 0 0 0 0,0 0 0 0 0,2-1 0 0 0,0 1 0 0 0,1-1-1 0 0,0-1 1 0 0,-2-36 0 0 0,6 14 108 0 0,6-56 0 0 0,-3 71-28 0 0,1-2 62 0 0,2 0-1 0 0,11-39 0 0 0,-10 43-67 0 0,6-13 161 0 0,1 1 1 0 0,1 0 0 0 0,2 1-1 0 0,24-40 1 0 0,-10 30-213 0 0,-20 31-2412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4.8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 16 15976 0 0,'0'-1'0'0'0,"-5"-9"0"0"0,3 6 0 0 0,-1 4 455 0 0,3 2 17 0 0,5 0-16 0 0,-3 1 8 0 0,-2 0-64 0 0,3-2-8 0 0,1 3 0 0 0,-2 2 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5.2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5 210 15176 0 0,'-1'-1'3'0'0,"1"1"0"0"0,0 0 0 0 0,-1-1 0 0 0,1 1 0 0 0,0-1 0 0 0,-1 1 0 0 0,1 0 0 0 0,0-1 0 0 0,0 1 0 0 0,0-1 0 0 0,-1 1 0 0 0,1-1 0 0 0,0 1 0 0 0,0-1 0 0 0,0 1 0 0 0,0-1 0 0 0,0 1 0 0 0,0-1 0 0 0,0 1 0 0 0,0-1 0 0 0,0 1 0 0 0,0 0 0 0 0,0-1 0 0 0,1 0 1 0 0,2-13 224 0 0,-1 11-162 0 0,0-1 1 0 0,0 1 0 0 0,0-1 0 0 0,0 1-1 0 0,1 0 1 0 0,-1 0 0 0 0,1 0 0 0 0,0 1-1 0 0,6-6 1 0 0,2 0 172 0 0,19-10-1 0 0,-12 8 40 0 0,13-8 455 0 0,58-26-1 0 0,-73 38-632 0 0,56-21 343 0 0,-59 24-342 0 0,0-1 1 0 0,0 2-1 0 0,22-3 0 0 0,-21 4-44 0 0,-8 0-29 0 0,0 1 0 0 0,0-1 0 0 0,0 1 0 0 0,1 1 0 0 0,-1-1 0 0 0,0 1 0 0 0,0 0 0 0 0,0 0 1 0 0,0 1-1 0 0,6 2 0 0 0,-4-1 21 0 0,0 1 0 0 0,-1 0 0 0 0,0 1 0 0 0,12 8 0 0 0,-18-11-37 0 0,1-1 0 0 0,-1 0 0 0 0,1 1 0 0 0,-1 0 0 0 0,1-1 0 0 0,-1 1 0 0 0,0 0 0 0 0,0 0-1 0 0,0 0 1 0 0,0-1 0 0 0,0 1 0 0 0,0 0 0 0 0,-1 0 0 0 0,1 0 0 0 0,-1 1 0 0 0,1-1 0 0 0,-1 0 0 0 0,0 0 0 0 0,0 0 0 0 0,0 0 0 0 0,0 0 0 0 0,0 0 0 0 0,0 0 0 0 0,-1 3 0 0 0,0-1 8 0 0,-1 0 0 0 0,1 0 1 0 0,-1 0-1 0 0,0 0 1 0 0,0-1-1 0 0,-1 1 0 0 0,1-1 1 0 0,-1 1-1 0 0,1-1 1 0 0,-5 3-1 0 0,6-4-18 0 0,-16 15 32 0 0,0 0-1 0 0,-1-1 0 0 0,0-1 0 0 0,-2 0 0 0 0,1-2 0 0 0,-25 13 0 0 0,11-8-2 0 0,-5 2 19 0 0,-44 17 0 0 0,32-20-2623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5.5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1394 0 14776 0 0,'1'10'48'0'0,"0"0"0"0"0,0 0 1 0 0,1 0-1 0 0,0 0 0 0 0,5 15 1 0 0,23 46 559 0 0,-18-47-321 0 0,9 32 0 0 0,-9-13 311 0 0,9 63 0 0 0,-4 47 165 0 0,-14-116-562 0 0,-3 1 0 0 0,-6 60-1 0 0,-23 75 109 0 0,25-152-278 0 0,-1 1 0 0 0,-2-1 1 0 0,0 0-1 0 0,-1 0 0 0 0,-1-1 0 0 0,-1 0 0 0 0,-16 24 0 0 0,1-11 7 0 0,-2 0 0 0 0,-1-2 0 0 0,-1-1 1 0 0,-2-1-1 0 0,-37 27 0 0 0,13-16-3 0 0,-3-3 1 0 0,-83 42-1 0 0,99-60-19 0 0,-1-2 1 0 0,-1-2-1 0 0,-47 10 0 0 0,61-19 7 0 0,-1-1 0 0 0,-48 3 0 0 0,-60-10 59 0 0,113 0-49 0 0,0-1-1 0 0,1-1 1 0 0,-1-2-1 0 0,1 0 1 0 0,0-1-1 0 0,-45-21 1 0 0,55 21 1 0 0,1-1 0 0 0,0-1-1 0 0,0 0 1 0 0,0-1 0 0 0,1 0 0 0 0,1-1 0 0 0,0 0 0 0 0,0-1 0 0 0,1-1 0 0 0,0 0 0 0 0,-15-26 0 0 0,16 21 23 0 0,1 0 1 0 0,1 0-1 0 0,0-2 1 0 0,-9-37-1 0 0,14 41-11 0 0,1 0 0 0 0,0 1 0 0 0,1-1 0 0 0,0 0 0 0 0,2 0 0 0 0,-1 0-1 0 0,5-17 1 0 0,1 3 59 0 0,2 1 0 0 0,1 0 0 0 0,1 1-1 0 0,1 0 1 0 0,25-43 0 0 0,-15 36 75 0 0,2 1 1 0 0,1 1-1 0 0,48-52 1 0 0,113-109 617 0 0,-113 118-3527 0 0</inkml:trace>
  <inkml:trace contextRef="#ctx0" brushRef="#br0" timeOffset="1">963 566 18591 0 0,'1'5'0'0'0,"2"14"0"0"0,1 10 0 0 0,-1-3 344 0 0,1-5 8 0 0,8-2 0 0 0,9 7 0 0 0,-1-11 160 0 0,-6-11 0 0 0,-10-5 0 0 0,0-5 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6.24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954 34 14464 0 0,'-3'-1'36'0'0,"-1"-1"1"0"0,0 1 0 0 0,0 0 0 0 0,-4-1 0 0 0,-11-3 285 0 0,18 5-272 0 0,1-1 0 0 0,-2 0 347 0 0,2 1-348 0 0,0-1 1 0 0,0 1 0 0 0,0 0-1 0 0,-1 0 1 0 0,1-1 0 0 0,0 1-1 0 0,0 0 1 0 0,0 0 0 0 0,0-1-1 0 0,0 1 1 0 0,0 0 0 0 0,0-1-1 0 0,0 1 1 0 0,0 0 0 0 0,0 0-1 0 0,0-1 1 0 0,0 1 0 0 0,0 0-1 0 0,0-1 1 0 0,0 1 0 0 0,0 0-1 0 0,0-1 1 0 0,0 1 0 0 0,0 0-1 0 0,0-1 1 0 0,1 1 19 0 0,-1-1 0 0 0,0 1 1 0 0,1-1-1 0 0,-1 1 0 0 0,0-1 1 0 0,1 1-1 0 0,-1 0 0 0 0,0-1 0 0 0,1 1 1 0 0,-1 0-1 0 0,1-1 0 0 0,-1 1 1 0 0,1 0-1 0 0,-1-1 0 0 0,1 1 0 0 0,-1 0 1 0 0,1 0-1 0 0,-1-1 0 0 0,1 1 1 0 0,-1 0-1 0 0,2 0 0 0 0,49-4 666 0 0,-44 4-650 0 0,0 0 0 0 0,-1 1 0 0 0,1-1 0 0 0,-1 1 0 0 0,13 4 0 0 0,-18-4-67 0 0,1 0 0 0 0,-1 0 0 0 0,1 0 0 0 0,-1 0 0 0 0,1 0 0 0 0,-1 0 0 0 0,0 0-1 0 0,0 1 1 0 0,1-1 0 0 0,-1 0 0 0 0,0 1 0 0 0,0-1 0 0 0,-1 1 0 0 0,1-1 0 0 0,0 1 0 0 0,0 0-1 0 0,-1-1 1 0 0,2 4 0 0 0,-1 1 24 0 0,1 0 0 0 0,-1 0 0 0 0,0 12 0 0 0,0-7-22 0 0,-1 0 0 0 0,-1 1 0 0 0,0-1 0 0 0,-1 0-1 0 0,0 0 1 0 0,0 0 0 0 0,-1 0 0 0 0,-1-1-1 0 0,0 1 1 0 0,0-1 0 0 0,-10 16 0 0 0,-101 147 108 0 0,-66 106-66 0 0,38-22-44 0 0,122-218-13 0 0,-1-2 0 0 0,-3 0 0 0 0,-44 51 0 0 0,48-65-4 0 0,-14 16 0 0 0,-57 51-1 0 0,80-80 1 0 0,0 0 0 0 0,0-1-1 0 0,-2-1 1 0 0,1 0 0 0 0,-1-1 0 0 0,0 0 0 0 0,0-1 0 0 0,-1-1 0 0 0,-22 6-1 0 0,30-10 7 0 0,-1-1-1 0 0,1 1 1 0 0,-1-1-1 0 0,1 0 0 0 0,-1-1 1 0 0,0 0-1 0 0,1 0 1 0 0,0-1-1 0 0,-1 0 1 0 0,-9-4-1 0 0,14 5 0 0 0,0-1 0 0 0,1 0 0 0 0,-1 1 1 0 0,1-1-1 0 0,0 0 0 0 0,0 0 0 0 0,-1 0 0 0 0,1-1 0 0 0,1 1 0 0 0,-1 0 0 0 0,0-1 1 0 0,0 1-1 0 0,1-1 0 0 0,0 0 0 0 0,-1 1 0 0 0,1-1 0 0 0,0 0 0 0 0,0 0 0 0 0,1 0 0 0 0,-1 0 1 0 0,1 0-1 0 0,-1-3 0 0 0,0-8 32 0 0,0 0-1 0 0,1 0 1 0 0,3-19 0 0 0,-3 30-35 0 0,4-26 64 0 0,1 0-1 0 0,2 0 1 0 0,12-36 0 0 0,39-81 158 0 0,-15 52-63 0 0,27-66 117 0 0,-49 107-160 0 0,14-37-2678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6.5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75 0 15272 0 0,'3'5'0'0'0,"4"6"0"0"0,1 27 0 0 0,-1 6 208 0 0,-3 3 0 0 0,2 8 0 0 0,1-3 8 0 0,-5-2 135 0 0,-7-5-7 0 0,-5 1 8 0 0,-2-5 8 0 0,-7-6-264 0 0,-2-3 8 0 0,-4-2-8 0 0,-2 2 16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7.04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1200 1 12864 0 0,'45'2'167'0'0,"8"-1"202"0"0,190-1 988 0 0,-117 1-636 0 0,-104-1-639 0 0,65 1 282 0 0,-70 1-267 0 0,-1-1 1 0 0,1 2-1 0 0,17 5 0 0 0,-15-3-49 0 0,-8-2 2 0 0,1 1-1 0 0,14 6 1 0 0,-23-9-41 0 0,0 1 1 0 0,0-1-1 0 0,-1 1 0 0 0,1 0 1 0 0,0 0-1 0 0,-1 0 0 0 0,0 0 1 0 0,1 1-1 0 0,-1-1 1 0 0,0 1-1 0 0,0-1 0 0 0,0 1 1 0 0,2 3-1 0 0,-4-5-8 0 0,0 0 1 0 0,1 0-1 0 0,-1 0 0 0 0,0 0 1 0 0,0 0-1 0 0,1 0 0 0 0,-1 0 1 0 0,0 0-1 0 0,0 0 1 0 0,0 0-1 0 0,0 0 0 0 0,0 0 1 0 0,-1 0-1 0 0,1 0 0 0 0,0 0 1 0 0,0 0-1 0 0,-1 0 1 0 0,1 0-1 0 0,0 0 0 0 0,-1 0 1 0 0,1 0-1 0 0,-1 0 0 0 0,0 0 1 0 0,0 0-1 0 0,-2 3 3 0 0,0 0 1 0 0,-1-1-1 0 0,-6 6 0 0 0,7-6-3 0 0,-21 18 1 0 0,-10 8-2 0 0,-36 25-1 0 0,42-35-3 0 0,-1-1-1 0 0,-58 26 1 0 0,-121 17-45 0 0,115-36 11 0 0,80-21 34 0 0,0-1-1 0 0,0-1 1 0 0,-1 0-1 0 0,1 0 1 0 0,0-2-1 0 0,-14 0 1 0 0,20 0 2 0 0,0-1 1 0 0,0-1 0 0 0,0 1-1 0 0,1-1 1 0 0,-1 0 0 0 0,0 0-1 0 0,1-1 1 0 0,0 0-1 0 0,0 0 1 0 0,0 0 0 0 0,0-1-1 0 0,0 0 1 0 0,-7-7 0 0 0,8 6 2 0 0,0 0 0 0 0,0 0 0 0 0,1 0 0 0 0,-1-1 0 0 0,2 0 0 0 0,-1 0 0 0 0,0 0 0 0 0,1 0 0 0 0,0-1 0 0 0,1 1 0 0 0,0-1 0 0 0,0 1 0 0 0,0-1 0 0 0,1 0 0 0 0,-2-9-1 0 0,3 8 5 0 0,-1 0 0 0 0,1-1-1 0 0,0 1 1 0 0,2-9-1 0 0,-1 13 1 0 0,0 0 0 0 0,0 0 0 0 0,0 1-1 0 0,0-1 1 0 0,1 1 0 0 0,-1-1 0 0 0,1 1-1 0 0,0-1 1 0 0,0 1 0 0 0,0 0 0 0 0,4-4-1 0 0,-3 4 12 0 0,0-1-1 0 0,0 1 0 0 0,0 0 0 0 0,1 0 0 0 0,-1 0 0 0 0,1 0 0 0 0,0 0 0 0 0,-1 1 0 0 0,1 0 0 0 0,0 0 0 0 0,1 0 0 0 0,-1 0 1 0 0,0 1-1 0 0,1-1 0 0 0,4 0 0 0 0,1 1 34 0 0,0 1 1 0 0,1 0 0 0 0,-1 1-1 0 0,0 0 1 0 0,0 1-1 0 0,0 0 1 0 0,-1 0 0 0 0,1 1-1 0 0,15 6 1 0 0,-22-7-30 0 0,0 1 0 0 0,0-1 1 0 0,0 1-1 0 0,-1-1 0 0 0,1 1 0 0 0,-1 0 1 0 0,1 0-1 0 0,-1 0 0 0 0,0 0 0 0 0,0 1 1 0 0,-1-1-1 0 0,1 1 0 0 0,-1-1 0 0 0,1 1 1 0 0,-1-1-1 0 0,0 1 0 0 0,1 5 0 0 0,0 5 34 0 0,0 1 0 0 0,-1 28 0 0 0,-1-29-23 0 0,0 0 0 0 0,-1-1-1 0 0,-1 1 1 0 0,0 0 0 0 0,-1 0-1 0 0,-1-1 1 0 0,0 1 0 0 0,0-1-1 0 0,-9 15 1 0 0,3-9 23 0 0,0-1-1 0 0,-18 22 1 0 0,21-31-38 0 0,0-1 1 0 0,-1 1-1 0 0,-1-2 1 0 0,1 1 0 0 0,-20 11-1 0 0,11-9 5 0 0,0 0 0 0 0,-1-2 0 0 0,-1 0-1 0 0,1-2 1 0 0,-1 0 0 0 0,0 0 0 0 0,0-2-1 0 0,-1 0 1 0 0,-36 1 0 0 0,37-7 4 0 0,0 0 0 0 0,0-1 0 0 0,0-1 1 0 0,1-1-1 0 0,-22-8 0 0 0,30 9-11 0 0,-1-1 1 0 0,0-1 0 0 0,1 1-1 0 0,0-2 1 0 0,1 1-1 0 0,-1-2 1 0 0,1 1-1 0 0,0-1 1 0 0,1 0 0 0 0,0-1-1 0 0,0 0 1 0 0,-10-16-1 0 0,-4-11 43 0 0,1-1 0 0 0,-17-44 0 0 0,32 69-48 0 0,-9-22 58 0 0,2-1-1 0 0,-10-38 1 0 0,20 43 57 0 0,3 30-122 0 0,0 0 0 0 0,0 0 0 0 0,0 0 1 0 0,0 0-1 0 0,0 0 0 0 0,0-1 0 0 0,0 1 0 0 0,0 0 0 0 0,0 0 0 0 0,0 0 0 0 0,-1 0 0 0 0,1 0 1 0 0,0 0-1 0 0,0-1 0 0 0,0 1 0 0 0,0 0 0 0 0,0 0 0 0 0,0 0 0 0 0,0 0 0 0 0,0 0 0 0 0,0 0 1 0 0,0 0-1 0 0,-1 0 0 0 0,1-1 0 0 0,0 1 0 0 0,0 0 0 0 0,0 0 0 0 0,0 0 0 0 0,0 0 0 0 0,0 0 1 0 0,-1 0-1 0 0,1 0 0 0 0,0 0 0 0 0,0 0 0 0 0,0 0 0 0 0,0 0 0 0 0,0 0 0 0 0,-1 0 0 0 0,1 0 1 0 0,0 0-1 0 0,0 0 0 0 0,0 0 0 0 0,0 0 0 0 0,0 0 0 0 0,-1 0 0 0 0,1 0 0 0 0,0 0 1 0 0,0 0-1 0 0,0 0 0 0 0,0 0 0 0 0,0 1 0 0 0,0-1 0 0 0,0 0 0 0 0,-1 0 0 0 0,1 0 0 0 0,0 0 1 0 0,0 1 8 0 0,-1-1-1 0 0,0 1 1 0 0,1 0 0 0 0,-1 0 0 0 0,1-1 0 0 0,-1 1 0 0 0,1 0 0 0 0,0 0 0 0 0,-1 0 0 0 0,1-1 0 0 0,0 1 0 0 0,0 0 0 0 0,-1 0 0 0 0,1 0 0 0 0,0 1 0 0 0,-5 31 43 0 0,-1 0-1 0 0,-2 0 1 0 0,-2 0 0 0 0,-1-1-1 0 0,-1-1 1 0 0,-1 0 0 0 0,-22 36-1 0 0,17-35-8 0 0,-1-1 1 0 0,-2-1-1 0 0,-1 0 0 0 0,-38 39 0 0 0,-40 21 37 0 0,44-41-54 0 0,33-28-13 0 0,-1-1-1 0 0,-44 27 0 0 0,14-20-2573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1:47.3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74 0 13056 0 0,'-10'2'0'0'0,"-12"5"0"0"0,4 0 0 0 0,3-3 368 0 0,10-4 8 0 0,2 0-8 0 0,3 7 16 0 0,4 0 336 0 0,3-5 735 0 0,-4-19-719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3.1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158 102 7136 0 0,'0'6'51'0'0,"1"-1"-1"0"0,0 1 1 0 0,0-1 0 0 0,3 8-1 0 0,2 14 209 0 0,-2-3-7 0 0,-3-17-102 0 0,0 0 1 0 0,0-1-1 0 0,-1 1 1 0 0,1 0-1 0 0,-2 11 0 0 0,-1-9 12 0 0,0 9 195 0 0,-2 1 0 0 0,-5 18-1 0 0,7-31-271 0 0,-1 0-1 0 0,1-1 1 0 0,-1 1 0 0 0,0 0 0 0 0,0-1-1 0 0,-1 0 1 0 0,0 1 0 0 0,0-1-1 0 0,-9 8 1 0 0,7-7 0 0 0,-33 27 448 0 0,35-30-466 0 0,0 0 1 0 0,0 0 0 0 0,-1-1 0 0 0,1 0 0 0 0,-1 0-1 0 0,1 0 1 0 0,-9 2 0 0 0,6-1 133 0 0,6-3-181 0 0,1 0 0 0 0,-1 1 0 0 0,1-1 0 0 0,-1 0 0 0 0,0 0 1 0 0,1 0-1 0 0,-1 0 0 0 0,1 0 0 0 0,-1 0 0 0 0,0 0 0 0 0,1 0 0 0 0,-1 0 0 0 0,1 0 0 0 0,-1 0 0 0 0,0 0 1 0 0,0 0-1 0 0,0 0-7 0 0,0-1 0 0 0,1 1 0 0 0,-1 0 0 0 0,0-1 1 0 0,1 1-1 0 0,-1-1 0 0 0,0 1 0 0 0,1-1 1 0 0,-1 1-1 0 0,0-1 0 0 0,1 1 0 0 0,-1-1 0 0 0,1 1 1 0 0,-1-1-1 0 0,1 0 0 0 0,-1 1 0 0 0,1-1 1 0 0,0 0-1 0 0,-1 0 0 0 0,1 1 0 0 0,0-1 0 0 0,0 0 1 0 0,-1 0-1 0 0,1 1 0 0 0,0-1 0 0 0,0 0 1 0 0,0 0-1 0 0,0 0 0 0 0,0 1 0 0 0,0-1 0 0 0,0 0 1 0 0,0 0-1 0 0,0 0 0 0 0,1-1 0 0 0,1-10 8 0 0,0 1 0 0 0,1-1-1 0 0,0 0 1 0 0,1 1 0 0 0,8-18 0 0 0,35-50 48 0 0,-44 75-63 0 0,32-61 71 0 0,-15 27-8 0 0,11-13 99 0 0,-28 46-143 0 0,0 0 0 0 0,0-1 0 0 0,0 1 0 0 0,1 1 0 0 0,-1-1 0 0 0,1 0 0 0 0,0 1 0 0 0,1 0 0 0 0,-1 0 0 0 0,1 0 0 0 0,0 1 0 0 0,-1-1 0 0 0,2 1 1 0 0,4-3-1 0 0,8-3 32 0 0,-13 6-36 0 0,0 0-1 0 0,0 1 1 0 0,1-1-1 0 0,-1 1 1 0 0,0 0-1 0 0,9-1 1 0 0,51-5 168 0 0,-62 8-179 0 0,0 0-1 0 0,-1 0 1 0 0,1 0-1 0 0,-1 1 1 0 0,1-1-1 0 0,-1 1 1 0 0,1-1-1 0 0,-1 1 1 0 0,1 0-1 0 0,-1 0 0 0 0,1 0 1 0 0,-1 0-1 0 0,0 0 1 0 0,3 2-1 0 0,14 6 81 0 0,-9-4-66 0 0,0 0 0 0 0,-1 0 0 0 0,0 1 0 0 0,0 0 0 0 0,0 0 0 0 0,-1 1 0 0 0,0 0 0 0 0,12 14 0 0 0,-13-12-9 0 0,0 0 0 0 0,-1 0 0 0 0,0 0 0 0 0,0 1 0 0 0,-1 0-1 0 0,0 1 1 0 0,-1-1 0 0 0,0 1 0 0 0,-1-1 0 0 0,0 1 0 0 0,0 0 0 0 0,1 23-1 0 0,-2 4 35 0 0,-2 0 0 0 0,-6 55-1 0 0,4-76-27 0 0,-9 101-1807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2:58.1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 0 11760 0 0,'-2'6'241'0'0,"0"1"-152"0"0,1-1-6 0 0,-1 1-1 0 0,1-1 0 0 0,0 1 1 0 0,-1 6-1 0 0,4 131 1977 0 0,-2-87-1477 0 0,-7 271 1194 0 0,2-134-1319 0 0,3-80-195 0 0,3-33-89 0 0,-2 23-9 0 0,-3-23-44 0 0,-3 45 32 0 0,5-110-125 0 0,1 0-1 0 0,0 0 0 0 0,2 19 1 0 0,0-32-16 0 0,0 1 0 0 0,0 0 0 0 0,0-1 0 0 0,3 5 1 0 0,-3-4-12 0 0,0-4-30 0 0,-1 0 1 0 0,1 0 0 0 0,-1 0-1 0 0,0 1 1 0 0,1-1-1 0 0,-1 0 1 0 0,0 0 0 0 0,1 0-1 0 0,-1 0 1 0 0,1 0-1 0 0,-1 0 1 0 0,0 0 0 0 0,1 0-1 0 0,-1 0 1 0 0,1 0-1 0 0,-1 0 1 0 0,0 0 0 0 0,1-1-1 0 0,-1 1 1 0 0,1 0 0 0 0,-1 0-1 0 0,0 0 1 0 0,1 0-1 0 0,-1-1 1 0 0,0 1 0 0 0,1 0-1 0 0,-1 0 1 0 0,0-1-1 0 0,1 1 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2:59.3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9744 0 0,'147'1'220'0'0,"52"2"252"0"0,194 4 695 0 0,-1-18-621 0 0,119 4 4 0 0,-3 19-79 0 0,-316-9-323 0 0,31 1 23 0 0,176 4 133 0 0,-372-8-283 0 0,192 7 133 0 0,5-1-2 0 0,230 5 138 0 0,190 10 29 0 0,-198-10-127 0 0,-340-8-146 0 0,238 12 83 0 0,-31-3-10 0 0,-48-3-24 0 0,-10-1-9 0 0,38 2 20 0 0,12 1-1 0 0,-102-6-32 0 0,-5-2 3 0 0,45 3 9 0 0,16-6 8 0 0,-109-2-26 0 0,345-17 142 0 0,-382 10-148 0 0,73-4 138 0 0,-37 4-24 0 0,52-3 139 0 0,105-1 270 0 0,-273 12-506 0 0,213 0 340 0 0,30 5-123 0 0,-174-3-217 0 0,37 1 15 0 0,-83 1-52 0 0,-18-2-10 0 0,59 11-1 0 0,-48-4-11 0 0,47 12 1 0 0,-63-13-12 0 0,-26-6-6 0 0,1 0-1 0 0,-1 1 1 0 0,0 0 0 0 0,11 4 0 0 0,-1 2 0 0 0,-11-7-1 0 0,-1 2 0 0 0,0-1 0 0 0,0 1 0 0 0,0 0 0 0 0,8 6 0 0 0,-10-7 0 0 0,-1 0-1 0 0,0 0 1 0 0,0 1-1 0 0,0-1 1 0 0,0 1-1 0 0,0-1 1 0 0,-1 1-1 0 0,1 0 1 0 0,-1 0-1 0 0,1-1 1 0 0,-1 1-1 0 0,0 0 1 0 0,0 4-1 0 0,0-1 3 0 0,0 0-1 0 0,-1 1 1 0 0,0-1-1 0 0,-1 10 1 0 0,1 4 1 0 0,-2-3 5 0 0,0 0 1 0 0,0-1-1 0 0,-2 1 0 0 0,0-1 0 0 0,-7 17 0 0 0,0 4 8 0 0,-59 161 138 0 0,58-169-116 0 0,2 1-1 0 0,2 0 0 0 0,-7 41 1 0 0,-5 94 124 0 0,10-76-77 0 0,7-35 13 0 0,2 1 0 0 0,8 85-1 0 0,1 12 71 0 0,-8-93-70 0 0,-3 0 0 0 0,-12 68 0 0 0,8-88-48 0 0,-18 86 108 0 0,12-84-80 0 0,-19 45 0 0 0,21-63-44 0 0,0 0 1 0 0,-2-1-1 0 0,-18 26 1 0 0,18-32 2 0 0,0 1 0 0 0,-20 18 0 0 0,27-30-26 0 0,0 1 0 0 0,-1-1 1 0 0,0-1-1 0 0,0 1 1 0 0,0-1-1 0 0,-1 0 0 0 0,1-1 1 0 0,-13 5-1 0 0,-17 3 29 0 0,11-2-6 0 0,-1-2-1 0 0,-34 6 0 0 0,5-6 30 0 0,-92-2 0 0 0,43-4-15 0 0,-41-2 7 0 0,43-4-16 0 0,-74-4 38 0 0,-66-6 26 0 0,-100-11 44 0 0,145 8-74 0 0,-20-3 5 0 0,-578-72 194 0 0,626 74-227 0 0,-260-25 67 0 0,44 2-14 0 0,167 16-41 0 0,-153-21 34 0 0,-237-21 31 0 0,517 61-109 0 0,-195-18 37 0 0,233 18-43 0 0,-134-14 23 0 0,144 18-25 0 0,-171-16 15 0 0,-109-11 25 0 0,284 27-39 0 0,-108-13 15 0 0,-37-2 7 0 0,-20 4 6 0 0,-145-8 30 0 0,315 20-59 0 0,-497-29 94 0 0,103 10-20 0 0,312 18-57 0 0,-208-4 18 0 0,-95 2 9 0 0,341 5-44 0 0,-124 5 9 0 0,117-1-12 0 0,-180 16 18 0 0,130-8-5 0 0,-34 10 1 0 0,87-9-17 0 0,64-10-109 0 0,-27 9 0 0 0,25-5-2573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0.4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47 13 8936 0 0,'-20'-11'297'0'0,"20"11"-275"0"0,0-1-1 0 0,-1 1 1 0 0,1 0-1 0 0,-1 0 1 0 0,1 0 0 0 0,0 0-1 0 0,-1 0 1 0 0,1 0-1 0 0,-1 0 1 0 0,1-1 0 0 0,0 1-1 0 0,-1 0 1 0 0,1 1-1 0 0,-1-1 1 0 0,1 0 0 0 0,0 0-1 0 0,-1 0 1 0 0,1 0-1 0 0,-1 0 1 0 0,1 0-1 0 0,0 0 1 0 0,-1 0 0 0 0,1 1-1 0 0,0-1 1 0 0,-1 0-1 0 0,1 0 1 0 0,0 1 0 0 0,-1-1-1 0 0,1 0 1 0 0,0 0-1 0 0,0 1 1 0 0,-1-1 0 0 0,1 0-1 0 0,0 1 1 0 0,0-1-1 0 0,-1 0 1 0 0,1 1 0 0 0,0-1-1 0 0,0 1 1 0 0,0-1-1 0 0,-1 1 1 0 0,-2 14 1236 0 0,3-11-1059 0 0,0 1 0 0 0,0-1 0 0 0,-1 0 0 0 0,-1 6-1 0 0,-1 8 27 0 0,0 23 339 0 0,2 57 0 0 0,2-19-56 0 0,-1 161 367 0 0,17 97-253 0 0,-15-307-547 0 0,2 1 0 0 0,1-1-1 0 0,1 0 1 0 0,2-1 0 0 0,1 0-1 0 0,20 46 1 0 0,-18-51-2060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0.8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1091 0 12056 0 0,'-271'4'510'0'0,"80"4"183"0"0,47-2 176 0 0,46-1-249 0 0,-92-1 528 0 0,132-7-727 0 0,23 2-83 0 0,-55-8 0 0 0,76 7-2367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1.1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196 344 12552 0 0,'-5'44'188'0'0,"0"76"1"0"0,3-23 74 0 0,1-76-36 0 0,-1-1-1 0 0,-1 1 1 0 0,-1-1 0 0 0,-11 31 0 0 0,13-44-104 0 0,-1-1-1 0 0,0 0 0 0 0,-5 8 1 0 0,7-12-95 0 0,0-1 0 0 0,0 0 0 0 0,0 0 0 0 0,0 0 1 0 0,0 0-1 0 0,0 0 0 0 0,0 0 0 0 0,-1 0 1 0 0,-1 1-1 0 0,3-2-13 0 0,-1 0-1 0 0,1 1 1 0 0,-1-1-1 0 0,0 0 1 0 0,1 0-1 0 0,-1 0 1 0 0,1 0-1 0 0,-1 0 1 0 0,0 0 0 0 0,1 0-1 0 0,-1 0 1 0 0,0 0-1 0 0,1 0 1 0 0,-1 0-1 0 0,0 0 1 0 0,1 0-1 0 0,-1 0 1 0 0,1-1 0 0 0,-1 1-1 0 0,0 0 1 0 0,1 0-1 0 0,-1-1 1 0 0,-5-4 14 0 0,0 1 0 0 0,0-1 1 0 0,1-1-1 0 0,0 1 0 0 0,0-1 1 0 0,1 1-1 0 0,-1-1 0 0 0,1-1 1 0 0,0 1-1 0 0,-3-8 0 0 0,-6-9 2 0 0,7 14-11 0 0,0-1 0 0 0,1-1-1 0 0,0 1 1 0 0,0 0 0 0 0,1-1 0 0 0,1 0-1 0 0,0 0 1 0 0,0 0 0 0 0,1-1 0 0 0,0 1-1 0 0,1-1 1 0 0,1 1 0 0 0,0 0-1 0 0,2-18 1 0 0,3 0 13 0 0,1 0 1 0 0,2 1-1 0 0,1 0 0 0 0,1 1 0 0 0,2 0 0 0 0,0 1 0 0 0,2 0 1 0 0,1 0-1 0 0,0 2 0 0 0,2 0 0 0 0,1 1 0 0 0,1 1 0 0 0,1 0 0 0 0,1 2 1 0 0,38-30-1 0 0,-45 40-13 0 0,0 1-1 0 0,1 0 1 0 0,0 2 0 0 0,0-1 0 0 0,0 2 0 0 0,1 0-1 0 0,0 1 1 0 0,1 0 0 0 0,30-3 0 0 0,-10 4 25 0 0,0 2 1 0 0,1 2-1 0 0,50 6 1 0 0,-39-2-2134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1.5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541 78 12256 0 0,'-11'-4'21'0'0,"0"-1"0"0"0,0 0 1 0 0,-17-13-1 0 0,19 12 36 0 0,0 1 0 0 0,0-1-1 0 0,-1 1 1 0 0,-18-6 0 0 0,11 7 141 0 0,0 1 0 0 0,0 1 0 0 0,0 0 0 0 0,0 1 0 0 0,-1 1-1 0 0,1 0 1 0 0,0 2 0 0 0,-23 3 0 0 0,31-2-128 0 0,-1-1-1 0 0,0 1 1 0 0,1 1-1 0 0,0 0 1 0 0,0 0-1 0 0,0 1 1 0 0,0 0-1 0 0,1 0 1 0 0,0 1-1 0 0,0 0 1 0 0,0 1-1 0 0,1-1 1 0 0,0 2-1 0 0,-8 9 1 0 0,0 3 19 0 0,1 1 0 0 0,0 0 1 0 0,2 1-1 0 0,-15 33 1 0 0,23-45-62 0 0,1 0 1 0 0,-1 1 0 0 0,2-1 0 0 0,-1 1 0 0 0,1-1 0 0 0,1 1 0 0 0,0 0 0 0 0,1 0 0 0 0,0 0 0 0 0,0-1 0 0 0,1 1 0 0 0,4 18 0 0 0,-4-24-18 0 0,1 1 0 0 0,-1-1 0 0 0,1 0 0 0 0,1 0 0 0 0,-1 0 0 0 0,1 0 0 0 0,-1 0 0 0 0,1 0 0 0 0,1-1 0 0 0,-1 1 0 0 0,1-1 0 0 0,0 0 0 0 0,0 0 0 0 0,0 0 0 0 0,0-1 0 0 0,1 1 0 0 0,-1-1 0 0 0,1 0 0 0 0,0 0 0 0 0,0-1 0 0 0,0 1 0 0 0,0-1 0 0 0,0 0 0 0 0,1-1 0 0 0,9 3 0 0 0,0-2 9 0 0,-1 0 0 0 0,0 0 0 0 0,1-1 0 0 0,-1-1-1 0 0,1 0 1 0 0,-1-2 0 0 0,1 1 0 0 0,21-6 0 0 0,-12-1 8 0 0,0-1 0 0 0,0-2 0 0 0,-1 0 0 0 0,22-14 0 0 0,85-64 44 0 0,-69 45-39 0 0,-21 14 29 0 0,-2-2 1 0 0,56-60-1 0 0,-87 85-40 0 0,-5 4-7 0 0,0 0 0 0 0,1 0-1 0 0,0 0 1 0 0,-1 0 0 0 0,1 1 0 0 0,0 0 0 0 0,1-1-1 0 0,-1 1 1 0 0,0 0 0 0 0,0 1 0 0 0,5-3 0 0 0,-7 4-11 0 0,-1 0 0 0 0,1 0-1 0 0,-1 0 1 0 0,1 0 0 0 0,-1 0 0 0 0,1 0 0 0 0,-1 0 0 0 0,1 1 0 0 0,-1-1 0 0 0,1 0 0 0 0,-1 0-1 0 0,1 0 1 0 0,-1 1 0 0 0,1-1 0 0 0,-1 0 0 0 0,0 1 0 0 0,1-1 0 0 0,-1 0 0 0 0,0 1 0 0 0,1-1-1 0 0,-1 0 1 0 0,0 1 0 0 0,1-1 0 0 0,-1 1 0 0 0,0-1 0 0 0,0 0 0 0 0,1 1 0 0 0,-1-1 0 0 0,0 1-1 0 0,0-1 1 0 0,0 1 0 0 0,0-1 0 0 0,1 1 0 0 0,-1-1 0 0 0,0 1 0 0 0,0-1 0 0 0,0 1 0 0 0,0-1-1 0 0,-1 2 1 0 0,2 1 21 0 0,-1 0-1 0 0,0 1 0 0 0,0-1 1 0 0,-1 7-1 0 0,-19 91 277 0 0,3-15-82 0 0,-7 110 0 0 0,24-194-215 0 0,-1 9 28 0 0,0-1-1 0 0,1 0 1 0 0,1 1 0 0 0,-1-1 0 0 0,2 0 0 0 0,4 18-1 0 0,-2-8 15 0 0,-3-15-32 0 0,0 0 1 0 0,1 1-1 0 0,-1-1 0 0 0,1 0 1 0 0,0 0-1 0 0,0 0 0 0 0,1 0 1 0 0,5 8-1 0 0,8-1-2319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1.83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0 592 13968 0 0,'0'5'0'0'0,"0"9"0"0"0,2 37 0 0 0,-2 9 176 0 0,0-5 8 0 0,5-3-8 0 0,-3 0 16 0 0,-4-7 224 0 0,0-5 16 0 0,4-2 0 0 0,3-9 0 0 0</inkml:trace>
  <inkml:trace contextRef="#ctx0" brushRef="#br0" timeOffset="1">433 1 14568 0 0,'-1'3'0'0'0,"-6"-1"0"0"0,3-2 0 0 0,0 5 440 0 0,1 6 0 0 0,0 7 0 0 0,3 0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2.1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1 301 15176 0 0,'1'9'2'0'0,"0"8"60"0"0,2 0 1 0 0,0 1-1 0 0,0-1 1 0 0,2-1-1 0 0,12 32 1 0 0,-12-38 27 0 0,-2-3 129 0 0,0 0 0 0 0,0-1-1 0 0,1 1 1 0 0,0-1 0 0 0,0 0-1 0 0,1 0 1 0 0,5 5 0 0 0,-7-8 39 0 0,-3-2-231 0 0,0-1 0 0 0,0 0 1 0 0,0 0-1 0 0,0 1 0 0 0,1-1 1 0 0,-1 0-1 0 0,0 0 0 0 0,0 0 1 0 0,0 0-1 0 0,0 1 0 0 0,1-1 1 0 0,-1 0-1 0 0,0 0 0 0 0,0 0 1 0 0,0 0-1 0 0,1 0 1 0 0,-1 1-1 0 0,0-1 0 0 0,0 0 1 0 0,0 0-1 0 0,1 0 0 0 0,-1 0 1 0 0,0 0-1 0 0,0 0 0 0 0,1 0 1 0 0,-1 0-1 0 0,0 0 0 0 0,0 0 1 0 0,1 0-1 0 0,-1 0 0 0 0,0 0 1 0 0,0 0-1 0 0,1 0 1 0 0,-1 0-1 0 0,0 0 0 0 0,0 0 1 0 0,0-1-1 0 0,1 1 0 0 0,-1 0 1 0 0,0 0-1 0 0,0 0 0 0 0,0 0 1 0 0,1 0-1 0 0,-1 0 0 0 0,0-1 1 0 0,0 1-1 0 0,0 0 0 0 0,1 0 1 0 0,-1-1-1 0 0,5-3 185 0 0,-1 2-144 0 0,-1-1 1 0 0,0 0 0 0 0,1 0 0 0 0,-1 0 0 0 0,0-1 0 0 0,0 1-1 0 0,-1-1 1 0 0,1 1 0 0 0,2-6 0 0 0,42-90 219 0 0,23-44 32 0 0,-58 123-271 0 0,0 1-1 0 0,1 0 1 0 0,1 1-1 0 0,31-31 1 0 0,-28 32-9 0 0,1 2 0 0 0,0 1 0 0 0,38-23 0 0 0,-49 33-30 0 0,0 1-1 0 0,0 0 0 0 0,0 0 1 0 0,0 1-1 0 0,1 0 1 0 0,13-2-1 0 0,-16 3-4 0 0,0 1-1 0 0,0 0 1 0 0,0 1 0 0 0,-1-1 0 0 0,1 1-1 0 0,0-1 1 0 0,-1 2 0 0 0,1-1 0 0 0,0 0-1 0 0,-1 1 1 0 0,1 0 0 0 0,4 2 0 0 0,0 2 3 0 0,1 0 1 0 0,-1 1 0 0 0,0 0-1 0 0,0 1 1 0 0,-1 0-1 0 0,0 0 1 0 0,-1 0 0 0 0,9 13-1 0 0,-6-6 6 0 0,0 1-1 0 0,-2 0 1 0 0,0 0-1 0 0,9 26 1 0 0,2 19 34 0 0,-2 0 0 0 0,8 65 0 0 0,-1 40 263 0 0,1 1-3126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3.4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396 435 13864 0 0,'-8'48'434'0'0,"-23"76"0"0"0,23-98-318 0 0,-28 90 417 0 0,8-28-129 0 0,-19 57 170 0 0,-31 116 148 0 0,8 69-266 0 0,49-184-343 0 0,-17 110 52 0 0,21-107-81 0 0,10-88-61 0 0,4-46-13 0 0,1 1-1 0 0,1 0 0 0 0,0 0 1 0 0,1 0-1 0 0,3 23 0 0 0,-1-29 4 0 0,0-1 0 0 0,1 1-1 0 0,0-1 1 0 0,5 11 0 0 0,-6-15-5 0 0,0-1 0 0 0,1 1 0 0 0,0-1 0 0 0,0 0-1 0 0,0 0 1 0 0,0 0 0 0 0,1-1 0 0 0,0 1 0 0 0,7 4 0 0 0,-2-1 7 0 0,0-1 0 0 0,0-1 0 0 0,1 0 0 0 0,0 0 0 0 0,0-1 0 0 0,0 0 1 0 0,1-1-1 0 0,-1 0 0 0 0,1-1 0 0 0,0 0 0 0 0,14 0 0 0 0,193 5 201 0 0,-5-6-54 0 0,-153 0-121 0 0,44 2 28 0 0,51 1 15 0 0,90 6 47 0 0,-79-2-54 0 0,191 12 107 0 0,28 3-59 0 0,-136-10-29 0 0,153-2 70 0 0,-158-8-54 0 0,25-2-1 0 0,-9-2 12 0 0,-11 1-8 0 0,15 0 18 0 0,0-1 7 0 0,-51-2-25 0 0,-91 4-49 0 0,164 2 109 0 0,-119 1-66 0 0,27 1 14 0 0,-13-4 3 0 0,-59-2-61 0 0,-73 0-21 0 0,0-1-1 0 0,89-17 1 0 0,-118 15-27 0 0,-4 1 12 0 0,24-7-1 0 0,-35 8-17 0 0,1 0-1 0 0,-1 0 0 0 0,0-1 0 0 0,0 0 0 0 0,0 0 0 0 0,0 0 1 0 0,8-8-1 0 0,-6 4 8 0 0,0-1 1 0 0,-1 1 0 0 0,0-1 0 0 0,0-1 0 0 0,-1 1-1 0 0,8-19 1 0 0,-2 0 45 0 0,9-31 1 0 0,30-124 239 0 0,-11 51-99 0 0,22-103 84 0 0,-30 109-137 0 0,41-123 108 0 0,7-24-22 0 0,17-30 39 0 0,-64 213-116 0 0,40-177 1 0 0,-72 257-151 0 0,1 1 0 0 0,-1-1 0 0 0,0 1 0 0 0,-1-1 0 0 0,0 1 1 0 0,0 0-1 0 0,-1-1 0 0 0,0 1 0 0 0,-1 0 0 0 0,-3-8 0 0 0,5 13-9 0 0,0 1 1 0 0,0-1-1 0 0,-1 1 0 0 0,1 0 0 0 0,-1 0 0 0 0,0-1 0 0 0,1 1 1 0 0,-1 0-1 0 0,0 1 0 0 0,0-1 0 0 0,-1 0 0 0 0,-3-2 0 0 0,-3-1 5 0 0,1 0-1 0 0,-13-3 1 0 0,11 4-3 0 0,-13-4 5 0 0,0 1-1 0 0,-1 1 0 0 0,-39-4 1 0 0,22 4-4 0 0,-165-16 9 0 0,122 15-11 0 0,-344-17 5 0 0,181 13-8 0 0,-33 3 0 0 0,0-1 0 0 0,115 2 0 0 0,-167-13 0 0 0,129 5 0 0 0,11 1-6 0 0,-351-30-2 0 0,-119-9-3 0 0,298 26 4 0 0,233 18 7 0 0,-198-12 0 0 0,147 17 0 0 0,21 2 0 0 0,-47 1 0 0 0,116-1 209 0 0,61 0-1809 0 0,-40 3-1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3.8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0 135 14776 0 0,'5'-8'1645'0'0,"-5"8"-1597"0"0,0 0 0 0 0,0 0 0 0 0,1 0 0 0 0,-1 0-1 0 0,0 0 1 0 0,1 0 0 0 0,-1 0 0 0 0,0 0 0 0 0,0 0-1 0 0,1 0 1 0 0,-1 0 0 0 0,0 0 0 0 0,0 0 0 0 0,1 0 0 0 0,-1 0-1 0 0,0 0 1 0 0,1 0 0 0 0,-1 0 0 0 0,0-1 0 0 0,0 1-1 0 0,1 0 97 0 0,-1-1-96 0 0,1 1-36 0 0,-1 0 1 0 0,0 0 0 0 0,0 0-1 0 0,0 0 1 0 0,0 0-1 0 0,1 0 1 0 0,-1 0 0 0 0,0 0-1 0 0,0 0 1 0 0,0 0-1 0 0,0 0 1 0 0,1 0 0 0 0,-1 0-1 0 0,0 0 1 0 0,0 0-1 0 0,0 0 1 0 0,0 0 0 0 0,1 0-1 0 0,-1 0 1 0 0,0 0-1 0 0,0 0 1 0 0,0 0-1 0 0,0 1 1 0 0,1-1 0 0 0,-1 0-1 0 0,0 0 1 0 0,0 0-1 0 0,0 0 1 0 0,0 0 0 0 0,0 0-1 0 0,0 1 1 0 0,1-1-1 0 0,-1 0 1 0 0,0 0 0 0 0,0 0-1 0 0,0 0 1 0 0,0 1-1 0 0,10 7 83 0 0,0 2-1 0 0,0-1 0 0 0,-1 1 1 0 0,0 0-1 0 0,-1 1 0 0 0,8 12 0 0 0,-6-6-24 0 0,-1 0-1 0 0,-1 1 0 0 0,10 31 0 0 0,-7-8-35 0 0,-2 0 0 0 0,-2 1 1 0 0,3 56-1 0 0,-4-42-29 0 0,2 0 1 0 0,3-1 0 0 0,18 53-1 0 0,-26-97-5 0 0,-2-5 0 0 0,1-1 0 0 0,-1-1 0 0 0,1 1 0 0 0,0 0 0 0 0,0 0 0 0 0,1-1 0 0 0,4 8 0 0 0,-3-7 0 0 0,-4-5 1 0 0,0 0-1 0 0,1 0 0 0 0,-1 0 0 0 0,0 0 0 0 0,0 0 0 0 0,0 0 0 0 0,0 0 0 0 0,1 0 0 0 0,-1 0 1 0 0,0-1-1 0 0,0 1 0 0 0,0 0 0 0 0,0 0 0 0 0,0 0 0 0 0,0 0 0 0 0,1 0 0 0 0,-1 0 1 0 0,0-1-1 0 0,0 1 0 0 0,0 0 0 0 0,0 0 0 0 0,0 0 0 0 0,0 0 0 0 0,0-1 0 0 0,0 1 0 0 0,0 0 1 0 0,0 0-1 0 0,0 0 0 0 0,0 0 0 0 0,0-1 0 0 0,0 1 0 0 0,0 0 0 0 0,0 0 0 0 0,0 0 1 0 0,0 0-1 0 0,0-1 0 0 0,3-10 9 0 0,-3 10-5 0 0,6-19 24 0 0,16-36 0 0 0,-11 30-12 0 0,31-61 50 0 0,-2 9 20 0 0,102-196 245 0 0,-141 274-330 0 0,32-55 156 0 0,78-97 0 0 0,-96 134-101 0 0,2 1 0 0 0,0 0 0 0 0,21-15 0 0 0,-35 30-39 0 0,1-1-1 0 0,-1 1 1 0 0,1 0-1 0 0,-1 0 1 0 0,1 0-1 0 0,0 1 0 0 0,0 0 1 0 0,0-1-1 0 0,6 0 1 0 0,8 2-2570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6.1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1391 0 11856 0 0,'-1'3'20'0'0,"1"0"-1"0"0,-1 1 1 0 0,0-1 0 0 0,-1 0 0 0 0,1 0 0 0 0,0 0 0 0 0,-1 0 0 0 0,1-1 0 0 0,-5 6 0 0 0,0 1 123 0 0,-2 7 124 0 0,0 1-1 0 0,-7 22 1 0 0,8-19 18 0 0,-15 28 0 0 0,-88 147 852 0 0,14-26-728 0 0,-100 196-106 0 0,-68 105-190 0 0,245-436-107 0 0,-149 254 50 0 0,-41 26 80 0 0,46-67 202 0 0,157-237-318 0 0,-21 27 106 0 0,-5 7 55 0 0,29-40-121 0 0,0 1 0 0 0,1 0 0 0 0,0 0-1 0 0,0 0 1 0 0,0 0 0 0 0,0 0 0 0 0,-1 8-1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54.2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54 15176 0 0,'0'0'304'0'0,"5"-1"1"0"0,17-4-125 0 0,1 2 1 0 0,-1 0-1 0 0,1 1 1 0 0,26 2-1 0 0,-28 0-52 0 0,26-3 0 0 0,14-1-57 0 0,-34 3-51 0 0,34-6 1 0 0,-20 2-13 0 0,9-3-16 0 0,-34 4-2 0 0,0 2 0 0 0,33-2 0 0 0,-12 3-11 0 0,-24 1-37 0 0,27 1 1 0 0,-18-2-12 0 0,-19 1 52 0 0,0 0-1 0 0,0-1 1 0 0,0 1 0 0 0,-1 0 0 0 0,1 1-1 0 0,0-1 1 0 0,0 0 0 0 0,0 1 0 0 0,3 1-1 0 0,-6-2 18 0 0,4 1-28 0 0,0 1-1 0 0,0-1 1 0 0,-1 1-1 0 0,7 5 1 0 0,-8-6 23 0 0,0 1 1 0 0,-1 0-1 0 0,1 0 1 0 0,-1 0-1 0 0,1 0 0 0 0,-1 0 1 0 0,0 0-1 0 0,0 0 1 0 0,0 0-1 0 0,0 0 1 0 0,1 3-1 0 0,7 23 1 0 0,-1 1 1 0 0,-2 0-1 0 0,-1 0 0 0 0,3 37 1 0 0,-7 206 40 0 0,-2-183-8 0 0,2-38 15 0 0,6 129 167 0 0,-5-87-30 0 0,-1 53 143 0 0,-5-113-186 0 0,-1 0 1 0 0,-1-1-1 0 0,-15 46 0 0 0,17-65-94 0 0,-1 0-1 0 0,0 0 1 0 0,-1-1-1 0 0,0 0 1 0 0,-1 0-1 0 0,0-1 1 0 0,-1 1-1 0 0,0-2 1 0 0,-1 1-1 0 0,-11 10 0 0 0,9-11-8 0 0,-1 0 0 0 0,-1 0-1 0 0,0-2 1 0 0,0 1-1 0 0,0-1 1 0 0,-1-1 0 0 0,-1-1-1 0 0,-22 8 1 0 0,11-6 20 0 0,-46 7 0 0 0,57-13-36 0 0,0-1-1 0 0,-1 0 0 0 0,1-1 0 0 0,-28-4 0 0 0,-29-13-2321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4.3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621 353 11352 0 0,'-4'-29'209'0'0,"0"2"111"0"0,3 7-43 0 0,-1 1-1 0 0,-1-1 1 0 0,0 1 0 0 0,-2 0-1 0 0,0 0 1 0 0,-1 0 0 0 0,-1 1-1 0 0,-1 0 1 0 0,0 0 0 0 0,-2 1-1 0 0,-13-20 1 0 0,20 33-243 0 0,0 0-1 0 0,0 0 1 0 0,0 0 0 0 0,0 1-1 0 0,-1-1 1 0 0,1 1 0 0 0,-1 0-1 0 0,0 0 1 0 0,0 0 0 0 0,-1 0 0 0 0,1 1-1 0 0,0 0 1 0 0,-1 0 0 0 0,1 0-1 0 0,-1 0 1 0 0,0 1 0 0 0,0-1-1 0 0,0 1 1 0 0,1 1 0 0 0,-1-1-1 0 0,-7 0 1 0 0,0 1 3 0 0,0 1-1 0 0,0 0 1 0 0,1 1 0 0 0,-1 0-1 0 0,0 0 1 0 0,1 1-1 0 0,0 1 1 0 0,0 0 0 0 0,0 0-1 0 0,0 1 1 0 0,0 1 0 0 0,-10 7-1 0 0,-1 3 21 0 0,2 1 0 0 0,0 1 0 0 0,1 1 0 0 0,-24 29 0 0 0,16-13 56 0 0,-41 72 0 0 0,59-90-78 0 0,1 1-1 0 0,0-1 1 0 0,1 2 0 0 0,1-1 0 0 0,0 0 0 0 0,2 1 0 0 0,-4 32-1 0 0,7-44-16 0 0,1 0-1 0 0,0 0 0 0 0,0 0 0 0 0,0 0 0 0 0,1 0 0 0 0,1 0 0 0 0,-1 0 0 0 0,1-1 0 0 0,0 1 0 0 0,3 7 0 0 0,-3-10-6 0 0,1 1 1 0 0,-1-2 0 0 0,0 1-1 0 0,1 0 1 0 0,0 0 0 0 0,0-1-1 0 0,0 0 1 0 0,1 1 0 0 0,-1-1-1 0 0,1-1 1 0 0,-1 1 0 0 0,1 0-1 0 0,0-1 1 0 0,0 0-1 0 0,0 0 1 0 0,6 3 0 0 0,-2-3 1 0 0,-1 0 0 0 0,1-1 1 0 0,-1 0-1 0 0,1 0 0 0 0,-1 0 1 0 0,1-1-1 0 0,-1 0 0 0 0,1-1 1 0 0,0 0-1 0 0,-1 0 0 0 0,1 0 1 0 0,-1-1-1 0 0,10-3 0 0 0,9-5 25 0 0,0-2 0 0 0,30-17 0 0 0,-38 20-20 0 0,14-10 22 0 0,-1 0 0 0 0,-1-3 0 0 0,0 0 0 0 0,-2-2-1 0 0,32-34 1 0 0,-43 37 3 0 0,0 0 0 0 0,-1-2 0 0 0,-1 0 0 0 0,-2-1 0 0 0,16-35-1 0 0,12-42 158 0 0,-35 86-152 0 0,-2 5 152 0 0,-4 10-181 0 0,0 0-10 0 0,0 0 1 0 0,0 0-1 0 0,0 0 1 0 0,0 0-1 0 0,0 0 1 0 0,0 0-1 0 0,0 0 1 0 0,0 0-1 0 0,0 0 0 0 0,1 0 1 0 0,-1 0-1 0 0,0 0 1 0 0,0 0-1 0 0,0 0 1 0 0,0 0-1 0 0,0 0 1 0 0,0 0-1 0 0,0 0 1 0 0,0 0-1 0 0,-3 11 63 0 0,-33 84 45 0 0,-34 104 82 0 0,61-160-165 0 0,1 2 0 0 0,3-1 0 0 0,-1 79 0 0 0,7-99-19 0 0,1 0 0 0 0,1 0 0 0 0,0 0 0 0 0,10 30 0 0 0,3-4-2496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4.6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278 1 7832 0 0,'-23'19'104'0'0,"17"-12"109"0"0,0 0 0 0 0,1 1 0 0 0,0 0 0 0 0,0 0 0 0 0,-3 9 0 0 0,-16 45 684 0 0,16-42-638 0 0,-44 147 2013 0 0,20-61-1110 0 0,0 5 172 0 0,-23 149 0 0 0,46-200-922 0 0,4 1 1 0 0,2 72 0 0 0,4-119-1380 0 0,3 19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5.0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1012 11152 0 0,'43'-74'221'0'0,"4"-8"311"0"0,-37 68-426 0 0,0 0 0 0 0,1 0 1 0 0,18-17-1 0 0,-25 28-39 0 0,-1 0-1 0 0,1 1 1 0 0,-1-1-1 0 0,1 1 1 0 0,0-1-1 0 0,0 1 1 0 0,0 0-1 0 0,0 1 1 0 0,6-2-1 0 0,-9 2-45 0 0,0 1-1 0 0,1 0 0 0 0,-1-1 0 0 0,0 1 0 0 0,1 0 1 0 0,-1 0-1 0 0,0 0 0 0 0,0 0 0 0 0,1 0 0 0 0,-1 0 0 0 0,0 1 1 0 0,0-1-1 0 0,1 0 0 0 0,-1 1 0 0 0,0-1 0 0 0,0 1 1 0 0,0-1-1 0 0,1 1 0 0 0,-1-1 0 0 0,0 1 0 0 0,0 0 0 0 0,0-1 1 0 0,0 1-1 0 0,0 0 0 0 0,0 0 0 0 0,-1 0 0 0 0,1 0 1 0 0,0 0-1 0 0,0 0 0 0 0,-1 0 0 0 0,1 0 0 0 0,0 0 1 0 0,-1 0-1 0 0,1 1 0 0 0,-1-1 0 0 0,1 2 0 0 0,1 4 30 0 0,-1 0-1 0 0,0 0 0 0 0,0 0 0 0 0,0 0 1 0 0,-1 1-1 0 0,-1 10 0 0 0,0-8-8 0 0,-4 47 199 0 0,-25 109 1 0 0,9-64-76 0 0,5-34-52 0 0,-1 6 9 0 0,17-68-314 0 0,-1 1 0 0 0,1-1 0 0 0,-1 1 0 0 0,2-1 1 0 0,-1 1-1 0 0,1-1 0 0 0,0 0 0 0 0,4 13 0 0 0</inkml:trace>
  <inkml:trace contextRef="#ctx0" brushRef="#br0" timeOffset="1">754 1 14064 0 0,'0'0'0'0'0,"-1"0"0"0"0,-2 4 120 0 0,0 6 0 0 0,2 5 0 0 0,2 11 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5.3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653 1025 12760 0 0,'-3'-3'12'0'0,"0"0"0"0"0,-1 0 0 0 0,0 1 1 0 0,0 0-1 0 0,-6-4 0 0 0,-6-2 40 0 0,9 4-20 0 0,-1 0-1 0 0,1 1 1 0 0,-1 0-1 0 0,0 0 1 0 0,-16-3 0 0 0,-44-3 139 0 0,7 1 15 0 0,36 4-109 0 0,0 1-1 0 0,-1 1 1 0 0,1 0 0 0 0,-1 3 0 0 0,1 0 0 0 0,-49 8 0 0 0,43-3-38 0 0,17-5-13 0 0,0 2 1 0 0,-1 0-1 0 0,1 1 0 0 0,0 0 0 0 0,-14 7 0 0 0,24-8-13 0 0,-1 0-1 0 0,0 1 0 0 0,1-1 1 0 0,-1 1-1 0 0,1 0 1 0 0,0 1-1 0 0,0-1 0 0 0,1 1 1 0 0,-1 0-1 0 0,1 0 1 0 0,0 0-1 0 0,1 0 0 0 0,-1 0 1 0 0,1 1-1 0 0,0-1 0 0 0,-2 9 1 0 0,4-12-5 0 0,0 0 1 0 0,-1 0-1 0 0,1 0 1 0 0,0 0-1 0 0,1 0 0 0 0,-1 0 1 0 0,0 0-1 0 0,0 0 1 0 0,1 0-1 0 0,-1 0 1 0 0,1-1-1 0 0,0 1 0 0 0,0 0 1 0 0,-1 0-1 0 0,1 0 1 0 0,2 2-1 0 0,-1-2 6 0 0,0 0 1 0 0,0 0-1 0 0,0 0 0 0 0,0 0 1 0 0,1-1-1 0 0,-1 1 0 0 0,0-1 0 0 0,1 1 1 0 0,-1-1-1 0 0,5 1 0 0 0,2 1 17 0 0,0-1 0 0 0,0 0 0 0 0,1 0 0 0 0,-1-1 1 0 0,16 0-1 0 0,10-2 50 0 0,0 0 1 0 0,0-3 0 0 0,0-1 0 0 0,55-15 0 0 0,88-44 289 0 0,-92 30-199 0 0,-80 32-161 0 0,15-6 54 0 0,-1 1 1 0 0,0-2-1 0 0,-1-1 0 0 0,24-16 0 0 0,-23 11-8 0 0,-1 0-1 0 0,-1-1 1 0 0,0-2 0 0 0,-2 1-1 0 0,0-2 1 0 0,-1 0-1 0 0,15-25 1 0 0,123-242 418 0 0,-66 86-219 0 0,-72 155-166 0 0,-2 0 0 0 0,13-76 0 0 0,-25 110-50 0 0,1-1 0 0 0,-2 0 0 0 0,1 1 0 0 0,-2-15 0 0 0,1 25-33 0 0,0 0 0 0 0,0 1 1 0 0,-1-1-1 0 0,1 0 0 0 0,0 1 0 0 0,0-1 0 0 0,0 0 0 0 0,0 0 0 0 0,-1 1 0 0 0,1-1 0 0 0,0 1 0 0 0,-1-1 0 0 0,1 0 0 0 0,0 1 0 0 0,-1-1 0 0 0,1 1 0 0 0,-1-1 0 0 0,1 0 0 0 0,-1 1 0 0 0,1-1 0 0 0,-1 1 0 0 0,1 0 0 0 0,-1-1 0 0 0,0 1 0 0 0,0-1 0 0 0,0 1 0 0 0,0 0 0 0 0,1 0 0 0 0,-1 0 1 0 0,1 0-1 0 0,-1 0 0 0 0,1 0 0 0 0,-1 0 0 0 0,1 0 0 0 0,-1 1 1 0 0,0-1-1 0 0,1 0 0 0 0,-1 0 0 0 0,1 0 0 0 0,-1 1 0 0 0,1-1 1 0 0,0 0-1 0 0,-1 1 0 0 0,-1 1 13 0 0,0 0 0 0 0,0-1 0 0 0,0 1 0 0 0,1 0 0 0 0,-4 4 0 0 0,-146 262 270 0 0,150-266-288 0 0,-110 246 264 0 0,96-206-198 0 0,1 0 0 0 0,3 0-1 0 0,2 1 1 0 0,-6 54-1 0 0,12-60 2 0 0,1 0 0 0 0,2 0 0 0 0,2 1 0 0 0,12 70-1 0 0,-7-75-2469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5.7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385 261 11856 0 0,'8'-24'170'0'0,"-1"-1"0"0"0,-1 0 1 0 0,3-28-1 0 0,-1 17 238 0 0,-5 27-202 0 0,-1-1 0 0 0,2-17 0 0 0,-4 24-120 0 0,0 0-1 0 0,0 1 0 0 0,0-1 0 0 0,0 0 1 0 0,-1 1-1 0 0,1-1 0 0 0,-1 0 0 0 0,0 1 1 0 0,0-1-1 0 0,0 1 0 0 0,0-1 0 0 0,0 1 1 0 0,0-1-1 0 0,-3-3 0 0 0,3 5-58 0 0,0 1-1 0 0,1-1 1 0 0,-1 0-1 0 0,1 1 1 0 0,-1-1-1 0 0,0 1 1 0 0,1-1-1 0 0,-1 1 1 0 0,0-1-1 0 0,0 1 1 0 0,1-1-1 0 0,-1 1 1 0 0,0-1-1 0 0,0 1 1 0 0,0 0-1 0 0,0 0 1 0 0,1-1-1 0 0,-1 1 1 0 0,0 0-1 0 0,0 0 1 0 0,0 0-1 0 0,0 0 1 0 0,0 0-1 0 0,0 0 1 0 0,0 0-1 0 0,1 1 1 0 0,-1-1-1 0 0,0 0 1 0 0,0 0-1 0 0,0 1 1 0 0,0-1 0 0 0,1 0-1 0 0,-3 1 1 0 0,-13 6 58 0 0,1 1 0 0 0,-1 1 0 0 0,1 0 0 0 0,1 0 0 0 0,-1 1 0 0 0,-15 16 0 0 0,-75 82 226 0 0,52-44-137 0 0,20-22-64 0 0,20-24-24 0 0,0-1 0 0 0,-14 31 0 0 0,24-44-69 0 0,-6 11 64 0 0,7-12-57 0 0,-1 0 1 0 0,1 1 0 0 0,0-1-1 0 0,-1 6 1 0 0,2-8-11 0 0,1 0 0 0 0,0 0 0 0 0,-1 0 0 0 0,1 0 0 0 0,0 1 0 0 0,0-1 0 0 0,0 0 0 0 0,0 0 0 0 0,0 0 0 0 0,0 0 0 0 0,1 1-1 0 0,-1-1 1 0 0,0 0 0 0 0,0 0 0 0 0,1 0 0 0 0,-1 0 0 0 0,1 0 0 0 0,0 2 0 0 0,0-3-7 0 0,-1 0 1 0 0,0 1-1 0 0,0-1 0 0 0,0 0 1 0 0,0 0-1 0 0,1 0 0 0 0,-1 1 0 0 0,0-1 1 0 0,0 0-1 0 0,1 0 0 0 0,-1 0 1 0 0,0 0-1 0 0,0 0 0 0 0,1 0 1 0 0,-1 0-1 0 0,0 1 0 0 0,0-1 0 0 0,1 0 1 0 0,-1 0-1 0 0,0 0 0 0 0,1 0 1 0 0,-1 0-1 0 0,0 0 0 0 0,0 0 0 0 0,1 0 1 0 0,-1 0-1 0 0,0 0 0 0 0,0-1 1 0 0,1 1-1 0 0,-1 0 0 0 0,0 0 1 0 0,0 0-1 0 0,1 0 0 0 0,-1 0 0 0 0,0 0 1 0 0,0-1-1 0 0,1 1 0 0 0,-1 0 1 0 0,0 0-1 0 0,11-10 32 0 0,-8 7-10 0 0,51-42 195 0 0,21-20-53 0 0,-71 60-163 0 0,15-14 13 0 0,-1-1 0 0 0,17-25 1 0 0,-17 19-11 0 0,34-37 0 0 0,-51 62-11 0 0,0 0 0 0 0,1 0 0 0 0,-1 0 0 0 0,1 0 0 0 0,-1 0 0 0 0,1 0 0 0 0,-1 0 0 0 0,3 0 0 0 0,-4 1 0 0 0,1 0 0 0 0,-1-1 0 0 0,0 1 0 0 0,1 0 0 0 0,-1 0 0 0 0,0 0 0 0 0,1 0 0 0 0,-1 0 0 0 0,0 0 0 0 0,1 0 0 0 0,-1 0 0 0 0,0 0 0 0 0,1 0 0 0 0,-1 0 0 0 0,0 0 0 0 0,1 0 0 0 0,-1 0 0 0 0,0 0 0 0 0,1 0 0 0 0,-1 0 0 0 0,0 0 0 0 0,1 1 0 0 0,-1-1 0 0 0,0 0 0 0 0,1 0 0 0 0,-1 0 0 0 0,0 0 0 0 0,0 1 0 0 0,1-1 0 0 0,-1 0 0 0 0,0 0 0 0 0,0 1 0 0 0,1-1 0 0 0,-1 0 0 0 0,0 0 0 0 0,0 1 0 0 0,0-1 0 0 0,0 0 0 0 0,1 1 0 0 0,-1-1 0 0 0,0 0 0 0 0,0 1 0 0 0,0-1 0 0 0,0 0 0 0 0,0 1 0 0 0,1 16 0 0 0,-2 0 0 0 0,0 1 0 0 0,0-1 0 0 0,-2-1 0 0 0,-9 34 0 0 0,-15 32 2 0 0,-8 30 4 0 0,23-47 25 0 0,-6 80 0 0 0,17-131 32 0 0,0 0 1 0 0,1 0 0 0 0,3 21-1 0 0,-3-30-226 0 0,1-1 0 0 0,0 1 0 0 0,0-1 0 0 0,0 1 0 0 0,1-1 0 0 0,0 0 0 0 0,0 0 0 0 0,0 1 0 0 0,0-2 0 0 0,1 1 0 0 0,-1 0 0 0 0,1 0 0 0 0,0-1 0 0 0,4 4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6.0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391 1 14464 0 0,'-3'3'0'0'0,"-4"5"0"0"0,-1 9 0 0 0,-2 13 200 0 0,1 8 0 0 0,-2 9 0 0 0,0 28-8 0 0,0-1 96 0 0,-3-5 8 0 0,-5 3 0 0 0,4-6-1 0 0,-2-7-103 0 0,4-7 0 0 0,-4 5 0 0 0,6-5 8 0 0</inkml:trace>
  <inkml:trace contextRef="#ctx0" brushRef="#br0" timeOffset="1">0 330 12664 0 0,'5'0'0'0'0,"6"0"0"0"0,30 0 0 0 0,5 0 176 0 0,0-3 16 0 0,1-2-16 0 0,4-7 16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6.3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0 322 10848 0 0,'0'6'0'0'0,"0"7"0"0"0,0 43 0 0 0,0-1 88 0 0,0-9 8 0 0,3 2-8 0 0,0 0 0 0 0,1-4 152 0 0,3-6 8 0 0,2-2-8 0 0,1 1 8 0 0,-2-6-80 0 0,-1-9-8 0 0,-3-1 0 0 0,1-12 8 0 0</inkml:trace>
  <inkml:trace contextRef="#ctx0" brushRef="#br0" timeOffset="1">295 0 14168 0 0,'-1'2'0'0'0,"-6"5"0"0"0,-3 0 0 0 0,1 4 32 0 0,0 3 0 0 0,-4 6 8 0 0,-11-3-8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6.7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0 325 11152 0 0,'8'3'0'0'0,"1"1"-3"0"0,-5-3 2 0 0,-1-1-1 0 0,1 0 1 0 0,0 0 0 0 0,-1 0-1 0 0,1 0 1 0 0,0-1 0 0 0,-1 1-1 0 0,1-1 1 0 0,0 0 0 0 0,-1 0-1 0 0,1 0 1 0 0,-1-1 0 0 0,1 1-1 0 0,-1-1 1 0 0,0 0 0 0 0,0 0 0 0 0,0 0-1 0 0,0 0 1 0 0,0 0 0 0 0,4-5-1 0 0,0 0 13 0 0,0-1 1 0 0,-1 0-1 0 0,0 0 0 0 0,0-1 0 0 0,-1 0 0 0 0,6-12 1 0 0,41-116 329 0 0,-45 115-305 0 0,4-3 23 0 0,-9 20-37 0 0,1 0 0 0 0,-1 0-1 0 0,0-1 1 0 0,-1 1 0 0 0,1 0 0 0 0,-1-1 0 0 0,1-9-1 0 0,-2 17 8 0 0,-1 0 1 0 0,1-1-1 0 0,0 1 0 0 0,-1-1 0 0 0,1 1 0 0 0,-1-1 0 0 0,-1 3 1 0 0,-17 27 61 0 0,0-2-10 0 0,12-16-16 0 0,1 1 1 0 0,0 0-1 0 0,1 0 1 0 0,0 1-1 0 0,-3 23 1 0 0,8-38-59 0 0,0 1 0 0 0,0-1-1 0 0,0 0 1 0 0,0 1 0 0 0,-1-1 0 0 0,1 1 0 0 0,1-1-1 0 0,-1 1 1 0 0,0-1 0 0 0,0 1 0 0 0,0-1 0 0 0,0 0-1 0 0,0 1 1 0 0,0-1 0 0 0,0 1 0 0 0,1 0 0 0 0,-1-1-2 0 0,0 0 1 0 0,0 0 0 0 0,1 0-1 0 0,-1 0 1 0 0,0 0 0 0 0,0 0 0 0 0,0 1-1 0 0,0-1 1 0 0,1 0 0 0 0,-1 0-1 0 0,0 0 1 0 0,0 0 0 0 0,0 0-1 0 0,0 0 1 0 0,1 0 0 0 0,-1 0 0 0 0,0 0-1 0 0,0 0 1 0 0,0 0 0 0 0,1 0-1 0 0,-1 0 1 0 0,0-1 0 0 0,0 1-1 0 0,0 0 1 0 0,0 0 0 0 0,1 0 0 0 0,-1 0-1 0 0,1-1 12 0 0,0 1-1 0 0,0-1 1 0 0,0 0-1 0 0,0 0 1 0 0,0 0-1 0 0,0 1 1 0 0,0-1-1 0 0,-1 0 0 0 0,2-2 1 0 0,3-6 13 0 0,1 1 0 0 0,0 1 0 0 0,0-1 0 0 0,0 1 0 0 0,1 0 0 0 0,0 0 0 0 0,0 1 1 0 0,1-1-1 0 0,0 2 0 0 0,14-9 0 0 0,-14 10-10 0 0,-1 0 0 0 0,1 0 0 0 0,0 1 0 0 0,0 0 0 0 0,1 1 0 0 0,-1 0 0 0 0,0 0 0 0 0,1 1 0 0 0,-1 0 0 0 0,1 0 0 0 0,-1 1 0 0 0,13 1 0 0 0,-16 0-9 0 0,0 0 1 0 0,0 1 0 0 0,1-1 0 0 0,-2 1 0 0 0,1 0 0 0 0,0 0 0 0 0,0 0 0 0 0,-1 1-1 0 0,1 0 1 0 0,4 3 0 0 0,-3-1 12 0 0,0 1 0 0 0,0-1 0 0 0,-1 1 0 0 0,1 1 0 0 0,7 11 0 0 0,-2 2 49 0 0,0 1 0 0 0,-1 1 0 0 0,10 31 0 0 0,-12-29 135 0 0,16 29 0 0 0,-19-43-552 0 0,1-1 0 0 0,0 1 1 0 0,0-1-1 0 0,15 16 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7.2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263 1 12360 0 0,'0'1'0'0'0,"0"0"0"0"0,0 1 0 0 0,0-1 0 0 0,0 1 0 0 0,-1-1 0 0 0,1 1 0 0 0,-1-1 0 0 0,1 1 0 0 0,-1-1 0 0 0,1 1 0 0 0,-1-1 0 0 0,-1 2 0 0 0,-6 14 13 0 0,-12 25 248 0 0,-23 68 1 0 0,-29 162 835 0 0,22 22 539 0 0,49-290-1619 0 0,-12 109 639 0 0,5 2 0 0 0,10 187 0 0 0,6-110-78 0 0,-8-157-440 0 0,-2-1-1 0 0,-2 1 1 0 0,-11 50-1 0 0,-8-9 223 0 0,19-67-287 0 0,1 2 39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8.0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 29 15072 0 0,'1'-2'0'0'0,"1"0"1"0"0,-1 0 0 0 0,1 0-1 0 0,0 0 1 0 0,0 0 0 0 0,0 1 0 0 0,0-1-1 0 0,0 1 1 0 0,0 0 0 0 0,4-2 0 0 0,-1 1 10 0 0,0 0 0 0 0,1 1 0 0 0,-1 0 0 0 0,1 0 1 0 0,-1 0-1 0 0,1 1 0 0 0,-1 0 0 0 0,1 0 1 0 0,0 0-1 0 0,10 3 0 0 0,6-1 19 0 0,143 21 448 0 0,-74-8-180 0 0,155 28 508 0 0,44-5-81 0 0,-178-27-555 0 0,274 26 317 0 0,-141-15-267 0 0,-40-3-71 0 0,184 19 79 0 0,13-2-39 0 0,-168-17-96 0 0,31 2-24 0 0,203-8 8 0 0,-99-3-24 0 0,-261-6-34 0 0,38 3 7 0 0,69 2 23 0 0,147 11 44 0 0,-177-8-14 0 0,56 15 25 0 0,-119-11-31 0 0,-32-4-14 0 0,91 8 90 0 0,-65-11-42 0 0,-11 0 2 0 0,-53-4-20 0 0,82 17 1 0 0,-62-12-31 0 0,-46-8-31 0 0,28 7 1 0 0,-7 1-1 0 0,-21-6 7 0 0,42 15 0 0 0,-58-16-26 0 0,-9-3-7 0 0,0 0-1 0 0,0 0 1 0 0,0 1 0 0 0,0-1 0 0 0,0 0 0 0 0,0 1 0 0 0,0-1 0 0 0,0 1 0 0 0,0-1 0 0 0,0 1-1 0 0,-1 0 1 0 0,1-1 0 0 0,0 1 0 0 0,0 0 0 0 0,0-1 0 0 0,-1 1 0 0 0,1 0 0 0 0,0 0-1 0 0,-1 0 1 0 0,1 0 0 0 0,-1 0 0 0 0,1-1 0 0 0,-1 1 0 0 0,1 0 0 0 0,-1 2 0 0 0,5 6 11 0 0,-5-8-10 0 0,1 0-1 0 0,-1 0 1 0 0,1 0-1 0 0,0 0 1 0 0,-1 0-1 0 0,0 0 1 0 0,1 0 0 0 0,-1 1-1 0 0,0-1 1 0 0,1 0-1 0 0,-1 0 1 0 0,0 1-1 0 0,0-1 1 0 0,0 0-1 0 0,0 0 1 0 0,0 0-1 0 0,0 1 1 0 0,-1-1 0 0 0,1 0-1 0 0,0 0 1 0 0,-1 0-1 0 0,0 2 1 0 0,-27 71 92 0 0,-34 139 0 0 0,21 14 21 0 0,14 1-11 0 0,23-188-86 0 0,-16 201 177 0 0,10 255-1 0 0,20-372-123 0 0,0 16 11 0 0,-7-70-41 0 0,-1-35-5 0 0,-2-1-1 0 0,-6 59 1 0 0,5-82-25 0 0,-1-1 0 0 0,-1 0 0 0 0,1 0 0 0 0,-2 0 0 0 0,0-1 1 0 0,-7 16-1 0 0,7-19-5 0 0,1-1 1 0 0,-1 0-1 0 0,-1 1 1 0 0,1-1-1 0 0,0-1 0 0 0,-1 1 1 0 0,0-1-1 0 0,0 0 1 0 0,-1 0-1 0 0,1 0 1 0 0,-10 4-1 0 0,1-2 11 0 0,-1 0-1 0 0,1-1 0 0 0,-20 4 0 0 0,-49 6 37 0 0,1-3-16 0 0,-2-5 0 0 0,-84-2 1 0 0,38-6-9 0 0,-95-3 21 0 0,-221-23 38 0 0,-57-33 28 0 0,458 53-108 0 0,-426-65 84 0 0,-194-34 39 0 0,76 22 11 0 0,356 55-79 0 0,-239-18 59 0 0,301 32-76 0 0,-90-6 31 0 0,-63-5 35 0 0,156 13-39 0 0,-21-3 29 0 0,-273-54 242 0 0,415 62-304 0 0,23 4-10 0 0,0-2-1 0 0,0 0 1 0 0,1-2 0 0 0,-36-16 0 0 0,51 20-17 0 0,0-1-1 0 0,0 0 0 0 0,0-1 0 0 0,1 0 1 0 0,0 0-1 0 0,0 0 0 0 0,0-1 0 0 0,-7-10 1 0 0,-6-15-3048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00.3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482 1 8640 0 0,'-2'4'56'0'0,"-2"4"-25"0"0,0 0 0 0 0,1 1 1 0 0,0-1-1 0 0,1 1 0 0 0,-2 10 1 0 0,-4 34 306 0 0,-2 69 1 0 0,7-67-146 0 0,-5 73 403 0 0,12 151-1 0 0,-3-265-543 0 0,0-1 0 0 0,2 1 1 0 0,5 19-1 0 0,-7-28-31 0 0,1-1 0 0 0,-1 1 0 0 0,1-1 0 0 0,0 0 0 0 0,1 0 0 0 0,-1 0 0 0 0,1 0 0 0 0,0 0 0 0 0,-1 0 0 0 0,2-1 0 0 0,-1 1 0 0 0,0-1 0 0 0,8 6 0 0 0,-10-9-16 0 0,1 1 1 0 0,-1 0-1 0 0,0 0 1 0 0,1-1 0 0 0,-1 1-1 0 0,1-1 1 0 0,-1 1-1 0 0,1-1 1 0 0,-1 0-1 0 0,1 1 1 0 0,-1-1 0 0 0,1 0-1 0 0,0 0 1 0 0,-1 0-1 0 0,1 0 1 0 0,-1 0 0 0 0,1-1-1 0 0,-1 1 1 0 0,1 0-1 0 0,2-2 1 0 0,0 0 10 0 0,1-1 1 0 0,0 1-1 0 0,-1-1 0 0 0,8-6 1 0 0,6-4 30 0 0,15-4-2 0 0,-4 3-18 0 0,-3-1 2 0 0,-2-1 0 0 0,0-2 0 0 0,-1 0 0 0 0,40-41-1 0 0,-34 29-4 0 0,-1 3 43 0 0,-2 0 1 0 0,36-51 0 0 0,-41 47 40 0 0,15-33 1 0 0,-30 51-58 0 0,0 0 1 0 0,-1-1 0 0 0,0 0 0 0 0,-1 0 0 0 0,3-23 0 0 0,-5 23 55 0 0,0 0 0 0 0,-1 0 1 0 0,-1 0-1 0 0,-2-19 0 0 0,2 31-81 0 0,-1 0 0 0 0,1 0 0 0 0,-1 0 0 0 0,0 0 0 0 0,0 1 0 0 0,1-1 0 0 0,-1 0 1 0 0,0 1-1 0 0,-1-1 0 0 0,1 0 0 0 0,0 1 0 0 0,0-1 0 0 0,-1 1 0 0 0,1 0 0 0 0,0-1 0 0 0,-1 1 0 0 0,-1-1 0 0 0,-4-4 88 0 0,6 6-105 0 0,1-1 0 0 0,0 1 1 0 0,-1 0-1 0 0,1 0 0 0 0,0-1 0 0 0,0 1 0 0 0,-1 0 1 0 0,1-1-1 0 0,-1 1 0 0 0,1 0 0 0 0,0 0 0 0 0,-1 0 1 0 0,1-1-1 0 0,0 1 0 0 0,-1 0 0 0 0,1 0 0 0 0,-1 0 0 0 0,1 0 1 0 0,-1 0-1 0 0,1 0 0 0 0,0 0 0 0 0,-1 0 0 0 0,1 0 1 0 0,-1 0-1 0 0,1 0 0 0 0,-1 0 0 0 0,1 0 0 0 0,0 0 1 0 0,-1 0-1 0 0,1 0 0 0 0,-1 1 0 0 0,1-1 0 0 0,0 0 1 0 0,-1 0-1 0 0,1 0 0 0 0,-1 1 0 0 0,1-1 0 0 0,0 0 1 0 0,-1 0-1 0 0,1 1 0 0 0,-1 0 6 0 0,0-1 1 0 0,0 1 0 0 0,1 0-1 0 0,-1-1 1 0 0,1 1-1 0 0,-1 0 1 0 0,0 0-1 0 0,1 0 1 0 0,-1-1 0 0 0,1 1-1 0 0,-1 0 1 0 0,1 0-1 0 0,0 0 1 0 0,-1 0-1 0 0,1 0 1 0 0,0 0-1 0 0,0 0 1 0 0,0 1 0 0 0,0 23 96 0 0,0-9-48 0 0,14 250 412 0 0,-3-89-113 0 0,5 75 93 0 0,29 268 415 0 0,-42-485-813 0 0,0-12-25 0 0,14 215 367 0 0,-17-203-308 0 0,-1 0 1 0 0,-2 1-1 0 0,-1-1 0 0 0,-16 59 0 0 0,11-67-19 0 0,0-1-1 0 0,-2 0 0 0 0,-1 0 0 0 0,-2-1 0 0 0,0-1 0 0 0,-28 37 0 0 0,16-30 8 0 0,0-2 0 0 0,-2 0 0 0 0,-1-2 0 0 0,-36 26-1 0 0,28-27-6 0 0,-2-1-1 0 0,-55 27 0 0 0,-88 24 129 0 0,153-66-155 0 0,1-2 1 0 0,-46 8 0 0 0,54-13-20 0 0,-1-1 1 0 0,0-1 0 0 0,1-1 0 0 0,-29-4-1 0 0,41 3-16 0 0,1 0 0 0 0,0-1 0 0 0,0 1 0 0 0,-1-2 0 0 0,1 1 0 0 0,1-1 0 0 0,-1 0 0 0 0,0 0-1 0 0,1-1 1 0 0,-1 0 0 0 0,1 0 0 0 0,-7-7 0 0 0,7 5 0 0 0,1 0-1 0 0,-1 0 1 0 0,1-1-1 0 0,1 1 1 0 0,-1-1-1 0 0,1 0 1 0 0,0-1-1 0 0,1 1 1 0 0,0-1-1 0 0,-4-14 1 0 0,2 5 7 0 0,2 0 0 0 0,0-1-1 0 0,2 1 1 0 0,0-1 0 0 0,2-30 0 0 0,2 11 28 0 0,15-60-1 0 0,-7 57-4 0 0,1 0-1 0 0,3 0 0 0 0,26-52 1 0 0,-9 34 28 0 0,52-74 0 0 0,-61 100-46 0 0,1 1 0 0 0,2 1-1 0 0,1 1 1 0 0,2 2-1 0 0,0 0 1 0 0,2 2-1 0 0,0 2 1 0 0,2 1-1 0 0,1 1 1 0 0,0 2 0 0 0,1 1-1 0 0,55-19 1 0 0,-41 22 3 0 0,1 2 0 0 0,98-12 0 0 0,99 9 30 0 0,-30 15 502 0 0,-94 7-3678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8.4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163 0 13864 0 0,'2'80'481'0'0,"-5"101"1501"0"0,1-162-1840 0 0,-29 217 1187 0 0,-45 84-369 0 0,61-241-718 0 0,-10 41 279 0 0,18-102-217 0 0,1 3-2656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8.7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0 309 14168 0 0,'4'4'7'0'0,"0"1"77"0"0,0-1 0 0 0,1 0-1 0 0,-1 0 1 0 0,1 0 0 0 0,0 0-1 0 0,0-1 1 0 0,0 0 0 0 0,0 0-1 0 0,1 0 1 0 0,10 3 0 0 0,94 16 1010 0 0,-86-18-955 0 0,56 5 432 0 0,96 0 1 0 0,-148-9-510 0 0,196-8 297 0 0,-150 3-325 0 0,-38 3-20 0 0,-1-2-1 0 0,50-11 0 0 0,-60 9-10 0 0,-5 1-1 0 0,0 0 0 0 0,-1-1 1 0 0,1 0-1 0 0,-1-2 0 0 0,32-18 0 0 0,-2-2-2 0 0,23-16 0 0 0,51-55 0 0 0,-117 94 0 0 0,-1 0 0 0 0,0 0 0 0 0,0 0 0 0 0,0-1 0 0 0,-1 0 0 0 0,0 0 0 0 0,0 0 0 0 0,0 0 0 0 0,-1-1 0 0 0,0 1 0 0 0,0-1 0 0 0,2-10 0 0 0,-5 15 0 0 0,0 0 0 0 0,0 0 0 0 0,0-1 0 0 0,0 1 0 0 0,0 0 0 0 0,-1 0 0 0 0,1 0 0 0 0,-1 0 0 0 0,1 0 0 0 0,-2-4 0 0 0,0 0 0 0 0,1 6 0 0 0,1-1 0 0 0,0 0 0 0 0,0 1 0 0 0,-1-1 0 0 0,1 1 0 0 0,0-1 0 0 0,-1 1 0 0 0,1-1 0 0 0,-1 1 0 0 0,1 0 0 0 0,0-1 0 0 0,-1 1 0 0 0,1-1 0 0 0,-1 1 0 0 0,1 0 0 0 0,-1-1 0 0 0,1 1 0 0 0,-1 0 0 0 0,0 0 0 0 0,1-1 0 0 0,-1 1 0 0 0,1 0 0 0 0,-1 0 0 0 0,0 0 0 0 0,1 0 0 0 0,-1 0 0 0 0,1 0 0 0 0,-1 0 0 0 0,-1 0 0 0 0,-2-1 0 0 0,-10 0 0 0 0,1 0 0 0 0,-1 0 0 0 0,0 2 0 0 0,0-1 0 0 0,0 2 0 0 0,1 0 0 0 0,-1 0 0 0 0,1 2 0 0 0,-1-1 0 0 0,1 2 0 0 0,-16 7 0 0 0,14-5 4 0 0,0 0-1 0 0,1 1 0 0 0,0 0 0 0 0,1 2 0 0 0,0-1 1 0 0,0 2-1 0 0,1-1 0 0 0,1 2 0 0 0,-17 19 0 0 0,-3 12 19 0 0,1 1-1 0 0,-25 52 0 0 0,44-74 3 0 0,1 0 0 0 0,1 1 0 0 0,0 0 0 0 0,2 0 0 0 0,1 1 0 0 0,1-1 0 0 0,1 1 0 0 0,1 1 0 0 0,1-1 0 0 0,2 36 0 0 0,1-42 12 0 0,2-1 0 0 0,0 1 0 0 0,1-1 0 0 0,1 0 0 0 0,0 0 0 0 0,1 0 0 0 0,1-1 0 0 0,1 0 0 0 0,0 0 0 0 0,1 0 0 0 0,13 16 0 0 0,-5-10 55 0 0,26 25 0 0 0,-35-40-62 0 0,-1 0 0 0 0,1 0 0 0 0,1-1 0 0 0,-1 0 1 0 0,1-1-1 0 0,0 0 0 0 0,12 5 0 0 0,12 1 97 0 0,41 8 0 0 0,-49-14-73 0 0,-4 0-813 0 0,1-2 0 0 0,28 1-1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9.1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404 0 14168 0 0,'-8'1'20'0'0,"0"0"1"0"0,1 0-1 0 0,-1 0 1 0 0,-13 5-1 0 0,-1 0 94 0 0,15-5-59 0 0,0 1 1 0 0,-1 0 0 0 0,1 1-1 0 0,0-1 1 0 0,0 1 0 0 0,1 0-1 0 0,-1 1 1 0 0,1 0 0 0 0,-1 0-1 0 0,1 0 1 0 0,-7 7 0 0 0,5-4 23 0 0,-2 2 79 0 0,1 0 1 0 0,-1 0 0 0 0,2 0 0 0 0,-1 1 0 0 0,1 1-1 0 0,-12 20 1 0 0,7 0 48 0 0,2 1 1 0 0,1 1-1 0 0,1 0 0 0 0,-7 54 0 0 0,9 17 90 0 0,3-31-129 0 0,2-46-91 0 0,-1 0 0 0 0,-2 0 0 0 0,0 0 0 0 0,-10 25-1 0 0,13-47-46 0 0,-1-1 0 0 0,1 1 1 0 0,-1-1-1 0 0,0 0 0 0 0,0 0 0 0 0,0-1 0 0 0,-1 1 0 0 0,1-1 0 0 0,-1 1 0 0 0,-6 3 0 0 0,-10 5-2275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09.4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694 0 15776 0 0,'-3'66'233'0'0,"-13"71"0"0"0,9-83-114 0 0,-47 273 2155 0 0,41-265-1867 0 0,-12 43 385 0 0,19-87-621 0 0,0 0 0 0 0,-1-1 0 0 0,-16 29 0 0 0,20-41-128 0 0,0-1 0 0 0,0-1 1 0 0,0 1-1 0 0,0 0 0 0 0,-1-1 0 0 0,1 0 0 0 0,-1 0 0 0 0,0 0 1 0 0,0 0-1 0 0,0 0 0 0 0,-9 3 0 0 0,0 1 40 0 0,11-6-246 0 0,1 0 0 0 0,-1 0-1 0 0,1 0 1 0 0,-1-1-1 0 0,0 1 1 0 0,1 0 0 0 0,-1-1-1 0 0,0 1 1 0 0,0-1 0 0 0,1 0-1 0 0,-1 0 1 0 0,0 0-1 0 0,0 1 1 0 0,-3-2 0 0 0</inkml:trace>
  <inkml:trace contextRef="#ctx0" brushRef="#br0" timeOffset="1">1 286 15472 0 0,'87'3'775'0'0,"88"16"1"0"0,38 2 538 0 0,-132-17-1022 0 0,78 2 241 0 0,-94-4-500 0 0,-37-1-788 0 0,-1 0 0 0 0,49-6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25.5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161 57 11256 0 0,'-2'-6'208'0'0,"-7"-21"1"0"0,9 26-183 0 0,-1-1 0 0 0,1 1 1 0 0,0 0-1 0 0,-1 0 0 0 0,1 0 0 0 0,0 0 0 0 0,0-1 1 0 0,0 1-1 0 0,0 0 0 0 0,0 0 0 0 0,1-2 0 0 0,-1 2 26 0 0,0 1 0 0 0,1-1 0 0 0,-1 1 0 0 0,0-1 0 0 0,0 1 0 0 0,1-1-1 0 0,-1 1 1 0 0,0-1 0 0 0,1 1 0 0 0,-1 0 0 0 0,1-1 0 0 0,-1 1 0 0 0,0 0-1 0 0,1-1 1 0 0,-1 1 0 0 0,2-1 0 0 0,10 8 727 0 0,11-1-186 0 0,-17-4-383 0 0,1-1-1 0 0,-1 1 0 0 0,11 4 0 0 0,-4 1-113 0 0,0 0 1 0 0,0 0-1 0 0,-1 1 0 0 0,0 1 0 0 0,-1 0 0 0 0,0 1 0 0 0,0 0 0 0 0,15 19 1 0 0,-14-12-24 0 0,1 0 15 0 0,0 1 1 0 0,-2 0-1 0 0,12 23 0 0 0,-21-33-65 0 0,1 0 1 0 0,-1 0-1 0 0,0 0 0 0 0,-1 0 0 0 0,0 0 1 0 0,0 0-1 0 0,0 1 0 0 0,-1-1 0 0 0,-2 13 1 0 0,-2 7 38 0 0,-12 40 0 0 0,9-36-30 0 0,1-7-2 0 0,-1 0-1 0 0,-1 0 0 0 0,-17 37 1 0 0,9-30-10 0 0,-36 64 47 0 0,44-83-53 0 0,-1-1-1 0 0,-1 1 1 0 0,0-2 0 0 0,-23 22 0 0 0,-53 34 69 0 0,69-56-56 0 0,0-1 0 0 0,0-1 0 0 0,-30 11-1 0 0,10-7-2145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26.5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1910 24 13672 0 0,'-25'-21'366'0'0,"25"20"-365"0"0,0 1 0 0 0,0 0 0 0 0,-1 0-1 0 0,1 0 1 0 0,0-1 0 0 0,0 1 0 0 0,-1 0-1 0 0,1 0 1 0 0,0 0 0 0 0,0-1 0 0 0,-1 1 0 0 0,-4 5 1198 0 0,5-5-1148 0 0,0 0 0 0 0,0 1 0 0 0,0-1 0 0 0,0 0-1 0 0,0 0 1 0 0,0 1 0 0 0,0-1 0 0 0,0 0 0 0 0,0 1 0 0 0,0-1 0 0 0,-1 0 0 0 0,-1 3 610 0 0,2-3-610 0 0,-1 1 0 0 0,-2-1 45 0 0,-3 0-39 0 0,5 3 632 0 0,1-3-687 0 0,1 0-1 0 0,0 1 1 0 0,-1-1-1 0 0,1 0 1 0 0,0 0-1 0 0,0 0 1 0 0,-1 1-1 0 0,1-1 1 0 0,0 0-1 0 0,-1 1 1 0 0,1-1-1 0 0,0 0 1 0 0,-1 1-1 0 0,1-1 1 0 0,-1 1-1 0 0,2 0 1 0 0,3 5-2 0 0,-1 1 1 0 0,1-1-1 0 0,-1 1 1 0 0,0 0-1 0 0,-1 0 0 0 0,0 0 1 0 0,0 1-1 0 0,0-1 1 0 0,-1 1-1 0 0,0-1 1 0 0,-1 1-1 0 0,0 0 1 0 0,0 0-1 0 0,0 14 0 0 0,-1-9 0 0 0,0 15 0 0 0,0-27 0 0 0,-1 1 0 0 0,1 0 0 0 0,0-1 0 0 0,-1 1 0 0 0,1-1 0 0 0,-1 0 0 0 0,1 1 0 0 0,-1-1 0 0 0,0 1 0 0 0,1-1 0 0 0,-1 0 0 0 0,0 1 0 0 0,0-1 0 0 0,-2 1 0 0 0,-7 12 0 0 0,8-12 0 0 0,1 0 0 0 0,0 0 0 0 0,-1 0 0 0 0,1-1 0 0 0,-1 1 0 0 0,1 0 0 0 0,-3 1 0 0 0,3-3 0 0 0,0 0 0 0 0,0 1 0 0 0,0-1 0 0 0,0 0 0 0 0,-1 0 0 0 0,1 0 0 0 0,0 0 0 0 0,0 0 0 0 0,0 0 0 0 0,0 0 0 0 0,-2 0 0 0 0,-1-1 0 0 0,1 2 0 0 0,1-1 0 0 0,-1 0 0 0 0,1 0 0 0 0,-1 0 0 0 0,0-1 0 0 0,1 1 0 0 0,-1-1 0 0 0,1 1 0 0 0,-1-1 0 0 0,1 0 0 0 0,0 0 0 0 0,-1 0 0 0 0,1 0 0 0 0,0-1 0 0 0,0 1 0 0 0,0 0 0 0 0,-1-1 0 0 0,1 0 0 0 0,1 1 0 0 0,-1-1 0 0 0,0 0 0 0 0,0 0 0 0 0,1 0 0 0 0,-1 0 0 0 0,1 0 0 0 0,-2-3 0 0 0,-1-4 0 0 0,-1 1 0 0 0,1 0 0 0 0,-8-10 0 0 0,11 17 0 0 0,1-1 0 0 0,-1 1 0 0 0,0 0 0 0 0,1-1 0 0 0,-1 1 0 0 0,1 0 0 0 0,0-1 0 0 0,-1 1 0 0 0,1-1 0 0 0,0 1 0 0 0,0-1 0 0 0,0 1 0 0 0,0 0 0 0 0,0-1 0 0 0,0 1 0 0 0,1-1 0 0 0,-1-2 0 0 0,10-25 0 0 0,-8 23 0 0 0,6-8 0 0 0,-7 12 0 0 0,0 1 0 0 0,0-1 0 0 0,0 0 0 0 0,0 0 0 0 0,0 0 0 0 0,0 0 0 0 0,0-1 0 0 0,-1 1 0 0 0,1-4 0 0 0,-1 6 0 0 0,0-1 0 0 0,0 1 0 0 0,0-1 0 0 0,0 1 0 0 0,0 0 0 0 0,0-1 0 0 0,0 1 0 0 0,0 0 0 0 0,0-1 0 0 0,1 1 0 0 0,-1-1 0 0 0,0 1 0 0 0,0 0 0 0 0,0-1 0 0 0,0 1 0 0 0,0 0 0 0 0,1-1 0 0 0,-1 1 0 0 0,0 0 0 0 0,0-1 0 0 0,1 1 0 0 0,-1 0 0 0 0,0 0 0 0 0,0-1 0 0 0,1 1 0 0 0,-1 0 0 0 0,0 0 0 0 0,1-1 0 0 0,0 1 0 0 0,6-6 0 0 0,-6 3 0 0 0,-1 3 0 0 0,0-1 0 0 0,-1 1 0 0 0,1 0 0 0 0,0-1 0 0 0,0 1 0 0 0,0 0 0 0 0,0-1 0 0 0,0 1 0 0 0,0 0 0 0 0,0-1 0 0 0,0 1 0 0 0,0 0 0 0 0,0 0 0 0 0,0-1 0 0 0,0 1 0 0 0,0 0 0 0 0,0-1 0 0 0,0 1 0 0 0,1 0 0 0 0,-1-1 0 0 0,0 1 0 0 0,0-1 0 0 0,0 1 0 0 0,1 0 0 0 0,-1 0 0 0 0,0 0 0 0 0,1 0 0 0 0,-1 0 0 0 0,0 0 0 0 0,0 0 0 0 0,1 0 0 0 0,-1 0 0 0 0,0 0 0 0 0,1 0 0 0 0,-1 0 0 0 0,0 0 0 0 0,0 0 0 0 0,1 0 0 0 0,-1 0 0 0 0,0 0 0 0 0,0 0 0 0 0,1 0 0 0 0,-1 0 0 0 0,0 0 0 0 0,1 0 0 0 0,-1 0 0 0 0,0 1 0 0 0,0-1 0 0 0,1 0 0 0 0,6 5 0 0 0,-3-3 1 0 0,-1 1 0 0 0,-1 0-1 0 0,1 0 1 0 0,0 1 0 0 0,-1-1-1 0 0,1 1 1 0 0,-1-1 0 0 0,0 1-1 0 0,0 0 1 0 0,2 7 0 0 0,2 2-1 0 0,-3-5 1 0 0,1 0 0 0 0,-2 0-1 0 0,1 1 1 0 0,-1-1 0 0 0,0 1-1 0 0,-1 0 1 0 0,0 0 0 0 0,0 0-1 0 0,-1-1 1 0 0,0 1 0 0 0,0 0-1 0 0,-1 0 1 0 0,-4 16 0 0 0,2-8 2 0 0,-1 0-1 0 0,-1 0 1 0 0,0-1 0 0 0,-14 29 0 0 0,14-36 0 0 0,-1 1 0 0 0,0-1 1 0 0,0-1-1 0 0,0 1 0 0 0,-1-1 0 0 0,0-1 1 0 0,-1 1-1 0 0,0-1 0 0 0,-9 6 0 0 0,9-8 5 0 0,0-1-1 0 0,0 0 0 0 0,0 0 0 0 0,0-1 0 0 0,-18 5 0 0 0,2-1 9 0 0,11-4 4 0 0,0 0-1 0 0,0 0 1 0 0,0-1-1 0 0,-1-1 1 0 0,-17 0-1 0 0,16-1 8 0 0,7 0 7 0 0,-1 0 1 0 0,1 0-1 0 0,-16-4 1 0 0,20 3-17 0 0,1 0 0 0 0,-1 0-1 0 0,1-1 1 0 0,-1 1 0 0 0,1-1 0 0 0,0 0 0 0 0,0 0-1 0 0,0 0 1 0 0,0 0 0 0 0,0-1 0 0 0,1 1 0 0 0,-4-4-1 0 0,3 3 2 0 0,1 1 1 0 0,0 0 0 0 0,0 0 0 0 0,1-1 0 0 0,-1 1 1 0 0,0 0-1 0 0,1 0 0 0 0,-1-1 0 0 0,1 1 0 0 0,0-1 0 0 0,-1-3 0 0 0,1 1-3 0 0,0 1-1 0 0,0-1 0 0 0,0 0 1 0 0,1 0-1 0 0,0 0 0 0 0,0 1 1 0 0,0-1-1 0 0,1 0 0 0 0,-1 0 1 0 0,1 1-1 0 0,0-1 0 0 0,1 0 1 0 0,-1 1-1 0 0,1-1 0 0 0,0 1 0 0 0,4-7 1 0 0,-5 10-9 0 0,0-1 0 0 0,1 1 0 0 0,-1-1 1 0 0,1 1-1 0 0,0 0 0 0 0,-1 0 0 0 0,1-1 0 0 0,0 1 0 0 0,0 0 1 0 0,0 0-1 0 0,0 1 0 0 0,0-1 0 0 0,2 0 0 0 0,1-1 9 0 0,0 1 0 0 0,0 0 0 0 0,0 0 0 0 0,7 1-1 0 0,-10 1-10 0 0,-1 0 1 0 0,1 0-1 0 0,0 0 0 0 0,-1 0 0 0 0,1 0 0 0 0,-1 1 0 0 0,1-1 0 0 0,-1 1 0 0 0,0-1 0 0 0,1 1 0 0 0,0 3 0 0 0,0-3 1 0 0,-1-2-6 0 0,-1 1 0 0 0,0-1 0 0 0,0 1 0 0 0,1-1 0 0 0,-1 0-1 0 0,0 1 1 0 0,0-1 0 0 0,0 1 0 0 0,1-1 0 0 0,-1 0-1 0 0,0 1 1 0 0,0-1 0 0 0,0 1 0 0 0,0-1 0 0 0,0 1 0 0 0,0-1-1 0 0,0 1 1 0 0,0-1 0 0 0,0 1 0 0 0,0 0 0 0 0,-2 4 2 0 0,0 0 1 0 0,0 1-1 0 0,0-1 1 0 0,-1 0-1 0 0,1 0 1 0 0,-1-1-1 0 0,0 1 1 0 0,-1-1-1 0 0,1 1 1 0 0,-1-1-1 0 0,0 0 1 0 0,-8 6-1 0 0,2-1 2 0 0,0-1 0 0 0,-1-1 0 0 0,0 0 0 0 0,-18 8 0 0 0,10-7 2 0 0,-1 0 0 0 0,-1-2-1 0 0,-25 5 1 0 0,-63 5 7 0 0,55-9-5 0 0,40-5-6 0 0,-158 17 40 0 0,82-13-2 0 0,-77 2 41 0 0,115-8-47 0 0,-94-4 74 0 0,75-4-56 0 0,-56-5 66 0 0,100 12-91 0 0,-87-7 117 0 0,95 6-101 0 0,1-2-1 0 0,-1 0 0 0 0,1-1 0 0 0,-18-8 0 0 0,29 11 19 0 0,1-2 0 0 0,-1 1-1 0 0,1-1 1 0 0,-11-9 0 0 0,14 11-301 0 0,0 0 0 0 0,0-1 0 0 0,1 1 1 0 0,0-1-1 0 0,-1 0 0 0 0,1 0 1 0 0,0 0-1 0 0,0 0 0 0 0,0 0 1 0 0,-2-7-1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26.8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0 687 15376 0 0,'4'2'0'0'0,"4"1"0"0"0,6-6 0 0 0,4 6 208 0 0,6 1 8 0 0,9-4-16 0 0,6-12 16 0 0,-2 7 103 0 0,-1 5 1 0 0,-1 0 0 0 0,1-8 8 0 0,-6 2-184 0 0,0 6 8 0 0,9-3 0 0 0,-2-7 0 0 0</inkml:trace>
  <inkml:trace contextRef="#ctx0" brushRef="#br0" timeOffset="1">1156 41 14368 0 0,'5'-3'0'0'0,"9"-2"0"0"0,35-4 0 0 0,17 4 88 0 0,3 2 16 0 0,-2-2-8 0 0,13-5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27.3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815 249 9648 0 0,'-6'6'19'0'0,"-1"0"0"0"0,0-1 0 0 0,0 0 0 0 0,-13 6 0 0 0,1-1 12 0 0,-199 137 822 0 0,189-126-704 0 0,-8 8 193 0 0,-39 39 1 0 0,-4 3 36 0 0,45-42-231 0 0,-106 87 537 0 0,67-43-110 0 0,63-60-225 0 0,0 0-1 0 0,1 1 0 0 0,-16 38 2193 0 0,37-56-1951 0 0,14-14-339 0 0,-22 14-196 0 0,1 0 0 0 0,0-1 0 0 0,-1 0 0 0 0,0 0 0 0 0,0 0-1 0 0,-1 0 1 0 0,1 0 0 0 0,-1 0 0 0 0,0-1 0 0 0,2-8 0 0 0,0 2 22 0 0,-1 0 11 0 0,0 0 0 0 0,0-1 0 0 0,-1 1 0 0 0,-1-1 0 0 0,0 1 0 0 0,0-1-1 0 0,-2 1 1 0 0,-1-16 0 0 0,-4-8 138 0 0,-15-51-1 0 0,14 61-188 0 0,-7-25 76 0 0,-10-43 145 0 0,20 76-179 0 0,2 0 1 0 0,0 1-1 0 0,1-29 0 0 0,2 30-2 0 0,1 0-1 0 0,1 1 1 0 0,0-1 0 0 0,1 1-1 0 0,9-24 1 0 0,-7 24 33 0 0,12-24-1 0 0,-14 33-78 0 0,-1 1-1 0 0,1 0 0 0 0,0 0 1 0 0,0 0-1 0 0,0 1 0 0 0,0-1 0 0 0,11-7 1 0 0,74-48 264 0 0,-73 49-364 0 0,23-11 1 0 0,-21 13-2348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27.7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14 13768 0 0,'0'-2'0'0'0,"0"-3"0"0"0,5-2 424 0 0,-1 11-8 0 0,2-1 8 0 0,6 2 8 0 0,-3 0 128 0 0,-4 0-9 0 0,-2 2 9 0 0,7 8 0 0 0,2 2-320 0 0,-7 0-8 0 0,-3-2 0 0 0,-17 24 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28.0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1093 189 9648 0 0,'4'-4'0'0'0,"0"-2"0"0"0,2-1 123 0 0,0-1 0 0 0,0 0-1 0 0,0 0 1 0 0,8-18 0 0 0,-4 3 202 0 0,-6 16-101 0 0,-1 0 1 0 0,1-1 0 0 0,-2 1 0 0 0,1-1 0 0 0,-1 0 0 0 0,0 1 0 0 0,-1-1-1 0 0,2-12 1 0 0,-3 18-126 0 0,-1-10 657 0 0,1 12-745 0 0,0 0 0 0 0,-1-1 0 0 0,1 1 1 0 0,0 0-1 0 0,0 0 0 0 0,0-1 0 0 0,-1 1 0 0 0,1 0 0 0 0,0 0 0 0 0,-1-1 0 0 0,1 1 0 0 0,0 0 0 0 0,0 0 0 0 0,-1 0 0 0 0,1-1 0 0 0,0 1 0 0 0,-1 0 0 0 0,1 0 0 0 0,0 0 0 0 0,-1 0 0 0 0,1 0 0 0 0,0 0 0 0 0,-1 0 0 0 0,1 0 0 0 0,-1 0 0 0 0,1 0 0 0 0,0 0 0 0 0,-1 0 0 0 0,1 0 0 0 0,0 0 0 0 0,-1 0 0 0 0,1 0 0 0 0,0 0 0 0 0,-1 0 0 0 0,1 1 0 0 0,0-1 1 0 0,-1 0-1 0 0,1 0 0 0 0,-20 9 150 0 0,-36 19 0 0 0,-22 20 42 0 0,64-39-159 0 0,12-7-39 0 0,-19 10 95 0 0,1 1 0 0 0,0 2-1 0 0,1 0 1 0 0,-30 31 0 0 0,-73 115 538 0 0,13 10-18 0 0,25-38-160 0 0,61-95-332 0 0,-17 26 108 0 0,34-57-190 0 0,1 0 1 0 0,-1 0-1 0 0,0-1 0 0 0,-1 0 1 0 0,1 0-1 0 0,-13 7 0 0 0,-83 42 440 0 0,91-51-410 0 0,-1 0 0 0 0,0-1 1 0 0,0 0-1 0 0,0-1 0 0 0,0-1 1 0 0,0 1-1 0 0,-23-2 0 0 0,27-1-35 0 0,0 0 0 0 0,1 0-1 0 0,-1-1 1 0 0,1 0 0 0 0,-1 0 0 0 0,1-1-1 0 0,0 0 1 0 0,-9-5 0 0 0,3 2 16 0 0,6 3-14 0 0,0-1 0 0 0,1 0-1 0 0,-1 0 1 0 0,1-1 0 0 0,-1 0-1 0 0,1 0 1 0 0,1 0-1 0 0,-1-1 1 0 0,1 0 0 0 0,0 0-1 0 0,0 0 1 0 0,1 0 0 0 0,0-1-1 0 0,0 0 1 0 0,-6-13-1 0 0,5 4 26 0 0,0-1-1 0 0,1 1 0 0 0,0-1 1 0 0,1 0-1 0 0,1 0 0 0 0,0-18 1 0 0,2 15 5 0 0,1 1 1 0 0,1-1-1 0 0,1 1 0 0 0,1 0 1 0 0,0 0-1 0 0,9-24 1 0 0,1 6 87 0 0,1 1 1 0 0,22-37-1 0 0,-30 62-103 0 0,1 0 0 0 0,-1 0-1 0 0,2 1 1 0 0,-1-1 0 0 0,1 2 0 0 0,1 0-1 0 0,0 0 1 0 0,0 0 0 0 0,1 1-1 0 0,0 1 1 0 0,0 0 0 0 0,1 0-1 0 0,0 1 1 0 0,0 1 0 0 0,0 0 0 0 0,1 1-1 0 0,16-4 1 0 0,48-1-1524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06.4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63 165 11152 0 0,'0'0'505'0'0,"4"1"-322"0"0,14 5 34 0 0,-17-6-201 0 0,-1 0 1 0 0,1 0-1 0 0,-1 0 0 0 0,1 0 1 0 0,-1 1-1 0 0,1-1 1 0 0,-1 0-1 0 0,1 1 0 0 0,-1-1 1 0 0,1 0-1 0 0,-1 1 0 0 0,1-1 1 0 0,-1 0-1 0 0,1 1 1 0 0,-1-1-1 0 0,0 1 0 0 0,1-1 1 0 0,-1 1-1 0 0,0-1 0 0 0,1 1 1 0 0,-1-1-1 0 0,0 1 0 0 0,0-1 1 0 0,1 2-1 0 0,0 0 38 0 0,10 20 155 0 0,3 7 59 0 0,14 40-1 0 0,37 121 221 0 0,-61-179-471 0 0,0-1 0 0 0,1 0 0 0 0,0-1 1 0 0,1 1-1 0 0,0-1 0 0 0,11 13 0 0 0,-2-6 7 0 0,1 1 0 0 0,20 14 0 0 0,-29-26-18 0 0,1 1 0 0 0,1-1 0 0 0,-1-1 0 0 0,1 1 0 0 0,0-2 0 0 0,0 1 0 0 0,12 2 0 0 0,-14-5-4 0 0,0 0 0 0 0,0 0 1 0 0,0-1-1 0 0,0 0 1 0 0,1 0-1 0 0,-1-1 0 0 0,0 0 1 0 0,0 0-1 0 0,13-5 1 0 0,-11 3 1 0 0,0 0 0 0 0,0-1 0 0 0,-1-1 0 0 0,1 1 0 0 0,9-8 0 0 0,-3 3-3 0 0,-4 1 3 0 0,0 0 0 0 0,-1-1 0 0 0,0 0 1 0 0,0 0-1 0 0,-1-1 0 0 0,-1-1 0 0 0,1 1 0 0 0,-2-1 1 0 0,1-1-1 0 0,-1 1 0 0 0,-1-1 0 0 0,7-19 0 0 0,1-9 40 0 0,-1 0-1 0 0,11-68 0 0 0,-13 10 57 0 0,0 7 41 0 0,-7 48-13 0 0,-4 31-25 0 0,4-17 1 0 0,-1 20 43 0 0,-3 8-137 0 0,0 1 1 0 0,0 0-1 0 0,1-1 0 0 0,-1 1 0 0 0,0 0 1 0 0,0-1-1 0 0,0 1 0 0 0,0 0 0 0 0,0-1 1 0 0,0 1-1 0 0,0 0 0 0 0,0-1 0 0 0,0 1 1 0 0,0 0-1 0 0,0-1 0 0 0,0 1 0 0 0,0 0 1 0 0,0-1-1 0 0,0 1 0 0 0,0 0 0 0 0,-1 0 1 0 0,1-1-1 0 0,0 1 0 0 0,0 0 0 0 0,0-1 1 0 0,0 1-1 0 0,-1 0 0 0 0,1 0 0 0 0,0-1 1 0 0,3 8 494 0 0,-1 0 0 0 0,0 1 1 0 0,3 12-1 0 0,0 3-399 0 0,48 178 378 0 0,16 31-22 0 0,-24-91-264 0 0,-19-46-83 0 0,-5 0-1 0 0,-4 1 0 0 0,8 172 1 0 0,-24-212-83 0 0,-2 0 0 0 0,-3 0 0 0 0,-2 0 0 0 0,-19 77 0 0 0,24-130-30 0 0,-36 130 35 0 0,26-98-37 0 0,-29 58 1 0 0,20-55-1 0 0,-1-2 1 0 0,-2-1 0 0 0,-2 0-1 0 0,-1-2 1 0 0,-2-1-1 0 0,-36 33 1 0 0,39-43-1 0 0,0-1 1 0 0,-1-1-1 0 0,-2-1 0 0 0,0-2 0 0 0,0-1 1 0 0,-2-1-1 0 0,0-1 0 0 0,-46 14 0 0 0,51-21 2 0 0,-1-1 0 0 0,-48 4 0 0 0,60-9 0 0 0,-1-1-1 0 0,0 0 1 0 0,1-1-1 0 0,-1 0 1 0 0,1-2-1 0 0,-23-5 0 0 0,28 5 1 0 0,0-1-1 0 0,0 1 0 0 0,0-2 1 0 0,0 1-1 0 0,0-2 0 0 0,1 1 1 0 0,0-1-1 0 0,0 0 0 0 0,0 0 1 0 0,1-1-1 0 0,0 0 0 0 0,0-1 1 0 0,1 1-1 0 0,0-1 0 0 0,1-1 1 0 0,-1 1-1 0 0,-6-17 0 0 0,5 6 4 0 0,2-1-1 0 0,0 0 0 0 0,2 0 0 0 0,0 0 1 0 0,0-38-1 0 0,3 14 11 0 0,2-1 0 0 0,1 1 1 0 0,12-51-1 0 0,42-125 46 0 0,-31 147-14 0 0,2 1-1 0 0,52-91 0 0 0,94-120 101 0 0,-45 86 25 0 0,-85 125-2635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28.4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17183 0 0,'6'0'0'0'0,"4"5"0"0"0,16 12 0 0 0,11-12 312 0 0,10-2 0 0 0,10 2-8 0 0,14 0 8 0 0,0-13 224 0 0,0-2 0 0 0,8 3-8 0 0,4 7 8 0 0,-7 0-328 0 0,-5-2 0 0 0,5-3 0 0 0,7 5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29.4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95 1 12160 0 0,'7'10'85'0'0,"-1"-1"0"0"0,-1 2 1 0 0,0-1-1 0 0,0 1 0 0 0,4 17 1 0 0,-2 9 321 0 0,-2 1 1 0 0,0 68 0 0 0,-4-52-118 0 0,0-16 21 0 0,-9 68 0 0 0,-15 34 179 0 0,13-83-314 0 0,-10 55 291 0 0,-49 160 1 0 0,48-218-2452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0.0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1052 0 10544 0 0,'3'9'1286'0'0,"10"18"-294"0"0,-9-16-709 0 0,-4 8-181 0 0,-1-1 0 0 0,-1 0 1 0 0,0 0-1 0 0,-1 0 0 0 0,-1 0 1 0 0,0-1-1 0 0,-2 1 0 0 0,0-1 0 0 0,-15 30 1 0 0,13-33-42 0 0,-13 17 0 0 0,9-14-17 0 0,9-13-27 0 0,0-1 0 0 0,0 1 0 0 0,0-1 0 0 0,0 1 0 0 0,0-1 0 0 0,0 0 0 0 0,-1 0 0 0 0,0-1 0 0 0,1 1-1 0 0,-1-1 1 0 0,0 1 0 0 0,-8 2 0 0 0,3-1 28 0 0,7-2-16 0 0,0-1-1 0 0,-1 0 1 0 0,1 0-1 0 0,0 0 0 0 0,-1 0 1 0 0,1-1-1 0 0,-1 1 0 0 0,1-1 1 0 0,-1 1-1 0 0,-3-1 1 0 0,1 0 12 0 0,0 0-1 0 0,0-1 1 0 0,-1 0 0 0 0,1 0 0 0 0,0 0 0 0 0,0 0 0 0 0,1-1 0 0 0,-1 0 0 0 0,-7-3 0 0 0,4 0 22 0 0,-1-1 1 0 0,1 0-1 0 0,-14-13 0 0 0,14 12-15 0 0,0 0 0 0 0,0 0-1 0 0,-11-5 1 0 0,16 10-33 0 0,0 0 1 0 0,-1 1-1 0 0,1-1 0 0 0,-1 1 1 0 0,1-1-1 0 0,-1 1 0 0 0,0 0 1 0 0,0 1-1 0 0,1-1 0 0 0,-1 1 1 0 0,-7-1-1 0 0,9 1-11 0 0,-4 1 11 0 0,0-1 0 0 0,1 1 0 0 0,-1 0 0 0 0,1 0 0 0 0,-1 0 0 0 0,1 1 0 0 0,-1 0 0 0 0,1 0 1 0 0,-5 3-1 0 0,-24 13 39 0 0,-66 40 164 0 0,93-53-187 0 0,1-1 0 0 0,-1 1 0 0 0,1 1 0 0 0,0-1 1 0 0,1 1-1 0 0,-1 0 0 0 0,1 0 0 0 0,0 1 1 0 0,1 0-1 0 0,-1 0 0 0 0,1 0 0 0 0,1 0 1 0 0,-1 0-1 0 0,1 1 0 0 0,1 0 0 0 0,-1-1 1 0 0,1 1-1 0 0,1 0 0 0 0,-1 0 0 0 0,1 13 0 0 0,2 9 129 0 0,2 1 0 0 0,10 46 0 0 0,-11-61-136 0 0,0 0 0 0 0,-1 0 0 0 0,0 0 0 0 0,-3 28 0 0 0,1-37-18 0 0,-1-1 0 0 0,0 0-1 0 0,0 0 1 0 0,-1 0 0 0 0,0 0-1 0 0,0 0 1 0 0,-5 8 0 0 0,-2 2 3 0 0,9-13-8 0 0,0-1-1 0 0,-1 0 1 0 0,0 0 0 0 0,1 0-1 0 0,-1 0 1 0 0,0 0-1 0 0,0 0 1 0 0,0 0-1 0 0,0-1 1 0 0,0 1 0 0 0,-1-1-1 0 0,-3 3 1 0 0,-3-1 2 0 0,1 0 0 0 0,-13 4-1 0 0,7-4-1 0 0,2 1 2 0 0,-1-1 0 0 0,-18 2-1 0 0,25-4 0 0 0,-1-1-1 0 0,0 0 0 0 0,1 0 1 0 0,-1-1-1 0 0,1 0 0 0 0,-11-3 1 0 0,4 0 16 0 0,-1-1 0 0 0,2 0 1 0 0,-1-1-1 0 0,1 0 1 0 0,0-1-1 0 0,0-1 0 0 0,1 0 1 0 0,0 0-1 0 0,0-1 0 0 0,1-1 1 0 0,0 0-1 0 0,1 0 0 0 0,0 0 1 0 0,1-2-1 0 0,0 1 0 0 0,-8-15 1 0 0,13 19 19 0 0,1-1 1 0 0,0 0 0 0 0,0-1-1 0 0,0 1 1 0 0,1 0-1 0 0,0-16 1 0 0,0 15-3 0 0,1 0 34 0 0,1-1 0 0 0,0 0-1 0 0,0 1 1 0 0,1-1-1 0 0,0 1 1 0 0,6-15-1 0 0,-4 10-9 0 0,0 1 29 0 0,1 1 0 0 0,0 1 0 0 0,11-19 0 0 0,24-29 199 0 0,-33 48-256 0 0,2-1 34 0 0,1 0-1 0 0,1 1 0 0 0,19-17 1 0 0,-7 9-2445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0.4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616 0 15576 0 0,'2'0'0'0'0,"1"0"0"0"0,-1 5 0 0 0,5-10 1127 0 0,-11 17-743 0 0,4-4-120 0 0,0-3 272 0 0,-13 5-264 0 0</inkml:trace>
  <inkml:trace contextRef="#ctx0" brushRef="#br0" timeOffset="1">17 106 12552 0 0,'-16'4'217'0'0,"24"1"18"0"0,-6-4-82 0 0,0 0 0 0 0,-1 1-1 0 0,1-1 1 0 0,0 0 0 0 0,0 0 0 0 0,0 0-1 0 0,3 0 1 0 0,4 1-41 0 0,1 0 0 0 0,0 0-1 0 0,0-1 1 0 0,0 0 0 0 0,0-1-1 0 0,0 0 1 0 0,0-1 0 0 0,11-2 0 0 0,-9 2 51 0 0,0 0 1 0 0,19 2-1 0 0,-20-1-66 0 0,-1 0 1 0 0,1 0-1 0 0,16-3 1 0 0,-23 2-354 0 0,0 1 1 0 0,1-1-1 0 0,-1 1 1 0 0,0 0-1 0 0,0 0 1 0 0,6 0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0.7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 21 13056 0 0,'-4'0'0'0'0,"-1"0"0"0"0,5 7 0 0 0,9-7 280 0 0,4-7 0 0 0,6 2 0 0 0,1 3-8 0 0,-5-1 72 0 0,-3-1 0 0 0,-2-1-8 0 0,-1 4 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1.0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1292 0 11552 0 0,'0'3'71'0'0,"0"0"0"0"0,-1 0 0 0 0,0 0 1 0 0,1-1-1 0 0,-1 1 0 0 0,0 0 0 0 0,-1 0 1 0 0,1-1-1 0 0,0 1 0 0 0,-1-1 0 0 0,1 1 0 0 0,-1-1 1 0 0,-2 3-1 0 0,-46 40 1309 0 0,38-32-1191 0 0,-1-2 0 0 0,0 0-1 0 0,-1 0 1 0 0,0-1 0 0 0,-1-1 0 0 0,0 0 0 0 0,-30 12 0 0 0,-40 3 355 0 0,30-9-239 0 0,11-4 48 0 0,-73 8-1 0 0,54-10-68 0 0,-121 5 389 0 0,125-12-442 0 0,-110 0 461 0 0,104-2-412 0 0,-46-5 268 0 0,96 5-374 0 0,-18-3 1 0 0,28 2-98 0 0,-1 0 0 0 0,1 0 0 0 0,0 0 0 0 0,0-1 0 0 0,0 1 0 0 0,-9-6 0 0 0,13 7-54 0 0,1-1-1 0 0,-1 1 1 0 0,0-1-1 0 0,0 1 1 0 0,0-1-1 0 0,1 1 1 0 0,-1-1-1 0 0,0 1 1 0 0,1-1-1 0 0,-1 0 1 0 0,0 0-1 0 0,1 1 1 0 0,-1-1 0 0 0,1 0-1 0 0,-1 0 1 0 0,1 1-1 0 0,0-1 1 0 0,-1 0-1 0 0,1 0 1 0 0,0-1-1 0 0,-1 1-8 0 0,1 1-1 0 0,0 0 0 0 0,-1 0 0 0 0,1 0 0 0 0,0-1 1 0 0,-1 1-1 0 0,1 0 0 0 0,0 0 0 0 0,-1 0 0 0 0,1 0 1 0 0,-1-1-1 0 0,1 1 0 0 0,0 0 0 0 0,-1 0 1 0 0,1 0-1 0 0,-1 0 0 0 0,1 0 0 0 0,0 0 0 0 0,-1 0 1 0 0,1 0-1 0 0,-1 0 0 0 0,1 0 0 0 0,0 0 0 0 0,-1 1 1 0 0,1-1-1 0 0,0 0 0 0 0,-1 0 0 0 0,1 0 1 0 0,-1 0-1 0 0,1 1 0 0 0,-15 5 219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1.4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 0 16687 0 0,'0'0'0'0'0,"-4"5"0"0"0,-1-5 0 0 0,2 0 400 0 0,3 3 16 0 0,5-1-16 0 0,2 2 16 0 0,1-4 32 0 0,-1 1 456 0 0,-7 3-440 0 0,0-1-296 0 0,-14 5-104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1.7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740 160 13968 0 0,'-22'-17'175'0'0,"18"13"-83"0"0,-1 1 0 0 0,1-1 0 0 0,-6-5 1 0 0,9 8-54 0 0,1 0 0 0 0,-1-1 0 0 0,0 1 0 0 0,1 0 0 0 0,0 0 0 0 0,-1 0 0 0 0,1 0 1 0 0,0 0-1 0 0,-1 0 0 0 0,1-1 0 0 0,0 1 0 0 0,0 0 0 0 0,0 0 0 0 0,0 0 0 0 0,0-1 1 0 0,0 1-1 0 0,0 0 0 0 0,1 0 0 0 0,-1 0 0 0 0,1-2 0 0 0,1-12 1150 0 0,-2 12-1048 0 0,1 1-1 0 0,-1-1 0 0 0,1 0 1 0 0,-1 0-1 0 0,1 1 0 0 0,0-1 1 0 0,0 1-1 0 0,3-6 1 0 0,4-9 818 0 0,-8 16-936 0 0,0 1 0 0 0,0-1 0 0 0,0 1 0 0 0,1-1 0 0 0,-1 1 0 0 0,0-1 0 0 0,0 1 1 0 0,1-1-1 0 0,-1 1 0 0 0,0-1 0 0 0,1 1 0 0 0,-1 0 0 0 0,0-1 0 0 0,1 1 0 0 0,-1 0 0 0 0,1-1 0 0 0,-1 1 1 0 0,1 0-1 0 0,-1-1 0 0 0,1 1 0 0 0,-1 0 0 0 0,1 0 0 0 0,-1 0 0 0 0,1-1 0 0 0,-1 1 0 0 0,1 0 0 0 0,-1 0 0 0 0,1 0 1 0 0,-1 0-1 0 0,1 0 0 0 0,1 0 0 0 0,-1 0 21 0 0,0 0 0 0 0,0 0 0 0 0,0 0 0 0 0,0 0 0 0 0,0-1 0 0 0,0 1 0 0 0,0 0 0 0 0,0-1-1 0 0,0 1 1 0 0,2-1 0 0 0,-3 1-21 0 0,1 0 0 0 0,0 0 0 0 0,-1 0-1 0 0,1 0 1 0 0,0 0 0 0 0,-1 0 0 0 0,1 0-1 0 0,0 0 1 0 0,-1 0 0 0 0,1 0-1 0 0,0 1 1 0 0,-1-1 0 0 0,1 0 0 0 0,0 1-1 0 0,-1-1 1 0 0,1 0 0 0 0,0 1 0 0 0,11 8 234 0 0,-10-7-231 0 0,0 1 0 0 0,0-1 0 0 0,0 1 1 0 0,0 0-1 0 0,-1-1 0 0 0,1 1 0 0 0,-1 0 0 0 0,0 0 0 0 0,1 0 0 0 0,-2 0 1 0 0,1 0-1 0 0,1 5 0 0 0,-1 2 47 0 0,0 1 0 0 0,-1 15 1 0 0,-1-10-27 0 0,2-23-62 0 0,-1 0 1 0 0,1 0-1 0 0,0 1 0 0 0,1-1 1 0 0,0 0-1 0 0,0 1 1 0 0,0 0-1 0 0,1-1 0 0 0,0 1 1 0 0,4-7-1 0 0,-4 8 2 0 0,0 0-1 0 0,1 0 0 0 0,-1 1 1 0 0,1-1-1 0 0,0 1 1 0 0,0 0-1 0 0,1 0 0 0 0,-1 1 1 0 0,1-1-1 0 0,0 1 1 0 0,0 0-1 0 0,7-3 0 0 0,-10 5 6 0 0,0 0-1 0 0,1 0 0 0 0,-1 1 1 0 0,0-1-1 0 0,0 1 0 0 0,0 0 1 0 0,1-1-1 0 0,-1 1 0 0 0,0 0 1 0 0,0 0-1 0 0,0 1 0 0 0,1-1 1 0 0,-1 0-1 0 0,0 1 0 0 0,2 0 0 0 0,-3 0 4 0 0,1-1 0 0 0,-1 1 0 0 0,0 0 0 0 0,0-1 0 0 0,0 1 0 0 0,0 0 0 0 0,0 0-1 0 0,0 0 1 0 0,0 0 0 0 0,0 0 0 0 0,0 0 0 0 0,-1 0 0 0 0,1 0 0 0 0,0 0 0 0 0,-1 0-1 0 0,1 1 1 0 0,0-1 0 0 0,-1 0 0 0 0,0 0 0 0 0,1 1 0 0 0,-1-1 0 0 0,0 0 0 0 0,0 1-1 0 0,1-1 1 0 0,-1 0 0 0 0,-1 3 0 0 0,2 10-8 0 0,-1 10-30 0 0,-5 41 0 0 0,4-58 32 0 0,-1 1 0 0 0,1-1 0 0 0,-2 1 0 0 0,1-1 0 0 0,-1 0 0 0 0,0 0 0 0 0,0 0 0 0 0,-1 0 0 0 0,-8 11 0 0 0,5-9-7 0 0,0 0 0 0 0,-1 0 1 0 0,0-1-1 0 0,0 0 0 0 0,-1 0 1 0 0,0-1-1 0 0,-1 0 0 0 0,1-1 0 0 0,-1 0 1 0 0,-17 7-1 0 0,11-6-17 0 0,-2 0 0 0 0,1-2 0 0 0,-18 4 0 0 0,29-8 21 0 0,-1 0-1 0 0,1-1 0 0 0,0 1 0 0 0,0-1 0 0 0,-1-1 1 0 0,1 1-1 0 0,0-1 0 0 0,0 0 0 0 0,0-1 0 0 0,0 0 1 0 0,0 1-1 0 0,-8-5 0 0 0,2 0-17 0 0,1-1 0 0 0,1 0-1 0 0,-1 0 1 0 0,1-1 0 0 0,1-1 0 0 0,-12-12 0 0 0,18 18 21 0 0,1 0 1 0 0,0 0-1 0 0,0-1 1 0 0,0 1-1 0 0,0 0 0 0 0,0-1 1 0 0,1 0-1 0 0,0 1 1 0 0,0-1-1 0 0,0 0 1 0 0,-1-6-1 0 0,-4-13-41 0 0,4 16 38 0 0,0 1 1 0 0,1-1-1 0 0,0 0 0 0 0,0 0 0 0 0,0-9 1 0 0,-1-10-22 0 0,1 17 20 0 0,0 0 1 0 0,1 0-1 0 0,0 0 1 0 0,1 0-1 0 0,-1 0 1 0 0,3-9-1 0 0,0-11-11 0 0,-1 23 19 0 0,-2 6 7 0 0,0 0 0 0 0,0 0 0 0 0,0 0 0 0 0,0 0 0 0 0,1-1 0 0 0,-1 1 0 0 0,0 0 0 0 0,0 0 0 0 0,0 0 0 0 0,0 0 0 0 0,0 0 0 0 0,0 0 0 0 0,0 0 0 0 0,0-1 0 0 0,0 1 0 0 0,0 0 0 0 0,1 0 0 0 0,-1 0-1 0 0,0 0 1 0 0,0-1 0 0 0,0 1 0 0 0,0 0 0 0 0,0 0 0 0 0,0 0 0 0 0,0 0 0 0 0,0 0 0 0 0,0-1 0 0 0,0 1 0 0 0,0 0 0 0 0,0 0 0 0 0,0 0 0 0 0,-1 0 0 0 0,1 0 0 0 0,0-1 0 0 0,0 1 0 0 0,0 0 0 0 0,0 0-1 0 0,0 0 1 0 0,0 0 0 0 0,0 0 0 0 0,0-1 0 0 0,0 1 0 0 0,0 0 0 0 0,-1 0 0 0 0,1 0 0 0 0,0 0 0 0 0,0 0 0 0 0,0 0 0 0 0,0 0 0 0 0,0 0 0 0 0,-1 0 0 0 0,1 0 0 0 0,0 0 0 0 0,0-1 0 0 0,0 1 0 0 0,0 0-1 0 0,-1 0 1 0 0,1 2 2 0 0,0-1-1 0 0,0 0 0 0 0,0 1 0 0 0,0-1 0 0 0,0 0 0 0 0,1 0 0 0 0,-1 1 1 0 0,0-1-1 0 0,0 0 0 0 0,1 0 0 0 0,0 2 0 0 0,1 4 8 0 0,-4 9 2 0 0,-10 21 18 0 0,0 0 0 0 0,-3 0 0 0 0,-1-1 1 0 0,-1-1-1 0 0,-3-1 0 0 0,0-1 0 0 0,-2 0 0 0 0,-1-2 1 0 0,-40 41-1 0 0,-24 12 74 0 0,65-64-78 0 0,-1-2 0 0 0,-30 17 0 0 0,-27 11-2442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2.0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1044 119 13464 0 0,'0'-11'32'0'0,"1"0"0"0"0,0 1 0 0 0,1-1 1 0 0,4-16-1 0 0,-5 25-1 0 0,1-1-1 0 0,-1 1 1 0 0,0-1 0 0 0,1 1 0 0 0,0 0-1 0 0,-1 0 1 0 0,3-3 0 0 0,-2 4 30 0 0,-1 0-1 0 0,0 0 1 0 0,1-1 0 0 0,-1 1 0 0 0,0-1-1 0 0,0 1 1 0 0,0-1 0 0 0,0 1 0 0 0,-1-1-1 0 0,1 0 1 0 0,0 0 0 0 0,-1 1 0 0 0,1-1-1 0 0,0-3 1 0 0,-1 5-44 0 0,0 0 0 0 0,0 0 0 0 0,0 0 0 0 0,0 0 0 0 0,0 0 0 0 0,0 0 0 0 0,0-1 0 0 0,0 1-1 0 0,1 0 1 0 0,-1 0 0 0 0,0 0 0 0 0,0 0 0 0 0,0 0 0 0 0,0 0 0 0 0,0 0 0 0 0,0 0 0 0 0,0 0 0 0 0,1 0 0 0 0,-1 0-1 0 0,0 0 1 0 0,0 0 0 0 0,0 0 0 0 0,0 0 0 0 0,0 0 0 0 0,0 0 0 0 0,0 0 0 0 0,1 0 0 0 0,-1 0 0 0 0,0 0 0 0 0,0 0 0 0 0,0 0-1 0 0,0 0 1 0 0,0 0 0 0 0,0 0 0 0 0,0 0 0 0 0,0 1 0 0 0,1-1 0 0 0,-1 0 0 0 0,0 0 0 0 0,0 0 0 0 0,0 0 0 0 0,0 0 0 0 0,0 0-1 0 0,1 1 15 0 0,-1-1-1 0 0,1 1 0 0 0,-1 0 1 0 0,1-1-1 0 0,-1 1 0 0 0,0 0 0 0 0,1-1 1 0 0,-1 1-1 0 0,0 0 0 0 0,0-1 1 0 0,1 1-1 0 0,-1 0 0 0 0,0 0 0 0 0,0-1 1 0 0,0 1-1 0 0,0 0 0 0 0,0 1 1 0 0,2 174 423 0 0,-3-88-314 0 0,1 56 46 0 0,-1 187 103 0 0,-2-264-213 0 0,-3-1 1 0 0,-3 1 0 0 0,-22 82-1 0 0,26-130-49 0 0,-1 0 0 0 0,-1-1 0 0 0,0 1 0 0 0,-1-2 0 0 0,-1 1 0 0 0,-1-1 0 0 0,0 0 0 0 0,-16 17 0 0 0,7-12 29 0 0,0-1 0 0 0,-2-2 0 0 0,-1 0 0 0 0,0-1 0 0 0,-1-1 0 0 0,-48 26 0 0 0,49-32-11 0 0,-1-1-1 0 0,0-1 1 0 0,-1-1 0 0 0,1-1 0 0 0,-1-1-1 0 0,-1-1 1 0 0,1-2 0 0 0,-33 2 0 0 0,37-4-16 0 0,0-2 1 0 0,0 0 0 0 0,0-1 0 0 0,0 0-1 0 0,1-2 1 0 0,-1-1 0 0 0,1 0 0 0 0,0-1-1 0 0,-27-13 1 0 0,21 6 17 0 0,1-2 1 0 0,0-1-1 0 0,1 0 0 0 0,1-2 1 0 0,0 0-1 0 0,1-2 0 0 0,-35-43 1 0 0,47 51-22 0 0,1-1-1 0 0,0 0 1 0 0,1 0 0 0 0,0-1 0 0 0,1 0 0 0 0,1 0 0 0 0,-6-22 0 0 0,7 16 6 0 0,1 1 1 0 0,1-1 0 0 0,0 0 0 0 0,1 1 0 0 0,3-27 0 0 0,1 20 3 0 0,1 0 1 0 0,1 0 0 0 0,2 0 0 0 0,0 1-1 0 0,1 0 1 0 0,2 1 0 0 0,1-1 0 0 0,25-42-1 0 0,42-57 159 0 0,-53 80-2674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2.6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11856 0 0,'0'0'1886'0'0,"3"9"-1411"0"0,16 61 13 0 0,-3 1 0 0 0,10 90 0 0 0,-11 158 23 0 0,-15-290-483 0 0,-2-1 0 0 0,-1 0 0 0 0,-1 0 0 0 0,-2 0 0 0 0,0 0 0 0 0,-2-1 0 0 0,-12 30 0 0 0,2-17-2064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07.0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91 404 11552 0 0,'-7'6'15'0'0,"0"1"0"0"0,0-1 1 0 0,-5 10-1 0 0,-10 9 101 0 0,16-19-73 0 0,1-2 134 0 0,1 0 0 0 0,0 1 0 0 0,-5 7 0 0 0,8-11-65 0 0,0 1 1 0 0,0-1-1 0 0,0 1 1 0 0,1-1-1 0 0,-1 1 1 0 0,1-1-1 0 0,-1 1 1 0 0,1-1-1 0 0,0 1 1 0 0,-1 0-1 0 0,1-1 1 0 0,0 1-1 0 0,0-1 1 0 0,0 1-1 0 0,0 0 1 0 0,0-1-1 0 0,1 3 1 0 0,-1-4-101 0 0,0 0 0 0 0,0 0 0 0 0,0 0 0 0 0,1 0 0 0 0,-1 0 0 0 0,0 1 0 0 0,0-1 0 0 0,0 0 0 0 0,0 0 0 0 0,0 0 0 0 0,0 0-1 0 0,0 0 1 0 0,1 0 0 0 0,-1 0 0 0 0,0 0 0 0 0,0 0 0 0 0,0 0 0 0 0,0 0 0 0 0,0-1 0 0 0,0 1 0 0 0,0 0 0 0 0,0 0 0 0 0,1 0 0 0 0,-1 0 0 0 0,0 0 0 0 0,0 0 0 0 0,0 0 0 0 0,0 0 0 0 0,0 0 0 0 0,0 0 0 0 0,0 0 0 0 0,0 0 0 0 0,0 0 0 0 0,0 0 0 0 0,1-1 0 0 0,-1 1 0 0 0,0 0 0 0 0,0 0 0 0 0,0 0 0 0 0,1-1 93 0 0,19-10 303 0 0,-15 8-344 0 0,0 1 1 0 0,0-1 0 0 0,-1 0 0 0 0,1 0 0 0 0,-1-1-1 0 0,7-6 1 0 0,16-20 144 0 0,41-61 0 0 0,5-7 86 0 0,18-19 159 0 0,-79 101-396 0 0,37-40 237 0 0,-16 19-56 0 0,-31 34-212 0 0,0 0 0 0 0,0 1 0 0 0,1-1 0 0 0,-1 1 0 0 0,1 0-1 0 0,-1-1 1 0 0,1 1 0 0 0,0 1 0 0 0,0-1 0 0 0,0 0 0 0 0,0 1 0 0 0,0-1 0 0 0,7-1 0 0 0,-1 0 72 0 0,-8 2-80 0 0,1 0 1 0 0,-1 1-1 0 0,0-1 1 0 0,0 1-1 0 0,1 0 1 0 0,-1-1-1 0 0,0 1 1 0 0,1 0-1 0 0,-1 0 1 0 0,1 0-1 0 0,-1 0 1 0 0,0 0-1 0 0,1 0 1 0 0,-1 0-1 0 0,2 1 1 0 0,9 1 75 0 0,-10-2-78 0 0,0 1 0 0 0,0-1 0 0 0,1 1-1 0 0,-1-1 1 0 0,0 1 0 0 0,0 0 0 0 0,0 0 0 0 0,0 0-1 0 0,0 0 1 0 0,0 0 0 0 0,0 1 0 0 0,0-1-1 0 0,0 0 1 0 0,-1 1 0 0 0,1 0 0 0 0,-1-1-1 0 0,3 3 1 0 0,13 16 67 0 0,2 0-1 0 0,25 20 1 0 0,49 33 76 0 0,-62-49-115 0 0,164 114 183 0 0,-130-98-140 0 0,78 36 0 0 0,82 30 77 0 0,-121-61-2598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2.9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1434 0 10752 0 0,'3'6'50'0'0,"0"-1"1"0"0,0 1-1 0 0,0 0 0 0 0,-1 1 1 0 0,0-1-1 0 0,0 0 1 0 0,0 0-1 0 0,-1 1 1 0 0,0-1-1 0 0,-1 1 0 0 0,1 0 1 0 0,-1-1-1 0 0,0 1 1 0 0,-1-1-1 0 0,1 1 1 0 0,-1-1-1 0 0,-1 1 0 0 0,1-1 1 0 0,-1 0-1 0 0,0 1 1 0 0,-1-1-1 0 0,1 0 1 0 0,-1 0-1 0 0,-1-1 0 0 0,1 1 1 0 0,-1-1-1 0 0,0 1 1 0 0,0-1-1 0 0,0 0 1 0 0,-1-1-1 0 0,1 1 0 0 0,-1-1 1 0 0,-9 7-1 0 0,-6 0 185 0 0,0-1-1 0 0,-1-1 1 0 0,-38 12-1 0 0,22-11 11 0 0,-53 7 0 0 0,4-3-41 0 0,40-5-49 0 0,-59 3 0 0 0,-1-2 59 0 0,-23 0 26 0 0,-142 9 384 0 0,248-16-542 0 0,0 2 0 0 0,1 0 1 0 0,0 2-1 0 0,-22 9 0 0 0,35-12-42 0 0,-1 0 0 0 0,1 1 1 0 0,0 0-1 0 0,1 1 0 0 0,-16 13 1 0 0,-33 38 128 0 0,28-26-87 0 0,-2 1-101 0 0,-47 46-1763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3.3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 1 10544 0 0,'-2'0'0'0'0,"-3"0"0"0"0,2 3 0 0 0,6-3 40 0 0,-1 0 0 0 0,-2 9 8 0 0,0-1-8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3.6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1368 35 7024 0 0,'0'-3'5'0'0,"0"3"1"0"0,0 0 0 0 0,0-1 1 0 0,0 1-1 0 0,0-1 0 0 0,0 1 0 0 0,0 0 1 0 0,0-1-1 0 0,0 1 0 0 0,0 0 1 0 0,0-1-1 0 0,0 1 0 0 0,0 0 0 0 0,0-1 1 0 0,0 1-1 0 0,0 0 0 0 0,0-1 1 0 0,0 1-1 0 0,-1 0 0 0 0,1-1 0 0 0,0 1 1 0 0,0 0-1 0 0,0 0 0 0 0,-6-24 5174 0 0,1 26-5077 0 0,0 0 1 0 0,0 0-1 0 0,0 0 0 0 0,-10 2 1 0 0,6-2-18 0 0,0 0 1 0 0,-14 7-1 0 0,-212 90 655 0 0,221-94-672 0 0,-1-1-1 0 0,0-1 0 0 0,-18 2 1 0 0,-7 2 68 0 0,23-3-28 0 0,-1-1 1 0 0,0 0-1 0 0,-22-1 0 0 0,14 0 48 0 0,17-1-84 0 0,1-1 0 0 0,-11 0 0 0 0,16-1-47 0 0,1 1 1 0 0,-1 0-1 0 0,0-1 0 0 0,0 0 1 0 0,1 0-1 0 0,-1 0 0 0 0,0 0 1 0 0,1 0-1 0 0,-1 0 0 0 0,-3-3 1 0 0,5 3 10 0 0,-1 0 0 0 0,0-1 0 0 0,1 1 0 0 0,0 0 0 0 0,-1 0 0 0 0,1-1 0 0 0,0 1 0 0 0,0-1 0 0 0,-1 1 0 0 0,1-1 0 0 0,0 0 0 0 0,1 1 0 0 0,-1-1 0 0 0,0 0 1 0 0,0 0-1 0 0,1 0 0 0 0,-1 0 0 0 0,1 1 0 0 0,0-1 0 0 0,-1 0 0 0 0,1 0 0 0 0,0 0 0 0 0,0 0 0 0 0,1-3 0 0 0,7 58 166 0 0,-8-21-176 0 0,-2 1 1 0 0,-1 0 0 0 0,-2 0-1 0 0,-1-1 1 0 0,-1 0 0 0 0,-2 0-1 0 0,-19 46 1 0 0,21-63-15 0 0,-1 1 1 0 0,0-1-1 0 0,-17 22 0 0 0,-34 37 35 0 0,32-47 5 0 0,-49 39 0 0 0,35-31-2228 0 0</inkml:trace>
  <inkml:trace contextRef="#ctx0" brushRef="#br0" timeOffset="1">237 288 12960 0 0,'-4'10'0'0'0,"-1"15"0"0"0,2-7 0 0 0,-5 9 176 0 0,-6 5 8 0 0,1 2-8 0 0,-26 42 8 0 0,2-6-24 0 0,3-12 8 0 0,-2-8-8 0 0,-7-1 16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3.9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14672 0 0,'0'4'0'0'0,"0"-3"0"0"0,0 8 0 0 0,0-4 232 0 0,3-2 8 0 0,4 2-8 0 0,8 12 8 0 0,-5-7-104 0 0,-6 2 0 0 0,-4 1 0 0 0,0 6 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4.3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2102 1 13560 0 0,'-2'5'0'0'0,"-1"-1"0"0"0,1 0 0 0 0,-1 1 0 0 0,0-1 0 0 0,-4 4 0 0 0,-8 11 0 0 0,-4 10 48 0 0,-24 33 361 0 0,40-58-369 0 0,-69 77 892 0 0,62-71-836 0 0,-1-1-1 0 0,0 0 1 0 0,-1 0-1 0 0,1-1 1 0 0,-20 9-1 0 0,10-8 31 0 0,-1 0 0 0 0,-45 11 0 0 0,-46 2 39 0 0,86-17-168 0 0,-93 9 28 0 0,55-8-40 0 0,6-2-8 0 0,-14 2-124 0 0,63-5 115 0 0,1-1-1 0 0,-1 0 1 0 0,0 0-1 0 0,-9-2 1 0 0,0 0-35 0 0,14 2 39 0 0,0 0 1 0 0,0 1-1 0 0,0-1 0 0 0,-7 3 1 0 0,-6 0-59 0 0,17-3 82 0 0,0 0 1 0 0,-1 1-1 0 0,1-1 0 0 0,0 0 1 0 0,0 1-1 0 0,0 0 0 0 0,0-1 1 0 0,0 1-1 0 0,0-1 0 0 0,0 1 1 0 0,0 0-1 0 0,0 0 0 0 0,0 0 1 0 0,-1 1-1 0 0,-4 3-18 0 0,5-4 21 0 0,0 0 1 0 0,0 1 0 0 0,0-1-1 0 0,0 0 1 0 0,0 0 0 0 0,0 0-1 0 0,1 1 1 0 0,-1-1 0 0 0,0 0 0 0 0,1 1-1 0 0,-1-1 1 0 0,1 0 0 0 0,-1 1-1 0 0,1 1 1 0 0,-4 23 1 0 0,4-16 0 0 0,-5 56 32 0 0,4 79 1 0 0,-4 0 67 0 0,1-69-44 0 0,4-63-37 0 0,-1 0 0 0 0,0 0 0 0 0,-1 0 0 0 0,-6 19 1 0 0,6-26-12 0 0,0 0 1 0 0,-1 0 0 0 0,0-1 0 0 0,0 1-1 0 0,0-1 1 0 0,-1 1 0 0 0,1-1 0 0 0,-1 0-1 0 0,-1 0 1 0 0,1-1 0 0 0,-6 5 0 0 0,-27 21 111 0 0,-1-1 0 0 0,-49 28 1 0 0,69-49-72 0 0,0 1 0 0 0,-1-2 0 0 0,0-1 1 0 0,0 0-1 0 0,0-1 0 0 0,-38 4 1 0 0,-119-2 246 0 0,166-7-281 0 0,-21 0 63 0 0,-1-1 1 0 0,1-2-1 0 0,0-1 1 0 0,0-1 0 0 0,-57-18-1 0 0,66 13 9 0 0,0 0 0 0 0,1-1 1 0 0,1-2-1 0 0,-36-27 0 0 0,38 28-1 0 0,10 6-43 0 0,-1-1 0 0 0,1 0 0 0 0,0 0-1 0 0,1 0 1 0 0,0-1 0 0 0,0 0 0 0 0,0 0 0 0 0,1-1 0 0 0,0 0-1 0 0,1 0 1 0 0,0 0 0 0 0,1-1 0 0 0,0 0 0 0 0,-5-16-1 0 0,4 9 26 0 0,1-1-1 0 0,1 1 1 0 0,0-1-1 0 0,1 0 0 0 0,1 0 1 0 0,1 0-1 0 0,0 0 0 0 0,2 0 1 0 0,0 0-1 0 0,4-18 0 0 0,34-79 337 0 0,-39 111-392 0 0,10-20 95 0 0,1 1-1 0 0,0 0 1 0 0,2 1 0 0 0,0 0 0 0 0,32-36-1 0 0,-1 7-2499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4.6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482 1 16072 0 0,'14'0'26'0'0,"-11"0"14"0"0,0-1 1 0 0,0 1-1 0 0,0 1 0 0 0,0-1 1 0 0,1 0-1 0 0,-1 1 1 0 0,0-1-1 0 0,0 1 0 0 0,0 0 1 0 0,5 2-1 0 0,14 7 346 0 0,33 15 403 0 0,-50-21-675 0 0,0-1 0 0 0,0 1 1 0 0,0-1-1 0 0,0 1 0 0 0,-1 1 1 0 0,1-1-1 0 0,5 8 0 0 0,-6-6 32 0 0,0 0 0 0 0,-1 0-1 0 0,1 1 1 0 0,-1-1 0 0 0,0 1-1 0 0,-1 0 1 0 0,0 0 0 0 0,0 0-1 0 0,2 11 1 0 0,-3-7 10 0 0,-1 0-1 0 0,1 0 1 0 0,-2 0 0 0 0,0 0-1 0 0,-3 15 1 0 0,2-17-72 0 0,0 0-1 0 0,-1-1 1 0 0,0 1 0 0 0,-1-1-1 0 0,1 0 1 0 0,-8 11-1 0 0,1-4 41 0 0,0-1 0 0 0,-14 14 0 0 0,5-9-32 0 0,-1-1 0 0 0,-37 27 0 0 0,13-13 11 0 0,22-15-63 0 0,-1-2-1 0 0,-1 0 1 0 0,-1-2-1 0 0,-41 17 1 0 0,19-13 10 0 0,-83 19-1 0 0,91-28-157 0 0,-23 6 190 0 0,30-8-2869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5.45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973 320 12664 0 0,'2'0'64'0'0,"-1"-1"1"0"0,1 1-1 0 0,-1-1 1 0 0,1 0 0 0 0,-1 1-1 0 0,1-1 1 0 0,-1 0 0 0 0,1 0-1 0 0,-1 0 1 0 0,0 0-1 0 0,1 0 1 0 0,-1 0 0 0 0,0 0-1 0 0,2-3 1 0 0,-2 3 5 0 0,0 0 1 0 0,0 0-1 0 0,0-1 0 0 0,0 1 1 0 0,0 0-1 0 0,0 0 1 0 0,0 0-1 0 0,1 1 0 0 0,-1-1 1 0 0,0 0-1 0 0,1 0 1 0 0,-1 1-1 0 0,0-1 0 0 0,1 1 1 0 0,-1-1-1 0 0,1 1 1 0 0,-1-1-1 0 0,1 1 0 0 0,10 7 2246 0 0,-2-7-1012 0 0,-91 2-1032 0 0,52-3-165 0 0,28 1-98 0 0,0 0 1 0 0,-1 0 0 0 0,1 0-1 0 0,0 0 1 0 0,0 0 0 0 0,0 0 0 0 0,0 0-1 0 0,-1 0 1 0 0,1-1 0 0 0,0 1-1 0 0,0-1 1 0 0,0 1 0 0 0,0-1-1 0 0,0 1 1 0 0,0-1 0 0 0,0 1-1 0 0,0-1 1 0 0,-1-1 0 0 0,-3-2 133 0 0,5 3-135 0 0,0 1 0 0 0,-1 0 0 0 0,1 0 0 0 0,0-1 0 0 0,0 1 0 0 0,-1 0 0 0 0,1 0 0 0 0,0-1 0 0 0,0 1 0 0 0,0 0 0 0 0,-1-1 0 0 0,1 1 0 0 0,0 0 0 0 0,0-1 0 0 0,0 1 0 0 0,0-1 0 0 0,0 1 0 0 0,0 0-1 0 0,0-1 1 0 0,0 1 0 0 0,0 0 0 0 0,0-1 0 0 0,0 1 0 0 0,0-1 0 0 0,0 1 0 0 0,0 0 0 0 0,0-1 0 0 0,0-7 115 0 0,0 0-48 0 0,-1-1-1 0 0,2 1 0 0 0,-1-1 1 0 0,1 1-1 0 0,1-1 0 0 0,-1 1 1 0 0,1-1-1 0 0,5-10 0 0 0,-4 8 21 0 0,-4 10-78 0 0,1 1 1 0 0,0 0 0 0 0,0-1-1 0 0,0 1 1 0 0,0-1 0 0 0,0 1-1 0 0,1 0 1 0 0,-1-1 0 0 0,0 1-1 0 0,0 0 1 0 0,0-1 0 0 0,0 1-1 0 0,0-1 1 0 0,0 1-1 0 0,1 0 1 0 0,-1-1 0 0 0,0 1-1 0 0,0 0 1 0 0,0-1 0 0 0,1 1-1 0 0,-1 0 1 0 0,0-1 0 0 0,1 1-1 0 0,-1 0 1 0 0,0 0-1 0 0,1 0 1 0 0,-1-1 0 0 0,0 1-1 0 0,1 0 1 0 0,-1 0 0 0 0,0 0-1 0 0,1-1 1 0 0,-1 1 0 0 0,0 0-1 0 0,1 0 1 0 0,-1 0 0 0 0,1 0-1 0 0,-1 0 1 0 0,0 0-1 0 0,1 0 1 0 0,-1 0 0 0 0,1 0-1 0 0,0 0 1 0 0,-2 0-13 0 0,1 0 0 0 0,-1 0 0 0 0,1 0-1 0 0,-1 0 1 0 0,1-1 0 0 0,-1 1 0 0 0,1 0 0 0 0,-1 0-1 0 0,1-1 1 0 0,-1 1 0 0 0,1 0 0 0 0,0-1 0 0 0,-1 1 0 0 0,1 0-1 0 0,-1-1 1 0 0,1 1 0 0 0,0 0 0 0 0,0-1 0 0 0,-1 1 0 0 0,1-1-1 0 0,0 1 1 0 0,0-1 0 0 0,-1 1 0 0 0,1-1 0 0 0,0 1 0 0 0,0-1-1 0 0,0 1 1 0 0,0-1 0 0 0,0 1 0 0 0,0-1 0 0 0,0 1 0 0 0,0-1-1 0 0,0 1 1 0 0,0-1 0 0 0,0 1 0 0 0,0-1 0 0 0,0 1 0 0 0,0-1-1 0 0,0 1 1 0 0,0-1 0 0 0,1 1 0 0 0,-1-1 0 0 0,0 1 0 0 0,1-1-1 0 0,0 1-8 0 0,1-1 0 0 0,-1 1 0 0 0,1 0-1 0 0,-1 1 1 0 0,1-1 0 0 0,-1 0-1 0 0,0 0 1 0 0,1 1 0 0 0,1 0 0 0 0,-1 0 0 0 0,0 0 0 0 0,0 0 0 0 0,0 0 1 0 0,0 1-1 0 0,0-1 0 0 0,0 1 1 0 0,-1 0-1 0 0,1-1 0 0 0,0 1 0 0 0,-1 0 1 0 0,0 0-1 0 0,1 0 0 0 0,-1 0 0 0 0,0 0 1 0 0,0 0-1 0 0,0 0 0 0 0,0 0 1 0 0,-1 1-1 0 0,2 3 0 0 0,6 15-56 0 0,-8-20 56 0 0,1 0 0 0 0,-1-1 0 0 0,0 1-1 0 0,0 0 1 0 0,1 0 0 0 0,-1 0 0 0 0,0 0 0 0 0,0 0 0 0 0,0-1 0 0 0,0 1 0 0 0,0 0-1 0 0,0 0 1 0 0,-1 0 0 0 0,1 0 0 0 0,0 0 0 0 0,0 0 0 0 0,0-1 0 0 0,-1 1-1 0 0,1 0 1 0 0,-1 0 0 0 0,1-1 0 0 0,0 1 0 0 0,-2 1 0 0 0,-15 17-41 0 0,7-10 24 0 0,-2 2-4 0 0,0 1 0 0 0,0-2 0 0 0,-1 0 1 0 0,0 0-1 0 0,-1-1 0 0 0,-28 13 0 0 0,16-8-8 0 0,19-10 28 0 0,0-1-1 0 0,-1 0 1 0 0,1-1 0 0 0,0 1-1 0 0,-1-1 1 0 0,0-1 0 0 0,1 1-1 0 0,-1-1 1 0 0,-10 0 0 0 0,-13 3-7 0 0,27-2 10 0 0,-1-1-1 0 0,0-1 1 0 0,0 1-1 0 0,-6-1 1 0 0,9 0 1 0 0,0 0 1 0 0,0 0 0 0 0,0-1-1 0 0,0 1 1 0 0,0-1 0 0 0,0 0-1 0 0,0 0 1 0 0,0 0-1 0 0,0 0 1 0 0,0 0 0 0 0,0 0-1 0 0,1 0 1 0 0,-3-2-1 0 0,-6-4 1 0 0,8 6 0 0 0,0-1 0 0 0,1 1 0 0 0,-1 0 0 0 0,0-1 0 0 0,0 1 0 0 0,1-1 0 0 0,-1 0 0 0 0,1 0 0 0 0,-1 0 0 0 0,1 0 0 0 0,-2-2 0 0 0,-1-6 12 0 0,1 1 0 0 0,-4-17 0 0 0,7 23-9 0 0,-1 1 0 0 0,1-1 0 0 0,0 0 0 0 0,-1 0 0 0 0,1 0 0 0 0,1 1 0 0 0,-1-1 0 0 0,0 0 0 0 0,1 0 0 0 0,-1 0 1 0 0,1 1-1 0 0,0-1 0 0 0,0 0 0 0 0,2-3 0 0 0,9-14 142 0 0,-12 20-136 0 0,1-1-1 0 0,0 0 1 0 0,-1 0 0 0 0,1 1 0 0 0,0-1-1 0 0,0 0 1 0 0,-1 1 0 0 0,1-1-1 0 0,0 0 1 0 0,0 1 0 0 0,1-1 0 0 0,-1 1-4 0 0,-1 0 0 0 0,1-1 0 0 0,0 1 1 0 0,-1 0-1 0 0,1-1 0 0 0,-1 1 1 0 0,1 0-1 0 0,0-1 0 0 0,-1 1 1 0 0,1-1-1 0 0,-1 1 0 0 0,1-1 1 0 0,-1 1-1 0 0,0-1 0 0 0,1 0 1 0 0,-1 1-1 0 0,1-1 0 0 0,-1 1 0 0 0,0-1 1 0 0,1 0-1 0 0,-1 1 0 0 0,0-1 1 0 0,0 0-1 0 0,4 0 90 0 0,-4 1-91 0 0,0 0-1 0 0,0 0 1 0 0,0 0 0 0 0,1 1-1 0 0,-1-1 1 0 0,0 0-1 0 0,0 0 1 0 0,0 0 0 0 0,1 0-1 0 0,-1 0 1 0 0,0 0 0 0 0,0 0-1 0 0,0 0 1 0 0,1 0 0 0 0,-1 0-1 0 0,0 0 1 0 0,0 0-1 0 0,0-1 1 0 0,1 1 0 0 0,-1 0-1 0 0,0 0 1 0 0,0 0 0 0 0,0 0-1 0 0,0 0 1 0 0,1 0-1 0 0,-1 0 1 0 0,0 0 0 0 0,0-1-1 0 0,0 1 1 0 0,0 0 0 0 0,0 0-1 0 0,1 0 1 0 0,-1 0 0 0 0,0 0-1 0 0,0-1 1 0 0,0 1-1 0 0,0 0 1 0 0,0 0 0 0 0,0 0-1 0 0,0-1 1 0 0,1-5 10 0 0,-1 5-8 0 0,0 0 0 0 0,1 0 0 0 0,-1 0 0 0 0,0 0 0 0 0,0 0 0 0 0,0 0 0 0 0,0 0 0 0 0,0 0-1 0 0,0 0 1 0 0,0 0 0 0 0,0 0 0 0 0,-1 0 0 0 0,1 0 0 0 0,0 0 0 0 0,-1 0 0 0 0,1 0 0 0 0,0 1 0 0 0,-1-1 0 0 0,1 0 0 0 0,-1 0 0 0 0,1 0-1 0 0,-1 0 1 0 0,0 1 0 0 0,1-1 0 0 0,-1 0 0 0 0,0 1 0 0 0,-1-2 0 0 0,1 1 4 0 0,0 0 0 0 0,0 0 0 0 0,-1 0 0 0 0,1-1 0 0 0,0 1-1 0 0,0 0 1 0 0,0-1 0 0 0,1 1 0 0 0,-1-1 0 0 0,0 1 0 0 0,0-1 0 0 0,1 1 0 0 0,-1-1 0 0 0,1 1 0 0 0,0-1 0 0 0,-1 1 0 0 0,1-3-1 0 0,-4-9 18 0 0,2 8-17 0 0,1 0 1 0 0,0 0-1 0 0,0 0 0 0 0,1 0 0 0 0,-1 0 0 0 0,1 0 0 0 0,0 0 0 0 0,1-6 0 0 0,0-6 10 0 0,-1 11-14 0 0,0 0 0 0 0,1 1 0 0 0,0-1 0 0 0,0 0 0 0 0,0 1-1 0 0,3-8 1 0 0,-3 4 20 0 0,0 0 9 0 0,-1 9-35 0 0,0 0 1 0 0,1 0 0 0 0,-1 0 0 0 0,0-1-1 0 0,0 1 1 0 0,0 0 0 0 0,0 0 0 0 0,1 0 0 0 0,-1 0-1 0 0,0 0 1 0 0,0 0 0 0 0,0 0 0 0 0,1 0 0 0 0,-1 0-1 0 0,0 0 1 0 0,0 0 0 0 0,0 0 0 0 0,0 0 0 0 0,1 0-1 0 0,-1 0 1 0 0,0 0 0 0 0,0 0 0 0 0,0 0 0 0 0,1 0-1 0 0,-1 0 1 0 0,0 1 0 0 0,0-1 0 0 0,0 0 0 0 0,0 0-1 0 0,1 0 1 0 0,-1 0 0 0 0,0 0 0 0 0,0 0 0 0 0,0 1-1 0 0,0-1 1 0 0,0 0 0 0 0,1 0 0 0 0,-1 0 0 0 0,0 0-1 0 0,0 0 1 0 0,0 1 0 0 0,0-1 0 0 0,0 0-1 0 0,0 0 1 0 0,0 1 1 0 0,1-1-1 0 0,-1 0 1 0 0,0 1-1 0 0,0-1 0 0 0,1 0 1 0 0,-1 1-1 0 0,0-1 1 0 0,0 0-1 0 0,0 1 0 0 0,1-1 1 0 0,-1 0-1 0 0,0 1 1 0 0,0-1-1 0 0,0 0 0 0 0,0 1 1 0 0,0-1-1 0 0,0 1 1 0 0,0-1-1 0 0,0 0 0 0 0,0 1 1 0 0,0-1-1 0 0,0 1 1 0 0,0-1-1 0 0,0 1 0 0 0,-6 10 15 0 0,-3 7 7 0 0,-60 151 42 0 0,53-136-46 0 0,-2-1 1 0 0,-1-1-1 0 0,-28 35 0 0 0,-50 47 37 0 0,70-86-32 0 0,-58 46 0 0 0,-109 63 56 0 0,162-113-2882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5.9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1059 17 11352 0 0,'-1'-1'7'0'0,"0"0"0"0"0,0 1 0 0 0,0-1-1 0 0,0 0 1 0 0,0-1 0 0 0,0 1 0 0 0,0 0 0 0 0,0 0 0 0 0,0 0 0 0 0,1 0 0 0 0,-3-5 1149 0 0,4 11-115 0 0,-1 1 1 0 0,0-1 0 0 0,-1 9-1 0 0,-16 108-609 0 0,0 2-245 0 0,-6 23-17 0 0,11-78-118 0 0,-55 220 147 0 0,-6-93-71 0 0,45-126-71 0 0,15-41-13 0 0,-2-1 0 0 0,0-1 0 0 0,-2 0 0 0 0,-1-1 0 0 0,-32 37 0 0 0,38-50-6 0 0,-1 0 0 0 0,0-1 0 0 0,-16 11 0 0 0,-45 28 128 0 0,55-38-117 0 0,6-6-8 0 0,0 1-1 0 0,0-2 1 0 0,0 0-1 0 0,-1 0 1 0 0,0-1-1 0 0,0-1 1 0 0,-29 5-1 0 0,33-7-13 0 0,-9 2 35 0 0,-1-1 0 0 0,1-1 0 0 0,-1-1 0 0 0,-31-2 0 0 0,37 0-9 0 0,-1-2-1 0 0,0 0 0 0 0,1 0 0 0 0,-22-10 0 0 0,26 9-20 0 0,1-1 0 0 0,0 0 0 0 0,0 0 0 0 0,0-1 1 0 0,1 0-1 0 0,-16-15 0 0 0,17 15-8 0 0,1-1 0 0 0,-1 0 0 0 0,1 0 0 0 0,1-1 0 0 0,0 1 0 0 0,0-1 0 0 0,0-1 0 0 0,1 1 0 0 0,0 0 0 0 0,0-1 0 0 0,1 0 0 0 0,1 0 0 0 0,-3-10 0 0 0,3-4 19 0 0,0 0 1 0 0,2 0 0 0 0,0 0-1 0 0,2 0 1 0 0,0 1 0 0 0,2-1-1 0 0,1 0 1 0 0,11-35 0 0 0,0 15 59 0 0,2 1 1 0 0,1 1-1 0 0,36-55 0 0 0,-20 43-177 0 0,-23 36-2325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36.5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860 567 11952 0 0,'-8'-1'314'0'0,"4"1"15"0"0,7-2-27 0 0,-2 2-181 0 0,1-1 0 0 0,0 1 0 0 0,0-1 1 0 0,0 1-1 0 0,0 0 0 0 0,0 0 0 0 0,-1 0 0 0 0,1 0 0 0 0,4 0 1 0 0,12 0 686 0 0,99-20 468 0 0,-51 7-901 0 0,78-5 0 0 0,-133 18-357 0 0,-1 0-1 0 0,0 1 0 0 0,1 1 0 0 0,-1 0 0 0 0,0 0 0 0 0,13 5 0 0 0,23 5 7 0 0,-36-10-16 0 0,0 1 0 0 0,-1 0-1 0 0,0 1 1 0 0,15 7-1 0 0,-6-2-3 0 0,-14-8-3 0 0,-1 1 0 0 0,1 0 1 0 0,-1 0-1 0 0,0 0 0 0 0,0 1 1 0 0,0-1-1 0 0,0 1 0 0 0,0 0 1 0 0,-1-1-1 0 0,1 1 0 0 0,-1 0 1 0 0,0 1-1 0 0,0-1 0 0 0,0 0 1 0 0,0 1-1 0 0,2 6 0 0 0,-4-9 1 0 0,0 0-1 0 0,0 0 0 0 0,0 0 0 0 0,0 0 0 0 0,0 0 0 0 0,0-1 1 0 0,0 1-1 0 0,-1 0 0 0 0,1 0 0 0 0,0 0 0 0 0,0 0 0 0 0,-1 0 1 0 0,1 0-1 0 0,-1-1 0 0 0,1 1 0 0 0,-1 0 0 0 0,0 1 0 0 0,-3 6 12 0 0,4-8-13 0 0,0 0 1 0 0,0 0-1 0 0,0 0 0 0 0,0 0 1 0 0,-1 1-1 0 0,1-1 1 0 0,0 0-1 0 0,0 0 1 0 0,0 0-1 0 0,0 1 1 0 0,0-1-1 0 0,0 0 0 0 0,-1 0 1 0 0,1 0-1 0 0,0 0 1 0 0,0 0-1 0 0,0 1 1 0 0,-1-1-1 0 0,1 0 1 0 0,0 0-1 0 0,0 0 1 0 0,0 0-1 0 0,-1 0 0 0 0,1 0 1 0 0,0 0-1 0 0,0 0 1 0 0,0 0-1 0 0,-1 0 1 0 0,1 0-1 0 0,-87 25 21 0 0,21-7-7 0 0,-119 29 34 0 0,114-36-30 0 0,3-2 4 0 0,36-4 2 0 0,-52 1 0 0 0,29-3 0 0 0,42-3-17 0 0,1 0 1 0 0,-1 0 0 0 0,1-2-1 0 0,0 1 1 0 0,-18-6 0 0 0,11 2 10 0 0,1-2 0 0 0,-31-14 0 0 0,43 19-11 0 0,0-1-1 0 0,1-1 1 0 0,-9-5 0 0 0,13 7-4 0 0,-1 1 0 0 0,1 0-1 0 0,0 0 1 0 0,0-1 0 0 0,-1 1 0 0 0,1-1 0 0 0,0 1 0 0 0,0-1 0 0 0,1 1 0 0 0,-1-1 0 0 0,0 0-1 0 0,0 0 1 0 0,1 1 0 0 0,-1-1 0 0 0,1 0 0 0 0,-1-3 0 0 0,1-11 27 0 0,0 15 17 0 0,5-1 5 0 0,29-19 6 0 0,-26 15-44 0 0,0 1 1 0 0,0 0 0 0 0,1 0-1 0 0,-1 1 1 0 0,1 0 0 0 0,0 0-1 0 0,0 1 1 0 0,17-3-1 0 0,21 0 82 0 0,-44 6-88 0 0,-1 0-1 0 0,1 0 0 0 0,0 0 1 0 0,0 0-1 0 0,0 0 1 0 0,-1 1-1 0 0,1-1 0 0 0,0 1 1 0 0,0 0-1 0 0,-1 0 0 0 0,1 0 1 0 0,0 0-1 0 0,-1 0 0 0 0,1 0 1 0 0,-1 1-1 0 0,0-1 0 0 0,1 1 1 0 0,2 3-1 0 0,-1-2 3 0 0,-1 0 1 0 0,0 0-1 0 0,0 1 1 0 0,-1-1-1 0 0,1 1 1 0 0,-1-1-1 0 0,0 1 1 0 0,1 0-1 0 0,-2 0 1 0 0,1 0-1 0 0,1 5 1 0 0,-2-8-10 0 0,-1-1 0 0 0,0 0 0 0 0,0 0 1 0 0,0 1-1 0 0,0-1 0 0 0,0 0 0 0 0,0 0 0 0 0,0 1 1 0 0,0-1-1 0 0,0 0 0 0 0,0 0 0 0 0,0 0 0 0 0,0 1 1 0 0,0-1-1 0 0,0 0 0 0 0,0 0 0 0 0,0 1 0 0 0,0-1 1 0 0,0 0-1 0 0,-1 0 0 0 0,1 1 0 0 0,0-1 0 0 0,0 0 1 0 0,0 0-1 0 0,0 0 0 0 0,-1 1 0 0 0,-2 5 13 0 0,-16 30 8 0 0,-30 55 26 0 0,42-80-43 0 0,-1 0-1 0 0,0 0 1 0 0,-1-1-1 0 0,0 0 1 0 0,-19 15 0 0 0,-79 49 15 0 0,74-52-18 0 0,18-13 2 0 0,0-1-1 0 0,-1 0 1 0 0,-1 0-1 0 0,1-2 1 0 0,-1 0-1 0 0,0-1 1 0 0,-1-1-1 0 0,1 0 0 0 0,-1-1 1 0 0,1-1-1 0 0,-22-1 1 0 0,29 0 3 0 0,1-2 0 0 0,-1 1 1 0 0,0-1-1 0 0,1-1 0 0 0,-1 1 0 0 0,1-2 1 0 0,-1 1-1 0 0,1-2 0 0 0,0 1 1 0 0,0-1-1 0 0,0 0 0 0 0,-11-8 0 0 0,4 2 17 0 0,1-1 0 0 0,1 0 0 0 0,0-1 0 0 0,1-1 0 0 0,0 0 0 0 0,1 0 0 0 0,0-2 0 0 0,1 1 0 0 0,1-1 0 0 0,1-1 0 0 0,-14-29 0 0 0,12 19 36 0 0,1 0-1 0 0,1-1 1 0 0,2 0-1 0 0,1-1 1 0 0,1 0-1 0 0,1 0 0 0 0,2 0 1 0 0,0 0-1 0 0,2 0 1 0 0,1 0-1 0 0,2-1 1 0 0,0 1-1 0 0,2 1 1 0 0,1-1-1 0 0,1 1 0 0 0,2 0 1 0 0,0 0-1 0 0,25-46 1 0 0,-18 44 21 0 0,2 1 0 0 0,0 0 1 0 0,43-47-1 0 0,-57 71-72 0 0,3-4 20 0 0,1 0 1 0 0,9-15-1 0 0,-13 15-856 0 0,0-1-1 0 0,6-16 1 0 0,-10 25 827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3:55.5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10805 126 4008 0 0,'0'-6'17'0'0,"0"1"-10"0"0,0 1-1 0 0,1 1-1 0 0,-1-1 1 0 0,0 1 0 0 0,-1-1 0 0 0,1 0 0 0 0,-1 1-1 0 0,1-1 1 0 0,-1 1 0 0 0,0-1 0 0 0,0 1-1 0 0,-3-5 1 0 0,-7-19 749 0 0,4 13-61 0 0,7 13-593 0 0,-1-1 1 0 0,1 1-1 0 0,-1 0 1 0 0,1-1-1 0 0,-1 1 1 0 0,0 0-1 0 0,0-1 1 0 0,0 1-1 0 0,0 0 1 0 0,0 0-1 0 0,-2-2 1 0 0,3 3-49 0 0,0-1 0 0 0,-1 1 0 0 0,1 0 1 0 0,0-1-1 0 0,-1 1 0 0 0,1 0 0 0 0,0 0 0 0 0,0 0 0 0 0,-1-1 1 0 0,1 1-1 0 0,0 0 0 0 0,-1 0 0 0 0,1 0 0 0 0,-1 0 0 0 0,1-1 1 0 0,0 1-1 0 0,-1 0 0 0 0,1 0 0 0 0,0 0 0 0 0,-1 0 1 0 0,1 0-1 0 0,-1 0 0 0 0,0 0 0 0 0,-1 8 571 0 0,0 3-582 0 0,-1 0 66 0 0,1-4-42 0 0,0-1 0 0 0,0 0-1 0 0,1 1 1 0 0,0 0 0 0 0,0-1-1 0 0,1 1 1 0 0,0 8 0 0 0,2 2 72 0 0,0 1 0 0 0,1-1 0 0 0,9 27 0 0 0,4 8 147 0 0,6 18 62 0 0,-17-53-258 0 0,0 1 0 0 0,-1 0 1 0 0,2 21-1 0 0,4 20 90 0 0,-2-22 28 0 0,2 46 0 0 0,-6-38-28 0 0,-1 1 72 0 0,-4 63 1 0 0,4-28-2 0 0,0-2-20 0 0,-9 96 170 0 0,-19 128 255 0 0,21-264-589 0 0,-34 157 319 0 0,25-138-266 0 0,-14 40 149 0 0,-45 110-1 0 0,72-208-266 0 0,-5 11 42 0 0,0 0-1 0 0,-1 0 1 0 0,0 0 0 0 0,-1-1-1 0 0,0 0 1 0 0,0-1 0 0 0,-17 17-1 0 0,18-20-25 0 0,1 0 21 0 0,0-1 1 0 0,-1 1-1 0 0,1-1 1 0 0,-1-1 0 0 0,-9 7-1 0 0,-9 3 91 0 0,18-10-84 0 0,0 0 0 0 0,0-1-1 0 0,0 1 1 0 0,0-1-1 0 0,0-1 1 0 0,-11 4 0 0 0,-7 1 145 0 0,19-5-143 0 0,0 0 0 0 0,0 0-1 0 0,0-1 1 0 0,-6 1 0 0 0,-5-1 58 0 0,-18 3 112 0 0,18-1-94 0 0,-1-1 1 0 0,0 0-1 0 0,-27-1 0 0 0,-4 1 119 0 0,31-1-143 0 0,-17 0-1 0 0,-41-4 216 0 0,-116 9 0 0 0,155-4-203 0 0,-65-4 0 0 0,75 0-72 0 0,-80 6 112 0 0,73-1-55 0 0,-56-3-1 0 0,6-4 24 0 0,35 2-5 0 0,-55-8 1 0 0,4-2 43 0 0,19 2-35 0 0,-32-3 72 0 0,-73-14 65 0 0,-28-10 7 0 0,-2 11-76 0 0,172 21-169 0 0,-165-23 68 0 0,7 14-44 0 0,-8 1-26 0 0,56 3-10 0 0,133 9-8 0 0,-275-20 62 0 0,-5 5 54 0 0,45 5 34 0 0,191 5-116 0 0,-118-7 71 0 0,-108-8 57 0 0,244 17-141 0 0,-31-3 18 0 0,-180-7 78 0 0,94 15-55 0 0,-31 1-18 0 0,31 0-16 0 0,-30 1-4 0 0,24-5-13 0 0,-22 1-3 0 0,-232 11 17 0 0,282-15-8 0 0,28 0-8 0 0,5 2 4 0 0,-82-1 33 0 0,-168-11 57 0 0,293 10-82 0 0,-67-4 25 0 0,74 6-16 0 0,-61-12-1 0 0,50 5-3 0 0,-25-5 14 0 0,-52-6 32 0 0,-130-10 90 0 0,260 29-153 0 0,-127-14 66 0 0,52 6-25 0 0,-35-1 14 0 0,-53-5 12 0 0,71 5-53 0 0,-429-11 40 0 0,493 22-65 0 0,-53-6 0 0 0,43 2 0 0 0,-56 3 0 0 0,17 0 0 0 0,59 0 0 0 0,-1-1 0 0 0,-35-9 0 0 0,13 4 0 0 0,45 6 0 0 0,-1 0 0 0 0,1-1 0 0 0,-1-1 0 0 0,-21-6 0 0 0,-4-3 0 0 0,30 10 0 0 0,1 0 0 0 0,-1 0 0 0 0,1-1 0 0 0,0 0 0 0 0,0 0 0 0 0,-9-6 0 0 0,-16-11 0 0 0,21 14 0 0 0,0-1 0 0 0,-18-14 0 0 0,-54-63 14 0 0,76 75-13 0 0,1 3 2 0 0,1-1-1 0 0,1 1 1 0 0,0-1 0 0 0,0 0-1 0 0,0 0 1 0 0,-3-9 0 0 0,4 9-1 0 0,0 1 1 0 0,-7-10-1 0 0,7 11 0 0 0,0 1 0 0 0,0-1 1 0 0,1 0-1 0 0,-1 0 0 0 0,1 0 0 0 0,-2-10 0 0 0,-20-65 19 0 0,5 20-7 0 0,-23-78 14 0 0,38 125-24 0 0,-4-21-1 0 0,6 18-2 0 0,-7-17 0 0 0,3 10-1 0 0,1 0 0 0 0,1 0 0 0 0,2-1 0 0 0,-1-24 0 0 0,1 16 0 0 0,2-126 0 0 0,-6 63 0 0 0,1 28 0 0 0,5 42 0 0 0,-1 6 0 0 0,0-1 0 0 0,-6-30 0 0 0,-5-6-1 0 0,-19-96-6 0 0,29 135 7 0 0,1 10 0 0 0,0 1 0 0 0,0 0 0 0 0,-1 0 0 0 0,-2-6 0 0 0,4 10 0 0 0,0 1 0 0 0,-1-1 0 0 0,1 1 0 0 0,0 0 0 0 0,0-1 0 0 0,0 1 0 0 0,0 0 0 0 0,0-1 0 0 0,0 1 0 0 0,1 0 0 0 0,-1-1 0 0 0,0 1 0 0 0,1 0 0 0 0,-1-1 0 0 0,1 1 0 0 0,-1 0 0 0 0,1 0 0 0 0,0-1 0 0 0,-1 1 0 0 0,1 0 0 0 0,0 0 0 0 0,0 0 0 0 0,0 0 0 0 0,2-2 0 0 0,2-2 0 0 0,1 0 0 0 0,-1 1 0 0 0,9-5 0 0 0,-14 8 0 0 0,9-4 0 0 0,0 0 0 0 0,12-5 0 0 0,-7 4 0 0 0,24-12-2833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08.7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 8336 0 0,'0'0'4433'0'0,"7"3"-4028"0"0,15 8-169 0 0,0-1-1 0 0,0-1 0 0 0,33 8 0 0 0,-15-8 23 0 0,58 7-1 0 0,-75-14-182 0 0,0-2 0 0 0,27-3-1 0 0,25 1 113 0 0,-49 2-118 0 0,0-1 1 0 0,-1-1-1 0 0,1-1 1 0 0,0-1-1 0 0,-1-2 1 0 0,27-8 0 0 0,125-34-1721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4:09.8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78 1690 12056 0 0,'-15'45'99'0'0,"1"-8"215"0"0,-11 55-1 0 0,21-72-228 0 0,-13 79 700 0 0,15-88-643 0 0,2 1 1 0 0,-1-1-1 0 0,2 0 0 0 0,-1 1 1 0 0,1-1-1 0 0,5 18 1 0 0,-5-26-103 0 0,0 2 65 0 0,0-1-1 0 0,0 0 1 0 0,1-1 0 0 0,-1 1-1 0 0,1 0 1 0 0,3 4-1 0 0,-4-7-74 0 0,0 0 0 0 0,-1 0-1 0 0,1 0 1 0 0,0 0 0 0 0,0 0 0 0 0,0-1-1 0 0,0 1 1 0 0,0 0 0 0 0,0-1 0 0 0,0 1-1 0 0,1-1 1 0 0,-1 1 0 0 0,0-1 0 0 0,0 1-1 0 0,0-1 1 0 0,1 0 0 0 0,-1 1 0 0 0,0-1-1 0 0,0 0 1 0 0,1 0 0 0 0,-1 0 0 0 0,0 0-1 0 0,0 0 1 0 0,1 0 0 0 0,-1-1 0 0 0,0 1-1 0 0,2-1 1 0 0,10-2 57 0 0,0-2 0 0 0,-1 0 0 0 0,21-10 0 0 0,37-28 78 0 0,-44 27-102 0 0,443-291 604 0 0,-127 81-351 0 0,-129 87-160 0 0,25-18 4 0 0,40-22 5 0 0,-97 65-71 0 0,564-371 179 0 0,-443 267-173 0 0,-48 5-2374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05.0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28 104 2608 0 0,'0'0'0'0'0,"-2"-31"0"0"0,-2 11-16 0 0,-1 4 8 0 0,-1 0 0 0 0,-4-4-8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31.5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120 0 10248 0 0,'0'13'0'0'0,"0"20"0"0"0,-6 11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53.5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 0 14064 0 0,'0'0'198'0'0,"-1"3"-100"0"0,-1 6 9 0 0,0 1 0 0 0,1-1 0 0 0,0 1 0 0 0,0 0 0 0 0,1-1 0 0 0,1 14 0 0 0,0 4-40 0 0,-7 176 398 0 0,6-195-452 0 0,-2 25 48 0 0,1 0-1 0 0,2 0 0 0 0,6 49 1 0 0,-4-57-28 0 0,-1-15-8 0 0,-1 1 1 0 0,3 9-1 0 0,2 3 122 0 0,-5-17-64 0 0,0 0 0 0 0,1 0 0 0 0,0 0 0 0 0,0-1 0 0 0,5 10 0 0 0,-6-13-132 0 0,0-1 0 0 0,0 0 0 0 0,0 0 0 0 0,0 0-1 0 0,0 0 1 0 0,1-1 0 0 0,-1 1 0 0 0,0 0 0 0 0,0 0 0 0 0,2 0 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53.9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301 1 8840 0 0,'-6'4'116'0'0,"0"1"0"0"0,1 1 0 0 0,0-1 0 0 0,0 0 0 0 0,1 1-1 0 0,-1 0 1 0 0,-5 11 0 0 0,-1 4 655 0 0,-7 24-1 0 0,2-7-206 0 0,-52 136 1787 0 0,33-80-1774 0 0,18-48-367 0 0,7-17-63 0 0,-21 41 0 0 0,20-46-110 0 0,-13 38 1 0 0,17-43-33 0 0,1 8-1924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54.3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14568 0 0,'11'26'64'0'0,"26"33"279"0"0,53 86 720 0 0,-59-90-755 0 0,-21-47 139 0 0,-8-12-417 0 0,0 1 0 0 0,0 0 0 0 0,-1 0 1 0 0,1-1-1 0 0,-1 1 0 0 0,1-8 0 0 0,2-3 11 0 0,3-7 19 0 0,1 1 0 0 0,1 1 0 0 0,0 0 0 0 0,2 0 0 0 0,0 1 0 0 0,14-18 0 0 0,-23 33-38 0 0,1 1 1 0 0,-1-1 0 0 0,1 1-1 0 0,0 0 1 0 0,0 0-1 0 0,0 0 1 0 0,0 0 0 0 0,1 1-1 0 0,-1-1 1 0 0,0 1-1 0 0,1 0 1 0 0,-1 0 0 0 0,0 0-1 0 0,1 0 1 0 0,0 0-1 0 0,4 1 1 0 0,5-1 31 0 0,0 1 0 0 0,0 1 0 0 0,13 2-1 0 0,-25-3-52 0 0,18 4 45 0 0,1 0 1 0 0,-1 1 0 0 0,0 2-1 0 0,-1 0 1 0 0,1 0 0 0 0,26 17-1 0 0,-30-15-16 0 0,29 22-1 0 0,-38-26-24 0 0,-1 0-1 0 0,1 0 1 0 0,-1 1-1 0 0,-1-1 1 0 0,1 1-1 0 0,-1 0 1 0 0,6 11-1 0 0,-9-15-3 0 0,0 0 0 0 0,0 0 0 0 0,0 0-1 0 0,-1 0 1 0 0,1 0 0 0 0,0 4 0 0 0,-1-6-1 0 0,0 1 0 0 0,0 0 0 0 0,0-1 0 0 0,0 1 0 0 0,0 0 1 0 0,-1-1-1 0 0,1 1 0 0 0,0 0 0 0 0,0-1 0 0 0,0 1 0 0 0,0 0 0 0 0,-1-1 1 0 0,1 1-1 0 0,0 0 0 0 0,-1-1 0 0 0,1 1 0 0 0,0-1 0 0 0,-1 1 0 0 0,1-1 1 0 0,-1 1-1 0 0,1-1 0 0 0,-1 1 0 0 0,1-1 0 0 0,-1 1 0 0 0,1-1 0 0 0,-2 1 0 0 0,-12 6-2313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55.0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9744 0 0,'0'0'486'0'0,"2"1"-244"0"0,1 1-110 0 0,-1 0 1 0 0,1-1-1 0 0,-1 1 0 0 0,1 0 1 0 0,-1 1-1 0 0,0-1 1 0 0,0 0-1 0 0,0 1 1 0 0,2 2-1 0 0,16 29 560 0 0,-5-9-240 0 0,1-1-164 0 0,31 52 347 0 0,-43-67-569 0 0,1 1 0 0 0,-1 0 1 0 0,-1 0-1 0 0,0 0 1 0 0,0 1-1 0 0,1 12 1 0 0,1 25 64 0 0,-4-26-102 0 0,1 0 0 0 0,2-1 0 0 0,6 25 1 0 0,-8-37-1848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55.4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251 1 11448 0 0,'-14'22'72'0'0,"1"2"1"0"0,-20 47-1 0 0,-23 45 527 0 0,36-80-112 0 0,-19 51-1 0 0,6-7 254 0 0,25-61-564 0 0,-13 34 375 0 0,8-32-2107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55.7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12160 0 0,'8'28'53'0'0,"3"14"150"0"0,1 7 27 0 0,7 29 333 0 0,6 21 497 0 0,-20-89-899 0 0,-4-8-101 0 0,0-1-1 0 0,0 1 0 0 0,-1-1 1 0 0,1 0-1 0 0,0 1 0 0 0,-1-1 1 0 0,1 1-1 0 0,-1 0 0 0 0,1 2 1 0 0,-1-4-49 0 0,0 0-1 0 0,0 0 1 0 0,0 0 0 0 0,-1 0 0 0 0,1 0 0 0 0,0 0 0 0 0,0 0 0 0 0,0 1 0 0 0,0-1 0 0 0,0 0 0 0 0,0 0 0 0 0,0 0 0 0 0,0 0 0 0 0,0 0 0 0 0,0 0 0 0 0,1 0 0 0 0,-1 1 0 0 0,0-1 0 0 0,0 0 0 0 0,0 0 0 0 0,0 0 0 0 0,0 0 0 0 0,0 0 0 0 0,0 0 0 0 0,0 0 0 0 0,0 0 0 0 0,0 1 0 0 0,0-1 0 0 0,0 0 0 0 0,0 0 0 0 0,0 0 0 0 0,1 0 0 0 0,-1 0 0 0 0,0 0 0 0 0,0 0 0 0 0,0 0 0 0 0,0 0 0 0 0,0 0 0 0 0,0 0-1 0 0,0 0 1 0 0,0 0 0 0 0,1 0 0 0 0,-1 0 0 0 0,0 0 0 0 0,0 0 0 0 0,0 0 0 0 0,0 0 0 0 0,0 0 0 0 0,0 0 0 0 0,0 0 0 0 0,1 0 0 0 0,-1 0 0 0 0,0 0 0 0 0,0 0 0 0 0,0 0 0 0 0,0 0 0 0 0,0 0 0 0 0,0 0 0 0 0,0 0 0 0 0,1 0 0 0 0,-1 0 0 0 0,0 0 0 0 0,0 0 0 0 0,0 0 0 0 0,0-1 0 0 0,0 1 0 0 0,0 0 0 0 0,0 0 0 0 0,8-9 210 0 0,24-45-57 0 0,-19 32-39 0 0,21-30 1 0 0,-31 49-88 0 0,1-1 0 0 0,-1 1 0 0 0,1-1 1 0 0,0 1-1 0 0,0 0 0 0 0,0 0 0 0 0,0 1 0 0 0,0-1 1 0 0,1 1-1 0 0,-1 0 0 0 0,1 0 0 0 0,0 0 0 0 0,8-1 1 0 0,-9 2-21 0 0,0 0 1 0 0,0 1 0 0 0,0-1 0 0 0,1 1 0 0 0,-1 0 0 0 0,0 0-1 0 0,1 1 1 0 0,-1-1 0 0 0,0 1 0 0 0,0 0 0 0 0,0 0-1 0 0,0 1 1 0 0,0-1 0 0 0,0 1 0 0 0,0 0 0 0 0,5 3-1 0 0,3 4 18 0 0,0 1 0 0 0,-1 0-1 0 0,16 19 1 0 0,-17-18-16 0 0,2 4 17 0 0,1-1 0 0 0,0-1 0 0 0,1 0-1 0 0,27 19 1 0 0,44 29 175 0 0,-66-47-204 0 0,-16-12-221 0 0,1 1 0 0 0,-1-1 1 0 0,0 1-1 0 0,1-1 0 0 0,-1 0 0 0 0,1 0 0 0 0,-1 0 0 0 0,1-1 0 0 0,6 2 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57.3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45 27 3408 0 0,'-11'-9'14'0'0,"9"7"36"0"0,1 1 0 0 0,-1 0 0 0 0,1 0-1 0 0,-1-1 1 0 0,0 1 0 0 0,1 0 0 0 0,-1 0 0 0 0,0 0 0 0 0,0 1-1 0 0,1-1 1 0 0,-15-5 2968 0 0,16 12-2450 0 0,0-5-584 0 0,10 189 2052 0 0,-7-157-1822 0 0,3 41 317 0 0,-5-30-135 0 0,0-14 146 0 0,-4 36 0 0 0,-4 35 546 0 0,5-88-942 0 0,0 2 184 0 0,0 23 1 0 0,2-34-264 0 0,0 0 1 0 0,1 0 0 0 0,-1 0 0 0 0,1-1-1 0 0,0 1 1 0 0,0 0 0 0 0,0 0 0 0 0,1-1 0 0 0,-1 1-1 0 0,1-1 1 0 0,2 4 0 0 0,-4-6-54 0 0,1 0 1 0 0,-1-1-1 0 0,1 1 1 0 0,0-1-1 0 0,-1 0 1 0 0,1 1-1 0 0,-1-1 0 0 0,1 1 1 0 0,0-1-1 0 0,0 0 1 0 0,-1 1-1 0 0,1-1 1 0 0,0 0-1 0 0,-1 0 0 0 0,1 0 1 0 0,0 1-1 0 0,0-1 1 0 0,-1 0-1 0 0,1 0 1 0 0,0 0-1 0 0,0 0 1 0 0,-1 0-1 0 0,1-1 0 0 0,1 1 1 0 0,16-6-929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09.0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67 14672 0 0,'3'0'0'0'0,"4"0"0"0"0,8-3 0 0 0,18-1 40 0 0,10 1 0 0 0,14 3 0 0 0,23-4 0 0 0,-1 0 64 0 0,-1-1 0 0 0,12-2 0 0 0,3-7 0 0 0,-4 6-24 0 0,-4 4 0 0 0,8-2 0 0 0,8 2 16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57.74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557 1 11048 0 0,'-192'184'1176'0'0,"96"-68"-428"0"0,46-52-510 0 0,-86 98 413 0 0,124-147-565 0 0,1-1 0 0 0,1 1 1 0 0,0 1-1 0 0,1 0 0 0 0,1 0 1 0 0,-6 18-1 0 0,12-29-65 0 0,1-1-1 0 0,-1 1 1 0 0,1-1 0 0 0,0 1 0 0 0,1 0-1 0 0,-1 8 1 0 0,1-12-48 0 0,0-1 0 0 0,0 1 0 0 0,0-1 0 0 0,0 1 0 0 0,0-1 0 0 0,0 0 0 0 0,0 1 0 0 0,1-1-1 0 0,-1 1 1 0 0,0-1 0 0 0,0 1 0 0 0,0-1 0 0 0,1 0 0 0 0,-1 1 0 0 0,0-1 0 0 0,0 1 0 0 0,1-1 0 0 0,-1 0 0 0 0,0 1 0 0 0,1-1-1 0 0,-1 0 1 0 0,1 0 0 0 0,0 1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4:58.0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 8936 0 0,'1'19'84'0'0,"1"1"1"0"0,6 25-1 0 0,1 7 112 0 0,-5-19 432 0 0,14 46 0 0 0,-14-67-268 0 0,7 11 2014 0 0,-3-33-692 0 0,-4 4-1834 0 0,25-36 515 0 0,26-50 1 0 0,-49 80-325 0 0,0 1 0 0 0,1 0 0 0 0,0 1 0 0 0,1 0 0 0 0,1 0 0 0 0,-1 0 0 0 0,2 1 0 0 0,-1 1 0 0 0,1 0 0 0 0,21-14 0 0 0,-31 22-39 0 0,4-2 18 0 0,0-1-1 0 0,0 1 1 0 0,0 0 0 0 0,1 0-1 0 0,5-1 1 0 0,-8 3-12 0 0,0-1 1 0 0,-1 1-1 0 0,1 0 1 0 0,-1 0 0 0 0,1 0-1 0 0,-1 0 1 0 0,1 0-1 0 0,-1 1 1 0 0,1-1-1 0 0,-1 0 1 0 0,1 1-1 0 0,-1-1 1 0 0,1 1-1 0 0,-1-1 1 0 0,0 1-1 0 0,1 0 1 0 0,-1 0-1 0 0,0 0 1 0 0,1-1-1 0 0,-1 1 1 0 0,2 2-1 0 0,3 4 22 0 0,0 0 0 0 0,0 0 0 0 0,0 1-1 0 0,6 11 1 0 0,17 36 79 0 0,-4-6-23 0 0,-13-26-49 0 0,-9-16-31 0 0,1 0 1 0 0,0 0-1 0 0,0 0 0 0 0,1-1 0 0 0,-1 1 0 0 0,1-1 0 0 0,1 0 0 0 0,-1 0 1 0 0,1-1-1 0 0,8 7 0 0 0,4-2-2091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09.0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1 108 2400 0 0,'0'0'0'0'0,"39"-16"0"0"0,8 1 0 0 0,7-6-8 0 0,0 2 0 0 0,9 1 0 0 0,-1-1 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09.6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1621 33 2000 0 0,'76'-9'-1'0'0,"161"-11"107"0"0,-193 19-85 0 0,21-1 209 0 0,105 9-1 0 0,-93 3-76 0 0,104 16 93 0 0,-121-15-79 0 0,61 20 1 0 0,-54-10-29 0 0,194 65 480 0 0,-128-28-264 0 0,-109-45-249 0 0,-1 1 0 0 0,0 0 0 0 0,27 24 0 0 0,-28-19 13 0 0,-2 0 0 0 0,0 2-1 0 0,-1 0 1 0 0,-1 1 0 0 0,-1 1 0 0 0,-2 0 0 0 0,24 45-1 0 0,-33-52-32 0 0,0-1 0 0 0,-1 1 0 0 0,0 0 0 0 0,-2 0 0 0 0,4 33 0 0 0,-5-20 96 0 0,-2-1 0 0 0,-4 46 0 0 0,0-45-52 0 0,-2-1 0 0 0,0-1 0 0 0,-12 32 0 0 0,-37 77 319 0 0,55-136-446 0 0,-15 31 159 0 0,-1 0-1 0 0,-1-2 1 0 0,-1 0 0 0 0,-31 36 0 0 0,31-45-61 0 0,-1-1 0 0 0,-1-1 0 0 0,0 0 0 0 0,-1-2 0 0 0,-1 0 0 0 0,-1-2 0 0 0,-25 13 0 0 0,-175 67 592 0 0,223-94-693 0 0,-38 14 99 0 0,-94 35 324 0 0,-33 1 94 0 0,113-37-246 0 0,-66 7-1 0 0,-181 7 728 0 0,31-14-385 0 0,131-7-404 0 0,-78-5 62 0 0,115-2-147 0 0,-357-29 257 0 0,426 25-363 0 0,-1-1 0 0 0,-46-16 0 0 0,-58-29 18 0 0,109 39-35 0 0,1-2 1 0 0,-28-18 0 0 0,-3-2 1 0 0,27 17-3 0 0,-51-39 0 0 0,30 19 14 0 0,-16-14 32 0 0,56 41-35 0 0,1 0 0 0 0,0 0 0 0 0,-16-22 0 0 0,-16-23 77 0 0,-9-14 81 0 0,37 47-1974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13.2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3504 0 0,'0'0'0'0'0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14.8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6345 1462 3912 0 0,'0'0'1568'0'0,"-3"1"-1111"0"0,-5 1-164 0 0,1 0 0 0 0,0 0-1 0 0,-1-1 1 0 0,0 0 0 0 0,1-1 0 0 0,-16 0-1 0 0,20 0-166 0 0,-8 1 232 0 0,0 0 0 0 0,-17 4 0 0 0,17-3-246 0 0,1 0-1 0 0,-18 0 0 0 0,10-1 16 0 0,0 1 1 0 0,-21 4-1 0 0,18-2 78 0 0,-24 1 0 0 0,18-2-9 0 0,20-2-138 0 0,0 0 0 0 0,0-1-1 0 0,0 1 1 0 0,0-1 0 0 0,-11-2-1 0 0,-37-4 331 0 0,28 4-181 0 0,21 2-147 0 0,0 0 0 0 0,-1 0 1 0 0,1 1-1 0 0,0 0 0 0 0,-8 2 0 0 0,5-1 41 0 0,1-1 0 0 0,-10 1 0 0 0,-101 7 886 0 0,91-8-811 0 0,-11 2 76 0 0,-76 11 408 0 0,108-13-593 0 0,-1-1 1 0 0,-14-1 0 0 0,-7 1 79 0 0,11 2-71 0 0,7-1-12 0 0,-1 0 0 0 0,1-1 0 0 0,-16-1 0 0 0,-20-3 164 0 0,0 3-1 0 0,-52 4 1 0 0,89-2-181 0 0,-28 4 110 0 0,27-4-106 0 0,0 1-1 0 0,0-1 1 0 0,-11-1 0 0 0,-67 1 258 0 0,-1 0-2 0 0,25-2-138 0 0,-11 0-12 0 0,-11-1-15 0 0,46 1-68 0 0,-13 4 17 0 0,33-1-43 0 0,-27-1 0 0 0,48-1-48 0 0,-41-3 53 0 0,1 2 1 0 0,-70 8-1 0 0,-14 7 59 0 0,48-10-9 0 0,19-1-20 0 0,-80 7 207 0 0,9-8 102 0 0,34-1-123 0 0,20-1-64 0 0,49 1-131 0 0,-104-1 291 0 0,51 1-173 0 0,26 1-71 0 0,-3 0-5 0 0,-20 0 7 0 0,-69-5 29 0 0,-8 1-26 0 0,0 0-36 0 0,0 4 9 0 0,11 1 59 0 0,-29-1 78 0 0,52 0-94 0 0,55-1-74 0 0,-38 0 24 0 0,32-2-22 0 0,-17 0 2 0 0,-37 0 13 0 0,92 2-67 0 0,-110 5 46 0 0,-7-4-16 0 0,84 0-21 0 0,-6 0-5 0 0,-208-10 9 0 0,244 7-22 0 0,-170-17 78 0 0,185 16-68 0 0,-20 0 0 0 0,-7 0 31 0 0,-15-6 68 0 0,-79-19 0 0 0,47 6-2 0 0,83 18-94 0 0,0-1 0 0 0,-10-4-1 0 0,-17-6 45 0 0,27 10-40 0 0,0 0 1 0 0,0-1 0 0 0,1 0 0 0 0,-1-1 0 0 0,1 0 0 0 0,-9-8-1 0 0,8 7 1 0 0,0 0-3 0 0,1 0 0 0 0,0-1 0 0 0,0 0 0 0 0,1 0 0 0 0,0-1 0 0 0,1 0 0 0 0,0-1 0 0 0,0 1 0 0 0,1-1 0 0 0,-7-15 0 0 0,6 10 5 0 0,1 2 6 0 0,1 0 1 0 0,-7-26-1 0 0,-2-18 39 0 0,-5-24-7 0 0,13 32-33 0 0,3-1 0 0 0,2-67 0 0 0,2 50-20 0 0,-7-148 36 0 0,4 183-42 0 0,-3-71 13 0 0,5 86-15 0 0,0 1 1 0 0,2-1-1 0 0,5-25 0 0 0,-5 35-4 0 0,0 0-1 0 0,0 0 0 0 0,1 1 1 0 0,-1-1-1 0 0,1 1 0 0 0,1 0 1 0 0,-1-1-1 0 0,1 2 0 0 0,0-1 1 0 0,1 0-1 0 0,5-5 0 0 0,-5 6 0 0 0,1 1 1 0 0,0 0-1 0 0,0 0 0 0 0,0 0 0 0 0,0 1 0 0 0,1-1 0 0 0,8-2 1 0 0,49-12 3 0 0,-39 12-4 0 0,41-5-7 0 0,-33 6 4 0 0,11 0-11 0 0,56 0-1 0 0,25-2-20 0 0,78-8-38 0 0,-141 12 60 0 0,319-17-51 0 0,-181 8 49 0 0,197-13-8 0 0,-143 7 1 0 0,-28 4 9 0 0,314-15-32 0 0,-254 14 2 0 0,24-1-17 0 0,-189 11 35 0 0,46-1-4 0 0,-72 4 5 0 0,92 0 0 0 0,98 6-15 0 0,-116-5 18 0 0,-45 0 6 0 0,180-8-31 0 0,-116 1 25 0 0,-51 1 10 0 0,30-1-1 0 0,-97 7 10 0 0,265 1 0 0 0,-229 5 1 0 0,121 21 0 0 0,-197-21 0 0 0,0 2 0 0 0,-1 2 0 0 0,33 13 0 0 0,-41-13 0 0 0,0 1 0 0 0,-1 1 0 0 0,0 1 0 0 0,32 26 0 0 0,-36-24 0 0 0,-1 1 0 0 0,0 1 0 0 0,-1 0 0 0 0,-1 1 0 0 0,-1 1 0 0 0,-1 0 0 0 0,0 0 0 0 0,16 40 0 0 0,-11-16 0 0 0,-2 1 0 0 0,-1 1 0 0 0,7 54 0 0 0,-13-50 1 0 0,-2 0-1 0 0,-1 55 1 0 0,-8-2-2811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3:39.0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59 5920 0 0,'0'0'0'0'0,"0"-33"0"0"0,0 24 80 0 0,0 3 8 0 0,0 1 0 0 0,0 0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3:39.9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 69 7632 0 0,'0'-3'201'0'0,"0"-1"0"0"0,-1 1 0 0 0,0-1 0 0 0,0 1 0 0 0,0-1 0 0 0,0 1 0 0 0,-3-6 0 0 0,3 6 37 0 0,-1 0 1 0 0,1-1-1 0 0,0-21 5153 0 0,16 34-5132 0 0,0 1 0 0 0,25 22 0 0 0,27 32 142 0 0,-54-52-310 0 0,157 165 935 0 0,5 4-42 0 0,204 207 1078 0 0,-342-349-1740 0 0,-16-19-7 0 0,-1 2-1 0 0,18 26 1 0 0,-30-38-140 0 0,-6-8-103 0 0,0 0 0 0 0,-1 0 0 0 0,1 0 0 0 0,-1 0-1 0 0,1 1 1 0 0,-1-1 0 0 0,0 0 0 0 0,0 1 0 0 0,0-1 0 0 0,0 1 0 0 0,1 4 0 0 0,-2-7-59 0 0,0 0 0 0 0,0 0-1 0 0,0 0 1 0 0,0 0-1 0 0,0 1 1 0 0,0-1 0 0 0,0 0-1 0 0,0 0 1 0 0,0 0 0 0 0,-1 0-1 0 0,1 0 1 0 0,0 0 0 0 0,0 1-1 0 0,0-1 1 0 0,0 0 0 0 0,0 0-1 0 0,0 0 1 0 0,0 0-1 0 0,0 0 1 0 0,0 0 0 0 0,-1 0-1 0 0,1 0 1 0 0,0 1 0 0 0,0-1-1 0 0,0 0 1 0 0,0 0 0 0 0,0 0-1 0 0,0 0 1 0 0,0 0-1 0 0,-1 0 1 0 0,1 0 0 0 0,0 0-1 0 0,0 0 1 0 0,0 0 0 0 0,0 0-1 0 0,0 0 1 0 0,-1 0 0 0 0,1 0-1 0 0,0 0 1 0 0,0 0-1 0 0,0 0 1 0 0,0 0 0 0 0,0 0-1 0 0,-1 0 1 0 0,1 0 0 0 0,0 0-1 0 0,0 0 1 0 0,0-1 0 0 0,0 1-1 0 0,0 0 1 0 0,0 0-1 0 0,0 0 1 0 0,-1 0 0 0 0,-11-7 131 0 0,5 3 31 0 0,-12-7-3093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3:40.2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900 0 14368 0 0,'-1'12'197'0'0,"0"0"0"0"0,0 0 0 0 0,-2 0 0 0 0,1-1 0 0 0,-1 1 0 0 0,-1-1 0 0 0,-5 14 0 0 0,-43 73 1850 0 0,46-88-1973 0 0,-206 328 2172 0 0,8-74-1460 0 0,77-103-476 0 0,78-96-199 0 0,-3 4-6 0 0,-71 89 101 0 0,86-113-395 0 0,24-31-2318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3:41.2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1 103 10848 0 0,'3'1'46'0'0,"4"0"-24"0"0,-1 0-1 0 0,0 1 1 0 0,0 0-1 0 0,0 0 0 0 0,0 1 1 0 0,6 3-1 0 0,39 23 327 0 0,-42-23-252 0 0,24 15 137 0 0,-2 0 1 0 0,-1 2 0 0 0,42 41-1 0 0,16 31 216 0 0,-36-38-234 0 0,69 84 263 0 0,-24-25-177 0 0,-56-74-14 0 0,84 66 1 0 0,-114-99-210 0 0,0-1 0 0 0,0-1 0 0 0,1 0 0 0 0,0 0 0 0 0,15 5 0 0 0,-21-10-28 0 0,-1 0-1 0 0,0-1 1 0 0,1 0-1 0 0,0 0 1 0 0,-1 0-1 0 0,10 0 1 0 0,-11-1-16 0 0,-1-1 1 0 0,1 1-1 0 0,-1-1 1 0 0,0 1-1 0 0,1-1 1 0 0,-1 0-1 0 0,0-1 1 0 0,0 1-1 0 0,1 0 1 0 0,-1-1-1 0 0,0 0 1 0 0,2-2 0 0 0,-2 2-13 0 0,-1 0 1 0 0,1 0 0 0 0,-1-1 0 0 0,0 1 0 0 0,0-1 0 0 0,0 1 0 0 0,-1-1 0 0 0,1 0 0 0 0,-1 0 0 0 0,2-4 0 0 0,2-3 27 0 0,13-23 104 0 0,-8 16-53 0 0,-1-1 0 0 0,8-22 0 0 0,-1-11 147 0 0,-3 0 0 0 0,10-85-1 0 0,-13-30 235 0 0,-9 129-393 0 0,-1-15 51 0 0,-10-80 0 0 0,5 108-95 0 0,0 0 0 0 0,-14-40-1 0 0,15 119 4 0 0,-15 280 6 0 0,5-64-18 0 0,-19 402 85 0 0,26-515-82 0 0,-9 273 103 0 0,12-317-51 0 0,5 0-1 0 0,18 128 0 0 0,-2-141 211 0 0,-5-30-2849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2.3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500 75 8032 0 0,'-4'-5'106'0'0,"0"-1"-55"0"0,-15-23 1532 0 0,19 29-1527 0 0,0-1 0 0 0,-1 1 0 0 0,1 0 0 0 0,0-1 0 0 0,0 1 0 0 0,-1 0 0 0 0,1-1 0 0 0,0 1-1 0 0,0 0 1 0 0,0-1 0 0 0,-1 1 0 0 0,1-1 0 0 0,0 1 0 0 0,0 0 0 0 0,0-1 0 0 0,0 1 0 0 0,0-1 0 0 0,0 1 0 0 0,0 0 0 0 0,0-1-1 0 0,0 0 1 0 0,0 0 11 0 0,0 0-1 0 0,0 0 0 0 0,0 0 0 0 0,0 0 0 0 0,0 0 0 0 0,0 0 1 0 0,0 0-1 0 0,0 0 0 0 0,-1 0 0 0 0,1 0 0 0 0,0 0 1 0 0,-1 0-1 0 0,1 1 0 0 0,-1-1 0 0 0,1 0 0 0 0,-1 0 0 0 0,1 0 1 0 0,-1 0-1 0 0,1 1 0 0 0,-1-1 0 0 0,-1-1 0 0 0,0 1 20 0 0,0 1 0 0 0,1-1-1 0 0,-1 0 1 0 0,0 1-1 0 0,0-1 1 0 0,0 1-1 0 0,0 0 1 0 0,0 0-1 0 0,0 0 1 0 0,-3 0 0 0 0,3 0-66 0 0,0 0-1 0 0,0 1 1 0 0,0-1 0 0 0,0 1 0 0 0,0 0 0 0 0,0-1 0 0 0,0 1 0 0 0,0 0 0 0 0,0 0 0 0 0,0 0 0 0 0,1 1 0 0 0,-1-1 0 0 0,0 0 0 0 0,-1 2 0 0 0,-22 24 91 0 0,19-20-72 0 0,-31 35 134 0 0,11-13-12 0 0,1 1-1 0 0,-39 60 1 0 0,44-54-73 0 0,2 0 0 0 0,1 1 0 0 0,2 1 0 0 0,1 0 1 0 0,-10 51-1 0 0,7 19 167 0 0,-5 197 1 0 0,22-278-218 0 0,1 1 0 0 0,0-1 0 0 0,3 1 0 0 0,0-1 0 0 0,1 0 1 0 0,2 0-1 0 0,20 51 0 0 0,-22-67-21 0 0,0-1 0 0 0,1 0 1 0 0,0 0-1 0 0,1 0 0 0 0,0-1 1 0 0,1 1-1 0 0,0-2 0 0 0,0 1 1 0 0,1-1-1 0 0,15 11 0 0 0,-15-14-5 0 0,-1 0-1 0 0,1 0 0 0 0,0-1 1 0 0,0 0-1 0 0,0 0 0 0 0,1-1 1 0 0,-1 0-1 0 0,1-1 0 0 0,0 0 1 0 0,0-1-1 0 0,0 0 0 0 0,-1 0 1 0 0,13-2-1 0 0,-10 1-2 0 0,1-1 0 0 0,-1-1 0 0 0,1 0 0 0 0,-1-1 0 0 0,0 0 0 0 0,0 0 0 0 0,0-2 0 0 0,16-7 1 0 0,7-8 8 0 0,-1-1 0 0 0,-1-2 1 0 0,-1-1-1 0 0,-1-1 1 0 0,51-55-1 0 0,-40 33 7 0 0,41-56 1 0 0,-72 87-20 0 0,0-1 0 0 0,-1-1 0 0 0,-1 1 0 0 0,0-2 0 0 0,-1 1 0 0 0,-1-1 0 0 0,7-36 0 0 0,-5-1 8 0 0,-3 0 0 0 0,-3-1 0 0 0,-2 1 0 0 0,-8-73 0 0 0,3 82-6 0 0,-8-71 13 0 0,8 94-14 0 0,-1 1 0 0 0,-1 1 1 0 0,-8-23-1 0 0,10 36-3 0 0,0 0 0 0 0,0 1 0 0 0,-1 0 0 0 0,1 0 0 0 0,-2 0 0 0 0,1 1 0 0 0,-1 0 0 0 0,0 0 0 0 0,-1 0 0 0 0,0 1 0 0 0,0 0 1 0 0,0 0-1 0 0,-1 0 0 0 0,0 1 0 0 0,0 0 0 0 0,0 1 0 0 0,0 0 0 0 0,-1 0 0 0 0,0 1 0 0 0,1 0 0 0 0,-1 1 0 0 0,-12-3 0 0 0,1 1 4 0 0,0 1 1 0 0,0 1-1 0 0,0 0 0 0 0,-39 3 0 0 0,-186 41 58 0 0,210-34-53 0 0,1 1 1 0 0,1 2 0 0 0,-42 19-1 0 0,61-23-7 0 0,-69 37 40 0 0,74-38-33 0 0,1 0 1 0 0,0 0-1 0 0,0 1 1 0 0,0 0-1 0 0,1 0 0 0 0,-13 17 1 0 0,18-21-7 0 0,0 0 1 0 0,0 1-1 0 0,1-1 1 0 0,0 1-1 0 0,0 0 1 0 0,0-1-1 0 0,0 1 1 0 0,0 0 0 0 0,1 0-1 0 0,-1-1 1 0 0,1 1-1 0 0,0 0 1 0 0,0 0-1 0 0,1 0 1 0 0,1 7-1 0 0,-1-3 13 0 0,1 0 0 0 0,1 0 0 0 0,0-1 0 0 0,0 1 0 0 0,0-1 0 0 0,7 12 0 0 0,-3-10 4 0 0,0 0 0 0 0,1 0 1 0 0,0-1-1 0 0,9 8 0 0 0,4 4 19 0 0,-12-11-24 0 0,0-1 1 0 0,0 0-1 0 0,0-1 1 0 0,20 12-1 0 0,8-1-2175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55.4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9578 6328 0 0,'59'-38'1053'0'0,"16"-12"719"0"0,111-91 964 0 0,-90 75-1803 0 0,-27 20-514 0 0,161-109 554 0 0,-97 76-595 0 0,10-6-34 0 0,168-124 302 0 0,-143 99-437 0 0,-55 37-87 0 0,479-313 636 0 0,-220 143-294 0 0,-350 229-443 0 0,176-120 145 0 0,68-42-10 0 0,11-8-45 0 0,-63 37-80 0 0,-116 82-5 0 0,58-49 17 0 0,2-1 11 0 0,163-119 164 0 0,-140 94 30 0 0,54-39 209 0 0,-133 100-237 0 0,75-47 198 0 0,34-27 104 0 0,85-68 129 0 0,-62 40-210 0 0,-144 108-272 0 0,30-26 62 0 0,210-182 413 0 0,-266 229-536 0 0,42-32 48 0 0,14-10 15 0 0,70-42 61 0 0,-69 55-108 0 0,-34 16-20 0 0,132-91 126 0 0,61-47 37 0 0,-142 99-148 0 0,73-42 50 0 0,-3 2-36 0 0,-12 11 11 0 0,-156 107-113 0 0,102-76 85 0 0,-45 30-39 0 0,225-134 187 0 0,126-70 94 0 0,-97 54-106 0 0,64-40-44 0 0,20 8-58 0 0,-241 140-91 0 0,26-14 18 0 0,-47 31-35 0 0,-66 36-8 0 0,-36 22-20 0 0,113-63 30 0 0,-60 35-18 0 0,61-37 29 0 0,-57 25-19 0 0,30-20 9 0 0,10-7 11 0 0,178-125 95 0 0,86-48 81 0 0,-206 135-103 0 0,7-4 1 0 0,-59 38-42 0 0,-127 82-63 0 0,231-125 170 0 0,8 18-6 0 0,-276 131-182 0 0,151-65 110 0 0,-136 57-209 0 0,40-25 1 0 0,-38 19-3035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57.2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486 2336 7232 0 0,'-5'1'1'0'0,"1"-1"0"0"0,0 1 0 0 0,-1-1 1 0 0,1 1-1 0 0,0 0 0 0 0,-1 1 0 0 0,1-1 1 0 0,0 1-1 0 0,0 0 0 0 0,0 0 0 0 0,0 0 1 0 0,-6 5-1 0 0,5-1 64 0 0,-1-1 0 0 0,1 1 0 0 0,0 0 0 0 0,1 1 0 0 0,-1-1 0 0 0,1 1 0 0 0,-3 8 0 0 0,-2 7 232 0 0,-7 24-1 0 0,16-45-281 0 0,-4 16 195 0 0,-5 31-1 0 0,0 6 70 0 0,0-4-30 0 0,4-18 20 0 0,5-119 617 0 0,0 58-763 0 0,-25-439 1091 0 0,13 298-788 0 0,0-120 538 0 0,26-310 0 0 0,-12 567-896 0 0,20-254 438 0 0,12 1-43 0 0,-16 173-289 0 0,23-139 334 0 0,-37 235-445 0 0,-3 13-16 0 0,0-1-1 0 0,0 0 0 0 0,0 0 0 0 0,0 0 0 0 0,-1 0 0 0 0,0 0 1 0 0,-1-8-1 0 0,1 13-39 0 0,0 0 0 0 0,0-1 0 0 0,0 1 1 0 0,0 0-1 0 0,0-1 0 0 0,0 1 0 0 0,0 0 0 0 0,0-1 0 0 0,0 1 1 0 0,-1 0-1 0 0,1-1 0 0 0,0 1 0 0 0,0 0 0 0 0,0 0 0 0 0,-1-1 1 0 0,1 1-1 0 0,0 0 0 0 0,0 0 0 0 0,-1-1 0 0 0,1 1 0 0 0,-1 0-1 0 0,1 0-1 0 0,-1 0 1 0 0,1 0 0 0 0,-1 0-1 0 0,1 0 1 0 0,-1 1-1 0 0,1-1 1 0 0,0 0-1 0 0,-1 0 1 0 0,1 0-1 0 0,-1 1 1 0 0,1-1-1 0 0,0 0 1 0 0,-1 0 0 0 0,1 1-1 0 0,0-1 1 0 0,-1 0-1 0 0,1 1 1 0 0,0-1-1 0 0,-1 1 1 0 0,1-1-1 0 0,0 0 1 0 0,0 1-1 0 0,-1-1 1 0 0,1 1 0 0 0,-80 144 219 0 0,9-13-104 0 0,3-28-4 0 0,51-81-75 0 0,-1-1 0 0 0,-27 26 0 0 0,42-46-34 0 0,0 1-1 0 0,0-1 1 0 0,-1 1 0 0 0,1-1 0 0 0,0 0 0 0 0,-1-1 0 0 0,1 1 0 0 0,-1 0-1 0 0,-4 0 1 0 0,6-1-2 0 0,1-1-1 0 0,-1 1 1 0 0,0-1-1 0 0,1 0 1 0 0,-1 0 0 0 0,0 0-1 0 0,1 0 1 0 0,-1 0-1 0 0,0 0 1 0 0,0 0-1 0 0,1-1 1 0 0,-1 1-1 0 0,1-1 1 0 0,-1 1 0 0 0,0-1-1 0 0,1 1 1 0 0,-1-1-1 0 0,1 0 1 0 0,-1 0-1 0 0,1 0 1 0 0,0 0-1 0 0,-1 0 1 0 0,1 0 0 0 0,-1-1-1 0 0,-1-2 6 0 0,0 0-1 0 0,1-1 1 0 0,-1 1-1 0 0,1 0 1 0 0,0-1-1 0 0,1 1 1 0 0,-1-1-1 0 0,1 0 1 0 0,0 1-1 0 0,0-1 1 0 0,0 0-1 0 0,1 0 1 0 0,-1 0-1 0 0,1 1 1 0 0,0-1-1 0 0,1-5 1 0 0,2-9 28 0 0,-1 1 0 0 0,11-34 0 0 0,-7 33-15 0 0,0 1 0 0 0,1 0 0 0 0,1 0 1 0 0,1 1-1 0 0,1 0 0 0 0,0 0 0 0 0,19-23 0 0 0,-19 29-10 0 0,0 1 0 0 0,0-1 0 0 0,1 1 0 0 0,1 1 0 0 0,0 0 0 0 0,0 1 0 0 0,0 0 0 0 0,1 1 0 0 0,1 0 0 0 0,22-8 0 0 0,-16 10 9 0 0,1-1-1 0 0,0 2 1 0 0,0 1 0 0 0,0 1 0 0 0,0 0-1 0 0,38 3 1 0 0,-20 3 34 0 0,0 1 0 0 0,68 19 0 0 0,-66-11 10 0 0,0 2 0 0 0,60 31 0 0 0,67 52 96 0 0,11 30 233 0 0,-26 5-2805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07.2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98 19399 0 0,'0'0'0'0'0,"10"-24"0"0"0,0-3 24 0 0,1 5 0 0 0,4 7 8 0 0,10 5 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10.9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 3 8336 0 0,'-26'-2'1240'0'0,"26"2"-1226"0"0,5 3 613 0 0,102 14 52 0 0,-10-11-515 0 0,52 5-56 0 0,46 0 46 0 0,-84-8-44 0 0,138 2 295 0 0,-83-2 79 0 0,188-8 811 0 0,-294 3-1019 0 0,33-3 21 0 0,-30 1 260 0 0,107 7 1 0 0,-145-1-217 0 0,25-3 0 0 0,-19 1 16 0 0,-14 1-14 0 0,19 3-1 0 0,-26-2-229 0 0,4 0 29 0 0,15 1 38 0 0,-13-3-92 0 0,-10 1-68 0 0,-1-1 1 0 0,1 0-1 0 0,-1 0 1 0 0,1-1 0 0 0,9-2-1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11.3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 79 10040 0 0,'0'-1'0'0'0,"0"-2"0"0"0,-4-5 0 0 0,1 2 80 0 0,-1-2 0 0 0,2 1 8 0 0,4-4 0 0 0,2 5-40 0 0,-1 1 16 0 0,2 0-8 0 0,1-3 8 0 0</inkml:trace>
  <inkml:trace contextRef="#ctx0" brushRef="#br0" timeOffset="1">89 1 6128 0 0,'4'2'2'0'0,"0"0"0"0"0,0 0 1 0 0,0 0-1 0 0,0 1 0 0 0,0-1 1 0 0,-1 1-1 0 0,6 5 0 0 0,0 0 4 0 0,6 4 83 0 0,-1 0 0 0 0,-1 1 0 0 0,0 1 0 0 0,-1 0 0 0 0,13 18 0 0 0,-20-25 25 0 0,-2-3-12 0 0,0 0 0 0 0,-1 0-1 0 0,0-1 1 0 0,4 10 0 0 0,-5-12-31 0 0,-1 0 1 0 0,0 1-1 0 0,1-1 1 0 0,-1 1-1 0 0,0-1 0 0 0,0 0 1 0 0,0 1-1 0 0,0-1 1 0 0,0 1-1 0 0,0-1 0 0 0,0 0 1 0 0,0 1-1 0 0,-1-1 1 0 0,1 0-1 0 0,-1 1 0 0 0,1-1 1 0 0,-1 0-1 0 0,1 1 1 0 0,-1-1-1 0 0,0 0 0 0 0,-1 2 1 0 0,-9 9 414 0 0,0 0 0 0 0,-1-1 0 0 0,0 0 1 0 0,-21 13-1 0 0,-6 5-1329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11.7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56 0 4720 0 0,'-1'3'396'0'0,"1"-1"-1"0"0,0 0 1 0 0,-1 0 0 0 0,0 1 0 0 0,1-1 0 0 0,-1 0-1 0 0,0 0 1 0 0,0 0 0 0 0,-3 4 0 0 0,-3 9-98 0 0,2 2-133 0 0,0 0 0 0 0,2 0 0 0 0,-3 20-1 0 0,1 54 101 0 0,3-51-157 0 0,5 246 250 0 0,2-101-168 0 0,-3-145-32 0 0,10 61 0 0 0,0-6 243 0 0,-10-79-238 0 0,-1-4-1 0 0,-1 0 0 0 0,0 16 0 0 0,0-25-88 0 0,-1 1 0 0 0,0 0 0 0 0,1-1 0 0 0,-1 1 0 0 0,-1-1 0 0 0,1 1 0 0 0,0-1 0 0 0,-1 1 0 0 0,0-1 0 0 0,0 0 0 0 0,-3 5 0 0 0,4-7-80 0 0,0 0-1 0 0,0-1 0 0 0,0 1 0 0 0,0 0 1 0 0,0-1-1 0 0,0 1 0 0 0,0-1 0 0 0,0 0 1 0 0,0 1-1 0 0,-1-1 0 0 0,1 0 0 0 0,0 0 1 0 0,0 1-1 0 0,0-1 0 0 0,0 0 0 0 0,0 0 1 0 0,-1 0-1 0 0,1 0 0 0 0,0-1 0 0 0,0 1 1 0 0,0 0-1 0 0,0 0 0 0 0,0-1 1 0 0,-1 1-1 0 0,1-1 0 0 0,0 1 0 0 0,-1-1 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12.0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 1 9440 0 0,'-1'0'9'0'0,"0"0"1"0"0,0-1 0 0 0,0 1-1 0 0,0 0 1 0 0,0 0 0 0 0,0 0 0 0 0,0 1-1 0 0,0-1 1 0 0,0 0 0 0 0,0 0-1 0 0,0 0 1 0 0,0 1 0 0 0,0-1-1 0 0,0 0 1 0 0,0 1 0 0 0,0-1-1 0 0,0 1 1 0 0,1-1 0 0 0,-1 1-1 0 0,0-1 1 0 0,0 1 0 0 0,0 0-1 0 0,1 0 1 0 0,-1-1 0 0 0,0 1 0 0 0,1 0-1 0 0,-1 0 1 0 0,1 0 0 0 0,-1-1-1 0 0,1 1 1 0 0,-1 0 0 0 0,1 0-1 0 0,0 0 1 0 0,-1 0 0 0 0,1 0-1 0 0,0 0 1 0 0,0 1 0 0 0,-2 6 57 0 0,1 0 0 0 0,0 0 0 0 0,0 0 0 0 0,1 0 1 0 0,0 0-1 0 0,1 0 0 0 0,-1 0 0 0 0,2 0 0 0 0,-1-1 1 0 0,3 9-1 0 0,4 9 144 0 0,19 41 0 0 0,-22-55-172 0 0,1 0 1 0 0,-1-1-1 0 0,2 0 1 0 0,-1 0-1 0 0,1-1 1 0 0,1 0-1 0 0,0 0 1 0 0,0-1-1 0 0,17 14 1 0 0,-18-16-22 0 0,2-1 1 0 0,-1 1 0 0 0,0-2-1 0 0,1 1 1 0 0,0-1 0 0 0,0 0-1 0 0,0-1 1 0 0,1 0 0 0 0,-1 0-1 0 0,16 1 1 0 0,-7-2 20 0 0,0-1 0 0 0,0 0 0 0 0,-1-2 0 0 0,1 0 0 0 0,0-1 0 0 0,20-5 0 0 0,139-40 320 0 0,-128 31-212 0 0,70-34-1 0 0,-71 24-1640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58.8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 12256 0 0,'286'-4'192'0'0,"234"23"798"0"0,-408-13-627 0 0,60 3 110 0 0,234 11 539 0 0,273-10-34 0 0,-412-12-630 0 0,-13-11-2467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59.2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11448 0 0,'18'0'132'0'0,"0"2"0"0"0,0 0 0 0 0,0 1 1 0 0,0 1-1 0 0,-1 0 0 0 0,1 2 0 0 0,31 14 1 0 0,-27-9 50 0 0,-2 0 0 0 0,1 2 1 0 0,-2 0-1 0 0,1 1 1 0 0,25 26-1 0 0,-33-29 4 0 0,-2 1 1 0 0,1 0-1 0 0,-2 0 0 0 0,0 1 0 0 0,0 0 0 0 0,-1 1 1 0 0,11 26-1 0 0,-16-33-106 0 0,-1 0 0 0 0,1 1 0 0 0,-1 0 0 0 0,-1 0-1 0 0,1-1 1 0 0,-1 1 0 0 0,-1 0 0 0 0,0 0 0 0 0,0 0 0 0 0,0 0 0 0 0,-1 0 0 0 0,0 0 0 0 0,-1-1 0 0 0,1 1 0 0 0,-1 0 0 0 0,-1-1 0 0 0,-4 10 0 0 0,1-6 3 0 0,0-1-1 0 0,-1 0 1 0 0,0-1 0 0 0,0 1 0 0 0,-1-1 0 0 0,-17 14-1 0 0,0-2 112 0 0,-36 22 0 0 0,-132 64-1898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06.2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 14776 0 0,'0'0'0'0'0,"13"6"0"0"0,-3-4-56 0 0,0-2 8 0 0,2 0 0 0 0,34-11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2.8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9848 0 0,'3'0'104'0'0,"1"0"1"0"0,0 0-1 0 0,-1 1 1 0 0,1 0-1 0 0,5 2 1 0 0,6 1 157 0 0,211 39 1368 0 0,7-18-629 0 0,-221-24-960 0 0,160 7 336 0 0,-108-6-2050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05.8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 1 17183 0 0,'0'0'0'0'0,"-16"7"136"0"0,17 6 8 0 0,6 6-8 0 0,4 8 8 0 0,4 0-144 0 0,3-5 0 0 0,3-6 0 0 0,1-9 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06.6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34 2161 16575 0 0,'-5'-5'0'0'0,"-6"-9"0"0"0,0 2 0 0 0,7 6 0 0 0,3 3 0 0 0,0 1 0 0 0,1 0 0 0 0,0 0 0 0 0,0 1 0 0 0,1 1 0 0 0,42-26 8 0 0</inkml:trace>
  <inkml:trace contextRef="#ctx0" brushRef="#br0" timeOffset="1">652 983 16072 0 0,'-1'-2'0'0'0,"-3"-5"0"0"0,-3-5 0 0 0,3-1 112 0 0,2 4 0 0 0,2 1 8 0 0,4 0-1 0 0,-1 0 57 0 0,1-1 0 0 0,2-7 8 0 0,2-19-8 0 0</inkml:trace>
  <inkml:trace contextRef="#ctx0" brushRef="#br0" timeOffset="2">630 38 16575 0 0,'-1'-6'0'0'0,"-5"-7"0"0"0,0 6 0 0 0,1 2 64 0 0,3-1 768 0 0,4 8-512 0 0,26 22 0 0 0,10 3-240 0 0,6-7 8 0 0,9-6 8 0 0,3-11-8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06.9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 11552 0 0,'0'-2'0'0'0,"0"-2"0"0"0,0 3 0 0 0,0-1 400 0 0,3 4 16 0 0,2 8 0 0 0,5 12-8 0 0,2 4 240 0 0,4 5 8 0 0,10 9-8 0 0,2-6 8 0 0</inkml:trace>
  <inkml:trace contextRef="#ctx0" brushRef="#br0" timeOffset="1">513 438 16983 0 0,'0'-6'0'0'0,"-1"-9"0"0"0,2 3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38.1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113 1 12664 0 0,'0'0'877'0'0,"-1"2"-553"0"0,-2 6-57 0 0,0 0-1 0 0,0 1 1 0 0,-1 8 0 0 0,-2 8 75 0 0,-18 79 890 0 0,14-57-931 0 0,-3 14 46 0 0,-6 27 10 0 0,11-59-168 0 0,2 1-1 0 0,-6 52 0 0 0,12-73-138 0 0,0-1-1 0 0,0 1 0 0 0,0-1 0 0 0,1 1 1 0 0,0-1-1 0 0,1 1 0 0 0,0-1 0 0 0,0 0 1 0 0,1 0-1 0 0,0 0 0 0 0,0 0 1 0 0,1 0-1 0 0,0-1 0 0 0,8 13 0 0 0,-10-18-31 0 0,0 1-1 0 0,1-1 1 0 0,-1 0-1 0 0,0 0 1 0 0,1 0-1 0 0,-1 0 1 0 0,1 0 0 0 0,4 2-1 0 0,4-1-2332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6:38.6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1542 1869 13168 0 0,'-22'15'200'0'0,"-1"-1"1"0"0,-1-2 0 0 0,-1 0 0 0 0,0-1-1 0 0,-28 7 1 0 0,20-9 143 0 0,0-1 1 0 0,0-2-1 0 0,-55 4 0 0 0,52-10-96 0 0,1-1 0 0 0,-1-1 0 0 0,0-3 0 0 0,-48-11 0 0 0,-135-49 352 0 0,188 55-535 0 0,-33-14 164 0 0,-111-57-1 0 0,131 56-134 0 0,1-1-1 0 0,1-3 0 0 0,2-1 0 0 0,-48-46 0 0 0,67 55-46 0 0,1 0 0 0 0,2-1 0 0 0,0-1 0 0 0,1-1 0 0 0,1 0 1 0 0,1-1-1 0 0,2-1 0 0 0,0 0 0 0 0,2-1 0 0 0,1 0 0 0 0,1-1 0 0 0,1 0 1 0 0,1 0-1 0 0,2-1 0 0 0,1 1 0 0 0,0-35 0 0 0,3 17 40 0 0,3 0 0 0 0,2 0-1 0 0,1 0 1 0 0,3 0 0 0 0,2 1 0 0 0,1 0 0 0 0,30-71-1 0 0,-21 68 5 0 0,3 2 1 0 0,2 0-1 0 0,2 2 0 0 0,1 1 0 0 0,3 1 0 0 0,59-63 0 0 0,-67 83-61 0 0,2 0 0 0 0,0 1 0 0 0,1 2 0 0 0,29-17 0 0 0,-2 6 19 0 0,70-27 0 0 0,-73 37-26 0 0,1 2 0 0 0,93-18 1 0 0,-71 23-6 0 0,111-3 1 0 0,-110 13-10 0 0,1 3 0 0 0,-1 4 1 0 0,1 3-1 0 0,85 19 0 0 0,-69-4 0 0 0,130 50 0 0 0,-164-49-5 0 0,-1 3 0 0 0,-1 2 0 0 0,64 44 0 0 0,-73-39 4 0 0,-1 2 1 0 0,-2 1 0 0 0,70 78-1 0 0,-88-84-2 0 0,-1 1-1 0 0,-1 1 1 0 0,-2 1-1 0 0,-1 1 1 0 0,-2 1-1 0 0,18 49 1 0 0,-22-43 6 0 0,-2 0 0 0 0,-1 1 0 0 0,-3 0 0 0 0,-1 1 0 0 0,-2 0 0 0 0,-2 0 0 0 0,-2 0 0 0 0,-5 52 0 0 0,-1-50 16 0 0,-20 84 0 0 0,17-101-16 0 0,-1 0 1 0 0,-1-1-1 0 0,-28 51 0 0 0,13-37 1 0 0,-1-1 0 0 0,-2-2 0 0 0,-2-1 0 0 0,-65 62 1 0 0,45-55 4 0 0,-1-3 0 0 0,-112 69 0 0 0,85-66-2702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25.1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28 13264 0 0,'56'53'334'0'0,"105"104"1277"0"0,-124-116-1285 0 0,-21-20-139 0 0,2-1 1 0 0,1-1-1 0 0,1-1 0 0 0,28 21 0 0 0,-45-37-166 0 0,-1-1-2 0 0,0 1 1 0 0,0-1 0 0 0,-1 0-1 0 0,1 0 1 0 0,1 0-1 0 0,2 1 1 0 0,-4-2-16 0 0,-1 0 0 0 0,1 0-1 0 0,-1 0 1 0 0,1 0 0 0 0,-1 0 0 0 0,1 0 0 0 0,-1 0 0 0 0,1 0 0 0 0,-1-1 0 0 0,1 1 0 0 0,-1 0-1 0 0,1 0 1 0 0,-1 0 0 0 0,1-1 0 0 0,-1 1 0 0 0,0 0 0 0 0,1-1 0 0 0,-1 1 0 0 0,0 0 0 0 0,1-1-1 0 0,-1 1 1 0 0,0 0 0 0 0,1-1 0 0 0,-1 1 0 0 0,0 0 0 0 0,1-1 0 0 0,-1 1 0 0 0,0-1 0 0 0,0 1-1 0 0,0-1 1 0 0,0 1 0 0 0,1-1 0 0 0,-1 1 0 0 0,0-1 0 0 0,1-2 11 0 0,0-1 0 0 0,-1 1 1 0 0,1 0-1 0 0,-1 0 0 0 0,0-1 0 0 0,0 1 1 0 0,0 0-1 0 0,-1-7 0 0 0,-11-86 114 0 0,-2-28 126 0 0,10 73-107 0 0,0-13 188 0 0,1 38 85 0 0,0 77 144 0 0,-15 78 0 0 0,6-55-408 0 0,3-11-61 0 0,-50 382 387 0 0,53-397-649 0 0,-30 248 752 0 0,13-127-3222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24.3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13864 0 0,'0'0'209'0'0,"3"2"-100"0"0,7 5 71 0 0,0 1-1 0 0,0 0 0 0 0,-1 1 0 0 0,8 9 1 0 0,34 45 377 0 0,9 10-47 0 0,-33-45-358 0 0,50 52 144 0 0,98 78-1 0 0,-158-145-454 0 0,92 79-1641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24.7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392 1 13168 0 0,'-9'8'0'0'0,"-17"15"0"0"0,-5 7 0 0 0,-4 8 16 0 0,-1 2 0 0 0,-4 7 0 0 0,-5 0 8 0 0,0-5 8 0 0,4-8 8 0 0,0 0-8 0 0,-2-14 16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26.5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602 1 7024 0 0,'0'0'2040'0'0,"-4"1"-1754"0"0,0-1-209 0 0,2 0-38 0 0,-1 1 0 0 0,1-1 0 0 0,-1 1 0 0 0,1-1 0 0 0,0 1 0 0 0,-1 0 0 0 0,1 0 0 0 0,0 0 0 0 0,0 0 0 0 0,-3 2 0 0 0,-18 14 218 0 0,-1 1-1 0 0,2 2 1 0 0,1 0 0 0 0,-24 29 0 0 0,-71 100 416 0 0,105-133-630 0 0,-175 280 941 0 0,175-277-920 0 0,-21 37-494 0 0,-42 105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26.9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10952 0 0,'36'78'531'0'0,"23"42"722"0"0,20 29 47 0 0,69 111-2084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3.2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7 111 12664 0 0,'0'1'2'0'0,"0"-1"-1"0"0,0 0 1 0 0,0 0 0 0 0,0 0 0 0 0,-1 1 0 0 0,1-1 0 0 0,0 0 0 0 0,0 0 0 0 0,0 0 0 0 0,-1 1 0 0 0,1-1 0 0 0,0 0 0 0 0,0 0 0 0 0,0 0 0 0 0,-1 0 0 0 0,1 0 0 0 0,0 0-1 0 0,0 1 1 0 0,-1-1 0 0 0,1 0 0 0 0,0 0 0 0 0,0 0 0 0 0,-1 0 0 0 0,1 0 0 0 0,0 0 0 0 0,0 0 0 0 0,-1 0 0 0 0,1 0 0 0 0,0 0 0 0 0,0 0 0 0 0,-1 0 0 0 0,2-1 53 0 0,3 4-4 0 0,-2 0-20 0 0,-1 0 1 0 0,1 1-1 0 0,-1-1 1 0 0,0 0 0 0 0,0 0-1 0 0,0 1 1 0 0,0-1-1 0 0,-1 1 1 0 0,1-1-1 0 0,-1 1 1 0 0,0-1 0 0 0,0 5-1 0 0,3 24 233 0 0,1-18-178 0 0,0 0 0 0 0,1-1-1 0 0,1 0 1 0 0,0 0 0 0 0,15 24-1 0 0,-16-29-58 0 0,1 0 0 0 0,0-1 0 0 0,0 0-1 0 0,1-1 1 0 0,-1 1 0 0 0,1-1-1 0 0,1 0 1 0 0,-1-1 0 0 0,1 0 0 0 0,13 6-1 0 0,-8-5-3 0 0,39 16 53 0 0,-44-19-58 0 0,-1-1 0 0 0,1-1 0 0 0,-1 1 0 0 0,1-1 0 0 0,11 0 0 0 0,-15 0-11 0 0,0-1 0 0 0,0 0 1 0 0,0-1-1 0 0,0 1 0 0 0,1-1 0 0 0,-1 1 1 0 0,0-1-1 0 0,0 0 0 0 0,-1-1 0 0 0,1 1 1 0 0,0-1-1 0 0,0 1 0 0 0,-1-1 0 0 0,1 0 1 0 0,3-3-1 0 0,0 0 15 0 0,-1-1 1 0 0,1 1 0 0 0,-1-1-1 0 0,-1-1 1 0 0,1 1-1 0 0,5-9 1 0 0,-8 10-1 0 0,0 0 0 0 0,-1 0 0 0 0,1-1 0 0 0,-1 1 0 0 0,0-1 0 0 0,-1 1 0 0 0,1-1 0 0 0,-1 0 0 0 0,1-10 1 0 0,-1 3 25 0 0,-1 1 1 0 0,0-1-1 0 0,0 1 1 0 0,-1 0-1 0 0,-1-1 1 0 0,0 1-1 0 0,-1 0 1 0 0,0 0-1 0 0,-6-14 1 0 0,-2-2 45 0 0,-15-30 110 0 0,23 52-161 0 0,-1 0 0 0 0,1 1 0 0 0,-1-1 0 0 0,0 1 0 0 0,0 0 0 0 0,-1 1 0 0 0,-6-7 1 0 0,9 10-24 0 0,1 0 0 0 0,-1-1 1 0 0,0 1-1 0 0,1 1 0 0 0,-1-1 1 0 0,0 0-1 0 0,1 0 1 0 0,-1 0-1 0 0,0 1 0 0 0,0-1 1 0 0,0 1-1 0 0,0 0 0 0 0,1-1 1 0 0,-1 1-1 0 0,0 0 1 0 0,0 0-1 0 0,0 0 0 0 0,0 0 1 0 0,0 1-1 0 0,0-1 1 0 0,0 0-1 0 0,0 1 0 0 0,-2 0 1 0 0,1 1 4 0 0,1-1 1 0 0,-1 1 0 0 0,1-1-1 0 0,-1 1 1 0 0,1 0-1 0 0,0 0 1 0 0,0 0 0 0 0,-1 0-1 0 0,2 1 1 0 0,-1-1 0 0 0,0 0-1 0 0,0 1 1 0 0,-2 5-1 0 0,-4 7-1018 0 0,-14 18-1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27.2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744 60 12056 0 0,'-23'-9'54'0'0,"3"0"206"0"0,0 1 0 0 0,-1 1 0 0 0,-41-8 0 0 0,40 12 108 0 0,-1-1 385 0 0,-36 0 1 0 0,9 4-224 0 0,1 2-1 0 0,-67 11 1 0 0,94-9-423 0 0,3-1 54 0 0,-1 2 1 0 0,-24 7 0 0 0,-1 4-861 0 0,-83 17 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27.5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11048 0 0,'20'16'288'0'0,"-16"-14"-175"0"0,0 1 1 0 0,0 0-1 0 0,0 0 0 0 0,5 7 0 0 0,-2-1 79 0 0,-1 0 1 0 0,0 1-1 0 0,0 0 0 0 0,-1 0 0 0 0,7 21 0 0 0,-4-6 177 0 0,6 40 0 0 0,23 247 846 0 0,-31-47-2621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34.0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2443 1721 7232 0 0,'-60'-13'148'0'0,"-64"-5"0"0"0,30 7 119 0 0,-36-2 274 0 0,-124-5 364 0 0,-67-24-278 0 0,276 35-569 0 0,-93-17 86 0 0,1-7 0 0 0,-160-57 0 0 0,75 5-20 0 0,7-19-9 0 0,175 77-88 0 0,0 0 0 0 0,2-3 0 0 0,0-1 0 0 0,3-2-1 0 0,-59-63 1 0 0,79 76-8 0 0,1 0 0 0 0,1-1 1 0 0,0-1-1 0 0,2 0 0 0 0,0-1 0 0 0,-12-32 0 0 0,18 39-1 0 0,1 0 1 0 0,1-1 0 0 0,0 1-1 0 0,1-1 1 0 0,0 0 0 0 0,1 1-1 0 0,1-1 1 0 0,0 0 0 0 0,1 0-1 0 0,0 1 1 0 0,5-19 0 0 0,-2 21 8 0 0,0 0 0 0 0,0 0 1 0 0,1 0-1 0 0,1 1 1 0 0,0 0-1 0 0,0 0 0 0 0,1 1 1 0 0,0 0-1 0 0,1 0 1 0 0,10-10-1 0 0,3-4 63 0 0,1 1 0 0 0,45-34-1 0 0,111-64 237 0 0,-124 88-180 0 0,83-35 0 0 0,-24 23-2 0 0,1 5 1 0 0,201-44-1 0 0,-76 52-55 0 0,-194 27-77 0 0,220-8 54 0 0,-3 18-2 0 0,297 50 72 0 0,419 154 80 0 0,-901-189-207 0 0,245 73 7 0 0,-31 23 23 0 0,-226-85-10 0 0,0 3 0 0 0,78 55 1 0 0,-113-67 0 0 0,-1 1 0 0 0,0 1 1 0 0,-2 1-1 0 0,45 56 1 0 0,-61-66-10 0 0,0 1 1 0 0,-1 0 0 0 0,0 1 0 0 0,13 35 0 0 0,-19-42-16 0 0,-1 1 0 0 0,0 0-1 0 0,-1 0 1 0 0,0 0 0 0 0,0 0 0 0 0,-2 0 0 0 0,1 0 0 0 0,-1 0 0 0 0,-1 1 0 0 0,-1 10 0 0 0,-1-9 1 0 0,0 0-1 0 0,-1 0 1 0 0,-1 0 0 0 0,0 0-1 0 0,0-1 1 0 0,-12 19-1 0 0,6-15 1 0 0,0 0 0 0 0,-2 0-1 0 0,1-2 1 0 0,-16 14-1 0 0,-3-1 5 0 0,0-2-1 0 0,-2-2 1 0 0,-65 36 0 0 0,-101 32 11 0 0,169-79-19 0 0,-272 96 27 0 0,181-68-23 0 0,-249 81 11 0 0,248-81-1764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55:50.6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224 211 8032 0 0,'-16'-15'61'0'0,"13"12"158"0"0,0 1 1 0 0,0-1-1 0 0,-1 0 0 0 0,2 0 1 0 0,-1-1-1 0 0,0 1 0 0 0,1-1 1 0 0,-1 1-1 0 0,-5-6 1430 0 0,7 9-1625 0 0,-4 7 510 0 0,3-4-415 0 0,-8 10 88 0 0,0 1-1 0 0,1-1 1 0 0,-6 17-1 0 0,-7 7-64 0 0,7-11-23 0 0,1 1 1 0 0,1 0-1 0 0,1 1 0 0 0,2 0 0 0 0,-11 46 1 0 0,16-51-47 0 0,1 0 1 0 0,1 1-1 0 0,1-1 1 0 0,2 1-1 0 0,0 0 1 0 0,1 0-1 0 0,7 34 1 0 0,-5-44-31 0 0,1 0 0 0 0,1 0 0 0 0,0-1 0 0 0,1 1 0 0 0,0-1 0 0 0,1-1-1 0 0,11 16 1 0 0,-7-12 9 0 0,1-1 0 0 0,0-1-1 0 0,1 0 1 0 0,1-1 0 0 0,15 11-1 0 0,-18-16-18 0 0,1-1-1 0 0,-1 0 1 0 0,1 0-1 0 0,0-2 1 0 0,1 0-1 0 0,-1 0 1 0 0,1-1-1 0 0,0 0 1 0 0,18 2-1 0 0,-13-4 5 0 0,-1 0 0 0 0,0-2 0 0 0,0 0-1 0 0,0 0 1 0 0,0-2 0 0 0,31-6 0 0 0,-31 3-8 0 0,-1 0-1 0 0,1-1 1 0 0,-1-1 0 0 0,20-11-1 0 0,55-43 102 0 0,-69 42-102 0 0,0-1 1 0 0,-1-1-1 0 0,-1-1 0 0 0,-2-1 0 0 0,18-25 1 0 0,-16 16-11 0 0,-1-1 1 0 0,-2-1-1 0 0,-1 0 1 0 0,-1-1-1 0 0,-2-1 1 0 0,-2 0-1 0 0,-1-1 1 0 0,7-51-1 0 0,-14 62-2 0 0,-1 0 0 0 0,-2-47 0 0 0,-1 57-7 0 0,-1 1 0 0 0,-1-1 0 0 0,0 0 0 0 0,-1 1 0 0 0,-10-28-1 0 0,10 37-5 0 0,1 0-1 0 0,0 0 0 0 0,-1 0 0 0 0,0 0 1 0 0,-1 1-1 0 0,1-1 0 0 0,-1 1 0 0 0,0 0 1 0 0,0 0-1 0 0,-1 1 0 0 0,-10-7 0 0 0,6 5 1 0 0,1 1 0 0 0,-1 1 0 0 0,0 0 0 0 0,0 0 0 0 0,0 1 0 0 0,0 0 0 0 0,-13-2 0 0 0,9 3-2 0 0,2 0 4 0 0,-1 0 0 0 0,1 1 0 0 0,-1 0 0 0 0,-14 1-1 0 0,5 2 3 0 0,1 1 0 0 0,0 1-1 0 0,0 0 1 0 0,1 2 0 0 0,-33 12-1 0 0,16-1 14 0 0,0 2 0 0 0,2 2 0 0 0,-56 41 0 0 0,55-34-4 0 0,-33 29 15 0 0,61-49-31 0 0,3-4 1 0 0,1 0 0 0 0,-1 0 0 0 0,1 1 0 0 0,-7 9 0 0 0,10-13-1 0 0,1 1 0 0 0,-1-1 1 0 0,0 0-1 0 0,1 1 0 0 0,-1-1 0 0 0,1 1 0 0 0,-1-1 1 0 0,1 0-1 0 0,0 1 0 0 0,0-1 0 0 0,-1 1 1 0 0,1-1-1 0 0,0 1 0 0 0,0-1 0 0 0,1 1 1 0 0,-1-1-1 0 0,0 1 0 0 0,0-1 0 0 0,1 1 0 0 0,-1-1 1 0 0,1 1-1 0 0,-1-1 0 0 0,1 0 0 0 0,0 1 1 0 0,1 1-1 0 0,0 1 0 0 0,1-1 1 0 0,0 0 0 0 0,0 1-1 0 0,0-1 1 0 0,0-1 0 0 0,0 1-1 0 0,0 0 1 0 0,1-1 0 0 0,-1 0-1 0 0,1 1 1 0 0,4 1 0 0 0,-1-2-1 0 0,-1 0 1 0 0,1 0 0 0 0,-1 0 0 0 0,1-1-1 0 0,0 0 1 0 0,9 1 0 0 0,3-3 1 0 0,1 0 1 0 0,-1 0-1 0 0,0-2 1 0 0,19-5-1 0 0,19-4 11 0 0,-13 3-1 0 0,54-18 0 0 0,131-55 43 0 0,-216 78-52 0 0,-1-1-1 0 0,0 0 0 0 0,0-1 1 0 0,16-11-1 0 0,-22 12 0 0 0,0 1 1 0 0,0-1-1 0 0,-1 0 0 0 0,0 0 0 0 0,0-1 1 0 0,0 0-1 0 0,-1 0 0 0 0,0 0 1 0 0,5-9-1 0 0,-8 12 1 0 0,0 0-1 0 0,0 0 1 0 0,0 0 0 0 0,-1 0 0 0 0,1 0 0 0 0,-1 0-1 0 0,1 0 1 0 0,-1-1 0 0 0,-1-2 0 0 0,0 4 1 0 0,0 0 0 0 0,-1 1-1 0 0,0-1 1 0 0,1 1 0 0 0,-1-1 0 0 0,0 1 0 0 0,0 0 0 0 0,1 0 0 0 0,-1 0 0 0 0,-3-1-1 0 0,-1 0 3 0 0,0 0-1 0 0,-1 1 0 0 0,1 0 0 0 0,0 0 0 0 0,-1 0 0 0 0,0 1 0 0 0,1 0 0 0 0,-1 1 0 0 0,-7 0 0 0 0,2 0 2 0 0,1 1 1 0 0,-1 0 0 0 0,0 0-1 0 0,1 1 1 0 0,0 0 0 0 0,0 1 0 0 0,-11 5 0 0 0,0 2 20 0 0,-39 25 1 0 0,34-16-4 0 0,2 0-1 0 0,-31 31 1 0 0,-40 53 50 0 0,66-71-43 0 0,-2 5 119 0 0,-41 65 0 0 0,-10 37-2465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5.0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67 9040 0 0,'445'37'941'0'0,"-419"-35"-894"0"0,213 6 1064 0 0,-122-6-618 0 0,519-1 1195 0 0,6-21-863 0 0,90-13-257 0 0,-277 13-310 0 0,479-16 116 0 0,-69 28-119 0 0,-521 10-160 0 0,211 3 42 0 0,628 8 185 0 0,-494-5-35 0 0,-20 6 39 0 0,-60 1 8 0 0,419-8 171 0 0,-747-20-2598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6.2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876 7340 11352 0 0,'-13'-6'309'0'0,"0"0"1"0"0,1 0-1 0 0,-14-10 1 0 0,20 11-114 0 0,1 1 0 0 0,-1-1 0 0 0,1 0 1 0 0,0 0-1 0 0,0 0 0 0 0,1-1 0 0 0,-8-12 1 0 0,-9-23 480 0 0,3-2 1 0 0,1 0 0 0 0,-12-50-1 0 0,-3-29-129 0 0,-17-130-1 0 0,0-130-346 0 0,37 270-101 0 0,-70-756 181 0 0,66 682-234 0 0,-21-770 112 0 0,44 371-106 0 0,-2 317-34 0 0,4-84-1 0 0,1-70-12 0 0,-9 273-7 0 0,8-425-62 0 0,20 45-359 0 0,-3 100-439 0 0,-17 258 336 0 0,4-177-772 0 0,-13 314 1054 0 0,-2 0 0 0 0,-1 0 0 0 0,-2 0 0 0 0,-16-59 0 0 0,20 88 194 0 0,0 1 1 0 0,-1-1-1 0 0,0 1 1 0 0,0 0-1 0 0,0-1 0 0 0,0 1 1 0 0,-1 0-1 0 0,0 0 1 0 0,0 0-1 0 0,0 1 1 0 0,0-1-1 0 0,0 1 0 0 0,-8-6 1 0 0,10 9 29 0 0,0-1 1 0 0,0 0-1 0 0,0 1 1 0 0,0-1-1 0 0,0 1 1 0 0,0 0-1 0 0,0-1 1 0 0,0 1-1 0 0,0 0 1 0 0,0 0-1 0 0,-1-1 1 0 0,1 1-1 0 0,0 0 0 0 0,0 0 1 0 0,0 0-1 0 0,0 0 1 0 0,0 1-1 0 0,-2-1 1 0 0,1 1-2 0 0,0 0-1 0 0,0-1 1 0 0,0 1 0 0 0,1 0-1 0 0,-1 0 1 0 0,0 1 0 0 0,0-1-1 0 0,1 0 1 0 0,-3 3 0 0 0,-2 2-23 0 0,0 2 1 0 0,0-1 0 0 0,-7 14 0 0 0,8-13 9 0 0,-51 96-128 0 0,4-7 100 0 0,34-67 50 0 0,-29 43-18 0 0,39-62 26 0 0,-1 0 0 0 0,0-1-1 0 0,-1 0 1 0 0,-11 10 0 0 0,16-16 2 0 0,-9 7-4 0 0,-17 11 1 0 0,27-20 2 0 0,1 0 0 0 0,-1 0 0 0 0,0 0 1 0 0,-1 0-1 0 0,1-1 0 0 0,0 1 0 0 0,0-1 0 0 0,-1 0 0 0 0,1-1 0 0 0,-5 1 1 0 0,7-1 0 0 0,1 0 1 0 0,-1 0-1 0 0,1 0 0 0 0,-1 0 1 0 0,1-1-1 0 0,-1 1 1 0 0,1 0-1 0 0,-1-1 1 0 0,1 1-1 0 0,0-1 1 0 0,-1 0-1 0 0,1 1 1 0 0,0-1-1 0 0,-1 0 1 0 0,1 0-1 0 0,0 0 1 0 0,0 0-1 0 0,0 0 1 0 0,0 0-1 0 0,0 0 0 0 0,0 0 1 0 0,0-1-1 0 0,0 1 1 0 0,0 0-1 0 0,1 0 1 0 0,-1-1-1 0 0,0 1 1 0 0,1-1-1 0 0,-1 1 1 0 0,1 0-1 0 0,-1-3 1 0 0,0-4-3 0 0,0 1 0 0 0,0-1 0 0 0,1 1 0 0 0,1-15 0 0 0,-1 18 3 0 0,3-25 0 0 0,2 0 0 0 0,0 0 0 0 0,12-32 0 0 0,-6 19 0 0 0,2 0 4 0 0,28-67 1 0 0,-37 102-1 0 0,-1 0 0 0 0,1-1 1 0 0,1 2-1 0 0,-1-1 0 0 0,1 1 0 0 0,1-1 1 0 0,6-6-1 0 0,-9 11 6 0 0,0-1-1 0 0,0 0 1 0 0,1 1 0 0 0,-1 0-1 0 0,0 0 1 0 0,1 0 0 0 0,0 0-1 0 0,-1 0 1 0 0,1 1 0 0 0,0-1-1 0 0,0 1 1 0 0,0 0 0 0 0,0 0 0 0 0,0 1-1 0 0,0-1 1 0 0,6 1 0 0 0,1 1 44 0 0,1 1 0 0 0,-1 1 0 0 0,0-1 0 0 0,0 2 0 0 0,0 0 1 0 0,-1 0-1 0 0,1 1 0 0 0,17 10 0 0 0,2 5 166 0 0,43 36-1 0 0,26 29 117 0 0,175 133 378 0 0,-190-164-1428 0 0,181 83 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5.4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12864 0 0,'0'0'0'0'0,"190"134"1383"0"0,-157-108-1007 0 0,-2 2 0 0 0,-1 0 0 0 0,42 52 1 0 0,-66-71-282 0 0,1 0 0 0 0,-1 0 1 0 0,-1 1-1 0 0,0-1 0 0 0,0 1 1 0 0,6 20-1 0 0,-10-24-50 0 0,1 0 1 0 0,-1 0 0 0 0,0 0-1 0 0,-1 0 1 0 0,1 0-1 0 0,-1 0 1 0 0,-1 0-1 0 0,1 0 1 0 0,-1 0-1 0 0,0-1 1 0 0,0 1-1 0 0,-1 0 1 0 0,0 0 0 0 0,-2 6-1 0 0,-1-1 8 0 0,-1-1 0 0 0,0 0 0 0 0,0 0 0 0 0,-1-1 0 0 0,-1 0 0 0 0,-11 12 0 0 0,6-9 130 0 0,-1 0-1 0 0,0-1 0 0 0,-23 14 0 0 0,-4-3-439 0 0,-2-2 0 0 0,-46 16 0 0 0,55-23-840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6.8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17583 0 0,'0'0'576'0'0,"3"1"-286"0"0,3 2-178 0 0,-1 0 1 0 0,1 0-1 0 0,-1 1 0 0 0,1 0 1 0 0,7 6-1 0 0,23 28 329 0 0,-29-31-350 0 0,73 82 713 0 0,28 31-137 0 0,21 19-40 0 0,57 59-3226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7.2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802 51 11656 0 0,'-2'-5'22'0'0,"-1"1"0"0"0,0-1 0 0 0,0 1 1 0 0,0 0-1 0 0,0 0 0 0 0,-7-6 0 0 0,8 9 32 0 0,1-1 1 0 0,-1 1-1 0 0,0 0 0 0 0,1-1 0 0 0,-1 1 0 0 0,0 0 1 0 0,0 0-1 0 0,0 0 0 0 0,0 1 0 0 0,0-1 1 0 0,0 0-1 0 0,0 1 0 0 0,0-1 0 0 0,0 1 0 0 0,0 0 1 0 0,0 0-1 0 0,-1 0 0 0 0,1 0 0 0 0,-3 0 1 0 0,-1 2 69 0 0,1 0 1 0 0,-1 0 0 0 0,1 1 0 0 0,0 0 0 0 0,0-1-1 0 0,0 2 1 0 0,0-1 0 0 0,0 1 0 0 0,1-1 0 0 0,-5 6 0 0 0,-41 48 897 0 0,45-52-953 0 0,-122 172 1296 0 0,51-67-873 0 0,-256 313 684 0 0,250-323-3285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7.6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1 103 12552 0 0,'12'20'34'0'0,"100"155"2410"0"0,-95-153-2050 0 0,1 0-1 0 0,1-2 1 0 0,1 0 0 0 0,0-1 0 0 0,33 23 0 0 0,-39-33-260 0 0,-1 0 0 0 0,1-1 1 0 0,0-1-1 0 0,0 0 0 0 0,1-1 0 0 0,0-1 1 0 0,16 4-1 0 0,-25-7-112 0 0,1-1 1 0 0,0 0-1 0 0,-1-1 1 0 0,1 1-1 0 0,-1-1 0 0 0,1 0 1 0 0,0-1-1 0 0,-1 0 1 0 0,1 0-1 0 0,-1 0 1 0 0,1-1-1 0 0,-1 0 0 0 0,0 0 1 0 0,0-1-1 0 0,0 1 1 0 0,0-1-1 0 0,0-1 1 0 0,-1 1-1 0 0,7-6 0 0 0,0-1-4 0 0,-2 0 0 0 0,1-1 0 0 0,-1-1 0 0 0,-1 0 0 0 0,0 0 0 0 0,8-15 0 0 0,-3 0 37 0 0,22-57 0 0 0,-25 55-9 0 0,-2 0 0 0 0,-1-1 0 0 0,-2 0-1 0 0,-1-1 1 0 0,-1 1 0 0 0,0-32-1 0 0,-3 35 310 0 0,-3 39-336 0 0,-116 727 499 0 0,108-677-498 0 0,-41 321 116 0 0,38-244-2661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3.5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678 31 11760 0 0,'-19'-5'20'0'0,"17"3"-4"0"0,-1 1 0 0 0,0 0 0 0 0,0 1-1 0 0,0-1 1 0 0,0 1 0 0 0,0-1 0 0 0,0 1 0 0 0,0 0-1 0 0,-5 0 1 0 0,1 1 129 0 0,0-1-1 0 0,-12 0 1 0 0,-3-1 11 0 0,-10 1 297 0 0,0-2 0 0 0,-52-9 1 0 0,66 9-186 0 0,0 1 0 0 0,-1 0 1 0 0,-30 4-1 0 0,24-2 33 0 0,-34-4 1 0 0,-3 0 31 0 0,25 3-320 0 0,-97-1-1394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4.2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4042 278 14672 0 0,'0'-3'0'0'0,"-6"-5"0"0"0,1-1 0 0 0,0 4 472 0 0,2 8-240 0 0,2-1 8 0 0,-1-2 136 0 0,-2 3 16 0 0,2 1-17 0 0,-23 16 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0.5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1 185 14776 0 0,'0'-5'0'0'0,"0"-11"0"0"0,2-8 0 0 0,7-1 16 0 0,4-4 0 0 0,9-6 0 0 0,4-16 16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2.5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1534 16879 0 0,'2'-2'0'0'0,"4"-1"0"0"0,12-8 0 0 0,12-8 152 0 0,11-8 16 0 0,14-13-16 0 0,0-18 8 0 0</inkml:trace>
  <inkml:trace contextRef="#ctx0" brushRef="#br0" timeOffset="1">1334 6 16280 0 0,'-5'-1'0'0'0,"-9"-2"0"0"0,-11 2 0 0 0,-2 1-16 0 0,-3 5 0 0 0,-6 6-8 0 0,0 8 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23.8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43 1886 16072 0 0,'-7'-10'0'0'0,"-11"-15"0"0"0,1-6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47.4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3301 9744 0 0,'3'-16'141'0'0,"1"0"1"0"0,1 0-1 0 0,1 1 1 0 0,0 0-1 0 0,1 0 1 0 0,12-20-1 0 0,3 2 608 0 0,47-54 0 0 0,36-24 609 0 0,-4 4-643 0 0,54-54-69 0 0,-6 5-277 0 0,7-10-113 0 0,21-24-31 0 0,7 1-61 0 0,-34 46-61 0 0,36-32-17 0 0,248-154 71 0 0,-333 255-126 0 0,340-215 103 0 0,21 33 4 0 0,-43 65-5 0 0,-410 188-130 0 0,350-126 118 0 0,-295 111-96 0 0,225-55 76 0 0,128 11 100 0 0,-297 49-127 0 0,173-15 212 0 0,-203 19-198 0 0,70-4 67 0 0,294 12 306 0 0,-395 2-405 0 0,150 13 161 0 0,-206-14-213 0 0,248 38 243 0 0,-169-21-116 0 0,84 28-1 0 0,78 40 134 0 0,-146-51-148 0 0,113 47 160 0 0,-161-57-212 0 0,189 92 263 0 0,-7 13 40 0 0,-92-37-146 0 0,-98-61-114 0 0,46 44-1 0 0,35 43 85 0 0,157 148 208 0 0,-90-79-154 0 0,-148-143-166 0 0,-2 2 0 0 0,-1 2 0 0 0,34 58 0 0 0,48 114 180 0 0,-3 7-22 0 0,-6-12-41 0 0,-92-171-144 0 0,-2 1 1 0 0,14 53-1 0 0,-21-54 12 0 0,5 47-1 0 0,-1 48 90 0 0,-13-119-126 0 0,0-3-8 0 0,10 196 247 0 0,-13-176-221 0 0,-2 0 0 0 0,-1-1 0 0 0,-2 1 0 0 0,-2-1 0 0 0,-16 49 0 0 0,-18 17 55 0 0,34-86-81 0 0,-1 0 0 0 0,0-1 0 0 0,-1 0-1 0 0,-14 16 1 0 0,4-8 6 0 0,11-11-12 0 0,0-1 1 0 0,-1-1-1 0 0,-1 1 1 0 0,0-2-1 0 0,-21 16 1 0 0,2-7 5 0 0,-1-1 1 0 0,-1-2-1 0 0,0-1 0 0 0,-37 11 1 0 0,51-20-4 0 0,11-2-8 0 0,0-1 0 0 0,0 0-1 0 0,0-1 1 0 0,-1 1 0 0 0,1-1 0 0 0,0-1 0 0 0,-9 1 0 0 0,1-3 20 0 0,0 0 0 0 0,0 0 0 0 0,-16-6 0 0 0,24 5-12 0 0,-1 0 1 0 0,1 0-1 0 0,-1-1 1 0 0,1 0-1 0 0,1 0 1 0 0,-1 0-1 0 0,-10-10 1 0 0,-46-38 97 0 0,49 39-71 0 0,0 0 0 0 0,-23-29 0 0 0,8 8 18 0 0,-14-15 64 0 0,-54-76 0 0 0,77 96-86 0 0,6 10 2 0 0,-17-32-1 0 0,-17-33 46 0 0,21 39-36 0 0,5 8-16 0 0,-1 2-1 0 0,-2 1 1 0 0,-1 1 0 0 0,-45-45-1 0 0,36 42-1 0 0,-18-15 8 0 0,-95-94 69 0 0,129 125-91 0 0,-160-167 81 0 0,134 142-72 0 0,-56-41 1 0 0,79 67-27 0 0,-58-39 12 0 0,10 8-4 0 0,-62-36-2 0 0,92 62-4 0 0,-137-86 17 0 0,92 63-13 0 0,-100-40 0 0 0,139 67-4 0 0,-137-55 5 0 0,108 47-7 0 0,-27-10 6 0 0,-120-27 2 0 0,151 46-6 0 0,-1 4 0 0 0,-81-7-1 0 0,49 17-2 0 0,37 2 0 0 0,-29 2 6 0 0,-105 11-1 0 0,124-4 6 0 0,-64 11-8 0 0,90-10 3 0 0,-165 40-5 0 0,210-45-1 0 0,-27 8 0 0 0,-51 21 0 0 0,-28 23 0 0 0,56-26 0 0 0,-96 51 0 0 0,128-66 0 0 0,-87 58 4 0 0,57-34-1 0 0,-8 6 0 0 0,1 2 1 0 0,-57 57 0 0 0,72-55 20 0 0,-45 62 1 0 0,74-88-12 0 0,-48 70 64 0 0,-2 5 53 0 0,-15 14 23 0 0,70-93-127 0 0,-83 100 141 0 0,67-85-120 0 0,-30 32 61 0 0,-47 58 43 0 0,66-71-118 0 0,-1-3 1 0 0,-3-1-1 0 0,-78 65 0 0 0,13-12 2 0 0,60-54-16 0 0,-68 52-1 0 0,94-82-9 0 0,-140 96 38 0 0,121-85-20 0 0,-84 40 0 0 0,33-22 8 0 0,0-1 6 0 0,44-22-24 0 0,-59 21 15 0 0,13-11 2 0 0,36-11 3 0 0,-83 18 0 0 0,54-22-20 0 0,-83 17 23 0 0,144-30-34 0 0,-1-1-1 0 0,-29 1 1 0 0,7-2 0 0 0,14-1-1 0 0,1-2 0 0 0,-49-6 1 0 0,-2-9 2 0 0,32 4 6 0 0,1 2-5 0 0,1-2-1 0 0,0-2 0 0 0,-66-29 1 0 0,101 36-8 0 0,-2 0 3 0 0,1-1-1 0 0,-1-1 1 0 0,2-1-1 0 0,-31-22 0 0 0,34 19 3 0 0,0 0-1 0 0,1 0 1 0 0,1-1-1 0 0,0-1 1 0 0,1 0-1 0 0,0 0 1 0 0,2-1-1 0 0,-1 0 1 0 0,-10-32-1 0 0,9 19 4 0 0,0 0-1 0 0,-9-55 0 0 0,17 66-6 0 0,0-1-1 0 0,1 1 0 0 0,1-1 1 0 0,1 1-1 0 0,0 0 0 0 0,5-20 1 0 0,2 3 4 0 0,2 1-1 0 0,18-43 1 0 0,36-64-2 0 0,-29 66-4 0 0,26-54 5 0 0,79-123-1 0 0,-91 168 6 0 0,33-49-5 0 0,160-170 11 0 0,-121 166-12 0 0,112-163 0 0 0,-112 147-4 0 0,13 8 0 0 0,-96 104 0 0 0,227-212-6 0 0,-155 153 3 0 0,187-136-20 0 0,-295 234 23 0 0,315-217-8 0 0,-152 133 8 0 0,-63 35 0 0 0,61-27-8 0 0,-67 33 8 0 0,15-6 0 0 0,33-4 0 0 0,-73 28 0 0 0,43-7 0 0 0,-56 18 0 0 0,105-27 20 0 0,1 7 0 0 0,2 7 0 0 0,285-12 0 0 0,-180 36 12 0 0,248 34 31 0 0,-472-24-61 0 0,102 12 6 0 0,-99-9-3 0 0,233 48 10 0 0,-238-44-12 0 0,161 48 4 0 0,-110-27-6 0 0,59 22-1 0 0,5 11 0 0 0,46 17 0 0 0,-86-34 0 0 0,113 65 0 0 0,-26 13 0 0 0,-12 14 0 0 0,-175-127 0 0 0,158 126 0 0 0,-35-27 0 0 0,-78-63 0 0 0,132 104-8 0 0,-159-121 8 0 0,104 92 0 0 0,-99-84-8 0 0,45 57 0 0 0,14 33 8 0 0,99 169 0 0 0,-180-266 1 0 0,92 166 11 0 0,-109-192-11 0 0,72 156 17 0 0,-59-121-2 0 0,23 85 0 0 0,6 152 88 0 0,-40-213-21 0 0,-3 0 0 0 0,-7 87 0 0 0,1-125-55 0 0,-1 0-1 0 0,-1 0 1 0 0,-2 0-1 0 0,-1-1 1 0 0,-1 0-1 0 0,-2 0 0 0 0,0-1 1 0 0,-16 26-1 0 0,22-44-20 0 0,-59 96 73 0 0,55-93-76 0 0,1-1 1 0 0,-2-1 0 0 0,0 1 0 0 0,0-1 0 0 0,-1-1-1 0 0,-18 13 1 0 0,4-6-2 0 0,-1-1-1 0 0,-29 13 1 0 0,4-8-7 0 0,-101 25 0 0 0,129-40 0 0 0,0-1 0 0 0,0-2-1 0 0,-36 0 1 0 0,-70-10-26 0 0,103 4 26 0 0,0-1-1 0 0,-37-12 0 0 0,-49-24 0 0 0,39 14-1 0 0,43 16 4 0 0,1-1 0 0 0,-27-15-1 0 0,-58-29 0 0 0,27 15-4 0 0,46 19-4 0 0,1 0 1 0 0,2-3 0 0 0,-51-41-1 0 0,-4-10-34 0 0,-9-8 20 0 0,-35-32 18 0 0,85 69 7 0 0,-82-56 0 0 0,57 47 5 0 0,-74-71-1 0 0,54 32 14 0 0,28 25-13 0 0,-39-44 3 0 0,60 62-8 0 0,-79-67 0 0 0,62 68-13 0 0,-113-66 1 0 0,86 68-3 0 0,-9-5-9 0 0,8 2-52 0 0,-173-71 0 0 0,99 57 28 0 0,150 60 45 0 0,-93-29-17 0 0,60 23 17 0 0,-66-12-10 0 0,67 16 5 0 0,21 3 5 0 0,0 1 0 0 0,-1 1 0 0 0,1 1 0 0 0,-33 3-1 0 0,-113 24 3 0 0,142-18 1 0 0,0 3 0 0 0,-48 19 0 0 0,-57 37 0 0 0,58-27 0 0 0,51-25-1 0 0,1 1 0 0 0,0 1 0 0 0,1 1 0 0 0,1 2 0 0 0,0 0 0 0 0,2 2 0 0 0,-23 25 0 0 0,-167 214-22 0 0,82-81-11 0 0,106-153 29 0 0,0 0 0 0 0,-1-1 0 0 0,-43 30 0 0 0,22-18-6 0 0,3 0 6 0 0,-51 40-18 0 0,66-56 13 0 0,-43 24 0 0 0,47-31 5 0 0,-191 111-29 0 0,18-6 1 0 0,140-86 26 0 0,-109 56 6 0 0,-19 12 1 0 0,-19 13 19 0 0,8-5 33 0 0,136-73-43 0 0,-20 16 322 0 0,14-9-4136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48.2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12456 0 0,'2'0'0'0'0,"6"3"39"0"0,0 0 0 0 0,-1 0 0 0 0,1 1 0 0 0,-1 0 0 0 0,0 0 0 0 0,0 0 0 0 0,-1 1-1 0 0,7 6 1 0 0,62 72 1090 0 0,-4 4 0 0 0,67 107 0 0 0,-76-95-539 0 0,48 109 0 0 0,27 113 71 0 0,-99-212-373 0 0,-5 1-1 0 0,26 153 1 0 0,-35-19 94 0 0,-17-143-276 0 0,-6-91-694 0 0,0 1 1 0 0,1-1 0 0 0,4 13-1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48.5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1102 1 15376 0 0,'-11'13'107'0'0,"0"0"1"0"0,1 1 0 0 0,-12 21-1 0 0,12-19 81 0 0,-1 1 0 0 0,-15 16 0 0 0,13-19 24 0 0,-1-1 0 0 0,0 0 1 0 0,-1-1-1 0 0,-1-1 0 0 0,0 0 0 0 0,-20 10 0 0 0,10-9 27 0 0,0 0 1 0 0,0-2-1 0 0,-44 10 0 0 0,19-9 45 0 0,-56 4 0 0 0,-51-3 36 0 0,118-9-258 0 0,1-1-3 0 0,1-1-1 0 0,-1-1 0 0 0,1-3 1 0 0,-1-1-1 0 0,-53-13 1 0 0,5-12-2491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3.6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742 102 8032 0 0,'-3'-8'79'0'0,"-2"1"0"0"0,1 0 0 0 0,-1 0-1 0 0,0 1 1 0 0,0 0 0 0 0,-1 0 0 0 0,1 0 0 0 0,-1 0 0 0 0,-1 1 0 0 0,1 0 0 0 0,-1 0 0 0 0,0 1 0 0 0,0 0 0 0 0,-10-5 0 0 0,9 7 91 0 0,0-1 1 0 0,0 2-1 0 0,0-1 1 0 0,0 1-1 0 0,-16 0 1 0 0,10 1 114 0 0,-1 0 0 0 0,-21 5 0 0 0,19-1-70 0 0,0 0 0 0 0,0 1 0 0 0,0 1 0 0 0,1 1 1 0 0,0 0-1 0 0,-24 15 0 0 0,5 0-25 0 0,2 2 0 0 0,0 1 0 0 0,2 2 0 0 0,0 1 0 0 0,-33 41 0 0 0,-10 29 167 0 0,62-79-261 0 0,1 1 0 0 0,0 0 0 0 0,-9 28 0 0 0,15-35-28 0 0,0 0 1 0 0,2 0-1 0 0,0 1 1 0 0,0-1-1 0 0,1 1 1 0 0,1 0-1 0 0,0-1 0 0 0,2 26 1 0 0,1-21 20 0 0,2 0 1 0 0,0 0 0 0 0,6 19-1 0 0,-6-26-31 0 0,1 0-1 0 0,-1 0 0 0 0,2 0 1 0 0,0-1-1 0 0,14 20 1 0 0,-7-15 13 0 0,1 0 1 0 0,1-2 0 0 0,0 1 0 0 0,1-2 0 0 0,17 11 0 0 0,-7-7 46 0 0,0-1 1 0 0,47 18-1 0 0,-51-25-46 0 0,0-2-1 0 0,0 0 1 0 0,39 4 0 0 0,66-3 148 0 0,-89-8-157 0 0,1-2 1 0 0,65-13-1 0 0,70-32 47 0 0,-130 32-101 0 0,1-2 0 0 0,-2-1 0 0 0,0-3 0 0 0,-2-1 0 0 0,77-57 0 0 0,-79 47-2190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3.93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400 169 9648 0 0,'-4'1'0'0'0,"0"0"0"0"0,1 0 0 0 0,-1-1 0 0 0,-6 2 0 0 0,-8 0 5 0 0,6 2 12 0 0,-1 0 0 0 0,1 1 0 0 0,0 1 0 0 0,-11 6 0 0 0,-45 32 83 0 0,37-23-32 0 0,13-8-2 0 0,0 0 0 0 0,1 1 0 0 0,1 1 0 0 0,0 0 0 0 0,-18 23 0 0 0,26-27-3 0 0,0 0 0 0 0,1 0 0 0 0,0 0 0 0 0,1 1 0 0 0,0 0 0 0 0,1 0 0 0 0,0 1 0 0 0,1-1-1 0 0,0 1 1 0 0,-1 14 0 0 0,4-23-24 0 0,1 1-1 0 0,0-1 0 0 0,0 1 1 0 0,0-1-1 0 0,0 1 0 0 0,1-1 1 0 0,-1 1-1 0 0,1-1 0 0 0,0 0 1 0 0,3 8-1 0 0,-2-9-9 0 0,-1 0 0 0 0,1 0 0 0 0,0-1 0 0 0,0 1 0 0 0,0 0 0 0 0,0-1 0 0 0,0 1 0 0 0,0-1 1 0 0,1 0-1 0 0,-1 0 0 0 0,1 0 0 0 0,0 0 0 0 0,0 0 0 0 0,-1 0 0 0 0,6 1 0 0 0,1 1 36 0 0,1-1 1 0 0,-1 0-1 0 0,1 0 0 0 0,0-1 1 0 0,0-1-1 0 0,0 0 0 0 0,0 0 0 0 0,0-1 1 0 0,0 0-1 0 0,12-2 0 0 0,-5 0 27 0 0,1-2 0 0 0,-1 0 1 0 0,-1-1-1 0 0,1-1 0 0 0,17-8 0 0 0,4-4 128 0 0,0-1 0 0 0,38-26 1 0 0,-65 38-160 0 0,0-1 0 0 0,0-1 1 0 0,-1 0-1 0 0,0 0 1 0 0,-1-1-1 0 0,0 0 0 0 0,-1-1 1 0 0,0 0-1 0 0,0 0 0 0 0,9-21 1 0 0,-10 17 20 0 0,-1-2 0 0 0,0 1 0 0 0,-1-1 0 0 0,-1 0 0 0 0,-1 0 1 0 0,0 0-1 0 0,-1 0 0 0 0,-1 0 0 0 0,0-1 0 0 0,-4-29 1 0 0,1 33-13 0 0,0 0 0 0 0,-1 0 0 0 0,0 0 0 0 0,-8-22 0 0 0,8 31-47 0 0,1 0 1 0 0,-1 0-1 0 0,0 0 1 0 0,0 0-1 0 0,0 0 1 0 0,-1 1-1 0 0,0 0 1 0 0,0-1-1 0 0,0 1 1 0 0,0 1-1 0 0,0-1 1 0 0,-1 1-1 0 0,0-1 1 0 0,-7-3-1 0 0,5 4 0 0 0,0 0 0 0 0,0 1-1 0 0,-1 0 1 0 0,1 0 0 0 0,0 0-1 0 0,-1 1 1 0 0,0 0 0 0 0,1 1-1 0 0,-13 0 1 0 0,8 1 7 0 0,0 0 1 0 0,0 1-1 0 0,0 0 1 0 0,0 1-1 0 0,-15 6 1 0 0,19-6-12 0 0,0 0 1 0 0,1 0 0 0 0,-1 1 0 0 0,1 1-1 0 0,-1-1 1 0 0,1 1 0 0 0,0 0 0 0 0,1 0-1 0 0,-1 1 1 0 0,1 0 0 0 0,0 0 0 0 0,1 1-1 0 0,0 0 1 0 0,0-1 0 0 0,0 2 0 0 0,-6 12-1 0 0,3 3-2080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4.3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72 180 12552 0 0,'-13'97'232'0'0,"-16"88"1387"0"0,28-172-1430 0 0,-4 11 179 0 0,3-14-23 0 0,1-1-1 0 0,-2 16 1 0 0,3-27-303 0 0,0 0 0 0 0,-1 0 0 0 0,1 0 0 0 0,-1 0-1 0 0,1 0 1 0 0,-1 0 0 0 0,0 0 0 0 0,-1-2 0 0 0,0 1-25 0 0,0 0 1 0 0,1 0 0 0 0,0 0-1 0 0,0 0 1 0 0,0-1-1 0 0,0 1 1 0 0,-1-7-1 0 0,2-11 42 0 0,0-1-1 0 0,2 0 0 0 0,1 1 1 0 0,0-1-1 0 0,1 1 0 0 0,2 0 1 0 0,0 0-1 0 0,1 0 0 0 0,1 1 1 0 0,1 0-1 0 0,1 1 0 0 0,0 0 1 0 0,2 0-1 0 0,18-22 0 0 0,-28 38-51 0 0,47-56 180 0 0,-41 51-148 0 0,0 0 1 0 0,0 1 0 0 0,1 0 0 0 0,0 0-1 0 0,10-5 1 0 0,-4 4 41 0 0,-1 1 0 0 0,24-8 1 0 0,-34 13-58 0 0,0 1 1 0 0,0 0 0 0 0,0 0 0 0 0,1 0 0 0 0,-1 1 0 0 0,0-1-1 0 0,1 1 1 0 0,-1 0 0 0 0,0 0 0 0 0,0 1 0 0 0,1-1 0 0 0,-1 1-1 0 0,0 0 1 0 0,8 3 0 0 0,-10-3-11 0 0,0 0 0 0 0,1 1 0 0 0,-1 0 0 0 0,0-1 0 0 0,0 1 0 0 0,0 0 0 0 0,0 0 0 0 0,0 0 1 0 0,-1 0-1 0 0,1 0 0 0 0,-1 1 0 0 0,1-1 0 0 0,-1 0 0 0 0,0 1 0 0 0,0-1 0 0 0,0 1 0 0 0,1 3 0 0 0,1 5 33 0 0,-1 0 0 0 0,2 20 1 0 0,-3-27-38 0 0,1 25 50 0 0,-1 1-1 0 0,-2 0 0 0 0,-1-1 0 0 0,-7 44 0 0 0,0-19-16 0 0,2-15 0 0 0,-13 50-1 0 0,20-87-41 0 0,-1-1-1 0 0,1 0 1 0 0,-1 1 0 0 0,1-1-1 0 0,-1 0 1 0 0,0 1-1 0 0,1-1 1 0 0,-1 0-1 0 0,0 0 1 0 0,0 1-1 0 0,0-1 1 0 0,0 0-1 0 0,0 0 1 0 0,-2 1-1 0 0,3-2 0 0 0,0 0 0 0 0,0 0 0 0 0,0 0 0 0 0,-1 0 0 0 0,1 0 0 0 0,0 0 0 0 0,0 0 0 0 0,0 0 0 0 0,-1 0 0 0 0,1 0 0 0 0,0 0 0 0 0,0 0 0 0 0,0-1 0 0 0,0 1 0 0 0,0 0 0 0 0,-1 0 0 0 0,1 0 0 0 0,0 0 0 0 0,0 0 0 0 0,0 0 0 0 0,0-1 0 0 0,0 1 0 0 0,0 0 0 0 0,-1 0 0 0 0,1 0 0 0 0,0 0 0 0 0,0-1 0 0 0,0 1 0 0 0,0 0 0 0 0,0 0 0 0 0,0 0 0 0 0,0 0 0 0 0,0-1 0 0 0,0 1 0 0 0,-3-6 0 0 0,0 0 1 0 0,1 0-1 0 0,-1-1 0 0 0,1 1 0 0 0,1-1 0 0 0,-1 1 0 0 0,1-1 0 0 0,0 1 0 0 0,1-1 0 0 0,0-7 0 0 0,0 4 0 0 0,2-1 1 0 0,-1 0-1 0 0,1 1 0 0 0,1 0 0 0 0,6-19 1 0 0,0 8-1 0 0,1 1 1 0 0,1-1 0 0 0,1 2 0 0 0,1-1-1 0 0,20-22 1 0 0,-15 21 5 0 0,2 0 1 0 0,0 1-1 0 0,28-21 0 0 0,-34 31 2 0 0,0 0 0 0 0,1 1 0 0 0,0 1 0 0 0,0 0 0 0 0,1 1 0 0 0,26-8 0 0 0,-25 10-1 0 0,73-18 49 0 0,-77 21-48 0 0,-1 0 0 0 0,1 1 0 0 0,0 1 0 0 0,-1 0 0 0 0,1 1 0 0 0,15 2 0 0 0,-25-2-278 0 0,-1-1 0 0 0,1 1 0 0 0,0 0 0 0 0,0 0 0 0 0,0 1 1 0 0,-1-1-1 0 0,1 1 0 0 0,3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7.2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8536 0 0,'3'6'47'0'0,"0"0"-1"0"0,1 0 1 0 0,0 0 0 0 0,0 0 0 0 0,0-1-1 0 0,0 0 1 0 0,1 0 0 0 0,0 0 0 0 0,0 0 0 0 0,0-1-1 0 0,8 5 1 0 0,145 100 1451 0 0,-128-91-1253 0 0,0-1 0 0 0,1-2 1 0 0,55 18-1 0 0,-3-8 95 0 0,148 23 1 0 0,-209-45-309 0 0,-1-1 0 0 0,1-2-1 0 0,0 0 1 0 0,0-1 0 0 0,33-6 0 0 0,-35 4-11 0 0,61-14 38 0 0,-66 13-50 0 0,0-1 0 0 0,-1 0 1 0 0,20-10-1 0 0,-12 3 0 0 0,26-18-1 0 0,-40 24-6 0 0,-1 0-1 0 0,1-1 0 0 0,-1 0 1 0 0,0 0-1 0 0,-1 0 0 0 0,8-12 1 0 0,24-46-1572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3.9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13264 0 0,'2'3'-1'0'0,"0"1"1"0"0,0 0 0 0 0,-1-1-1 0 0,2 8 1 0 0,2 2 12 0 0,12 38 137 0 0,19 94-1 0 0,-6 56 195 0 0,-17 59 472 0 0,-12-216-719 0 0,-1 10-1773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4.7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14064 0 0,'7'0'0'0'0,"7"0"0"0"0,11 8 0 0 0,0-3 128 0 0,5-5 8 0 0,7 4-8 0 0,6 7 8 0 0,-2-5 160 0 0,-6-1 0 0 0,-1 0 0 0 0,-1 4 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5.0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 12056 0 0,'3'0'0'0'0,"3"0"0"0"0,33-2 0 0 0,9 5 400 0 0,0 3 16 0 0,4 1-8 0 0,-1-3 8 0 0,-4-2 8 0 0,-3 1-8 0 0,1-1 8 0 0,2-7 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5.3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163 69 11552 0 0,'-15'19'53'0'0,"0"0"0"0"0,1 0 0 0 0,-20 41 0 0 0,-23 68 287 0 0,51-112-189 0 0,1 0 1 0 0,0 1-1 0 0,1 0 1 0 0,1 0 0 0 0,1 0-1 0 0,0 1 1 0 0,1-1-1 0 0,1 0 1 0 0,4 34-1 0 0,-2-39-52 0 0,0 0-1 0 0,1 0 1 0 0,0-1-1 0 0,1 1 1 0 0,1-1-1 0 0,-1 0 1 0 0,2 0-1 0 0,-1-1 1 0 0,2 1-1 0 0,-1-1 1 0 0,2 0-1 0 0,-1-1 1 0 0,1 0-1 0 0,18 16 1 0 0,-19-20-38 0 0,0 0 0 0 0,1 0 0 0 0,0-1-1 0 0,0 0 1 0 0,0-1 0 0 0,0 0 0 0 0,1 0 0 0 0,-1-1 0 0 0,1 0 0 0 0,0 0-1 0 0,17 1 1 0 0,-9-3 19 0 0,1 0-1 0 0,0-1 1 0 0,0 0-1 0 0,34-9 1 0 0,-29 4-27 0 0,0-1 0 0 0,-1 0-1 0 0,0-2 1 0 0,0-1 0 0 0,-1-1 0 0 0,-1-1 0 0 0,0 0-1 0 0,0-2 1 0 0,-1 0 0 0 0,-1-1 0 0 0,0-1 0 0 0,-1-1 0 0 0,-1 0-1 0 0,-1-1 1 0 0,22-33 0 0 0,-25 30-5 0 0,0-1 1 0 0,-2 0-1 0 0,0-1 0 0 0,-2 0 1 0 0,7-25-1 0 0,-11 27 3 0 0,0 1 0 0 0,-1-1-1 0 0,0 0 1 0 0,-2 1 0 0 0,-1-1 0 0 0,-3-25-1 0 0,2 37-9 0 0,0 1-1 0 0,-1-1 0 0 0,0 1 0 0 0,0 0 0 0 0,-7-16 0 0 0,6 19-16 0 0,0 1 0 0 0,0-1 1 0 0,0 1-1 0 0,0-1 0 0 0,-1 1 0 0 0,1 0 0 0 0,-1 0 1 0 0,0 1-1 0 0,0-1 0 0 0,-7-3 0 0 0,1 0 23 0 0,-1 2-1 0 0,0 0 1 0 0,0 0 0 0 0,0 1-1 0 0,0 0 1 0 0,-1 1 0 0 0,0 0-1 0 0,0 1 1 0 0,-20-1 0 0 0,12 2 15 0 0,1 1 1 0 0,-1 1-1 0 0,0 1 0 0 0,0 1 1 0 0,-21 6-1 0 0,-68 27-2212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5.8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77 5 16783 0 0,'0'0'0'0'0,"-28"0"0"0"0,8-1 160 0 0,7-2 16 0 0,7 2-8 0 0,1 5 0 0 0,2 2-112 0 0,1-2 8 0 0,2-1-16 0 0,3 19 16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6.1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264 473 16687 0 0,'-11'-1'0'0'0,"-20"-2"0"0"0,-6 2 0 0 0,7 5 384 0 0,9 4 0 0 0,7 4 0 0 0,5 0 8 0 0,5 3 120 0 0,6 3 0 0 0,0 2 0 0 0,10 4 8 0 0</inkml:trace>
  <inkml:trace contextRef="#ctx0" brushRef="#br0" timeOffset="1">1 24 16687 0 0,'0'0'0'0'0,"5"0"0"0"0,10 1 0 0 0,9-2 320 0 0,13-5 16 0 0,17-1-16 0 0,10-3 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6.4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576 37 18591 0 0,'-4'-4'0'0'0,"-3"-10"0"0"0,0 4 0 0 0,0 3 320 0 0,7 6 8 0 0,7 2 8 0 0,11 6 0 0 0,3 2 424 0 0,8 6 8 0 0,11 8 8 0 0,-2-1-8 0 0</inkml:trace>
  <inkml:trace contextRef="#ctx0" brushRef="#br0" timeOffset="1">3 362 17287 0 0,'0'0'0'0'0,"-3"2"0"0"0,7 5 0 0 0,1 1 600 0 0,5 3 0 0 0,6 4 0 0 0,-3-12 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6.8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 1315 16783 0 0,'-1'-1'0'0'0,"-3"-1"0"0"0,-3-11 0 0 0,1 0 200 0 0,8 4-8 0 0,9 11 8 0 0,17 5 0 0 0,13-3-160 0 0,5-13 16 0 0,11-16 0 0 0,4-24 0 0 0</inkml:trace>
  <inkml:trace contextRef="#ctx0" brushRef="#br0" timeOffset="1">1985 355 16879 0 0,'8'1'0'0'0,"15"2"0"0"0,22 1 0 0 0,13 7-8 0 0,11 1 0 0 0,19 1 0 0 0,7-15 8 0 0</inkml:trace>
  <inkml:trace contextRef="#ctx0" brushRef="#br0" timeOffset="2">4135 0 16783 0 0,'4'2'0'0'0,"7"2"0"0"0,13 6 0 0 0,7 7 72 0 0,5 9 8 0 0,14 13-8 0 0,7 17 8 0 0,1-1 48 0 0,-7-9 0 0 0,0-14-8 0 0,-13-16 16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7.15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2248 175 16687 0 0,'-16'-2'0'0'0,"-25"-6"0"0"0,-5 9 0 0 0,5 3 64 0 0,6 5-8 0 0,-1 13 8 0 0,-1 9 8 0 0,6 3 336 0 0,-4 7-8 0 0,-7 10 8 0 0,-11-12-8 0 0</inkml:trace>
  <inkml:trace contextRef="#ctx0" brushRef="#br0" timeOffset="1">29 13 16783 0 0,'-4'-2'0'0'0,"-9"-3"0"0"0,5-1 0 0 0,4 8 384 0 0,7 6 16 0 0,6 7-16 0 0,11 10 8 0 0,4 6 80 0 0,5-7 0 0 0,2-9 8 0 0,9-33-8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7.5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18191 0 0,'0'0'0'0'0,"20"3"0"0"0,6 6 80 0 0,14 6 16 0 0,17 8-8 0 0,16 12 0 0 0,2 5 8 0 0,-4-10 16 0 0,2-11-8 0 0,-1-20 8 0 0</inkml:trace>
  <inkml:trace contextRef="#ctx0" brushRef="#br0" timeOffset="1">1727 712 17383 0 0,'0'0'0'0'0,"48"45"0"0"0,8 11 8 0 0,6 4 0 0 0,10 8 8 0 0,-3-18-8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7.8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 7 14968 0 0,'0'0'0'0'0,"-18"-6"0"0"0,5 6 0 0 0,6 12 0 0 0,7 10 0 0 0,7 14 0 0 0,11 17 0 0 0</inkml:trace>
  <inkml:trace contextRef="#ctx0" brushRef="#br0" timeOffset="1">351 502 18087 0 0,'0'0'0'0'0,"0"15"0"0"0,11 7 0 0 0,6 5 80 0 0,15 3 8 0 0,21 5-8 0 0,4-13 8 0 0</inkml:trace>
  <inkml:trace contextRef="#ctx0" brushRef="#br0" timeOffset="2">1931 1553 19087 0 0,'-2'2'0'0'0,"-6"5"0"0"0,-1 12 0 0 0,2 2 224 0 0,7 3 8 0 0,4 10-8 0 0,7 11 8 0 0,7 4 72 0 0,1-6 0 0 0,2-5 0 0 0,-1-24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4.2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597 214 12056 0 0,'-5'-3'35'0'0,"0"0"-1"0"0,0 0 1 0 0,-5-5 0 0 0,6 5 5 0 0,0 0-1 0 0,0 1 1 0 0,0-1-1 0 0,0 1 1 0 0,0-1-1 0 0,-5-1 1 0 0,3 2 78 0 0,5 1-74 0 0,0 1 0 0 0,0-1 0 0 0,0 1 1 0 0,0 0-1 0 0,0-1 0 0 0,0 1 0 0 0,0 0 0 0 0,0 0 1 0 0,0 0-1 0 0,0 0 0 0 0,0-1 0 0 0,0 2 0 0 0,0-1 1 0 0,0 0-1 0 0,0 0 0 0 0,0 0 0 0 0,0 0 0 0 0,0 1 0 0 0,0-1 1 0 0,0 0-1 0 0,0 1 0 0 0,-2 0 0 0 0,-19 9 116 0 0,-1 1 0 0 0,2 0 1 0 0,-1 2-1 0 0,1 1 0 0 0,1 0 0 0 0,1 2 0 0 0,0 0 0 0 0,-24 27 0 0 0,13-9-46 0 0,2 2-1 0 0,2 1 0 0 0,-41 74 1 0 0,-23 77 16 0 0,77-155-114 0 0,2-1 0 0 0,2 2 0 0 0,-11 67 1 0 0,18-86-14 0 0,1-1 0 0 0,0 0 0 0 0,1 1 0 0 0,1-1 0 0 0,0 0 0 0 0,1 0 0 0 0,1 1 0 0 0,0-1 0 0 0,1-1 0 0 0,0 1 0 0 0,1 0 0 0 0,1-1 0 0 0,0 0 0 0 0,0-1 0 0 0,17 24 0 0 0,-14-25 0 0 0,0 0 1 0 0,1-1-1 0 0,0 0 1 0 0,1 0-1 0 0,0-1 1 0 0,1-1-1 0 0,-1 0 1 0 0,16 8-1 0 0,-7-7 11 0 0,-1 0-1 0 0,2-1 0 0 0,-1-1 0 0 0,37 7 0 0 0,-49-12-6 0 0,1-1-1 0 0,0-1 1 0 0,-1 0 0 0 0,1 0 0 0 0,10-1-1 0 0,42-11 46 0 0,-53 10-41 0 0,13-4 17 0 0,-1 0 1 0 0,0-2 0 0 0,-1-1-1 0 0,24-13 1 0 0,15-7 52 0 0,-26 14-17 0 0,-1-1 0 0 0,-1-2 1 0 0,51-39-1 0 0,-44 26 23 0 0,-2-1-1 0 0,39-46 1 0 0,-57 56-48 0 0,-1 0 1 0 0,0-1-1 0 0,-2 0 0 0 0,0-1 1 0 0,-2-1-1 0 0,16-44 1 0 0,-17 32 5 0 0,-1-1 0 0 0,-1 1 0 0 0,-3-2 0 0 0,3-44 0 0 0,-8 55-7 0 0,-2-1 0 0 0,0 1 0 0 0,-2 0 0 0 0,-1 0 1 0 0,-2 0-1 0 0,0 1 0 0 0,-2-1 0 0 0,-12-26 0 0 0,16 43-3 0 0,-2 1 1 0 0,1 1-1 0 0,-15-19 1 0 0,-23-24 93 0 0,37 46-118 0 0,-4-4 12 0 0,0 0 0 0 0,-1 1 0 0 0,0 0 0 0 0,0 1 0 0 0,-1 0 0 0 0,0 1 0 0 0,-1 0 0 0 0,-22-8 0 0 0,3 1 39 0 0,19 7-24 0 0,0 2 0 0 0,-1 0 0 0 0,-22-6-1 0 0,-62 0 136 0 0,76 10-130 0 0,8 0-5 0 0,1 1 0 0 0,-1 1-1 0 0,1 0 1 0 0,0 1 0 0 0,-1 0-1 0 0,1 1 1 0 0,0 1 0 0 0,1 0-1 0 0,-1 1 1 0 0,1 0-1 0 0,0 1 1 0 0,-12 7 0 0 0,22-12-31 0 0,0 1 1 0 0,0-1 0 0 0,0 1-1 0 0,0-1 1 0 0,0 1 0 0 0,1 0-1 0 0,-1 0 1 0 0,1-1-1 0 0,-1 1 1 0 0,1 0 0 0 0,0 0-1 0 0,0 1 1 0 0,0-1 0 0 0,0 0-1 0 0,-1 3 1 0 0,1-1 3 0 0,0 0 1 0 0,1 1-1 0 0,-1-1 1 0 0,1 0-1 0 0,0 1 1 0 0,0-1-1 0 0,1 8 1 0 0,1-2 6 0 0,0 0-1 0 0,0-1 1 0 0,1 0 0 0 0,1 1 0 0 0,-1-1 0 0 0,9 14-1 0 0,0-4 7 0 0,0-1-1 0 0,16 19 1 0 0,-21-29-16 0 0,1 0-1 0 0,0 0 1 0 0,0-1 0 0 0,1 0-1 0 0,0-1 1 0 0,11 7-1 0 0,-4-4 2 0 0,73 36 31 0 0,-76-40-33 0 0,0 0 0 0 0,0-1 0 0 0,0 0-1 0 0,1-1 1 0 0,17 2 0 0 0,51-1 222 0 0,-73-5-560 0 0,-1 1 0 0 0,0-1 0 0 0,0 0 0 0 0,0-1 0 0 0,0 0 0 0 0,0 0 0 0 0,10-4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8.1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1144 1 18695 0 0,'-1'6'0'0'0,"-6"14"0"0"0,1 9 0 0 0,4 9 128 0 0,5 3 8 0 0,5 6-16 0 0,0 0 16 0 0</inkml:trace>
  <inkml:trace contextRef="#ctx0" brushRef="#br0" timeOffset="1">72 501 18191 0 0,'-6'3'0'0'0,"-11"4"0"0"0,-3 5 0 0 0,6-1 112 0 0,6-3-8 0 0,3 0 8 0 0,4 3-8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8.5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1 806 19399 0 0,'0'0'0'0'0,"2"0"0"0"0,7-6 0 0 0,11-3 336 0 0,17-7 8 0 0,25-10-8 0 0,20-12 16 0 0</inkml:trace>
  <inkml:trace contextRef="#ctx0" brushRef="#br0" timeOffset="1">1152 0 19799 0 0,'-3'0'0'0'0,"-2"0"0"0"0,1 4 0 0 0,0 1 336 0 0,1 0 0 0 0,3 5 8 0 0,-2-1 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8.8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466 2330 20599 0 0,'-9'-4'0'0'0,"-17"-8"0"0"0,-1-6 0 0 0,6 5 152 0 0,10 4 8 0 0,5 4-8 0 0,16-6 8 0 0,9-2-64 0 0,6-4 0 0 0,5-10 0 0 0,28-35 8 0 0</inkml:trace>
  <inkml:trace contextRef="#ctx0" brushRef="#br0" timeOffset="1">466 1225 18191 0 0,'-11'-5'0'0'0,"-18"-7"0"0"0,0-1 0 0 0,4 6 88 0 0,6 4 16 0 0,4 1-8 0 0,1 1 0 0 0,3 1 96 0 0,3 0 8 0 0,0-1-16 0 0,-10-21 16 0 0</inkml:trace>
  <inkml:trace contextRef="#ctx0" brushRef="#br0" timeOffset="2">11 30 17687 0 0,'-1'-3'0'0'0,"-5"-5"0"0"0,2 5 0 0 0,4 0 152 0 0,7 1 0 0 0,8-1 8 0 0,7-5-8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9.2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1381 13 18791 0 0,'-2'-2'0'0'0,"-8"-1"0"0"0,4-4 0 0 0,0 7 176 0 0,1 7-8 0 0,-2 4 0 0 0,-3 11 16 0 0,-2 4 120 0 0,-5 2 8 0 0,-6 8-8 0 0,-5-13 16 0 0</inkml:trace>
  <inkml:trace contextRef="#ctx0" brushRef="#br0" timeOffset="1">96 370 17687 0 0,'-4'2'0'0'0,"-7"6"0"0"0,-1 8 0 0 0,2 8 520 0 0,3 6 8 0 0,0 11-8 0 0,-1 8 8 0 0,-1 2-136 0 0,-1-9 16 0 0,2-4-8 0 0,-1-19 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9.5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634 1486 18895 0 0,'-7'-3'0'0'0,"-12"-6"0"0"0,2-2 0 0 0,-9 3 3648 0 0,33 16-2896 0 0,2 0-592 0 0,1-7 0 0 0,0-7 0 0 0,8-31 0 0 0</inkml:trace>
  <inkml:trace contextRef="#ctx0" brushRef="#br0" timeOffset="1">890 11 19495 0 0,'-1'-2'0'0'0,"-3"-2"0"0"0,-3-1 1488 0 0,4 8-984 0 0,2-1-72 0 0,0 2 0 0 0,-2 3 0 0 0,-12 35 8 0 0,-3 6-336 0 0,-1-3 8 0 0,-4-3-8 0 0,1-13 16 0 0</inkml:trace>
  <inkml:trace contextRef="#ctx0" brushRef="#br0" timeOffset="2">114 140 17687 0 0,'-3'4'0'0'0,"-3"7"0"0"0,-4 13 0 0 0,2 8 288 0 0,-1 10 8 0 0,-1 12-8 0 0,-2 11 8 0 0,-2 0 40 0 0,2 2 0 0 0,-1 7 8 0 0,-3 0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1:59.8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460 1107 18695 0 0,'-2'4'0'0'0,"-2"5"0"0"0,-1 11 0 0 0,-1 2 352 0 0,1 6 0 0 0,-2 6-8 0 0,0 5 16 0 0,-3-3 152 0 0,-1-7 8 0 0,0 4 0 0 0,0-13 0 0 0</inkml:trace>
  <inkml:trace contextRef="#ctx0" brushRef="#br0" timeOffset="1">125 126 20303 0 0,'-9'-10'0'0'0,"-16"-15"0"0"0,-1-5 0 0 0,4 7 376 0 0,7 9 0 0 0,4 4 0 0 0,-5-3 2816 0 0,16 14-2896 0 0,0-2 0 0 0,5 5 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00.2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1000 1 17983 0 0,'-4'0'0'0'0,"-6"0"0"0"0,-1 2 0 0 0,-1 3 472 0 0,-2 9-8 0 0,1 7 0 0 0,-2 13 16 0 0,-6 12 144 0 0,-2 3 8 0 0,-2 14 0 0 0,-1 9 0 0 0</inkml:trace>
  <inkml:trace contextRef="#ctx0" brushRef="#br0" timeOffset="1">1 1280 17983 0 0,'0'2'0'0'0,"0"4"0"0"0,3 14 0 0 0,4 6 472 0 0,4 8-8 0 0,7 9 0 0 0,4 6 16 0 0,5-1-112 0 0,3-3 8 0 0,6 2 0 0 0,6 6 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00.5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1552 801 16575 0 0,'-4'6'0'0'0,"-9"10"0"0"0,-3 11 0 0 0,-2 6 424 0 0,0 2 0 0 0,-1 6-8 0 0,-1 15 16 0 0,-2-6 0 0 0,4-4 8 0 0,-6 7 0 0 0,1 4 0 0 0,-1-5-248 0 0,-2-6-8 0 0,-5 0 8 0 0,-5-8 0 0 0</inkml:trace>
  <inkml:trace contextRef="#ctx0" brushRef="#br0" timeOffset="1">358 87 17791 0 0,'-11'-7'0'0'0,"-25"-14"0"0"0,-5 3 0 0 0,4 2 224 0 0,7 3 8 0 0,2 5-8 0 0,10 5 8 0 0,-2 2 272 0 0,3 5 8 0 0,-1 6 0 0 0,-2 11 0 0 0,0 2-264 0 0,1 3 8 0 0,0 6-8 0 0,-4-11 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00.8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824 0 18791 0 0,'-3'0'0'0'0,"-8"0"0"0"0,2 9 0 0 0,5-3 224 0 0,4 8 16 0 0,4 10-8 0 0,8 8 0 0 0,8 8 208 0 0,7 6 0 0 0,14 5 0 0 0,4 5 8 0 0,0-3-272 0 0,-2-9 8 0 0,0-2-8 0 0,5-11 8 0 0</inkml:trace>
  <inkml:trace contextRef="#ctx0" brushRef="#br0" timeOffset="1">1706 1467 18791 0 0,'-4'5'0'0'0,"-9"9"0"0"0,-2 9 0 0 0,-1 9 320 0 0,1 5-8 0 0,1 5 0 0 0,5 7 16 0 0,-4 0 128 0 0,0-2 0 0 0,-2 6 0 0 0,-1 2 8 0 0</inkml:trace>
  <inkml:trace contextRef="#ctx0" brushRef="#br0" timeOffset="2">263 1793 16783 0 0,'-11'5'0'0'0,"-19"8"0"0"0,-8 5 0 0 0,1 7 520 0 0,7 3 8 0 0,1 5-8 0 0,5 3 16 0 0,5-1 96 0 0,5 1 16 0 0,1 5 0 0 0,2 5 0 0 0,6-7-424 0 0,4-1 8 0 0,1 4-8 0 0,1-5 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01.2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114 1 17487 0 0,'2'11'0'0'0,"3"18"0"0"0,3 8 0 0 0,3 8 336 0 0,5 3 8 0 0,8 3-8 0 0,7 3 8 0 0,4-5 48 0 0,1-7 16 0 0,4 2-16 0 0,3 4 16 0 0</inkml:trace>
  <inkml:trace contextRef="#ctx0" brushRef="#br0" timeOffset="1">312 1018 16575 0 0,'-8'3'0'0'0,"-12"3"0"0"0,-7 8 0 0 0,1-1 328 0 0,2-3-8 0 0,-2 4 0 0 0,-2 2 8 0 0,0-9 248 0 0,5-4-8 0 0,1-2 8 0 0,1 1 8 0 0,7-9-360 0 0,-1-13 8 0 0,1-8-8 0 0,-1-13 16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4.6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13168 0 0,'1'4'0'0'0,"6"8"0"0"0,5 13 0 0 0,-1 7 48 0 0,-1 3 8 0 0,-2 13 0 0 0,-2 7 0 0 0,-6-6 168 0 0,0-2 0 0 0,-3 5 0 0 0,-5 3 0 0 0,1-3-8 0 0,-1-6 8 0 0,-3 5-8 0 0,0-2 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01.5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674 2006 15976 0 0,'-10'1'0'0'0,"-16"5"0"0"0,-8 4 0 0 0,2 4 312 0 0,4-1 15 0 0,-1 3-15 0 0,-1 0 8 0 0,3-1 480 0 0,5-4 8 0 0,0-1-8 0 0,4 1 8 0 0,4-7-328 0 0,-1-5-8 0 0,3-5 8 0 0,2-7-8 0 0</inkml:trace>
  <inkml:trace contextRef="#ctx0" brushRef="#br0" timeOffset="1">135 1572 17887 0 0,'-23'5'114'0'0,"17"-4"-23"0"0,0 0 0 0 0,1 0 0 0 0,-1 1 0 0 0,1 0 0 0 0,0 0-1 0 0,-1 0 1 0 0,1 0 0 0 0,0 1 0 0 0,0 0 0 0 0,-6 5 0 0 0,-17 17 1134 0 0,26-23-1006 0 0,0 0 0 0 0,0 1 0 0 0,0-1 0 0 0,0 1 0 0 0,1 0 0 0 0,-1 0 0 0 0,1 0 0 0 0,0-1-1 0 0,-2 6 1 0 0,3-7-172 0 0,0-1-1 0 0,0 1 0 0 0,0-1 0 0 0,-1 1 0 0 0,1-1 0 0 0,0 1 1 0 0,1-1-1 0 0,-1 1 0 0 0,0-1 0 0 0,0 1 0 0 0,0-1 1 0 0,0 1-1 0 0,0-1 0 0 0,0 1 0 0 0,1-1 0 0 0,-1 1 1 0 0,0-1-1 0 0,0 1 0 0 0,1-1 0 0 0,-1 1 0 0 0,0-1 1 0 0,1 1-1 0 0,-1-1 0 0 0,0 0 0 0 0,1 1 0 0 0,-1-1 1 0 0,2 1-1 0 0,-2 0-5 0 0,1-1 1 0 0,0 0-1 0 0,0 1 1 0 0,0-1-1 0 0,0 0 1 0 0,0 1-1 0 0,1-1 1 0 0,-1 0-1 0 0,0 0 1 0 0,0 0-1 0 0,0 0 1 0 0,0 0-1 0 0,0 0 0 0 0,0 0 1 0 0,0 0-1 0 0,1-1 1 0 0,6-1 23 0 0,0-1 0 0 0,0 0 1 0 0,0 0-1 0 0,-1-1 0 0 0,1 0 1 0 0,-1 0-1 0 0,0-1 0 0 0,11-9 0 0 0,-9 6-40 0 0,0 0 0 0 0,-1-1 0 0 0,0-1-1 0 0,0 1 1 0 0,11-20 0 0 0,10-29-3096 0 0</inkml:trace>
  <inkml:trace contextRef="#ctx0" brushRef="#br0" timeOffset="2">589 7 18391 0 0,'-11'-6'3160'0'0,"15"15"-2608"0"0,3 1-136 0 0,1-2 8 0 0,0-1 0 0 0,18 5-8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01.8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18 128 18591 0 0,'-2'-1'0'0'0,"-5"-3"0"0"0,-2 2 992 0 0,9 9-488 0 0,3 3 0 0 0,5 1 168 0 0,8 2 8 0 0,6 3 8 0 0,31 18-8 0 0,9 1-360 0 0,2-14 8 0 0,2-21-8 0 0,-7-22 16 0 0</inkml:trace>
  <inkml:trace contextRef="#ctx0" brushRef="#br0" timeOffset="1">1566 1 18487 0 0,'4'0'0'0'0,"9"0"0"0"0,5 2 0 0 0,7 5 512 0 0,10 8 8 0 0,16 12 0 0 0,12 11 0 0 0,1 14-56 0 0,-4 11-8 0 0,-3 17 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08.8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52 13864 0 0,'0'0'0'0'0,"14"-17"-96"0"0,6 6 40 0 0,4-12 16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09.1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829 191 13464 0 0,'-5'0'0'0'0,"-6"0"0"0"0,4 2 0 0 0,3-4-112 0 0,2-3 16 0 0,2-3 0 0 0,2-10-8 0 0</inkml:trace>
  <inkml:trace contextRef="#ctx0" brushRef="#br0" timeOffset="1">153 58 10448 0 0,'-11'-1'0'0'0,"-22"-3"0"0"0,-3-6 0 0 0,6 2 0 0 0,11 2 0 0 0,4-5 0 0 0,7-6 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09.4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644 452 15176 0 0,'-10'1'0'0'0,"-17"3"0"0"0,-3 0 0 0 0,5 3 16 0 0,8-2 16 0 0,3-1-8 0 0,6-2 0 0 0,7 1 96 0 0,4-2 8 0 0,3-3-16 0 0,18-19 16 0 0</inkml:trace>
  <inkml:trace contextRef="#ctx0" brushRef="#br0" timeOffset="1">1 35 8136 0 0,'1'-4'0'0'0,"4"-7"0"0"0,4-8 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17.5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0 375 11856 0 0,'127'-19'81'0'0,"219"-25"404"0"0,181-7 1126 0 0,-103 9-323 0 0,57-11-33 0 0,53-5-409 0 0,96 8-157 0 0,232-3 39 0 0,-619 50-508 0 0,-63 1-62 0 0,41 6 58 0 0,-41 16-48 0 0,-149-16-85 0 0,54 13-1 0 0,-43-4-2537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2:31.8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1 637 11352 0 0,'2'3'33'0'0,"0"0"0"0"0,1 0 0 0 0,0 0 0 0 0,-1 0 0 0 0,1 0 0 0 0,0 0 0 0 0,0-1 0 0 0,0 0 0 0 0,0 0 0 0 0,1 0 1 0 0,-1 0-1 0 0,1 0 0 0 0,-1 0 0 0 0,1-1 0 0 0,6 2 0 0 0,5-1 147 0 0,0-1 0 0 0,1 0 0 0 0,-1-1 0 0 0,1-1-1 0 0,-1 0 1 0 0,1-1 0 0 0,-1-1 0 0 0,0 0 0 0 0,0-1 0 0 0,17-7 0 0 0,18-10 451 0 0,74-41 1 0 0,-106 52-603 0 0,173-102 516 0 0,-57 32-294 0 0,348-194-23 0 0,-312 178-2206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0.4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63 72 6328 0 0,'-5'-3'6'0'0,"0"1"30"0"0,1-1-1 0 0,0 1 0 0 0,-1-1 0 0 0,1-1 0 0 0,0 1 1 0 0,1 0-1 0 0,-1-1 0 0 0,1 0 0 0 0,-6-7 0 0 0,9 11-14 0 0,0-1 0 0 0,-1 0 0 0 0,1 1-1 0 0,0-1 1 0 0,-1 0 0 0 0,1 1-1 0 0,-1-1 1 0 0,1 1 0 0 0,-1-1-1 0 0,1 1 1 0 0,-1-1 0 0 0,1 1 0 0 0,-1-1-1 0 0,1 1 1 0 0,-1 0 0 0 0,0-1-1 0 0,1 1 1 0 0,-2-1 0 0 0,2 1-9 0 0,0 1-1 0 0,0-1 1 0 0,0 0 0 0 0,0 0-1 0 0,0 0 1 0 0,0 0 0 0 0,0 0 0 0 0,0 0-1 0 0,-1 0 1 0 0,1 0 0 0 0,0 0 0 0 0,0 0-1 0 0,0 0 1 0 0,0-1 0 0 0,0 1 0 0 0,0 0-1 0 0,0 0 1 0 0,0 0 0 0 0,0 0 0 0 0,-1 0 82 0 0,1 0-83 0 0,0 0 1 0 0,0 0 0 0 0,0 0-1 0 0,0 0 1 0 0,0 0 0 0 0,0 0 0 0 0,0-1-1 0 0,0 1 1 0 0,0 0 0 0 0,0 0 0 0 0,0 0-1 0 0,0 0 1 0 0,0 0 0 0 0,0 0 0 0 0,0 0-1 0 0,0 0 1 0 0,0 0 0 0 0,0 0 0 0 0,0 0-1 0 0,0 0 1 0 0,0-1 0 0 0,0 1 0 0 0,0 0-1 0 0,0 0 1 0 0,0 0 0 0 0,0 0 0 0 0,0 0-1 0 0,0 0 1 0 0,0 0 0 0 0,8-2 509 0 0,16-4-114 0 0,-17 4-294 0 0,0 0 0 0 0,1 0-1 0 0,-1 1 1 0 0,1 0-1 0 0,-1 0 1 0 0,1 1-1 0 0,-1 0 1 0 0,1 0 0 0 0,-1 1-1 0 0,15 3 1 0 0,-8 1 26 0 0,-1 1 1 0 0,1 0-1 0 0,-1 1 1 0 0,19 13 0 0 0,-8-3 87 0 0,29 28 1 0 0,-36-27-114 0 0,0 0 1 0 0,-1 2-1 0 0,22 32 0 0 0,33 70 190 0 0,-58-99-244 0 0,91 168-1236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0.7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17 272 8536 0 0,'-3'-6'2'0'0,"-10"-23"189"0"0,13 28-181 0 0,0 0 0 0 0,0 1 0 0 0,0-1 0 0 0,0 0-1 0 0,0 1 1 0 0,0-1 0 0 0,0 0 0 0 0,0 1 0 0 0,1-1 0 0 0,-1 1 0 0 0,0-1-1 0 0,0 0 1 0 0,1 1 0 0 0,-1-1 0 0 0,0 1 0 0 0,1-1 0 0 0,-1 1 0 0 0,1-1 0 0 0,-1 1-1 0 0,1-1 1 0 0,10-10 214 0 0,1 4-27 0 0,0 0 1 0 0,24-11 0 0 0,-20 11-123 0 0,53-24 317 0 0,94-30 1 0 0,-114 46-243 0 0,67-31 0 0 0,-73 25-1449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1.1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0 382 7528 0 0,'1'0'16'0'0,"-1"1"0"0"0,0-1 0 0 0,1 1 1 0 0,-1 0-1 0 0,1-1 0 0 0,-1 1 0 0 0,1-1 0 0 0,-1 1 1 0 0,1-1-1 0 0,-1 1 0 0 0,1-1 0 0 0,-1 0 0 0 0,1 1 1 0 0,-1-1-1 0 0,1 0 0 0 0,0 1 0 0 0,-1-1 0 0 0,1 0 1 0 0,0 0-1 0 0,-1 1 0 0 0,1-1 0 0 0,0 0 0 0 0,-1 0 1 0 0,1 0-1 0 0,0 0 0 0 0,0 0 0 0 0,26 2 517 0 0,-22-3-486 0 0,1 0 0 0 0,0 0 0 0 0,0 0 0 0 0,0-1 0 0 0,-1 0 0 0 0,1 0 0 0 0,-1 0 0 0 0,1-1 0 0 0,-1 1 0 0 0,0-2 0 0 0,8-5 0 0 0,8-7 106 0 0,23-23 1 0 0,-37 32-129 0 0,0 0-3 0 0,1-1-1 0 0,-1 0 1 0 0,-1-1-1 0 0,0 1 1 0 0,0-1 0 0 0,0 0-1 0 0,-1-1 1 0 0,-1 1-1 0 0,1-1 1 0 0,-1 0-1 0 0,-1 0 1 0 0,0-1-1 0 0,-1 1 1 0 0,0 0-1 0 0,0-1 1 0 0,-1 0-1 0 0,0 1 1 0 0,-1-1-1 0 0,-1 0 1 0 0,-2-17-1 0 0,2 12-14 0 0,-2-9 0 0 0,3 24-6 0 0,0 0-1 0 0,0-1 0 0 0,0 1 0 0 0,-1 0 0 0 0,1 0 1 0 0,-1 0-1 0 0,1 0 0 0 0,-1 0 0 0 0,1 0 0 0 0,-1 0 0 0 0,0 0 1 0 0,1 1-1 0 0,-1-1 0 0 0,0 0 0 0 0,0 0 0 0 0,1 0 1 0 0,-3 0-1 0 0,-8-6 1 0 0,-8-5 3 0 0,17 11-4 0 0,1 1 0 0 0,0-1 1 0 0,0 1-1 0 0,-1 0 0 0 0,1 0 0 0 0,0-1 0 0 0,-1 1 0 0 0,1 0 1 0 0,0 0-1 0 0,-1 0 0 0 0,1 0 0 0 0,0 1 0 0 0,-1-1 0 0 0,1 0 1 0 0,-2 1-1 0 0,-6 2 1 0 0,1 1 1 0 0,0 0-1 0 0,0 1 1 0 0,1-1-1 0 0,-1 1 0 0 0,1 1 1 0 0,0-1-1 0 0,0 1 1 0 0,1 1-1 0 0,-11 12 1 0 0,9-8 6 0 0,0 0-1 0 0,1 0 1 0 0,0 0 0 0 0,1 1 0 0 0,0 0 0 0 0,-7 22-1 0 0,6-6 39 0 0,2 1 0 0 0,-5 51-1 0 0,9-61 11 0 0,1-1-1 0 0,1 1 0 0 0,1-1 0 0 0,0 0 0 0 0,8 28 0 0 0,-7-37-1 0 0,1 1 0 0 0,0-1 0 0 0,0 1 0 0 0,1-1 0 0 0,11 15-1 0 0,-3-8 157 0 0,28 29-1 0 0,-31-36-126 0 0,1-1 1 0 0,0 0 0 0 0,0-1-1 0 0,0 0 1 0 0,1 0-1 0 0,16 5 1 0 0,-25-11-190 0 0,0 0 0 0 0,0 0-1 0 0,0-1 1 0 0,0 1 0 0 0,1-1 0 0 0,-1 0-1 0 0,0 0 1 0 0,0 0 0 0 0,1 0 0 0 0,-1-1 0 0 0,5 0-1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5.0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12664 0 0,'0'2'0'0'0,"0"-1"0"0"0,0 0 0 0 0,0 0 0 0 0,1 0 0 0 0,-1 0 0 0 0,0 0 0 0 0,0 0 0 0 0,1 0 0 0 0,-1 0 0 0 0,0 0 0 0 0,1 0 0 0 0,-1 0 0 0 0,2 0 0 0 0,41 82 460 0 0,4-3 1 0 0,99 129 0 0 0,-80-134 272 0 0,104 94 0 0 0,-86-95-399 0 0,53 53 28 0 0,-39-17-107 0 0,-89-99-226 0 0,15 13 29 0 0,-18-19-32 0 0,-1 0 1 0 0,1 1 0 0 0,-1-1 0 0 0,-1 1-1 0 0,8 12 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1.4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 1 7832 0 0,'-1'0'3'0'0,"0"0"-1"0"0,0 0 1 0 0,0 1 0 0 0,0-1 0 0 0,-1 1 0 0 0,1-1 0 0 0,0 1-1 0 0,0-1 1 0 0,0 1 0 0 0,0 0 0 0 0,0 0 0 0 0,0-1-1 0 0,0 1 1 0 0,0 0 0 0 0,1 0 0 0 0,-1 0 0 0 0,-1 2 0 0 0,-7 6 56 0 0,8-8-44 0 0,0 0 0 0 0,0 0 0 0 0,0 0 0 0 0,0 1 0 0 0,0-1 0 0 0,0 0 0 0 0,0 1 0 0 0,1-1 0 0 0,-1 1 0 0 0,1-1 0 0 0,-1 1 0 0 0,1-1 0 0 0,-1 1 0 0 0,1 0 0 0 0,-1 2 0 0 0,1 27 164 0 0,1-22-86 0 0,0 1 22 0 0,0-1 0 0 0,1 0 0 0 0,4 14 0 0 0,2 13 124 0 0,-5-15-140 0 0,1-1 0 0 0,1 1 1 0 0,1-1-1 0 0,12 27 0 0 0,-7-22-47 0 0,47 117 271 0 0,-55-129-282 0 0,0-1 1 0 0,-1 1-1 0 0,0 0 1 0 0,0 21 0 0 0,-1-7 62 0 0,-1-9-10 0 0,-1 0 0 0 0,0 0 0 0 0,-1 0 0 0 0,-7 23 0 0 0,4-26 35 0 0,4-12-291 0 0,0 0 1 0 0,0 0 0 0 0,0 0 0 0 0,0 0 0 0 0,1 0 0 0 0,-1 4-1 0 0</inkml:trace>
  <inkml:trace contextRef="#ctx0" brushRef="#br0" timeOffset="1">190 202 5720 0 0,'0'0'0'0'0,"0"0"0"0"0,0-1 0 0 0,0 1 0 0 0,0 0 0 0 0,0-1 0 0 0,0 1 0 0 0,0 0 0 0 0,0-1 0 0 0,0 1-1 0 0,1 0 1 0 0,-1-1 0 0 0,0 1 0 0 0,0 0 0 0 0,0 0 0 0 0,1-1 0 0 0,-1 1 0 0 0,0 0 0 0 0,0 0 0 0 0,1-1 0 0 0,-1 1 0 0 0,0 0 0 0 0,1 0 0 0 0,-1 0 0 0 0,0-1 0 0 0,0 1 0 0 0,1 0 0 0 0,11-3 23 0 0,-4 1 57 0 0,-6 1-58 0 0,1 0-1 0 0,-1 1 0 0 0,0-1 0 0 0,1 0 1 0 0,-1 1-1 0 0,1 0 0 0 0,-1-1 0 0 0,0 1 0 0 0,1 0 1 0 0,-1 0-1 0 0,1 0 0 0 0,-1 1 0 0 0,1-1 0 0 0,-1 0 1 0 0,1 1-1 0 0,-1 0 0 0 0,0 0 0 0 0,1-1 1 0 0,-1 1-1 0 0,0 1 0 0 0,3 1 0 0 0,26 7 320 0 0,-25-7-308 0 0,-1 0-1 0 0,1 1 1 0 0,-1 0-1 0 0,0-1 1 0 0,0 2-1 0 0,-1-1 1 0 0,1 0-1 0 0,-1 1 1 0 0,0 0-1 0 0,5 8 1 0 0,4 7 112 0 0,15 33 0 0 0,-14-25-34 0 0,2 3 102 0 0,16 48 1 0 0,-28-66-160 0 0,2 6 99 0 0,1-1-1 0 0,17 32 1 0 0,-18-42-1105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1.8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0 460 9344 0 0,'1'0'0'0'0,"2"0"0"0"0,12-2 0 0 0,6-12 72 0 0,10-5 8 0 0,15-7 0 0 0,13 0 0 0 0,4-8 112 0 0,5-4-8 0 0,12-2 8 0 0,1-3 0 0 0,-4-2-152 0 0,-11 0 0 0 0,1-12 0 0 0,-10-14 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2.2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87 0 11856 0 0,'6'15'40'0'0,"-1"-1"0"0"0,2-1 1 0 0,10 17-1 0 0,181 302 741 0 0,-160-267-634 0 0,27 44 84 0 0,-58-99-483 0 0,0 1 0 0 0,-1 0 0 0 0,-1 0 0 0 0,0 1 0 0 0,8 23 0 0 0</inkml:trace>
  <inkml:trace contextRef="#ctx0" brushRef="#br0" timeOffset="1">0 478 9144 0 0,'3'-3'0'0'0,"0"-2"0"0"0,9-11 0 0 0,7-3 168 0 0,5 1 16 0 0,7-1-8 0 0,26-13 8 0 0,2 1 160 0 0,-1 7 8 0 0,0 1 0 0 0,-1 5 0 0 0,2 2-192 0 0,-4 0 8 0 0,-5-4 8 0 0,-4 4-8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2.5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152 331 9144 0 0,'5'-3'0'0'0,"-1"0"1"0"0,0 0 0 0 0,0 0-1 0 0,0-1 1 0 0,0 1 0 0 0,5-8-1 0 0,0 1 4 0 0,2-1 2 0 0,1-2 8 0 0,11-14-1 0 0,-19 22-5 0 0,-1 1 0 0 0,0-1 0 0 0,0 0 0 0 0,-1-1 0 0 0,1 1 0 0 0,2-11 0 0 0,-1 3 11 0 0,-2 8 3 0 0,-1-1 0 0 0,1 1-1 0 0,-1-1 1 0 0,0 0 0 0 0,-1 1 0 0 0,1-1-1 0 0,-1 0 1 0 0,-1-8 0 0 0,-1 1 31 0 0,2 10-34 0 0,0-1 1 0 0,0 1-1 0 0,-1 0 1 0 0,0-1-1 0 0,1 1 1 0 0,-1 0-1 0 0,0 0 1 0 0,0 0-1 0 0,-1 0 1 0 0,1 0-1 0 0,-1 0 1 0 0,1 0-1 0 0,-1 0 1 0 0,-4-4-1 0 0,-6-5 35 0 0,5 5-7 0 0,1 1-1 0 0,-2 0 1 0 0,-14-11 0 0 0,20 16-36 0 0,-1-1 1 0 0,1 1-1 0 0,-1 0 1 0 0,1 0 0 0 0,-1 0-1 0 0,1 1 1 0 0,-1-1 0 0 0,1 0-1 0 0,-1 1 1 0 0,0 0 0 0 0,1-1-1 0 0,-1 1 1 0 0,0 0 0 0 0,1 1-1 0 0,-1-1 1 0 0,1 0-1 0 0,-1 1 1 0 0,0-1 0 0 0,-2 2-1 0 0,-1 1 8 0 0,0-1-1 0 0,0 1 0 0 0,1 0 0 0 0,0 0 0 0 0,-1 0 0 0 0,1 1 1 0 0,0 0-1 0 0,1 0 0 0 0,-1 0 0 0 0,1 1 0 0 0,0 0 1 0 0,0-1-1 0 0,-5 9 0 0 0,-3 11 69 0 0,1 1 0 0 0,1 0 1 0 0,1 0-1 0 0,2 0 0 0 0,0 1 0 0 0,2 1 0 0 0,-4 49 0 0 0,8-65-37 0 0,1 0 0 0 0,1 1-1 0 0,0-1 1 0 0,1 0 0 0 0,0 0 0 0 0,0 0-1 0 0,1 0 1 0 0,6 13 0 0 0,-3-9 41 0 0,1-1 1 0 0,1-1 0 0 0,0 1 0 0 0,1-1 0 0 0,15 17 0 0 0,-19-24-51 0 0,0 0 1 0 0,0 0-1 0 0,1 0 0 0 0,0-1 1 0 0,0 0-1 0 0,0 0 0 0 0,1 0 1 0 0,0-1-1 0 0,0 0 0 0 0,12 5 1 0 0,-7-5 15 0 0,-1 0-1 0 0,1-1 1 0 0,1-1 0 0 0,14 2 0 0 0,-19-4-27 0 0,0 0-1 0 0,0-1 1 0 0,0 1 0 0 0,0-2-1 0 0,0 1 1 0 0,0-1-1 0 0,14-5 1 0 0,45-24-1498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2.85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14 284 10344 0 0,'1'7'7'0'0,"0"0"1"0"0,0 0 0 0 0,-2 11 0 0 0,2 12 55 0 0,20 93 362 0 0,-11-77-76 0 0,4 55 0 0 0,-13-79-240 0 0,3 74 247 0 0,-5-84-333 0 0,0 0 0 0 0,-1-1 0 0 0,0 1 0 0 0,0-1-1 0 0,-1 1 1 0 0,-5 10 0 0 0,-2 2 22 0 0,5-15-12 0 0,1 1-1 0 0,-6 20 1 0 0,9-27-21 0 0,0 0 0 0 0,0 0 0 0 0,0 0 0 0 0,0 0 0 0 0,-1 0 0 0 0,-2 4 0 0 0,-3 5 8 0 0,7-12-47 0 0,0 0-1 0 0,0 1 1 0 0,0-1 0 0 0,-1 0-1 0 0,1 0 1 0 0,0 1 0 0 0,0-1-1 0 0,0 0 1 0 0,0 0 0 0 0,0 1-1 0 0,0-1 1 0 0,0 0 0 0 0,0 0-1 0 0,0 1 1 0 0,1-1-1 0 0,-1 0 1 0 0,0 0 0 0 0,0 1-1 0 0,0-1 1 0 0,0 0 0 0 0,0 0-1 0 0,0 1 1 0 0,0-1 0 0 0,1 0-1 0 0,-1 0 1 0 0,0 0 0 0 0,0 1-1 0 0,0-1 1 0 0,0 0 0 0 0,1 0-1 0 0,-1 0 1 0 0,0 0 0 0 0,0 1-1 0 0,1-1 1 0 0,-1 0 0 0 0,0 0-1 0 0,0 0 1 0 0,0 0 0 0 0,1 0-1 0 0,-1 0 1 0 0,0 0 0 0 0,0 0-1 0 0,1 0 1 0 0,-1 0 0 0 0,0 0-1 0 0,1 0 1 0 0,-1 0 0 0 0,0 0-1 0 0,0 0 1 0 0,1 0 0 0 0,-1 0-1 0 0,0 0 1 0 0,0 0-1 0 0,1 0 1 0 0</inkml:trace>
  <inkml:trace contextRef="#ctx0" brushRef="#br0" timeOffset="1">493 1 8640 0 0,'4'6'0'0'0,"5"5"0"0"0,3 10 0 0 0,3 6 128 0 0,0 3 0 0 0,-1 9-8 0 0,5 8 8 0 0,-2 0 216 0 0,-5 0-8 0 0,-4 3 8 0 0,0 5 8 0 0,-5 2-64 0 0,-3-5 0 0 0,-3 1-8 0 0,-2 4 16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3.1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13 10248 0 0,'1'3'0'0'0,"7"0"0"0"0,7-3 0 0 0,4 0 160 0 0,6 1 16 0 0,16-1-8 0 0,24-4 0 0 0,5 1 160 0 0,5 1-8 0 0,19-1 0 0 0,11-4 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3.5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7328 0 0,'1'31'162'0'0,"1"-1"1"0"0,2 1-1 0 0,12 49 0 0 0,35 85 1015 0 0,-14-48-653 0 0,-22-76-126 0 0,1 0 0 0 0,30 54 0 0 0,-18-38-166 0 0,-20-40-509 0 0,-1 0 0 0 0,0 1 1 0 0,6 32-1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3.8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13 398 10040 0 0,'-1'0'2'0'0,"0"-1"0"0"0,1 1 0 0 0,-1 0 1 0 0,1 0-1 0 0,-1-1 0 0 0,0 1 0 0 0,1 0 1 0 0,-1-1-1 0 0,1 1 0 0 0,-1 0 0 0 0,1-1 1 0 0,-1 1-1 0 0,1-1 0 0 0,-1 1 0 0 0,1-1 1 0 0,0 1-1 0 0,-1-1 0 0 0,1 1 0 0 0,0-1 0 0 0,-1 1 1 0 0,1-1-1 0 0,0 0 0 0 0,0 1 0 0 0,-1-1 1 0 0,1 1-1 0 0,0-1 0 0 0,0 0 0 0 0,0 1 1 0 0,0-1-1 0 0,0 0 0 0 0,0 1 0 0 0,0-1 1 0 0,0 0-1 0 0,0 1 0 0 0,0-1 0 0 0,0 0 1 0 0,0 1-1 0 0,1-1 0 0 0,-1 1 0 0 0,0-1 0 0 0,0 0 1 0 0,1 1-1 0 0,-1-1 0 0 0,2-2 29 0 0,0 1-1 0 0,0-1 1 0 0,1 1-1 0 0,-1 0 1 0 0,0 0-1 0 0,1 0 1 0 0,3-2-1 0 0,53-28 485 0 0,-9 6-130 0 0,3-4-112 0 0,180-99 608 0 0,-221 123-852 0 0,36-18 130 0 0,69-46 1 0 0,-69 32-1680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4.2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243 361 9240 0 0,'7'4'22'0'0,"-6"-3"-9"0"0,0-1 1 0 0,0 1 0 0 0,0-1 0 0 0,0 1-1 0 0,-1-1 1 0 0,1 0 0 0 0,0 1 0 0 0,0-1 0 0 0,0 0-1 0 0,0 0 1 0 0,0 1 0 0 0,0-1 0 0 0,0 0-1 0 0,0 0 1 0 0,0 0 0 0 0,1 0 0 0 0,0-1 25 0 0,4 1 147 0 0,1 0 0 0 0,11-4 0 0 0,-16 4-89 0 0,0-1 0 0 0,0 1 0 0 0,0-1 1 0 0,-1 0-1 0 0,1 1 0 0 0,0-1 0 0 0,-1 0 0 0 0,1 0 0 0 0,-1 0 1 0 0,1-1-1 0 0,-1 1 0 0 0,1 0 0 0 0,-1-1 0 0 0,0 1 0 0 0,2-3 1 0 0,1-4 142 0 0,0 1 0 0 0,2-11 0 0 0,0 1 56 0 0,-4 11-216 0 0,0 0 1 0 0,-1 1-1 0 0,0-1 1 0 0,-1 0 0 0 0,1 1-1 0 0,-1-1 1 0 0,0 0-1 0 0,-1-8 1 0 0,0 4 2 0 0,1 5-55 0 0,-1 0-1 0 0,0 0 1 0 0,-1 0 0 0 0,1 0 0 0 0,-1 0 0 0 0,0 1 0 0 0,0-1 0 0 0,0 0 0 0 0,-1 1 0 0 0,-4-8 0 0 0,-1 2 29 0 0,0 0 1 0 0,-1 1-1 0 0,-11-10 1 0 0,18 17-52 0 0,-1 1 0 0 0,1-1 0 0 0,-1 1 0 0 0,1 0 0 0 0,-1 0 0 0 0,0 0 0 0 0,1 0 0 0 0,-1 0 0 0 0,0 1 0 0 0,0-1 0 0 0,1 1 0 0 0,-1 0 0 0 0,0-1 0 0 0,0 1 0 0 0,0 1 0 0 0,0-1 0 0 0,1 0 0 0 0,-1 1 0 0 0,-3 0 0 0 0,-2 1 1 0 0,1 0 0 0 0,0 0 0 0 0,-1 1 0 0 0,1 0-1 0 0,-12 7 1 0 0,13-5-2 0 0,0-1 0 0 0,0 1 0 0 0,0 0 0 0 0,1 1 0 0 0,-9 10 0 0 0,-21 34 15 0 0,32-45-19 0 0,-7 11 0 0 0,1 1 1 0 0,1 1 0 0 0,0 0-1 0 0,-7 27 1 0 0,-14 77 35 0 0,26-104-22 0 0,0-3 4 0 0,1 0 0 0 0,0 1 0 0 0,1 0 0 0 0,1-1 0 0 0,2 22 0 0 0,0-25 7 0 0,0-1 1 0 0,1 1-1 0 0,0-1 1 0 0,0 0 0 0 0,1 0-1 0 0,1 0 1 0 0,9 17 0 0 0,-7-17 25 0 0,0 0 1 0 0,13 15 0 0 0,-18-23-41 0 0,0-1-1 0 0,1 1 1 0 0,0-1-1 0 0,0 0 1 0 0,0 1-1 0 0,0-1 1 0 0,0-1-1 0 0,0 1 1 0 0,0 0-1 0 0,0-1 1 0 0,1 1 0 0 0,-1-1-1 0 0,7 1 1 0 0,-1-1 8 0 0,1 0 0 0 0,-1-1 1 0 0,0-1-1 0 0,0 1 0 0 0,1-2 1 0 0,-1 1-1 0 0,0-1 0 0 0,0-1 1 0 0,0 1-1 0 0,0-1 0 0 0,-1-1 1 0 0,1 0-1 0 0,-1 0 1 0 0,12-8-1 0 0,9-11-1869 0 0</inkml:trace>
  <inkml:trace contextRef="#ctx0" brushRef="#br0" timeOffset="1">447 0 10248 0 0,'-2'3'2'0'0,"1"0"-1"0"0,0 0 1 0 0,0 1 0 0 0,0-1 0 0 0,0 0 0 0 0,0 1-1 0 0,1-1 1 0 0,0 0 0 0 0,-1 6 0 0 0,2 3 90 0 0,4 20 1 0 0,-1-10 25 0 0,27 134 354 0 0,-23-124-288 0 0,1-1-1 0 0,2 0 0 0 0,15 32 0 0 0,56 94 741 0 0,-57-105-502 0 0,-22-45-715 0 0,-1 1 0 0 0,1-1 1 0 0,-1 1-1 0 0,1 12 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04.5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254 43 10040 0 0,'25'-14'-1'0'0,"-22"12"47"0"0,0 0 0 0 0,0 0 0 0 0,1 0 0 0 0,-1 1 0 0 0,0-1 0 0 0,1 1-1 0 0,-1 0 1 0 0,1-1 0 0 0,0 2 0 0 0,6-2 0 0 0,-7 2 0 0 0,1 0 0 0 0,0 0 0 0 0,0 0 0 0 0,0 0 0 0 0,-1 1 0 0 0,1 0 1 0 0,0 0-1 0 0,0 0 0 0 0,-1 0 0 0 0,1 0 0 0 0,-1 1 0 0 0,1-1 0 0 0,4 4 0 0 0,-4-1 5 0 0,0-1-1 0 0,-1 0 1 0 0,1 1-1 0 0,-1 0 1 0 0,0 0-1 0 0,0 0 1 0 0,-1 0-1 0 0,1 0 1 0 0,-1 0-1 0 0,3 9 1 0 0,11 29 187 0 0,-1 1 0 0 0,-2 0-1 0 0,-3 1 1 0 0,6 46 0 0 0,-10-31-29 0 0,-2 0-1 0 0,-6 98 1 0 0,0-133-976 0 0,-9 38 0 0 0</inkml:trace>
  <inkml:trace contextRef="#ctx0" brushRef="#br0" timeOffset="1">15 405 11856 0 0,'-7'-16'32'0'0,"6"14"-16"0"0,0 0-1 0 0,0 0 1 0 0,0 0 0 0 0,0 0 0 0 0,1 0-1 0 0,-1 0 1 0 0,0-4 0 0 0,1 4-8 0 0,0 1 0 0 0,0-1 0 0 0,1 1 0 0 0,-1 0 0 0 0,0-1 0 0 0,1 1 0 0 0,-1 0 0 0 0,1-1 0 0 0,-1 1 0 0 0,1 0 0 0 0,0 0 0 0 0,-1 0 0 0 0,1-1 0 0 0,0 1 0 0 0,0 0 0 0 0,2-2 0 0 0,7-6 78 0 0,0 0 0 0 0,0 1 0 0 0,1 0 0 0 0,0 0-1 0 0,0 1 1 0 0,13-6 0 0 0,77-28 618 0 0,-64 28-535 0 0,234-76 1151 0 0,371-33 527 0 0,-530 104-3730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5.3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1096 9 12160 0 0,'-1'-1'2'0'0,"-1"1"0"0"0,1 0-1 0 0,-1 0 1 0 0,1-1 0 0 0,-1 1 0 0 0,1-1 0 0 0,-3-1 0 0 0,3 2 1 0 0,0-1-1 0 0,0 1 0 0 0,0 0 0 0 0,0-1 1 0 0,0 1-1 0 0,0 0 0 0 0,0-1 1 0 0,0 1-1 0 0,0 0 0 0 0,0 0 0 0 0,0 0 1 0 0,0 0-1 0 0,0 0 0 0 0,0 0 1 0 0,0 0-1 0 0,0 0 0 0 0,-1 0 0 0 0,1 1 1 0 0,-1 0-1 0 0,-5 2 43 0 0,1 1 0 0 0,0 0 0 0 0,1 1 1 0 0,-10 8-1 0 0,-6 5 154 0 0,7-7-102 0 0,0 1 0 0 0,-17 19 1 0 0,9-9-19 0 0,-252 281 896 0 0,158-147-663 0 0,-3 4-24 0 0,-54 87 152 0 0,18 8 158 0 0,87-126-629 0 0,54-101-1551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3:59.4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42 8032 0 0,'1'1'9'0'0,"-1"0"1"0"0,1 0 0 0 0,-1 0-1 0 0,1 0 1 0 0,-1 0-1 0 0,1 1 1 0 0,0-1 0 0 0,0-1-1 0 0,0 1 1 0 0,-1 0-1 0 0,1 0 1 0 0,0 0 0 0 0,0 0-1 0 0,0 0 1 0 0,0-1-1 0 0,1 1 1 0 0,-1 0 0 0 0,0-1-1 0 0,0 1 1 0 0,0-1-1 0 0,0 0 1 0 0,1 1 0 0 0,-1-1-1 0 0,2 0 1 0 0,0 1 23 0 0,1 0 0 0 0,0 1 0 0 0,-1-1 0 0 0,1 0 0 0 0,-1 1 0 0 0,6 4 0 0 0,-5-4 7 0 0,1 1 0 0 0,-1-1 0 0 0,1 0 1 0 0,6 2-1 0 0,82 15 447 0 0,-80-16-442 0 0,13 0 71 0 0,-1-1 0 0 0,28-2 0 0 0,-4 1 20 0 0,300 9 537 0 0,-162-13-302 0 0,-69-1-161 0 0,5-2 17 0 0,-12 0-11 0 0,101-6 207 0 0,-121 5-231 0 0,12-2 25 0 0,-58 1-111 0 0,25-3 68 0 0,-6 6-23 0 0,36-4 66 0 0,-59 5-113 0 0,-28 4-60 0 0,1-2-1 0 0,0 0 0 0 0,23-6 0 0 0,42-22-1572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3:59.8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130 56 6824 0 0,'-4'0'4'0'0,"0"-1"0"0"0,0-1-1 0 0,1 1 1 0 0,-1-1 0 0 0,0 1 0 0 0,1-1 0 0 0,-5-3 0 0 0,4 3 9 0 0,0 0 1 0 0,0-1 0 0 0,0 2 0 0 0,-1-1-1 0 0,-4-1 1 0 0,6 2 17 0 0,-1 0-1 0 0,1 0 1 0 0,0 0 0 0 0,0 0-1 0 0,0 0 1 0 0,0 0 0 0 0,0-1-1 0 0,0 0 1 0 0,0 0 0 0 0,1 1-1 0 0,-4-4 1 0 0,5 4 9 0 0,1 0-1 0 0,-1 0 0 0 0,0 1 1 0 0,0-1-1 0 0,0 0 1 0 0,0 0-1 0 0,0 1 1 0 0,0-1-1 0 0,0 1 1 0 0,0-1-1 0 0,-1 1 1 0 0,1 0-1 0 0,0-1 0 0 0,0 1 1 0 0,0 0-1 0 0,-2-1 631 0 0,1 1-370 0 0,-4 1-128 0 0,12 2 270 0 0,246 71 479 0 0,-239-70-845 0 0,0 1 0 0 0,0 0 0 0 0,0 0-1 0 0,-1 2 1 0 0,0-1 0 0 0,0 1 0 0 0,-1 1 0 0 0,0 0 0 0 0,16 16 0 0 0,-25-23-52 0 0,0 1 1 0 0,0 0-1 0 0,-1 0 0 0 0,1 0 1 0 0,0 0-1 0 0,-1 0 1 0 0,0 0-1 0 0,1 0 1 0 0,-1 0-1 0 0,0 1 0 0 0,0-1 1 0 0,0 0-1 0 0,0 1 1 0 0,-1-1-1 0 0,1 1 1 0 0,0 3-1 0 0,-1-3 1 0 0,-1 0 1 0 0,1 1-1 0 0,-1-1 0 0 0,0 1 0 0 0,0-1 1 0 0,0 0-1 0 0,0 1 0 0 0,-1-1 1 0 0,1 0-1 0 0,-1 0 0 0 0,0 0 0 0 0,-3 4 1 0 0,-19 24 156 0 0,-50 48-1 0 0,-2 2 24 0 0,26-19-1668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13.8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124 739 5824 0 0,'-6'-7'77'0'0,"0"-1"0"0"0,-1 1 0 0 0,0 1 0 0 0,0-1 0 0 0,0 1 0 0 0,-1 0 0 0 0,-11-5 0 0 0,19 10-71 0 0,-5-1 235 0 0,0-1 0 0 0,1 1 1 0 0,-1-1-1 0 0,1-1 0 0 0,-8-5 0 0 0,11 8-80 0 0,0 0 0 0 0,-1 0-1 0 0,1 0 1 0 0,-1 0 0 0 0,1 0 0 0 0,-1 0 0 0 0,-10-4 2036 0 0,13 13-1933 0 0,0 0 1 0 0,0-1-1 0 0,1 1 1 0 0,0-1-1 0 0,0 1 1 0 0,5 9 0 0 0,2 5-144 0 0,103 261 554 0 0,-97-248-618 0 0,18 37 45 0 0,-25-59-84 0 0,-1 0 1 0 0,2 0-1 0 0,14 16 1 0 0,-7-12 2 0 0,2-2-1 0 0,0 0 1 0 0,0-1 0 0 0,39 22-1 0 0,-4-3-12 0 0,-50-31-8 0 0,161 99 24 0 0,192 63-48 0 0,227 34-171 0 0,-300-131 57 0 0,-213-53 104 0 0,18 5-6 0 0,200 44-115 0 0,112 20-13 0 0,-105-23 88 0 0,129 18 2 0 0,706 41 30 0 0,-442-97 48 0 0,-256-12 0 0 0,134 1 0 0 0,-170 3 6 0 0,-196-5-3 0 0,192 16 18 0 0,17 4 5 0 0,197 9 39 0 0,-136-14 37 0 0,-322-19-71 0 0,489 10 129 0 0,44-6 26 0 0,441 8 195 0 0,-772-15-268 0 0,15 1-14 0 0,-108 4-27 0 0,197 5 52 0 0,-161-6-48 0 0,109 2 33 0 0,-236-8-71 0 0,160 2 31 0 0,-209 1-41 0 0,234 4 53 0 0,-258-6-62 0 0,305 3 58 0 0,312 15 65 0 0,-172-5-56 0 0,-141-3-20 0 0,544 22 54 0 0,-519-16-84 0 0,-103-9-13 0 0,211 11 10 0 0,-165 0-15 0 0,94 7 13 0 0,-260-12-10 0 0,418 28 42 0 0,-343-23-35 0 0,54 3 17 0 0,-5-2-2 0 0,148 7 30 0 0,108 0 61 0 0,-142-18-16 0 0,-133-5-28 0 0,447 4 149 0 0,-278-5-109 0 0,-205-2-54 0 0,150 2 32 0 0,-114 5-38 0 0,98 3 33 0 0,-34 1-29 0 0,176 8 31 0 0,-200-6-32 0 0,12 1 3 0 0,209 0 31 0 0,-475-14-89 0 0,340-5 38 0 0,-254 1-38 0 0,141-13-6 0 0,-197 9-6 0 0,-114 6-5 0 0,401-31 14 0 0,-265 15-4 0 0,258-33 9 0 0,-216 26-15 0 0,48-8 7 0 0,213-29 28 0 0,-58 9 40 0 0,-7-9 34 0 0,-100-1-2 0 0,-139 26-43 0 0,-123 32-61 0 0,192-48 88 0 0,-151 34-27 0 0,87-39-1 0 0,-94 32-21 0 0,0-3 1 0 0,-2-2-1 0 0,-2-2 0 0 0,0-3 0 0 0,-3-1 0 0 0,53-53 0 0 0,-85 74-24 0 0,0 0 0 0 0,-1-1 1 0 0,11-17-1 0 0,26-55 89 0 0,-42 76-93 0 0,-2 0-1 0 0,0 0 0 0 0,0 1 0 0 0,-1-2 0 0 0,-1 1 0 0 0,0 0 0 0 0,-1-1 0 0 0,1-15 0 0 0,-2 4 4 0 0,0 0-1 0 0,-7-46 1 0 0,3 54-9 0 0,0-1-1 0 0,-2 1 1 0 0,0 0 0 0 0,0 1 0 0 0,-2-1-1 0 0,0 1 1 0 0,-14-23 0 0 0,5 15-3 0 0,-1 0 0 0 0,0 1 0 0 0,-35-33 1 0 0,27 33-9 0 0,0 1 0 0 0,-1 1 0 0 0,-39-22 0 0 0,-91-40 4 0 0,79 45-8 0 0,0 4-1 0 0,-110-31 0 0 0,-104-17 3 0 0,22 14 0 0 0,-2 13 0 0 0,140 29 0 0 0,-155-27 0 0 0,62 11 2 0 0,-270-35 42 0 0,296 48-23 0 0,-122-12 40 0 0,64 10-7 0 0,62 4-19 0 0,-261-34 42 0 0,418 55-73 0 0,-599-62 33 0 0,392 47-35 0 0,-206-16-3 0 0,-164-15 1 0 0,145 11 0 0 0,92 13 0 0 0,-441-37 0 0 0,247 19 4 0 0,324 28 0 0 0,-112-6 11 0 0,-101-9 16 0 0,-301-13 15 0 0,666 40-39 0 0,-599-17 86 0 0,116-2 7 0 0,446 17-70 0 0,-108-3 24 0 0,45 6-13 0 0,-111-3 8 0 0,-878-23 140 0 0,789 29-127 0 0,60 1-16 0 0,-141 1 18 0 0,-37 3-3 0 0,19-6-5 0 0,463 2-52 0 0,-432 2 56 0 0,-20-1 4 0 0,349 2-47 0 0,-237 4 25 0 0,299-7-31 0 0,-331 6 42 0 0,-314 11 46 0 0,292-2-49 0 0,-87 2 24 0 0,273-13-35 0 0,-419 14 72 0 0,270 0-42 0 0,-97 4 0 0 0,140-7-22 0 0,28-1-6 0 0,305-14-40 0 0,-402 18 55 0 0,146-13-19 0 0,-553 8 50 0 0,485-8-55 0 0,33 0 8 0 0,174-5-26 0 0,-186 4 5 0 0,158 2-12 0 0,-104 4 10 0 0,-361 7 22 0 0,345-10-21 0 0,-66 3 7 0 0,287-8-21 0 0,-271 11 22 0 0,-63 1 6 0 0,-184 11 7 0 0,161-6-4 0 0,57-3-6 0 0,-549 9 46 0 0,396-25-31 0 0,-297-13 37 0 0,210 12-9 0 0,324 13-37 0 0,116-4-7 0 0,-105 11 6 0 0,144 0-18 0 0,-34 3 7 0 0,53-11-10 0 0,10-2 7 0 0,-90 21-1 0 0,-38 26 26 0 0,26 1 16 0 0,124-34-2882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3:58.4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1 292 11256 0 0,'0'0'169'0'0,"4"1"-98"0"0,92 8 250 0 0,25 1 75 0 0,-68-6-255 0 0,48 0 97 0 0,-68-6-168 0 0,119-1 116 0 0,79-8 31 0 0,-187 8-178 0 0,129-23 89 0 0,-100 12-94 0 0,181-35 101 0 0,-120 26-36 0 0,-34 7-22 0 0,205-34 148 0 0,-290 48-212 0 0,176-36 130 0 0,-111 21-91 0 0,97-25 10 0 0,-84 19-1790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3:58.7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 8744 0 0,'2'-3'0'0'0,"-2"3"2"0"0,0 0 0 0 0,1-1 0 0 0,-1 1 1 0 0,0 0-1 0 0,1 0 0 0 0,-1 0 0 0 0,1-1 0 0 0,-1 1 0 0 0,0 0 1 0 0,1 0-1 0 0,-1 0 0 0 0,1 0 0 0 0,-1 0 0 0 0,1 0 1 0 0,-1 0-1 0 0,0 0 0 0 0,1 0 0 0 0,-1 0 0 0 0,1 0 1 0 0,-1 0-1 0 0,0 0 0 0 0,1 0 0 0 0,-1 0 0 0 0,1 1 1 0 0,-1-1-1 0 0,0 0 0 0 0,1 0 0 0 0,-1 0 0 0 0,1 1 1 0 0,0 0 9 0 0,30 8 328 0 0,-1 1 0 0 0,56 28 0 0 0,-82-36-328 0 0,17 8 129 0 0,51 27 301 0 0,-62-31-383 0 0,-1 0 1 0 0,-1 0-1 0 0,1 2 0 0 0,-1-1 1 0 0,11 13-1 0 0,-14-14-20 0 0,0 1 0 0 0,0 0 0 0 0,-1 0 0 0 0,1 0-1 0 0,4 12 1 0 0,-8-15-22 0 0,1 0 0 0 0,-1 0-1 0 0,0 0 1 0 0,-1 0 0 0 0,1 0-1 0 0,-1 0 1 0 0,1 0 0 0 0,-1 0-1 0 0,0 0 1 0 0,-1 0 0 0 0,1 0-1 0 0,-1 0 1 0 0,-1 7 0 0 0,-5 8 66 0 0,-17 33 0 0 0,13-28-44 0 0,-144 261-1254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15.7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2024 342 1896 0 0,'-27'-15'693'0'0,"0"0"1"0"0,-2 2-1 0 0,1 2 1 0 0,-2 0-1 0 0,1 2 1 0 0,-1 1-1 0 0,-43-6 1 0 0,43 11-291 0 0,-1 2 0 0 0,-37 2 1 0 0,-62 12 581 0 0,49-4-391 0 0,8 0 24 0 0,0 4 0 0 0,-120 38-1 0 0,129-29-336 0 0,-65 33-1 0 0,89-37-206 0 0,-23 13 85 0 0,0 3-1 0 0,-100 73 1 0 0,-94 105 157 0 0,213-171-230 0 0,-58 70 0 0 0,80-84-50 0 0,2 0 0 0 0,2 2 0 0 0,0 0 0 0 0,-14 33 0 0 0,25-44-9 0 0,1 0 0 0 0,0 0-1 0 0,1 0 1 0 0,1 0 0 0 0,1 1 0 0 0,0 0 0 0 0,1 37 0 0 0,2-46-9 0 0,1 1 1 0 0,1 0-1 0 0,0-1 1 0 0,0 0-1 0 0,1 1 1 0 0,0-1-1 0 0,0 0 1 0 0,9 14-1 0 0,-3-7 16 0 0,1 0-1 0 0,1-1 1 0 0,20 23 0 0 0,-15-23-3 0 0,0 0-1 0 0,0-1 1 0 0,1-1 0 0 0,31 19-1 0 0,78 35 89 0 0,-91-51-79 0 0,2-3 1 0 0,54 15-1 0 0,78 10 60 0 0,-130-31-80 0 0,322 50 166 0 0,408 9 92 0 0,-37-37-48 0 0,434 17 68 0 0,-673-28-165 0 0,-162-8-32 0 0,318 6 69 0 0,-324-13-93 0 0,260 2 52 0 0,-519-6-111 0 0,811-7 187 0 0,-277 5-38 0 0,-2 13 17 0 0,-376-6-109 0 0,951 27 311 0 0,-968-28-332 0 0,285 10 80 0 0,-484-14-132 0 0,468 21 110 0 0,-43-9-12 0 0,327 2 16 0 0,216-22-28 0 0,-230-3-42 0 0,-4 3-23 0 0,-199 1-11 0 0,117 0 1 0 0,516 3-5 0 0,-685 7-3 0 0,-71 1-2 0 0,24 2-3 0 0,21 0 0 0 0,206-3 0 0 0,-108 5-3 0 0,-43 0-3 0 0,-121-1-1 0 0,-142-2 1 0 0,127 8-3 0 0,27 0 0 0 0,158 0 12 0 0,-331-8 12 0 0,75 3-1 0 0,-199 0-9 0 0,141 5 14 0 0,91 3 20 0 0,18 8 26 0 0,-19-5 39 0 0,2 0 32 0 0,-23-2 25 0 0,-2 0 9 0 0,-82-7-12 0 0,123 4 59 0 0,-49-5-24 0 0,-6 1-42 0 0,97 4 34 0 0,-44 0-38 0 0,-168-9-76 0 0,193 2 54 0 0,50 1 17 0 0,-46 0-7 0 0,-163-5-48 0 0,69 0 34 0 0,-120 0-52 0 0,26-1 9 0 0,666-46 190 0 0,-778 37-248 0 0,195-20 42 0 0,62-16 14 0 0,-168 14-53 0 0,-33 4 0 0 0,152-34 22 0 0,-8-18-10 0 0,-8-23-4 0 0,-13-23-9 0 0,-135 65-20 0 0,-9 4-3 0 0,-100 43 1 0 0,-1-2 0 0 0,-1-1 0 0 0,28-22 0 0 0,-19 10 0 0 0,38-43 0 0 0,-56 56 0 0 0,-2 0 0 0 0,1-1 0 0 0,-2 0 0 0 0,0-1 0 0 0,13-29 0 0 0,-17 31 0 0 0,-1-1 0 0 0,0 1 0 0 0,0-1 0 0 0,-2 0 0 0 0,0 0 0 0 0,0 0 0 0 0,-1-23 0 0 0,-1 24 0 0 0,-1 1 0 0 0,0-1 0 0 0,0 1 0 0 0,-1 0 0 0 0,-1-1 0 0 0,0 1 0 0 0,-1 0 0 0 0,0 1 0 0 0,-8-16 0 0 0,-1 5 0 0 0,-2 1 0 0 0,-27-29 0 0 0,18 22 0 0 0,0 2 0 0 0,-1 0 0 0 0,-2 2 0 0 0,0 0 0 0 0,-1 2 0 0 0,-2 2 0 0 0,-55-31 0 0 0,-65-18 0 0 0,-9 10 0 0 0,-228-58-8 0 0,-211-3 8 0 0,367 77 0 0 0,-99-16 0 0 0,276 51 0 0 0,-196-31 0 0 0,-128-25 0 0 0,140 25 0 0 0,-108-9 0 0 0,203 29 0 0 0,-299-32 0 0 0,183 22 0 0 0,-365-36 0 0 0,469 50-1 0 0,-324-18-6 0 0,332 24 7 0 0,-509-18 0 0 0,-90 13 0 0 0,15 7 2 0 0,176 4 12 0 0,94-1 11 0 0,125 3 0 0 0,-458 3 44 0 0,327 1-12 0 0,143-2-15 0 0,-768-1 126 0 0,530 0-76 0 0,-278 4 40 0 0,611 1-92 0 0,-644 11 100 0 0,-259 22 5 0 0,807-21-103 0 0,-157 7 23 0 0,255-18-37 0 0,-112 4 8 0 0,-190 14 20 0 0,251-16-26 0 0,-249 10 28 0 0,-555 26 51 0 0,15-5-29 0 0,257-11-39 0 0,81-7-3 0 0,-30 1 19 0 0,426-9-38 0 0,-278 12 5 0 0,-85-7 14 0 0,650-19-36 0 0,-139 0 6 0 0,13 10 1 0 0,104-5-6 0 0,-271 6 4 0 0,23-1 4 0 0,155 0-6 0 0,-125 6 1 0 0,82-12 4 0 0,-24 1-5 0 0,59 3-1 0 0,-103 4 0 0 0,-145 0 4 0 0,-21 0-2 0 0,18-2-4 0 0,350-5-1 0 0,-277 8 4 0 0,177-16-5 0 0,-49 0 2 0 0,14 12 3 0 0,-219-9 4 0 0,299-1-7 0 0,95 1-2 0 0,-303-8 16 0 0,242 3-9 0 0,-146-5 8 0 0,-93 11 1 0 0,72 2-1 0 0,-82-4 18 0 0,313 1-29 0 0,-214-1 24 0 0,149 8-16 0 0,-69 3 15 0 0,-152-4 30 0 0,271-7-23 0 0,1-1 0 0 0,-79-16 0 0 0,46-1-3005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3:57.45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10 10656 0 0,'4'-1'73'0'0,"5"-1"-23"0"0,0 0 1 0 0,1 1-1 0 0,-1 0 1 0 0,0 1-1 0 0,18 1 0 0 0,53 9 402 0 0,-50-5-311 0 0,153 12 315 0 0,-66-2-288 0 0,-33-2-104 0 0,-38-9-64 0 0,37 5 0 0 0,-20 0-4 0 0,78 1 0 0 0,-49-4 3 0 0,4 0-14 0 0,83-8-39 0 0,-83-3-15 0 0,-30 0 10 0 0,-40 5 19 0 0,1-2-1 0 0,-1-1 0 0 0,44-12 1 0 0,-53 12 0 0 0,20-4-1 0 0,-24 6 9 0 0,-1-2 1 0 0,21-5-1 0 0,-18 2-2 0 0,-8 4 11 0 0,-1-1 0 0 0,1 1-1 0 0,13-3 1 0 0,-15 5 15 0 0,3-1-15 0 0,1 0 0 0 0,-1-1 0 0 0,1 1 0 0 0,-1-2 0 0 0,0 1 0 0 0,0-1 0 0 0,8-4 0 0 0,-8 3-486 0 0,1 0-1 0 0,12-3 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3:57.8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10152 0 0,'3'0'0'0'0,"0"0"0"0"0,-1 1 0 0 0,1-1 0 0 0,0 1 0 0 0,0 0 0 0 0,-1 0 0 0 0,1 0 0 0 0,0 0 0 0 0,3 2 0 0 0,4 2 0 0 0,46 14 0 0 0,-26-6 8 0 0,-1 1 0 0 0,-1 2 0 0 0,-1 1 0 0 0,0 2 0 0 0,-1 0 0 0 0,-1 1 0 0 0,0 2 0 0 0,-2 1 0 0 0,27 33 0 0 0,-43-47-6 0 0,-1 0 0 0 0,-1 1 0 0 0,1-1 1 0 0,-2 1-1 0 0,1 0 0 0 0,-1 0 0 0 0,-1 0 0 0 0,0 1 1 0 0,2 12-1 0 0,-3-8-1 0 0,0 0 0 0 0,-1-1 1 0 0,-1 1-1 0 0,0 0 0 0 0,-1 0 0 0 0,-4 16 0 0 0,4-25 0 0 0,-1 1-1 0 0,0-1 0 0 0,0 1 0 0 0,-1-1 0 0 0,0 0 0 0 0,0 0 0 0 0,0 0 1 0 0,-1 0-1 0 0,0-1 0 0 0,-8 9 0 0 0,-3 1-1 0 0,-1 0 1 0 0,-17 12-1 0 0,20-17 0 0 0,-187 137-1283 0 0,199-146 1245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17.9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1065 241 11656 0 0,'-1'0'82'0'0,"0"0"0"0"0,0 0 0 0 0,0 0 0 0 0,1 0 0 0 0,-1 0 0 0 0,0 0 0 0 0,0 0 0 0 0,0 1 0 0 0,0-1 0 0 0,0 0 0 0 0,0 1 0 0 0,0-1 0 0 0,1 1 0 0 0,-1-1 0 0 0,0 1 0 0 0,0-1 0 0 0,-1 2 0 0 0,-14 21 2211 0 0,13-17-2198 0 0,-102 191 1228 0 0,5-8-735 0 0,39-75-365 0 0,27-50-166 0 0,12-19-22 0 0,2 1 0 0 0,-22 77-1 0 0,37-103-29 0 0,0 0 0 0 0,1 1 0 0 0,1 0 0 0 0,1-1-1 0 0,1 1 1 0 0,1 0 0 0 0,0 0 0 0 0,2 0 0 0 0,4 23-1 0 0,-1-22 0 0 0,1 0 0 0 0,0 0 0 0 0,19 40 0 0 0,-22-55-4 0 0,1 0 0 0 0,1-1 0 0 0,-1 1 0 0 0,1-1 0 0 0,0 0 0 0 0,0 0 0 0 0,1 0 0 0 0,7 5 0 0 0,6 3 0 0 0,29 16 0 0 0,-31-19 0 0 0,27 14 0 0 0,2-1 0 0 0,0-2 0 0 0,77 24 0 0 0,-50-23 0 0 0,196 57 0 0 0,-165-55 0 0 0,212 41 0 0 0,-141-39 0 0 0,151 18 0 0 0,-237-36 0 0 0,215 20 0 0 0,2-13 0 0 0,-35-1 0 0 0,-100-4 0 0 0,127-3 0 0 0,-144 2 0 0 0,149 3 0 0 0,18-11 0 0 0,-143 4 0 0 0,126 4 0 0 0,347 13-6 0 0,-394-16 3 0 0,599 13-7 0 0,-752-18 7 0 0,37 1 1 0 0,303 4 0 0 0,157 3-12 0 0,7-5 6 0 0,-131-7 8 0 0,-127-3 0 0 0,-22 4 0 0 0,216 1 0 0 0,-153-4 0 0 0,-111 1 0 0 0,71 1 0 0 0,414 1 0 0 0,168 5 0 0 0,-589-3 8 0 0,282 5 16 0 0,-238 0-7 0 0,-23-1 8 0 0,375 4 32 0 0,-13-7 50 0 0,-478-1-62 0 0,62 5 37 0 0,98-1 35 0 0,-286-6-82 0 0,228 0 72 0 0,-197 5-57 0 0,155 1 46 0 0,-168-6-53 0 0,198 0 66 0 0,-132 7-34 0 0,258 3 88 0 0,184 0 108 0 0,-442-4-192 0 0,419 12 141 0 0,31 3-24 0 0,-296-8-95 0 0,396 15 71 0 0,-529-19-132 0 0,102 2 12 0 0,-327-10-51 0 0,359 10 51 0 0,175 7 10 0 0,-192-11-44 0 0,19 0 10 0 0,-108-5-19 0 0,152-1 1 0 0,79 3-3 0 0,-206 0-5 0 0,108 7 4 0 0,-184-4-4 0 0,170 14 3 0 0,-62-2-2 0 0,122 5 13 0 0,30 1 0 0 0,-95-13-9 0 0,-38-14 4 0 0,-199-1-6 0 0,56-4-4 0 0,-61 1 1 0 0,263-17 14 0 0,-178 10-8 0 0,62 6 9 0 0,-72 3-4 0 0,-6-1 1 0 0,239-14 14 0 0,-359 14-24 0 0,162-20 14 0 0,-15-17-11 0 0,-139 24-6 0 0,112-29-1 0 0,-64 10-4 0 0,282-85-22 0 0,-310 91 22 0 0,77-25-2 0 0,-79 23 7 0 0,-46 17-2 0 0,-1-3 1 0 0,58-29-1 0 0,-108 46 0 0 0,17-8 0 0 0,-1-2-1 0 0,0 0 1 0 0,-1-1-1 0 0,20-17 1 0 0,-33 24 0 0 0,0-1-1 0 0,0 0 1 0 0,-1 0 0 0 0,0-1-1 0 0,-1 1 1 0 0,0-2 0 0 0,0 1-1 0 0,-1 0 1 0 0,8-20 0 0 0,-12 23 1 0 0,0-1 0 0 0,0 0-1 0 0,0 0 1 0 0,-1 1 0 0 0,-1-1 0 0 0,1 0 0 0 0,-1 0 0 0 0,0 0 0 0 0,0 1 0 0 0,-1-1 0 0 0,0 1 0 0 0,0-1-1 0 0,-4-8 1 0 0,3 11 0 0 0,1 1 0 0 0,-1-1 0 0 0,0 1 0 0 0,0 0 0 0 0,0 0 0 0 0,0 0 0 0 0,-1 0 0 0 0,1 0 0 0 0,-1 0 0 0 0,-7-3 0 0 0,-12-10 0 0 0,-1-4 3 0 0,-1 1-1 0 0,-41-22 0 0 0,11 9 1 0 0,26 14 4 0 0,-62-26 0 0 0,14 21 2 0 0,10 3 0 0 0,-50-26 10 0 0,5 0-8 0 0,-118-19 10 0 0,79 25-2 0 0,-58-15 13 0 0,-64-6 2 0 0,-210-40 28 0 0,216 47-24 0 0,-6-1-4 0 0,-285-31 45 0 0,-214 11 42 0 0,137 32 14 0 0,240 21-44 0 0,298 18-69 0 0,-736-36 180 0 0,492 29-114 0 0,132-3-39 0 0,-106-4 26 0 0,-228-5 34 0 0,319 15-65 0 0,-71-4 11 0 0,-364-8 66 0 0,133 6-24 0 0,-3 4 25 0 0,293 6-58 0 0,-62 1 24 0 0,173 5-47 0 0,-91 1 28 0 0,126-4-41 0 0,-176 1 51 0 0,-245 6 107 0 0,170-3-77 0 0,-76-6 24 0 0,138 0-58 0 0,-35-4 0 0 0,-85-1 16 0 0,-12 4 2 0 0,101 0-27 0 0,54 0-12 0 0,-26 0 0 0 0,-58-2 8 0 0,-42 2 0 0 0,-677-5 99 0 0,863 6-137 0 0,-8 0 3 0 0,-500-15 58 0 0,356 4-51 0 0,336 14-33 0 0,-334-10 36 0 0,224 1-25 0 0,-90-5 11 0 0,123 11-9 0 0,-172-9 17 0 0,173 4-22 0 0,-158-9 16 0 0,217 15-22 0 0,-435-24 48 0 0,152 8-17 0 0,-27-2-5 0 0,30 4-9 0 0,99 6-13 0 0,-123-3 14 0 0,-9 3-10 0 0,4 1-3 0 0,318 9-8 0 0,-321 1 6 0 0,11-9-4 0 0,-34-1 4 0 0,-28 4-6 0 0,78 3 0 0 0,185-2 0 0 0,-77-2 0 0 0,96 6 0 0 0,-282-6 0 0 0,124 3 5 0 0,38 1-2 0 0,228 2-3 0 0,-490-5 7 0 0,77 11 12 0 0,184-4-6 0 0,-2-5-7 0 0,2 0 5 0 0,151 5-7 0 0,-157-1 8 0 0,-109 3 6 0 0,82-1-9 0 0,-32 3 12 0 0,260-4-19 0 0,-226 4 4 0 0,145-10-6 0 0,-39-1 2 0 0,0 7 1 0 0,-103-2 0 0 0,-79 1 3 0 0,128 0-4 0 0,48 1-2 0 0,-82-1 0 0 0,-76 3 4 0 0,117 0 0 0 0,-20 6-3 0 0,67-1 5 0 0,42-6-5 0 0,-142 7 1 0 0,-91 5 4 0 0,142-4-6 0 0,51-1 0 0 0,68-8 0 0 0,-52 4 0 0 0,-206 11 0 0 0,168-5 0 0 0,5 1 0 0 0,-43 7 0 0 0,7 15 0 0 0,133-21 0 0 0,-113 37 0 0 0,143-35 0 0 0,1 2 0 0 0,0 2 0 0 0,-68 44 0 0 0,-6 15 103 0 0,44-30-3263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1.83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68 9344 0 0,'0'0'0'0'0,"0"-30"40"0"0,3 13 8 0 0,1 9 0 0 0,1 5-8 0 0,-2-2-48 0 0,0 2 8 0 0,1 2 0 0 0,0 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5.7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 1 14672 0 0,'-3'3'0'0'0,"3"-3"0"0"0,0 0 0 0 0,0 0 0 0 0,0 0 0 0 0,-1 0 0 0 0,1 1 0 0 0,0-1 0 0 0,0 0 0 0 0,0 0 0 0 0,0 0 0 0 0,0 1 0 0 0,0-1 0 0 0,0 0 0 0 0,-1 0 0 0 0,1 0 0 0 0,0 1 0 0 0,0-1 0 0 0,0 0 0 0 0,0 0 0 0 0,0 1 0 0 0,0-1 0 0 0,0 0 0 0 0,0 0 0 0 0,0 1 0 0 0,0-1 0 0 0,0 0 0 0 0,0 0 0 0 0,0 0 0 0 0,0 1 0 0 0,1-1 0 0 0,-1 0 0 0 0,0 0 0 0 0,0 0 0 0 0,0 1 0 0 0,0-1 0 0 0,0 0 0 0 0,17 64 69 0 0,19 84 429 0 0,-13 4-35 0 0,-15-49 414 0 0,-7 160-1 0 0,-13-82-194 0 0,10-133-2737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2.1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274 2 8536 0 0,'14'-1'7'0'0,"-12"1"23"0"0,1-1 1 0 0,-1 1-1 0 0,0 0 0 0 0,0 0 1 0 0,0 0-1 0 0,0 1 0 0 0,1-1 1 0 0,-1 0-1 0 0,0 1 0 0 0,0-1 1 0 0,0 1-1 0 0,0 0 0 0 0,3 1 1 0 0,7 4 126 0 0,-9-5-115 0 0,1 1 0 0 0,-1-1 0 0 0,1 1 0 0 0,-1 0 0 0 0,0 0 0 0 0,0 0 0 0 0,0 0-1 0 0,0 1 1 0 0,0-1 0 0 0,-1 1 0 0 0,1 0 0 0 0,-1-1 0 0 0,4 6 0 0 0,-4-4 18 0 0,1 0 1 0 0,-1 1-1 0 0,0-1 1 0 0,-1 1-1 0 0,1 0 0 0 0,-1-1 1 0 0,0 1-1 0 0,0 0 1 0 0,0 0-1 0 0,-1 0 1 0 0,1 0-1 0 0,-1-1 1 0 0,-1 1-1 0 0,1 0 1 0 0,-1 0-1 0 0,1 0 1 0 0,-1 0-1 0 0,-1-1 1 0 0,-2 9-1 0 0,-5 5 73 0 0,0 0 1 0 0,-1 0-1 0 0,-1-1 1 0 0,-1-1-1 0 0,0 0 1 0 0,-1 0-1 0 0,-29 25 1 0 0,-4 4 78 0 0,23-21-42 0 0,-39 31 0 0 0,58-52-155 0 0,-16 12 107 0 0,1 0 0 0 0,-24 25 0 0 0,24-21 6 0 0,13-14-70 0 0,1 1 0 0 0,-1-1-1 0 0,-6 11 1 0 0,12-16-52 0 0,0 0 1 0 0,-1 1-1 0 0,1-1 0 0 0,0 1 1 0 0,0-1-1 0 0,-1 1 0 0 0,1-1 1 0 0,0 1-1 0 0,0-1 0 0 0,0 1 1 0 0,0-1-1 0 0,0 1 0 0 0,-1-1 1 0 0,1 1-1 0 0,0-1 0 0 0,0 1 1 0 0,0-1-1 0 0,0 1 0 0 0,1-1 1 0 0,-1 1-1 0 0,0 0 0 0 0,0-1 1 0 0,0 1-1 0 0,0-1 0 0 0,0 1 1 0 0,1-1-1 0 0,-1 0 0 0 0,0 1 1 0 0,0-1-1 0 0,1 1 0 0 0,-1-1 1 0 0,0 1-1 0 0,1-1 0 0 0,-1 0 1 0 0,1 1-1 0 0,-1-1 0 0 0,0 0 1 0 0,2 1-1 0 0,1 1 41 0 0,0 0-1 0 0,0-1 1 0 0,1 0 0 0 0,6 3-1 0 0,-1-1 22 0 0,-2-1-45 0 0,0 1 0 0 0,0-1 0 0 0,0 0 0 0 0,0-1 0 0 0,8 1 1 0 0,184 12 177 0 0,-175-15-150 0 0,34-3 0 0 0,-37 2-3 0 0,0 0 0 0 0,26 2 1 0 0,-15 3 4 0 0,-7-1 33 0 0,0 0 1 0 0,1-1 0 0 0,31-4 0 0 0,-14-7-1763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2.5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359 71 5720 0 0,'-11'7'0'0'0,"-3"2"123"0"0,-28 16 0 0 0,34-20-54 0 0,-1 0-1 0 0,-9 8 0 0 0,10-7 82 0 0,-16 10-1 0 0,15-11-38 0 0,1 0-1 0 0,-1 1 0 0 0,1 0 1 0 0,1 1-1 0 0,-10 9 0 0 0,-30 40 117 0 0,7-7-118 0 0,30-36-53 0 0,1 0 0 0 0,1 0-1 0 0,0 1 1 0 0,1 0 0 0 0,-8 23 0 0 0,9-23-10 0 0,3-7-6 0 0,0 1 0 0 0,1 0 0 0 0,-1-1 0 0 0,1 1-1 0 0,1 0 1 0 0,0 0 0 0 0,0 0 0 0 0,1 0 0 0 0,0 0 0 0 0,0 1 0 0 0,0-1-1 0 0,1 0 1 0 0,1 0 0 0 0,-1 0 0 0 0,1-1 0 0 0,1 1 0 0 0,-1 0 0 0 0,8 13-1 0 0,-2-6 89 0 0,-7-12-96 0 0,1 1 0 0 0,0-1 1 0 0,0 0-1 0 0,0 1 0 0 0,0-1 0 0 0,0 0 1 0 0,1 0-1 0 0,-1 0 0 0 0,1-1 0 0 0,0 1 0 0 0,0-1 1 0 0,0 1-1 0 0,4 1 0 0 0,1 0 36 0 0,0 0 0 0 0,1 0-1 0 0,0-1 1 0 0,0 0 0 0 0,0-1-1 0 0,0 0 1 0 0,0-1 0 0 0,0 0 0 0 0,0 0-1 0 0,1-1 1 0 0,-1 0 0 0 0,0 0 0 0 0,0-1-1 0 0,15-3 1 0 0,-4-2 33 0 0,1 0 0 0 0,-1-1 0 0 0,0-2 0 0 0,0 0-1 0 0,27-17 1 0 0,-16 8 8 0 0,47-31 114 0 0,-69 43-191 0 0,-1-1-1 0 0,1 0 0 0 0,-1-1 0 0 0,-1 0 1 0 0,0 0-1 0 0,8-12 0 0 0,-14 20-30 0 0,3-6 18 0 0,0 1 1 0 0,-1-1-1 0 0,0 0 0 0 0,0-1 1 0 0,0 1-1 0 0,0 0 1 0 0,-1-1-1 0 0,0 1 0 0 0,1-11 1 0 0,-1 0 6 0 0,-2 0 1 0 0,0 0-1 0 0,-1 0 1 0 0,0 0-1 0 0,-1 1 1 0 0,-1-1-1 0 0,-1 0 1 0 0,-7-19-1 0 0,-1 2 7 0 0,4 11-5 0 0,0 0 1 0 0,-2 1-1 0 0,-11-22 1 0 0,17 38-20 0 0,0 0 1 0 0,0 0-1 0 0,-1 0 0 0 0,0 0 1 0 0,0 1-1 0 0,0 0 1 0 0,-1 0-1 0 0,0 0 1 0 0,1 0-1 0 0,-2 1 1 0 0,1 0-1 0 0,0 1 0 0 0,-1-1 1 0 0,-9-2-1 0 0,10 4 3 0 0,0 0 1 0 0,-1 1-1 0 0,1 0 0 0 0,0 1 0 0 0,-1-1 0 0 0,1 1 0 0 0,0 0 0 0 0,-1 1 0 0 0,1-1 1 0 0,0 1-1 0 0,0 1 0 0 0,0-1 0 0 0,-1 1 0 0 0,2 0 0 0 0,-1 0 0 0 0,0 1 0 0 0,-10 6 0 0 0,9-5 14 0 0,1 0 0 0 0,0 1-1 0 0,0 0 1 0 0,0 0-1 0 0,0 0 1 0 0,1 1-1 0 0,0 0 1 0 0,0 0-1 0 0,0 0 1 0 0,1 1-1 0 0,0-1 1 0 0,0 1 0 0 0,1 0-1 0 0,-4 10 1 0 0,5-11-266 0 0,1-1 1 0 0,1 1 0 0 0,-1 0-1 0 0,1-1 1 0 0,0 9 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2.8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737 0 11760 0 0,'-45'50'397'0'0,"-57"82"1"0"0,63-79-181 0 0,9-14 0 0 0,-33 46 290 0 0,-71 123 565 0 0,-41 82 392 0 0,128-213-1194 0 0,9-16-66 0 0,36-57-182 0 0,-1 0 0 0 0,1 0 1 0 0,-1 0-1 0 0,0-1 0 0 0,-6 6 0 0 0,8-7-12 0 0,-1-1 0 0 0,0 0-1 0 0,0 0 1 0 0,0 0 0 0 0,0 0 0 0 0,0 0-1 0 0,0 0 1 0 0,0 0 0 0 0,0 0 0 0 0,0-1-1 0 0,0 1 1 0 0,0-1 0 0 0,-4 1-1 0 0,-4-1-2067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3.1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 16 10544 0 0,'0'-3'0'0'0,"-3"-5"0"0"0,-5 11 0 0 0,2-7 208 0 0,6 1 0 0 0,2 3 0 0 0,1 4-8 0 0,-2 4 1016 0 0,24 23-816 0 0,3-5-120 0 0,-1-10 8 0 0,4-1-8 0 0,-3 4 8 0 0</inkml:trace>
  <inkml:trace contextRef="#ctx0" brushRef="#br0" timeOffset="1">547 1200 12760 0 0,'0'3'0'0'0,"0"4"0"0"0,6 8 0 0 0,-2-9 136 0 0,5 1 0 0 0,6 5 0 0 0,1 3 0 0 0,-1-8 88 0 0,-4-10 8 0 0,1-6-8 0 0,8-9 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3.5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104 10 14368 0 0,'-16'-9'-2'0'0,"16"9"2"0"0,0-1 0 0 0,0 1 0 0 0,0 0 0 0 0,-1 0 0 0 0,1 0 0 0 0,0 0 0 0 0,0 0 0 0 0,0 0 0 0 0,0 0 0 0 0,0 0-1 0 0,0 0 1 0 0,0 0 0 0 0,0 0 0 0 0,0 0 0 0 0,-1 0 0 0 0,1 0 0 0 0,0 0 0 0 0,0 0 0 0 0,0 0 0 0 0,0 0 0 0 0,0 0 0 0 0,0 0 0 0 0,0 0 0 0 0,0 0-1 0 0,0 0 1 0 0,0 0 0 0 0,-1 0 0 0 0,1 0 0 0 0,0 0 0 0 0,0 0 0 0 0,0 0 0 0 0,0 1 0 0 0,0-1 0 0 0,0 0 0 0 0,0 0 0 0 0,0 0 0 0 0,0 0 0 0 0,0 0-1 0 0,0 0 1 0 0,0 0 0 0 0,0 0 0 0 0,0 0 0 0 0,0 0 0 0 0,-1 0 0 0 0,1 0 0 0 0,0 1 0 0 0,0-1 0 0 0,0 0 0 0 0,0 0 0 0 0,0 6-3 0 0,0-3 3 0 0,0 9 55 0 0,-2-1 0 0 0,-4 24 0 0 0,-3 12 78 0 0,-7 49 29 0 0,-30 274 619 0 0,41-194-457 0 0,16-3-24 0 0,-3-92-140 0 0,-3-33-32 0 0,13 58 0 0 0,-18-104-122 0 0,0 0 1 0 0,1 0-1 0 0,0 0 1 0 0,-1 0 0 0 0,1 0-1 0 0,0 0 1 0 0,0 0-1 0 0,0 0 1 0 0,0 0-1 0 0,3 3 1 0 0,-11-38 18 0 0,1-34-813 0 0,5 59-526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3.8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39 12456 0 0,'2'0'0'0'0,"1"0"0"0"0,51 0 0 0 0,11-6 80 0 0,2 0 8 0 0,5 0 0 0 0,2 4 0 0 0,-3-3 88 0 0,1 0 16 0 0,5 10-16 0 0,4-2 16 0 0,-11-6-152 0 0,-11-2 16 0 0,1 4-8 0 0,-2-7 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4.2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44 220 9240 0 0,'0'16'20'0'0,"2"78"634"0"0,0-79-505 0 0,0 0-1 0 0,1 1 1 0 0,0-1-1 0 0,6 15 1 0 0,-6-24-49 0 0,0 0 0 0 0,0 0 0 0 0,1 0 0 0 0,0 0 0 0 0,0-1 0 0 0,0 1 1 0 0,0-1-1 0 0,1 0 0 0 0,0 0 0 0 0,0-1 0 0 0,1 1 0 0 0,-1-1 0 0 0,1 0 0 0 0,0-1 0 0 0,0 0 0 0 0,13 6 0 0 0,-17-9-78 0 0,1 1-1 0 0,0 0 0 0 0,0-1 1 0 0,0 1-1 0 0,0-1 0 0 0,-1 0 1 0 0,1 0-1 0 0,0 0 0 0 0,0-1 1 0 0,4 0-1 0 0,1-1 27 0 0,1 0 0 0 0,8-5 0 0 0,1 0-1 0 0,-7 4-28 0 0,0-1 0 0 0,-1-1 0 0 0,0 0 1 0 0,0-1-1 0 0,-1 0 0 0 0,1 0 0 0 0,-1-1 0 0 0,-1 0 1 0 0,1 0-1 0 0,-1-1 0 0 0,8-10 0 0 0,0 0-4 0 0,25-31 31 0 0,-36 43-41 0 0,-1 0 0 0 0,0-1-1 0 0,0 0 1 0 0,-1 0 0 0 0,5-14 0 0 0,0-6 3 0 0,-1-1 0 0 0,-1 0 0 0 0,-2 0 0 0 0,-1-1 1 0 0,-1-44-1 0 0,-2 67 4 0 0,-1 0 1 0 0,0 0 0 0 0,-1 0-1 0 0,0 0 1 0 0,0 1-1 0 0,0-1 1 0 0,0 0-1 0 0,-1 1 1 0 0,-5-8-1 0 0,7 12 0 0 0,1 0-1 0 0,-1 0 0 0 0,0 1 1 0 0,0-1-1 0 0,0 0 0 0 0,0 0 1 0 0,0 1-1 0 0,0-1 0 0 0,0 1 1 0 0,0-1-1 0 0,0 1 0 0 0,0-1 1 0 0,0 1-1 0 0,0-1 0 0 0,0 1 1 0 0,0 0-1 0 0,0 0 0 0 0,0 0 1 0 0,0-1-1 0 0,-3 1 0 0 0,-25 3 144 0 0,23-2-106 0 0,-3 0 3 0 0,0 1 0 0 0,1 1 1 0 0,-1 0-1 0 0,0 0 1 0 0,1 0-1 0 0,-14 9 0 0 0,-43 32 186 0 0,64-44-236 0 0,-34 27 211 0 0,1 1-1 0 0,2 1 0 0 0,-51 59 1 0 0,74-77-159 0 0,1 1 1 0 0,0 0-1 0 0,1 0 1 0 0,0 0-1 0 0,1 1 1 0 0,0 0 0 0 0,1 0-1 0 0,0 1 1 0 0,1-1-1 0 0,-3 25 1 0 0,6-28-24 0 0,0-1 1 0 0,0 0 0 0 0,2 1-1 0 0,-1-1 1 0 0,1 0 0 0 0,0 1-1 0 0,1-1 1 0 0,0 0-1 0 0,0 0 1 0 0,1 0 0 0 0,1 0-1 0 0,-1-1 1 0 0,1 1-1 0 0,1-1 1 0 0,-1 0 0 0 0,2 0-1 0 0,7 10 1 0 0,-4-8 6 0 0,1-1 1 0 0,0 0-1 0 0,0 0 1 0 0,1-1-1 0 0,0 0 1 0 0,24 12-1 0 0,-18-12 3 0 0,1-1-1 0 0,-1 0 1 0 0,2-1-1 0 0,24 4 1 0 0,-24-7 14 0 0,0-1 1 0 0,1-1-1 0 0,-1 0 0 0 0,0-2 1 0 0,0 0-1 0 0,27-6 1 0 0,-16 1-783 0 0,0-2 1 0 0,54-21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4.5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418 0 9648 0 0,'-17'11'-10'0'0,"-49"35"324"0"0,36-23-139 0 0,19-16-45 0 0,1 0 0 0 0,0 1 0 0 0,1 0 1 0 0,-1 1-1 0 0,1 0 0 0 0,-13 18 0 0 0,18-20-48 0 0,0 0 0 0 0,0 0-1 0 0,0 0 1 0 0,1 0-1 0 0,0 1 1 0 0,1-1 0 0 0,-1 1-1 0 0,1 0 1 0 0,1 0-1 0 0,0 0 1 0 0,0 0 0 0 0,0 0-1 0 0,2 11 1 0 0,12 75 279 0 0,-7-55-108 0 0,3 66 0 0 0,-9-98-227 0 0,0 10 73 0 0,0 0 0 0 0,-4 22 0 0 0,3-33-67 0 0,-1 0 0 0 0,0 0 0 0 0,0 0-1 0 0,0 0 1 0 0,0-1 0 0 0,-1 1 0 0 0,0-1-1 0 0,0 0 1 0 0,-7 9 0 0 0,-6 5-119 0 0,-1-2 0 0 0,-1-1 0 0 0,0 0 0 0 0,-1-1 0 0 0,-1-1 0 0 0,0 0 0 0 0,-38 18 0 0 0</inkml:trace>
  <inkml:trace contextRef="#ctx0" brushRef="#br0" timeOffset="1">774 225 11552 0 0,'-2'15'0'0'0,"-5"17"0"0"0,-2 30 0 0 0,-1 0 176 0 0,2-4 8 0 0,1 4-8 0 0,-5 7 16 0 0,0-3 152 0 0,4-10 16 0 0,-4 0 0 0 0,0-2 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4.8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0 538 10952 0 0,'1'0'-1'0'0,"0"0"0"0"0,0 0 1 0 0,1 1-1 0 0,-1-1 1 0 0,0 0-1 0 0,0 0 1 0 0,0 1-1 0 0,0-1 0 0 0,0 1 1 0 0,0-1-1 0 0,1 2 1 0 0,5 1 45 0 0,3 0 84 0 0,-1-1-1 0 0,12 2 1 0 0,16 4 144 0 0,-20-3-181 0 0,95 27 975 0 0,-35-12-491 0 0,59 10 8 0 0,178 2 149 0 0,-218-25-641 0 0,218 1-1753 0 0</inkml:trace>
  <inkml:trace contextRef="#ctx0" brushRef="#br0" timeOffset="1">5502 5 2208 0 0,'0'0'0'0'0,"39"-5"0"0"0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5.2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461 206 5416 0 0,'-362'444'1481'0'0,"338"-410"-900"0"0,-33 60-1 0 0,54-89-461 0 0,0 1 0 0 0,1 0 0 0 0,0 0 0 0 0,0 0 0 0 0,0 0 0 0 0,1 0 0 0 0,-1 12 0 0 0,2-15-46 0 0,0 0-1 0 0,0 1 0 0 0,0-1 1 0 0,0 0-1 0 0,1 1 0 0 0,0-1 1 0 0,-1 0-1 0 0,1 1 0 0 0,0-1 1 0 0,1 0-1 0 0,-1 0 0 0 0,1 0 1 0 0,-1 0-1 0 0,1 0 0 0 0,4 5 1 0 0,4 4 236 0 0,-4-5-137 0 0,0 0 0 0 0,12 11 0 0 0,-15-16-138 0 0,-1-1 1 0 0,1 1-1 0 0,0 0 1 0 0,-1-1-1 0 0,1 1 1 0 0,0-1-1 0 0,0 0 1 0 0,0 0-1 0 0,0 0 0 0 0,0-1 1 0 0,6 2-1 0 0,-1-2 38 0 0,0 0 0 0 0,0-1-1 0 0,0 0 1 0 0,0 0 0 0 0,-1-1-1 0 0,1 0 1 0 0,-1 0 0 0 0,1 0-1 0 0,-1-1 1 0 0,10-6 0 0 0,5-3 217 0 0,39-28 0 0 0,-44 26-168 0 0,0-1-1 0 0,0-1 1 0 0,-1 0 0 0 0,-1-1-1 0 0,22-33 1 0 0,-32 43-86 0 0,-1-1-1 0 0,0 0 1 0 0,-1-1 0 0 0,1 1-1 0 0,-2-1 1 0 0,1 1 0 0 0,-1-1-1 0 0,0 0 1 0 0,-1 0-1 0 0,0 0 1 0 0,0 0 0 0 0,-2-17-1 0 0,-1 5 28 0 0,-1 0-1 0 0,-1 0 1 0 0,0 1-1 0 0,-10-27 0 0 0,8 32-26 0 0,0 1 0 0 0,-1 0 0 0 0,-14-22-1 0 0,-31-36 120 0 0,40 56-125 0 0,-6-5 58 0 0,-38-35 1 0 0,-8-9 111 0 0,49 49-134 0 0,-8-10 101 0 0,23 25-155 0 0,0 0 0 0 0,-1 0 1 0 0,1 0-1 0 0,-1 1 0 0 0,1-1 0 0 0,0 0 0 0 0,0 0 1 0 0,0 0-1 0 0,-1 0 0 0 0,1 0 0 0 0,0 0 1 0 0,0 0-1 0 0,0 0 0 0 0,0 0 0 0 0,1 0 1 0 0,-1 1-1 0 0,0-1 0 0 0,0 0 0 0 0,0 0 0 0 0,1 0 1 0 0,-1 0-1 0 0,0 0 0 0 0,1 0 0 0 0,-1 1 1 0 0,1-1-1 0 0,-1 0 0 0 0,1 0 0 0 0,-1 1 0 0 0,1-1 1 0 0,0 0-1 0 0,-1 1 0 0 0,1-1 0 0 0,0 0 1 0 0,0 1-1 0 0,-1-1 0 0 0,1 1 0 0 0,1-1 1 0 0,19-9 59 0 0,-2 1 10 0 0,0 0-1 0 0,33-9 1 0 0,49-2 140 0 0,5 0-21 0 0,-71 13-193 0 0,2 1 0 0 0,39-1 0 0 0,-39 4-1793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6.0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861 189 16280 0 0,'-7'-4'0'0'0,"0"1"0"0"0,0 0 0 0 0,0 0 0 0 0,-12-4 0 0 0,5 3 13 0 0,4 1 24 0 0,0 0 1 0 0,1 1 0 0 0,-1 1-1 0 0,0 0 1 0 0,0 0-1 0 0,1 1 1 0 0,-14 0 0 0 0,-68 14 224 0 0,78-11-215 0 0,-101 13 249 0 0,4-1-66 0 0,-2 1-37 0 0,-41 9-82 0 0,38 5-2278 0 0</inkml:trace>
  <inkml:trace contextRef="#ctx0" brushRef="#br0" timeOffset="1">500 1 13056 0 0,'3'14'0'0'0,"-1"15"0"0"0,3 12 0 0 0,-1 11 152 0 0,0 9 16 0 0,-1 2-16 0 0,-7 14 8 0 0,-3-6 160 0 0,-3-5 8 0 0,-2 1-8 0 0,-6 4 0 0 0,3-5-40 0 0,1-7 8 0 0,-2 0-8 0 0,-2-3 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5.5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392 28 11048 0 0,'-1'2'0'0'0,"-10"12"0"0"0,-21 20 37 0 0,-13 15 213 0 0,-59 81 0 0 0,62-66 268 0 0,2 2 0 0 0,-48 109-1 0 0,82-159-418 0 0,1 0 0 0 0,0 0-1 0 0,1 0 1 0 0,1 0 0 0 0,1 1-1 0 0,0 0 1 0 0,1-1 0 0 0,1 1-1 0 0,0-1 1 0 0,5 27 0 0 0,-4-38-71 0 0,0-1 1 0 0,0 1-1 0 0,1-1 1 0 0,-1 1-1 0 0,1-1 1 0 0,0 0-1 0 0,1 1 1 0 0,-1-1-1 0 0,1 0 1 0 0,0-1 0 0 0,0 1-1 0 0,0 0 1 0 0,0-1-1 0 0,7 6 1 0 0,-5-5-4 0 0,0-1 0 0 0,1 0 0 0 0,-1-1 0 0 0,0 1 0 0 0,1-1 0 0 0,-1 0 0 0 0,1 0 0 0 0,0 0 0 0 0,0-1 0 0 0,0 0 0 0 0,8 0 0 0 0,1 0 16 0 0,0-2 1 0 0,0 0 0 0 0,-1 0 0 0 0,1-1 0 0 0,0-1 0 0 0,-1-1 0 0 0,27-9 0 0 0,2-5 90 0 0,47-29 1 0 0,-59 29-48 0 0,0-2 0 0 0,-2-1 0 0 0,0-2 0 0 0,-2-1 0 0 0,46-49 0 0 0,-62 59-41 0 0,-1 0 0 0 0,0 0 0 0 0,15-30 0 0 0,17-51 121 0 0,-24 52-81 0 0,-10 22-24 0 0,-1 0-1 0 0,0-1 0 0 0,-2 0 0 0 0,0-1 0 0 0,-1 1 0 0 0,-2-1 1 0 0,0-39-1 0 0,-2 52-23 0 0,-1 0 1 0 0,0 1-1 0 0,0-1 1 0 0,-1 0 0 0 0,0 1-1 0 0,-1-1 1 0 0,0 1-1 0 0,-6-12 1 0 0,7 17-17 0 0,0 1 1 0 0,0-1 0 0 0,-1 1-1 0 0,1-1 1 0 0,-1 1-1 0 0,0 0 1 0 0,1 0 0 0 0,-1 0-1 0 0,-1 0 1 0 0,1 1 0 0 0,0-1-1 0 0,-1 1 1 0 0,1 0-1 0 0,-1 0 1 0 0,0 0 0 0 0,0 0-1 0 0,1 1 1 0 0,-1 0 0 0 0,0-1-1 0 0,-1 1 1 0 0,-6 0-1 0 0,7 1-5 0 0,1 0 0 0 0,0 0-1 0 0,0 0 1 0 0,-1 1 0 0 0,1-1-1 0 0,0 1 1 0 0,0 0 0 0 0,0 0-1 0 0,0 0 1 0 0,0 0 0 0 0,0 1-1 0 0,0-1 1 0 0,0 1 0 0 0,0 0-1 0 0,1 0 1 0 0,-1 0-1 0 0,1 0 1 0 0,-1 0 0 0 0,1 0-1 0 0,0 1 1 0 0,0-1 0 0 0,-3 5-1 0 0,1 0 8 0 0,0-1-1 0 0,0 1 1 0 0,1 0-1 0 0,0 0 0 0 0,0 0 1 0 0,1 1-1 0 0,0-1 0 0 0,-2 12 1 0 0,1-2-2274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5.8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566 0 13464 0 0,'-55'101'59'0'0,"28"-50"19"0"0,-81 151 373 0 0,37-60 138 0 0,41-77 52 0 0,-69 108-1 0 0,93-164-581 0 0,-1 0-1 0 0,0-1 0 0 0,0 0 1 0 0,-1 0-1 0 0,0 0 0 0 0,0-1 1 0 0,-18 12-1 0 0,13-11 10 0 0,8-4-20 0 0,-2 0-1 0 0,-9 5 0 0 0,14-9-44 0 0,1 1 1 0 0,0 0-1 0 0,-1-1 1 0 0,1 0-1 0 0,-1 1 1 0 0,1-1-1 0 0,0 0 1 0 0,-1 1-1 0 0,1-1 1 0 0,-1 0-1 0 0,1 0 1 0 0,-1-1-1 0 0,1 1 0 0 0,-1 0 1 0 0,1 0-1 0 0,-1-1 1 0 0,1 1-1 0 0,-2-1 1 0 0,-25-16-2045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6.2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12456 0 0,'3'1'0'0'0,"0"2"0"0"0,6 8 0 0 0,0 5 160 0 0,1 3 16 0 0,2 2-16 0 0,4 1 8 0 0</inkml:trace>
  <inkml:trace contextRef="#ctx0" brushRef="#br0" timeOffset="1">632 924 12160 0 0,'0'0'0'0'0,"0"3"0"0"0,5-1 0 0 0,-2-4 112 0 0,1-4-8 0 0,5 5 0 0 0,6 10 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6.5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229 1 11256 0 0,'-22'48'197'0'0,"-27"97"1"0"0,15-40 45 0 0,7-28 232 0 0,-32 148 0 0 0,45-146-51 0 0,-8 139 0 0 0,20-151-302 0 0,11 92 1 0 0,-5-129-105 0 0,9 55 24 0 0,-11-73-39 0 0,-1-7-3 0 0,0-8 0 0 0,0-5 0 0 0,-3-29-1751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6.8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1 106 14872 0 0,'7'-3'0'0'0,"0"0"0"0"0,0 0 0 0 0,0 0 0 0 0,1 1 0 0 0,-1 0 0 0 0,1 0 0 0 0,0 1 0 0 0,-1 0 0 0 0,10 0 0 0 0,-2-1 0 0 0,43-3 5 0 0,32-5 24 0 0,-85 9-25 0 0,20-3 16 0 0,1 0 0 0 0,43 1 0 0 0,122 20 211 0 0,-166-16-196 0 0,131 4 245 0 0,-113-6-88 0 0,71-10 0 0 0,-89 6-97 0 0,-1-1 0 0 0,1-1 1 0 0,-1-1-1 0 0,-1-1 0 0 0,24-12 1 0 0,-26 12-5 0 0,-20 9-88 0 0,0-1-1 0 0,0 1 1 0 0,0 0 0 0 0,-1 0 0 0 0,1 0-1 0 0,0 0 1 0 0,0 0 0 0 0,0 0 0 0 0,-1 0-1 0 0,1 0 1 0 0,0 0 0 0 0,0 0 0 0 0,0 0-1 0 0,-1 0 1 0 0,1 0 0 0 0,0 1-1 0 0,0-1 1 0 0,0 0 0 0 0,-1 1 0 0 0,1-1-1 0 0,0 0 1 0 0,-1 1 0 0 0,1-1 0 0 0,0 1-1 0 0,-1-1 1 0 0,1 1 0 0 0,0 0 0 0 0,2 3 4 0 0,-1-1-4 0 0,-1 0 0 0 0,1 0 0 0 0,0 0 0 0 0,-1 1 1 0 0,1-1-1 0 0,-1 0 0 0 0,0 1 0 0 0,0-1 0 0 0,0 7 0 0 0,1 14-1 0 0,-1 0 0 0 0,-1 1 0 0 0,-1-1 0 0 0,-1 0 0 0 0,-1 0 0 0 0,-1 0 0 0 0,-13 39 0 0 0,8-34-1 0 0,-28 82 12 0 0,26-82-3 0 0,-26 47 0 0 0,21-47-3 0 0,6-9 5 0 0,-14 19 0 0 0,20-35-9 0 0,0 0-1 0 0,1 0 1 0 0,-1-1-1 0 0,-6 5 1 0 0,7-6-1 0 0,0 0 1 0 0,0 0 0 0 0,1 1 0 0 0,-1-1 0 0 0,1 1 0 0 0,-1 0-1 0 0,-2 5 1 0 0,4-8-1 0 0,1 1 0 0 0,0-1 0 0 0,0 0 0 0 0,0 0 1 0 0,0 0-1 0 0,0 0 0 0 0,0 1 0 0 0,-1-1 0 0 0,1 0 0 0 0,0 0 0 0 0,0 0 0 0 0,0 0 0 0 0,0 0 0 0 0,-1 1 0 0 0,1-1 0 0 0,0 0 0 0 0,0 0 0 0 0,0 0 0 0 0,-1 0 1 0 0,1 0-1 0 0,0 0 0 0 0,0 0 0 0 0,0 0 0 0 0,-1 0 0 0 0,1 0 0 0 0,0 0 0 0 0,0 0 0 0 0,-1 0 0 0 0,1 0 0 0 0,0 0 0 0 0,0 0 0 0 0,-1 0 0 0 0,-7-5 52 0 0,7 3-43 0 0,-1 1 0 0 0,1 0 0 0 0,0 0 0 0 0,0 0-1 0 0,0-1 1 0 0,1 1 0 0 0,-1-1 0 0 0,0 1 0 0 0,0-1 0 0 0,1 1-1 0 0,-1-2 1 0 0,0-11 48 0 0,1 1 0 0 0,4-23 1 0 0,-3 23-26 0 0,2-2 12 0 0,0 1 1 0 0,0-1-1 0 0,1 1 0 0 0,1 0 1 0 0,1 0-1 0 0,0 1 0 0 0,1 0 1 0 0,0 0-1 0 0,1 0 0 0 0,11-13 0 0 0,-7 11 47 0 0,2 1-1 0 0,30-25 1 0 0,-17 16-8 0 0,30-24 185 0 0,123-76 0 0 0,-150 107-198 0 0,0 0 0 0 0,1 3 0 0 0,39-13 0 0 0,-64 23-63 0 0,1 1 0 0 0,0 0 0 0 0,0 1 0 0 0,0 0 1 0 0,0 0-1 0 0,1 0 0 0 0,-1 1 0 0 0,0 0 0 0 0,0 0 0 0 0,0 1 0 0 0,0 0 0 0 0,0 0 0 0 0,0 0 0 0 0,0 1 0 0 0,9 4 0 0 0,7 6-2386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7.41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465 1 10544 0 0,'-17'2'33'0'0,"15"-2"-13"0"0,0 1 0 0 0,-1-1 0 0 0,1 0-1 0 0,0 0 1 0 0,-1 0 0 0 0,1 0 0 0 0,-4 0 0 0 0,4-1 7 0 0,0 1 1 0 0,-1 0 0 0 0,1-1 0 0 0,0 1-1 0 0,-1 1 1 0 0,1-1 0 0 0,0 0-1 0 0,0 0 1 0 0,0 1 0 0 0,-1-1 0 0 0,1 1-1 0 0,-3 1 1 0 0,0 1 43 0 0,-1 0 1 0 0,1 0-1 0 0,-6 5 0 0 0,-11 8 236 0 0,5-5-65 0 0,0 1 0 0 0,2 1 1 0 0,-23 21-1 0 0,-14 13 79 0 0,29-28-197 0 0,-41 33 207 0 0,54-43-249 0 0,0 1 0 0 0,1 1 0 0 0,-15 20 0 0 0,13-13 34 0 0,1-1 0 0 0,1 1 1 0 0,0 1-1 0 0,2 0 0 0 0,-9 31 0 0 0,15-47-97 0 0,0 0 0 0 0,1-1-1 0 0,-1 1 1 0 0,1 0-1 0 0,0 0 1 0 0,0 0 0 0 0,0 0-1 0 0,0 0 1 0 0,1 0 0 0 0,-1 0-1 0 0,1 0 1 0 0,-1 0 0 0 0,1-1-1 0 0,2 6 1 0 0,-1-6 2 0 0,-1 1 0 0 0,1-1 0 0 0,0 1 0 0 0,0-1 0 0 0,1 0 0 0 0,-1 0 0 0 0,0 0 0 0 0,1 0 1 0 0,-1-1-1 0 0,1 1 0 0 0,-1 0 0 0 0,1-1 0 0 0,5 2 0 0 0,-4-1-2 0 0,0-1-1 0 0,0 0 1 0 0,0 0 0 0 0,-1-1 0 0 0,1 1-1 0 0,0-1 1 0 0,0 0 0 0 0,0 0 0 0 0,6 0-1 0 0,4-3 40 0 0,18-4-1 0 0,-6 1 8 0 0,-17 4-39 0 0,1-1 0 0 0,-1 0 1 0 0,0 0-1 0 0,0-1 0 0 0,0-1 1 0 0,9-5-1 0 0,1-3 45 0 0,27-23 0 0 0,21-27 9 0 0,-54 49-66 0 0,0 0-1 0 0,11-17 1 0 0,-11 14 10 0 0,20-21 1 0 0,-17 21 1 0 0,-1 1 1 0 0,0-2 0 0 0,-1 0 0 0 0,14-23 0 0 0,-22 26 4 0 0,-5 9 4 0 0,-3 8 62 0 0,-22 41-48 0 0,-1 1 17 0 0,-27 63 1 0 0,46-93-54 0 0,1 0 0 0 0,0 0 0 0 0,2 0 0 0 0,0 1 0 0 0,0 0 0 0 0,1 0 0 0 0,1 0 0 0 0,0-1 0 0 0,3 20 0 0 0,0-14 13 0 0,1 0 0 0 0,9 30 0 0 0,-10-43-17 0 0,0-1 1 0 0,1 0 0 0 0,-1 0 0 0 0,1 0-1 0 0,0-1 1 0 0,1 1 0 0 0,-1-1 0 0 0,1 1-1 0 0,1-1 1 0 0,-1 0 0 0 0,8 6-1 0 0,-11-10-6 0 0,-1-1-1 0 0,1 1 1 0 0,0-1-1 0 0,0 1 1 0 0,0-1-1 0 0,0 1 1 0 0,0-1-1 0 0,0 0 1 0 0,0 1-1 0 0,0-1 1 0 0,0 0-1 0 0,0 0 1 0 0,0 0-1 0 0,0 0 1 0 0,0 0-1 0 0,2 0 1 0 0,17-6 30 0 0,-8 1-24 0 0,0-1 0 0 0,0 0 0 0 0,-1-1 0 0 0,16-12 0 0 0,43-41 26 0 0,-15 11-25 0 0,-31 31-6 0 0,-8 5 1 0 0,17-16 0 0 0,2-6-1 0 0,69-64 0 0 0,-11 15-20 0 0,-24 26-2 0 0,-48 41-5 0 0,-17 15 16 0 0,-1-1 0 0 0,0 1 0 0 0,1-1 1 0 0,0 1-1 0 0,0 0 0 0 0,-1 0 0 0 0,6-1 0 0 0,-6 3-3 0 0,-1-1-1 0 0,1 1 1 0 0,0-1-1 0 0,-1 1 1 0 0,1 0-1 0 0,-1 0 1 0 0,1 1 0 0 0,0-1-1 0 0,-1 0 1 0 0,1 1-1 0 0,-1 0 1 0 0,3 0-1 0 0,-4 0 5 0 0,0-1-1 0 0,0 0 1 0 0,0 1-1 0 0,0-1 0 0 0,-1 1 1 0 0,1-1-1 0 0,0 1 0 0 0,-1 0 1 0 0,1-1-1 0 0,0 1 0 0 0,-1 0 1 0 0,1-1-1 0 0,0 1 1 0 0,-1 0-1 0 0,1 0 0 0 0,-1-1 1 0 0,0 1-1 0 0,1 0 0 0 0,-1 0 1 0 0,0 0-1 0 0,1 0 0 0 0,-1 0 1 0 0,0-1-1 0 0,0 3 1 0 0,1 1-7 0 0,-1 0 0 0 0,0 0 0 0 0,0 0-1 0 0,-1 4 1 0 0,0-4 3 0 0,-2 14-56 0 0,-1-1 0 0 0,-6 19 0 0 0,0-1-6 0 0,-6 40-108 0 0,-13 146 1 0 0,28-191-840 0 0,4 47-1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7.7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 1 9440 0 0,'-3'4'0'0'0,"-5"8"0"0"0,2-2 0 0 0,0 11 240 0 0,2 5 16 0 0,0 5-8 0 0,-1 0 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8.0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70 1 6520 0 0,'1'4'0'0'0,"0"0"-1"0"0,0 0 1 0 0,0 1 0 0 0,-1-1 0 0 0,1 0 0 0 0,-1 9-1 0 0,0 2 36 0 0,1 17 71 0 0,1 13 122 0 0,-4 44-1 0 0,-29 158 772 0 0,21-184-748 0 0,-5 36 55 0 0,5-35-81 0 0,2-17-119 0 0,7-39-90 0 0,1 0 0 0 0,0-1 0 0 0,1 1 0 0 0,-1 0-1 0 0,4 10 1 0 0,-2-5 16 0 0,-2-13-32 0 0,0 0 1 0 0,0-1-1 0 0,0 1 1 0 0,0 0-1 0 0,0 0 1 0 0,0 0-1 0 0,0 0 1 0 0,0 0-1 0 0,0 0 0 0 0,0 0 1 0 0,0 0-1 0 0,1-1 1 0 0,-1 1-1 0 0,0 0 1 0 0,0 0-1 0 0,0 0 1 0 0,0 0-1 0 0,0 0 1 0 0,0 0-1 0 0,0 0 1 0 0,0 0-1 0 0,0 0 1 0 0,0 0-1 0 0,1 0 1 0 0,-1 0-1 0 0,0 0 1 0 0,0 0-1 0 0,0 0 0 0 0,0 0 1 0 0,0 0-1 0 0,0-1 1 0 0,0 1-1 0 0,0 0 1 0 0,1 0-1 0 0,-1 0 1 0 0,0 0-1 0 0,0 1 1 0 0,0-1-1 0 0,0 0 1 0 0,0 0-1 0 0,0 0 1 0 0,0 0-1 0 0,0 0 1 0 0,1 0-1 0 0,-1 0 1 0 0,0 0-1 0 0,0 0 1 0 0,0 0-1 0 0,0 0 0 0 0,0 0 1 0 0,0 0-1 0 0,0 0 1 0 0,0 0-1 0 0,0 0 1 0 0,0 0-1 0 0,0 1 1 0 0,1-1-1 0 0,-1 0 1 0 0,0 0-1 0 0,0 0 1 0 0,0 0-1 0 0,0 0 1 0 0,0 0-1 0 0,0 0 1 0 0,0 0-1 0 0,0 1 1 0 0,0-1-1 0 0,0 0 0 0 0,0 0 1 0 0,4-6 18 0 0,1-1-10 0 0,4-3 2 0 0,43-61 20 0 0,71-90 336 0 0,-95 126-235 0 0,-15 17 10 0 0,18-16-1 0 0,-25 28-62 0 0,1 0 0 0 0,-1 0 1 0 0,1 1-1 0 0,0 0 0 0 0,1 1 0 0 0,9-5 1 0 0,1 1 164 0 0,1 2 0 0 0,-1 0 0 0 0,1 1 1 0 0,0 1-1 0 0,36-4 0 0 0,-49 8-157 0 0,0 0 0 0 0,0 0 0 0 0,1 0 0 0 0,-1 1 0 0 0,0 0 1 0 0,0 0-1 0 0,0 0 0 0 0,0 1 0 0 0,0 0 0 0 0,0 0 0 0 0,-1 1 0 0 0,1-1 0 0 0,8 7 0 0 0,-6-4 37 0 0,-1 1 0 0 0,0 0 0 0 0,0 0-1 0 0,0 1 1 0 0,-1 0 0 0 0,0 0 0 0 0,-1 1-1 0 0,9 12 1 0 0,1 9 192 0 0,-1 0 1 0 0,-2 1-1 0 0,0 1 0 0 0,8 38 0 0 0,-8-16-1020 0 0,8 82 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14:38.6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286 73 11552 0 0,'55'24'304'0'0,"-51"-22"-256"0"0,1 0 1 0 0,-1 0 0 0 0,0 1 0 0 0,0 0 0 0 0,4 3 0 0 0,-7-6-16 0 0,0 1 0 0 0,-1 0 1 0 0,1-1-1 0 0,0 1 0 0 0,0 0 1 0 0,0 0-1 0 0,-1 0 0 0 0,1 0 0 0 0,0 0 1 0 0,-1 0-1 0 0,1 0 0 0 0,-1 0 1 0 0,1 0-1 0 0,-1 0 0 0 0,1 0 0 0 0,-1 0 1 0 0,0 0-1 0 0,0 0 0 0 0,1 1 1 0 0,-1-1-1 0 0,0 0 0 0 0,0 0 0 0 0,0 0 1 0 0,0 0-1 0 0,0 0 0 0 0,-1 2 1 0 0,0 8 373 0 0,1-9-361 0 0,0-1-1 0 0,0 0 1 0 0,-1 1-1 0 0,1-1 1 0 0,0 0 0 0 0,0 1-1 0 0,-1-1 1 0 0,1 0-1 0 0,0 1 1 0 0,-1-1 0 0 0,0 1-1 0 0,-12 13 76 0 0,13-14-116 0 0,-1-1 0 0 0,1 1 1 0 0,-1-1-1 0 0,1 0 0 0 0,-1 1 0 0 0,1-1 1 0 0,-1 0-1 0 0,1 1 0 0 0,-1-1 0 0 0,0 0 1 0 0,1 1-1 0 0,-1-1 0 0 0,1 0 1 0 0,-1 0-1 0 0,0 0 0 0 0,1 0 0 0 0,-1 0 1 0 0,1 0-1 0 0,-1 0 0 0 0,0 0 0 0 0,1 0 1 0 0,-1 0-1 0 0,0 0 0 0 0,1 0 1 0 0,-1 0-1 0 0,0 0 0 0 0,1 0 0 0 0,-1-1 1 0 0,0 1-1 0 0,-16-9 59 0 0,14 8-41 0 0,1 0 1 0 0,-1-1 0 0 0,0 1 0 0 0,1-1-1 0 0,-1 1 1 0 0,1-1 0 0 0,0 0 0 0 0,-3-3-1 0 0,3 4-7 0 0,2 1-7 0 0,0-1 1 0 0,0 1-1 0 0,-1-1 1 0 0,1 1-1 0 0,0 0 1 0 0,-1-1-1 0 0,1 1 0 0 0,0 0 1 0 0,-1-1-1 0 0,1 1 1 0 0,-4-2 854 0 0,8-5-398 0 0,-3 3-435 0 0,0 1 1 0 0,0-1-1 0 0,0 0 1 0 0,1 1 0 0 0,-1-1-1 0 0,1 1 1 0 0,0 0 0 0 0,0-1-1 0 0,0 1 1 0 0,3-3-1 0 0,-4 5-20 0 0,14-18 78 0 0,2 0-1 0 0,23-21 0 0 0,-36 37-76 0 0,1-1-1 0 0,-1 1 0 0 0,1 0 1 0 0,0 1-1 0 0,0-1 0 0 0,0 1 1 0 0,0 0-1 0 0,0 0 0 0 0,1 1 0 0 0,-1-1 1 0 0,0 1-1 0 0,1 0 0 0 0,-1 1 1 0 0,8-1-1 0 0,-7 1-1 0 0,0 0 1 0 0,-1 1 0 0 0,1-1-1 0 0,-1 1 1 0 0,1 0-1 0 0,-1 0 1 0 0,6 3-1 0 0,4 0 16 0 0,-9-2-15 0 0,-1 0 0 0 0,1 0 0 0 0,0 1 0 0 0,-1 0 0 0 0,1 0 0 0 0,-1 0 0 0 0,0 1 0 0 0,0-1 0 0 0,0 1 0 0 0,-1 1 0 0 0,1-1 0 0 0,-1 0-1 0 0,6 10 1 0 0,-1-2 12 0 0,-2 0 0 0 0,1 1 0 0 0,-2 0-1 0 0,9 22 1 0 0,-11-24-5 0 0,-1 1-1 0 0,0-1 1 0 0,-1 0-1 0 0,0 1 0 0 0,-1-1 1 0 0,0 1-1 0 0,-1 0 1 0 0,-1 15-1 0 0,-1-13 2 0 0,0 1 1 0 0,-1-1-1 0 0,-1 0 0 0 0,0 0 0 0 0,-13 26 0 0 0,3-13 7 0 0,-2-1 1 0 0,-1-1-1 0 0,0 0 1 0 0,-2-1-1 0 0,-41 40 1 0 0,23-30-5 0 0,-2-1 1 0 0,-1-2 0 0 0,-1-2-1 0 0,-2-1 1 0 0,0-3 0 0 0,-2-1-1 0 0,-57 21 1 0 0,-9-8-2219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0.9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15880 0 0,'0'0'16'0'0,"24"27"0"0"0,-2-18 0 0 0,15-3 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6.6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293 178 15272 0 0,'-11'-3'95'0'0,"11"3"-85"0"0,-1 0 1 0 0,1-1-1 0 0,0 1 0 0 0,-1 0 1 0 0,1 0-1 0 0,-1-1 0 0 0,0 1 1 0 0,1 0-1 0 0,-1 0 0 0 0,1 0 1 0 0,-1 0-1 0 0,1 0 0 0 0,-1 0 1 0 0,1 0-1 0 0,-1 0 0 0 0,1 0 1 0 0,-1 0-1 0 0,0 0 0 0 0,1 0 1 0 0,-1 0-1 0 0,1 0 0 0 0,-1 1 1 0 0,1-1-1 0 0,-1 0 0 0 0,1 0 1 0 0,-1 1-1 0 0,1-1 0 0 0,-1 0 1 0 0,1 1-1 0 0,-1 0 1 0 0,-13 15 277 0 0,5-5-127 0 0,-11 16 211 0 0,1 0-1 0 0,1 1 1 0 0,-23 49 0 0 0,-30 100 275 0 0,56-133-535 0 0,2 0 0 0 0,-12 66 0 0 0,6 56-6 0 0,17-133-100 0 0,2 1 0 0 0,2 0 0 0 0,5 33 0 0 0,-3-43-6 0 0,14 45 0 0 0,-14-57 0 0 0,1 1 0 0 0,0-1-1 0 0,1-1 1 0 0,1 1 0 0 0,9 13-1 0 0,2-4-19 0 0,37 37 0 0 0,-51-54 17 0 0,1 0-1 0 0,0-1 0 0 0,0 0 0 0 0,0 0 0 0 0,0-1 0 0 0,1 1 0 0 0,-1-1 0 0 0,1 0 0 0 0,-1-1 0 0 0,1 1 0 0 0,7 0 0 0 0,6 2-19 0 0,-13-2 15 0 0,0-1 0 0 0,0 0-1 0 0,1 0 1 0 0,-1-1 0 0 0,0 0 0 0 0,0 0 0 0 0,0 0 0 0 0,7-2 0 0 0,-3 0-6 0 0,-1-1 0 0 0,1 0 0 0 0,-1-1 0 0 0,11-5 0 0 0,-6 2-4 0 0,0-1 1 0 0,-1 0-1 0 0,0-1 1 0 0,0 0-1 0 0,-1-1 0 0 0,11-12 1 0 0,-7 5-6 0 0,-1-1-1 0 0,-1 0 1 0 0,16-28 0 0 0,28-66-30 0 0,-19 34 23 0 0,39-94-4 0 0,-57 123 23 0 0,-8 17 9 0 0,16-66 1 0 0,-2-36 1 0 0,-19 86 0 0 0,-3 22 5 0 0,0 0-1 0 0,-2 0 0 0 0,-1-52 1 0 0,-4 53 6 0 0,0 1 1 0 0,-11-43 0 0 0,11 57 6 0 0,-1 1-1 0 0,-1 0 1 0 0,1-1 0 0 0,-2 1 0 0 0,1 1 0 0 0,-1-1-1 0 0,-1 1 1 0 0,1 0 0 0 0,-1 0 0 0 0,-8-8-1 0 0,6 9 13 0 0,0 0 0 0 0,0 0 0 0 0,-1 1-1 0 0,0 0 1 0 0,0 1 0 0 0,0 0 0 0 0,-1 0-1 0 0,0 1 1 0 0,0 0 0 0 0,-13-3 0 0 0,5 3 33 0 0,0 1 0 0 0,0 1 0 0 0,-1 0 0 0 0,1 1 0 0 0,-22 3 0 0 0,30-2-29 0 0,-1 1 0 0 0,1 1-1 0 0,1-1 1 0 0,-1 2 0 0 0,0-1 0 0 0,0 1 0 0 0,1 1 0 0 0,-1 0 0 0 0,1 0 0 0 0,0 1 0 0 0,1 0 0 0 0,-1 1 0 0 0,1 0 0 0 0,0 0-1 0 0,-7 8 1 0 0,5-5 1 0 0,1 1-1 0 0,0 1 0 0 0,1 0 0 0 0,0 0 0 0 0,1 0 0 0 0,0 1 1 0 0,1 0-1 0 0,1 1 0 0 0,0-1 0 0 0,-5 17 0 0 0,5-9 17 0 0,1 1-1 0 0,1 0 0 0 0,1 0 0 0 0,0 0 0 0 0,2 0 1 0 0,0 0-1 0 0,1 0 0 0 0,7 29 0 0 0,-4-31-3 0 0,1-1 0 0 0,1 0 0 0 0,0 0-1 0 0,2-1 1 0 0,13 25 0 0 0,-15-33-21 0 0,0 0 0 0 0,0 1 0 0 0,1-2 0 0 0,0 1-1 0 0,1-1 1 0 0,0 0 0 0 0,0-1 0 0 0,1 0 0 0 0,0 0 0 0 0,15 8 0 0 0,-14-11-30 0 0,0-1 1 0 0,0 0 0 0 0,0-1 0 0 0,0 0 0 0 0,1 0 0 0 0,-1-1-1 0 0,11-1 1 0 0,5 2-2454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2.2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0 136 12160 0 0,'0'-1'0'0'0,"3"-10"0"0"0,9 2 0 0 0,7-10 200 0 0,9-7-8 0 0,15-5 8 0 0,18-7 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2.5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12760 0 0,'8'11'0'0'0,"9"12"0"0"0,8 8 0 0 0</inkml:trace>
  <inkml:trace contextRef="#ctx0" brushRef="#br0" timeOffset="1">343 554 11856 0 0,'-5'12'0'0'0,"-9"12"0"0"0,-6 5 0 0 0,4 8 232 0 0,1 4 0 0 0,1 5 0 0 0,0 14 16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2.9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760 557 15680 0 0,'-6'4'0'0'0,"-6"11"0"0"0,-1 6 0 0 0,1 1 376 0 0,9-2 7 0 0,7 4 9 0 0,13 3-8 0 0,8 6-368 0 0,3-5 8 0 0,7-11 8 0 0,-8-22-8 0 0</inkml:trace>
  <inkml:trace contextRef="#ctx0" brushRef="#br0" timeOffset="1">76 100 14272 0 0,'-6'-4'0'0'0,"-6"-8"0"0"0,-4 5 0 0 0,1 2 24 0 0,3 2 8 0 0,5-4-8 0 0,0 1 80 0 0,17 0-32 0 0,5-1 0 0 0,39-36 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3.2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1232 0 11952 0 0,'3'9'0'0'0,"-1"13"0"0"0,8 6 0 0 0,6 6 0 0 0,8 1 0 0 0,7 4 0 0 0,-4-7 0 0 0</inkml:trace>
  <inkml:trace contextRef="#ctx0" brushRef="#br0" timeOffset="1">16 2625 12960 0 0,'-3'9'0'0'0,"-6"14"0"0"0,6 16 0 0 0,6-7 0 0 0,6-1 0 0 0,5 3 0 0 0,15 0 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3.6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1200 13056 0 0,'5'4'0'0'0,"5"11"0"0"0,18 7 0 0 0</inkml:trace>
  <inkml:trace contextRef="#ctx0" brushRef="#br0" timeOffset="1">1823 1 12760 0 0,'4'4'0'0'0,"8"8"0"0"0,17 25 0 0 0,4-8 232 0 0,4 1 8 0 0,3 1-8 0 0,14-5 0 0 0,4-5-168 0 0,4-14 0 0 0,15-19 0 0 0,-1-19 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3.9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1183 14272 0 0,'2'2'0'0'0,"5"5"0"0"0,-1 8 0 0 0,0 0 0 0 0,6-2 0 0 0,1 6 0 0 0,11 12 8 0 0,4-9 80 0 0,7-9 8 0 0,14-1 8 0 0,8-6-8 0 0</inkml:trace>
  <inkml:trace contextRef="#ctx0" brushRef="#br0" timeOffset="1">1410 1 13968 0 0,'0'1'0'0'0,"0"2"0"0"0,8 7 0 0 0,1-4 176 0 0,8 0 8 0 0,14 0-8 0 0,14 1 16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4.2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1342 0 12456 0 0,'-3'0'0'0'0,"-6"0"0"0"0,-1 4 0 0 0,5-1 48 0 0,5 0 0 0 0,7 2 0 0 0,10 10 8 0 0</inkml:trace>
  <inkml:trace contextRef="#ctx0" brushRef="#br0" timeOffset="1">89 1077 14776 0 0,'-10'-3'0'0'0,"-18"-6"0"0"0,1 2 0 0 0,10 2 40 0 0,11-1 16 0 0,12-1-8 0 0,9-5 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4.6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28 5224 0 0,'11'-1'0'0'0,"26"-9"0"0"0,15-7 0 0 0</inkml:trace>
  <inkml:trace contextRef="#ctx0" brushRef="#br0" timeOffset="1">1739 140 11448 0 0,'3'12'0'0'0,"-2"18"0"0"0,9 17 0 0 0,5-8 168 0 0,6-5-8 0 0,8 2 0 0 0,16-5 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4.9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471 2270 12056 0 0,'-11'-5'0'0'0,"-16"-6"0"0"0,0-1 0 0 0,7-3 176 0 0,9-11 0 0 0,14-14 8 0 0,20-15 8 0 0</inkml:trace>
  <inkml:trace contextRef="#ctx0" brushRef="#br0" timeOffset="1">302 94 14776 0 0,'-8'-4'0'0'0,"-12"-8"0"0"0,-10 3 0 0 0,5-2 168 0 0,7-3 8 0 0,6 9 8 0 0,5-3-8 0 0,3 8 40 0 0,4 2 0 0 0,2-4 0 0 0,7-21 8 0 0</inkml:trace>
  <inkml:trace contextRef="#ctx0" brushRef="#br0" timeOffset="2">0 0 12160 0 0,'3'8'0'0'0,"5"3"0"0"0,23 63 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5.3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4268 1 13672 0 0,'-6'14'0'0'0,"-6"22"0"0"0,8 21 0 0 0</inkml:trace>
  <inkml:trace contextRef="#ctx0" brushRef="#br0" timeOffset="1">77 3390 10344 0 0,'0'0'0'0'0,"-26"9"0"0"0,-25-2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7.04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17 114 14672 0 0,'-12'-6'68'0'0,"12"6"-61"0"0,0 0 0 0 0,0 0 0 0 0,-1 0 0 0 0,1 0 0 0 0,0 0 0 0 0,0-1 0 0 0,-1 1-1 0 0,1 0 1 0 0,0 0 0 0 0,0 0 0 0 0,-1 0 0 0 0,1 0 0 0 0,0 0 0 0 0,0-1 0 0 0,0 1 0 0 0,-1 0 0 0 0,1 0-1 0 0,0 0 1 0 0,0 0 0 0 0,0-1 0 0 0,0 1 0 0 0,0 0 0 0 0,-1 0 0 0 0,1-1 0 0 0,0 1 0 0 0,7-10 177 0 0,0 3-19 0 0,-1 0 1 0 0,1 0-1 0 0,1 0 1 0 0,-1 1 0 0 0,1 1-1 0 0,0-1 1 0 0,0 1 0 0 0,10-5-1 0 0,1 3 153 0 0,1 0-1 0 0,27-6 0 0 0,-35 11-235 0 0,0 0 0 0 0,0 1 0 0 0,0 0 0 0 0,0 1 0 0 0,19 2 0 0 0,0 0-28 0 0,-23-2-42 0 0,-1 1-1 0 0,0-1 1 0 0,1 1-1 0 0,-1 1 1 0 0,0-1-1 0 0,0 1 1 0 0,0 0-1 0 0,0 1 1 0 0,11 5-1 0 0,-10-3-14 0 0,-4-3-1 0 0,-1-1 0 0 0,1 1 0 0 0,-1 0 0 0 0,0 1-1 0 0,0-1 1 0 0,0 0 0 0 0,0 1 0 0 0,0 0 0 0 0,-1 0 0 0 0,1 0-1 0 0,-1 0 1 0 0,4 6 0 0 0,-4-3-10 0 0,-1 1 0 0 0,1-1-1 0 0,-1 1 1 0 0,-1 0 0 0 0,1-1 0 0 0,-1 1 0 0 0,0 0-1 0 0,-1-1 1 0 0,1 1 0 0 0,-2 0 0 0 0,1-1-1 0 0,0 1 1 0 0,-1-1 0 0 0,-1 0 0 0 0,-4 11 0 0 0,-5 8-73 0 0,-2 0 1 0 0,-24 32 0 0 0,34-51 69 0 0,-109 157-397 0 0,97-138 318 0 0,1 1 0 0 0,-12 31 0 0 0,25-52 84 0 0,0-1-1 0 0,0 0 1 0 0,1 1 0 0 0,0-1 0 0 0,0 1 0 0 0,0 0 0 0 0,0-1 0 0 0,1 1-1 0 0,0 0 1 0 0,0 0 0 0 0,0-1 0 0 0,1 1 0 0 0,-1 0 0 0 0,1-1-1 0 0,0 1 1 0 0,0 0 0 0 0,1-1 0 0 0,-1 1 0 0 0,1-1 0 0 0,0 0-1 0 0,0 0 1 0 0,1 1 0 0 0,-1-2 0 0 0,1 1 0 0 0,0 0 0 0 0,0 0-1 0 0,0-1 1 0 0,1 0 0 0 0,-1 1 0 0 0,1-1 0 0 0,0 0 0 0 0,7 4-1 0 0,-1-2 6 0 0,-1-1-1 0 0,1 0 0 0 0,0-1 1 0 0,0 0-1 0 0,0 0 0 0 0,1-1 0 0 0,10 1 1 0 0,6-1-10 0 0,43-2 1 0 0,-28-4 11 0 0,-1-2 0 0 0,0-1 0 0 0,0-2 0 0 0,69-26-1 0 0,-86 25 228 0 0,25-14 0 0 0,-12 3-2720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5.6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691 1357 13056 0 0,'-9'4'0'0'0,"-17"14"0"0"0,-4 0 0 0 0,2 1 208 0 0,5 3 8 0 0,0 1 0 0 0,-8-3 0 0 0</inkml:trace>
  <inkml:trace contextRef="#ctx0" brushRef="#br0" timeOffset="1">80 11 15576 0 0,'-6'-3'0'0'0,"-7"-2"0"0"0,-7 2 0 0 0,-2 6 248 0 0,7 5 0 0 0,11-1 8 0 0,4-6-9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6.0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12160 0 0,'6'15'0'0'0,"3"19"0"0"0,22 25 0 0 0</inkml:trace>
  <inkml:trace contextRef="#ctx0" brushRef="#br0" timeOffset="1">297 1808 16575 0 0,'-5'10'0'0'0,"-11"13"0"0"0,-3 10 0 0 0,4 1 272 0 0,5-3 0 0 0,1 3-8 0 0,9 2 16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1.24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56 7432 0 0,'5'-5'0'0'0,"7"-15"0"0"0,10-11 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1.56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23 9744 0 0,'0'0'0'0'0,"5"0"0"0"0,2 1 0 0 0,-3-1 200 0 0,4 0 0 0 0,11 3-8 0 0,9 0 8 0 0,3-3-104 0 0,5-6 8 0 0,9 0-8 0 0,16-11 0 0 0</inkml:trace>
  <inkml:trace contextRef="#ctx0" brushRef="#br0" timeOffset="1">1350 1133 2504 0 0,'-5'12'0'0'0,"-9"19"0"0"0,5 6 0 0 0,1-5 752 0 0,4-5 0 0 0,5-4 0 0 0,7 4 8 0 0,-1-11-216 0 0,1-4 16 0 0,-1-2-8 0 0,-3-1 8 0 0</inkml:trace>
  <inkml:trace contextRef="#ctx0" brushRef="#br0" timeOffset="2">771 1385 5824 0 0,'-6'3'0'0'0,"-12"4"0"0"0,-2 7 0 0 0,-7-1 168 0 0,5-4 16 0 0,6 3-8 0 0,-1 10 0 0 0,0-6 368 0 0,5-7 0 0 0,3-2 0 0 0,2 0 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1.9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52 1211 14064 0 0,'-1'3'0'0'0,"-10"-2"0"0"0,-12-5 0 0 0,8 7 16 0 0,14 1 0 0 0,8-7 8 0 0,9-11-8 0 0</inkml:trace>
  <inkml:trace contextRef="#ctx0" brushRef="#br0" timeOffset="1">1581 0 11760 0 0,'7'5'0'0'0,"6"7"0"0"0,21-10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6.3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1116 42 12664 0 0,'-6'-3'0'0'0,"-8"-2"0"0"0,-36-14 0 0 0,-6 7 144 0 0,12 10 0 0 0,10 4 0 0 0,7 6 0 0 0,11-11 0 0 0,4 0 8 0 0,5 9 0 0 0,-1-2 0 0 0</inkml:trace>
  <inkml:trace contextRef="#ctx0" brushRef="#br0" timeOffset="1">5 1862 15072 0 0,'0'15'0'0'0,"0"23"0"0"0,-1 21 0 0 0,-2 0 24 0 0,6 1 0 0 0,8 8 8 0 0,4 0 0 0 0,4-8 40 0 0,5 2 8 0 0,0 7-8 0 0,-8-2 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6.6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1291 280 12864 0 0,'-3'9'0'0'0,"-5"18"0"0"0,-3 15 0 0 0,2 0 80 0 0,4-10 0 0 0,2-2 0 0 0,6 5 8 0 0</inkml:trace>
  <inkml:trace contextRef="#ctx0" brushRef="#br0" timeOffset="1">244 2 7328 0 0,'-11'0'0'0'0,"-21"-1"0"0"0,-14 2 0 0 0,8-1 472 0 0,10 3 0 0 0,-2 4 8 0 0,4 2-8 0 0,9-4 448 0 0,6-7 912 0 0,6-8-920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39:57.0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14 13168 0 0,'2'0'0'0'0,"0"0"0"0"0,18-13 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07.4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0 576 10040 0 0,'103'9'153'0'0,"40"4"223"0"0,63 1 703 0 0,-3-14-40 0 0,245-1 179 0 0,-223-12-857 0 0,-24 1-114 0 0,-60 9-114 0 0,79-2 63 0 0,551-19 327 0 0,-404 16-334 0 0,164 15 28 0 0,-192 1-108 0 0,-97-6-18 0 0,310 4 204 0 0,503-14 505 0 0,-964 6-715 0 0,176-9 112 0 0,138-1 48 0 0,-273 13-172 0 0,581 3 212 0 0,-570-4-256 0 0,224 2 30 0 0,-228 4-43 0 0,91 2-5 0 0,-57-7 1 0 0,212 5 4 0 0,-46-1-14 0 0,-133-3-3 0 0,-68 1 1 0 0,98 1 0 0 0,205 5 0 0 0,-2 0 0 0 0,-228-7 0 0 0,75 0 0 0 0,34-1 0 0 0,-284 0 0 0 0,256 3 2 0 0,-239-5 0 0 0,209-3 10 0 0,370 9 78 0 0,326-26 224 0 0,-781 17-238 0 0,13 1 10 0 0,107-3 38 0 0,-15-4 11 0 0,53-2 18 0 0,3 1-4 0 0,-235 9-104 0 0,118-9 37 0 0,-30 0-14 0 0,540-5 65 0 0,-557 13-109 0 0,228-2 48 0 0,20-1 2 0 0,125 1 36 0 0,-507 6-103 0 0,318-3 74 0 0,267-12 138 0 0,-439 11-138 0 0,114 1 78 0 0,-64 11-46 0 0,92 3 3 0 0,48 9 11 0 0,-299-15-108 0 0,82 8 36 0 0,-33-4-23 0 0,-4-1-6 0 0,-87-4-20 0 0,58 3 2 0 0,-4-3-29 0 0,-89-5-4 0 0,0-1 19 0 0,0 1 0 0 0,0-1 0 0 0,0 0 0 0 0,0 1 0 0 0,-1-1 0 0 0,1 0 0 0 0,0 1 0 0 0,-1-1 0 0 0,1 1 0 0 0,0-1 0 0 0,-1 1 0 0 0,1-1-1 0 0,-1 1 1 0 0,1-1 0 0 0,-1 1 0 0 0,1-1 0 0 0,-1 0 0 0 0,-15-9-55 0 0,-3-3-3 0 0,6 3 40 0 0,-16-12-68 0 0,-52-32 0 0 0,-261-121-452 0 0,256 142 385 0 0,53 21 63 0 0,-52-25 1 0 0,83 36 92 0 0,-128-65-220 0 0,107 54 157 0 0,0 0 0 0 0,-25-21 0 0 0,5 5-46 0 0,12 9-32 0 0,28 11 95 0 0,3 6 23 0 0,0 3-11 0 0,0 0 32 0 0,3 0-4 0 0,2 0 7 0 0,16 5 1 0 0,194 56 0 0 0,-184-52 2 0 0,181 64 5 0 0,-46-15 20 0 0,-128-47-19 0 0,-6 0 8 0 0,0 2-1 0 0,-1 1 0 0 0,50 33 1 0 0,-74-43-11 0 0,0 0 1 0 0,0 0-1 0 0,-1 1 0 0 0,1-1 1 0 0,-2 1-1 0 0,1 1 0 0 0,-1-1 1 0 0,1 1-1 0 0,6 14 1 0 0,-9-17-1 0 0,-1 0-1 0 0,-1 1 1 0 0,1-1 0 0 0,-1 1 0 0 0,1-1 0 0 0,-1 1 0 0 0,-1 0 0 0 0,1-1 0 0 0,-1 1 0 0 0,1 0 0 0 0,-1 0 0 0 0,-1-1 0 0 0,1 1 0 0 0,-1 0 0 0 0,0-1 0 0 0,0 1 0 0 0,0 0-1 0 0,-4 7 1 0 0,3-6 1 0 0,-4 9 3 0 0,0-1 1 0 0,-2 0-1 0 0,1 0 0 0 0,-2 0 1 0 0,0-1-1 0 0,-11 13 0 0 0,-15 13 6 0 0,-107 108 20 0 0,0-27-9 0 0,-37 31 10 0 0,-23 20 37 0 0,166-137-40 0 0,-55 39 0 0 0,25-30-2411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08.9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1393 14410 5624 0 0,'6'7'0'0'0,"0"0"0"0"0,-1 1 0 0 0,0 0 0 0 0,0 0 0 0 0,0 0 0 0 0,-1 0 0 0 0,0 1 0 0 0,2 9 0 0 0,14 51 48 0 0,-18-60 8 0 0,0 1 0 0 0,0-1 0 0 0,0 13 0 0 0,-1-8 149 0 0,-1 3 614 0 0,-1-17-792 0 0,0 0 0 0 0,0 0 0 0 0,0 0 1 0 0,0 0-1 0 0,-1-1 0 0 0,1 1 0 0 0,0 0 1 0 0,0-1-1 0 0,0 1 0 0 0,0-1 0 0 0,0 1 1 0 0,0-1-1 0 0,1 1 0 0 0,-1-1 0 0 0,0 0 1 0 0,0 1-1 0 0,0-1 0 0 0,0 0 0 0 0,1 0 0 0 0,-1 1 1 0 0,0-1-1 0 0,1 0 0 0 0,-1 0 0 0 0,0-1 1 0 0,-3-3 32 0 0,-20-30 112 0 0,0 0 0 0 0,-18-40 0 0 0,1 0 92 0 0,16 32-33 0 0,-20-51 1 0 0,15 19 117 0 0,4-1 0 0 0,-31-155 1 0 0,44 136 125 0 0,-2-135 0 0 0,18-100 443 0 0,-1-47 212 0 0,-49-406 800 0 0,44 748-1850 0 0,-28-363 719 0 0,13 0-153 0 0,20-241 271 0 0,-15 201-331 0 0,4 268-375 0 0,-16-195 207 0 0,-45-211 172 0 0,20 223-284 0 0,30 204-161 0 0,-24-259 246 0 0,40-191 150 0 0,28-19-53 0 0,-29-80-24 0 0,-17 289-258 0 0,11 234-136 0 0,-46-602 191 0 0,20 462-162 0 0,14 139-36 0 0,-5-41 10 0 0,-10-92 21 0 0,14 0-9 0 0,-7-602 84 0 0,27 755-150 0 0,-2-47 10 0 0,4 182-26 0 0,-14-345 41 0 0,18 0-2 0 0,-13-82 13 0 0,5 332-38 0 0,-9-72 7 0 0,8 144-19 0 0,-59-356 78 0 0,55 336-68 0 0,6 26 2 0 0,-14-48-1 0 0,0 4 14 0 0,15 64-13 0 0,3 14-12 0 0,0 1-1 0 0,-1-1 1 0 0,1 1 0 0 0,-1 0 0 0 0,0 0 0 0 0,-3-6-1 0 0,-4 22 53 0 0,7-9-51 0 0,-8 16-5 0 0,-43 88-1 0 0,40-79 0 0 0,-16 55 0 0 0,-75 234 0 0 0,85-262 0 0 0,-17 41 0 0 0,30-84 0 0 0,1 0 0 0 0,0 0 0 0 0,1 0 0 0 0,-3 16 0 0 0,-1 3 0 0 0,2-12 0 0 0,6-20 0 0 0,0 1 0 0 0,0 0 0 0 0,0 0 0 0 0,-1 0 0 0 0,1-1 0 0 0,0 1 0 0 0,1 0 0 0 0,-1 0 0 0 0,0 0 0 0 0,0-1 0 0 0,0 2 0 0 0,2 11 0 0 0,-2-12 0 0 0,2-3 2 0 0,51-102 12 0 0,-27 50-6 0 0,-4 8-2 0 0,31-55 11 0 0,11-23 8 0 0,-18 34 1 0 0,-2-1 5 0 0,21-35 7 0 0,-43 99-29 0 0,-22 26-9 0 0,1 1 1 0 0,-1 0-1 0 0,1 0 0 0 0,-1 0 0 0 0,1 0 0 0 0,-1 0 1 0 0,1 0-1 0 0,-1 1 0 0 0,1-1 0 0 0,-1 0 0 0 0,1 0 1 0 0,-1 0-1 0 0,1 0 0 0 0,-1 1 0 0 0,1-1 0 0 0,-1 0 1 0 0,1 0-1 0 0,-1 1 0 0 0,1-1 0 0 0,0 1 0 0 0,11 8 4 0 0,86 64-4 0 0,-63-44 0 0 0,33 33 0 0 0,-27-23 0 0 0,147 156 0 0 0,-16 19 0 0 0,75 76 0 0 0,-174-208 0 0 0,74 77-297 0 0,-100-112-2316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7.36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11856 0 0,'8'14'0'0'0,"112"202"966"0"0,-24-57 122 0 0,-10-16-349 0 0,43 35 145 0 0,44 45-235 0 0,-167-214-967 0 0,1 0-1 0 0,0-1 0 0 0,1 0 1 0 0,0 0-1 0 0,17 13 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13.5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 12111 6224 0 0,'-11'1'94'0'0,"9"-1"-40"0"0,-1 0 0 0 0,1 0-1 0 0,0 1 1 0 0,-1-1 0 0 0,1 1 0 0 0,-4 1-1 0 0,5-2 30 0 0,1 0 0 0 0,-1 1-1 0 0,0-1 1 0 0,1 1-1 0 0,-1-1 1 0 0,1 1 0 0 0,-1-1-1 0 0,1 1 1 0 0,-1-1-1 0 0,1 1 1 0 0,-1-1 0 0 0,1 1-1 0 0,0-1 1 0 0,-1 1-1 0 0,1 1 1 0 0,-1-2-30 0 0,1 1 0 0 0,0-1 0 0 0,0 1-1 0 0,0-1 1 0 0,-1 0 0 0 0,1 1 0 0 0,0-1 0 0 0,0 1 0 0 0,-1-1-1 0 0,1 0 1 0 0,0 1 0 0 0,-1-1 0 0 0,1 0 0 0 0,-1 1 0 0 0,1-1 0 0 0,0 0-1 0 0,-1 1 1 0 0,1-1 0 0 0,-1 0 0 0 0,1 0 0 0 0,-1 0 0 0 0,1 1-1 0 0,-1-1 1 0 0,1 0 0 0 0,0 0 0 0 0,-1 0 0 0 0,0 0 0 0 0,4-1 116 0 0,1 0 1 0 0,0 0 0 0 0,-1-1-1 0 0,1 0 1 0 0,-1 1 0 0 0,0-1-1 0 0,1 0 1 0 0,4-5-1 0 0,32-25 82 0 0,-4-2 16 0 0,52-62-1 0 0,-64 66-166 0 0,-16 18-63 0 0,1 1 0 0 0,14-14 0 0 0,-9 10 4 0 0,18-22-1 0 0,-21 23-16 0 0,23-23-1 0 0,26-15 5 0 0,27-26-3 0 0,10-12-7 0 0,-43 42-12 0 0,-15 12-7 0 0,15-12 103 0 0,61-71-1 0 0,-83 84 97 0 0,2 1 1 0 0,64-49 0 0 0,-37 33-10 0 0,45-35 125 0 0,20-17 118 0 0,-11-9 29 0 0,-111 107-447 0 0,99-108 438 0 0,9 9-12 0 0,-34 48-209 0 0,-25 20-87 0 0,73-62 167 0 0,-84 64-211 0 0,-15 12-14 0 0,0-2 0 0 0,28-31 0 0 0,7-12 156 0 0,115-93 0 0 0,-140 131-174 0 0,45-25 0 0 0,25-18 44 0 0,-65 39-60 0 0,-4 4 17 0 0,41-41-1 0 0,30-25 30 0 0,-60 53-60 0 0,84-63 64 0 0,-13 11-17 0 0,12-7 24 0 0,32-26 34 0 0,187-141 60 0 0,-319 245-184 0 0,89-67 46 0 0,42-29 5 0 0,-123 91-52 0 0,70-63 27 0 0,-61 47-17 0 0,-1 2-4 0 0,153-134 88 0 0,-97 87-43 0 0,-67 58-42 0 0,95-69 68 0 0,52-46 91 0 0,-48 11 39 0 0,-9 9 48 0 0,-86 88-136 0 0,53-37-1 0 0,4 7 70 0 0,89-67 152 0 0,-38 11-78 0 0,210-157 201 0 0,-187 153-290 0 0,-86 52-99 0 0,50-41 33 0 0,100-86 90 0 0,-6 7 0 0 0,38-17 5 0 0,-148 121-120 0 0,125-98 109 0 0,-114 93-110 0 0,55-44 26 0 0,139-134 52 0 0,-148 140-99 0 0,-82 65-44 0 0,-51 36-17 0 0,170-131 54 0 0,-6-2-10 0 0,-93 74-32 0 0,70-48 12 0 0,-39 31-10 0 0,121-105 49 0 0,-39 35 11 0 0,-52 43-10 0 0,-118 89-56 0 0,94-76 42 0 0,48-44 35 0 0,7-5 8 0 0,-21 18-18 0 0,39-29 8 0 0,-45 37-34 0 0,13-4 5 0 0,-37 31-22 0 0,-69 51-28 0 0,32-26 18 0 0,152-141 19 0 0,-132 115-38 0 0,55-52 10 0 0,86-86 4 0 0,-125 117-18 0 0,-97 86-10 0 0,91-90 11 0 0,3-3 5 0 0,271-237 19 0 0,-171 171-16 0 0,-215 184-20 0 0,45-37 4 0 0,122-75 0 0 0,12 17-1 0 0,-120 73-8 0 0,19-12 2 0 0,-29 3-3042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15.9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9344 0 0,'10'90'138'0'0,"7"54"676"0"0,-9-93-413 0 0,-3-17-159 0 0,1-1 0 0 0,14 45 1 0 0,-10-50-122 0 0,58 144 278 0 0,-25-75-1786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16.2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70 1 2400 0 0,'0'5'0'0'0,"0"1"0"0"0,-1 14 0 0 0,-11 162 593 0 0,0-17 422 0 0,5-73-527 0 0,-3 91-105 0 0,-3 116 4 0 0,-1 112-123 0 0,17-129-86 0 0,0-72-890 0 0,-4-188-2860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16.6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7936 0 0,'3'8'0'0'0,"-1"5"0"0"0,1 28 0 0 0,1 2 0 0 0,1 4 8 0 0,-2 12-8 0 0,1 49 8 0 0,2 5 8 0 0,-2 2 0 0 0,1 3 0 0 0,-2 4 8 0 0,-3-4 0 0 0,0-2 16 0 0,0 8-16 0 0,-11 0 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18.6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 1 9744 0 0,'-16'216'986'0'0,"12"-72"63"0"0,5-97-719 0 0,7 50 1 0 0,19 68 135 0 0,-24-151-430 0 0,0 7 54 0 0,-1 23-1 0 0,1-2-17 0 0,-3-33-59 0 0,0 0 0 0 0,-1-1 0 0 0,0 1 0 0 0,0 0 0 0 0,-1-1 0 0 0,0 1 0 0 0,-1-1 0 0 0,-3 8 0 0 0,-4 18-1671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18.9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74 11760 0 0,'13'0'16'0'0,"1"-1"-1"0"0,22-6 1 0 0,12-1 31 0 0,227-8 400 0 0,74-7 34 0 0,-161 5-1862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19.3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0 225 11048 0 0,'1'1'18'0'0,"1"0"0"0"0,-1 1 0 0 0,0-1 1 0 0,1 0-1 0 0,-1 1 0 0 0,0-1 0 0 0,0 0 1 0 0,0 1-1 0 0,0-1 0 0 0,0 1 0 0 0,0 0 1 0 0,0 2-1 0 0,7 25 393 0 0,-5-16-281 0 0,48 203 1004 0 0,-46-196-932 0 0,8 24 1 0 0,-7-25-32 0 0,5 28-1 0 0,-10-44-141 0 0,-1-1 0 0 0,1 0 0 0 0,-1 0 0 0 0,1 0 0 0 0,-1 0 0 0 0,1 0 0 0 0,0 0 0 0 0,0 0 0 0 0,0 0 0 0 0,3 3 128 0 0,-4-8-128 0 0,6-88 26 0 0,-6 89-54 0 0,2-82 1 0 0,-2 35 11 0 0,1 16-4 0 0,8-52 1 0 0,-7 49 1 0 0,-2 27-8 0 0,1 0 0 0 0,0 0 0 0 0,2-9 1 0 0,0 5 4 0 0,2 1 0 0 0,-1-1 0 0 0,2 1 0 0 0,-1 1 1 0 0,13-20-1 0 0,-1 7 27 0 0,28-32-1 0 0,-34 45-381 0 0,0 1-1 0 0,1 0 1 0 0,0 1-1 0 0,18-11 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19.7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316 158 11552 0 0,'1'-3'30'0'0,"-1"-1"1"0"0,0 1 0 0 0,1 0-1 0 0,0-1 1 0 0,2-5 0 0 0,-2 5 6 0 0,0 1 1 0 0,1-1-1 0 0,-2 0 1 0 0,1 0-1 0 0,0 0 1 0 0,-1-4-1 0 0,0 2 10 0 0,-1 0-1 0 0,0 0 1 0 0,0-1-1 0 0,-1 1 1 0 0,1 0-1 0 0,-1 0 1 0 0,-1 1-1 0 0,1-1 1 0 0,-1 0-1 0 0,0 1 1 0 0,0 0-1 0 0,-1-1 1 0 0,1 1-1 0 0,-7-6 1 0 0,9 10-36 0 0,0 0 0 0 0,0 0 0 0 0,0 1 0 0 0,-1-1 1 0 0,1 0-1 0 0,0 1 0 0 0,0-1 0 0 0,-1 0 0 0 0,1 1 1 0 0,0 0-1 0 0,-1-1 0 0 0,1 1 0 0 0,-1 0 0 0 0,1 0 1 0 0,0-1-1 0 0,-1 1 0 0 0,1 0 0 0 0,-1 1 0 0 0,1-1 0 0 0,0 0 1 0 0,-1 0-1 0 0,1 1 0 0 0,-2-1 0 0 0,-2 2 1 0 0,1 0 0 0 0,-1 1 0 0 0,1-1-1 0 0,-8 6 1 0 0,9-6-2 0 0,-24 18 73 0 0,2 2 1 0 0,0 0 0 0 0,2 2-1 0 0,0 0 1 0 0,-22 34-1 0 0,39-50-42 0 0,0 0-1 0 0,1 1 0 0 0,1 0 0 0 0,-1 0 1 0 0,-3 12-1 0 0,2 1 96 0 0,-5 27 0 0 0,9-41-96 0 0,2 0 1 0 0,-1 0 0 0 0,1 1 0 0 0,0-1 0 0 0,0 0 0 0 0,3 12 0 0 0,-2-15-13 0 0,0-1 0 0 0,0 1 0 0 0,0 0 0 0 0,1 0-1 0 0,0 0 1 0 0,0-1 0 0 0,1 1 0 0 0,-1-1 0 0 0,1 0 0 0 0,0 0 0 0 0,5 7 0 0 0,-7-10-18 0 0,1 0 0 0 0,-1 0 0 0 0,1 0 0 0 0,-1 0 0 0 0,1-1-1 0 0,-1 1 1 0 0,1 0 0 0 0,0-1 0 0 0,-1 1 0 0 0,1-1 0 0 0,0 1 0 0 0,0-1 0 0 0,-1 0 0 0 0,1 0 0 0 0,0 0 0 0 0,-1 0 0 0 0,1 0 0 0 0,0 0-1 0 0,0 0 1 0 0,-1 0 0 0 0,4-2 0 0 0,3 0 22 0 0,0-1-1 0 0,0 0 1 0 0,9-5-1 0 0,-12 6-28 0 0,13-8 21 0 0,0 1 0 0 0,-1-2 0 0 0,0 0 0 0 0,-1-2 0 0 0,0 1 0 0 0,24-27 0 0 0,20-17 14 0 0,-50 46-36 0 0,-3 4-2 0 0,-1-1 1 0 0,0 1-1 0 0,-1-1 1 0 0,0-1-1 0 0,0 1 1 0 0,7-14 0 0 0,-6 8 0 0 0,-1-1 0 0 0,0 1 0 0 0,4-19 0 0 0,-8 27-1 0 0,1-1 0 0 0,0 1 0 0 0,0 0 0 0 0,3-5 0 0 0,5-14 0 0 0,-18 66 9 0 0,3-20-2 0 0,0 1 1 0 0,2 0-1 0 0,0 0 0 0 0,2 1 1 0 0,1 32-1 0 0,1-38 5 0 0,5 29-1 0 0,-4-40-7 0 0,-1 0 0 0 0,2 0-1 0 0,-1 0 1 0 0,1-1 0 0 0,0 1 0 0 0,8 12-1 0 0,-4-8 5 0 0,0-1 0 0 0,2 0 0 0 0,-1 0 0 0 0,1-1 0 0 0,0 0 0 0 0,17 12 0 0 0,-22-19 5 0 0,-1 0 0 0 0,0-1 0 0 0,0 1 1 0 0,1-1-1 0 0,-1 0 0 0 0,1 0 0 0 0,-1 0 0 0 0,1-1 0 0 0,-1 1 0 0 0,1-1 0 0 0,-1 0 0 0 0,1 0 0 0 0,0 0 1 0 0,-1 0-1 0 0,5-1 0 0 0,1-1-429 0 0,0 0 0 0 0,0-1 0 0 0,0 0 1 0 0,9-4-1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0.0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64 492 8336 0 0,'5'-46'9'0'0,"-5"45"-6"0"0,0-1 1 0 0,0 1-1 0 0,0-1 0 0 0,1 1 1 0 0,-1-1-1 0 0,0 1 0 0 0,1-1 1 0 0,-1 1-1 0 0,1-1 0 0 0,0 1 1 0 0,-1 0-1 0 0,1-1 0 0 0,0 1 1 0 0,0 0-1 0 0,0 0 0 0 0,0-1 1 0 0,0 1-1 0 0,0 0 0 0 0,0 0 1 0 0,0 0-1 0 0,1 0 0 0 0,-1 0 1 0 0,3-1-1 0 0,0 5 45 0 0,-3-2-41 0 0,0 0-5 0 0,3 4 12 0 0,0-1-1 0 0,0 1 0 0 0,0 0 1 0 0,0 0-1 0 0,-1 0 0 0 0,0 0 1 0 0,0 1-1 0 0,-1-1 0 0 0,4 10 1 0 0,13 68 118 0 0,3 14 92 0 0,-12-58-74 0 0,-7-27-71 0 0,0 1 0 0 0,1-1 0 0 0,7 16 0 0 0,-5-15 27 0 0,-5-10-51 0 0,0 0 0 0 0,0 0 0 0 0,1 0 0 0 0,-1 0 0 0 0,1 0 0 0 0,-1-1 0 0 0,1 1 0 0 0,0-1 0 0 0,3 4 0 0 0,-5-6-67 0 0,0 0-1 0 0,1 0 1 0 0,-1 0-1 0 0,0 0 1 0 0,1 0-1 0 0,-1 0 0 0 0,0 0 1 0 0,1 0-1 0 0,-1 0 1 0 0,0 0-1 0 0,1 0 1 0 0,-1 0-1 0 0,0 0 0 0 0,1 0 1 0 0,-1 0-1 0 0,0 0 1 0 0,1-1-1 0 0,-1 1 1 0 0,0 0-1 0 0,0 0 1 0 0,1 0-1 0 0,-1 0 0 0 0,0-1 1 0 0,0 1-1 0 0,1 0 1 0 0,-1 0-1 0 0,0-1 1 0 0,0 1-1 0 0,1 0 0 0 0,-1 0 1 0 0,0-1-1 0 0,0 1 1 0 0,0 0-1 0 0,0 0 1 0 0,0-1-1 0 0,1 1 0 0 0,-1-1 1 0 0</inkml:trace>
  <inkml:trace contextRef="#ctx0" brushRef="#br0" timeOffset="1">14 0 10848 0 0,'-3'3'0'0'0,"-1"-1"0"0"0,4 1 0 0 0,0 0 120 0 0,0-2 8 0 0,0 2-8 0 0,-3 6 8 0 0,0-2 72 0 0,3-2 0 0 0,3-2 8 0 0,-3 1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0.4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1 237 9240 0 0,'1'2'32'0'0,"0"0"0"0"0,-1 0-1 0 0,1 0 1 0 0,0 0 0 0 0,-1 0 0 0 0,1 0 0 0 0,-1 0 0 0 0,0 0 0 0 0,1 0 0 0 0,-1 0 0 0 0,0 4 0 0 0,-1-4 15 0 0,1 0 1 0 0,1 0 0 0 0,-1 0 0 0 0,0 0 0 0 0,0 0 0 0 0,1 0 0 0 0,-1 0 0 0 0,1 0-1 0 0,-1 0 1 0 0,1 0 0 0 0,2 3 0 0 0,1 3 388 0 0,-4-7-380 0 0,0-1-1 0 0,0 1 1 0 0,0-1-1 0 0,0 1 1 0 0,0-1 0 0 0,0 1-1 0 0,1-1 1 0 0,-1 1 0 0 0,0-1-1 0 0,0 1 1 0 0,1-1 0 0 0,-1 0-1 0 0,0 1 1 0 0,1-1 0 0 0,-1 1-1 0 0,0-1 1 0 0,1 0 0 0 0,-1 1-1 0 0,0-1 1 0 0,1 0-1 0 0,-1 0 1 0 0,1 1 0 0 0,-1-1-1 0 0,1 0 1 0 0,-1 0 0 0 0,1 0-1 0 0,-1 1 1 0 0,1-1 0 0 0,0 0-1 0 0,10-3 2283 0 0,-11 1-2212 0 0,0-8-84 0 0,1-1-1 0 0,0 1 1 0 0,1 0 0 0 0,0 0-1 0 0,1 1 1 0 0,0-1-1 0 0,1 0 1 0 0,-1 1-1 0 0,2 0 1 0 0,0 0 0 0 0,0 0-1 0 0,0 0 1 0 0,1 1-1 0 0,0 0 1 0 0,10-9 0 0 0,48-55 136 0 0,-57 64-158 0 0,2 1 0 0 0,-1-1 0 0 0,1 1 0 0 0,1 1 0 0 0,-1-1 0 0 0,1 2 0 0 0,16-8 0 0 0,-19 10-7 0 0,1 0 0 0 0,0 1 0 0 0,-1 0 0 0 0,1 0 0 0 0,0 1 0 0 0,0 0 0 0 0,0 1 0 0 0,15 0 1 0 0,-20 0-11 0 0,0 1 0 0 0,0 0 0 0 0,0 0 1 0 0,0 0-1 0 0,0 0 0 0 0,-1 0 0 0 0,1 1 1 0 0,0-1-1 0 0,-1 1 0 0 0,1-1 0 0 0,3 5 1 0 0,2 1 4 0 0,-1 0 0 0 0,7 9 0 0 0,-10-10-6 0 0,7 8 9 0 0,-1 1 0 0 0,-1 0-1 0 0,0 1 1 0 0,-1 0 0 0 0,-1 0 0 0 0,-1 1 0 0 0,8 26 0 0 0,-8-15 10 0 0,-2 0 0 0 0,2 53 0 0 0,0 3 22 0 0,-3-62-28 0 0,-3-13-4 0 0,1-1 0 0 0,0 1 0 0 0,1 0-1 0 0,0 0 1 0 0,0-1 0 0 0,4 10 0 0 0,8 12-1995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7.5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10 8536 0 0,'-3'-8'17'0'0,"2"6"23"0"0,6 2 1 0 0,2 0-22 0 0,32 5 169 0 0,57 7-87 0 0,17 2-34 0 0,-77-12-43 0 0,108 10 53 0 0,-19-1-16 0 0,-23-3-16 0 0,-81-6-37 0 0,127 9 54 0 0,-73-16-1200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7.6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855 0 12456 0 0,'-3'12'0'0'0,"-108"253"312"0"0,110-263-311 0 0,-51 107 475 0 0,-5-2 1 0 0,-118 166-1 0 0,83-148-64 0 0,-212 310 882 0 0,245-331-2998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1.4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76 363 12456 0 0,'10'0'73'0'0,"1"-1"0"0"0,16-3 1 0 0,7-2 123 0 0,-24 5-43 0 0,1 0-1 0 0,0-2 1 0 0,-1 1-1 0 0,18-7 1 0 0,2 0 255 0 0,-24 8-336 0 0,0 0 0 0 0,0-1 0 0 0,0 0 0 0 0,0 0 0 0 0,6-4 0 0 0,10-6 151 0 0,10-6 123 0 0,-29 16-324 0 0,0 0-1 0 0,-1-1 1 0 0,1 1 0 0 0,-1 0-1 0 0,0-1 1 0 0,0 1-1 0 0,0-1 1 0 0,0 0-1 0 0,2-3 1 0 0,20-44 181 0 0,-24 48-199 0 0,1 0 0 0 0,0 0 0 0 0,-1 0 0 0 0,1 0 1 0 0,-1 0-1 0 0,0 0 0 0 0,1 0 0 0 0,-1 0 0 0 0,0 0 0 0 0,-1-3 0 0 0,1-4 12 0 0,2-22 21 0 0,-1 23-38 0 0,0 0 1 0 0,0 0-1 0 0,-1 1 0 0 0,0-1 1 0 0,-1 0-1 0 0,0 0 1 0 0,0 0-1 0 0,-4-13 1 0 0,2 14-15 0 0,0 0 1 0 0,-7-9-1 0 0,10 14 5 0 0,-2 0-1 0 0,1 1 0 0 0,0-1 1 0 0,0 1-1 0 0,0-1 0 0 0,-1 1 1 0 0,1 0-1 0 0,-1 0 0 0 0,1-1 1 0 0,-1 1-1 0 0,1 0 0 0 0,-1 0 1 0 0,0 1-1 0 0,0-1 1 0 0,-2-1-1 0 0,-5 0-31 0 0,1 1 0 0 0,-1 0 0 0 0,0 0 0 0 0,0 1 0 0 0,0 0 0 0 0,0 1 0 0 0,0 0 1 0 0,-16 4-1 0 0,18-3 33 0 0,0 1 1 0 0,0 0 0 0 0,0 0-1 0 0,0 0 1 0 0,0 1-1 0 0,1 0 1 0 0,-1 1 0 0 0,1-1-1 0 0,0 1 1 0 0,-8 9 0 0 0,-11 14 0 0 0,0 1 1 0 0,2 0 0 0 0,-23 41 0 0 0,36-52 6 0 0,0-1 0 0 0,2 2 0 0 0,0-1 1 0 0,1 1-1 0 0,1 0 0 0 0,1 1 1 0 0,-5 35-1 0 0,9-49 1 0 0,1 0 1 0 0,0 0-1 0 0,0 0 1 0 0,0 0-1 0 0,1 0 0 0 0,-1 0 1 0 0,1-1-1 0 0,1 1 1 0 0,-1 0-1 0 0,1 0 0 0 0,0-1 1 0 0,0 1-1 0 0,1-1 1 0 0,0 0-1 0 0,3 6 1 0 0,6 6 11 0 0,19 22 1 0 0,-25-32-7 0 0,1 0 1 0 0,0-1-1 0 0,1 0 0 0 0,-1 0 0 0 0,15 7 0 0 0,-12-7 0 0 0,8 4 12 0 0,21 8 0 0 0,-32-15-13 0 0,1-1-1 0 0,-1 0 0 0 0,0 0 1 0 0,1-1-1 0 0,-1 0 1 0 0,13 1-1 0 0,3-2 13 0 0,24-4 1 0 0,-37 3-16 0 0,0-1 0 0 0,-1 0 0 0 0,1-1 0 0 0,-1 0 0 0 0,12-6 0 0 0,6-3 1 0 0,0-2 0 0 0,0-1 0 0 0,27-21 0 0 0,-31 16-7 0 0,-1 0 0 0 0,30-33 1 0 0,64-83-289 0 0,-112 131 242 0 0,1 0 0 0 0,0 0 1 0 0,6-4-1 0 0,-9 7 22 0 0,-1 1 0 0 0,1 0 0 0 0,-1 0 1 0 0,1 0-1 0 0,0 1 0 0 0,-1-1 0 0 0,1 0 0 0 0,0 0 1 0 0,-1 1-1 0 0,1-1 0 0 0,0 1 0 0 0,0 0 0 0 0,0-1 1 0 0,0 1-1 0 0,-1 0 0 0 0,4 0 0 0 0,-4 1 9 0 0,0-1 0 0 0,0 1 0 0 0,0-1 0 0 0,0 1 0 0 0,0 0 0 0 0,0-1-1 0 0,0 1 1 0 0,0 0 0 0 0,-1-1 0 0 0,1 1 0 0 0,0 0 0 0 0,0 0 0 0 0,0 1 0 0 0,9 15-66 0 0,-6-10 48 0 0,1 2-1 0 0,0 1-1 0 0,-1 0 1 0 0,0 0 0 0 0,-1 0 0 0 0,0 1 0 0 0,0-1-1 0 0,1 19 1 0 0,0 77-133 0 0,-4-59 123 0 0,-4 73-18 0 0,4-117 65 0 0,0-1 0 0 0,0 1 0 0 0,-1 0-1 0 0,1 0 1 0 0,-1 0 0 0 0,1 0 0 0 0,-1-1 0 0 0,0 1 0 0 0,-2 4 0 0 0,1 1 29 0 0,2-18 15 0 0,0-11 47 0 0,2 0 1 0 0,4-26 0 0 0,24-80 278 0 0,-23 97-271 0 0,-4 20-51 0 0,-1-1-1 0 0,1 1 1 0 0,1 0 0 0 0,0 0 0 0 0,9-16 0 0 0,56-72 309 0 0,-64 90-315 0 0,0 1 1 0 0,1 0-1 0 0,0 0 1 0 0,0 1-1 0 0,0-1 1 0 0,10-6-1 0 0,-14 12-29 0 0,-1 1 1 0 0,1-1-1 0 0,0 1 0 0 0,-1-1 0 0 0,1 1 0 0 0,0 0 1 0 0,-1 0-1 0 0,1 0 0 0 0,0 0 0 0 0,-1 0 0 0 0,1 0 1 0 0,0 0-1 0 0,-1 0 0 0 0,1 0 0 0 0,-1 1 0 0 0,1-1 1 0 0,0 1-1 0 0,-1-1 0 0 0,2 2 0 0 0,0-1 0 0 0,-1 0 1 0 0,0 0-1 0 0,0 0 0 0 0,0 1 1 0 0,0-1-1 0 0,0 1 0 0 0,0 0 1 0 0,0-1-1 0 0,0 1 1 0 0,0 0-1 0 0,-1 0 0 0 0,1 0 1 0 0,1 4-1 0 0,6 11 14 0 0,-2 0 1 0 0,0 1 0 0 0,-1-1-1 0 0,-1 1 1 0 0,5 32-1 0 0,-8 108 76 0 0,-3-90-54 0 0,2-66-45 0 0,-1-1-1 0 0,0 1 0 0 0,-1 0 1 0 0,1-1-1 0 0,0 1 0 0 0,0 0 1 0 0,-1-1-1 0 0,1 1 1 0 0,-1 0-1 0 0,1-1 0 0 0,-1 1 1 0 0,-1 2-1 0 0,1-1 115 0 0,1-8-65 0 0,1-3-43 0 0,0 1 0 0 0,0 0 0 0 0,0 0 0 0 0,4-10 0 0 0,0-1 0 0 0,1-7 13 0 0,1-1 0 0 0,10-26 0 0 0,-13 43-13 0 0,1 1 1 0 0,-1-1-1 0 0,1 1 0 0 0,1 0 0 0 0,-1 0 1 0 0,1 0-1 0 0,1 1 0 0 0,0 0 1 0 0,7-7-1 0 0,85-67 87 0 0,-95 78-90 0 0,0 0 0 0 0,1 1 0 0 0,-1-1 0 0 0,0 1-1 0 0,1 0 1 0 0,-1 0 0 0 0,1 1 0 0 0,-1-1 0 0 0,1 1 0 0 0,0 0 0 0 0,0 0-1 0 0,-1 1 1 0 0,8-1 0 0 0,-10 1-6 0 0,-1 0 0 0 0,1 1 0 0 0,-1-1 0 0 0,0 0 0 0 0,1 1 0 0 0,-1-1 0 0 0,1 1 0 0 0,-1-1 0 0 0,0 1 0 0 0,1 0 0 0 0,-1-1 0 0 0,0 1 0 0 0,0 0 0 0 0,0 0 0 0 0,1 0 0 0 0,-1 0 0 0 0,0 0 0 0 0,0 0 0 0 0,0 0 0 0 0,-1 0 0 0 0,1 1 0 0 0,0-1 0 0 0,0 0 0 0 0,0 2 0 0 0,2 5 3 0 0,0-1 0 0 0,0 0 0 0 0,2 12 0 0 0,-5-16-4 0 0,1 2 0 0 0,7 26-2 0 0,0 0-1 0 0,24 56 0 0 0,-29-82 0 0 0,0 0 0 0 0,0 0 0 0 0,0-1 0 0 0,1 1 0 0 0,0-1 0 0 0,-1 0 0 0 0,2 0 0 0 0,-1-1 0 0 0,0 1 0 0 0,1-1 0 0 0,0 0 0 0 0,-1 0 0 0 0,1 0 0 0 0,0 0 0 0 0,1-1 0 0 0,-1 0 0 0 0,0 0 0 0 0,1-1 0 0 0,-1 1 0 0 0,10 0 0 0 0,19 3-13 0 0,-14-1-7 0 0,0-2 1 0 0,0 0 0 0 0,28-2-1 0 0,-20-1-4 0 0,-18 1 14 0 0,-1 0 0 0 0,1-1 0 0 0,0 0 0 0 0,-1 0 0 0 0,1-1 0 0 0,-1-1 0 0 0,1 0 0 0 0,9-4 0 0 0,4-3-27 0 0,-17 9 27 0 0,-1-1 0 0 0,0 0 0 0 0,0 0-1 0 0,0-1 1 0 0,-1 0 0 0 0,1 0 0 0 0,-1 0 0 0 0,7-6 0 0 0,-6 3-1 0 0,-1 0 0 0 0,1 0 0 0 0,-2 0 0 0 0,1-1 1 0 0,-1 1-1 0 0,0-1 0 0 0,0 0 0 0 0,-1 0 1 0 0,3-12-1 0 0,-2 7 4 0 0,-2 0-1 0 0,1 0 1 0 0,-2 0-1 0 0,1 0 1 0 0,-3-15 0 0 0,1 16 8 0 0,-1 0 1 0 0,-1 0 0 0 0,0 0-1 0 0,-1 0 1 0 0,-5-12 0 0 0,8 21 1 0 0,1 1 0 0 0,-1 0 1 0 0,1-1-1 0 0,-1 1 0 0 0,0 0 1 0 0,1 0-1 0 0,-1-1 1 0 0,0 1-1 0 0,0 0 0 0 0,0 0 1 0 0,0 0-1 0 0,0 0 1 0 0,0 0-1 0 0,-1 0 0 0 0,1 0 1 0 0,0 1-1 0 0,0-1 1 0 0,-1 0-1 0 0,1 1 0 0 0,0-1 1 0 0,-1 1-1 0 0,1-1 1 0 0,0 1-1 0 0,-1 0 0 0 0,1-1 1 0 0,-1 1-1 0 0,1 0 0 0 0,-1 0 1 0 0,1 0-1 0 0,0 0 1 0 0,-1 0-1 0 0,1 1 0 0 0,-1-1 1 0 0,1 0-1 0 0,-1 1 1 0 0,1-1-1 0 0,0 1 0 0 0,-1-1 1 0 0,1 1-1 0 0,-2 0 1 0 0,-44 22 18 0 0,29-15 1 0 0,1 0 0 0 0,0 2-1 0 0,-26 17 1 0 0,26-12 33 0 0,0 1-1 0 0,-19 23 1 0 0,34-36-265 0 0,-1 1 1 0 0,1-1-1 0 0,-1 1 1 0 0,1 0 0 0 0,1 0-1 0 0,-1 0 1 0 0,0 0-1 0 0,-1 7 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1.7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1 146 11256 0 0,'10'39'77'0'0,"-6"-29"-25"0"0,-1 0 1 0 0,-1 1 0 0 0,2 13 0 0 0,1 18 136 0 0,-3-23 30 0 0,0 0 0 0 0,-1 37 0 0 0,-2-13 204 0 0,1-39-344 0 0,0 0 1 0 0,1 0-1 0 0,-1 0 0 0 0,1 0 1 0 0,0 0-1 0 0,0 0 1 0 0,1 0-1 0 0,3 6 1 0 0,-8-33 669 0 0,1-34-604 0 0,3 39-93 0 0,0 0 0 0 0,0 1 0 0 0,2-1 0 0 0,0 0-1 0 0,2 1 1 0 0,6-21 0 0 0,-7 28-26 0 0,0 0-1 0 0,1 1 1 0 0,0 0 0 0 0,0 0 0 0 0,1 0-1 0 0,0 1 1 0 0,0-1 0 0 0,1 1 0 0 0,0 1-1 0 0,1 0 1 0 0,-1 0 0 0 0,12-8 0 0 0,7-1 23 0 0,0 0 1 0 0,1 2 0 0 0,0 1-1 0 0,1 1 1 0 0,1 2 0 0 0,0 0 0 0 0,0 2-1 0 0,1 2 1 0 0,0 0 0 0 0,0 2-1 0 0,1 1 1 0 0,-1 2 0 0 0,42 3 0 0 0,57 15-1732 0 0,-128-17 1513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6.7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 1 14968 0 0,'0'0'0'0'0,"3"26"-8"0"0,-8 29 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7.1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 5 16783 0 0,'0'0'0'0'0,"-3"-5"0"0"0,0 13 24 0 0,6 8 8 0 0,5 6-8 0 0,-4 9 0 0 0,-1 1-40 0 0,2 5 8 0 0,-1 7-8 0 0,-1 2 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8.8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1072 6 14168 0 0,'-12'0'0'0'0,"-24"-6"0"0"0,-1 12 0 0 0,9-4 264 0 0,11-2 8 0 0,-4 14 3119 0 0,16-17-3175 0 0</inkml:trace>
  <inkml:trace contextRef="#ctx0" brushRef="#br0" timeOffset="1">63 182 14776 0 0,'-6'0'0'0'0,"-6"2"0"0"0,-4 4 0 0 0,4 6 264 0 0,5-2 8 0 0,2-5 0 0 0,2-2 0 0 0,2-2 0 0 0,1 2 8 0 0,0-6-1 0 0,16-32-7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9.17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 16072 0 0,'2'0'0'0'0,"1"0"0"0"0,-3-3 0 0 0,2 7 423 0 0,8 9 1 0 0,9 1 0 0 0,12 5 0 0 0,12 0-112 0 0,3-3-8 0 0,9-1 0 0 0,-5-30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5.76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17183 0 0,'0'0'0'0'0,"46"31"16"0"0,-12-9-8 0 0,1 8 0 0 0,5-1 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6.1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 5 12864 0 0,'0'0'0'0'0,"-2"-2"0"0"0,2-1 0 0 0,2 8 400 0 0,1 7 8 0 0,-2 10-8 0 0,5 6 8 0 0,-1 7-80 0 0,-1 2 16 0 0,3-2-16 0 0,5-4 16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6.4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8640 0 0,'0'1'0'0'0,"0"5"0"0"0,0 7 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5.0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43 1 3112 0 0,'-1'40'59'0'0,"-8"48"1"0"0,-5-2 332 0 0,5-20 552 0 0,0 79-1 0 0,13-15 811 0 0,-1-87-1282 0 0,0-12 23 0 0,1-1 1 0 0,13 44-1 0 0,-16-69-401 0 0,1 1-1 0 0,0-1 0 0 0,1-1 0 0 0,-1 1 0 0 0,7 9 0 0 0,-5-9 68 0 0,-1 1 0 0 0,0 0 0 0 0,4 7 0 0 0,-7-12-145 0 0,0-1-1 0 0,0 0 1 0 0,1 1 0 0 0,-1-1-1 0 0,0 0 1 0 0,1 1 0 0 0,-1-1-1 0 0,0 0 1 0 0,1 1 0 0 0,-1-1-1 0 0,1 0 1 0 0,-1 0 0 0 0,0 1-1 0 0,1-1 1 0 0,-1 0 0 0 0,1 0-1 0 0,-1 0 1 0 0,1 0-1 0 0,-1 1 1 0 0,1-1 0 0 0,-1 0-1 0 0,1 0 1 0 0,-1 0 0 0 0,1 0-1 0 0,0 0 2 0 0,1 0 0 0 0,-1 0 0 0 0,0 0 0 0 0,0-1 0 0 0,0 1 0 0 0,1 0 0 0 0,-1 0 0 0 0,0-1 0 0 0,0 1-1 0 0,2-1 1 0 0,0-2 0 0 0,0 0 0 0 0,0 1 0 0 0,1-1 0 0 0,-2 0 0 0 0,1-1 0 0 0,0 1 0 0 0,-1 0 0 0 0,1-1 0 0 0,-1 0 0 0 0,0 1 0 0 0,0-1 0 0 0,0 0 0 0 0,-1 0 0 0 0,0 0 0 0 0,1 0 0 0 0,0-5 0 0 0,1-7 27 0 0,0 0-1 0 0,0-29 0 0 0,-4-21-1 0 0,-1 15-16 0 0,2 26-15 0 0,-7-48 1 0 0,1 10-11 0 0,6 63-2 0 0,0-1 0 0 0,-1 0 1 0 0,1 1-1 0 0,0-1 0 0 0,0 1 0 0 0,0-1 0 0 0,0 1 1 0 0,0-1-1 0 0,0 1 0 0 0,0-1 0 0 0,0 1 0 0 0,1-1 1 0 0,-1 0-1 0 0,0 1 0 0 0,0-1 0 0 0,0 1 0 0 0,1-1 1 0 0,-1 1-1 0 0,0-1 0 0 0,0 1 0 0 0,1 0 0 0 0,-1-1 1 0 0,0 1-1 0 0,1-1 0 0 0,-1 1 0 0 0,1 0 0 0 0,-1-1 1 0 0,1 1-1 0 0,-1 0 0 0 0,0-1 0 0 0,1 1 0 0 0,-1 0 1 0 0,1 0-1 0 0,-1-1 0 0 0,1 1 0 0 0,-1 0 0 0 0,1 0 1 0 0,0 0-1 0 0,0 0 0 0 0,4 6-46 0 0,19 24-10 0 0,30 48-1 0 0,13 20-41 0 0,-57-86 83 0 0,0 0 1 0 0,1 0 0 0 0,0-1-1 0 0,1-1 1 0 0,18 12 0 0 0,-24-17 8 0 0,1-1 1 0 0,1 0 0 0 0,-1 0-1 0 0,0-1 1 0 0,15 5-1 0 0,-18-7 5 0 0,-1-1 0 0 0,1 1 0 0 0,0-1 0 0 0,-1 0 0 0 0,1 1 0 0 0,-1-2 0 0 0,1 1 0 0 0,0 0-1 0 0,-1-1 1 0 0,1 0 0 0 0,-1 1 0 0 0,1-2 0 0 0,-1 1 0 0 0,0 0 0 0 0,5-3 0 0 0,5-3-646 0 0,12-11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8.0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106 39 15472 0 0,'2'0'9'0'0,"-1"0"1"0"0,0-1 0 0 0,0 1 0 0 0,0-1-1 0 0,0 1 1 0 0,1-1 0 0 0,-1 1 0 0 0,0-1 0 0 0,0 0-1 0 0,0 0 1 0 0,0 1 0 0 0,0-1 0 0 0,-1 0 0 0 0,1 0-1 0 0,0 0 1 0 0,1-2 0 0 0,-1 1 10 0 0,1 1 0 0 0,-1-1 0 0 0,0 1 1 0 0,1 0-1 0 0,0-1 0 0 0,-1 1 0 0 0,3-1 1 0 0,2-1 32 0 0,0 1 1 0 0,0 0-1 0 0,0 0 0 0 0,0 1 1 0 0,1-1-1 0 0,-1 2 1 0 0,0-1-1 0 0,1 1 1 0 0,-1-1-1 0 0,0 2 1 0 0,1-1-1 0 0,-1 1 1 0 0,0 0-1 0 0,1 0 1 0 0,-1 1-1 0 0,0 0 1 0 0,0 0-1 0 0,0 0 1 0 0,0 1-1 0 0,-1 0 1 0 0,1 0-1 0 0,-1 0 1 0 0,1 1-1 0 0,7 6 1 0 0,-10-6-52 0 0,0-1-1 0 0,0 0 1 0 0,-1 0 0 0 0,1 1-1 0 0,-1 0 1 0 0,0-1 0 0 0,0 1 0 0 0,0 0-1 0 0,0 0 1 0 0,-1 0 0 0 0,0 0-1 0 0,1 0 1 0 0,-2 0 0 0 0,1 1 0 0 0,0-1-1 0 0,-1 0 1 0 0,0 0 0 0 0,0 1-1 0 0,0 4 1 0 0,-1 1 2 0 0,-1 0-1 0 0,0 0 1 0 0,0-1-1 0 0,-1 1 1 0 0,0 0-1 0 0,-1-1 1 0 0,-5 10-1 0 0,-11 22-8 0 0,-2-1 0 0 0,-27 37-1 0 0,32-54 5 0 0,-110 161-36 0 0,114-160 34 0 0,1 1 0 0 0,-15 41-1 0 0,23-53 7 0 0,1 1-1 0 0,-2 14 1 0 0,4-20 0 0 0,0-5 2 0 0,1 1 0 0 0,0-1 0 0 0,0 0 0 0 0,0 0 0 0 0,1 1 0 0 0,-1-1 0 0 0,1 0 0 0 0,0 0 1 0 0,0 0-1 0 0,0 0 0 0 0,0 0 0 0 0,0 0 0 0 0,1 0 0 0 0,-1 0 0 0 0,1 0 0 0 0,2 3 0 0 0,-1-2 11 0 0,1 1 0 0 0,0-1 0 0 0,0 0 0 0 0,0 0 0 0 0,1-1 0 0 0,-1 1 0 0 0,1-1 0 0 0,7 4-1 0 0,-3-3 15 0 0,1 1 0 0 0,0-2 0 0 0,1 0 0 0 0,-1 0 0 0 0,1-1-1 0 0,-1 0 1 0 0,1 0 0 0 0,15-1 0 0 0,8-2 108 0 0,43-6-1 0 0,-63 6-97 0 0,-2-1 1 0 0,0 0-1 0 0,0 0 1 0 0,0-1-1 0 0,-1-1 1 0 0,1 0-1 0 0,-1 0 0 0 0,0-1 1 0 0,0-1-1 0 0,0 0 1 0 0,-1 0-1 0 0,0-1 0 0 0,0-1 1 0 0,-1 1-1 0 0,0-2 1 0 0,12-12-1 0 0,1-9-2297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5.5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26 0 4616 0 0,'0'1'5'0'0,"0"-1"0"0"0,0 1 0 0 0,0-1 1 0 0,0 1-1 0 0,0-1 0 0 0,0 1 0 0 0,0-1 0 0 0,0 1 0 0 0,-1-1 1 0 0,1 1-1 0 0,0-1 0 0 0,0 0 0 0 0,-1 1 0 0 0,1-1 0 0 0,0 1 1 0 0,-1-1-1 0 0,1 0 0 0 0,0 1 0 0 0,-1-1 0 0 0,1 0 1 0 0,-1 1-1 0 0,1-1 0 0 0,0 0 0 0 0,-1 0 0 0 0,1 1 0 0 0,-1-1 1 0 0,1 0-1 0 0,-1 0 0 0 0,1 0 0 0 0,-1 0 0 0 0,1 0 0 0 0,-1 1 1 0 0,1-1-1 0 0,-1 0 0 0 0,1 0 0 0 0,-1 0 0 0 0,1 0 0 0 0,-1-1 1 0 0,1 1-1 0 0,-1 0 0 0 0,0 0 0 0 0,1 0 8 0 0,-1 0 1 0 0,1 0-1 0 0,0 0 0 0 0,-1 0 0 0 0,1 0 0 0 0,0 0 0 0 0,0 1 1 0 0,-1-1-1 0 0,1 0 0 0 0,0 0 0 0 0,-1 0 0 0 0,1 0 1 0 0,0 1-1 0 0,0-1 0 0 0,0 0 0 0 0,-1 0 0 0 0,1 1 0 0 0,0-1 1 0 0,0 0-1 0 0,0 0 0 0 0,-1 1 0 0 0,1-1 0 0 0,0 0 0 0 0,0 0 1 0 0,0 1-1 0 0,0-1 0 0 0,0 0 0 0 0,0 1 0 0 0,0-1 1 0 0,0 0-1 0 0,0 1 0 0 0,0-1 0 0 0,0 0 0 0 0,0 1 0 0 0,0-1 1 0 0,0 0-1 0 0,0 0 0 0 0,0 1 0 0 0,0-1 0 0 0,0 0 1 0 0,0 1-1 0 0,0-1 0 0 0,0 0 0 0 0,0 1 0 0 0,1-1 0 0 0,-1 0 1 0 0,0 0-1 0 0,0 1 0 0 0,0-1 0 0 0,1 0 0 0 0,-1 1 0 0 0,0-1 0 0 0,1 0-1 0 0,-1 0 1 0 0,0 0-1 0 0,0 0 0 0 0,0 0 1 0 0,0 0-1 0 0,0 0 0 0 0,0 0 1 0 0,1 0-1 0 0,-1 0 0 0 0,0 0 1 0 0,0 0-1 0 0,0 0 0 0 0,0 0 1 0 0,0 1-1 0 0,0-1 1 0 0,0 0-1 0 0,1 0 0 0 0,-1 0 1 0 0,0 0-1 0 0,0 0 0 0 0,0 0 1 0 0,0 0-1 0 0,0 1 0 0 0,0-1 1 0 0,0 0-1 0 0,0 0 0 0 0,0 0 1 0 0,0 0-1 0 0,0 0 0 0 0,0 1 1 0 0,0-1-1 0 0,0 0 1 0 0,0 0-1 0 0,0 0 0 0 0,0 0 1 0 0,0 0-1 0 0,0 0 0 0 0,0 1 1 0 0,0-1-1 0 0,0 0 0 0 0,0 0 1 0 0,0 0-1 0 0,-5 8 192 0 0,1 1 194 0 0,5 6-56 0 0,5 29 0 0 0,-1-15-169 0 0,40 226 570 0 0,-37-199-347 0 0,29 96 0 0 0,-8-40 380 0 0,-24-89-575 0 0,-2 4 129 0 0,-3-23-166 0 0,1 1 0 0 0,-1-1 0 0 0,1 1 0 0 0,3 8 1 0 0,-7-19 583 0 0,1 2-691 0 0,0 1-1 0 0,1-1 1 0 0,-1 0 0 0 0,-1-7 0 0 0,-11-42 84 0 0,6 25-60 0 0,-6-34 0 0 0,13 54-60 0 0,0-1-1 0 0,1 1 1 0 0,0-1 0 0 0,0 1 0 0 0,0-1 0 0 0,1 0 0 0 0,1 1-1 0 0,3-14 1 0 0,-5 21-20 0 0,1 1 0 0 0,-1-1 0 0 0,0 1-1 0 0,1-1 1 0 0,-1 1 0 0 0,0-1-1 0 0,1 1 1 0 0,-1 0 0 0 0,1-1 0 0 0,-1 1-1 0 0,1-1 1 0 0,-1 1 0 0 0,1 0 0 0 0,-1-1-1 0 0,1 1 1 0 0,-1 0 0 0 0,1 0 0 0 0,-1 0-1 0 0,1-1 1 0 0,-1 1 0 0 0,1 0 0 0 0,0 0-1 0 0,-1 0 1 0 0,1 0 0 0 0,-1 0 0 0 0,1 0-1 0 0,0 0 1 0 0,-1 0 0 0 0,1 0-1 0 0,-1 0 1 0 0,1 0 0 0 0,0 0 0 0 0,0 1-1 0 0,25 8 24 0 0,-15-4-19 0 0,11 2-5 0 0,-14-4 0 0 0,-1-1 0 0 0,1 1 0 0 0,0-2 0 0 0,0 1 0 0 0,0-1 0 0 0,0 0 0 0 0,14 0 0 0 0,-8-2 0 0 0,-10 1 0 0 0,1 0 0 0 0,-1 0 0 0 0,0 0 0 0 0,0-1 0 0 0,1 1 0 0 0,-1-1 0 0 0,0 0 0 0 0,0-1 0 0 0,8-2 0 0 0,22-20-1596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6.21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48 60 7936 0 0,'-1'1'2'0'0,"-1"0"0"0"0,1-1 0 0 0,0 1 0 0 0,0 0 0 0 0,-1-1 0 0 0,1 1 0 0 0,0-1 0 0 0,0 0 0 0 0,-1 0-1 0 0,1 1 1 0 0,0-1 0 0 0,-1 0 0 0 0,-1 0 0 0 0,-18-1 147 0 0,21 0-145 0 0,0 1-1 0 0,0 0 1 0 0,0 0 0 0 0,0 0 0 0 0,-1 0 0 0 0,1 0-1 0 0,0 0 1 0 0,0 0 0 0 0,0 0 0 0 0,0 0 0 0 0,0 0-1 0 0,-1-1 1 0 0,1 1 0 0 0,0 0 0 0 0,0 0 0 0 0,0 0-1 0 0,0 0 1 0 0,0 0 0 0 0,0 0 0 0 0,0-1 0 0 0,0 1-1 0 0,0 0 1 0 0,0 0 0 0 0,0 0 0 0 0,-1 0 0 0 0,1-1 0 0 0,0 1-1 0 0,0 0 1 0 0,0 0 0 0 0,0 0 0 0 0,0 0 0 0 0,0-1-1 0 0,0 1 1 0 0,0 0 0 0 0,0 0 0 0 0,1 0 0 0 0,-1 0-1 0 0,0-1 1 0 0,3-8 102 0 0,-2 4-38 0 0,0 2-146 0 0,-1 0 0 0 0,0 0 0 0 0,0 0 0 0 0,0 0 0 0 0,-1 0-1 0 0,1 0 1 0 0,-1 0 0 0 0,0 0 0 0 0,0 0 0 0 0,0 0 0 0 0,0 0 0 0 0,-3-6-1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6.59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1 676 4912 0 0,'0'0'0'0'0,"4"0"0"0"0,2 0 0 0 0,-1 0 0 0 0,2 0 0 0 0,5 0 16 0 0</inkml:trace>
  <inkml:trace contextRef="#ctx0" brushRef="#br0" timeOffset="1">78 570 3712 0 0,'1'-3'0'0'0,"0"-1"0"0"0,1 1 0 0 0,-1-1 0 0 0,-1 0 0 0 0,2-5 0 0 0,0-4 0 0 0,4-22-2 0 0,2-63 1 0 0,-8-40-41 0 0,0 122 34 0 0,-10-113-131 0 0,5 73 22 0 0,1 30 0 0 0,2 19 16 0 0,1 0 1 0 0,0-11-1 0 0,1 19 102 0 0,0-1 1 0 0,-1 0-1 0 0,1 1 1 0 0,0-1-1 0 0,0 0 1 0 0,0 0-1 0 0,0 1 1 0 0,0-1-1 0 0,-1 0 1 0 0,1 1-1 0 0,0-1 1 0 0,0 0-1 0 0,-1 0 1 0 0,1 1-1 0 0,0-1 1 0 0,0 0-1 0 0,-1 0 1 0 0,1 0-1 0 0,0 0 1 0 0,-1 1-1 0 0,1-1 1 0 0,0 0-1 0 0,-1 0 1 0 0,0 1 9 0 0,0-1-1 0 0,0 0 1 0 0,1 1 0 0 0,-1-1 0 0 0,0 1-1 0 0,0 0 1 0 0,1-1 0 0 0,-1 1 0 0 0,0-1 0 0 0,1 1-1 0 0,-1 0 1 0 0,0 1 0 0 0,-9 18 178 0 0,1 1-1 0 0,1-1 1 0 0,1 2 0 0 0,-5 26 0 0 0,6-31 83 0 0,5-15-200 0 0,0 0 0 0 0,0 0 1 0 0,1 0-1 0 0,-1 0 1 0 0,0 0-1 0 0,1 0 0 0 0,0 1 1 0 0,-1-1-1 0 0,1 0 0 0 0,0 6 642 0 0,0-8-697 0 0,0 0 0 0 0,0 0 0 0 0,0 1 0 0 0,0-1 0 0 0,0 0 0 0 0,0 0 1 0 0,0 0-1 0 0,0 0 0 0 0,0 0 0 0 0,0 0 0 0 0,0 0 0 0 0,1 1 0 0 0,-1-1 0 0 0,0 0 1 0 0,0 0-1 0 0,0 0 0 0 0,0 0 0 0 0,0 0 0 0 0,0 0 0 0 0,0 0 18 0 0,0 0-18 0 0,0 1 0 0 0,0-1 0 0 0,0 0 0 0 0,1 0 0 0 0,-1 0 0 0 0,0 0 0 0 0,0 0 1 0 0,0 0-1 0 0,0 0 0 0 0,0 0 0 0 0,0 0 0 0 0,0 0 0 0 0,0 0 0 0 0,1 0 1 0 0,-1 0-1 0 0,0 0 0 0 0,0 0 0 0 0,0 0 0 0 0,0 0 0 0 0,0 0 0 0 0,0 0 1 0 0,1 0-1 0 0,-1 0 0 0 0,0 0 0 0 0,0 0 0 0 0,0 0 0 0 0,0 0 0 0 0,0 0 0 0 0,1-1 7 0 0,-1 1 0 0 0,0-1 0 0 0,0 1 0 0 0,0-1-1 0 0,0 1 1 0 0,1-1 0 0 0,-1 1 0 0 0,0-1-1 0 0,0 1 1 0 0,0-1 0 0 0,0 1 0 0 0,0 0-1 0 0,0-1 1 0 0,0 1 0 0 0,0-1 0 0 0,-1 1 0 0 0,1-1-1 0 0,0 1 1 0 0,0-2 0 0 0,-4-14 137 0 0,3 12-82 0 0,1-1-5 0 0,-1 0 0 0 0,1 0 0 0 0,1 1-1 0 0,-1-1 1 0 0,1 0 0 0 0,-1 0 0 0 0,1 0-1 0 0,1 0 1 0 0,-1 1 0 0 0,1-1 0 0 0,3-7-1 0 0,-4 8-32 0 0,1 2 0 0 0,-1-1 0 0 0,0 1 0 0 0,1 0 0 0 0,-1-1 0 0 0,1 1 0 0 0,-1 0 0 0 0,1 0 0 0 0,0 0 0 0 0,0 0 0 0 0,0 0 0 0 0,0 1 0 0 0,1-1 0 0 0,-1 1 0 0 0,0-1 0 0 0,1 1 0 0 0,4-2 0 0 0,-4 2 13 0 0,1 0 1 0 0,-1 0-1 0 0,0 0 0 0 0,1 0 1 0 0,0 1-1 0 0,-1-1 0 0 0,1 1 1 0 0,-1 0-1 0 0,1 0 1 0 0,0 0-1 0 0,-1 1 0 0 0,6 1 1 0 0,-1 1 21 0 0,1 0 0 0 0,-1 0 1 0 0,0 1-1 0 0,-1 1 1 0 0,1-1-1 0 0,12 11 0 0 0,0 1 99 0 0,17 20 0 0 0,17 31-1099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7.4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1239 20 17887 0 0,'-4'-3'0'0'0,"-11"-6"0"0"0,8 2 0 0 0,2 7 0 0 0,5 7 0 0 0,5 2 0 0 0,4 3 8 0 0,1 2 56 0 0,-1 3 8 0 0,1 5 0 0 0,6 25 0 0 0</inkml:trace>
  <inkml:trace contextRef="#ctx0" brushRef="#br0" timeOffset="1">46 616 16687 0 0,'-4'-3'0'0'0,"-14"-7"0"0"0,5-3 0 0 0,7 5 264 0 0,4 8 8 0 0,-1 0 0 0 0,6 3 0 0 0,-1-8 96 0 0,1 3 0 0 0,1 4 0 0 0,15-30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7.7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18 17079 0 0,'0'0'0'0'0,"-4"-10"0"0"0,-1 2 40 0 0,7 8 0 0 0,4 8 8 0 0,3 3-8 0 0,2 1 40 0 0,1-1 16 0 0,-1-7-8 0 0,-7 0 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7.4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378 1234 11352 0 0,'0'-5'55'0'0,"0"-1"1"0"0,1 1 0 0 0,-1-1 0 0 0,1 1 0 0 0,0-1 0 0 0,3-9-1 0 0,-1 5-46 0 0,0-1 0 0 0,-1 1 0 0 0,-1 0-1 0 0,1-21 1 0 0,-1 10-35 0 0,9-213-930 0 0,-8 174 622 0 0,-1-14-383 0 0,-3 0 1 0 0,-18-109-1 0 0,4 57 41 0 0,9 67 182 0 0,-20-90 0 0 0,24 139 428 0 0,1 0 0 0 0,0-10 0 0 0,-2-8-119 0 0,4 25 169 0 0,-1 1 0 0 0,1 0 0 0 0,-1 0 0 0 0,0 0-1 0 0,0-1 1 0 0,0 1 0 0 0,0 0 0 0 0,0 0 0 0 0,0 0 0 0 0,-1 0 0 0 0,1 0-1 0 0,-3-2 1 0 0,0 1-13 0 0,0 0 0 0 0,0 0-1 0 0,-1 0 1 0 0,-4-2 0 0 0,-5-3 12 0 0,9 4 18 0 0,4 4 1 0 0,0-1-1 0 0,0 0 1 0 0,1 1-1 0 0,-1-1 0 0 0,0 1 1 0 0,0-1-1 0 0,0 1 1 0 0,0-1-1 0 0,0 1 1 0 0,0-1-1 0 0,0 1 1 0 0,0 0-1 0 0,0 0 1 0 0,0 0-1 0 0,0-1 1 0 0,0 1-1 0 0,0 0 1 0 0,0 0-1 0 0,-2 1 0 0 0,-7 0 24 0 0,6 0 6 0 0,0-1 0 0 0,0 1 0 0 0,0 0 0 0 0,-1 0 0 0 0,1 0 0 0 0,0 1 0 0 0,1-1 0 0 0,-1 1 0 0 0,0 0 0 0 0,0 0-1 0 0,-3 3 1 0 0,-6 6 117 0 0,1 1-1 0 0,1 0 0 0 0,0 0 0 0 0,0 1 0 0 0,2 0 0 0 0,-1 1 1 0 0,-11 25-1 0 0,9-14 120 0 0,3-8 21 0 0,1 0 0 0 0,-9 31-1 0 0,-1 14 298 0 0,5-22-139 0 0,9-23-268 0 0,2 0 1 0 0,0 0-1 0 0,1 0 1 0 0,0 0-1 0 0,3 25 1 0 0,-1-37-134 0 0,1 23 172 0 0,-1-26-183 0 0,-1-1 0 0 0,0 1-1 0 0,1 0 1 0 0,-1-1 0 0 0,1 1 0 0 0,0-1-1 0 0,-1 1 1 0 0,1 0 0 0 0,0-1-1 0 0,0 0 1 0 0,0 1 0 0 0,0-1 0 0 0,2 2-1 0 0,-2-3-2 0 0,-1 1 1 0 0,1-1-1 0 0,0 1 0 0 0,0-1 0 0 0,0 0 0 0 0,0 1 1 0 0,0-1-1 0 0,0 0 0 0 0,0 0 0 0 0,0 0 0 0 0,0 1 0 0 0,0-1 1 0 0,0 0-1 0 0,0-1 0 0 0,2 1 0 0 0,2 0 241 0 0,0-9-194 0 0,0 1-1 0 0,1 0 1 0 0,6-8-1 0 0,10-13 18 0 0,50-108 191 0 0,-12 21-144 0 0,-48 96-106 0 0,0 2-1 0 0,1 0 1 0 0,29-31 0 0 0,-34 41-26 0 0,1 1-1 0 0,1-1 1 0 0,-1 1-1 0 0,1 1 1 0 0,0 0-1 0 0,1 0 1 0 0,-1 1 0 0 0,1 0-1 0 0,0 1 1 0 0,1 0-1 0 0,-1 1 1 0 0,21-3-1 0 0,-9 4 0 0 0,-1 0-1 0 0,1 2 1 0 0,0 0-1 0 0,-1 2 0 0 0,41 7 1 0 0,-41-4-142 0 0,169 35-1397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8.2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55 0 5120 0 0,'2'16'1575'0'0,"3"11"-994"0"0,4 15-447 0 0,-1 80 488 0 0,-8-88-432 0 0,-7 45 0 0 0,3-40-70 0 0,-14 135 430 0 0,17-165-501 0 0,1-1-1 0 0,0 0 0 0 0,0 1 0 0 0,1-1 0 0 0,2 9 0 0 0,-1-5 30 0 0,-2 12 730 0 0,-9-34-744 0 0,6 8-57 0 0,0-2-8 0 0,-1-1 0 0 0,1 0 1 0 0,-1 0-1 0 0,1 0 0 0 0,-2-6 1 0 0,-2-2-4 0 0,5 10-5 0 0,0-1-1 0 0,0 0 1 0 0,1 0 0 0 0,-1 0 0 0 0,1 1 0 0 0,-2-9-1 0 0,3 11 1 0 0,0 0-1 0 0,0-1 0 0 0,0 1 0 0 0,0 0 0 0 0,0 0 0 0 0,0 0 0 0 0,0 0 0 0 0,0 0 0 0 0,1-1 0 0 0,-1 1 0 0 0,0 0 0 0 0,1 0 0 0 0,-1 0 1 0 0,1 0-1 0 0,-1 0 0 0 0,1 0 0 0 0,-1 0 0 0 0,1 0 0 0 0,0 0 0 0 0,0 0 0 0 0,-1 0 0 0 0,1 1 0 0 0,0-1 0 0 0,0 0 0 0 0,0 0 0 0 0,0 1 1 0 0,0-1-1 0 0,2 0 0 0 0,0-1-16 0 0,1 1 0 0 0,0 0 1 0 0,0 0-1 0 0,0 0 0 0 0,6 0 1 0 0,-1 0 11 0 0,7-1 0 0 0,1 1 0 0 0,19 2-1 0 0,-20-1 5 0 0,0 0 1 0 0,19-3-1 0 0,-18 1 13 0 0,-12 2-1 0 0,-1 0 0 0 0,0 0 0 0 0,0-1 0 0 0,0 0 0 0 0,0 0 1 0 0,0 0-1 0 0,0 0 0 0 0,-1 0 0 0 0,1-1 0 0 0,6-3 0 0 0,2-4-1207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40.4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194 1 11352 0 0,'0'0'0'0'0,"-35"81"0"0"0,4-10 160 0 0,4-5 0 0 0,7-4 8 0 0,2 0-8 0 0,5-1 152 0 0,2-2 0 0 0,4 8 8 0 0,2 5 0 0 0,1-21-304 0 0,0-9 8 0 0,-4-7-8 0 0,-2-10 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40.75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87 10952 0 0,'117'-6'223'0'0,"-52"5"-53"0"0,-12-2 37 0 0,139-10 619 0 0,-85 1-410 0 0,47-7 154 0 0,-98 11-504 0 0,88-16-1327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41.0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27 342 10656 0 0,'3'0'8'0'0,"1"1"1"0"0,-1-1 0 0 0,0 1-1 0 0,0 0 1 0 0,0 0-1 0 0,0 0 1 0 0,0 1 0 0 0,0-1-1 0 0,4 3 1 0 0,14 6 71 0 0,-9-7-24 0 0,-1-1 1 0 0,0-1-1 0 0,0 0 0 0 0,1 0 0 0 0,-1-1 0 0 0,0-1 0 0 0,1 0 0 0 0,-1-1 0 0 0,0 0 1 0 0,14-4-1 0 0,42-17 226 0 0,-59 20-245 0 0,-1-1 1 0 0,0 0 0 0 0,0 0-1 0 0,0 0 1 0 0,0 0-1 0 0,10-11 1 0 0,-7 6-11 0 0,-2-1 0 0 0,1 0-1 0 0,-1 0 1 0 0,0-1 0 0 0,-1 0 0 0 0,-1-1-1 0 0,0 1 1 0 0,0-1 0 0 0,-1 0 0 0 0,4-15 0 0 0,-4 10 17 0 0,-3 11-11 0 0,0 0-1 0 0,0-1 1 0 0,-1 1-1 0 0,0 0 1 0 0,0-1-1 0 0,0 1 1 0 0,-1-1-1 0 0,-1-11 1 0 0,1 15-6 0 0,-1-4 24 0 0,0 0 0 0 0,-1 0 1 0 0,0 0-1 0 0,0 0 0 0 0,-3-7 1 0 0,4 12-27 0 0,0 0 1 0 0,0 1 0 0 0,-1-1 0 0 0,1 0-1 0 0,0 1 1 0 0,-1-1 0 0 0,1 1-1 0 0,-1 0 1 0 0,1-1 0 0 0,-1 1 0 0 0,1 0-1 0 0,-1 0 1 0 0,0 0 0 0 0,0 0 0 0 0,0 0-1 0 0,1 0 1 0 0,-1 1 0 0 0,0-1 0 0 0,0 0-1 0 0,0 1 1 0 0,0 0 0 0 0,-4-1 0 0 0,4 1-10 0 0,0 0 1 0 0,0 0 0 0 0,0 1 0 0 0,-1-1 0 0 0,1 0 0 0 0,0 1 0 0 0,0 0-1 0 0,0-1 1 0 0,1 1 0 0 0,-1 0 0 0 0,0 0 0 0 0,-2 1 0 0 0,-5 3 30 0 0,-5 1 8 0 0,7-4-23 0 0,0 1 0 0 0,0 1 0 0 0,0-1 0 0 0,0 1 0 0 0,1 0 0 0 0,-1 1 0 0 0,1 0 0 0 0,-10 9 0 0 0,-19 24 135 0 0,-55 79 1 0 0,83-107-152 0 0,-60 98 200 0 0,50-79-88 0 0,-21 54 0 0 0,34-73-103 0 0,2 0 1 0 0,-1 0-1 0 0,1 0 1 0 0,0 1 0 0 0,1-1-1 0 0,1 0 1 0 0,0 1 0 0 0,0-1-1 0 0,0 1 1 0 0,2-1-1 0 0,-1 0 1 0 0,1 0 0 0 0,1 1-1 0 0,0-1 1 0 0,0-1 0 0 0,1 1-1 0 0,6 12 1 0 0,-4-15-2 0 0,-1 1 1 0 0,1-1 0 0 0,1 0-1 0 0,0 0 1 0 0,0-1-1 0 0,0 0 1 0 0,0 0 0 0 0,13 6-1 0 0,-17-10-12 0 0,0 0-1 0 0,0-1 1 0 0,1 1 0 0 0,-1-1-1 0 0,0 0 1 0 0,1 0 0 0 0,-1 0-1 0 0,1 0 1 0 0,6 0-1 0 0,0-1-77 0 0,20-2 0 0 0,-8 1-1732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8.3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526 98 15272 0 0,'-3'-2'0'0'0,"-6"-2"0"0"0,-5 1 0 0 0,-6 3 208 0 0,-2 3 0 0 0,-3 1 0 0 0,-15 12 8 0 0,-8-1 167 0 0,0-1 9 0 0,-7 0 8 0 0,-1 2-8 0 0,1-5-248 0 0,11-4 0 0 0,0 0 0 0 0,2 9 8 0 0</inkml:trace>
  <inkml:trace contextRef="#ctx0" brushRef="#br0" timeOffset="1">126 1 12664 0 0,'2'2'0'0'0,"1"0"0"0"0,4 16 0 0 0,1 12 312 0 0,2 6 0 0 0,1 8 8 0 0,5 8 0 0 0,-6 0 200 0 0,-2-4 8 0 0,2-6 8 0 0,1-1-8 0 0,-6 2-320 0 0,-5 0-9 0 0,0-1 9 0 0,4-15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41.4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442 1 8240 0 0,'-2'0'0'0'0,"1"0"0"0"0,0 1 0 0 0,-1-1 0 0 0,1 1 0 0 0,0-1 0 0 0,-1 1 0 0 0,1-1 0 0 0,0 1 0 0 0,0 0 1 0 0,0-1-1 0 0,-1 1 0 0 0,0 1 0 0 0,-8 5 29 0 0,5-6 11 0 0,1 0-1 0 0,0 0 1 0 0,-1-1-1 0 0,-5 1 1 0 0,-12 2 113 0 0,10 0-55 0 0,0 1 0 0 0,1 0 0 0 0,-22 11 0 0 0,-4 2 153 0 0,-48 22 376 0 0,74-33-530 0 0,-1 1 0 0 0,2 1-1 0 0,-1 0 1 0 0,-18 17-1 0 0,22-18-11 0 0,1 0 0 0 0,-1 1 0 0 0,1 0-1 0 0,1 0 1 0 0,-10 16 0 0 0,14-20-49 0 0,-1 1 0 0 0,1-1 0 0 0,-1 1 0 0 0,1-1 1 0 0,0 1-1 0 0,1-1 0 0 0,-1 1 0 0 0,1 0 0 0 0,0 0 0 0 0,0-1 0 0 0,1 1 1 0 0,-1 0-1 0 0,1-1 0 0 0,1 6 0 0 0,2 6 123 0 0,1 20 0 0 0,-4-24-79 0 0,1-1 0 0 0,0 1 0 0 0,6 17 1 0 0,-4-17 3 0 0,-1 0 0 0 0,0 1 1 0 0,-1-1-1 0 0,2 14 0 0 0,-2 50 332 0 0,-2-67-362 0 0,-1-1 0 0 0,-1 1 1 0 0,0-1-1 0 0,0 1 0 0 0,0-1 0 0 0,-1 0 0 0 0,0 0 1 0 0,-1 0-1 0 0,0 0 0 0 0,0-1 0 0 0,-9 13 1 0 0,5-11-56 0 0,0 0 0 0 0,-17 14 1 0 0,16-15-1385 0 0</inkml:trace>
  <inkml:trace contextRef="#ctx0" brushRef="#br0" timeOffset="1">870 1 14968 0 0,'0'4'0'0'0,"-3"5"0"0"0,-9 21 0 0 0,0 0 64 0 0,4 3 8 0 0,-3 10 0 0 0,2 5 0 0 0,-1 4 72 0 0,3 1 0 0 0,1-2 0 0 0,-2 11 8 0 0,4-10-24 0 0,1-7 8 0 0,-1 1-16 0 0,-7 1 16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41.7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 22 9648 0 0,'-1'-1'15'0'0,"1"1"0"0"0,-1-1 1 0 0,0 0-1 0 0,0 0 0 0 0,0 0 0 0 0,0 0 1 0 0,1 0-1 0 0,-1 0 0 0 0,0 0 0 0 0,1 0 1 0 0,-1 0-1 0 0,1 0 0 0 0,-1 0 0 0 0,1 0 1 0 0,0 0-1 0 0,-1 0 0 0 0,1-1 0 0 0,0 1 1 0 0,0-1-1 0 0,11 8 957 0 0,1-1-337 0 0,-1-1-1 0 0,21 5 1 0 0,-10-2-431 0 0,16 5 92 0 0,1-2 0 0 0,68 9 0 0 0,270-3-1467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42.4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81 466 10344 0 0,'9'0'117'0'0,"1"-1"-1"0"0,0 0 1 0 0,-1-1 0 0 0,1 0 0 0 0,-1-1 0 0 0,17-6 0 0 0,-8 1 242 0 0,-1-1 0 0 0,25-16 1 0 0,-31 17-28 0 0,1-2 1 0 0,14-14-1 0 0,-3 1 63 0 0,-15 16-227 0 0,0-1 1 0 0,-1 0 0 0 0,-1-1 0 0 0,10-13 0 0 0,18-41 354 0 0,-13 21-234 0 0,-13 28-185 0 0,-1 0 0 0 0,-1 0 1 0 0,8-28-1 0 0,-6 20-5 0 0,-6 17-71 0 0,0 0 0 0 0,0 0 0 0 0,-1 0 0 0 0,0 0 0 0 0,0 0 0 0 0,0 0 0 0 0,0 0 0 0 0,-1-6 0 0 0,0 10-19 0 0,0 0 0 0 0,0 0 1 0 0,0 0-1 0 0,0 0 1 0 0,0 0-1 0 0,0 0 1 0 0,0 0-1 0 0,0 0 1 0 0,0 0-1 0 0,0 0 1 0 0,1 0-1 0 0,-1 0 1 0 0,0 0-1 0 0,1 0 1 0 0,-1 0-1 0 0,1-1 1 0 0,0 0-1 0 0,-1 2-7 0 0,0 0 0 0 0,0 0 0 0 0,0 0-1 0 0,0-1 1 0 0,0 1 0 0 0,0 0 0 0 0,0 0-1 0 0,0 0 1 0 0,0 0 0 0 0,0 0 0 0 0,0 0-1 0 0,0 0 1 0 0,0-1 0 0 0,0 1 0 0 0,0 0 0 0 0,0 0-1 0 0,0 0 1 0 0,0 0 0 0 0,0 0 0 0 0,0 0-1 0 0,0 0 1 0 0,0 0 0 0 0,0 0 0 0 0,0-1 0 0 0,-1 1-1 0 0,1 0 1 0 0,0 0 0 0 0,0 0 0 0 0,0 0-1 0 0,0 0 1 0 0,0 0 0 0 0,0 0 0 0 0,0 0 0 0 0,0 0-1 0 0,-1 0 1 0 0,1 0 0 0 0,0 0 0 0 0,0 0-1 0 0,0 0 1 0 0,0 0 0 0 0,0 0 0 0 0,0 0 0 0 0,-1 0-1 0 0,-8-1 29 0 0,-9 1-10 0 0,9 2-8 0 0,-1-1 0 0 0,1 2 0 0 0,0-1 1 0 0,0 1-1 0 0,-12 6 0 0 0,13-6-9 0 0,-25 10 10 0 0,11-5 1 0 0,2 1-1 0 0,-1 0 0 0 0,-24 17 1 0 0,25-12 3 0 0,1 1 0 0 0,1 0 0 0 0,1 2 0 0 0,0 0 0 0 0,1 1 0 0 0,1 1 0 0 0,1 0 0 0 0,0 1 0 0 0,2 1 0 0 0,0 0 0 0 0,-11 29 0 0 0,22-48-15 0 0,-6 16 31 0 0,-8 29 1 0 0,13-41-26 0 0,1 0-1 0 0,0 0 1 0 0,1 0-1 0 0,0 0 1 0 0,0 0 0 0 0,0 0-1 0 0,0 0 1 0 0,1 0 0 0 0,2 8-1 0 0,-2-8 1 0 0,2 0 1 0 0,-1 0-1 0 0,0 0 0 0 0,1-1 1 0 0,0 1-1 0 0,1-1 0 0 0,-1 1 0 0 0,1-1 1 0 0,0 0-1 0 0,0-1 0 0 0,1 1 0 0 0,-1-1 1 0 0,1 1-1 0 0,0-1 0 0 0,0-1 0 0 0,1 1 1 0 0,-1-1-1 0 0,1 0 0 0 0,10 4 1 0 0,-5-3 1 0 0,1 0 1 0 0,-1-1 0 0 0,1 0 0 0 0,0-1 0 0 0,0-1-1 0 0,0 0 1 0 0,0 0 0 0 0,0-1 0 0 0,18-3-1 0 0,-14 1-4 0 0,0-1 0 0 0,-1-1-1 0 0,1 0 1 0 0,-1-2-1 0 0,0 1 1 0 0,0-2-1 0 0,-1 0 1 0 0,0-1-1 0 0,0 0 1 0 0,17-14-1 0 0,-11 6-13 0 0,-1-1 1 0 0,-1-1-1 0 0,-1-1 0 0 0,0-1 0 0 0,23-36 0 0 0,-26 36-102 0 0,0 0-1 0 0,22-24 1 0 0,6-7-153 0 0,-11 13-39 0 0,-25 32 221 0 0,0 0 0 0 0,0 1 1 0 0,1 0-1 0 0,0 0 0 0 0,0 1 0 0 0,0-1 1 0 0,0 1-1 0 0,12-4 0 0 0,-18 7 52 0 0,1 1 1 0 0,0-1-1 0 0,0 0 0 0 0,0 1 1 0 0,0-1-1 0 0,0 1 0 0 0,0 0 0 0 0,0-1 1 0 0,0 1-1 0 0,0 0 0 0 0,0 0 0 0 0,0 1 1 0 0,0-1-1 0 0,0 0 0 0 0,0 1 0 0 0,0-1 1 0 0,0 1-1 0 0,0-1 0 0 0,0 1 0 0 0,0 0 1 0 0,2 1-1 0 0,1 2-44 0 0,-1-1 0 0 0,0 1 1 0 0,0-1-1 0 0,-1 1 0 0 0,1 0 0 0 0,-1 0 0 0 0,4 7 1 0 0,-4-7 34 0 0,-1 0 0 0 0,0 1 0 0 0,0-1 0 0 0,0 1 0 0 0,-1-1 0 0 0,0 1 0 0 0,0 0 0 0 0,0 0 0 0 0,0 0 0 0 0,0 5 0 0 0,-1 10-57 0 0,-2 23 1 0 0,1-35 62 0 0,-2 9-20 0 0,0 1-1 0 0,-2-1 1 0 0,0 0-1 0 0,0-1 1 0 0,-12 23-1 0 0,2-4-7 0 0,14-31 53 0 0,-7 15-53 0 0,-18 34-1 0 0,26-53 61 0 0,0 0 0 0 0,0 0 0 0 0,0 0 0 0 0,0 0 0 0 0,0 1 0 0 0,0-1 0 0 0,0 0 0 0 0,0 0 0 0 0,0 0 0 0 0,-1 0 0 0 0,1 0 0 0 0,0 0 0 0 0,0 0 0 0 0,0 0 0 0 0,0 0 0 0 0,0 0 0 0 0,0 0-1 0 0,0 0 1 0 0,0 0 0 0 0,-1 0 0 0 0,1 0 0 0 0,0 0 0 0 0,0 0 0 0 0,0 0 0 0 0,0 0 0 0 0,0 0 0 0 0,0 0 0 0 0,0 0 0 0 0,0 0 0 0 0,0 0 0 0 0,-1 0 0 0 0,1 0 0 0 0,0 0 0 0 0,0 0 0 0 0,0 0 0 0 0,0-1 0 0 0,0 1 0 0 0,0 0 0 0 0,0 0 0 0 0,0 0 0 0 0,0 0-1 0 0,0 0 1 0 0,0 0 0 0 0,0 0 0 0 0,-1 0 0 0 0,1 0 0 0 0,0 0 0 0 0,0 0 0 0 0,0-1 0 0 0,0 1 0 0 0,0 0 0 0 0,0 0 0 0 0,0 0 0 0 0,-4-10-1 0 0,-2-15 10 0 0,7 18-5 0 0,0 0 0 0 0,0-1 0 0 0,0 1 0 0 0,1 0 0 0 0,0 0 1 0 0,1 0-1 0 0,6-13 0 0 0,0 3 11 0 0,1 1 0 0 0,0 1 0 0 0,16-18 0 0 0,-13 17 0 0 0,7-6 29 0 0,0 1 0 0 0,28-23 1 0 0,7-6 108 0 0,-39 35-61 0 0,0 1-1 0 0,2 0 0 0 0,20-12 1 0 0,-19 12 64 0 0,-10 8-31 0 0,0-1 0 0 0,14-6 0 0 0,-20 11-91 0 0,-1 1 0 0 0,1 0 1 0 0,-1 0-1 0 0,1 1 0 0 0,-1-1 0 0 0,1 0 1 0 0,-1 1-1 0 0,1 0 0 0 0,0-1 1 0 0,-1 1-1 0 0,1 0 0 0 0,0 0 1 0 0,-1 1-1 0 0,1-1 0 0 0,3 1 1 0 0,-4 0-10 0 0,-1 0 1 0 0,0-1-1 0 0,1 1 1 0 0,-1 0 0 0 0,0 0-1 0 0,1 0 1 0 0,-1 0 0 0 0,0 0-1 0 0,0 0 1 0 0,0 0 0 0 0,0 1-1 0 0,0-1 1 0 0,0 0 0 0 0,0 1-1 0 0,1 1 1 0 0,8 22 182 0 0,-9-23-190 0 0,2 9 57 0 0,0-1 1 0 0,-1 1-1 0 0,-1 0 1 0 0,1 13-1 0 0,-2 44 208 0 0,-1-55-230 0 0,-4 58 147 0 0,-1 21 60 0 0,6-73-195 0 0,0 1 0 0 0,-2-1-1 0 0,0 0 1 0 0,-2 0 0 0 0,-10 35 0 0 0,13-46-25 0 0,1-7 5 0 0,-4-2-17 0 0,4 1-28 0 0,0 0 2 0 0,-1-1 1 0 0,0 0-1 0 0,0 1 0 0 0,1-1 0 0 0,-1 1 0 0 0,1-1 0 0 0,-1 0 0 0 0,1 1 0 0 0,-1-1 0 0 0,1 0 0 0 0,-1 0 0 0 0,1 1 0 0 0,0-1 0 0 0,-1 0 0 0 0,0-1 0 0 0,-4-18 9 0 0,3 11-5 0 0,0-2 2 0 0,-1 0 1 0 0,2 0-1 0 0,0 0 1 0 0,0-1-1 0 0,1 1 1 0 0,2-17-1 0 0,-1 17-5 0 0,0-1 2 0 0,2-1 0 0 0,-1 1 0 0 0,1 0-1 0 0,1 0 1 0 0,8-18 0 0 0,-6 16 0 0 0,1 0 6 0 0,0 0 0 0 0,1 0 0 0 0,1 1 0 0 0,0 0 0 0 0,1 1 0 0 0,13-13 0 0 0,-15 16-2 0 0,8-8 23 0 0,1 0 0 0 0,34-25-1 0 0,-48 40-25 0 0,0 0-1 0 0,1 0 1 0 0,-1 0 0 0 0,1 1-1 0 0,-1-1 1 0 0,1 1-1 0 0,0 0 1 0 0,-1 0 0 0 0,1 0-1 0 0,0 0 1 0 0,0 1-1 0 0,0 0 1 0 0,0 0 0 0 0,0 0-1 0 0,0 0 1 0 0,-1 0-1 0 0,1 1 1 0 0,0-1 0 0 0,5 3-1 0 0,25 1 27 0 0,-15 1-27 0 0,38 5-1 0 0,-20-5 481 0 0,-19 0-3189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42.75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96 173 9440 0 0,'0'3'31'0'0,"0"0"1"0"0,0 0 0 0 0,-1-1-1 0 0,1 1 1 0 0,-1 0 0 0 0,0 0-1 0 0,0 0 1 0 0,0-1 0 0 0,0 1-1 0 0,-1-1 1 0 0,1 1 0 0 0,0-1-1 0 0,-1 1 1 0 0,0-1 0 0 0,-3 4-1 0 0,-2 1 94 0 0,4-5-60 0 0,1 1 0 0 0,0-1 1 0 0,0 0-1 0 0,0 1 0 0 0,0-1 0 0 0,-1 4 1 0 0,-6 11 42 0 0,1 0 0 0 0,0 1 0 0 0,2 0 0 0 0,0 0 0 0 0,1 0 1 0 0,0 1-1 0 0,-1 23 0 0 0,6-38-88 0 0,0 0 1 0 0,1 0-1 0 0,-1 0 0 0 0,1 0 1 0 0,0 0-1 0 0,0 0 0 0 0,0 0 1 0 0,1 0-1 0 0,-1 0 0 0 0,1-1 1 0 0,0 1-1 0 0,0 0 0 0 0,1-1 1 0 0,-1 0-1 0 0,0 1 0 0 0,1-1 1 0 0,0 0-1 0 0,0 0 0 0 0,5 3 1 0 0,-6-4-5 0 0,0-1 0 0 0,1 0 0 0 0,-1 0 1 0 0,1 0-1 0 0,-1 0 0 0 0,1 0 0 0 0,-1 0 1 0 0,1-1-1 0 0,-1 1 0 0 0,1-1 0 0 0,-1 0 0 0 0,1 0 1 0 0,0 0-1 0 0,-1 0 0 0 0,4 0 0 0 0,1-1 28 0 0,-1-1 0 0 0,1 1-1 0 0,-1-1 1 0 0,1 0-1 0 0,9-4 1 0 0,96-54 260 0 0,-93 48-206 0 0,1-1 0 0 0,-1-1 0 0 0,-1-1 0 0 0,-1 0 0 0 0,0-1 0 0 0,-1-1 0 0 0,21-28 0 0 0,-31 36-31 0 0,1 0-1 0 0,-2-1 1 0 0,1 0 0 0 0,-1 0-1 0 0,-1-1 1 0 0,0 1 0 0 0,-1-1-1 0 0,1 0 1 0 0,-2 0 0 0 0,0 0-1 0 0,0 0 1 0 0,-1 0 0 0 0,0-1-1 0 0,-1 1 1 0 0,-1 0 0 0 0,0 0-1 0 0,0-1 1 0 0,-5-17 0 0 0,5 26-44 0 0,0 0 1 0 0,0 0 0 0 0,0 0-1 0 0,-1 0 1 0 0,1 0 0 0 0,-1 0 0 0 0,0 1-1 0 0,0-1 1 0 0,0 0 0 0 0,0 1-1 0 0,-1 0 1 0 0,1-1 0 0 0,0 1 0 0 0,-1 0-1 0 0,0 0 1 0 0,1 0 0 0 0,-1 1-1 0 0,0-1 1 0 0,0 1 0 0 0,0-1 0 0 0,0 1-1 0 0,0 0 1 0 0,-4 0 0 0 0,1-1 6 0 0,0 2 0 0 0,1-1 0 0 0,-1 1 0 0 0,0-1-1 0 0,0 2 1 0 0,0-1 0 0 0,0 1 0 0 0,0-1 0 0 0,1 2 0 0 0,-1-1 0 0 0,0 1 0 0 0,-7 3 0 0 0,-70 28 222 0 0,74-30-222 0 0,0 1 0 0 0,0-1-1 0 0,0 2 1 0 0,1-1 0 0 0,-1 1-1 0 0,1 1 1 0 0,1 0 0 0 0,-1 0-1 0 0,1 0 1 0 0,0 1 0 0 0,-9 10-1 0 0,-2 4-84 0 0,11-15-178 0 0,1 0 0 0 0,1 1 0 0 0,-1 0 0 0 0,1 0 0 0 0,0 0 0 0 0,-7 16 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43.08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1 302 11952 0 0,'12'-8'47'0'0,"0"1"1"0"0,23-8-1 0 0,-16 7 67 0 0,0 1 39 0 0,0 0 0 0 0,0 2 0 0 0,0 0 0 0 0,0 2 0 0 0,1 0 0 0 0,-1 1 0 0 0,1 1 0 0 0,33 2 0 0 0,-41-1-57 0 0,0 2 1 0 0,0 0-1 0 0,0 0 1 0 0,0 1-1 0 0,-1 0 1 0 0,16 8-1 0 0,-19-8-45 0 0,0 1 0 0 0,0 1-1 0 0,-1 0 1 0 0,0 0 0 0 0,0 0 0 0 0,0 1-1 0 0,0 0 1 0 0,-1 0 0 0 0,10 13 0 0 0,-8-8-6 0 0,0 2 1 0 0,0-1 0 0 0,-2 1 0 0 0,1 0 0 0 0,-1 0 0 0 0,-1 1-1 0 0,5 18 1 0 0,-2 3 29 0 0,2 7 24 0 0,6 48 1 0 0,-5-27 25 0 0,-7-43-41 0 0,-4-20-82 0 0,0 1-1 0 0,0-1 1 0 0,0 0 0 0 0,1 0-1 0 0,-1 0 1 0 0,0 0 0 0 0,0 1 0 0 0,0-1-1 0 0,0 0 1 0 0,0 0 0 0 0,0 0 0 0 0,0 0-1 0 0,0 0 1 0 0,0 1 0 0 0,1-1-1 0 0,-1 0 1 0 0,0 0 0 0 0,0 0 0 0 0,0 0-1 0 0,0 0 1 0 0,1 0 0 0 0,-1 0 0 0 0,0 1-1 0 0,0-1 1 0 0,0 0 0 0 0,0 0-1 0 0,1 0 1 0 0,-1 0 0 0 0,0 0 0 0 0,0 0-1 0 0,0 0 1 0 0,0 0 0 0 0,1 0-1 0 0,-1 0 1 0 0,0 0 0 0 0,0 0 0 0 0,0 0-1 0 0,1 0 1 0 0,-1 0 0 0 0,0 0 0 0 0,0 0-1 0 0,0 0 1 0 0,0-1 0 0 0,1 1-1 0 0,-1 0 1 0 0,0 0 0 0 0,0 0 0 0 0,1-1 3 0 0,1 0 1 0 0,-1 0 0 0 0,0 0-1 0 0,0 0 1 0 0,0 0 0 0 0,0 0-1 0 0,0 0 1 0 0,0 0 0 0 0,0 0 0 0 0,1-2-1 0 0,92-130 135 0 0,-70 101-100 0 0,27-40 55 0 0,-26 36 10 0 0,33-39-1 0 0,-37 51-59 0 0,0-1 52 0 0,1 2 0 0 0,1 0-1 0 0,40-31 1 0 0,-19 27 63 0 0,68-32 1 0 0,-98 52-133 0 0,19-8 95 0 0,0 1-1 0 0,1 1 0 0 0,1 2 0 0 0,0 1 1 0 0,65-9-1 0 0,-70 15-30 0 0,0 2 0 0 0,0 1 0 0 0,1 1 0 0 0,-1 2 0 0 0,0 1 0 0 0,0 1 0 0 0,35 10 0 0 0,102 44-2014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48.36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6356 89 4120 0 0,'-4'-1'59'0'0,"-3"-1"-34"0"0,4 1-8 0 0,0 0 1 0 0,-1 0-1 0 0,1 0 0 0 0,0 1 0 0 0,0-1 0 0 0,-1 1 1 0 0,1 0-1 0 0,0 0 0 0 0,-1 0 0 0 0,1 0 0 0 0,-5 2 1 0 0,2-1 68 0 0,0 1 0 0 0,1-1-1 0 0,-1-1 1 0 0,0 1 0 0 0,0-1 0 0 0,-10-1 0 0 0,-36-7 380 0 0,4 1-154 0 0,-5 5 248 0 0,-84 8-1 0 0,-37-1 68 0 0,-96-16-53 0 0,165 13-387 0 0,-25 0 45 0 0,-247-7 353 0 0,252 5-411 0 0,-111-11 283 0 0,13 6 23 0 0,120 6-225 0 0,1 1-7 0 0,-31-1 80 0 0,-118-5 242 0 0,-13 0-28 0 0,184 2-388 0 0,-180-11 293 0 0,-263-8 552 0 0,192 14-396 0 0,72 3-164 0 0,22 2-107 0 0,-252 3 236 0 0,382 4-453 0 0,21 1 36 0 0,-263 5 602 0 0,282-11-618 0 0,-122 5 303 0 0,123-1-260 0 0,-26 2 89 0 0,46-4-147 0 0,28-2-34 0 0,-22 4 0 0 0,22-2-23 0 0,0-1-1 0 0,-28-2 1 0 0,36 1-43 0 0,-42 2 83 0 0,8 0-28 0 0,4-2 35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51.2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7406 558 6016 0 0,'0'0'3289'0'0,"-2"7"-3106"0"0,-15 58 160 0 0,-5 21 126 0 0,5-7 703 0 0,15-72-904 0 0,1 1 1 0 0,-1-1 0 0 0,-1 0 0 0 0,1-1-1 0 0,-1 1 1 0 0,-6 9 0 0 0,8-10 95 0 0,1-6-355 0 0,0 0-1 0 0,0 0 1 0 0,0 0 0 0 0,0 1 0 0 0,0-1 0 0 0,0 0 0 0 0,0 0 0 0 0,0 0 0 0 0,0 1 0 0 0,0-1 0 0 0,0 0 0 0 0,-1 0 0 0 0,1 0 0 0 0,0 0-1 0 0,0 1 1 0 0,0-1 0 0 0,0 0 0 0 0,0 0 0 0 0,0 0 0 0 0,0 0 0 0 0,-1 0 0 0 0,1 0 0 0 0,0 1 0 0 0,0-1 0 0 0,0 0 0 0 0,0 0 0 0 0,0 0-1 0 0,-1 0 1 0 0,1 0 0 0 0,0 0 0 0 0,0 0 0 0 0,0 0 0 0 0,-1 0 0 0 0,1 0 0 0 0,0 0 0 0 0,0 0 0 0 0,0 0 0 0 0,0 0 0 0 0,-1 0 0 0 0,1 0-1 0 0,0 0 1 0 0,0 0 0 0 0,0 0 0 0 0,-1 0 0 0 0,1 0 0 0 0,0 0 0 0 0,0 0 0 0 0,-13-1 157 0 0,0 0 0 0 0,0-1-1 0 0,0-1 1 0 0,-21-6 0 0 0,17 4-46 0 0,-29-5 0 0 0,-22-1 135 0 0,-43-4 125 0 0,-10 2-7 0 0,-40-2 138 0 0,126 13-389 0 0,-175-14 580 0 0,0-2-89 0 0,77 8-249 0 0,-75-5 168 0 0,-83-9 72 0 0,152 17-320 0 0,-9-1 5 0 0,-39-7-48 0 0,82 8-122 0 0,-50 2 37 0 0,31 3-29 0 0,14-1-23 0 0,-57-4 49 0 0,24 1 13 0 0,42 4-34 0 0,26-1-21 0 0,-25-2 26 0 0,76 3-107 0 0,-141-8 170 0 0,-78 3 96 0 0,120-3-139 0 0,29 1-64 0 0,55 6-53 0 0,-5 0 13 0 0,0 2-1 0 0,-47 5 1 0 0,20-2 16 0 0,5-1-19 0 0,47 1-38 0 0,-16 1 21 0 0,-41-1-1 0 0,-7-2-4 0 0,-8 0 10 0 0,-17-2-16 0 0,37 2-3 0 0,11 1-7 0 0,-11-1 8 0 0,52-1-17 0 0,0 1 0 0 0,1 0 1 0 0,-1 1-1 0 0,-21 4 0 0 0,25-2-1 0 0,-1-2 0 0 0,1 0 0 0 0,-26-1 0 0 0,-22 0 6 0 0,-88 14 19 0 0,84-10-7 0 0,-8 2-10 0 0,14-1 3 0 0,-12 1-3 0 0,-5 2-1 0 0,38-6-2 0 0,-16-1 5 0 0,38-2-6 0 0,-31 4 0 0 0,38-2-4 0 0,-1-1 0 0 0,-22-1 1 0 0,23 0-1 0 0,0 0 0 0 0,0 1 1 0 0,-15 2-1 0 0,16-1 0 0 0,0-1 0 0 0,0 0-1 0 0,-12-1 1 0 0,12 0 1 0 0,-1 0 0 0 0,-20 3 0 0 0,22-1-1 0 0,0-1-1 0 0,0 0 1 0 0,-10-1 0 0 0,-9-1 2 0 0,-38 9 9 0 0,27-6-12 0 0,-21 0 13 0 0,26 0-9 0 0,24 0-2 0 0,1-1-1 0 0,-16-1 0 0 0,-1-3 2 0 0,15 2-1 0 0,0 0-1 0 0,-1 1 1 0 0,-11 0-1 0 0,-29-1 13 0 0,-2-1 4 0 0,46 3-12 0 0,0 0 0 0 0,1-1 0 0 0,-1 0 0 0 0,-13-4 0 0 0,11 2 0 0 0,0 1-1 0 0,-12-1 0 0 0,10 2-2 0 0,0 0 0 0 0,0 1-1 0 0,-14 2 1 0 0,19-1-1 0 0,-1-1 0 0 0,1 1 0 0 0,-1-2 0 0 0,-12-1 0 0 0,-17-1 6 0 0,-7 1-4 0 0,33 1-4 0 0,0 0 0 0 0,0 1 0 0 0,-14 2 0 0 0,15-2 1 0 0,0 1-1 0 0,-19-3 0 0 0,19 2 0 0 0,0-1 0 0 0,0 1 0 0 0,-10 2 0 0 0,-5 0-1 0 0,-1-1 0 0 0,0-1 0 0 0,-32-3 0 0 0,41 4 0 0 0,16 0 0 0 0,0-1 0 0 0,0 0 0 0 0,-1 1 0 0 0,1-1 0 0 0,0 0 0 0 0,-1 0 0 0 0,1 0 0 0 0,0 0 0 0 0,-1 0 0 0 0,1 0 0 0 0,0 0 0 0 0,-3-1 0 0 0,3 0 0 0 0,-1 1 0 0 0,1 0 0 0 0,0-1 0 0 0,-1 1 0 0 0,1 0 0 0 0,-1 0 0 0 0,1 0 0 0 0,-2 1 0 0 0,1-1 0 0 0,1 0 0 0 0,-1 0 0 0 0,1 0 0 0 0,-1 0 0 0 0,1 0 0 0 0,0-1 0 0 0,-1 1 0 0 0,-1-1 0 0 0,-22-6 0 0 0,9 2 0 0 0,13 4 0 0 0,1 1 0 0 0,0-1 0 0 0,-1 0 0 0 0,1 0 0 0 0,0 0 0 0 0,-1 0 0 0 0,-2-2 0 0 0,4 2 0 0 0,-1 0 0 0 0,0 0 0 0 0,0-1 0 0 0,0 1 0 0 0,0 1 0 0 0,0-1 0 0 0,0 0 0 0 0,0 0 0 0 0,0 1 0 0 0,-4-1 0 0 0,6 1 0 0 0,0-1 0 0 0,-1 1 0 0 0,1 0 0 0 0,0 0 0 0 0,0-1 0 0 0,-1 1 0 0 0,1 0 0 0 0,0 0 0 0 0,0-1 0 0 0,0 1 0 0 0,-1 0 0 0 0,1-1 0 0 0,0 1 0 0 0,0 0 0 0 0,0-1 0 0 0,0 1 0 0 0,0 0 0 0 0,0-1 0 0 0,0 1 0 0 0,0-1 0 0 0,-1 1 0 0 0,1 0 0 0 0,0-1 0 0 0,1 1 0 0 0,-1 0 0 0 0,0-1 0 0 0,0 1 0 0 0,0-1 0 0 0,2-14 0 0 0,-1 12 0 0 0,2-10 0 0 0,0 1 0 0 0,1-1 0 0 0,1 1 0 0 0,0 0 0 0 0,8-14 0 0 0,6-15 0 0 0,-2 1 0 0 0,-2-1 0 0 0,-1 0 0 0 0,9-56 0 0 0,-20 84 0 0 0,6-20 0 0 0,-6 23 0 0 0,0 0 0 0 0,3-20 0 0 0,-3 11 0 0 0,-2 13 0 0 0,0 0 0 0 0,-1 1 0 0 0,1-1 0 0 0,-2-8 0 0 0,1 7 0 0 0,-1 1 0 0 0,1 0 0 0 0,0 0 0 0 0,1-10 0 0 0,-1-3 18 0 0,0 20-18 0 0,-1 0 1 0 0,0 0 0 0 0,1 0 0 0 0,-1 0 0 0 0,0 0-1 0 0,0 0 1 0 0,1 0 0 0 0,-1 0 0 0 0,0 0 0 0 0,0 0-1 0 0,-2 1 1 0 0,1-1 1 0 0,0 1 0 0 0,1-1-1 0 0,-1 1 1 0 0,0 0-1 0 0,1 0 1 0 0,-1 0 0 0 0,1 0-1 0 0,-1 0 1 0 0,1 0 0 0 0,0 0-1 0 0,-1 3 1 0 0,-41 111 15 0 0,16-40-9 0 0,14-42-3 0 0,-52 157 24 0 0,40-70-3 0 0,21-100-22 0 0,3-11 0 0 0,1-1-1 0 0,0 0 1 0 0,1 17 0 0 0,0-15-3 0 0,0-1 0 0 0,-2 15 0 0 0,2-20-1 0 0,-1-1 1 0 0,0 0 0 0 0,1 1 0 0 0,0-1 0 0 0,0 0 0 0 0,0 0-1 0 0,3 7 1 0 0,-1-3-1 0 0,-2-5 0 0 0,0 0 0 0 0,1-1-1 0 0,-1 0 1 0 0,1 1 0 0 0,-1-1 0 0 0,1 0-1 0 0,0 0 1 0 0,0 0 0 0 0,0 0 0 0 0,0 0-1 0 0,0 0 1 0 0,0-1 0 0 0,0 1 0 0 0,4 1-1 0 0,3 2 0 0 0,1 0 0 0 0,15 4-1 0 0,86 21-4 0 0,-61-19 3 0 0,-21-5-2 0 0,0-2 1 0 0,40 0-1 0 0,-33-2 3 0 0,87-1-18 0 0,24 0 9 0 0,-42-2 11 0 0,-81 1 0 0 0,127 8 0 0 0,13 2 0 0 0,-53-4 0 0 0,6 0 0 0 0,98 7 0 0 0,-129-6 0 0 0,-69-5 0 0 0,182 7 0 0 0,-124-10 0 0 0,82 11 0 0 0,9 1 0 0 0,-84-9 0 0 0,53-1 0 0 0,186-1-9 0 0,-289 1 9 0 0,-9-2-3 0 0,39-5-1 0 0,3-1 4 0 0,-25 6 0 0 0,31-2-6 0 0,-33-2 4 0 0,28-2 2 0 0,45 9-6 0 0,100-4-12 0 0,-71 1 1 0 0,-55-1 11 0 0,50 0 4 0 0,-59 1-2 0 0,8 2 1 0 0,-44 1-1 0 0,73-5 0 0 0,-63-2 4 0 0,51-8-6 0 0,-73 9 3 0 0,0 1 0 0 0,0 1 1 0 0,39 3-1 0 0,26-5-11 0 0,-30 0 0 0 0,81-7-14 0 0,-60 5 6 0 0,-12 2-8 0 0,-22-2-4 0 0,64 1 0 0 0,32 4-51 0 0,-83 0 49 0 0,15-2-24 0 0,31 0-22 0 0,18-1 20 0 0,-26 1 35 0 0,59 4-6 0 0,177-3 27 0 0,-217 3 6 0 0,-42 0 0 0 0,32 8 0 0 0,1 0 0 0 0,-63-8 0 0 0,-25 1 0 0 0,36-4 0 0 0,22 0 0 0 0,-11 0-6 0 0,-41 1 4 0 0,40 4 0 0 0,-4-1-12 0 0,-31-2-6 0 0,47-6 0 0 0,-35 2 6 0 0,-28 3 5 0 0,19-4 0 0 0,-16 1 3 0 0,69-14-26 0 0,-75 14 23 0 0,-1-1 1 0 0,-1 0 0 0 0,1-1 0 0 0,16-10-1 0 0,-24 13 4 0 0,0-2 0 0 0,-1 1 0 0 0,0-1 0 0 0,8-9 0 0 0,3-1-8 0 0,-12 10 9 0 0,1 0 0 0 0,-1 0 1 0 0,0-1-1 0 0,-1 1 1 0 0,0-1-1 0 0,1 1 0 0 0,-2-1 1 0 0,1 0-1 0 0,3-13 1 0 0,12-27-29 0 0,2-8 10 0 0,1-45 6 0 0,-15 62 16 0 0,-3 23 0 0 0,-1 6 0 0 0,0 0 0 0 0,0-15 0 0 0,1-4 0 0 0,-3 24 0 0 0,1 0 0 0 0,0 0 0 0 0,-1 0 0 0 0,0 0 0 0 0,0 0 0 0 0,1 0 0 0 0,-2 0 0 0 0,1 0 0 0 0,0 0 0 0 0,-1 0 0 0 0,1 1 0 0 0,-1-1 0 0 0,0 0 0 0 0,0 0 0 0 0,0 0 0 0 0,0 0 0 0 0,-1 1 0 0 0,-2-5 0 0 0,-36-50-2813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8.3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16 17079 0 0,'1'4'0'0'0,"6"5"0"0"0,10 8 0 0 0,2 3 24 0 0,6-4 8 0 0,6-7-8 0 0,13-2 16 0 0</inkml:trace>
  <inkml:trace contextRef="#ctx0" brushRef="#br0" timeOffset="1">848 60 14872 0 0,'3'6'0'0'0,"6"5"0"0"0,10 3 0 0 0,3 0 88 0 0,5 1 16 0 0,4-3-8 0 0,0-8 0 0 0</inkml:trace>
  <inkml:trace contextRef="#ctx0" brushRef="#br0" timeOffset="2">1774 13 9440 0 0,'-3'0'0'0'0,"-4"-2"0"0"0,2-5 0 0 0,4 4 312 0 0,1 7 16 0 0,4 7-8 0 0,1 0 8 0 0,2 1 240 0 0,2 0 8 0 0,4 3 0 0 0,24 8 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8.7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1076 31 16783 0 0,'-1'-1'0'0'0,"0"1"0"0"0,0-1 0 0 0,0 0 0 0 0,0 0 0 0 0,0 1 0 0 0,0-1 0 0 0,0 1 0 0 0,0-1 0 0 0,0 1 0 0 0,-1-1 0 0 0,1 1 0 0 0,0 0 0 0 0,0 0 0 0 0,0-1 0 0 0,-3 1 0 0 0,2 0 0 0 0,-41-9 317 0 0,0 3 0 0 0,-68-1 0 0 0,97 7-244 0 0,-319 11 3106 0 0,314-9-3006 0 0,-172 20 1056 0 0,139-13-931 0 0,-84 24 1 0 0,111-24-264 0 0,-33 17 1 0 0,29-11-2950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9.0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 0 15776 0 0,'0'12'0'0'0,"0"21"0"0"0,0 5 0 0 0,-4 12 96 0 0,-4 4 0 0 0,2 8 0 0 0,5 0 8 0 0,1-4 223 0 0,0-4 17 0 0,0 5-16 0 0,4 10 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8.7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26 14672 0 0,'4'4'0'0'0,"8"6"0"0"0,2 5 0 0 0,-2-8 112 0 0,-2-3 0 0 0,-3 3 0 0 0,-1 5 0 0 0</inkml:trace>
  <inkml:trace contextRef="#ctx0" brushRef="#br0" timeOffset="1">643 0 14168 0 0,'3'3'0'0'0,"4"-2"0"0"0,9 13 0 0 0,-5-2 40 0 0,-3-5 8 0 0,5 1-16 0 0,0 6 16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9.6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197 564 10448 0 0,'-12'11'0'0'0,"-7"8"375"0"0,0 2 0 0 0,2 1 0 0 0,0 0 0 0 0,2 1 0 0 0,0 0 0 0 0,2 2 0 0 0,-18 41 0 0 0,23-43 147 0 0,0 0 0 0 0,2 1 1 0 0,-7 40-1 0 0,11-46-354 0 0,1 0 0 0 0,1 0-1 0 0,0-1 1 0 0,1 1 0 0 0,6 27-1 0 0,-1-20-106 0 0,1 1-1 0 0,2-2 0 0 0,0 1 0 0 0,2-1 0 0 0,0-1 0 0 0,2 0 0 0 0,0 0 0 0 0,2-2 0 0 0,0 1 1 0 0,2-2-1 0 0,25 25 0 0 0,-28-33-60 0 0,0-1 1 0 0,2 0-1 0 0,-1-1 1 0 0,1-1-1 0 0,0-1 0 0 0,1 0 1 0 0,0-1-1 0 0,20 6 1 0 0,-24-10-6 0 0,0-1-1 0 0,0 0 1 0 0,27 1 0 0 0,38-5-5 0 0,-61 0 9 0 0,-2 1-5 0 0,0-1 0 0 0,0-1 0 0 0,0 0 0 0 0,23-9 0 0 0,54-28-26 0 0,-70 29 27 0 0,0 0 7 0 0,0 0-1 0 0,-1-2 1 0 0,-1-1-1 0 0,0 0 0 0 0,0-1 1 0 0,-2-2-1 0 0,0 0 1 0 0,0 0-1 0 0,27-39 1 0 0,-27 30 21 0 0,-1-2 1 0 0,-2 0-1 0 0,0-1 1 0 0,14-42-1 0 0,28-127 304 0 0,-45 137-61 0 0,9-105 0 0 0,-20 144-169 0 0,-2 0 0 0 0,-5-42 0 0 0,-16-39 200 0 0,16 84-231 0 0,0 0 1 0 0,-1 0 0 0 0,-1 0-1 0 0,0 1 1 0 0,-2 0 0 0 0,0 1-1 0 0,-1 0 1 0 0,-1 1 0 0 0,-20-23-1 0 0,13 20 6 0 0,0 1 0 0 0,-1 1 0 0 0,-1 0 0 0 0,-1 2-1 0 0,0 0 1 0 0,-38-17 0 0 0,38 22-19 0 0,0 2 1 0 0,-1 1-1 0 0,0 0 0 0 0,0 2 1 0 0,-41-5-1 0 0,48 8-18 0 0,0 1 0 0 0,1 1 0 0 0,-1 0 0 0 0,0 0 0 0 0,1 2 0 0 0,-1 0 0 0 0,1 1 0 0 0,-27 8 0 0 0,2 5 49 0 0,1 2 0 0 0,1 1 1 0 0,0 2-1 0 0,2 1 1 0 0,1 2-1 0 0,-64 57 0 0 0,85-68-45 0 0,1 0 0 0 0,0 1-1 0 0,1 0 1 0 0,1 1 0 0 0,-17 27-1 0 0,24-35-25 0 0,1 1 0 0 0,-1-1 1 0 0,2 1-1 0 0,-1-1 0 0 0,1 1 0 0 0,0 0 0 0 0,0 0 0 0 0,1 0 0 0 0,0 1 0 0 0,0-1 0 0 0,1 0 0 0 0,0 0 0 0 0,1 0 1 0 0,0 0-1 0 0,2 11 0 0 0,0-9-1 0 0,0-1-1 0 0,0 1 1 0 0,0-1 0 0 0,2 0 0 0 0,-1 0 0 0 0,1-1 0 0 0,0 1 0 0 0,1-1-1 0 0,0 0 1 0 0,0-1 0 0 0,0 1 0 0 0,1-1 0 0 0,0 0 0 0 0,1-1 0 0 0,0 0 0 0 0,0 0-1 0 0,0-1 1 0 0,1 0 0 0 0,16 7 0 0 0,2-2 6 0 0,1-1 0 0 0,0-1 0 0 0,1-2 0 0 0,-1 0 0 0 0,1-2 0 0 0,0-2 1 0 0,1 0-1 0 0,34-4 0 0 0,-51 1-14 0 0,202-19 78 0 0,-103 8-28 0 0,-71 10-2848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0.4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96 1 11656 0 0,'-8'60'283'0'0,"1"-6"122"0"0,0 36 189 0 0,-5 45 529 0 0,9-108-930 0 0,1-5 23 0 0,-2 0-1 0 0,0-1 0 0 0,-8 28 1 0 0,5-28-70 0 0,-6 14 185 0 0,12-34-309 0 0,0 1 0 0 0,1-1 0 0 0,-1 0 0 0 0,0 0 1 0 0,0 0-1 0 0,0 0 0 0 0,0 0 0 0 0,0 0 0 0 0,-2 1 0 0 0,-3 3 165 0 0,6-26 610 0 0,2 0-705 0 0,0-1 0 0 0,1 1-1 0 0,1 0 1 0 0,1 0 0 0 0,1 1-1 0 0,1-1 1 0 0,1 2 0 0 0,13-27-1 0 0,1 6 51 0 0,18-30 89 0 0,-33 58-166 0 0,1 1 0 0 0,0 1 0 0 0,19-19-1 0 0,57-45 343 0 0,-76 68-346 0 0,-1 0-1 0 0,1 0 0 0 0,1 1 1 0 0,-1 0-1 0 0,0 1 1 0 0,1 0-1 0 0,0 0 1 0 0,15-4-1 0 0,-21 8-42 0 0,-1 0 0 0 0,0-1 0 0 0,0 1 0 0 0,0 0-1 0 0,1 0 1 0 0,-1 0 0 0 0,0 1 0 0 0,0-1 0 0 0,0 0 0 0 0,0 1 0 0 0,1-1 0 0 0,-1 1-1 0 0,0 0 1 0 0,0 0 0 0 0,0 0 0 0 0,0 0 0 0 0,0 0 0 0 0,-1 0 0 0 0,1 0-1 0 0,0 1 1 0 0,0-1 0 0 0,-1 1 0 0 0,1-1 0 0 0,-1 1 0 0 0,1 0 0 0 0,1 3 0 0 0,2 2 27 0 0,-1 1 0 0 0,0 0 0 0 0,0 0 0 0 0,-1 0 0 0 0,4 12 0 0 0,-2 2 21 0 0,-2-1 0 0 0,0 1 0 0 0,-1 0-1 0 0,-1 36 1 0 0,2 27 64 0 0,-3-82-195 0 0,12 83 300 0 0,-2-54-2784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0.7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14272 0 0,'2'1'16'0'0,"-1"0"1"0"0,1 0-1 0 0,-1 0 1 0 0,1 0-1 0 0,-1 0 1 0 0,0 0 0 0 0,1 0-1 0 0,-1 1 1 0 0,1 1-1 0 0,14 22 220 0 0,36 73 67 0 0,19 36 311 0 0,-18-36-158 0 0,64 102 479 0 0,50 41 161 0 0,-121-179-462 0 0,106 107 1 0 0,-138-155-426 0 0,19 13 0 0 0,-22-19-84 0 0,-11-8-124 0 0,0 0 0 0 0,0 0 1 0 0,0 1-1 0 0,1-1 0 0 0,-1 0 0 0 0,0 0 1 0 0,0 0-1 0 0,0 0 0 0 0,1 0 1 0 0,-1 0-1 0 0,0 0 0 0 0,0 0 0 0 0,1 0 1 0 0,-1 0-1 0 0,0 0 0 0 0,0-1 1 0 0,0 1-1 0 0,1 0 0 0 0,-1 0 0 0 0,0 0 1 0 0,0 0-1 0 0,0 0 0 0 0,1 0 1 0 0,-1 0-1 0 0,0 0 0 0 0,0-1 0 0 0,0 1 1 0 0,0 0-1 0 0,0 0 0 0 0,1 0 1 0 0,-1 0-1 0 0,0-1 0 0 0,0 1 0 0 0,0 0 1 0 0,0 0-1 0 0,0 0 0 0 0,0-1 1 0 0,1 1-1 0 0,-1-1 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1.1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1105 0 14368 0 0,'-13'4'11'0'0,"0"0"-1"0"0,0 1 1 0 0,0 0 0 0 0,1 1 0 0 0,0 1 0 0 0,0 0 0 0 0,1 0 0 0 0,-12 10 0 0 0,-122 118 294 0 0,-12 10 156 0 0,47-59-170 0 0,-112 93 368 0 0,148-111-282 0 0,-92 109-1 0 0,149-156-308 0 0,2 1-1 0 0,0 1 0 0 0,2 0 0 0 0,-15 34 0 0 0,24-47-310 0 0,0 0 0 0 0,1 1 0 0 0,0 0 1 0 0,1 0-1 0 0,0-1 0 0 0,1 1 0 0 0,0 15 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1.4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 0 15376 0 0,'-3'11'32'0'0,"0"0"0"0"0,1 0 0 0 0,0 0 0 0 0,1 1 1 0 0,0-1-1 0 0,0 0 0 0 0,2 16 0 0 0,0-3 40 0 0,2 95 483 0 0,1-24 363 0 0,-1-55-485 0 0,-1-25-62 0 0,-1-1 0 0 0,-1 0 0 0 0,-2 27 0 0 0,-2-33-91 0 0,3-5 60 0 0,6 1 16 0 0,-5-5-332 0 0,0 0 0 0 0,0 0 0 0 0,0 0 0 0 0,0 0 0 0 0,0 1 0 0 0,0-1 0 0 0,0 0 0 0 0,1 0 0 0 0,-1 0 0 0 0,0 0 0 0 0,1 0 0 0 0,-1 1 0 0 0,0-1 0 0 0,1 0 0 0 0,-1 0 0 0 0,2 0-1 0 0,-1-2 21 0 0,106-184 672 0 0,-98 173-672 0 0,0 1 1 0 0,2 1-1 0 0,-1 0 1 0 0,2 0-1 0 0,0 1 1 0 0,0 1-1 0 0,1 0 1 0 0,0 0-1 0 0,0 1 0 0 0,1 1 1 0 0,0 0-1 0 0,1 1 1 0 0,0 1-1 0 0,20-6 1 0 0,-26 10-24 0 0,-1 0 0 0 0,1 0 0 0 0,0 1 0 0 0,0 0 0 0 0,-1 1 0 0 0,1 0 0 0 0,0 0-1 0 0,0 1 1 0 0,-1 0 0 0 0,1 0 0 0 0,0 1 0 0 0,-1 0 0 0 0,1 1 0 0 0,9 4 0 0 0,-7-1 5 0 0,1-1-1 0 0,-1 2 0 0 0,0 0 0 0 0,0 0 0 0 0,-1 1 1 0 0,0 0-1 0 0,0 1 0 0 0,-1 0 0 0 0,9 11 0 0 0,-1 1 27 0 0,-1 0 0 0 0,-1 1 0 0 0,19 37 0 0 0,-20-29 4 0 0,-2 0 0 0 0,-1 1 0 0 0,-1 0 0 0 0,10 58 0 0 0,-18-76-39 0 0,3 18 34 0 0,-1 1-1 0 0,0 37 0 0 0,-5-59-38 0 0,1 0-1 0 0,-1 1 1 0 0,-1-1 0 0 0,0 1-1 0 0,-1-1 1 0 0,0 0 0 0 0,0 0-1 0 0,-1 0 1 0 0,0-1 0 0 0,-10 16-1 0 0,-17 17-2879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8.06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476 1 14672 0 0,'-9'1'0'0'0,"-15"2"0"0"0,-26 9 0 0 0,-6 3 32 0 0,9 1 0 0 0,4 7 8 0 0,0 1-8 0 0,5-2 224 0 0,2-9-8 0 0,-1 2 0 0 0,5 7 16 0 0</inkml:trace>
  <inkml:trace contextRef="#ctx0" brushRef="#br0" timeOffset="1">0 21 12056 0 0,'3'0'0'0'0,"-1"0"0"0"0,12 0 0 0 0,3 3 448 0 0,0 5 8 0 0,0 5 0 0 0,2 10 0 0 0,-5 0 152 0 0,-5 3-8 0 0,2 6 0 0 0,0 11 8 0 0,1-6-385 0 0,3-5 1 0 0,1 8 0 0 0,6 1 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6.3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509 2 13864 0 0,'-17'-1'21'0'0,"11"1"0"0"0,0-1 0 0 0,0 1 0 0 0,0 1 1 0 0,0-1-1 0 0,0 1 0 0 0,0 0 0 0 0,-6 2 0 0 0,1 0 14 0 0,6-1 37 0 0,0 0 1 0 0,-1 0 0 0 0,1 0 0 0 0,0 0-1 0 0,0 1 1 0 0,0 0 0 0 0,1 0 0 0 0,-1 0-1 0 0,1 1 1 0 0,-7 6 0 0 0,-12 19 253 0 0,-39 63 1 0 0,54-79-263 0 0,-49 94 385 0 0,23-41-328 0 0,3-4-68 0 0,2 1 1 0 0,3 2 0 0 0,2 0-1 0 0,4 2 1 0 0,2 1 0 0 0,-11 92-1 0 0,26-135-42 0 0,1 0-1 0 0,1 1 0 0 0,3 28 0 0 0,-1-42-7 0 0,1-1 0 0 0,0 1 0 0 0,1-1 0 0 0,0 0 1 0 0,0 0-1 0 0,1 0 0 0 0,1 0 0 0 0,0-1 0 0 0,7 11 1 0 0,-3-9-2 0 0,1-1 0 0 0,0 0 1 0 0,1 0-1 0 0,0-1 1 0 0,0-1-1 0 0,15 9 0 0 0,-13-9-1 0 0,-3 0 0 0 0,2-2 1 0 0,-1 1 0 0 0,1-1-1 0 0,0-1 1 0 0,0 0 0 0 0,1-1-1 0 0,23 6 1 0 0,-27-8-1 0 0,4 0-1 0 0,-1 0 0 0 0,1-1 0 0 0,-1 0 0 0 0,1-1 0 0 0,0 0 0 0 0,-1-1 0 0 0,16-2 0 0 0,-13-1 5 0 0,-1-1 0 0 0,1-1 0 0 0,21-9 0 0 0,42-28 23 0 0,-61 31-15 0 0,-1-1-1 0 0,1-1 1 0 0,-2-1-1 0 0,0 0 0 0 0,25-31 1 0 0,-16 14 18 0 0,-1-2 1 0 0,20-39 0 0 0,-26 38 9 0 0,-1 0-1 0 0,-2-1 1 0 0,-2-1 0 0 0,-1 0 0 0 0,6-41-1 0 0,-6 8 85 0 0,4-125 0 0 0,-15 152-70 0 0,-2 0-1 0 0,-2 0 0 0 0,-2 1 0 0 0,-17-66 0 0 0,19 94-34 0 0,0 0-1 0 0,-1 0 0 0 0,0 1 1 0 0,-1 0-1 0 0,-12-20 0 0 0,13 24-1 0 0,-1 0-1 0 0,0 0 0 0 0,-1 1 1 0 0,0 0-1 0 0,0 1 0 0 0,0-1 1 0 0,-1 1-1 0 0,-16-9 0 0 0,13 9 0 0 0,0 2 1 0 0,0-1-1 0 0,-1 1 0 0 0,0 1 1 0 0,1 0-1 0 0,-1 1 0 0 0,-16-1 1 0 0,8 1 17 0 0,1 2 1 0 0,-1 0 0 0 0,-33 6-1 0 0,20 1 20 0 0,1 2 0 0 0,1 1-1 0 0,-33 15 1 0 0,47-18-15 0 0,0 1 0 0 0,0 1 0 0 0,1 0-1 0 0,1 2 1 0 0,0 0 0 0 0,-20 18 0 0 0,20-15 8 0 0,2-3 10 0 0,0 1 1 0 0,-14 18 0 0 0,25-27-46 0 0,-1 0-1 0 0,1 0 1 0 0,0 0 0 0 0,1 0-1 0 0,-1 0 1 0 0,0 0 0 0 0,1 0 0 0 0,0 1-1 0 0,0-1 1 0 0,0 0 0 0 0,0 1 0 0 0,0-1-1 0 0,1 1 1 0 0,0-1 0 0 0,-1 1 0 0 0,1-1-1 0 0,1 5 1 0 0,0-5 1 0 0,0 0 0 0 0,0 0 0 0 0,0 0 0 0 0,0-1 0 0 0,0 1 0 0 0,1 0 0 0 0,0-1 0 0 0,-1 1 0 0 0,1-1 0 0 0,0 0 0 0 0,0 0 0 0 0,0 0 0 0 0,0 0 0 0 0,4 3 0 0 0,4 2 30 0 0,0-1 1 0 0,12 6-1 0 0,-19-10-38 0 0,8 3 16 0 0,1 0 0 0 0,1 0 0 0 0,-1-1 0 0 0,0-1 0 0 0,1 0 0 0 0,14 1 0 0 0,2-1 29 0 0,46-2-1 0 0,79-18 47 0 0,-84 6-59 0 0,-62 10-34 0 0,314-33 64 0 0,-255 30-2554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6.7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145 35 12056 0 0,'-14'13'100'0'0,"0"0"1"0"0,1 1-1 0 0,0 1 1 0 0,1 0-1 0 0,1 0 1 0 0,-16 29 0 0 0,21-31-1 0 0,-1 1 1 0 0,2 0 0 0 0,0 0 0 0 0,0 0 0 0 0,2 1-1 0 0,-1-1 1 0 0,2 1 0 0 0,0 0 0 0 0,0 15 0 0 0,3-23-14 0 0,-1 0 0 0 0,1 0 0 0 0,0 0 0 0 0,0-1 0 0 0,1 1 0 0 0,0 0 0 0 0,0-1 0 0 0,1 1 0 0 0,-1-1 0 0 0,2 0 0 0 0,-1 1 0 0 0,0-1 1 0 0,1-1-1 0 0,0 1 0 0 0,1-1 0 0 0,-1 1 0 0 0,1-1 0 0 0,0-1 0 0 0,1 1 0 0 0,-1-1 0 0 0,1 0 0 0 0,-1 0 0 0 0,1 0 0 0 0,0-1 0 0 0,11 4 1 0 0,-2 0 9 0 0,-1-2 1 0 0,1 0-1 0 0,24 5 1 0 0,-29-9-84 0 0,1 0 0 0 0,-1 0 0 0 0,0-1 0 0 0,0-1 0 0 0,1 1 0 0 0,15-4-1 0 0,-10 0-1 0 0,-1 0-1 0 0,0-1 0 0 0,0-1 1 0 0,-1 0-1 0 0,0-1 0 0 0,0 0 0 0 0,0-1 1 0 0,-1-1-1 0 0,0 0 0 0 0,-1-1 1 0 0,0 0-1 0 0,17-20 0 0 0,-24 26-7 0 0,11-14 26 0 0,0-1-1 0 0,-1 0 1 0 0,-1-1 0 0 0,13-24-1 0 0,-17 24 4 0 0,-1 0-1 0 0,-1 0 1 0 0,9-34 0 0 0,-15 48-23 0 0,-1-1 0 0 0,1 1 0 0 0,-2-1 1 0 0,1 1-1 0 0,-1-1 0 0 0,0 1 1 0 0,0-1-1 0 0,-1 1 0 0 0,0-1 0 0 0,0 1 1 0 0,0-1-1 0 0,-1 1 0 0 0,0 0 1 0 0,0 0-1 0 0,-1-1 0 0 0,-5-9 0 0 0,7 15-6 0 0,0-1-1 0 0,0 0 0 0 0,0 1 0 0 0,-1-1 0 0 0,1 1 0 0 0,0 0 0 0 0,-1-1 0 0 0,1 1 0 0 0,-1 0 0 0 0,1 0 0 0 0,-1 0 0 0 0,0 0 1 0 0,1 0-1 0 0,-1 0 0 0 0,0 1 0 0 0,0-1 0 0 0,0 1 0 0 0,0-1 0 0 0,1 1 0 0 0,-1-1 0 0 0,0 1 0 0 0,0 0 0 0 0,0 0 0 0 0,0 0 1 0 0,0 0-1 0 0,0 0 0 0 0,0 1 0 0 0,0-1 0 0 0,1 0 0 0 0,-1 1 0 0 0,-3 1 0 0 0,-1 0 3 0 0,-1 1 0 0 0,1 0 0 0 0,0 0-1 0 0,0 0 1 0 0,0 1 0 0 0,1 0 0 0 0,-1 0 0 0 0,-5 6-1 0 0,-2 4 16 0 0,-18 23 0 0 0,23-27-16 0 0,5-7-182 0 0,0 1 0 0 0,0 0 1 0 0,0 0-1 0 0,0 1 0 0 0,1-1 1 0 0,0 1-1 0 0,0-1 1 0 0,0 1-1 0 0,0 0 0 0 0,1-1 1 0 0,-2 8-1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7.06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54 20 9240 0 0,'-3'-2'12'0'0,"-19"-11"327"0"0,22 13-314 0 0,-1-1-1 0 0,0 0 1 0 0,0 1-1 0 0,0 0 1 0 0,0-1-1 0 0,0 1 1 0 0,0 0-1 0 0,0-1 1 0 0,0 1-1 0 0,0 0 1 0 0,0 0-1 0 0,0 0 1 0 0,0 0-1 0 0,0 0 1 0 0,0 0-1 0 0,0 0 1 0 0,0 0 0 0 0,-2 1-1 0 0,2 0 84 0 0,0 0 0 0 0,0 1 0 0 0,1-1 0 0 0,-1 0 0 0 0,0 1 0 0 0,0-1-1 0 0,1 1 1 0 0,-1 0 0 0 0,1-1 0 0 0,-1 1 0 0 0,1-1 0 0 0,0 1 0 0 0,0 0 0 0 0,0-1 0 0 0,0 3 0 0 0,1 15 341 0 0,8 19 19 0 0,26 68 1 0 0,28 41 242 0 0,28 16-95 0 0,12-10-185 0 0,-81-122-333 0 0,2-2 1 0 0,54 53 0 0 0,-33-43 61 0 0,59 39 0 0 0,81 55 400 0 0,-151-105-377 0 0,2 0 10 0 0,2-10 57 0 0,-37-17-240 0 0,0 0 11 0 0,0-5 19 0 0,-3-9-2113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7.3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1069 0 10344 0 0,'-7'1'3'0'0,"1"-1"0"0"0,-1 1 1 0 0,1 1-1 0 0,-1-1 0 0 0,-10 5 1 0 0,7-1 37 0 0,1 0 1 0 0,0 1-1 0 0,0 0 1 0 0,1 0-1 0 0,-1 1 1 0 0,-13 14-1 0 0,6-6 11 0 0,-188 186 951 0 0,64-61-400 0 0,60-67-310 0 0,-30 30 96 0 0,-37 62 172 0 0,114-126-432 0 0,-71 93 346 0 0,83-101-294 0 0,2 1 0 0 0,-22 48 0 0 0,35-66-465 0 0,1 0 0 0 0,0 1 0 0 0,1-1 0 0 0,-4 26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9.1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1100 12 14968 0 0,'-3'-1'9'0'0,"0"0"1"0"0,0 0 0 0 0,1 0-1 0 0,-1 1 1 0 0,0-1 0 0 0,0 1-1 0 0,0 0 1 0 0,0 0 0 0 0,0 0-1 0 0,0 0 1 0 0,0 0 0 0 0,-3 1 0 0 0,-10 1 90 0 0,-61-2 363 0 0,14-3-172 0 0,-173-4 947 0 0,-3 17-366 0 0,127-3-604 0 0,-3 0-97 0 0,-52 6 3 0 0,134-11-2485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7.7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99 226 14064 0 0,'-3'2'-1'0'0,"-1"0"1"0"0,0 1 0 0 0,1-1 0 0 0,-1 1 0 0 0,1 0 0 0 0,-4 4 0 0 0,-1 2 29 0 0,1-2 34 0 0,1 0 1 0 0,0 0 0 0 0,1 0-1 0 0,0 1 1 0 0,0 0 0 0 0,1 0 0 0 0,-1 1-1 0 0,2-1 1 0 0,-1 1 0 0 0,1 0-1 0 0,1 0 1 0 0,0 0 0 0 0,0 0 0 0 0,0 0-1 0 0,2 0 1 0 0,-1 1 0 0 0,1-1-1 0 0,1 11 1 0 0,0-15 41 0 0,0 0 1 0 0,0 0-1 0 0,0 1 0 0 0,1-1 1 0 0,0 0-1 0 0,0-1 0 0 0,1 1 1 0 0,-1 0-1 0 0,1-1 0 0 0,0 1 0 0 0,0-1 1 0 0,1 0-1 0 0,-1 0 0 0 0,1 0 1 0 0,0 0-1 0 0,0-1 0 0 0,0 1 1 0 0,0-1-1 0 0,8 4 0 0 0,-3-2 28 0 0,0-1 0 0 0,1 1 0 0 0,0-1 1 0 0,0-1-1 0 0,0 0 0 0 0,0-1 0 0 0,0 1 0 0 0,19 0 0 0 0,-18-2-45 0 0,1-1-1 0 0,-1 1 1 0 0,1-2-1 0 0,-1 0 1 0 0,1 0 0 0 0,-1-1-1 0 0,0-1 1 0 0,0 0-1 0 0,14-5 1 0 0,-18 4-83 0 0,0 1-1 0 0,0-1 1 0 0,-1 1-1 0 0,1-2 1 0 0,-1 1-1 0 0,0-1 1 0 0,0 0 0 0 0,7-8-1 0 0,-10 9-6 0 0,0 0 0 0 0,-1 0 1 0 0,1 0-1 0 0,-1 0 0 0 0,0-1 0 0 0,0 1 0 0 0,0 0 0 0 0,0-1 0 0 0,-1 0 1 0 0,0 1-1 0 0,0-1 0 0 0,0 0 0 0 0,-1 0 0 0 0,1-6 0 0 0,-1-5-22 0 0,0 0 0 0 0,-2 1 0 0 0,0-1 0 0 0,0 1 0 0 0,-1-1 0 0 0,-1 1-1 0 0,-1 0 1 0 0,0 0 0 0 0,-8-14 0 0 0,-3-2-55 0 0,-2 1 0 0 0,-36-45 0 0 0,3 17-8 0 0,42 49 62 0 0,-1 0 1 0 0,0 1 0 0 0,-21-13 0 0 0,20 16 210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2.01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578 26 6328 0 0,'-27'-6'181'0'0,"-29"-2"1"0"0,16 3 264 0 0,24 2-89 0 0,0 1 1 0 0,0 1-1 0 0,-1 1 0 0 0,1 0 1 0 0,0 1-1 0 0,-24 5 0 0 0,-69 8 3163 0 0,23-1-1862 0 0,73-10-1807 0 0,1 0 1 0 0,-1 0 0 0 0,1 1 0 0 0,0 1 0 0 0,0 0 0 0 0,0 1 0 0 0,0 0-1 0 0,-13 10 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2.35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12160 0 0,'0'4'0'0'0,"0"7"0"0"0,4 14 0 0 0,4 9 168 0 0,-1 1 8 0 0,0 8-8 0 0,-2 14 0 0 0,-2-7 152 0 0,1-3 0 0 0,1 8 0 0 0,2 4 8 0 0,-3 8-88 0 0,2-3 0 0 0,0 1 8 0 0,2-7-8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3.5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 61 12360 0 0,'-3'-2'43'0'0,"1"-1"1"0"0,-1 0 0 0 0,0 0 0 0 0,1 0 0 0 0,0 0 0 0 0,0 0-1 0 0,0-1 1 0 0,0 1 0 0 0,0-1 0 0 0,0 1 0 0 0,1-1-1 0 0,0 1 1 0 0,0-1 0 0 0,1-11 3176 0 0,7 38-3009 0 0,-1 0 1 0 0,0 1-1 0 0,-2 0 1 0 0,1 42-1 0 0,-15 115 215 0 0,6-125-333 0 0,-11 231 227 0 0,13-257-283 0 0,0-1 1 0 0,-2 0 0 0 0,-9 37-1 0 0,11-62-29 0 0,1 1 0 0 0,-1 0 0 0 0,-4 6 0 0 0,0 2 34 0 0,9-53 215 0 0,-3 35-249 0 0,30-222 344 0 0,-16 122-113 0 0,-12 76-154 0 0,1-1 0 0 0,10-34-1 0 0,6-3 64 0 0,-3 13 39 0 0,10-64 0 0 0,-24 110-163 0 0,-1 0 0 0 0,1 0 0 0 0,1 1 0 0 0,-1-1 0 0 0,7-12 0 0 0,-7 15 4 0 0,4-9 48 0 0,-2 12-32 0 0,-1 7 5 0 0,-2 3 7 0 0,-2 7-4 0 0,1-9-47 0 0,-7 324 213 0 0,5-268-146 0 0,9 93 0 0 0,5-62 9 0 0,-8-65-56 0 0,-3-20-10 0 0,1 1 0 0 0,0-1 0 0 0,1 0 0 0 0,0 1 0 0 0,7 13 0 0 0,4 1-2646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4.0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304 175 10848 0 0,'0'-1'10'0'0,"-1"1"1"0"0,1-1-1 0 0,-1 0 1 0 0,1 1-1 0 0,-1-1 0 0 0,1 1 1 0 0,-1-1-1 0 0,1 1 1 0 0,-1-1-1 0 0,1 1 1 0 0,-1 0-1 0 0,0-1 1 0 0,1 1-1 0 0,-1 0 1 0 0,0-1-1 0 0,0 1 1 0 0,1 0-1 0 0,-1 0 0 0 0,0 0 1 0 0,1-1-1 0 0,-1 1 1 0 0,0 0-1 0 0,0 0 1 0 0,1 0-1 0 0,-1 0 1 0 0,0 1-1 0 0,0-1 1 0 0,1 0-1 0 0,-1 0 1 0 0,0 0-1 0 0,0 0 1 0 0,1 1-1 0 0,-1-1 0 0 0,0 0 1 0 0,1 1-1 0 0,-1-1 1 0 0,1 1-1 0 0,-1-1 1 0 0,0 0-1 0 0,1 1 1 0 0,-1-1-1 0 0,1 1 1 0 0,-1 0-1 0 0,-4 4 64 0 0,1 1 1 0 0,0-1-1 0 0,0 0 0 0 0,-4 7 1 0 0,3-3-19 0 0,-29 41 44 0 0,3 1 0 0 0,2 1 0 0 0,-28 68 0 0 0,51-105-94 0 0,-45 125 70 0 0,41-107-47 0 0,1 1 0 0 0,-6 44 0 0 0,13-59-14 0 0,1 0 1 0 0,0 0-1 0 0,1 0 1 0 0,2 0-1 0 0,-1-1 1 0 0,2 1-1 0 0,7 26 0 0 0,-6-33 7 0 0,1 0 0 0 0,-1 0 1 0 0,2 0-1 0 0,0-1 0 0 0,0 1 0 0 0,1-1 0 0 0,0-1 0 0 0,1 1 0 0 0,1-1 0 0 0,-1-1 0 0 0,17 15 0 0 0,-20-20-2 0 0,-1-1-1 0 0,2 1 1 0 0,-1-1-1 0 0,0 0 1 0 0,1 0 0 0 0,-1 0-1 0 0,1-1 1 0 0,0 0-1 0 0,0 0 1 0 0,0 0 0 0 0,0-1-1 0 0,0 0 1 0 0,10 1-1 0 0,-7-3 21 0 0,-1 1-1 0 0,0-1 0 0 0,1 0 1 0 0,-1-1-1 0 0,0 0 0 0 0,0 0 1 0 0,0-1-1 0 0,0 0 1 0 0,12-7-1 0 0,6-5 128 0 0,0-2 0 0 0,-1 0 0 0 0,-1-2 0 0 0,0 0 0 0 0,-2-2 0 0 0,0 0 0 0 0,-2-2 0 0 0,22-29 0 0 0,-24 25 96 0 0,17-34 0 0 0,-19 31-87 0 0,-7 13-72 0 0,-1 0 0 0 0,-1 0 0 0 0,-1-1 0 0 0,0 1 0 0 0,5-34 0 0 0,4-95 339 0 0,-10 80-291 0 0,-1 18 8 0 0,-3-63 1 0 0,-3 87-104 0 0,-1-1 0 0 0,0 0 1 0 0,-2 1-1 0 0,-11-34 1 0 0,13 50-45 0 0,-1 0 1 0 0,1 0-1 0 0,-1 0 0 0 0,-1 1 1 0 0,0 0-1 0 0,0-1 0 0 0,0 2 1 0 0,-1-1-1 0 0,1 0 1 0 0,-2 1-1 0 0,1 0 0 0 0,-1 1 1 0 0,0 0-1 0 0,0 0 1 0 0,0 0-1 0 0,-1 1 0 0 0,0 0 1 0 0,0 0-1 0 0,0 1 0 0 0,0 0 1 0 0,0 0-1 0 0,-1 1 1 0 0,1 0-1 0 0,-1 1 0 0 0,1 0 1 0 0,-10-1-1 0 0,-4 4 17 0 0,-22 3 0 0 0,20-2-21 0 0,10-1-1 0 0,1 1-1 0 0,0 0 0 0 0,0 1 0 0 0,0 0 0 0 0,0 1 0 0 0,-13 7 0 0 0,-66 44 23 0 0,83-50-30 0 0,0 0 3 0 0,1 1 1 0 0,-1-1-1 0 0,1 2 0 0 0,0-1 0 0 0,1 1 0 0 0,-11 13 0 0 0,15-17-2 0 0,1 0-1 0 0,-1 1 1 0 0,1-1 0 0 0,-1 1 0 0 0,1 0-1 0 0,0 0 1 0 0,1 0 0 0 0,-1 0 0 0 0,1 0-1 0 0,0 0 1 0 0,1 0 0 0 0,-1 0 0 0 0,1 0-1 0 0,0 1 1 0 0,1 7 0 0 0,0-8 2 0 0,0 0 0 0 0,0-1 0 0 0,1 1 0 0 0,-1-1 0 0 0,1 0 0 0 0,0 0 0 0 0,0 1 0 0 0,1-1 0 0 0,-1 0 0 0 0,1-1 0 0 0,0 1 0 0 0,0 0 0 0 0,0-1 0 0 0,1 0 0 0 0,-1 0 1 0 0,1 0-1 0 0,0 0 0 0 0,0 0 0 0 0,6 3 0 0 0,3 0 18 0 0,1 1-1 0 0,1-2 1 0 0,-1 0 0 0 0,27 6 0 0 0,-3-3 43 0 0,0-2 0 0 0,51 3 0 0 0,89 0-2133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4.3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 1 17583 0 0,'-3'16'0'0'0,"-6"24"0"0"0,3 24 0 0 0,5 3 272 0 0,2-1-8 0 0,9 3 8 0 0,10 5 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08.99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427 67 9536 0 0,'0'0'2944'0'0,"-4"6"-2663"0"0,-2 4-173 0 0,1 1 0 0 0,0 0-1 0 0,1 1 1 0 0,0-1 0 0 0,1 1 0 0 0,1 0 0 0 0,-3 15 0 0 0,3-5 81 0 0,1 0 1 0 0,1 22-1 0 0,1-35-136 0 0,0 0-1 0 0,0 1 0 0 0,1-1 0 0 0,0 0 1 0 0,1 0-1 0 0,0-1 0 0 0,6 14 0 0 0,-2-8 18 0 0,0 0-1 0 0,1 0 0 0 0,0 0 0 0 0,1-1 0 0 0,18 22 0 0 0,-10-18 6 0 0,-11-9-49 0 0,1-1 1 0 0,-1 0-1 0 0,2-1 1 0 0,-1 0-1 0 0,1 0 1 0 0,0-1-1 0 0,10 6 1 0 0,-10-7 2 0 0,-1-1 1 0 0,1-1 0 0 0,0 1-1 0 0,0-1 1 0 0,0-1 0 0 0,0 1-1 0 0,1-2 1 0 0,-1 1 0 0 0,0-1-1 0 0,16-1 1 0 0,-7-2 22 0 0,-11 3-31 0 0,-1-1 0 0 0,1 0 0 0 0,0-1 1 0 0,-1 1-1 0 0,8-4 0 0 0,-3 0 9 0 0,1 0 0 0 0,-1-1 1 0 0,-1-1-1 0 0,1 1 0 0 0,-1-2 1 0 0,0 1-1 0 0,-1-1 0 0 0,0 0 1 0 0,0-1-1 0 0,7-10 0 0 0,-4 3 43 0 0,-1-1 0 0 0,-1-1 0 0 0,0 1 0 0 0,-2-2 0 0 0,0 1 1 0 0,-1-1-1 0 0,0 0 0 0 0,-2 0 0 0 0,4-37 0 0 0,2-128 548 0 0,-5 141 356 0 0,-4 46-911 0 0,2 11-4 0 0,0 0 1 0 0,1 21-1 0 0,-1-6-17 0 0,21 212 158 0 0,-18 9-22 0 0,-10-141-109 0 0,-10 178 126 0 0,-14-4 12 0 0,20-230-161 0 0,-26 137 178 0 0,28-170-196 0 0,0 0 1 0 0,-2-1-1 0 0,0 0 0 0 0,0 0 0 0 0,-2 0 1 0 0,-1-1-1 0 0,-14 19 0 0 0,8-17 3 0 0,0-2 0 0 0,-1 0 0 0 0,0 0 0 0 0,-27 17 0 0 0,17-15 13 0 0,0-2-1 0 0,-51 23 1 0 0,65-35-31 0 0,-1 0 0 0 0,1-2 0 0 0,-22 5 0 0 0,-45 2 46 0 0,59-8-47 0 0,17-3-11 0 0,-13 3 15 0 0,-1-1 1 0 0,1-1-1 0 0,0-1 1 0 0,-20-2-1 0 0,5-3 37 0 0,-44-12-1 0 0,67 14-41 0 0,0 0 0 0 0,0-1 1 0 0,0 0-1 0 0,1-1 0 0 0,0 0 0 0 0,0 0 1 0 0,0-1-1 0 0,-13-11 0 0 0,19 14-7 0 0,-1-1-1 0 0,1 0 1 0 0,0 0-1 0 0,0 0 1 0 0,0 0 0 0 0,0 0-1 0 0,1-1 1 0 0,-1 1-1 0 0,1-1 1 0 0,1 0 0 0 0,-1 1-1 0 0,0-1 1 0 0,0-8-1 0 0,1 6 3 0 0,1-1 0 0 0,-1 1-1 0 0,1-1 1 0 0,1 1-1 0 0,0-1 1 0 0,0 1 0 0 0,0-1-1 0 0,4-7 1 0 0,3-8 10 0 0,2 0 1 0 0,0 1 0 0 0,1 0-1 0 0,21-28 1 0 0,-2 6 17 0 0,2 2 0 0 0,2 1 0 0 0,41-38 0 0 0,-23 31 24 0 0,104-75 1 0 0,-104 89-34 0 0,2 2 0 0 0,1 3 0 0 0,1 2 0 0 0,1 3 0 0 0,2 2 0 0 0,0 2 0 0 0,101-18 0 0 0,1 19-172 0 0,-108 18-2359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5.3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32 15272 0 0,'1'2'16'0'0,"-1"0"1"0"0,0 0-1 0 0,0 0 1 0 0,1 0-1 0 0,-1 0 1 0 0,1-1-1 0 0,0 1 1 0 0,-1 0 0 0 0,1 0-1 0 0,0-1 1 0 0,0 1-1 0 0,0-1 1 0 0,0 1-1 0 0,0-1 1 0 0,1 1-1 0 0,-1-1 1 0 0,0 1 0 0 0,1-1-1 0 0,-1 0 1 0 0,1 0-1 0 0,-1 0 1 0 0,1 0-1 0 0,0 0 1 0 0,2 1 0 0 0,2 1 80 0 0,1-1 1 0 0,0 1 0 0 0,-1-1-1 0 0,1-1 1 0 0,8 2 0 0 0,-3-2 112 0 0,1 0 0 0 0,22-1 0 0 0,-11-1 7 0 0,25 0 166 0 0,10 1 154 0 0,93-12-1 0 0,310-55 482 0 0,-373 61-907 0 0,-55 6-2584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5.6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1 129 15976 0 0,'1'0'0'0'0,"2"0"0"0"0,6 4 0 0 0,9-4 80 0 0,8-3 0 0 0,17 2 0 0 0,15 1 0 0 0,4-6 95 0 0,12-3-7 0 0,16-6 0 0 0,9 2 8 0 0,-5-6-40 0 0,5-3-8 0 0,13-3 8 0 0,8 5 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12.6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572 3476 6824 0 0,'-37'-29'104'0'0,"-42"-43"1"0"0,-3-6 177 0 0,-9-11 280 0 0,66 63-251 0 0,-32-45-1 0 0,22 17 313 0 0,-46-95 0 0 0,71 127-463 0 0,1 0-1 0 0,1 0 1 0 0,-9-44 0 0 0,-3-72 225 0 0,16 103-287 0 0,-11-149 420 0 0,13 146-432 0 0,4-201 417 0 0,-1 225-476 0 0,0-22 87 0 0,2 1 1 0 0,1-1 0 0 0,14-57-1 0 0,-3 45 88 0 0,3 0-1 0 0,2 2 0 0 0,48-86 1 0 0,-26 54 99 0 0,5-9 62 0 0,0 9-1 0 0,-30 46-146 0 0,2 2-1 0 0,33-43 1 0 0,-34 50-85 0 0,-1-1 1 0 0,13-26-1 0 0,7-9 74 0 0,28-53 199 0 0,-43 70-182 0 0,30-41-1 0 0,20-26 205 0 0,-63 95-341 0 0,1 0 0 0 0,0 0 1 0 0,1 1-1 0 0,14-14 0 0 0,-9 11 82 0 0,20-27 0 0 0,-22 23-53 0 0,2 1-1 0 0,0 1 1 0 0,28-23 0 0 0,60-42 276 0 0,-45 39-206 0 0,-2 3 42 0 0,1 4 1 0 0,103-51-1 0 0,-125 71-154 0 0,-18 9-15 0 0,0 0 0 0 0,17-13-1 0 0,-13 7 56 0 0,45-24 0 0 0,-35 23-39 0 0,-5 2 26 0 0,0 1 0 0 0,35-9 0 0 0,-19 5 13 0 0,-31 11-67 0 0,0 1 1 0 0,0 0 0 0 0,25-4-1 0 0,-2 4 28 0 0,41-5 54 0 0,-76 9-126 0 0,43-8 82 0 0,0 2 0 0 0,65 0 0 0 0,-98 6-71 0 0,104 1 30 0 0,29-7-12 0 0,-133 6-28 0 0,1 1 0 0 0,-1-1 0 0 0,16 4 0 0 0,17 2 0 0 0,-20-5-1 0 0,0-1 2 0 0,35 7 0 0 0,31 7-2 0 0,-73-12-1 0 0,-1 1 0 0 0,0 0 0 0 0,0 2 0 0 0,-1-1 0 0 0,1 2 0 0 0,-1 0 0 0 0,0 1 0 0 0,-1 0 0 0 0,0 1 0 0 0,0 1 0 0 0,15 12 0 0 0,63 48 0 0 0,-56-43 4 0 0,-22-17-1 0 0,-1 1-1 0 0,0 0 1 0 0,11 12 0 0 0,3 6 3 0 0,-1 1 1 0 0,-2 2-1 0 0,37 61 0 0 0,2 48 14 0 0,-25-55-9 0 0,-11-17-6 0 0,34 128-1 0 0,-9 59 4 0 0,-7 62-8 0 0,-25-113 16 0 0,-10-114 3 0 0,1 36 2 0 0,-5-56-8 0 0,2 65 16 0 0,-8-92-14 0 0,-2-1 1 0 0,-9 47-1 0 0,6-45-7 0 0,5-29-5 0 0,-1-1 0 0 0,-1 1 1 0 0,0 0-1 0 0,-11 27 0 0 0,8-26-2 0 0,-45 96 6 0 0,30-70-7 0 0,-28 40 0 0 0,8-10 0 0 0,26-44 0 0 0,-21 29 0 0 0,-43 56 14 0 0,63-92-9 0 0,-1-2 1 0 0,-30 27-1 0 0,11-12 12 0 0,-57 45 32 0 0,34-31 1 0 0,42-35-15 0 0,-36 22 1 0 0,9-8 5 0 0,-11 6 10 0 0,-12 8 24 0 0,-31 25 37 0 0,28-17-40 0 0,15-9-16 0 0,-86 49 83 0 0,104-69-96 0 0,-2-1 0 0 0,-63 22 0 0 0,9-5 9 0 0,-40 18 4 0 0,92-40-34 0 0,-58 13 0 0 0,49-17-12 0 0,-1-1 0 0 0,-84 2 0 0 0,92-10-6 0 0,-68-3 5 0 0,-114-27 14 0 0,152 18-18 0 0,-109-23 7 0 0,-7-5-9 0 0,46 10 3 0 0,88 17-6 0 0,6 0-1394 0 0,-60-25-1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9.4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12456 0 0,'8'9'48'0'0,"0"0"0"0"0,-1 0 0 0 0,0 1 0 0 0,0 0 0 0 0,-1 0 0 0 0,-1 0 0 0 0,5 13 0 0 0,0 3 224 0 0,11 52 0 0 0,-17-53 8 0 0,0 0 0 0 0,-1 40 1 0 0,-7 50 480 0 0,-2-70-397 0 0,-2-1 0 0 0,-22 70 0 0 0,1-3 19 0 0,27-106-567 0 0,1 0-1 0 0,1 0 1 0 0,-1-1 0 0 0,1 1 0 0 0,0 0-1 0 0,0 0 1 0 0,0 0 0 0 0,1-1-1 0 0,1 8 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4.5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96 184 14272 0 0,'0'0'88'0'0,"-4"-2"0"0"0,1 0-58 0 0,2 1-16 0 0,0 0-1 0 0,0 1 1 0 0,0-1 0 0 0,-1 0 0 0 0,1 0 0 0 0,0 1-1 0 0,0-1 1 0 0,-1 1 0 0 0,1 0 0 0 0,0-1-1 0 0,-1 1 1 0 0,-2-1 0 0 0,3 2 66 0 0,-1 0 0 0 0,1 0-1 0 0,-1 0 1 0 0,1 0 0 0 0,0 0 0 0 0,-1 1 0 0 0,1-1 0 0 0,0 0 0 0 0,0 0 0 0 0,-2 3-1 0 0,0 1 84 0 0,2-4-130 0 0,0 0-1 0 0,0 1 1 0 0,0-1 0 0 0,0 0-1 0 0,1 1 1 0 0,-1-1 0 0 0,0 0-1 0 0,1 1 1 0 0,-1-1-1 0 0,1 1 1 0 0,0-1 0 0 0,0 1-1 0 0,-1 0 1 0 0,1 2-1 0 0,4 24 139 0 0,-3-20-133 0 0,2 11 6 0 0,1 1 1 0 0,1-1-1 0 0,1-1 1 0 0,12 28-1 0 0,-14-37-27 0 0,1 0 0 0 0,0 0-1 0 0,1 0 1 0 0,0-1-1 0 0,0 0 1 0 0,1-1 0 0 0,0 1-1 0 0,0-1 1 0 0,1 0-1 0 0,14 9 1 0 0,-3-3 23 0 0,1-2 0 0 0,40 18 0 0 0,-50-26-29 0 0,1 1 1 0 0,0-1-1 0 0,0-1 0 0 0,0 0 1 0 0,0 0-1 0 0,1-1 0 0 0,19-1 0 0 0,-14-1-3 0 0,-1-1-1 0 0,0-1 0 0 0,1-1 0 0 0,-2 0 1 0 0,1-1-1 0 0,0-1 0 0 0,23-12 0 0 0,-17 6-3 0 0,-2-1-1 0 0,1-1 0 0 0,-2 0 1 0 0,26-26-1 0 0,111-124 6 0 0,-148 154-9 0 0,0 0 0 0 0,0-1 0 0 0,-1 0 0 0 0,-1 0 0 0 0,8-18 0 0 0,-6 7 0 0 0,0 0 0 0 0,4-24 0 0 0,-3-22 34 0 0,-8 67 72 0 0,-1 3-26 0 0,0 8 18 0 0,-1 25-27 0 0,0-12 3 0 0,-6 183 293 0 0,5-35-131 0 0,1-40-70 0 0,0-104-136 0 0,1 293 284 0 0,3-257-253 0 0,6 243 128 0 0,-12-238-154 0 0,-14 81 0 0 0,16-144-33 0 0,-1 11 0 0 0,-1-1 0 0 0,0 1 1 0 0,-1-1-1 0 0,-1 0 0 0 0,0 0 1 0 0,-1 0-1 0 0,-1-1 0 0 0,0 0 0 0 0,-1 0 1 0 0,-12 15-1 0 0,5-11-1 0 0,-2 0 0 0 0,-1-1 0 0 0,0-1 0 0 0,-1 0 0 0 0,0-2 0 0 0,-1 0 0 0 0,-1-1 0 0 0,0-1 0 0 0,-1-1 0 0 0,0-1 0 0 0,-1-1 0 0 0,0-1-1 0 0,-26 6 1 0 0,11-6 3 0 0,0-2-1 0 0,-50 3 0 0 0,64-8 0 0 0,0-2 1 0 0,0 0-1 0 0,0-2 1 0 0,-44-9-1 0 0,59 9 5 0 0,0 0 0 0 0,0 0 0 0 0,1-1 0 0 0,0 0 0 0 0,-1 0 0 0 0,1-1 0 0 0,1 0 0 0 0,-1 0-1 0 0,1-1 1 0 0,0 0 0 0 0,0-1 0 0 0,0 1 0 0 0,1-1 0 0 0,0 0 0 0 0,1-1 0 0 0,-9-13 0 0 0,8 8 11 0 0,0 1-1 0 0,1-1 1 0 0,1 0 0 0 0,0 0 0 0 0,1-1 0 0 0,0 1-1 0 0,1-1 1 0 0,0 1 0 0 0,1-1 0 0 0,2-25-1 0 0,1 8 16 0 0,2 0-1 0 0,1 1 0 0 0,2-1 1 0 0,0 1-1 0 0,21-48 0 0 0,48-96-2369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1:54.9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63 320 13168 0 0,'-3'0'23'0'0,"0"0"0"0"0,0 1 0 0 0,0-1 1 0 0,0 1-1 0 0,0 0 0 0 0,-6 2 1 0 0,-9 2 294 0 0,17-5-246 0 0,0 1 0 0 0,0-1 1 0 0,0 0-1 0 0,0 1 0 0 0,0-1 1 0 0,1 1-1 0 0,-1-1 0 0 0,0 1 0 0 0,0-1 1 0 0,0 1-1 0 0,0 0 0 0 0,0 0 1 0 0,1-1-1 0 0,-1 1 0 0 0,0 0 0 0 0,0 1 1 0 0,0-1-37 0 0,1-1 0 0 0,0 0 0 0 0,0 1-1 0 0,-1-1 1 0 0,1 0 0 0 0,0 1 0 0 0,0-1 0 0 0,0 1 0 0 0,0-1 0 0 0,0 1 0 0 0,0-1 0 0 0,-1 0 0 0 0,1 1 0 0 0,0-1 0 0 0,0 1 0 0 0,0-1 0 0 0,0 1 0 0 0,0-1 0 0 0,1 0 0 0 0,-1 1 0 0 0,0-1-1 0 0,0 1 1 0 0,0-1 0 0 0,0 1 0 0 0,0-1 0 0 0,1 0 0 0 0,-1 1 0 0 0,0-1 0 0 0,0 0 0 0 0,0 1 0 0 0,1-1 0 0 0,-1 0 0 0 0,0 1 0 0 0,1-1 0 0 0,-1 0 0 0 0,0 1 0 0 0,1-1 0 0 0,0 1 0 0 0,-1-1-5 0 0,0 0 0 0 0,1 0 0 0 0,-1 0 0 0 0,1 0 0 0 0,-1 0 0 0 0,0 0 1 0 0,1 1-1 0 0,-1-1 0 0 0,1 0 0 0 0,-1 0 0 0 0,1 0 0 0 0,-1 0 1 0 0,0 0-1 0 0,1-1 0 0 0,-1 1 0 0 0,1 0 0 0 0,-1 0 0 0 0,1 0 0 0 0,9-4 132 0 0,0 0-1 0 0,1-1 0 0 0,-2 0 1 0 0,1-1-1 0 0,9-7 0 0 0,-5 4-22 0 0,83-64 454 0 0,-48 34-478 0 0,-24 19-40 0 0,-1-1 0 0 0,32-38-1 0 0,-47 49-64 0 0,1 1 1 0 0,0 0-1 0 0,0 1 1 0 0,1 0-1 0 0,0 0 0 0 0,1 1 1 0 0,0 1-1 0 0,0 0 1 0 0,0 1-1 0 0,25-8 0 0 0,13 4 15 0 0,-48 8-25 0 0,0 1 0 0 0,0 0 0 0 0,0 0 0 0 0,0 0 0 0 0,0 0 0 0 0,0 0 0 0 0,0 0 0 0 0,0 0-1 0 0,0 1 1 0 0,0-1 0 0 0,0 1 0 0 0,0-1 0 0 0,0 1 0 0 0,0 0 0 0 0,0 0 0 0 0,0 0 0 0 0,-1 0 0 0 0,1 0 0 0 0,0 0 0 0 0,-1 1 0 0 0,1-1 0 0 0,-1 0 0 0 0,1 1 0 0 0,-1-1 0 0 0,0 1 0 0 0,1 0 0 0 0,-1-1 0 0 0,0 1 0 0 0,0 0 0 0 0,0 0 0 0 0,0 0 0 0 0,0 3 0 0 0,22 119 26 0 0,7 27 24 0 0,-19-113-13 0 0,22 50 0 0 0,-26-73-21 0 0,1 1-1 0 0,0-2 1 0 0,1 1 0 0 0,1-1 0 0 0,19 22-1 0 0,-16-25-99 0 0,0 0 0 0 0,1-1 0 0 0,0-1 0 0 0,1 0 0 0 0,22 10 0 0 0,-18-9-1723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16.2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558 0 3712 0 0,'-89'126'137'0'0,"62"-84"-71"0"0,19-28-17 0 0,-18 22-1 0 0,-14 12 425 0 0,-86 78 1 0 0,7-17 207 0 0,91-83-554 0 0,17-16-1 0 0,-1 0 0 0 0,0 0 0 0 0,-17 10-1 0 0,23-17-39 0 0,4-1-9 0 0,-1-1 0 0 0,1 0 0 0 0,0 1 0 0 0,-1 0 0 0 0,1-1 0 0 0,0 1 0 0 0,0 0 0 0 0,0 0 0 0 0,-3 4 0 0 0,5-6-38 0 0,0 1 0 0 0,0-1 0 0 0,0 0 0 0 0,0 0 0 0 0,0 1 0 0 0,0-1 0 0 0,0 0 0 0 0,0 0 0 0 0,0 1 0 0 0,1-1 0 0 0,-1 0 0 0 0,0 1 0 0 0,0-1 0 0 0,0 0 0 0 0,0 0 0 0 0,0 0 0 0 0,1 1 0 0 0,-1-1 0 0 0,0 0 0 0 0,0 0 0 0 0,0 1 0 0 0,1-1 0 0 0,-1 0 0 0 0,0 0 0 0 0,0 0 0 0 0,0 0 0 0 0,1 0 0 0 0,-1 1 0 0 0,0-1 0 0 0,0 0 0 0 0,1 0 0 0 0,-1 0 0 0 0,0 0 0 0 0,1 0 0 0 0,-1 0-1 0 0,0 0 1 0 0,0 0 0 0 0,1 0 0 0 0,0 0 6 0 0,0-1 0 0 0,0 1 0 0 0,0 0 0 0 0,0-1 0 0 0,0 1-1 0 0,0-1 1 0 0,0 1 0 0 0,-1-1 0 0 0,1 0 0 0 0,0 1 0 0 0,0-2 0 0 0,6-4 176 0 0,39-36 156 0 0,-2-1 0 0 0,-2-3-1 0 0,55-76 1 0 0,-78 98-213 0 0,2 0-1 0 0,1 2 1 0 0,27-23-1 0 0,-26 25-18 0 0,-15 12-92 0 0,1 1 0 0 0,-1 1 1 0 0,2 0-1 0 0,13-8 0 0 0,-19 12-32 0 0,1 0 0 0 0,-1 0 0 0 0,1 1 0 0 0,-1-1 0 0 0,1 1-1 0 0,-1 0 1 0 0,1 1 0 0 0,0-1 0 0 0,-1 1 0 0 0,1 0 0 0 0,0 0 0 0 0,0 0-1 0 0,4 1 1 0 0,3 1 27 0 0,-1 1-1 0 0,0 0 1 0 0,0 1 0 0 0,0 0-1 0 0,0 1 1 0 0,0 0-1 0 0,-1 1 1 0 0,0 0-1 0 0,0 0 1 0 0,-1 1-1 0 0,17 16 1 0 0,6 9 136 0 0,-2 1 1 0 0,51 73-1 0 0,-62-78-72 0 0,0 0 0 0 0,2-2 0 0 0,1-1-1 0 0,1-1 1 0 0,35 30 0 0 0,-40-40-6 0 0,1 0 1 0 0,0-2-1 0 0,38 19 0 0 0,-34-20-34 0 0,-15-6-40 0 0,1-1 0 0 0,-1 0 0 0 0,0-1-1 0 0,1 0 1 0 0,0 0 0 0 0,0-1-1 0 0,0 0 1 0 0,17 1 0 0 0,-14-4-918 0 0,17-3 0 0 0,-29 4 886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17.3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3 114 10544 0 0,'0'0'278'0'0,"-1"-4"-139"0"0,0-13 20 0 0,1 16-111 0 0,0 0 1 0 0,0 0-1 0 0,0 0 1 0 0,1 0 0 0 0,-1 0-1 0 0,0 0 1 0 0,1 0-1 0 0,-1 0 1 0 0,0 0 0 0 0,1 0-1 0 0,-1 1 1 0 0,1-1-1 0 0,-1 0 1 0 0,1 0-1 0 0,0 1 1 0 0,-1-1 0 0 0,2 0-1 0 0,3-7 236 0 0,-3 3-209 0 0,1 1 1 0 0,-1-1-1 0 0,1 1 0 0 0,0 0 0 0 0,-1 0 0 0 0,2 0 1 0 0,6-6-1 0 0,-7 7-59 0 0,0 0-201 0 0,0-1 1 0 0,1 1 0 0 0,-1 1-1 0 0,1-1 1 0 0,0 0 0 0 0,0 1-1 0 0,7-4 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8.1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1171 19 17183 0 0,'-1'-3'0'0'0,"-9"-5"0"0"0,-2 1 0 0 0,7 7 192 0 0,10 6 8 0 0,7-2-8 0 0,2 8 8 0 0,1 0 136 0 0,1-3 0 0 0,6-2 0 0 0,2 8 0 0 0</inkml:trace>
  <inkml:trace contextRef="#ctx0" brushRef="#br0" timeOffset="1">27 381 16280 0 0,'-3'0'0'0'0,"-4"0"0"0"0,1-2 0 0 0,0 0 367 0 0,6 4 1 0 0,3 3 0 0 0,-3 2 1232 0 0,-8-5-1184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28.4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57 0 15976 0 0,'-6'0'0'0'0,"-13"2"0"0"0,4 9 0 0 0,5-3 56 0 0,4-1-8 0 0,6 8 8 0 0,4 1 0 0 0,1-1 191 0 0,2-3 9 0 0,2 2-8 0 0,16 26 16 0 0,6-2-184 0 0,-3-5 8 0 0,0 1 0 0 0,6-14 8 0 0</inkml:trace>
  <inkml:trace contextRef="#ctx0" brushRef="#br0" timeOffset="1">829 1785 15976 0 0,'-4'0'0'0'0,"-13"-1"0"0"0,6 2 0 0 0,3 2 144 0 0,4 2 0 0 0,1 2 0 0 0,6 9 7 0 0,3-1 73 0 0,1-6 0 0 0,-1 1 0 0 0,7 3 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8.6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6424 0 0,'0'1'0'0'0,"1"0"0"0"0,0 0 0 0 0,-1 0 0 0 0,1 0 0 0 0,-1 0 0 0 0,0 0 0 0 0,1 0 0 0 0,-1 1 0 0 0,0-1 0 0 0,0 0 0 0 0,1 0 0 0 0,-1 0 0 0 0,0 0 0 0 0,0 1 0 0 0,-1 0 0 0 0,2 4 32 0 0,2 20 184 0 0,-1-15-48 0 0,1 21 0 0 0,3 136 1081 0 0,-3-61-233 0 0,-5-79-742 0 0,2-26-247 0 0,0 1 0 0 0,-1-1 0 0 0,1 0 0 0 0,-1 0 1 0 0,0 0-1 0 0,1 1 0 0 0,-1-1 0 0 0,0 0 0 0 0,-2 3 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8.9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 0 7432 0 0,'-6'4'79'0'0,"6"-4"-75"0"0,-1 0 0 0 0,1 0 0 0 0,0 0 0 0 0,-1 0 0 0 0,1 0 0 0 0,0 0 0 0 0,-1 0 0 0 0,1 1 0 0 0,0-1 0 0 0,0 0 0 0 0,-1 0 0 0 0,1 0 0 0 0,0 0 0 0 0,-1 1 0 0 0,1-1 0 0 0,0 0 0 0 0,0 0 0 0 0,0 1 0 0 0,-1-1 0 0 0,1 0 0 0 0,0 0 0 0 0,0 1 0 0 0,0-1 0 0 0,0 0 0 0 0,0 0 0 0 0,-1 1 0 0 0,1-1 0 0 0,0 0 0 0 0,0 1 0 0 0,0-1 0 0 0,0 0 0 0 0,0 1 0 0 0,0-1 0 0 0,0 0 0 0 0,0 1 0 0 0,0-1 0 0 0,0 0 0 0 0,0 1 0 0 0,0-1 0 0 0,0 0 0 0 0,0 0 0 0 0,1 1 0 0 0,-1-1 0 0 0,0 0 0 0 0,0 1-1 0 0,0-1 1 0 0,0 0 0 0 0,0 0 0 0 0,1 1 0 0 0,-1-1 0 0 0,0 0 0 0 0,4 6 119 0 0,-1 0-1 0 0,1-1 0 0 0,0 0 0 0 0,0 0 0 0 0,0 0 0 0 0,1 0 0 0 0,0-1 0 0 0,0 0 1 0 0,0 0-1 0 0,0 0 0 0 0,1 0 0 0 0,-1-1 0 0 0,1 0 0 0 0,8 3 0 0 0,-12-5-87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9.3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169 0 9240 0 0,'-4'4'-1'0'0,"1"0"1"0"0,0 0 0 0 0,0 0-1 0 0,1 0 1 0 0,-1 0-1 0 0,1 0 1 0 0,-3 8 0 0 0,0 3-3 0 0,-3 16 0 0 0,5-19 2 0 0,-12 46-4 0 0,3-17 32 0 0,-6 46 1 0 0,-4 75 68 0 0,12-29 18 0 0,3-34 44 0 0,1 67 131 0 0,4-44-62 0 0,-1-89-120 0 0,-9 52-1 0 0,-9 12-1195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0:39.6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 75 6424 0 0,'-1'-6'53'0'0,"0"1"0"0"0,0-1 0 0 0,0 0 1 0 0,-1 0-1 0 0,0 1 0 0 0,0-1 0 0 0,0 1 0 0 0,-1 0 1 0 0,0-1-1 0 0,-5-7 0 0 0,8 13-34 0 0,0 0 1 0 0,-1 0-1 0 0,1 0 0 0 0,0 0 1 0 0,0-1-1 0 0,0 1 1 0 0,0 0-1 0 0,0 0 0 0 0,0 0 1 0 0,0-1-1 0 0,0 1 0 0 0,0 0 1 0 0,0 0-1 0 0,0 0 0 0 0,0-1 1 0 0,0 1-1 0 0,0 0 0 0 0,0 0 1 0 0,0 0-1 0 0,0-1 0 0 0,0 1 1 0 0,0 0-1 0 0,0 0 0 0 0,0 0 1 0 0,0-1-1 0 0,0 1 0 0 0,0 0 1 0 0,1 0 200 0 0,-2 3-14 0 0,1-2-186 0 0,0 0 1 0 0,0 0-1 0 0,0 0 1 0 0,0 0-1 0 0,0 0 1 0 0,1 0-1 0 0,-1 0 0 0 0,0 0 1 0 0,1 0-1 0 0,-1 0 1 0 0,0 0-1 0 0,1 0 0 0 0,-1 0 1 0 0,2 1-1 0 0,0 3 31 0 0,4 5 22 0 0,-1 1 0 0 0,2-1 0 0 0,0 0 0 0 0,0 0-1 0 0,1-1 1 0 0,0 0 0 0 0,1 0 0 0 0,-1-1 0 0 0,19 13-1 0 0,-25-19-56 0 0,0-1 0 0 0,-1 0 0 0 0,1 1-1 0 0,0-1 1 0 0,0 0 0 0 0,0 0 0 0 0,0 0-1 0 0,0-1 1 0 0,0 1 0 0 0,0 0 0 0 0,0-1-1 0 0,0 1 1 0 0,0-1 0 0 0,1 0 0 0 0,-1 0-1 0 0,0 1 1 0 0,0-1 0 0 0,0-1-1 0 0,0 1 1 0 0,1 0 0 0 0,-1-1 0 0 0,0 1-1 0 0,0-1 1 0 0,0 1 0 0 0,0-1 0 0 0,0 0-1 0 0,0 0 1 0 0,0 0 0 0 0,0 0 0 0 0,2-2-1 0 0,12-10 46 0 0,-1 0 1 0 0,0-2-1 0 0,-1 1 0 0 0,19-27 0 0 0,-13 8-1244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19.84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390 1 15176 0 0,'-27'48'377'0'0,"4"2"-208"0"0,-31 64 405 0 0,-48 100 302 0 0,74-153-673 0 0,-66 164 323 0 0,79-182-460 0 0,2-1 1 0 0,2 1-1 0 0,-9 65 0 0 0,19-92-52 0 0,0-1 0 0 0,1 1 1 0 0,1 0-1 0 0,0 0 0 0 0,1 0 0 0 0,0-1 0 0 0,2 1 0 0 0,8 25 0 0 0,-7-28-10 0 0,1 0 0 0 0,0-1-1 0 0,1 0 1 0 0,0 0-1 0 0,1 0 1 0 0,1-1-1 0 0,-1 0 1 0 0,2-1-1 0 0,19 18 1 0 0,-13-15-8 0 0,0-1 1 0 0,1 0-1 0 0,0-1 1 0 0,1-1-1 0 0,35 15 1 0 0,-42-21-9 0 0,0-1 1 0 0,0 0 0 0 0,0 0-1 0 0,0-2 1 0 0,0 1-1 0 0,1-1 1 0 0,-1-1-1 0 0,0 0 1 0 0,1 0 0 0 0,-1-1-1 0 0,0-1 1 0 0,13-3-1 0 0,-19 4 8 0 0,14-4-51 0 0,24-9-1 0 0,-37 11 38 0 0,0 1 0 0 0,0-1-1 0 0,0-1 1 0 0,-1 1 0 0 0,1-1-1 0 0,-1 0 1 0 0,0 0 0 0 0,5-6-1 0 0,10-13-55 0 0,-2-1-1 0 0,-1 0 0 0 0,0-1 0 0 0,-2-1 0 0 0,-1 0 0 0 0,-1-1 0 0 0,-2-1 0 0 0,0 0 0 0 0,-2 0 0 0 0,8-43 0 0 0,-6-8-47 0 0,-3 1 0 0 0,-4-2 0 0 0,-6-82 0 0 0,-1 123 82 0 0,-1 1 0 0 0,-2 0 1 0 0,-22-72-1 0 0,25 100 33 0 0,0-1 0 0 0,-1 1 1 0 0,-1 0-1 0 0,0 0 1 0 0,0 0-1 0 0,-1 1 0 0 0,0 0 1 0 0,-1 0-1 0 0,0 0 1 0 0,0 1-1 0 0,-1 0 0 0 0,0 0 1 0 0,0 1-1 0 0,-1 0 1 0 0,0 1-1 0 0,0 0 0 0 0,-18-9 1 0 0,13 9 3 0 0,0 0 0 0 0,0 1 1 0 0,-1 1-1 0 0,1 0 0 0 0,-1 1 0 0 0,0 1 1 0 0,0 0-1 0 0,0 1 0 0 0,0 1 0 0 0,-27 2 1 0 0,29 0 5 0 0,1 0 1 0 0,-1 0-1 0 0,1 2 1 0 0,-1-1 0 0 0,1 2-1 0 0,0-1 1 0 0,1 2-1 0 0,-1-1 1 0 0,1 2-1 0 0,0-1 1 0 0,1 2 0 0 0,0-1-1 0 0,-11 11 1 0 0,12-9 8 0 0,0 0 0 0 0,0 1 0 0 0,1 1-1 0 0,-13 21 1 0 0,18-26 6 0 0,0 1-1 0 0,0-1 0 0 0,1 0 1 0 0,0 1-1 0 0,0 0 1 0 0,0-1-1 0 0,1 1 0 0 0,0 0 1 0 0,0 0-1 0 0,1-1 0 0 0,1 14 1 0 0,0-12 13 0 0,0 0 0 0 0,1 1 0 0 0,0-1 0 0 0,0 0 0 0 0,1-1 0 0 0,0 1 0 0 0,1 0 0 0 0,0-1 0 0 0,0 0 0 0 0,0 1 0 0 0,1-2 0 0 0,0 1 0 0 0,0-1 0 0 0,1 1 0 0 0,10 8 0 0 0,6 2 44 0 0,0-2 0 0 0,0 0 1 0 0,2-1-1 0 0,0-2 0 0 0,0 0 1 0 0,1-1-1 0 0,1-2 0 0 0,-1-1 1 0 0,31 6-1 0 0,216 32 445 0 0,-215-37-429 0 0,-25-3 2 0 0,59 2 0 0 0,-45-10-2359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17.84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 7632 0 0,'0'0'0'0'0,"3"-4"0"0"0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25.9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1 132 11760 0 0,'0'0'193'0'0,"3"4"-92"0"0,0 0-43 0 0,19 21 598 0 0,-18-15-344 0 0,25 72 251 0 0,-17-51-412 0 0,-1 1 1 0 0,7 33-1 0 0,-15-50-116 0 0,14 58 187 0 0,-14-64-192 0 0,0 0 1 0 0,0 0-1 0 0,1 0 1 0 0,1 0-1 0 0,9 13 1 0 0,-8-13-6 0 0,-1-1 1 0 0,1-1 1 0 0,7 9-1 0 0,-12-15-20 0 0,1 1-1 0 0,-1-1 0 0 0,1 1 1 0 0,0-1-1 0 0,-1 0 1 0 0,1 0-1 0 0,0 0 0 0 0,0 0 1 0 0,0 0-1 0 0,0 0 1 0 0,0 0-1 0 0,0-1 0 0 0,0 1 1 0 0,0-1-1 0 0,3 1 1 0 0,3-1 11 0 0,0 0 0 0 0,0-1 0 0 0,0 0 0 0 0,0-1 0 0 0,0 0 0 0 0,0 0 0 0 0,0-1 0 0 0,0 0 0 0 0,-1 0 0 0 0,9-5 0 0 0,-2 0 14 0 0,-1 0 0 0 0,0-2 0 0 0,0 1 0 0 0,14-15 0 0 0,-14 10 4 0 0,-1 0 0 0 0,13-19-1 0 0,-14 17 12 0 0,25-26-1 0 0,-19 23-11 0 0,0 0-1 0 0,-1-1 1 0 0,13-23 0 0 0,34-70 166 0 0,-59 105-180 0 0,-1 4-4 0 0,-1 0 0 0 0,0 1-1 0 0,-1-1 1 0 0,1 0 0 0 0,-1-1 0 0 0,0 1 0 0 0,0 0 0 0 0,0 0-1 0 0,0-6 1 0 0,0-40 190 0 0,-1 41-165 0 0,0 1 0 0 0,1 0 0 0 0,0 0 0 0 0,0 0 0 0 0,1 0 0 0 0,3-9 1 0 0,-1 9 412 0 0,-9 19-293 0 0,-2-2-125 0 0,1 1-1 0 0,0 0 0 0 0,1 0 0 0 0,0 0 0 0 0,1 1 0 0 0,-5 13 0 0 0,4 6 55 0 0,-2 59 1 0 0,2-13 10 0 0,-4 51 43 0 0,-3 30 48 0 0,-9-32-55 0 0,-26 217 285 0 0,45-294-265 0 0,7 87 1 0 0,6 23 162 0 0,-9-112-207 0 0,-1-31-72 0 0,0 0-1 0 0,-1-1 1 0 0,-1 1 0 0 0,0 0 0 0 0,-1 0 0 0 0,-6 21-1 0 0,3-24-4 0 0,0-1 0 0 0,-1 0 0 0 0,-1 0 0 0 0,0-1 0 0 0,0 0-1 0 0,-1 0 1 0 0,-13 12 0 0 0,12-14-14 0 0,0 0 0 0 0,0-1 0 0 0,-1-1 0 0 0,0 0 0 0 0,-1 0 0 0 0,1-1 0 0 0,-17 6-1 0 0,12-5-3 0 0,9-3-7 0 0,0-1-1 0 0,0 0 1 0 0,0-1-1 0 0,0 0 1 0 0,0 0-1 0 0,0 0 1 0 0,-12 0-1 0 0,5-2 13 0 0,-1 0 1 0 0,-20-5-1 0 0,25 3-12 0 0,0 0 0 0 0,1 0 0 0 0,-1-1 0 0 0,1 0 0 0 0,0-1 0 0 0,0 1 0 0 0,-12-11 0 0 0,14 11-6 0 0,-6-5 7 0 0,0-1-1 0 0,1-1 1 0 0,-12-13 0 0 0,20 21-11 0 0,1-1 1 0 0,-1 0-1 0 0,1 0 1 0 0,0 0-1 0 0,0 0 1 0 0,0-1-1 0 0,0 1 0 0 0,1 0 1 0 0,0-1-1 0 0,-1 1 1 0 0,1-9-1 0 0,-1-6 7 0 0,1-30-1 0 0,1 35-6 0 0,1-7 1 0 0,0 0-1 0 0,2 0 1 0 0,0 0-1 0 0,1 0 1 0 0,1 0 0 0 0,2 1-1 0 0,0 0 1 0 0,12-26-1 0 0,-7 22 1 0 0,2 1 0 0 0,0 1 0 0 0,2 0-1 0 0,0 0 1 0 0,1 2 0 0 0,25-24 0 0 0,-4 8 1 0 0,60-44 0 0 0,-90 75 134 0 0,1-1-1 0 0,-1 2 0 0 0,13-6 1 0 0,7 1-3207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2:26.7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67 59 10448 0 0,'-3'0'54'0'0,"0"0"1"0"0,0-1 0 0 0,0 1-1 0 0,0-1 1 0 0,1 0-1 0 0,-1 0 1 0 0,0 0 0 0 0,0 0-1 0 0,-3-2 1 0 0,3 1 51 0 0,0 0-1 0 0,0 1 1 0 0,-1 0 0 0 0,-6-2-1 0 0,10 3-57 0 0,0 0 0 0 0,-1-1 0 0 0,1 1 0 0 0,0 0-1 0 0,-1 0 1 0 0,1 0 0 0 0,-1 0 0 0 0,1 0 0 0 0,0 0-1 0 0,-1 0 1 0 0,1 0 0 0 0,-1 0 0 0 0,1 1 0 0 0,0-1-1 0 0,-1 0 1 0 0,1 0 0 0 0,-1 0 0 0 0,1 0 0 0 0,0 0-1 0 0,-1 1 1 0 0,1-1 0 0 0,0 0 0 0 0,-1 0 0 0 0,1 1 0 0 0,0-1-1 0 0,0 0 1 0 0,-1 0 0 0 0,1 1 0 0 0,0-1 0 0 0,0 0-1 0 0,-1 1 1 0 0,1-1 0 0 0,0 1 0 0 0,0-1 0 0 0,0 0-1 0 0,0 1 1 0 0,-1-1 0 0 0,1 0 0 0 0,0 1 0 0 0,0-1-1 0 0,0 1 1 0 0,0-1 0 0 0,0 0 0 0 0,0 1 0 0 0,0-1-1 0 0,0 1 1 0 0,0-1 0 0 0,0 1 0 0 0,1-1-31 0 0,0 1-1 0 0,-1-1 1 0 0,1 1-1 0 0,-1-1 1 0 0,1 0 0 0 0,0 1-1 0 0,-1-1 1 0 0,1 0-1 0 0,0 1 1 0 0,-1-1 0 0 0,1 0-1 0 0,0 0 1 0 0,-1 0-1 0 0,2 0 1 0 0,-1 1-2 0 0,17 6 30 0 0,-13-5-40 0 0,-1 0 0 0 0,1 0 0 0 0,9 1 0 0 0,10 1-1 0 0,40-1-1 0 0,-36-2-4 0 0,32 5 1 0 0,-20-1 0 0 0,56-1 0 0 0,-82-3 0 0 0,-1-2 0 0 0,21-3 0 0 0,11 0 0 0 0,-30 4 7 0 0,-1 0 1 0 0,23-5-1 0 0,-26 3-1 0 0,-3 1 32 0 0,0-1 0 0 0,16-5 0 0 0,-13 4 64 0 0,-11 3-26 0 0,1 0-64 0 0,-1 0 0 0 0,0-1 1 0 0,0 1-1 0 0,0 0 1 0 0,0-1-1 0 0,0 1 0 0 0,0 0 1 0 0,1-1-1 0 0,-1 1 1 0 0,0 0-1 0 0,0-1 1 0 0,0 1-1 0 0,0 0 0 0 0,0-1 1 0 0,0 1-1 0 0,0 0 1 0 0,0-1-1 0 0,-1 1 0 0 0,1 0 1 0 0,0-1-1 0 0,0 1 1 0 0,0 0-1 0 0,0-1 0 0 0,0 1 1 0 0,0 0-1 0 0,-1-1 1 0 0,1 1-1 0 0,0 0 1 0 0,0 0-1 0 0,-1-1 0 0 0,1 1 1 0 0,0 0-1 0 0,0 0 1 0 0,-1 0-1 0 0,1-1 0 0 0,0 1 1 0 0,0 0-1 0 0,-1 0 1 0 0,1 0-1 0 0,0 0 0 0 0,-1-1 1 0 0,-68-9 179 0 0,47 6-131 0 0,1 0 0 0 0,-28 0 1 0 0,6 6 31 0 0,19-1 0 0 0,-29-3 0 0 0,45 2-47 0 0,0-1 1 0 0,-1 1 0 0 0,-12 1-1 0 0,1-3 102 0 0,18 2-115 0 0,1-1 0 0 0,-1 1 0 0 0,0 0 0 0 0,1-1-1 0 0,-1 1 1 0 0,0 0 0 0 0,0 0 0 0 0,1 0 0 0 0,-1 0 0 0 0,0 1 0 0 0,-2 0 0 0 0,4-1-8 0 0,0-1 0 0 0,1 1 0 0 0,-1 0 0 0 0,0 0 1 0 0,1 0-1 0 0,-1 0 0 0 0,0 0 0 0 0,1 0 0 0 0,-1 0 0 0 0,0 0 0 0 0,1 0 0 0 0,-1 0 1 0 0,0 0-1 0 0,0 1 0 0 0,1-1 0 0 0,-1 0 0 0 0,0 0 0 0 0,1 0 0 0 0,-1 0 1 0 0,1 1-1 0 0,-1-1-23 0 0,1 0 1 0 0,-1 0 0 0 0,1 1 0 0 0,-1-1 0 0 0,1 0 0 0 0,-1 0 0 0 0,1 0-1 0 0,-1 0 1 0 0,1 1 0 0 0,-1-1 0 0 0,1 0 0 0 0,0 0 0 0 0,-1 0-1 0 0,1 0 1 0 0,0-1 0 0 0,4 0 8 0 0,0 0-1 0 0,0 0 0 0 0,0 1 1 0 0,0-1-1 0 0,5 1 0 0 0,8 0 5 0 0,252-22 177 0 0,-250 20-173 0 0,98-4 129 0 0,-97 6-109 0 0,43 4 114 0 0,-63-4-147 0 0,0 0 0 0 0,0 0 1 0 0,-1 0-1 0 0,1 0 0 0 0,0 1 0 0 0,0-1 0 0 0,-1 0 1 0 0,1 0-1 0 0,0 1 0 0 0,-1-1 0 0 0,1 0 0 0 0,0 1 0 0 0,-1-1 1 0 0,1 1-1 0 0,0 0 0 0 0,7 3 182 0 0,-27 3 12 0 0,-225 90 112 0 0,197-75-2589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7:50.2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13264 0 0,'0'0'0'0'0,"27"23"0"0"0,-4-4 280 0 0,4 8 8 0 0,4 8 0 0 0,7 3 0 0 0,-2 8 136 0 0,2-2 8 0 0,8 2 0 0 0,-3 8 0 0 0,-2-6-344 0 0,-1-6 8 0 0,6 7-8 0 0,-5 5 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7:50.7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16280 0 0,'0'0'0'0'0,"15"43"56"0"0,-3-12 8 0 0,7 10-1 0 0,6-3-7 0 0,2-1 64 0 0,2 0 8 0 0,4-2-8 0 0,8-4 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7:51.04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14368 0 0,'3'2'0'0'0,"0"5"0"0"0,2 8 0 0 0,4 6 384 0 0,8 5 8 0 0,8 8-8 0 0,9 3 8 0 0,2-8-144 0 0,-2-10 0 0 0,7-2-1 0 0,2 2 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7:51.4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1 133 14272 0 0,'4'8'0'0'0,"8"6"0"0"0,4 7 0 0 0,3 6 360 0 0,3 4 8 0 0,5 4-8 0 0,5 8 8 0 0,-2-10 16 0 0,-2-8-1 0 0,0 2 1 0 0,5 2 8 0 0,-2-11-240 0 0,-3-6 8 0 0,3-2-8 0 0,4-1 8 0 0</inkml:trace>
  <inkml:trace contextRef="#ctx0" brushRef="#br0" timeOffset="1">1628 1 12664 0 0,'3'4'0'0'0,"6"11"0"0"0,5 9 0 0 0,3 4 176 0 0,2 1 16 0 0,3 2-16 0 0,2 0 16 0 0,-1 0 152 0 0,4-2 0 0 0,-1 5 0 0 0,5-6 8 0 0,-4-9-136 0 0,-2-4 8 0 0,6-6-8 0 0,11 1 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7:51.7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13968 0 0,'2'4'0'0'0,"8"8"0"0"0,6 3 0 0 0,-1 3 104 0 0,0 7 8 0 0,9 7-8 0 0,7 15 0 0 0,9-6 96 0 0,5-8 8 0 0,5 1 0 0 0,11 4 0 0 0,-6-12-176 0 0,2-12 16 0 0,10-2-8 0 0,5-5 8 0 0</inkml:trace>
  <inkml:trace contextRef="#ctx0" brushRef="#br0" timeOffset="1">3118 257 12056 0 0,'9'5'0'0'0,"17"3"0"0"0,10 19 0 0 0,5 2 40 0 0,2-1 16 0 0,7 5 0 0 0,15 5-8 0 0,0 3 24 0 0,-3-1 0 0 0,9 6 0 0 0,3-15 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7:52.0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14 15576 0 0,'10'-2'0'0'0,"18"-5"0"0"0,14 2 0 0 0,-4 17 32 0 0,-5 4 16 0 0,1 1-16 0 0,0 6 16 0 0,-3 8 32 0 0,-20 3 0 0 0,-18 0 0 0 0,-20-14 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7:52.4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15976 0 0,'0'0'56'0'0,"22"46"-8"0"0,-9-15 8 0 0,-1 26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0.21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1 121 14776 0 0,'0'6'-1'0'0,"1"0"0"0"0,-1 0 1 0 0,2-1-1 0 0,1 8 0 0 0,2 7 25 0 0,16 103 333 0 0,-16-97-172 0 0,-1 0 1 0 0,-1 0 0 0 0,-1 0-1 0 0,-2 32 1 0 0,-1-39-7 0 0,1-13-47 0 0,0 1 0 0 0,0-1-1 0 0,-1 0 1 0 0,0 0-1 0 0,0 0 1 0 0,0 0-1 0 0,-3 8 1 0 0,42-93 718 0 0,20-46-663 0 0,-37 81-31 0 0,-12 24-87 0 0,2 0 0 0 0,1 1 0 0 0,22-29 0 0 0,1-2 54 0 0,-26 36-66 0 0,0 1 0 0 0,0 0 0 0 0,1 1 0 0 0,22-22 0 0 0,-23 26-12 0 0,0 0 9 0 0,0 1-1 0 0,10-6 1 0 0,-17 11-42 0 0,1 1 0 0 0,-1 0-1 0 0,1 0 1 0 0,-1 0 0 0 0,1 0-1 0 0,0 0 1 0 0,-1 0-1 0 0,1 0 1 0 0,0 1 0 0 0,-1 0-1 0 0,1-1 1 0 0,0 1 0 0 0,4 1-1 0 0,-3-1 0 0 0,-1 0 0 0 0,0 1 0 0 0,1 0-1 0 0,-1 0 1 0 0,0 0 0 0 0,0 0-1 0 0,0 0 1 0 0,0 0 0 0 0,0 1 0 0 0,0 0-1 0 0,0 0 1 0 0,-1-1 0 0 0,1 1-1 0 0,0 1 1 0 0,-1-1 0 0 0,0 0 0 0 0,0 1-1 0 0,1-1 1 0 0,-1 1 0 0 0,-1 0-1 0 0,1-1 1 0 0,0 1 0 0 0,-1 0 0 0 0,1 0-1 0 0,0 4 1 0 0,8 19 17 0 0,-1 0-1 0 0,-1 1 1 0 0,-1 0-1 0 0,4 45 1 0 0,-6-19 6 0 0,-4 80 1 0 0,-1-114-5 0 0,-7 35 0 0 0,-1-26-2574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7:53.39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8795 11352 0 0,'36'-9'68'0'0,"1"1"0"0"0,-1 2 0 0 0,40-1 0 0 0,70-11 225 0 0,-57 6 23 0 0,142-20 562 0 0,0-15-149 0 0,101-43 28 0 0,-2-14-281 0 0,171-84 64 0 0,-74 23-176 0 0,-120 45-139 0 0,145-96 83 0 0,-225 106-159 0 0,-18 8-15 0 0,164-102 63 0 0,-10-17-32 0 0,-166 101-93 0 0,462-300 122 0 0,-525 329-164 0 0,145-102 24 0 0,-12-16-13 0 0,-2-20-2 0 0,460-454 23 0 0,-414 348-18 0 0,-181 193-9 0 0,114-137 52 0 0,-52 58-2 0 0,137-159 104 0 0,-128 141-56 0 0,114-142 104 0 0,-144 165-112 0 0,235-301 159 0 0,-119 174-96 0 0,-227 276-154 0 0,76-82 39 0 0,-37 45-18 0 0,200-204 63 0 0,106-55-22 0 0,-59 95-47 0 0,-294 230-41 0 0,342-222 64 0 0,-341 229-62 0 0,161-91 17 0 0,10 14-1 0 0,-18 26-15 0 0,-7 9-3 0 0,75 4-2 0 0,-243 62-6 0 0,270-46 4 0 0,3 23 0 0 0,-211 25-4 0 0,117 9 0 0 0,91 26 0 0 0,-190-12 0 0 0,168 49 0 0 0,120 67 22 0 0,-326-108-17 0 0,309 146 87 0 0,-277-119-62 0 0,187 104 76 0 0,79 87 34 0 0,-246-156-57 0 0,113 105-1 0 0,-54-29-2 0 0,73 65 32 0 0,-17 0-7 0 0,-50-46-10 0 0,267 282 181 0 0,-246-243-128 0 0,313 345 193 0 0,-452-488-299 0 0,-2-2-3 0 0,223 249 121 0 0,212 211 72 0 0,-449-480-212 0 0,170 162 57 0 0,-38-37-20 0 0,-119-113-36 0 0,191 183 57 0 0,-32-42-3 0 0,96 86 37 0 0,558 439 204 0 0,-453-410-174 0 0,-130-112-33 0 0,-134-96-56 0 0,560 368 147 0 0,-103-97-58 0 0,-163-121-46 0 0,541 182 111 0 0,-735-356-134 0 0,378 80 1 0 0,-331-110-3000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17.54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129 363 8432 0 0,'-19'-24'2135'0'0,"18"36"-199"0"0,1-9-2303 0 0,-24 123 767 0 0,6-40-290 0 0,10-43-43 0 0,-35 213 216 0 0,35-188-90 0 0,1 121 0 0 0,8-158 72 0 0,9 55 0 0 0,-1-62 19 0 0,-6-17-127 0 0,-2-4 39 0 0,0-3-16 0 0,-1 0-172 0 0,0 0 0 0 0,0 0 0 0 0,0 0 0 0 0,0 0 0 0 0,0-1 0 0 0,0 1-1 0 0,0 0 1 0 0,0 0 0 0 0,0 0 0 0 0,0 0 0 0 0,0 0 0 0 0,0 0 0 0 0,0 0 0 0 0,0 0 0 0 0,0-1 0 0 0,0 1 0 0 0,0 0 0 0 0,0 0 0 0 0,0 0-1 0 0,0 0 1 0 0,0 0 0 0 0,0 0 0 0 0,-1 0 0 0 0,1 0 0 0 0,0 0 0 0 0,0 0 0 0 0,0 0 0 0 0,0 0 0 0 0,0 0 0 0 0,0-1 0 0 0,0 1 0 0 0,0 0-1 0 0,0 0 1 0 0,-1 0 0 0 0,1 0 0 0 0,0 0 0 0 0,0 0-6 0 0,0 0 1 0 0,0 0-1 0 0,0 0 0 0 0,0 0 0 0 0,0 0 1 0 0,-1 0-1 0 0,1 0 0 0 0,0 0 0 0 0,0 0 1 0 0,0 0-1 0 0,0 0 0 0 0,0 0 0 0 0,0 0 1 0 0,0 0-1 0 0,0 0 0 0 0,0 0 0 0 0,0 0 1 0 0,0 0-1 0 0,0 0 0 0 0,0 0 0 0 0,-1 0 1 0 0,1 0-1 0 0,0-1 0 0 0,0 1 0 0 0,0 0 1 0 0,0 0-1 0 0,0 0 0 0 0,0 0 0 0 0,0 0 1 0 0,0 0-1 0 0,0 0 0 0 0,0 0 0 0 0,0 0 1 0 0,0 0-1 0 0,0 0 0 0 0,0-1 0 0 0,0 1 1 0 0,0 0-1 0 0,0 0 0 0 0,0 0 0 0 0,0 0 1 0 0,0 0-1 0 0,0 0 0 0 0,0 0 0 0 0,0 0 1 0 0,0 0-1 0 0,0 0 0 0 0,0 0 0 0 0,0-1 1 0 0,0 1-1 0 0,0 0 0 0 0,0 0 0 0 0,1 0 1 0 0,6-33 151 0 0,2 1 0 0 0,26-62 0 0 0,-18 51-84 0 0,-3 6-24 0 0,5-12 53 0 0,15-57 0 0 0,-10 1 185 0 0,19-183-1 0 0,-40 141 23 0 0,-3 116-210 0 0,-1 14-10 0 0,-3-23 0 0 0,1 24 161 0 0,1-24 198 0 0,2 42-406 0 0,0 0 1 0 0,0-1-1 0 0,1 1 0 0 0,-1 0 1 0 0,0-1-1 0 0,0 1 0 0 0,-1 3 1 0 0,1 1 11 0 0,0 47 35 0 0,4 424 235 0 0,21-227-230 0 0,-16-206-77 0 0,-5-27 0 0 0,2 17 0 0 0,-6-30-11 0 0,1-1-1 0 0,-1 0 1 0 0,1 0-1 0 0,0 1 1 0 0,0-1-1 0 0,0 0 1 0 0,3 5-1 0 0,-8-14 16 0 0,1 1-17 0 0,1 0 1 0 0,-1-1 0 0 0,1 1 0 0 0,0 0 0 0 0,0-1-1 0 0,0 0 1 0 0,1 1 0 0 0,-2-11 0 0 0,-21-659 62 0 0,15 504-17 0 0,2 85-13 0 0,5-25 102 0 0,2 111-133 0 0,0-1 0 0 0,0 1 0 0 0,0-1 1 0 0,0 1-1 0 0,0-1 0 0 0,0 1 0 0 0,0 0 0 0 0,0-1 0 0 0,0 1 0 0 0,0-1 0 0 0,1 1 0 0 0,-1-1 1 0 0,0 1-1 0 0,0 0 0 0 0,1-1 0 0 0,-1 1 0 0 0,0-1 0 0 0,0 1 0 0 0,1-1 0 0 0,-1 1 0 0 0,0 0-1 0 0,1 0 0 0 0,-1 0 0 0 0,0 0 1 0 0,0 0-1 0 0,0 0 0 0 0,0 0 0 0 0,0 0 0 0 0,0 0 1 0 0,0 0-1 0 0,1 0 0 0 0,-1 0 0 0 0,0 0 1 0 0,0 0-1 0 0,0 0 0 0 0,0 0 0 0 0,0 0 1 0 0,0 0-1 0 0,1 0 0 0 0,-1 0 0 0 0,0 0 1 0 0,0 0-1 0 0,0 0 0 0 0,0 0 0 0 0,0 0 0 0 0,0 0 1 0 0,0 0-1 0 0,0 0 0 0 0,1 0 0 0 0,-1 0 1 0 0,0 0-1 0 0,0 1 0 0 0,0-1 0 0 0,0 0 1 0 0,0 0-1 0 0,0 0 0 0 0,0 0 0 0 0,0 0 1 0 0,0 0-1 0 0,0 0 0 0 0,0 0 0 0 0,0 1 0 0 0,0-1 1 0 0,0 0-1 0 0,0 0 0 0 0,0 0 0 0 0,0 0 1 0 0,0 0-1 0 0,0 0 0 0 0,0 1 0 0 0,0-1 1 0 0,0 0-1 0 0,0 0 0 0 0,0 0 0 0 0,0 0 1 0 0,0 0-1 0 0,0 0 0 0 0,0 0 0 0 0,0 1 0 0 0,0-1 1 0 0,3 19 139 0 0,9 71-71 0 0,61 297 116 0 0,-40-272-2589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1.0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101 1 14464 0 0,'-3'7'34'0'0,"0"0"0"0"0,0 0 1 0 0,1 0-1 0 0,0 0 0 0 0,1 0 0 0 0,-2 15 1 0 0,3 45 124 0 0,1-39-74 0 0,-1 428 1894 0 0,-15-29-907 0 0,7-252-894 0 0,0 15-53 0 0,-2 39-2 0 0,-20 549 124 0 0,17 1-90 0 0,31 276 5 0 0,-5-668-108 0 0,3-28-10 0 0,30 298 49 0 0,-23-382-2462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1.4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15976 0 0,'98'372'467'0'0,"-39"-155"-143"0"0,13 80 920 0 0,63 598 0 0 0,-110-256-687 0 0,-33-12-171 0 0,-61 787 117 0 0,66-1358-487 0 0,-51 905 182 0 0,20-15-56 0 0,24 316-30 0 0,10-815-104 0 0,0-277-2651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1.89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13560 0 0,'15'133'0'0'0,"3"-6"33"0"0,12 34 134 0 0,8 36 31 0 0,5 40-2 0 0,75 618 1059 0 0,-90-520-722 0 0,20 1169 1414 0 0,-57-1075-1509 0 0,-21 311 68 0 0,11-302-229 0 0,5-29-42 0 0,3-36-58 0 0,19 823 443 0 0,0-994-532 0 0,5 152-2431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2.22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16879 0 0,'3'25'0'0'0,"3"37"0"0"0,9 47 0 0 0,8 29 280 0 0,11 26 0 0 0,14 52 0 0 0,17 48 8 0 0,1 26 312 0 0,14 6 0 0 0,17 38 0 0 0,10 35 8 0 0,-14-6-392 0 0,-3-18 0 0 0,9 28 0 0 0,-17 14 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32.47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2701 8336 0 0,'74'-86'169'0'0,"193"-174"388"0"0,23-4 126 0 0,126-111 533 0 0,-339 308-1087 0 0,303-255 413 0 0,-55 75-173 0 0,-297 226-339 0 0,248-187 262 0 0,9 22-6 0 0,-283 185-284 0 0,487-264 524 0 0,-165 96-201 0 0,-123 52-28 0 0,-28 5-2044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32.80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14368 0 0,'1'1'-1'0'0,"0"-1"1"0"0,0 1 0 0 0,0 0 0 0 0,0-1 0 0 0,-1 1 0 0 0,1-1 0 0 0,0 1 0 0 0,0-1 0 0 0,0 1 0 0 0,0-1 0 0 0,2 1 0 0 0,5 1 9 0 0,35 16 62 0 0,-1 2 0 0 0,44 28 0 0 0,-19-9 22 0 0,205 126 354 0 0,-237-140-360 0 0,0 3 1 0 0,-2 0-1 0 0,-1 3 1 0 0,-2 0 0 0 0,33 43-1 0 0,-52-58-61 0 0,0 1-1 0 0,-1 0 0 0 0,-1 0 1 0 0,0 1-1 0 0,-1 0 1 0 0,-1 0-1 0 0,-1 1 1 0 0,-1 0-1 0 0,0 0 1 0 0,-1 1-1 0 0,-2-1 0 0 0,2 31 1 0 0,-5-21 3 0 0,-1 0 0 0 0,-1 0-1 0 0,-1 0 1 0 0,-10 31 0 0 0,1-15 18 0 0,-37 81 1 0 0,17-58 6 0 0,-45 66 0 0 0,-55 58 12 0 0,-61 38-17 0 0,185-220-47 0 0,-76 86-2037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33.27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988 1 14368 0 0,'-18'51'68'0'0,"-3"9"70"0"0,8-13 113 0 0,3 0-1 0 0,2 1 0 0 0,-3 53 0 0 0,10-78-56 0 0,1 1 0 0 0,0-1 0 0 0,2 1 0 0 0,1-1 0 0 0,1 0 0 0 0,1 0 0 0 0,1 0 0 0 0,14 33 0 0 0,-18-50-124 0 0,1-1 0 0 0,0 1 0 0 0,1-1 0 0 0,-1 0 0 0 0,1 0 0 0 0,0-1 0 0 0,0 1 0 0 0,7 5 0 0 0,-9-9-47 0 0,-1 0-1 0 0,0 0 0 0 0,1 0 1 0 0,-1 0-1 0 0,1-1 0 0 0,-1 1 1 0 0,1 0-1 0 0,-1-1 0 0 0,1 1 1 0 0,-1-1-1 0 0,1 0 0 0 0,-1 1 1 0 0,1-1-1 0 0,0 0 0 0 0,-1 0 1 0 0,3 0-1 0 0,-2-1-2 0 0,-1 1 0 0 0,1-1 1 0 0,0 1-1 0 0,-1-1 0 0 0,1 0 0 0 0,-1 0 0 0 0,1 0 0 0 0,-1 0 1 0 0,1 0-1 0 0,-1 0 0 0 0,0 0 0 0 0,0-1 0 0 0,1 1 0 0 0,-1 0 0 0 0,0-1 1 0 0,0 1-1 0 0,0-1 0 0 0,1-2 0 0 0,19-36 176 0 0,-2 0 0 0 0,26-79 0 0 0,-38 91-84 0 0,5-35 0 0 0,1-8 68 0 0,-4 38-80 0 0,-2-1-1 0 0,-2 0 1 0 0,3-44 0 0 0,-6 40 18 0 0,-1 30-58 0 0,0-1 0 0 0,-1 1 0 0 0,-1-17 0 0 0,2 22 57 0 0,-3 5 21 0 0,2-2-136 0 0,0 1 0 0 0,0-1-1 0 0,0 0 1 0 0,0 0 0 0 0,-1 0 0 0 0,1 1 0 0 0,0-1 0 0 0,0 0-1 0 0,0 0 1 0 0,0 1 0 0 0,0-1 0 0 0,0 0 0 0 0,0 0-1 0 0,0 0 1 0 0,0 1 0 0 0,0-1 0 0 0,0 0 0 0 0,0 0 0 0 0,0 1-1 0 0,0-1 1 0 0,0 0 0 0 0,0 0 0 0 0,0 1 0 0 0,0-1-1 0 0,0 0 1 0 0,0 0 0 0 0,0 0 0 0 0,0 1 0 0 0,0-1 0 0 0,1 0-1 0 0,-1 0 1 0 0,0 1 0 0 0,41 145 186 0 0,30 105-24 0 0,25 108-7 0 0,-45-44-39 0 0,-46-252-88 0 0,-2 0 0 0 0,-3 0 1 0 0,-9 63-1 0 0,6-99-18 0 0,-1 0 1 0 0,-2 0-1 0 0,-1-1 1 0 0,-1 0-1 0 0,-1 0 0 0 0,-1-1 1 0 0,-1 0-1 0 0,-2-1 1 0 0,0 0-1 0 0,-2-1 0 0 0,0-1 1 0 0,-1 0-1 0 0,-2-1 1 0 0,0 0-1 0 0,-1-2 0 0 0,-36 29 1 0 0,28-28 4 0 0,-1-1 0 0 0,-1-2 1 0 0,0 0-1 0 0,-43 16 0 0 0,32-17 9 0 0,-1-3 1 0 0,-84 17-1 0 0,64-22-8 0 0,-1-2 0 0 0,0-3 0 0 0,1-2 0 0 0,-119-15 1 0 0,-85-37-5 0 0,142 15-2760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18.59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1 439 13768 0 0,'2'48'462'0'0,"3"0"1"0"0,11 52 0 0 0,-11-75-346 0 0,7 36 437 0 0,6 36 196 0 0,-13-56-474 0 0,-2-27-161 0 0,-1 0 0 0 0,-1 1 0 0 0,0-1 0 0 0,-1 1 0 0 0,-1-1 0 0 0,-3 19 0 0 0,0-24-24 0 0,0 1 169 0 0,4-9-174 0 0,-1-2 2 0 0,-2-3-30 0 0,0 2-39 0 0,2 0 1 0 0,-1 0-1 0 0,0 0 1 0 0,0 0-1 0 0,1 0 0 0 0,-1 0 1 0 0,1 0-1 0 0,-1-1 1 0 0,1 1-1 0 0,0-1 0 0 0,0 1 1 0 0,0-1-1 0 0,1 1 1 0 0,-1-1-1 0 0,0 0 0 0 0,1 1 1 0 0,0-4-1 0 0,-3-22 52 0 0,2 0 1 0 0,0 1-1 0 0,6-40 1 0 0,1 22 67 0 0,18-63 1 0 0,7 8 89 0 0,43-95 0 0 0,-15 70-97 0 0,-49 107-103 0 0,1 1 0 0 0,1 0 0 0 0,0 1 0 0 0,23-24 0 0 0,-20 25-11 0 0,4-5 15 0 0,2 1-1 0 0,29-21 1 0 0,-45 37-28 0 0,0 0-1 0 0,-1 0 1 0 0,1 1 0 0 0,1 0-1 0 0,-1 0 1 0 0,0 0-1 0 0,1 1 1 0 0,8-2 0 0 0,-11 2-4 0 0,1 1 1 0 0,-1 0-1 0 0,0 0 1 0 0,1 0-1 0 0,-1 1 1 0 0,1-1-1 0 0,-1 1 1 0 0,0-1-1 0 0,0 1 0 0 0,1 0 1 0 0,-1 1-1 0 0,0-1 1 0 0,0 1-1 0 0,0-1 1 0 0,4 3-1 0 0,-2 0 0 0 0,0 0 0 0 0,0 0-1 0 0,0 0 1 0 0,0 1-1 0 0,-1 0 1 0 0,0-1 0 0 0,0 1-1 0 0,0 1 1 0 0,0-1 0 0 0,-1 1-1 0 0,0-1 1 0 0,5 13-1 0 0,-4 0 0 0 0,1-1-1 0 0,-2 1 1 0 0,-1 0-1 0 0,0 1 1 0 0,-1-1-1 0 0,-3 33 0 0 0,-2-13 0 0 0,-1-1 0 0 0,-15 49-1 0 0,2-26-8 0 0,-4-1-1 0 0,-41 79 0 0 0,49-107-5 0 0,1 0-1 0 0,-12 48 1 0 0,24-72-6 0 0,1-5 11 0 0,2-6-9 0 0,6-23 18 0 0,0 1 0 0 0,2 1 0 0 0,1 0 0 0 0,18-30 0 0 0,1 13 2 0 0,62-70 0 0 0,-79 97 0 0 0,1 1 0 0 0,25-20 0 0 0,-32 29 0 0 0,0 0 0 0 0,0 1 0 0 0,0-1 0 0 0,1 2 0 0 0,-1-1 0 0 0,1 1 0 0 0,0 0 0 0 0,0 0 0 0 0,8-1 0 0 0,-11 4 1 0 0,0-1 0 0 0,0 1-1 0 0,0 0 1 0 0,0 0 0 0 0,0 0-1 0 0,0 1 1 0 0,0-1-1 0 0,-1 1 1 0 0,1 0 0 0 0,0 1-1 0 0,0-1 1 0 0,-1 1 0 0 0,1 0-1 0 0,-1 0 1 0 0,8 5-1 0 0,-6-2 2 0 0,0-1-1 0 0,-1 1 0 0 0,0 0 0 0 0,0 1 1 0 0,0-1-1 0 0,-1 1 0 0 0,1 0 1 0 0,-1 0-1 0 0,-1 1 0 0 0,5 8 0 0 0,-1 2 4 0 0,-1 0-1 0 0,8 30 1 0 0,3 42 13 0 0,-1-6 5 0 0,-15-77-22 0 0,6 22 11 0 0,11 32-1 0 0,-14-51-6 0 0,-1 0 0 0 0,1-1 0 0 0,1 0 0 0 0,0 0 0 0 0,0 0 0 0 0,1 0 0 0 0,10 11 0 0 0,-7-11-1 0 0,-1-1 1 0 0,1 0-1 0 0,0 0 1 0 0,0-1-1 0 0,1-1 1 0 0,-1 1-1 0 0,1-2 0 0 0,1 1 1 0 0,-1-1-1 0 0,1-1 1 0 0,-1 0-1 0 0,1 0 1 0 0,0-1-1 0 0,0-1 0 0 0,0 1 1 0 0,0-2-1 0 0,12 0 1 0 0,0-2 5 0 0,0 0 0 0 0,0-2 0 0 0,0-1 1 0 0,0 0-1 0 0,-1-2 0 0 0,0-1 0 0 0,22-10 0 0 0,-1-2 29 0 0,-1-2 1 0 0,76-52-1 0 0,-79 45-17 0 0,1 0 33 0 0,60-56 0 0 0,-90 74-39 0 0,-1-1-1 0 0,0 1 1 0 0,0-2 0 0 0,-1 1 0 0 0,-1-1 0 0 0,0 0 0 0 0,8-25 0 0 0,-11 27-4 0 0,0-1 0 0 0,-1 0 0 0 0,-1 1 0 0 0,0-1 0 0 0,-1 0 0 0 0,0 0-1 0 0,0 0 1 0 0,-2 0 0 0 0,-2-22 0 0 0,2 29-3 0 0,-1-1 0 0 0,0 0-1 0 0,0 1 1 0 0,0 0 0 0 0,-1-1-1 0 0,0 1 1 0 0,-5-7 0 0 0,7 11-7 0 0,0 0 0 0 0,0 0 0 0 0,0 0 0 0 0,1 1 0 0 0,-1-1 0 0 0,0 0 1 0 0,0 0-1 0 0,-1 1 0 0 0,1-1 0 0 0,0 1 0 0 0,0-1 0 0 0,0 1 0 0 0,0-1 0 0 0,0 1 1 0 0,-1 0-1 0 0,1 0 0 0 0,0 0 0 0 0,0-1 0 0 0,0 1 0 0 0,-1 0 0 0 0,1 0 0 0 0,0 1 1 0 0,0-1-1 0 0,-1 0 0 0 0,1 0 0 0 0,-2 1 0 0 0,-1 0 3 0 0,-1 1 0 0 0,1 0 1 0 0,0-1-1 0 0,0 1 0 0 0,0 1 0 0 0,0-1 0 0 0,-6 6 0 0 0,-25 21 9 0 0,1 3-1 0 0,2 0 1 0 0,1 2-1 0 0,-42 61 1 0 0,51-62-3 0 0,2 1 0 0 0,1 0 1 0 0,1 2-1 0 0,3 0 1 0 0,-22 72-1 0 0,26-63 5 0 0,2 1-1 0 0,-4 49 1 0 0,11-69-5 0 0,2 0-1 0 0,0 0 1 0 0,2 0 0 0 0,1-1-1 0 0,7 34 1 0 0,-4-39-7 0 0,0 0 0 0 0,1 0 1 0 0,1-1-1 0 0,0 0 0 0 0,2-1 0 0 0,0 0 0 0 0,22 29 1 0 0,-22-34-3 0 0,2 0 0 0 0,0-1 1 0 0,0 0-1 0 0,1-1 1 0 0,1 0-1 0 0,0-1 0 0 0,0-1 1 0 0,1 0-1 0 0,28 12 0 0 0,48 8 574 0 0,-43-18-3797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0.5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14672 0 0,'1'0'0'0'0,"-1"0"0"0"0,1 0 0 0 0,-1 0 0 0 0,0 0 0 0 0,1 0 0 0 0,-1 0 0 0 0,0 0 0 0 0,1 1 0 0 0,-1-1 0 0 0,0 0 0 0 0,1 0 0 0 0,-1 0 0 0 0,0 0 0 0 0,0 1 0 0 0,1-1 0 0 0,-1 0 0 0 0,0 0 0 0 0,0 1 0 0 0,1-1 0 0 0,-1 0 0 0 0,0 1 0 0 0,0-1 0 0 0,0 0 0 0 0,1 0 0 0 0,-1 1 0 0 0,0-1 0 0 0,0 1 0 0 0,56 88 286 0 0,-33-51-140 0 0,46 95 450 0 0,-10 8 471 0 0,-41-97-708 0 0,-14-33-293 0 0,178 412 1887 0 0,-135-321-1985 0 0,-36-77-2095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18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821 19 12360 0 0,'-27'-7'54'0'0,"19"4"7"0"0,0 0-1 0 0,-1 1 0 0 0,1 1 0 0 0,0 0 0 0 0,-1 0 0 0 0,1 0 0 0 0,-17 2 1 0 0,-7 3 235 0 0,1 1 0 0 0,0 1 0 0 0,-55 21 0 0 0,46-12 98 0 0,1 3 1 0 0,-49 29 0 0 0,29-10-67 0 0,1 2 0 0 0,-53 46 1 0 0,109-83-321 0 0,-65 60 269 0 0,57-51-188 0 0,0 0 0 0 0,0 1 0 0 0,-14 24 0 0 0,22-33-72 0 0,0 1-1 0 0,1 0 1 0 0,-1-1 0 0 0,1 1-1 0 0,0 0 1 0 0,0 0-1 0 0,0-1 1 0 0,0 1 0 0 0,1 0-1 0 0,-1 0 1 0 0,1 4-1 0 0,0-6-7 0 0,0-1 0 0 0,1 1 0 0 0,-1-1 0 0 0,0 1 0 0 0,1-1 0 0 0,-1 1 0 0 0,1-1 0 0 0,-1 1 0 0 0,1-1 0 0 0,0 1 0 0 0,0-1 0 0 0,0 0 0 0 0,-1 0 0 0 0,1 1 0 0 0,0-1 0 0 0,1 0 0 0 0,-1 0 0 0 0,0 0 0 0 0,0 0 0 0 0,0 0 0 0 0,1 0 0 0 0,-1 0 0 0 0,0 0 0 0 0,1-1 0 0 0,-1 1 0 0 0,1-1 0 0 0,-1 1 0 0 0,1-1 0 0 0,-1 1-1 0 0,2-1 1 0 0,3 1 17 0 0,0 0-1 0 0,0-1 1 0 0,0 0-1 0 0,-1 0 0 0 0,1 0 1 0 0,0-1-1 0 0,0 0 1 0 0,-1 0-1 0 0,9-3 0 0 0,3-2 45 0 0,27-13 0 0 0,85-54 225 0 0,-85 46-193 0 0,-10 7 11 0 0,-2-2 0 0 0,49-42 0 0 0,-67 52-41 0 0,30-18 0 0 0,-11 8 89 0 0,-32 21-154 0 0,0 1 0 0 0,-1-1 0 0 0,1 1 0 0 0,0 0 0 0 0,-1-1 1 0 0,1 1-1 0 0,0-1 0 0 0,-1 1 0 0 0,1 0 0 0 0,0 0 0 0 0,0-1 0 0 0,0 1 0 0 0,-1 0 0 0 0,1 0 0 0 0,0 0 0 0 0,0 0 0 0 0,-1 0 0 0 0,1 0 0 0 0,0 0 0 0 0,0 0 1 0 0,0 0-1 0 0,-1 0 0 0 0,1 1 0 0 0,0-1 0 0 0,0 0 0 0 0,1 1 0 0 0,0 1 19 0 0,0-1 0 0 0,0 1 0 0 0,0 0 0 0 0,0 0 0 0 0,-1 0 1 0 0,4 4-1 0 0,-2-1 5 0 0,0-1-3 0 0,0 1 0 0 0,-1 0 0 0 0,1 0 0 0 0,-1 0 0 0 0,0 1 0 0 0,-1-1 0 0 0,1 0-1 0 0,-1 1 1 0 0,0-1 0 0 0,0 11 0 0 0,0-4-1 0 0,3 18 31 0 0,12 80 168 0 0,-12-92-177 0 0,1-1 1 0 0,0 0-1 0 0,1 0 0 0 0,9 19 0 0 0,-12-31-33 0 0,0 1 0 0 0,1-1 0 0 0,0 0 0 0 0,0 0-1 0 0,0 0 1 0 0,0-1 0 0 0,1 1 0 0 0,0-1 0 0 0,0 0-1 0 0,7 4 1 0 0,13 5-2496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19.2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 1 15472 0 0,'-6'11'134'0'0,"1"1"0"0"0,1 1 0 0 0,0-1 0 0 0,1 0 0 0 0,0 1 0 0 0,0 0 1 0 0,2 0-1 0 0,-1-1 0 0 0,2 1 0 0 0,0 0 0 0 0,0 0 0 0 0,1 0 0 0 0,1 0 1 0 0,0 0-1 0 0,1-1 0 0 0,0 1 0 0 0,8 18 0 0 0,-6-19 143 0 0,0 4 274 0 0,2-1 0 0 0,9 18 1 0 0,-16-33-536 0 0,0 0 0 0 0,0 0 0 0 0,0 0 0 0 0,0 1 0 0 0,1-1 0 0 0,-1 0 0 0 0,0 0 0 0 0,0 0 0 0 0,0 1 0 0 0,1-1 0 0 0,-1 0 0 0 0,0 0 0 0 0,0 0 0 0 0,0 0 0 0 0,1 0 0 0 0,-1 1 0 0 0,0-1 0 0 0,0 0 0 0 0,1 0 0 0 0,-1 0 0 0 0,0 0 0 0 0,0 0 0 0 0,1 0 0 0 0,-1 0 0 0 0,0 0 0 0 0,0 0 0 0 0,1 0 0 0 0,-1 0 0 0 0,0 0 0 0 0,0 0 0 0 0,1 0 0 0 0,-1 0 0 0 0,0 0 0 0 0,0 0 0 0 0,1 0 0 0 0,-1-1 0 0 0,0 1 0 0 0,0 0 0 0 0,0 0 0 0 0,1 0 0 0 0,-1 0 0 0 0,0 0 0 0 0,0-1 0 0 0,0 1 0 0 0,1 0 0 0 0,-1 0 0 0 0,0 0 0 0 0,0-1 0 0 0,0 1 0 0 0,10-14 32 0 0,-8 10 5 0 0,7-10 5 0 0,0 0 0 0 0,1 0-1 0 0,1 1 1 0 0,0 0 0 0 0,1 1 0 0 0,0 0-1 0 0,1 1 1 0 0,17-12 0 0 0,-12 12 13 0 0,0 0-1 0 0,36-14 1 0 0,-46 22-53 0 0,-1 1 0 0 0,2-1 0 0 0,-1 1 0 0 0,0 1 0 0 0,0-1 0 0 0,1 2 0 0 0,-1-1 0 0 0,0 1-1 0 0,1 0 1 0 0,8 2 0 0 0,-3 1 16 0 0,0 1 0 0 0,0 0-1 0 0,-1 1 1 0 0,0 1 0 0 0,0 0-1 0 0,0 0 1 0 0,-1 2 0 0 0,0-1-1 0 0,0 2 1 0 0,15 13 0 0 0,9 12 164 0 0,51 64 1 0 0,-78-88-175 0 0,48 60 163 0 0,-18-21-7 0 0,68 66 0 0 0,-99-108-153 0 0,1 1 0 0 0,0-1 0 0 0,12 7 0 0 0,-16-12-14 0 0,-1 0 0 0 0,1 0 0 0 0,-1 0-1 0 0,1 0 1 0 0,0-1 0 0 0,0 1 0 0 0,0-1-1 0 0,-1 0 1 0 0,8 0 0 0 0,-6-1-578 0 0,1-1 1 0 0,-1 0-1 0 0,0 0 1 0 0,8-2-1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6.6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6502 758 12960 0 0,'-76'-37'255'0'0,"-149"-50"0"0"0,-37 21 318 0 0,153 41-303 0 0,-350-56 689 0 0,-5 34-443 0 0,398 41-455 0 0,-364-22 134 0 0,66 5-198 0 0,-7-12 3 0 0,-25-14-1 0 0,126 13-17 0 0,-42-11-19 0 0,7-13-16 0 0,228 44 26 0 0,-35-7-3 0 0,-129-25-73 0 0,1 12-24 0 0,193 31 109 0 0,0 2 0 0 0,-65 4 1 0 0,-18 15 1 0 0,127-15 16 0 0,-17 2 8 0 0,1 1 1 0 0,-1 2 0 0 0,1 0 0 0 0,1 0-1 0 0,-1 2 1 0 0,1 0 0 0 0,0 1 0 0 0,1 1-1 0 0,0 1 1 0 0,-28 23 0 0 0,24-15 8 0 0,1 1-1 0 0,0 1 1 0 0,1 1 0 0 0,2 0 0 0 0,0 1 0 0 0,1 1-1 0 0,-12 26 1 0 0,-53 97 140 0 0,-10 21 62 0 0,-206 443 464 0 0,167-305-338 0 0,25-56-114 0 0,-60 146 134 0 0,139-325-272 0 0,-28 79 106 0 0,40-104-80 0 0,-11 62-1 0 0,22-90-83 0 0,1 0 0 0 0,0 0-1 0 0,2 1 1 0 0,0-1 0 0 0,1 0-1 0 0,1 0 1 0 0,0 0 0 0 0,2 0-1 0 0,0 0 1 0 0,1 0 0 0 0,0-1-1 0 0,2 1 1 0 0,0-2 0 0 0,17 31-1 0 0,-7-22 17 0 0,1-1 0 0 0,2 0 0 0 0,0-2 0 0 0,1 0 0 0 0,1-1-1 0 0,1-1 1 0 0,35 23 0 0 0,-35-29-13 0 0,36 18 1 0 0,-26-16-9 0 0,5 3 5 0 0,131 64 66 0 0,-97-52-67 0 0,201 89 48 0 0,-113-50 27 0 0,307 91 0 0 0,35-56 121 0 0,-82-57-55 0 0,-277-34-117 0 0,271 14 105 0 0,-274-20-103 0 0,39 2 9 0 0,260 18 99 0 0,77-1-16 0 0,-460-26-145 0 0,269-3 44 0 0,2-15-11 0 0,-324 17-39 0 0,72-7 20 0 0,108-23 0 0 0,-137 20-12 0 0,2 1 18 0 0,82-28 0 0 0,-93 23-4 0 0,0-2 0 0 0,41-25 0 0 0,-59 30-6 0 0,-2-1 0 0 0,0-1 0 0 0,0 0 0 0 0,-1-1 0 0 0,27-31 0 0 0,-20 14 22 0 0,-1-2 1 0 0,-1 0-1 0 0,-2-1 1 0 0,20-49-1 0 0,46-151 182 0 0,-78 212-202 0 0,20-63 44 0 0,40-112 67 0 0,-44 135-96 0 0,225-548 255 0 0,-37 190-52 0 0,-203 406-230 0 0,82-144 92 0 0,1-3 19 0 0,-47 77-55 0 0,86-183 122 0 0,-123 247-228 0 0,-1 0 0 0 0,5-30 0 0 0,-7 19-2621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7.2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5 911 13360 0 0,'-5'-4'1882'0'0,"14"2"-1100"0"0,5 0 821 0 0,-10 1-1471 0 0,1 1 1 0 0,-1-1-1 0 0,1 0 0 0 0,-1-1 0 0 0,0 1 1 0 0,0-1-1 0 0,1 1 0 0 0,-1-2 1 0 0,-1 1-1 0 0,8-5 0 0 0,85-70 475 0 0,-35 26-377 0 0,-45 37-152 0 0,0-1 0 0 0,23-28 0 0 0,23-40 66 0 0,-28 36-72 0 0,212-259 92 0 0,-222 279-163 0 0,2 1 1 0 0,34-26 0 0 0,61-35-30 0 0,-110 79 12 0 0,1 1 1 0 0,-1 1-1 0 0,1 0 0 0 0,0 1 0 0 0,1 0 1 0 0,-1 1-1 0 0,1 1 0 0 0,0 0 0 0 0,25-3 1 0 0,-34 6 4 0 0,1 0 0 0 0,0 1 0 0 0,0-1 0 0 0,-1 1 0 0 0,1 0 0 0 0,0 0 0 0 0,-1 1 0 0 0,1-1 0 0 0,-1 1 0 0 0,0 0 0 0 0,1 0 0 0 0,-1 1 0 0 0,0-1 0 0 0,0 1 0 0 0,0 0 1 0 0,-1 0-1 0 0,7 7 0 0 0,3 4-30 0 0,0 1 0 0 0,-2 1 1 0 0,11 17-1 0 0,-21-32 39 0 0,20 33-38 0 0,-2 0 0 0 0,-2 2 0 0 0,-1 0 0 0 0,12 39 0 0 0,28 94-24 0 0,-52-157 61 0 0,1 0 0 0 0,1 0 0 0 0,0 0 0 0 0,0-1 0 0 0,14 18 0 0 0,-15-23 2 0 0,0 0 0 0 0,1 0 0 0 0,0-1-1 0 0,0 0 1 0 0,0 0 0 0 0,0 0-1 0 0,1 0 1 0 0,0-1 0 0 0,0 0 0 0 0,9 3-1 0 0,-11-6 2 0 0,-1 1 0 0 0,1-1 0 0 0,0-1 0 0 0,-1 1 0 0 0,1-1 0 0 0,0 0 0 0 0,0 0 0 0 0,0 0 0 0 0,-1 0 0 0 0,1-1 0 0 0,0 0 0 0 0,-1 0 0 0 0,1 0 0 0 0,0-1 0 0 0,-1 1 0 0 0,0-1 0 0 0,1 0 0 0 0,3-3 0 0 0,3-2 0 0 0,-1 0 1 0 0,0 0-1 0 0,0-1 0 0 0,-1 0 0 0 0,16-17 1 0 0,-14 11 1 0 0,0-1 0 0 0,-2 0 0 0 0,10-17 0 0 0,-9 9 4 0 0,-8 18-6 0 0,0 0 0 0 0,0 0 0 0 0,1 1 1 0 0,-1-1-1 0 0,1 1 0 0 0,0 0 0 0 0,6-7 1 0 0,-7 9 0 0 0,-1 1 1 0 0,1-1-1 0 0,0 1 1 0 0,-1-1-1 0 0,1 1 1 0 0,0 0-1 0 0,0-1 1 0 0,0 1-1 0 0,0 0 1 0 0,3 0-1 0 0,-4 0 1 0 0,0 1 0 0 0,0 0-1 0 0,1 0 1 0 0,-1 0 0 0 0,0 0-1 0 0,0 0 1 0 0,1 1 0 0 0,-1-1 0 0 0,0 0-1 0 0,0 1 1 0 0,0-1 0 0 0,1 0 0 0 0,-1 1-1 0 0,0 0 1 0 0,0-1 0 0 0,0 1 0 0 0,0-1-1 0 0,0 1 1 0 0,0 0 0 0 0,0 0 0 0 0,1 1-1 0 0,2 2 8 0 0,0 0 0 0 0,0 0 0 0 0,0 1 0 0 0,-1-1-1 0 0,1 1 1 0 0,-1 0 0 0 0,0 0 0 0 0,-1 0 0 0 0,4 8-1 0 0,59 163 159 0 0,-21-51 34 0 0,-41-118-180 0 0,1 1 0 0 0,-1-1 0 0 0,1 1 0 0 0,1-1 0 0 0,0 0-1 0 0,0-1 1 0 0,0 1 0 0 0,0-1 0 0 0,1 0 0 0 0,0 0 0 0 0,12 8 0 0 0,-13-11-6 0 0,0 0 0 0 0,-1 0 0 0 0,1-1 0 0 0,0 0 0 0 0,1 0 0 0 0,-1 0 0 0 0,0 0 0 0 0,1-1 1 0 0,-1 0-1 0 0,0 0 0 0 0,1 0 0 0 0,-1-1 0 0 0,1 0 0 0 0,0 0 0 0 0,-1 0 0 0 0,1-1 0 0 0,-1 1 1 0 0,11-4-1 0 0,18-10-2545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7.5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0 12360 0 0,'-6'16'91'0'0,"-1"1"0"0"0,2 0 0 0 0,0 0 0 0 0,2 0 1 0 0,-1 0-1 0 0,2 1 0 0 0,0-1 0 0 0,2 1 0 0 0,1 23 1 0 0,0-26 54 0 0,1 0-1 0 0,1 0 1 0 0,0 0 0 0 0,9 21 0 0 0,-8-26-51 0 0,0 0 0 0 0,1-1 0 0 0,0 1-1 0 0,1-1 1 0 0,0 0 0 0 0,0-1 0 0 0,11 11 0 0 0,-6-8-57 0 0,1 0 0 0 0,1-1 0 0 0,0-1 0 0 0,0 0 0 0 0,1-1 0 0 0,0 0 0 0 0,24 9 0 0 0,-31-14-38 0 0,-5-2-1 0 0,0 0 1 0 0,1 0-1 0 0,-1 0 0 0 0,0 0 1 0 0,0 0-1 0 0,1-1 0 0 0,-1 1 1 0 0,0-1-1 0 0,1 0 1 0 0,-1 1-1 0 0,0-1 0 0 0,5-1 1 0 0,3 0-50 0 0,6-1 8 0 0,-15 2 28 0 0,-1 0 0 0 0,1-1 1 0 0,-1 1-1 0 0,1 0 0 0 0,-1 0 1 0 0,0-1-1 0 0,1 1 0 0 0,-1 0 1 0 0,1-1-1 0 0,-1 1 0 0 0,0 0 1 0 0,1-1-1 0 0,-1 1 0 0 0,0-1 1 0 0,0 1-1 0 0,1-1 1 0 0,-1 1-1 0 0,0 0 0 0 0,0-1 1 0 0,0 1-1 0 0,1-1 0 0 0,-1 1 1 0 0,0-1-1 0 0,0 1 0 0 0,0-1 1 0 0,0 1-1 0 0,0-1 0 0 0,0 0 1 0 0,0-1-8 0 0,0 0 0 0 0,0 1 0 0 0,0-1 0 0 0,0 0 0 0 0,-1 0 0 0 0,1 1 1 0 0,0-1-1 0 0,-1 0 0 0 0,0 0 0 0 0,1 1 0 0 0,-1-1 0 0 0,0 1 0 0 0,0-1 1 0 0,0 0-1 0 0,0 1 0 0 0,0 0 0 0 0,0-1 0 0 0,0 1 0 0 0,0 0 0 0 0,-1-1 1 0 0,1 1-1 0 0,0 0 0 0 0,-1 0 0 0 0,1 0 0 0 0,-1 0 0 0 0,0 0 0 0 0,-2 0 1 0 0,4 0 20 0 0,0 1 0 0 0,-1 0 0 0 0,1 0 0 0 0,0 0 0 0 0,-1 0 0 0 0,1 0 0 0 0,0 0 0 0 0,-1 0 0 0 0,1 0 0 0 0,-1 0 0 0 0,1 0 0 0 0,0 0 0 0 0,-1 1 0 0 0,1-1 0 0 0,0 0 0 0 0,-1 0 0 0 0,1 0 0 0 0,0 0 0 0 0,-1 0 0 0 0,1 1 0 0 0,0-1 0 0 0,0 0 0 0 0,-1 0 0 0 0,1 1 0 0 0,0-1 1 0 0,0 0-1 0 0,-1 0 0 0 0,1 1 0 0 0,0-1 0 0 0,0 0 0 0 0,0 1 0 0 0,-1-1 0 0 0,1 0 0 0 0,0 1 0 0 0,0-1 0 0 0,0 1 0 0 0,-5 7 27 0 0,1 0 0 0 0,-1 1 0 0 0,2-1 0 0 0,-1 1 0 0 0,1 0 0 0 0,1 0 0 0 0,0 1 0 0 0,-2 12 0 0 0,1 7-937 0 0,1 36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7.91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17 768 12456 0 0,'-2'2'10'0'0,"0"1"0"0"0,1 0 1 0 0,-1 0-1 0 0,1-1 1 0 0,-1 1-1 0 0,1 0 1 0 0,0 0-1 0 0,0 0 0 0 0,0 1 1 0 0,0-1-1 0 0,1 0 1 0 0,-1 0-1 0 0,1 0 1 0 0,0 1-1 0 0,0-1 1 0 0,0 4-1 0 0,2 9 138 0 0,5 31-1 0 0,-4-33-93 0 0,-1-3 18 0 0,1 1-1 0 0,1 0 1 0 0,0-1-1 0 0,0 0 1 0 0,1 0 0 0 0,0 0-1 0 0,1-1 1 0 0,1 0-1 0 0,-1 0 1 0 0,2 0-1 0 0,-1-1 1 0 0,1 0-1 0 0,1 0 1 0 0,9 7 0 0 0,-8-8-6 0 0,0-1 0 0 0,1-1 0 0 0,1 0 0 0 0,-1 0 0 0 0,1-1 0 0 0,14 4 0 0 0,-19-7-52 0 0,-1 0-1 0 0,0-1 1 0 0,0 0-1 0 0,1-1 1 0 0,-1 1-1 0 0,1-1 1 0 0,-1 0-1 0 0,0-1 1 0 0,1 1-1 0 0,-1-1 1 0 0,0-1-1 0 0,1 1 1 0 0,-1-1 0 0 0,7-3-1 0 0,-3 1-3 0 0,0-1 0 0 0,-1 0-1 0 0,1-1 1 0 0,-1 0 0 0 0,0 0 0 0 0,-1-1 0 0 0,12-12 0 0 0,15-19 0 0 0,-1-2 1 0 0,-3-1 0 0 0,-1-1-1 0 0,-2-2 1 0 0,38-81 0 0 0,-41 73-8 0 0,35-81 22 0 0,-48 102-16 0 0,-1-1-1 0 0,8-45 1 0 0,15-154 114 0 0,-32 213-85 0 0,-1 0 1 0 0,-1 0-1 0 0,0 0 1 0 0,-2 0-1 0 0,0 0 1 0 0,-7-28-1 0 0,9 46-35 0 0,0 0-1 0 0,0 0 0 0 0,0-1 1 0 0,0 1-1 0 0,0 0 1 0 0,0 0-1 0 0,0 0 0 0 0,0-1 1 0 0,0 1-1 0 0,0 0 0 0 0,0 0 1 0 0,0 0-1 0 0,0-1 1 0 0,0 1-1 0 0,0 0 0 0 0,0 0 1 0 0,-1 0-1 0 0,1-1 0 0 0,0 1 1 0 0,0 0-1 0 0,0 0 1 0 0,0 0-1 0 0,0 0 0 0 0,-1 0 1 0 0,1-1-1 0 0,0 1 1 0 0,0 0-1 0 0,0 0 0 0 0,0 0 1 0 0,-1 0-1 0 0,1 0 0 0 0,0 0 1 0 0,0 0-1 0 0,0 0 1 0 0,-1 0-1 0 0,1 0 0 0 0,0 0 1 0 0,0 0-1 0 0,0 0 1 0 0,-1 0-1 0 0,1 0 0 0 0,0 0 1 0 0,0 0-1 0 0,0 0 0 0 0,-1 0 1 0 0,1 0-1 0 0,-1 1 5 0 0,0 0 0 0 0,0 0-1 0 0,0 0 1 0 0,0 0 0 0 0,0 0-1 0 0,0 0 1 0 0,1 0 0 0 0,-1 0-1 0 0,0 2 1 0 0,-19 36 45 0 0,3 0 1 0 0,1 1-1 0 0,-16 64 0 0 0,12-20 14 0 0,5 0 1 0 0,-7 103-1 0 0,20-121-1031 0 0,12 122 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8.2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12 11448 0 0,'25'-1'4'0'0,"24"-4"0"0"0,12 0 60 0 0,47 5 63 0 0,-14 2 0 0 0,158 2 637 0 0,248 38 271 0 0,-281-27-506 0 0,7 0-14 0 0,-55 1-169 0 0,332 25 675 0 0,-180-13-444 0 0,-11-10-87 0 0,-188-14-318 0 0,7-1-2155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8.5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263 0 12760 0 0,'66'6'233'0'0,"-54"-5"-142"0"0,-1 1 1 0 0,0 0-1 0 0,0 1 1 0 0,0 0-1 0 0,0 1 1 0 0,19 9-1 0 0,-7-1 306 0 0,-2 1 1 0 0,23 17-1 0 0,-29-19-25 0 0,-1 1 0 0 0,26 27 0 0 0,-34-32-277 0 0,0 0 0 0 0,0 1 0 0 0,-1 0 1 0 0,-1 0-1 0 0,1 1 0 0 0,-1-1 0 0 0,6 17 0 0 0,-7-13 1 0 0,0 0 1 0 0,-1 1-1 0 0,0-1 0 0 0,-1 0 1 0 0,0 1-1 0 0,-1-1 0 0 0,-1 0 0 0 0,-2 20 1 0 0,0-16-4 0 0,-1 0 0 0 0,-1 0 0 0 0,0 0 0 0 0,-1-1 0 0 0,-14 27 1 0 0,1-13 18 0 0,0 0 0 0 0,-2-1 0 0 0,-1-1 0 0 0,-1-1 1 0 0,-42 36-1 0 0,-51 35 190 0 0,6-5-100 0 0,-35 33 86 0 0,92-83-2672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29.76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1 345 16479 0 0,'0'11'11'0'0,"-1"4"110"0"0,2-1 0 0 0,0 1 0 0 0,0 0 0 0 0,4 16 0 0 0,-4-27-86 0 0,1 0 0 0 0,-1-1-1 0 0,0 1 1 0 0,1 0 0 0 0,0 0 0 0 0,0-1 0 0 0,0 1 0 0 0,0-1-1 0 0,1 0 1 0 0,-1 0 0 0 0,1 0 0 0 0,0 0 0 0 0,0 0-1 0 0,0 0 1 0 0,0-1 0 0 0,1 1 0 0 0,-1-1 0 0 0,0 0 0 0 0,8 3-1 0 0,-1-1 107 0 0,1 0-1 0 0,0-1 0 0 0,0 0 0 0 0,0-1 1 0 0,0 0-1 0 0,0-1 0 0 0,0 0 0 0 0,18-2 0 0 0,-5-1 184 0 0,0-1 0 0 0,47-14 0 0 0,-56 12-241 0 0,0 0-1 0 0,0-2 1 0 0,0 1 0 0 0,-1-2 0 0 0,0 0 0 0 0,0-1 0 0 0,15-12-1 0 0,-13 8-26 0 0,29-21 152 0 0,70-71-1 0 0,1-10 36 0 0,-100 99-181 0 0,0-1 1 0 0,25-34-1 0 0,-32 39-39 0 0,-2 3 10 0 0,1 1 0 0 0,0 0 0 0 0,1 0 0 0 0,16-11 0 0 0,-11 8 26 0 0,-12 9-47 0 0,1 0 0 0 0,-1 1 1 0 0,1-1-1 0 0,-1 1 0 0 0,5-2 0 0 0,-7 3-7 0 0,1 0 0 0 0,-1 0 1 0 0,1-1-1 0 0,-1 1 0 0 0,1 0 0 0 0,0 0 1 0 0,-1 0-1 0 0,1 0 0 0 0,-1 0 1 0 0,1 0-1 0 0,-1 0 0 0 0,1 0 0 0 0,0 0 1 0 0,-1 0-1 0 0,1 0 0 0 0,-1 0 1 0 0,1 0-1 0 0,-1 1 0 0 0,1-1 0 0 0,-1 0 1 0 0,1 0-1 0 0,0 1 0 0 0,-1-1 1 0 0,0 0-1 0 0,1 0 0 0 0,-1 1 0 0 0,1-1 1 0 0,-1 1-1 0 0,1-1 0 0 0,-1 0 1 0 0,0 1-1 0 0,1-1 0 0 0,0 2 0 0 0,-1-1 19 0 0,0-1-4 0 0,0 10 47 0 0,0 57 22 0 0,-13 100 1 0 0,-17 70 34 0 0,13 8-26 0 0,-15 179 100 0 0,27-381-150 0 0,-19 80 1 0 0,19-103-28 0 0,-2 0 0 0 0,0 0 1 0 0,-2-1-1 0 0,0 0 1 0 0,-22 34-1 0 0,19-37 4 0 0,-1-2 0 0 0,-1 0-1 0 0,-17 15 1 0 0,24-23-17 0 0,-4 3 13 0 0,0 0 1 0 0,-1 0-1 0 0,0-1 1 0 0,-22 11-1 0 0,28-17-10 0 0,0 1 1 0 0,1-1-1 0 0,-1 0 0 0 0,0 0 0 0 0,0-1 0 0 0,0 0 0 0 0,0 0 1 0 0,0 0-1 0 0,0-1 0 0 0,-1 0 0 0 0,1 0 0 0 0,0 0 0 0 0,-9-3 1 0 0,13 3 0 0 0,0-1 1 0 0,0 0-1 0 0,0 0 0 0 0,0 0 1 0 0,0 0-1 0 0,0 0 1 0 0,0 0-1 0 0,0 0 1 0 0,1-1-1 0 0,-1 1 1 0 0,0-1-1 0 0,1 1 1 0 0,0-1-1 0 0,-1 0 1 0 0,1 1-1 0 0,0-1 0 0 0,0 0 1 0 0,0 0-1 0 0,0 0 1 0 0,0 0-1 0 0,-1-4 1 0 0,0 0-371 0 0,1-1 0 0 0,-1 0 1 0 0,1 1-1 0 0,0-12 0 0 0,1 12-886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30.7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1 594 14872 0 0,'1'1'17'0'0,"-1"1"0"0"0,1-1 1 0 0,0 0-1 0 0,0-1 0 0 0,0 1 1 0 0,0 0-1 0 0,0 0 0 0 0,0 0 1 0 0,0 0-1 0 0,1-1 1 0 0,-1 1-1 0 0,0-1 0 0 0,0 1 1 0 0,1-1-1 0 0,0 1 0 0 0,0 0 20 0 0,0-1 0 0 0,-1 1-1 0 0,1 0 1 0 0,0 0-1 0 0,-1-1 1 0 0,1 1-1 0 0,-1 0 1 0 0,3 2-1 0 0,-3-2 10 0 0,0 0 0 0 0,-1 0 0 0 0,1-1 1 0 0,0 1-1 0 0,0 0 0 0 0,0-1 0 0 0,0 1 0 0 0,0-1 0 0 0,0 1 0 0 0,0-1 0 0 0,2 1 0 0 0,-1 0 15 0 0,-1-1 0 0 0,1 0-1 0 0,0 0 1 0 0,0-1-1 0 0,0 1 1 0 0,0 0 0 0 0,0-1-1 0 0,2 0 1 0 0,12-4 42 0 0,-1-1 1 0 0,0 0 0 0 0,-1-1-1 0 0,0-1 1 0 0,0-1 0 0 0,-1 1-1 0 0,21-19 1 0 0,82-85 213 0 0,-105 100-287 0 0,77-77 104 0 0,51-55 82 0 0,-67 49-66 0 0,-46 57-93 0 0,-4 14 0 0 0,-17 19-33 0 0,0 0 0 0 0,0-1-1 0 0,3-5 1 0 0,-7 10-20 0 0,-1 1 0 0 0,0 0 0 0 0,1-1 0 0 0,-1 1 0 0 0,0 0 0 0 0,1-1 0 0 0,-1 1 0 0 0,1 0 0 0 0,-1 0 0 0 0,1-1 0 0 0,-1 1 0 0 0,0 0-1 0 0,1 0 1 0 0,-1 0 0 0 0,1 0 0 0 0,-1-1 0 0 0,1 1 0 0 0,-1 0 0 0 0,1 0 0 0 0,-1 0 0 0 0,1 0 0 0 0,-1 0 0 0 0,1 0 0 0 0,-1 0 0 0 0,1 1 0 0 0,2-1 28 0 0,2 15 146 0 0,-1-2-114 0 0,12 68 62 0 0,19 72 62 0 0,-23-114-129 0 0,2 0 0 0 0,1-1 0 0 0,2-1 0 0 0,2-1 0 0 0,2-1 0 0 0,47 64 0 0 0,-4-28-2431 0 0,-64-71 2372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0.8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631 0 13768 0 0,'0'18'39'0'0,"0"-5"45"0"0,0 0 0 0 0,-1-1 0 0 0,-3 18 1 0 0,-8 27 70 0 0,-2-1 0 0 0,-3 0 1 0 0,-1-2-1 0 0,-36 72 1 0 0,3-32 203 0 0,-88 123 1 0 0,-83 74 166 0 0,124-164-2364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44.2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0 431 11352 0 0,'0'4'232'0'0,"2"10"152"0"0,0 0 0 0 0,1 0 0 0 0,7 25 0 0 0,-9-37-312 0 0,1 0 0 0 0,-1 0 0 0 0,0 0 0 0 0,1 0 1 0 0,-1 0-1 0 0,1 0 0 0 0,-1 0 0 0 0,1-1 0 0 0,0 1 1 0 0,0-1-1 0 0,0 1 0 0 0,4 1 0 0 0,-2 0 10 0 0,0-1 0 0 0,0 0 0 0 0,0 0-1 0 0,0-1 1 0 0,8 3 0 0 0,-4-3 3 0 0,0 0 1 0 0,-1 0 0 0 0,1 0-1 0 0,0-1 1 0 0,0-1-1 0 0,0 1 1 0 0,0-1-1 0 0,0-1 1 0 0,13-3 0 0 0,-11 2-25 0 0,-1-1 1 0 0,0 0-1 0 0,0-1 1 0 0,0 0-1 0 0,0-1 1 0 0,13-10-1 0 0,-7 2 5 0 0,0 0 0 0 0,19-24 0 0 0,22-36 90 0 0,-50 65-129 0 0,60-75 120 0 0,18-27 109 0 0,-72 93-165 0 0,0-1 1 0 0,-2-1 0 0 0,0 1-1 0 0,9-27 1 0 0,-10 8 296 0 0,-10 38-382 0 0,1 0 0 0 0,0 0 0 0 0,0 0 1 0 0,0 0-1 0 0,0 1 0 0 0,0-1 0 0 0,0 0 1 0 0,0 0-1 0 0,0 0 0 0 0,-1 0 0 0 0,1 0 1 0 0,0 0-1 0 0,0 0 0 0 0,0 0 0 0 0,0 0 0 0 0,0 0 1 0 0,0 0-1 0 0,-1 0 0 0 0,1 0 0 0 0,0 0 1 0 0,0 0-1 0 0,0 0 0 0 0,0 0 0 0 0,0 0 1 0 0,-1 0-1 0 0,1 0 0 0 0,0 0 0 0 0,0 0 0 0 0,0 0 1 0 0,0 0-1 0 0,0 0 0 0 0,0 0 0 0 0,-1 0 1 0 0,1 0-1 0 0,0 0 0 0 0,0 0 0 0 0,0 0 0 0 0,0 0 1 0 0,0 0-1 0 0,0 0 0 0 0,-1 0 0 0 0,1-1 1 0 0,0 1-1 0 0,0 0 0 0 0,0 0 0 0 0,0 0 1 0 0,0 0-1 0 0,0 0 0 0 0,0 0 0 0 0,0-1 0 0 0,0 1 1 0 0,0 0-1 0 0,0 0 0 0 0,0 0 0 0 0,0 0 1 0 0,0 0-1 0 0,0 0 0 0 0,0-1 0 0 0,0 1 1 0 0,0 0-1 0 0,0 0 0 0 0,0 0 0 0 0,0-1 0 0 0,-103 91 206 0 0,85-73-157 0 0,1 2 0 0 0,2 0 0 0 0,-23 33 0 0 0,33-43-26 0 0,1 0 0 0 0,0 1-1 0 0,0-1 1 0 0,1 1-1 0 0,0 0 1 0 0,0 0 0 0 0,1 0-1 0 0,1 0 1 0 0,0 0-1 0 0,0 1 1 0 0,1-1 0 0 0,0 0-1 0 0,1 1 1 0 0,0-1-1 0 0,0 0 1 0 0,2 0 0 0 0,-1 0-1 0 0,7 17 1 0 0,-4-15 1 0 0,0 0 0 0 0,1 0 0 0 0,0-1 0 0 0,1 0 0 0 0,0 0 0 0 0,1-1 0 0 0,0 0 0 0 0,0 0 0 0 0,1 0 0 0 0,1-1 0 0 0,-1-1 0 0 0,1 0 0 0 0,1 0 0 0 0,17 9 0 0 0,-6-6 51 0 0,47 15 1 0 0,29 1 59 0 0,-76-21-111 0 0,13 2 27 0 0,1-1-1 0 0,-1-2 0 0 0,43 1 0 0 0,107-12 130 0 0,-147 3-137 0 0,0-2 1 0 0,0-1-1 0 0,38-13 0 0 0,6-7-2510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44.5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311 0 12760 0 0,'-42'21'-12'0'0,"28"-14"34"0"0,-1 1 1 0 0,-18 12 0 0 0,20-10 60 0 0,0 1 0 0 0,2 0 0 0 0,-1 1 0 0 0,1 1 0 0 0,1-1 0 0 0,0 2 0 0 0,1-1 0 0 0,-10 20 0 0 0,5-4 65 0 0,1 1 0 0 0,1 0 0 0 0,-9 37 1 0 0,9-16 147 0 0,2 1 1 0 0,2-1-1 0 0,0 57 1 0 0,14 153 719 0 0,3-180-603 0 0,36 145 0 0 0,50 66 270 0 0,-71-232-571 0 0,3-2-1 0 0,2-1 0 0 0,3-2 1 0 0,3 0-1 0 0,44 53 0 0 0,8-8-2276 0 0,-87-100 2165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57.1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1369 4788 9440 0 0,'-109'-47'25'0'0,"4"3"127"0"0,-94-61 391 0 0,159 81-234 0 0,1-3 0 0 0,-64-55-1 0 0,29 11-30 0 0,4-2 0 0 0,-72-98 0 0 0,103 115-241 0 0,1-2 1 0 0,-33-73 0 0 0,-45-132 1 0 0,69 138-35 0 0,-51-217 0 0 0,43 52-4 0 0,34 80 0 0 0,19 149 0 0 0,7-92 0 0 0,11 37-13 0 0,31-116 0 0 0,-22 137-8 0 0,48-118 0 0 0,60-87-65 0 0,-94 222 30 0 0,3 3 0 0 0,77-105 0 0 0,4 28-182 0 0,145-138-1 0 0,-203 228 100 0 0,2 4-1 0 0,3 2 1 0 0,2 4-1 0 0,110-61 1 0 0,142-46-305 0 0,-234 123 314 0 0,161-42 0 0 0,23 19 6 0 0,8 23 78 0 0,17 21 11 0 0,3 21 32 0 0,297 65 11 0 0,-199 20 28 0 0,-293-60-3 0 0,171 76 0 0 0,-186-63 16 0 0,129 84-1 0 0,-163-88-16 0 0,-2 2 0 0 0,-2 3-1 0 0,51 55 1 0 0,99 141 86 0 0,-178-208-100 0 0,13 17 26 0 0,49 81 0 0 0,-6 31 22 0 0,-58-113-41 0 0,17 38 56 0 0,-4 2 1 0 0,-4 1-1 0 0,-4 1 0 0 0,32 178 1 0 0,-59-258-76 0 0,23 175 181 0 0,-20-139-71 0 0,-4 95 0 0 0,-21 55 130 0 0,12-153-160 0 0,-1 0 1 0 0,-22 63-1 0 0,2-33 35 0 0,-3-1-1 0 0,-3-1 1 0 0,-3-2 0 0 0,-3-2-1 0 0,-4-2 1 0 0,-79 92-1 0 0,51-79 158 0 0,-3-4 0 0 0,-4-4 0 0 0,-144 101 0 0 0,223-171-274 0 0,-170 113 387 0 0,-8-10-7 0 0,-234 76 444 0 0,-17-41 23 0 0,-20-36-92 0 0,302-80-431 0 0,-160 4 0 0 0,248-25-234 0 0,0-2-1 0 0,0-3 0 0 0,0-3 0 0 0,-59-14 0 0 0,93 14-50 0 0,1-1 0 0 0,0-2 1 0 0,-25-12-1 0 0,34 14-9 0 0,1-2-1 0 0,0 0 1 0 0,0-1-1 0 0,1 0 1 0 0,-19-18-1 0 0,-10-21-2233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57.55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1 365 14568 0 0,'0'8'-1'0'0,"1"0"1"0"0,1 0 0 0 0,-1 0 0 0 0,5 12 0 0 0,-2-3 18 0 0,31 151 414 0 0,-31-128-210 0 0,-2 62 1 0 0,-2-67-124 0 0,-19 216 1008 0 0,13-200-868 0 0,-5 31 77 0 0,-3 38 204 0 0,14-112-471 0 0,0 0 0 0 0,0 0-1 0 0,1 0 1 0 0,0 0 0 0 0,4 12-1 0 0,-5-19-43 0 0,0-1 0 0 0,0 1 0 0 0,1 0 0 0 0,-1-1 0 0 0,0 1 0 0 0,0-1 0 0 0,0 1 0 0 0,1-1 0 0 0,-1 1 0 0 0,0 0 0 0 0,1-1 0 0 0,-1 1 0 0 0,0-1 0 0 0,1 1 0 0 0,-1-1 0 0 0,1 0 0 0 0,-1 1 0 0 0,1-1 0 0 0,-1 1 0 0 0,1-1 0 0 0,-1 0 0 0 0,1 1 0 0 0,-1-1 0 0 0,1 0 0 0 0,-1 0 0 0 0,1 1 0 0 0,0-1 0 0 0,-1 0 0 0 0,1 0 0 0 0,-1 0 0 0 0,1 0 0 0 0,0 0 0 0 0,-1 0 0 0 0,1 0 0 0 0,0 0 0 0 0,-1 0 0 0 0,1 0 0 0 0,-1 0 0 0 0,1 0 0 0 0,0 0 0 0 0,-1 0 0 0 0,1-1 0 0 0,0 1 0 0 0,3-2 12 0 0,0-1 1 0 0,0 1-1 0 0,-1 0 0 0 0,1-1 1 0 0,3-3-1 0 0,-3 3-1 0 0,8-9 12 0 0,0 0 0 0 0,0 0-1 0 0,-1-1 1 0 0,-1-1 0 0 0,13-20-1 0 0,-8 11-7 0 0,69-122 92 0 0,-14-8-23 0 0,-65 143-84 0 0,24-50 75 0 0,61-95 0 0 0,57-43 106 0 0,-61 97 21 0 0,171-156 0 0 0,-223 229-143 0 0,62-41 0 0 0,-44 31-2472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58.07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150 573 15880 0 0,'-8'166'321'0'0,"8"-155"-148"0"0,-1 0 1 0 0,0 0-1 0 0,0 0 1 0 0,-1 0-1 0 0,-1 0 1 0 0,0-1-1 0 0,0 1 1 0 0,-9 17-1 0 0,10-26-99 0 0,1 0 0 0 0,-1 0-1 0 0,1 0 1 0 0,-1-1 0 0 0,0 1-1 0 0,0 0 1 0 0,0-1 0 0 0,0 0-1 0 0,0 1 1 0 0,0-1 0 0 0,0 0 0 0 0,0 0-1 0 0,0 0 1 0 0,0 0 0 0 0,-1-1-1 0 0,1 1 1 0 0,-5 0 0 0 0,6-1-58 0 0,-1 0 0 0 0,1-1 0 0 0,0 1 0 0 0,0 0 0 0 0,-1-1 0 0 0,1 1 0 0 0,0-1 0 0 0,0 1 0 0 0,0-1 0 0 0,0 0 0 0 0,0 1 0 0 0,0-1 0 0 0,0 0 0 0 0,0 0 0 0 0,0 0 0 0 0,0 0 0 0 0,0 0 0 0 0,-1-1 1 0 0,-12-21 131 0 0,12 18-113 0 0,-4-4 5 0 0,1-1 1 0 0,0 0-1 0 0,1 0 1 0 0,0 0-1 0 0,1-1 1 0 0,0 0-1 0 0,0 1 1 0 0,1-1 0 0 0,1 0-1 0 0,0 0 1 0 0,0 0-1 0 0,1 0 1 0 0,1 0-1 0 0,3-22 1 0 0,1 13-8 0 0,1 1 1 0 0,0-1 0 0 0,1 1 0 0 0,2 1-1 0 0,0-1 1 0 0,0 2 0 0 0,14-20 0 0 0,94-110 113 0 0,-90 115-112 0 0,135-142-4 0 0,-144 157-30 0 0,2 1 1 0 0,0 0-1 0 0,1 2 1 0 0,1 0-1 0 0,0 2 1 0 0,0 0-1 0 0,32-11 0 0 0,-47 21-9 0 0,0 0 0 0 0,0 0 0 0 0,0 0 0 0 0,1 1-1 0 0,-1 0 1 0 0,0 1 0 0 0,1-1 0 0 0,-1 1 0 0 0,1 1-1 0 0,-1 0 1 0 0,0 0 0 0 0,1 0 0 0 0,-1 1 0 0 0,0 0 0 0 0,0 0-1 0 0,0 1 1 0 0,0 0 0 0 0,0 0 0 0 0,-1 0 0 0 0,1 1-1 0 0,-1 0 1 0 0,0 0 0 0 0,0 1 0 0 0,-1 0 0 0 0,1 0-1 0 0,-1 0 1 0 0,5 7 0 0 0,-1 0-24 0 0,0 1 1 0 0,-1 0-1 0 0,-1 1 0 0 0,0-1 1 0 0,0 2-1 0 0,-2-1 0 0 0,8 27 0 0 0,-6-9-33 0 0,-2-1-1 0 0,4 57 0 0 0,-11 21-90 0 0,0-34 51 0 0,1-59 77 0 0,1-12 23 0 0,-1 1 1 0 0,1-1-1 0 0,0 0 0 0 0,0 0 0 0 0,1 0 0 0 0,-1 0 0 0 0,1 0 0 0 0,0 0 0 0 0,0 0 1 0 0,3 8-1 0 0,-4-12 5 0 0,0 0 0 0 0,0 0 0 0 0,0 0 0 0 0,0 1 0 0 0,1-1 0 0 0,-1 0 0 0 0,0 0 0 0 0,0 0 0 0 0,0 0 0 0 0,0 1 0 0 0,0-1 0 0 0,1 0 0 0 0,-1 0 0 0 0,0 0 0 0 0,0 0 0 0 0,0 0 0 0 0,0 0-1 0 0,1 0 1 0 0,-1 0 0 0 0,0 0 0 0 0,0 0 0 0 0,0 0 0 0 0,1 1 0 0 0,-1-1 0 0 0,0 0 0 0 0,0 0 0 0 0,0 0 0 0 0,1 0 0 0 0,-1 0 0 0 0,0-1 0 0 0,0 1 0 0 0,0 0 0 0 0,1 0 0 0 0,-1 0 0 0 0,0 0 0 0 0,0 0 0 0 0,0 0 0 0 0,0 0 0 0 0,1 0 0 0 0,-1 0 0 0 0,0 0 0 0 0,0-1 0 0 0,0 1 0 0 0,0 0 0 0 0,1 0 0 0 0,-1 0 0 0 0,0 0 0 0 0,0 0 0 0 0,0-1 0 0 0,0 1 0 0 0,0 0 0 0 0,0 0 0 0 0,0 0 0 0 0,0 0 0 0 0,1-1 0 0 0,-1 1 0 0 0,0 0 0 0 0,0 0 0 0 0,0-1 0 0 0,7-16 8 0 0,-5 11-1 0 0,4-4 1 0 0,1 0 0 0 0,0 1 0 0 0,11-12 0 0 0,1-1 10 0 0,1-3 34 0 0,42-37 1 0 0,-32 31-7 0 0,-19 19-20 0 0,1 1 0 0 0,0 0 1 0 0,21-15-1 0 0,-21 19-3 0 0,0 0 1 0 0,1 0-1 0 0,-1 1 1 0 0,1 1-1 0 0,1 0 1 0 0,-1 1 0 0 0,1 1-1 0 0,0 0 1 0 0,16-2-1 0 0,-20 5-1 0 0,0-1 0 0 0,0 1 0 0 0,0 1 0 0 0,0 0 0 0 0,0 1 0 0 0,0 0 0 0 0,0 0 0 0 0,-1 1 0 0 0,1 0 0 0 0,-1 1 0 0 0,0 0-1 0 0,0 0 1 0 0,15 10 0 0 0,-11-3 15 0 0,0-1 0 0 0,-1 2 0 0 0,0 0 0 0 0,0 0 0 0 0,-2 1 0 0 0,15 22 0 0 0,-14-18 6 0 0,-2 0-1 0 0,0 0 1 0 0,-1 1-1 0 0,0-1 1 0 0,-2 2-1 0 0,7 27 1 0 0,11 115 234 0 0,-14-84-125 0 0,-7-54-66 0 0,7 22 0 0 0,-2-22-2748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58.4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451 1 16575 0 0,'-3'1'0'0'0,"0"1"-1"0"0,0-1 1 0 0,0 0-1 0 0,0 0 1 0 0,0 0-1 0 0,0 0 1 0 0,0-1-1 0 0,-1 1 1 0 0,-2 0-1 0 0,-8 0 69 0 0,3 2 88 0 0,-1 0-1 0 0,1 0 1 0 0,0 1 0 0 0,-1 0-1 0 0,2 1 1 0 0,-14 8-1 0 0,7-2 357 0 0,1 0 0 0 0,0 2 0 0 0,1 0 0 0 0,0 0 0 0 0,1 2 0 0 0,-21 26 0 0 0,34-38-459 0 0,-1-1-1 0 0,1 0 1 0 0,-1 1-1 0 0,1 0 0 0 0,0-1 1 0 0,0 1-1 0 0,0-1 1 0 0,0 1-1 0 0,1 0 1 0 0,-1 0-1 0 0,1-1 0 0 0,-1 1 1 0 0,1 0-1 0 0,0 0 1 0 0,1 4-1 0 0,0 1 46 0 0,1 0 0 0 0,0 0 0 0 0,1-1 1 0 0,4 10-1 0 0,2 5-29 0 0,1 5 9 0 0,53 127 112 0 0,-54-134-179 0 0,-1 1-1 0 0,-1 0 1 0 0,-1 0 0 0 0,-1 1-1 0 0,0 0 1 0 0,-2 0 0 0 0,0 0-1 0 0,-1 25 1 0 0,-3-32-11 0 0,1 0 0 0 0,-2-1 0 0 0,0 1 0 0 0,-1-1 0 0 0,0 1-1 0 0,-1-1 1 0 0,-1 0 0 0 0,0 0 0 0 0,-1-1 0 0 0,0 1 0 0 0,-1-1 0 0 0,-1-1 0 0 0,-9 14 0 0 0,5-13-4 0 0,-1 0 1 0 0,0 0-1 0 0,-1-1 0 0 0,-1-1 1 0 0,-18 12-1 0 0,24-18 34 0 0,1-1 0 0 0,-1 1 0 0 0,0-2 0 0 0,0 1 0 0 0,0-1 0 0 0,-13 2 0 0 0,-1-1-1615 0 0,-27 2 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58.7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1059 15880 0 0,'49'-2'121'0'0,"0"-2"1"0"0,68-13 0 0 0,87-33 379 0 0,-148 33-215 0 0,0-3 0 0 0,-2-1 0 0 0,80-46 0 0 0,-60 24 77 0 0,120-95-1 0 0,-165 113-275 0 0,-1-1-1 0 0,-1-1 0 0 0,-2-1 0 0 0,0-2 0 0 0,-2 0 0 0 0,-2-2 0 0 0,0 0 0 0 0,-2-1 1 0 0,15-38-1 0 0,-24 48-9 0 0,-1 0 0 0 0,-1-1 0 0 0,-1 1 0 0 0,8-47 0 0 0,-15 64-58 0 0,0-1 1 0 0,0 1-1 0 0,0-1 1 0 0,-1 1-1 0 0,0-1 0 0 0,0 1 1 0 0,0-1-1 0 0,-1 1 1 0 0,0 0-1 0 0,0-1 0 0 0,-1 1 1 0 0,0 0-1 0 0,0 1 1 0 0,0-1-1 0 0,-1 0 0 0 0,0 1 1 0 0,-7-9-1 0 0,5 8 1 0 0,0 1-1 0 0,0-1 0 0 0,-1 1 1 0 0,0 0-1 0 0,1 0 0 0 0,-2 1 1 0 0,1 0-1 0 0,0 0 0 0 0,-1 1 1 0 0,0 0-1 0 0,0 0 0 0 0,0 0 1 0 0,-12-1-1 0 0,-5 2 29 0 0,1 1-1 0 0,-1 1 1 0 0,0 1-1 0 0,1 1 1 0 0,-42 9-1 0 0,35-5-10 0 0,1 2-1 0 0,0 1 1 0 0,1 2-1 0 0,0 1 1 0 0,0 1-1 0 0,1 1 0 0 0,1 1 1 0 0,-47 37-1 0 0,41-26 5 0 0,1 2-1 0 0,1 2 0 0 0,1 1 0 0 0,-49 68 1 0 0,68-84-24 0 0,1 2 0 0 0,0-1 1 0 0,1 1-1 0 0,1 0 0 0 0,1 1 1 0 0,1 0-1 0 0,0 0 0 0 0,-4 23 0 0 0,8-27-2 0 0,1 0 0 0 0,0 0 0 0 0,0 0 0 0 0,2 0 0 0 0,0 0 0 0 0,0 0 0 0 0,1 0 0 0 0,1-1 0 0 0,1 1 0 0 0,0-1-1 0 0,10 25 1 0 0,-3-16 7 0 0,1 0 0 0 0,0-1 0 0 0,2-1 0 0 0,0 0 0 0 0,21 22 0 0 0,-12-18 15 0 0,2-1 1 0 0,0-1-1 0 0,38 25 0 0 0,-14-15 15 0 0,2-4 0 0 0,1-1 0 0 0,2-2 1 0 0,65 19-1 0 0,-15-12 85 0 0,172 28 1 0 0,110-7 85 0 0,-383-53-221 0 0,339 38 148 0 0,2-19-12 0 0,-146-20-2942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12.7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2059 408 12256 0 0,'4'48'179'0'0,"-4"62"0"0"0,0-102-131 0 0,-2 10 96 0 0,0 1 0 0 0,-1-1 0 0 0,-1 0 0 0 0,-9 27 0 0 0,12-41-110 0 0,-5 11 110 0 0,0 0 0 0 0,0 0 0 0 0,-1-1 0 0 0,-1 0 0 0 0,-1 0 0 0 0,-15 19 0 0 0,-4 0 336 0 0,-39 35 1 0 0,53-55-314 0 0,-1-1 0 0 0,0 0 1 0 0,0-1-1 0 0,-20 11 0 0 0,26-18-95 0 0,0 1 1 0 0,-1-1-1 0 0,1 0 1 0 0,-1-1-1 0 0,0 0 0 0 0,0-1 1 0 0,0 0-1 0 0,-1-1 0 0 0,-12 1 1 0 0,1-3 18 0 0,-1-1 0 0 0,1-1 0 0 0,0-1 1 0 0,1 0-1 0 0,-38-14 0 0 0,-99-51 215 0 0,127 54-262 0 0,9 4 3 0 0,-1-1-1 0 0,2-1 1 0 0,-35-26 0 0 0,50 34-39 0 0,-64-55 81 0 0,59 50-65 0 0,1-2-1 0 0,-1 1 1 0 0,-15-25 0 0 0,9 6 35 0 0,-20-49 0 0 0,-6-34 38 0 0,17 43-62 0 0,17 46-22 0 0,-9-25 28 0 0,-2 1-1 0 0,-38-65 1 0 0,49 101-28 0 0,0 0 0 0 0,-1 0 0 0 0,-20-18 0 0 0,11 12 6 0 0,9 8-11 0 0,0 2 1 0 0,-1-1-1 0 0,1 1 0 0 0,-2 0 1 0 0,-12-6-1 0 0,15 10-4 0 0,1 0 0 0 0,-1 1-1 0 0,0 0 1 0 0,0 0 0 0 0,0 1 0 0 0,0 0-1 0 0,-1 0 1 0 0,-11 0 0 0 0,1 3 0 0 0,0 0 0 0 0,0 2 0 0 0,0 0 1 0 0,-25 7-1 0 0,-74 31 15 0 0,95-30-12 0 0,1 0 1 0 0,0 1-1 0 0,-42 31 0 0 0,36-20 5 0 0,1 1-1 0 0,-28 30 1 0 0,44-40-3 0 0,0 0-1 0 0,1 0 1 0 0,-11 20 0 0 0,16-24-1 0 0,1 0 1 0 0,1 0-1 0 0,0 0 0 0 0,0 0 1 0 0,1 1-1 0 0,-3 14 0 0 0,5-20-2 0 0,1 0-1 0 0,0 1 0 0 0,0-1 1 0 0,0 0-1 0 0,1 0 1 0 0,-1 1-1 0 0,1-1 1 0 0,1 0-1 0 0,-1 0 1 0 0,1 0-1 0 0,-1 0 0 0 0,2 0 1 0 0,-1 0-1 0 0,0-1 1 0 0,1 1-1 0 0,0-1 1 0 0,5 7-1 0 0,2 0 9 0 0,0 0-1 0 0,1-1 1 0 0,0-1 0 0 0,1 1-1 0 0,12 6 1 0 0,-2-2 15 0 0,1-1-1 0 0,40 16 1 0 0,54 13 57 0 0,-77-32-57 0 0,2 0 0 0 0,47 3-1 0 0,1 0 9 0 0,-34-4 18 0 0,0-2-1 0 0,87-2 1 0 0,-44-12-2501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8:13.8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203 183 10848 0 0,'-3'-4'135'0'0,"-1"1"0"0"0,0-1 0 0 0,0 1 0 0 0,-6-4 0 0 0,7 5 18 0 0,1 1-1 0 0,-1 0 1 0 0,0 0-1 0 0,1 1 1 0 0,-1-1-1 0 0,0 1 0 0 0,1-1 1 0 0,-1 1-1 0 0,-5 0 1 0 0,-4 0 321 0 0,0-1 0 0 0,0-1 0 0 0,-22-5 0 0 0,29 6-386 0 0,1-1 0 0 0,-1 0 1 0 0,1-1-1 0 0,0 1 0 0 0,0-1 1 0 0,0 0-1 0 0,0 0 0 0 0,0 0 1 0 0,-3-4-1 0 0,-6-5 205 0 0,11 10-245 0 0,0-1 1 0 0,0 1 0 0 0,0-1 0 0 0,1 0-1 0 0,-1 1 1 0 0,1-1 0 0 0,0 0 0 0 0,0 0-1 0 0,0 0 1 0 0,0 0 0 0 0,1 0 0 0 0,-1 0-1 0 0,1 0 1 0 0,-1 0 0 0 0,1 0 0 0 0,0 0-1 0 0,0 0 1 0 0,1 0 0 0 0,-1 0 0 0 0,2-5-1 0 0,-1 6-18 0 0,1 0-1 0 0,-1 0 1 0 0,1 0 0 0 0,0 0-1 0 0,0 0 1 0 0,-1 0-1 0 0,1 0 1 0 0,1 0-1 0 0,-1 1 1 0 0,0-1-1 0 0,0 1 1 0 0,4-2-1 0 0,-3 1 2 0 0,1 0-5 0 0,1 1 1 0 0,-1-1-1 0 0,0 0 0 0 0,1 1 1 0 0,0 0-1 0 0,-1 0 0 0 0,1 0 0 0 0,0 1 1 0 0,-1 0-1 0 0,1-1 0 0 0,0 2 1 0 0,5 0-1 0 0,5 1 47 0 0,0 0 0 0 0,20 8 0 0 0,-15-3 4 0 0,-1 1-1 0 0,0 1 1 0 0,-1 1-1 0 0,0 0 1 0 0,23 19-1 0 0,-23-16 8 0 0,-1 2 1 0 0,0 0-1 0 0,-1 1 0 0 0,21 26 0 0 0,-14-11 110 0 0,34 59-1 0 0,-48-73-135 0 0,0 1 0 0 0,-1 1 1 0 0,-2-1-1 0 0,0 1 0 0 0,0 0 0 0 0,-2 0 0 0 0,0 1 1 0 0,-2-1-1 0 0,1 32 0 0 0,-3-26-14 0 0,-2-1 0 0 0,0 0 1 0 0,-2 1-1 0 0,-1-1 0 0 0,0-1 1 0 0,-2 1-1 0 0,-13 30 0 0 0,0-12 6 0 0,-1-1 1 0 0,-2-1-1 0 0,-2 0 1 0 0,-37 44-1 0 0,0-10-2565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01.5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3351 97 12160 0 0,'-482'18'859'0'0,"-3"-42"342"0"0,407 19-1116 0 0,-256-18 499 0 0,-115-7-81 0 0,-428-3 211 0 0,733 33-610 0 0,-148 19-1 0 0,243-11-514 0 0,-90 27 0 0 0,118-28-743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8.1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555 1 9536 0 0,'-42'15'-1'0'0,"23"-9"53"0"0,-28 14 1 0 0,41-16-32 0 0,-23 11 133 0 0,-32 12 0 0 0,18-7 138 0 0,31-14-161 0 0,0 0 0 0 0,0-2 0 0 0,-24 8 0 0 0,-3-3 93 0 0,20-4 1 0 0,-28 4 1 0 0,39-8-170 0 0,1 1 0 0 0,-1 0 1 0 0,-7 3-1 0 0,9-3-8 0 0,0 0-1 0 0,-1-1 0 0 0,1 1 1 0 0,-10 0-1 0 0,7-2 3 0 0,7 0-36 0 0,1 0-1 0 0,0-1 0 0 0,0 1 1 0 0,0 0-1 0 0,-1 0 0 0 0,1 0 1 0 0,0 0-1 0 0,0 1 0 0 0,-1-1 1 0 0,1 0-1 0 0,0 0 1 0 0,0 1-1 0 0,0-1 0 0 0,0 1 1 0 0,0-1-1 0 0,-1 1 0 0 0,1-1 1 0 0,0 1-1 0 0,0 0 0 0 0,0-1 1 0 0,0 1-1 0 0,1 0 1 0 0,-3 1-1 0 0,-6 5 330 0 0,7-5-269 0 0,1-2-70 0 0,1 0 0 0 0,0 0-1 0 0,0 0 1 0 0,0 0 0 0 0,0 0 0 0 0,0 0-1 0 0,-1 1 1 0 0,1-1 0 0 0,0 0 0 0 0,0 0-1 0 0,0 0 1 0 0,0 0 0 0 0,0 1 0 0 0,0-1-1 0 0,0 0 1 0 0,0 0 0 0 0,0 0 0 0 0,0 1-1 0 0,-1-1 1 0 0,1 0 0 0 0,0 0 0 0 0,0 0-1 0 0,0 1 1 0 0,0-1 0 0 0,0 0 0 0 0,0 0-1 0 0,0 0 1 0 0,1 1 0 0 0,-1-1 0 0 0,0 0-1 0 0,0 0 1 0 0,0 0 0 0 0,0 0 0 0 0,0 1-1 0 0,0-1 1 0 0,0 0 0 0 0,25 97 226 0 0,2 4-60 0 0,-27-100-168 0 0,33 200 461 0 0,-28-157-304 0 0,-2 0 0 0 0,-4 69-1 0 0,-43 195 364 0 0,41-289-479 0 0,0 0 0 0 0,1 1 0 0 0,2-1 0 0 0,0 1 0 0 0,0-1 0 0 0,2 1 1 0 0,1-1-1 0 0,5 23 0 0 0,-4-28-17 0 0,0-1 1 0 0,2 1-1 0 0,-1-1 1 0 0,2 0-1 0 0,-1 0 0 0 0,2 0 1 0 0,0-1-1 0 0,0-1 1 0 0,1 1-1 0 0,1-1 0 0 0,18 16 1 0 0,-1-5 16 0 0,1-2 0 0 0,1-1 0 0 0,1-1 1 0 0,61 26-1 0 0,-74-37-30 0 0,0 0 1 0 0,1-2-1 0 0,0 0 0 0 0,0 0 1 0 0,0-2-1 0 0,28 2 0 0 0,-34-4-6 0 0,23 2 11 0 0,1-1 0 0 0,-1-2 0 0 0,61-8 0 0 0,1-12-1974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1.21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343 14 13672 0 0,'-1'3'0'0'0,"-19"87"49"0"0,14-71-1 0 0,0 1 1 0 0,-14 26-1 0 0,-3-1 269 0 0,-41 59-1 0 0,44-77 91 0 0,0-1 0 0 0,-2-1-1 0 0,-30 27 1 0 0,43-43-128 0 0,-18 11 0 0 0,24-18-201 0 0,0-1-1 0 0,0 1 0 0 0,0 0 1 0 0,0-1-1 0 0,0 0 1 0 0,-1 1-1 0 0,1-1 0 0 0,0-1 1 0 0,-1 1-1 0 0,-5 0 0 0 0,9-1-63 0 0,-1 0-1 0 0,0 0 0 0 0,1-1 0 0 0,-1 1 0 0 0,1 0 0 0 0,-1-1 0 0 0,1 1 0 0 0,-1-1 0 0 0,1 1 0 0 0,-1-1 0 0 0,1 1 0 0 0,0-1 0 0 0,-1 1 0 0 0,1-1 0 0 0,0 1 0 0 0,-1-1 1 0 0,1 1-1 0 0,0-1 0 0 0,-1 1 0 0 0,1-1 0 0 0,0 0 0 0 0,0 1 0 0 0,0-1 0 0 0,0 0 0 0 0,0 1 0 0 0,0-1 0 0 0,0 0 0 0 0,0 1 0 0 0,0-1 0 0 0,0-2 21 0 0,-1-2 4 0 0,0-1-1 0 0,1 0 1 0 0,0 0 0 0 0,0 0 0 0 0,1 0-1 0 0,-1 0 1 0 0,1 1 0 0 0,3-9 0 0 0,1-2 43 0 0,12-25 0 0 0,-11 29-26 0 0,1 0-1 0 0,16-20 0 0 0,1-3 23 0 0,-3 3-19 0 0,2 2 0 0 0,1 1-1 0 0,2 1 1 0 0,39-35-1 0 0,-52 51-38 0 0,2 0 0 0 0,0 1 0 0 0,0 0 0 0 0,1 1-1 0 0,0 1 1 0 0,0 0 0 0 0,1 1 0 0 0,29-9 0 0 0,-40 16-14 0 0,0-1 0 0 0,0 1 1 0 0,0 0-1 0 0,1 0 0 0 0,-1 1 0 0 0,0-1 1 0 0,1 1-1 0 0,-1 1 0 0 0,0-1 1 0 0,1 1-1 0 0,-1 1 0 0 0,0-1 0 0 0,0 1 1 0 0,0 0-1 0 0,0 0 0 0 0,0 0 1 0 0,-1 1-1 0 0,1 0 0 0 0,-1 0 0 0 0,1 1 1 0 0,-1 0-1 0 0,0 0 0 0 0,0 0 0 0 0,-1 0 1 0 0,7 7-1 0 0,-2 2 6 0 0,-1-1 0 0 0,1 1 0 0 0,-2 1 0 0 0,10 22 0 0 0,16 62 33 0 0,-26-73-38 0 0,-2 1 1 0 0,-1-1-1 0 0,2 35 0 0 0,-7 79 10 0 0,0-126-14 0 0,-1-1-1 0 0,0 1 1 0 0,-5 19-1 0 0,5-25 1 0 0,-1 0-1 0 0,0-1 0 0 0,0 1 0 0 0,0-1 0 0 0,-1 1 1 0 0,1-1-1 0 0,-9 9 0 0 0,10-13-152 0 0,0 0 0 0 0,0 0-1 0 0,0 0 1 0 0,0-1 0 0 0,-1 0 0 0 0,1 1-1 0 0,0-1 1 0 0,-1 0 0 0 0,1 0 0 0 0,-1 0-1 0 0,1 0 1 0 0,-1 0 0 0 0,1-1 0 0 0,-1 1-1 0 0,-4-1 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01.89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1613 311 16072 0 0,'-10'-4'0'0'0,"-14"-8"0"0"0,-76-4 0 0 0,-23-14 104 0 0,-17-2-8 0 0,-33-3 0 0 0,-9 5 15 0 0,-7 2 1 0 0,-12-3 16 0 0,-23-3-8 0 0,-23-25 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9.46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55 314 16384 0 0,'-9'-11'35'0'0,"1"1"1"0"0,0-1 0 0 0,0 0-1 0 0,-10-23 1 0 0,18 32-9 0 0,-1-1-1 0 0,0 1 1 0 0,1 0 0 0 0,-1 0-1 0 0,1-1 1 0 0,0 1-1 0 0,0 0 1 0 0,0 0-1 0 0,0-1 1 0 0,0 1 0 0 0,0 0-1 0 0,1 0 1 0 0,-1 0-1 0 0,1-1 1 0 0,-1 1 0 0 0,1 0-1 0 0,0 0 1 0 0,0 0-1 0 0,0 0 1 0 0,0 0 0 0 0,0 0-1 0 0,1 0 1 0 0,-1 0-1 0 0,1 1 1 0 0,-1-1-1 0 0,1 0 1 0 0,2-2 0 0 0,5-3 132 0 0,0 0 0 0 0,1 1 0 0 0,-1 0 0 0 0,14-6 0 0 0,-21 11-139 0 0,51-28 318 0 0,-26 13-220 0 0,0 2 1 0 0,57-22-1 0 0,22 6 15 0 0,-87 26-128 0 0,0 1 0 0 0,0 1 1 0 0,35 0-1 0 0,-37 2-4 0 0,1 2 1 0 0,-1 0 0 0 0,0 1-1 0 0,1 1 1 0 0,-1 0-1 0 0,-1 1 1 0 0,1 1 0 0 0,-1 1-1 0 0,24 13 1 0 0,-23-9-5 0 0,-1 0 1 0 0,-1 1 0 0 0,1 0-1 0 0,-2 1 1 0 0,0 1 0 0 0,14 18-1 0 0,-19-21-5 0 0,-1 1 0 0 0,-1 0 0 0 0,0 0-1 0 0,0 1 1 0 0,-2 0 0 0 0,1 0 0 0 0,-1 0 0 0 0,-1 0-1 0 0,3 21 1 0 0,-4-15-19 0 0,-1 0 0 0 0,-1 1 0 0 0,0-1 0 0 0,-2 1 0 0 0,0-1 0 0 0,-8 37 0 0 0,2-25-9 0 0,-1-2-1 0 0,-2 1 1 0 0,-1-1 0 0 0,-1-1 0 0 0,-29 50-1 0 0,-12-1-65 0 0,-121 134 0 0 0,93-110 69 0 0,66-79 22 0 0,1 0 0 0 0,-20 46 0 0 0,27-52 7 0 0,-9 27 0 0 0,14-38 3 0 0,1-1 1 0 0,0 1 0 0 0,1 0 0 0 0,-1 0 0 0 0,1-1 0 0 0,0 1 0 0 0,1 7-1 0 0,-1-7 1 0 0,1-1 0 0 0,0 1 0 0 0,0-1 0 0 0,1 0 0 0 0,-1 1 0 0 0,1-1 0 0 0,0 0 0 0 0,0 0 0 0 0,1 0 0 0 0,-1 0 0 0 0,6 6 0 0 0,-4-6 0 0 0,1 1 0 0 0,0-1 0 0 0,0 0 0 0 0,0 0 0 0 0,0-1 0 0 0,1 1 0 0 0,9 3 0 0 0,2 0 0 0 0,1-1 0 0 0,0-1 0 0 0,0-1 0 0 0,34 4 0 0 0,-18-5 1 0 0,-1-1 1 0 0,39-4-1 0 0,65-11 5 0 0,-125 12-5 0 0,62-11 13 0 0,120-36 0 0 0,170-81-2274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9.8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 40 11048 0 0,'-6'-11'24'0'0,"6"10"-21"0"0,0 1 0 0 0,0 0 0 0 0,0-1 0 0 0,0 1 0 0 0,0 0-1 0 0,0-1 1 0 0,0 1 0 0 0,0 0 0 0 0,0-1 0 0 0,0 1-1 0 0,0 0 1 0 0,0-1 0 0 0,1 1 0 0 0,-1 0 0 0 0,0-1-1 0 0,0 1 1 0 0,0 0 0 0 0,0-1 0 0 0,1 1 0 0 0,-1 0-1 0 0,2-2 10 0 0,-1 2-1 0 0,1-1 1 0 0,-1 0-1 0 0,1 0 0 0 0,0 0 1 0 0,0 1-1 0 0,-1-1 1 0 0,1 1-1 0 0,0 0 1 0 0,2-1-1 0 0,3 0 32 0 0,-1 0 1 0 0,0 1 0 0 0,11 0-1 0 0,19 0 140 0 0,18-5-65 0 0,-14 1-69 0 0,39 2 0 0 0,-49 3-28 0 0,113 6 64 0 0,-112-3-64 0 0,0 1 0 0 0,47 13 1 0 0,-47-9 9 0 0,0 2 1 0 0,48 25 0 0 0,-67-30-13 0 0,-1 0 1 0 0,-1 1-1 0 0,1 1 0 0 0,-1 0 1 0 0,0 0-1 0 0,-1 1 1 0 0,0 0-1 0 0,0 1 1 0 0,11 17-1 0 0,-16-20-1 0 0,-1-1 0 0 0,0 1 0 0 0,0-1 0 0 0,0 1 0 0 0,-1 0 0 0 0,0 0 0 0 0,-1 0 0 0 0,0 1 0 0 0,0-1 0 0 0,0 0 0 0 0,-1 0 0 0 0,-1 14 0 0 0,0-11 13 0 0,-1 1 0 0 0,0-1-1 0 0,0 1 1 0 0,-1-1-1 0 0,-1 0 1 0 0,0 0-1 0 0,0 0 1 0 0,-7 11-1 0 0,-11 12 90 0 0,-2-2 1 0 0,-48 51-1 0 0,65-75-103 0 0,-25 25 112 0 0,-1 0 1 0 0,-68 47 0 0 0,56-47 132 0 0,-58 55 0 0 0,-7 14 394 0 0,103-94-577 0 0,0-1 1 0 0,1 2-1 0 0,0-1 0 0 0,-6 10 0 0 0,10-14-50 0 0,1-1 0 0 0,0 1 0 0 0,-1-1-1 0 0,1 1 1 0 0,0-1 0 0 0,0 1 0 0 0,1-1-1 0 0,-1 1 1 0 0,0 0 0 0 0,1 0 0 0 0,0-1-1 0 0,-1 1 1 0 0,1 0 0 0 0,0 0 0 0 0,1-1-1 0 0,-1 1 1 0 0,0 0 0 0 0,2 4 0 0 0,0-3 8 0 0,0-1 0 0 0,-1 0 1 0 0,2 1-1 0 0,-1-1 1 0 0,0 0-1 0 0,1 0 1 0 0,-1-1-1 0 0,1 1 0 0 0,0 0 1 0 0,0-1-1 0 0,0 0 1 0 0,0 1-1 0 0,7 2 1 0 0,-1 0 18 0 0,0-1 1 0 0,1 0 0 0 0,0-1 0 0 0,10 3-1 0 0,1-3-652 0 0,-1 0-1 0 0,36 0 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0.1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615 274 14464 0 0,'-60'96'99'0'0,"8"-14"154"0"0,-42 107 538 0 0,27-49-23 0 0,43-95-167 0 0,-32 44 0 0 0,32-55-249 0 0,-51 76 582 0 0,64-95-729 0 0,1 0 0 0 0,-17 18 0 0 0,23-28-175 0 0,-1-1 0 0 0,1 0 0 0 0,-1 0 0 0 0,0 0 0 0 0,0-1 0 0 0,0 1 0 0 0,0-1 0 0 0,-1 0 1 0 0,1-1-1 0 0,-11 4 0 0 0,13-6-145 0 0,1 1 0 0 0,-1-1 0 0 0,1 0 0 0 0,-1 0 0 0 0,1 0 0 0 0,0 0 0 0 0,-1 0 0 0 0,1-1 0 0 0,-1 1 0 0 0,1-1 0 0 0,0 0 0 0 0,-1 1 0 0 0,1-1 0 0 0,0 0 0 0 0,0 0 0 0 0,0-1 0 0 0,0 1 0 0 0,0 0 0 0 0,-3-3 0 0 0</inkml:trace>
  <inkml:trace contextRef="#ctx0" brushRef="#br0" timeOffset="1">231 0 13464 0 0,'51'113'496'0'0,"5"-2"0"0"0,89 132 1 0 0,-115-200-22 0 0,45 47 0 0 0,40 30 255 0 0,-84-91-482 0 0,1 0 1 0 0,58 39 0 0 0,-71-56-181 0 0,1-1 0 0 0,0 0-1 0 0,0-2 1 0 0,1 0 0 0 0,0-2 0 0 0,39 10 0 0 0,-13-11-2220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0.51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508 24 14272 0 0,'1'0'9'0'0,"-1"0"1"0"0,0 0-1 0 0,1-1 1 0 0,-1 1-1 0 0,0 0 1 0 0,0 0-1 0 0,1-1 1 0 0,-1 1-1 0 0,0 0 1 0 0,0-1-1 0 0,1 1 1 0 0,-1 0-1 0 0,0-1 1 0 0,0 1-1 0 0,0 0 1 0 0,1-1-1 0 0,-1 0 1 0 0,0 1 7 0 0,0-1 0 0 0,0 1 0 0 0,1-1 0 0 0,-1 1 0 0 0,0-1 0 0 0,1 1 0 0 0,-1-1 0 0 0,0 1 0 0 0,1-1 0 0 0,-1 1 0 0 0,0-1 0 0 0,1 1 0 0 0,-1 0 0 0 0,1-1 0 0 0,-1 1 0 0 0,1 0 0 0 0,-1-1 0 0 0,1 1 0 0 0,-1 0 0 0 0,1 0 0 0 0,-1-1 0 0 0,2 1 0 0 0,6-2 144 0 0,-1 0 1 0 0,1 0-1 0 0,0 1 0 0 0,0 0 0 0 0,0 1 0 0 0,0-1 0 0 0,13 3 0 0 0,-15-2-54 0 0,-1 1 0 0 0,1 0 0 0 0,-1 0-1 0 0,1 1 1 0 0,-1 0 0 0 0,1 0 0 0 0,-1 0 0 0 0,0 1-1 0 0,0-1 1 0 0,0 1 0 0 0,-1 0 0 0 0,6 5-1 0 0,-7-5-45 0 0,0 1 0 0 0,0 0 0 0 0,-1-1 0 0 0,1 1 0 0 0,-1 0 0 0 0,0 1 0 0 0,0-1 0 0 0,-1 0 0 0 0,1 1 0 0 0,-1-1 0 0 0,0 1 0 0 0,0-1 0 0 0,0 1-1 0 0,-1-1 1 0 0,1 1 0 0 0,-1-1 0 0 0,0 1 0 0 0,-1 0 0 0 0,1-1 0 0 0,-1 1 0 0 0,0-1 0 0 0,-3 10 0 0 0,0-5-26 0 0,-1-1 0 0 0,0 1-1 0 0,-1-1 1 0 0,0 0 0 0 0,0 0 0 0 0,0-1 0 0 0,-1 0 0 0 0,0 0 0 0 0,-1 0 0 0 0,-8 5 0 0 0,7-6-8 0 0,1 0 1 0 0,0 1-1 0 0,0 0 1 0 0,1 0-1 0 0,0 1 1 0 0,-10 14-1 0 0,14-18-22 0 0,0 0 0 0 0,1 1 0 0 0,0-1 0 0 0,0 1 0 0 0,0-1 0 0 0,1 1 0 0 0,0 0 0 0 0,0 0 0 0 0,0 0 0 0 0,0 0 0 0 0,1 0 0 0 0,-1-1 0 0 0,1 1 0 0 0,1 0 0 0 0,-1 0 0 0 0,2 5 0 0 0,5 18 1 0 0,1 0 1 0 0,2-1-1 0 0,25 51 0 0 0,7 16 2 0 0,-31-64-10 0 0,-1 0-1 0 0,-1 1 0 0 0,-1 1 1 0 0,-2 0-1 0 0,2 38 0 0 0,-7-49-4 0 0,-2 38-1 0 0,0-51 4 0 0,-1 0-1 0 0,1 1 1 0 0,-1-1 0 0 0,-1 0 0 0 0,0 0 0 0 0,0 0-1 0 0,-6 11 1 0 0,1-4-2 0 0,-1-1 0 0 0,0-1 0 0 0,-19 22 0 0 0,23-30 5 0 0,0-1-1 0 0,-1 1 1 0 0,1-1 0 0 0,-1 0 0 0 0,0 0 0 0 0,0-1-1 0 0,0 1 1 0 0,0-1 0 0 0,-1-1 0 0 0,1 1 0 0 0,-12 2-1 0 0,-17 2 2 0 0,-1-2 0 0 0,-59 1 0 0 0,-73-16 2 0 0,21-2-26 0 0,99 10-2372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7.7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78 69 7832 0 0,'0'0'1390'0'0,"-4"10"-930"0"0,-9 29-144 0 0,2 1 0 0 0,1 0 0 0 0,-7 72 0 0 0,0 140 764 0 0,20-105-563 0 0,1-69-251 0 0,-8 32 86 0 0,-1-13 1215 0 0,5-103-1449 0 0,-3-39 96 0 0,3 0 1 0 0,8-77-1 0 0,-2 81-80 0 0,23-125 497 0 0,-13 100-416 0 0,-7 25 46 0 0,22-63-1 0 0,19-44 195 0 0,2-3 26 0 0,-48 140-430 0 0,-3 7-16 0 0,0 0 1 0 0,1 0-1 0 0,0 1 0 0 0,-1-1 0 0 0,2 0 0 0 0,-1 1 0 0 0,0-1 1 0 0,0 1-1 0 0,1-1 0 0 0,0 1 0 0 0,4-4 0 0 0,-7 7-31 0 0,0 0-1 0 0,0 0 0 0 0,0 0 1 0 0,0 0-1 0 0,0 0 0 0 0,1 0 0 0 0,-1 0 1 0 0,0-1-1 0 0,0 1 0 0 0,0 0 0 0 0,0 0 1 0 0,0 0-1 0 0,0 0 0 0 0,0 0 0 0 0,0 0 1 0 0,0 0-1 0 0,0 0 0 0 0,0 0 1 0 0,0 0-1 0 0,0 0 0 0 0,0 0 0 0 0,0 0 1 0 0,0 0-1 0 0,0 0 0 0 0,0 0 0 0 0,1 0 1 0 0,-1 0-1 0 0,0 0 0 0 0,0 0 1 0 0,0 0-1 0 0,0 0 0 0 0,0 0 0 0 0,0 0 1 0 0,0 0-1 0 0,0 0 0 0 0,0 0 0 0 0,0 0 1 0 0,0 0-1 0 0,0 0 0 0 0,0 0 0 0 0,0 0 1 0 0,0 0-1 0 0,0 0 0 0 0,0 0 1 0 0,1 1-1 0 0,-1-1 0 0 0,0 0 0 0 0,0 0 1 0 0,0 0-1 0 0,0 0 0 0 0,0 0 0 0 0,0 0 1 0 0,0 0-1 0 0,0 0 0 0 0,0 0 1 0 0,0 0-1 0 0,0 0 0 0 0,0 0 0 0 0,0 0 1 0 0,0 0-1 0 0,0 0 0 0 0,2 4 84 0 0,-5 10 65 0 0,0 7-125 0 0,-40 268 264 0 0,-8 61-3 0 0,37-236-219 0 0,-10 113 34 0 0,23-190-92 0 0,1 1 0 0 0,2-1 0 0 0,1 0 0 0 0,10 40 0 0 0,-4-40-2458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8.7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12 333 12160 0 0,'-12'-18'24'0'0,"13"17"-16"0"0,-1 1 0 0 0,0 0 0 0 0,0-1 0 0 0,0 1 1 0 0,0 0-1 0 0,0 0 0 0 0,0-1 0 0 0,1 1 0 0 0,-1 0 0 0 0,0-1 1 0 0,0 1-1 0 0,0 0 0 0 0,1 0 0 0 0,-1 0 0 0 0,0-1 1 0 0,0 1-1 0 0,1 0 0 0 0,-1 0 0 0 0,0 0 0 0 0,0-1 1 0 0,1 1-1 0 0,-1 0 0 0 0,0 0 0 0 0,1 0 0 0 0,-1 0 0 0 0,0 0 1 0 0,0 0-1 0 0,1 0 0 0 0,-1 0 0 0 0,0 0 0 0 0,1 0 1 0 0,-1 0-1 0 0,0 0 0 0 0,1 0 0 0 0,13-2 114 0 0,339 0 1655 0 0,50-13-1326 0 0,-108 4-362 0 0,-85 6-53 0 0,140-7 7 0 0,-30 8-31 0 0,-132 3-6 0 0,378 12 6 0 0,-88 5 77 0 0,-220-10-10 0 0,-127-2-23 0 0,453 23 214 0 0,-156-5-21 0 0,-172-8-56 0 0,82 2 69 0 0,-13-7 34 0 0,-50-1-49 0 0,-177-7-157 0 0,92 1 78 0 0,111-1 102 0 0,-228-4-198 0 0,137-4 128 0 0,-136 7-134 0 0,150-4 172 0 0,19-3 53 0 0,63-2 76 0 0,193-3 237 0 0,-113 6-174 0 0,-222 1-268 0 0,64-3 66 0 0,452-12 330 0 0,-316 10-359 0 0,-102 2-76 0 0,-236 7-112 0 0,412-3 167 0 0,-248 6-117 0 0,75 3 10 0 0,9-1 13 0 0,-117-3-40 0 0,208-6 65 0 0,-112 0-38 0 0,-80 0-25 0 0,31 1 31 0 0,-40 3-20 0 0,197 2 46 0 0,-1 15-49 0 0,-279-8-43 0 0,70 4 18 0 0,-79-7-18 0 0,2 1-4 0 0,1-1 7 0 0,-31-1-7 0 0,-32-4-6 0 0,1-1-1 0 0,-1 0 1 0 0,0-1-1 0 0,20-5 1 0 0,-12 2 4 0 0,-14 4-4 0 0,-1 0-1 0 0,1-1 1 0 0,-1 1-1 0 0,0-1 1 0 0,10-6-1 0 0,-13 7-12 0 0,0 0 0 0 0,0-1 0 0 0,0 1 0 0 0,-1-1 0 0 0,1 1-1 0 0,0-1 1 0 0,-1 0 0 0 0,1 1 0 0 0,-1-1 0 0 0,0 0 0 0 0,0 0 0 0 0,1 0 0 0 0,-1 0 0 0 0,0-1 0 0 0,-1 1 0 0 0,1 0-1 0 0,1-4 1 0 0,-1-1-6 0 0,3-16-356 0 0,2-28 0 0 0,-2 19 83 0 0,-2 21 68 0 0,-1 1-1 0 0,0-1 1 0 0,-1 0-1 0 0,-1-14 1 0 0,0 12-514 0 0,0 1 0 0 0,2-23 1 0 0,0 5-2119 0 0,5 45 1983 0 0,32 92 551 0 0,-13-41 227 0 0,-13-31 51 0 0,37 95 3 0 0,32 63 51 0 0,-40-107 34 0 0,-6-14 54 0 0,-22-43-47 0 0,-8-19-17 0 0,0 0 0 0 0,-1 0 0 0 0,0 0 0 0 0,-1 0 0 0 0,0 0 0 0 0,0 1 0 0 0,1 16 0 0 0,-4-12 71 0 0,0 0 0 0 0,0 0 0 0 0,-4 20 0 0 0,3-31-121 0 0,0 1 0 0 0,0-1 1 0 0,-1 0-1 0 0,1 0 0 0 0,-1 1 0 0 0,-4 6 0 0 0,4-9-72 0 0,1-1 0 0 0,0 1 0 0 0,0-1-1 0 0,0 1 1 0 0,-1-1 0 0 0,1 0 0 0 0,-1 0-1 0 0,1 1 1 0 0,-1-1 0 0 0,1 0 0 0 0,-1 0-1 0 0,0-1 1 0 0,0 1 0 0 0,1 0 0 0 0,-1 0 0 0 0,-3 0-1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1.4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514 335 9040 0 0,'-1'2'-2'0'0,"0"-1"1"0"0,-1 1 0 0 0,1 0-1 0 0,0-1 1 0 0,-1 0-1 0 0,1 1 1 0 0,-1-1-1 0 0,-3 2 1 0 0,-5 5 79 0 0,4-1 144 0 0,0 0 1 0 0,-9 13-1 0 0,-4 8 244 0 0,10-18-173 0 0,-1 1 0 0 0,0-1 0 0 0,-20 16 0 0 0,26-23-208 0 0,0 0 1 0 0,-1 0 0 0 0,0 0-1 0 0,0-1 1 0 0,1 0 0 0 0,-1 0-1 0 0,-1 0 1 0 0,1 0 0 0 0,0-1-1 0 0,0 0 1 0 0,-1 0 0 0 0,1 0-1 0 0,-7-1 1 0 0,6-1-9 0 0,0 0-1 0 0,0 0 1 0 0,0-1-1 0 0,1 0 1 0 0,-1 0-1 0 0,1 0 1 0 0,-1-1-1 0 0,-6-4 1 0 0,0 0 26 0 0,1 1-18 0 0,0-1-1 0 0,1 0 1 0 0,-18-15-1 0 0,-25-30 202 0 0,46 45-254 0 0,0-2 14 0 0,0 0 1 0 0,0 0 0 0 0,0 0-1 0 0,-9-19 1 0 0,-15-44 126 0 0,24 53-124 0 0,3 11-23 0 0,1-1 1 0 0,0 1 0 0 0,1-1 0 0 0,0 1 0 0 0,0-1-1 0 0,1 0 1 0 0,0 0 0 0 0,1-10 0 0 0,0 14-16 0 0,0-7 27 0 0,1 1 0 0 0,0 0-1 0 0,1-1 1 0 0,0 1 0 0 0,4-12 0 0 0,-5 20-27 0 0,0 0 0 0 0,0 1 0 0 0,0-1 0 0 0,1 1-1 0 0,-1 0 1 0 0,1-1 0 0 0,0 1 0 0 0,-1 0 0 0 0,1 0 0 0 0,0 0 0 0 0,0 0 0 0 0,0 0 0 0 0,0 0-1 0 0,1 1 1 0 0,-1-1 0 0 0,0 1 0 0 0,1-1 0 0 0,-1 1 0 0 0,1 0 0 0 0,0 0 0 0 0,-1 0-1 0 0,1 0 1 0 0,0 1 0 0 0,-1-1 0 0 0,1 1 0 0 0,4-1 0 0 0,-3 1 2 0 0,0-1 0 0 0,0 1 0 0 0,0 0 0 0 0,-1 1 0 0 0,1-1 0 0 0,0 1-1 0 0,0-1 1 0 0,0 1 0 0 0,-1 0 0 0 0,1 0 0 0 0,-1 1 0 0 0,1-1 0 0 0,-1 1 0 0 0,1 0 0 0 0,-1 0 0 0 0,6 4 0 0 0,47 44 146 0 0,-49-44-141 0 0,59 49 168 0 0,-59-48-164 0 0,-1-1-1 0 0,0 2 1 0 0,0-1-1 0 0,-1 1 0 0 0,0-1 1 0 0,0 1-1 0 0,4 11 1 0 0,-1 0 23 0 0,-3-7 19 0 0,0 0 1 0 0,0 1 0 0 0,3 16 0 0 0,-8-27-44 0 0,1 1 0 0 0,-1-1 1 0 0,0 1-1 0 0,0 0 0 0 0,0-1 1 0 0,0 1-1 0 0,0-1 0 0 0,-1 4 1 0 0,0-6-15 0 0,1 1 0 0 0,0 0 0 0 0,-1 0 0 0 0,1 0 1 0 0,0-1-1 0 0,-1 1 0 0 0,1 0 0 0 0,-1-1 1 0 0,1 1-1 0 0,-1 0 0 0 0,0-1 0 0 0,1 1 0 0 0,-1-1 1 0 0,1 1-1 0 0,-1-1 0 0 0,0 1 0 0 0,0-1 1 0 0,1 0-1 0 0,-1 1 0 0 0,0-1 0 0 0,0 0 0 0 0,1 1 1 0 0,-1-1-1 0 0,0 0 0 0 0,0 0 0 0 0,0 0 1 0 0,1 0-1 0 0,-1 0 0 0 0,0 0 0 0 0,-1 0 0 0 0,-9-1 46 0 0,-1 0-1 0 0,-12-4 0 0 0,3 1 5 0 0,5 0-21 0 0,-1-1 1 0 0,0 0 0 0 0,1-2-1 0 0,0 0 1 0 0,-28-17 0 0 0,28 15-7 0 0,-10-8 82 0 0,0 0 0 0 0,-43-39-1 0 0,67 55-102 0 0,1 0 0 0 0,0 0 0 0 0,0 0 0 0 0,0 0 0 0 0,0 0 0 0 0,1 0 0 0 0,-1 0 0 0 0,0-1 1 0 0,0 1-1 0 0,1 0 0 0 0,-1-1 0 0 0,0 1 0 0 0,1 0 0 0 0,0-1 0 0 0,-1 1 0 0 0,1-1 0 0 0,0 1 0 0 0,-1 0 0 0 0,1-1 0 0 0,0 1 0 0 0,0-1 0 0 0,0 1 0 0 0,1-1 0 0 0,-1 1 0 0 0,0-1 0 0 0,0 1 0 0 0,1 0 0 0 0,-1-1 0 0 0,2-1 0 0 0,0-2 10 0 0,1 1 0 0 0,0-1-1 0 0,0 1 1 0 0,0 0-1 0 0,0 0 1 0 0,7-7-1 0 0,-7 9-9 0 0,-1 0 0 0 0,1 0 0 0 0,0 1 0 0 0,-1-1 0 0 0,1 1 0 0 0,0-1 0 0 0,0 1 0 0 0,0 0 0 0 0,0 0 0 0 0,0 0 0 0 0,6 0 0 0 0,-2 0 7 0 0,1 0 1 0 0,-1 0 0 0 0,0 1-1 0 0,8 1 1 0 0,-12 0-10 0 0,0-1 0 0 0,0 1 0 0 0,0 0 0 0 0,0 0 0 0 0,0 0 0 0 0,0 1 0 0 0,0-1 0 0 0,0 0 0 0 0,4 4 0 0 0,20 18 54 0 0,-19-16-39 0 0,-2-2-3 0 0,-1 1 0 0 0,1 0-1 0 0,-1 0 1 0 0,0 1-1 0 0,-1-1 1 0 0,1 1 0 0 0,-2 0-1 0 0,1 0 1 0 0,-1 1-1 0 0,0-1 1 0 0,0 1 0 0 0,-1 0-1 0 0,0-1 1 0 0,0 1 0 0 0,-1 0-1 0 0,0 0 1 0 0,0 0-1 0 0,-1 0 1 0 0,0 0 0 0 0,0 0-1 0 0,-3 16 1 0 0,-5 3-2305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3.19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26921 506 10544 0 0,'-18'22'-14'0'0,"5"-6"85"0"0,5-8 65 0 0,-1 0 0 0 0,0 0 0 0 0,-1-1 0 0 0,-18 11-1 0 0,4-5 178 0 0,-26 10 0 0 0,29-16-142 0 0,-1-1 0 0 0,0-1 0 0 0,-40 4-1 0 0,8-1 35 0 0,-130 10 3 0 0,163-17-189 0 0,-22-1-19 0 0,0-2 0 0 0,-80-14 0 0 0,33 3-28 0 0,-294-25-77 0 0,220 33 92 0 0,74 5 10 0 0,-161 8 4 0 0,118 1 17 0 0,36-4 4 0 0,61-2-13 0 0,-95 5 62 0 0,-112 14 120 0 0,70-4 22 0 0,-68 7 91 0 0,56-5-47 0 0,157-17-219 0 0,-209 16 244 0 0,114-9-146 0 0,-43 2 98 0 0,-10-14 70 0 0,-95-2 174 0 0,99 4-177 0 0,-24-2 70 0 0,-92-4 125 0 0,-111-5 104 0 0,374 9-566 0 0,-152-7 197 0 0,-129-4 104 0 0,95-4-133 0 0,13 1-51 0 0,-312-25 123 0 0,195 15-138 0 0,49 6-41 0 0,73 7-46 0 0,-206-15 69 0 0,9 0 26 0 0,72 5-16 0 0,21 3 31 0 0,39 5-32 0 0,-21-1 13 0 0,-273-23 148 0 0,216 27-100 0 0,-111-1 33 0 0,354 9-188 0 0,-236-13 87 0 0,193 10-76 0 0,-26-2 14 0 0,-121-14 12 0 0,131 8-40 0 0,-35-2-12 0 0,-150-6 0 0 0,198 14-11 0 0,-13 0-14 0 0,126 8 6 0 0,0 1-1 0 0,-26 3 1 0 0,-16 0-6 0 0,-116 2-1 0 0,137-6-5 0 0,8-1-2 0 0,-24 1 12 0 0,-168 5-5 0 0,148-4 8 0 0,10-1 0 0 0,-2 7 0 0 0,-38 0 0 0 0,-101 2 0 0 0,98-2 0 0 0,-13 0 0 0 0,-71 1 2 0 0,191-7-1 0 0,-200 4 18 0 0,16-2-5 0 0,73-3-2 0 0,92 1-9 0 0,-292 8 40 0 0,132-1-16 0 0,6-2 6 0 0,7 2 3 0 0,-26 1 0 0 0,-89 3 31 0 0,175-8-33 0 0,-60-4 18 0 0,31 0-5 0 0,-522 1 150 0 0,335 1-122 0 0,73 1-6 0 0,-379-1 127 0 0,542 1-162 0 0,-200-1 67 0 0,-3 3 9 0 0,60-1-22 0 0,85-2-26 0 0,-248-4 90 0 0,168 1-74 0 0,40 1-2 0 0,120-1-48 0 0,-146 0 35 0 0,98 6-26 0 0,-50 0 13 0 0,63-4-19 0 0,-229 6 39 0 0,-4 4-15 0 0,82-4-21 0 0,-173 3 22 0 0,118-4-24 0 0,-208 3 22 0 0,461-8-50 0 0,-4 1 2 0 0,-296 5 20 0 0,120-7-2 0 0,53 0-8 0 0,171 1-15 0 0,-226-1 22 0 0,-118-4 23 0 0,168-2-19 0 0,48-1 1 0 0,-164-1 29 0 0,148 11-17 0 0,40 1-13 0 0,38-5-3 0 0,-103 2 23 0 0,-116-7 53 0 0,242 2-71 0 0,0-4 0 0 0,1-2 1 0 0,-61-20-1 0 0,5-8 16 0 0,102 34-35 0 0,-24-10 0 0 0,33 13-8 0 0,1 0 0 0 0,-1-1 0 0 0,0 1 0 0 0,1-1 0 0 0,0 0 0 0 0,0 0 0 0 0,-1 0 0 0 0,2 0 0 0 0,-1 0 0 0 0,-3-5 0 0 0,-5-10 9 0 0,6 12-7 0 0,0-1 0 0 0,1-1 0 0 0,0 1 0 0 0,0-1-1 0 0,1 1 1 0 0,-4-12 0 0 0,3 4 3 0 0,-1-6 6 0 0,1 0 0 0 0,-3-31 0 0 0,3 2-25 0 0,5 55 8 0 0,-1 0 1 0 0,1 0 0 0 0,1 7 0 0 0,2 5-2 0 0,9 109-18 0 0,0-6 5 0 0,39 281-54 0 0,-48-287 41 0 0,-4-110 31 0 0,0-1 0 0 0,0 2 0 0 0,0-1 0 0 0,0 0 1 0 0,0 1-1 0 0,-1-1 0 0 0,1 0 0 0 0,-1 1 0 0 0,0-1 0 0 0,0 0 0 0 0,-1 0 0 0 0,1 0 0 0 0,-1 0 0 0 0,0 0 1 0 0,-2 4-1 0 0,3-8 3 0 0,0 1 0 0 0,1-1 0 0 0,-1 0 0 0 0,0 0 0 0 0,1 0 0 0 0,-1 0 1 0 0,1 0-1 0 0,-1 0 0 0 0,0 0 0 0 0,1 0 0 0 0,-1 0 0 0 0,0 0 0 0 0,1 0 0 0 0,-1 0 1 0 0,0 0-1 0 0,1 0 0 0 0,-1 0 0 0 0,1-1 0 0 0,-2 0 0 0 0,-4-7 11 0 0,1 0-1 0 0,-1 0 0 0 0,1-1 0 0 0,1 0 1 0 0,0 0-1 0 0,0-1 0 0 0,1 1 1 0 0,-4-18-1 0 0,1-10 30 0 0,-3-38 0 0 0,7 50-15 0 0,-1-4-2 0 0,-11-89 101 0 0,2 64-62 0 0,7 38-18 0 0,2 0 0 0 0,0 0-1 0 0,-3-30 1 0 0,7 37 97 0 0,1 15 68 0 0,0 5-165 0 0,1 0-24 0 0,1-1 1 0 0,7 15-1 0 0,1 1-7 0 0,111 276 127 0 0,-89-203-108 0 0,-31-88-30 0 0,-1 1-1 0 0,0-1 1 0 0,0 1 0 0 0,-1 0-1 0 0,-1 0 1 0 0,-1 19 0 0 0,-1-19-1029 0 0,-1 0-1 0 0,-4 12 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4.0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781 694 12160 0 0,'7'-3'150'0'0,"-4"2"-72"0"0,-1 0 0 0 0,1 0 0 0 0,-1 0 0 0 0,1 0 0 0 0,0 1 0 0 0,-1-1 0 0 0,1 1 0 0 0,0-1 0 0 0,-1 1 0 0 0,6 0 0 0 0,10 2 533 0 0,27 5 1 0 0,-38-5-486 0 0,0 0 0 0 0,0 1 0 0 0,-1-1 1 0 0,1 1-1 0 0,-1 1 0 0 0,12 6 0 0 0,-8-2-43 0 0,0 0-1 0 0,-1 0 0 0 0,0 1 1 0 0,0 0-1 0 0,-1 0 1 0 0,-1 1-1 0 0,1 0 1 0 0,-1 0-1 0 0,-1 1 0 0 0,0 0 1 0 0,-1 0-1 0 0,0 0 1 0 0,0 1-1 0 0,-1 0 0 0 0,3 17 1 0 0,-6-23-70 0 0,0 1 0 0 0,0-1 0 0 0,-1 1 0 0 0,0-1 0 0 0,0 1 0 0 0,0-1 1 0 0,-1 1-1 0 0,0-1 0 0 0,0 1 0 0 0,-1-1 0 0 0,0 0 0 0 0,0 1 0 0 0,-1-1 0 0 0,1 0 0 0 0,-1-1 0 0 0,0 1 1 0 0,-1 0-1 0 0,1-1 0 0 0,-6 6 0 0 0,3-4-7 0 0,0 0 0 0 0,-1-1 1 0 0,0 1-1 0 0,0-1 0 0 0,-1-1 1 0 0,1 0-1 0 0,-1 0 0 0 0,-1 0 1 0 0,1-1-1 0 0,-1 0 0 0 0,1 0 1 0 0,-19 4-1 0 0,8-3 0 0 0,0-1 0 0 0,-1-1 0 0 0,1-1 1 0 0,-1-1-1 0 0,-30-1 0 0 0,48 0-5 0 0,-77-11 16 0 0,64 8-13 0 0,1 0 0 0 0,-1-2 1 0 0,-17-7-1 0 0,13 3 10 0 0,1-1-1 0 0,1 0 1 0 0,0-2 0 0 0,0 0-1 0 0,1-1 1 0 0,-20-22 0 0 0,-25-28 69 0 0,54 54-65 0 0,0-1 0 0 0,0 0 0 0 0,1 0 0 0 0,0 0 0 0 0,-5-16-1 0 0,3 4 26 0 0,1 0-1 0 0,1-1 0 0 0,1 0 1 0 0,2 0-1 0 0,-2-36 0 0 0,4 25 25 0 0,2 0-1 0 0,2 0 1 0 0,8-41-1 0 0,-6 53-30 0 0,1 1-1 0 0,1 0 0 0 0,1 0 0 0 0,1 1 0 0 0,1 0 0 0 0,0 0 1 0 0,2 1-1 0 0,0 1 0 0 0,1 0 0 0 0,19-21 0 0 0,-28 36-26 0 0,-1-1-1 0 0,1 1 1 0 0,-1 0 0 0 0,1 0-1 0 0,0 0 1 0 0,0 1-1 0 0,0-1 1 0 0,1 1 0 0 0,-1 0-1 0 0,1 0 1 0 0,-1 1-1 0 0,7-2 1 0 0,-8 2-3 0 0,1 0 0 0 0,-1 1 0 0 0,0 0 0 0 0,0 0 0 0 0,1 0 0 0 0,-1 0 0 0 0,0 0-1 0 0,0 1 1 0 0,1-1 0 0 0,-1 1 0 0 0,0 0 0 0 0,0 0 0 0 0,0 0 0 0 0,0 1 0 0 0,0-1 0 0 0,0 1 0 0 0,0-1 0 0 0,0 1 0 0 0,2 3 0 0 0,5 3 22 0 0,-1 1 1 0 0,10 11-1 0 0,-16-16-18 0 0,0 0 0 0 0,0 0 0 0 0,0 0-1 0 0,-1 0 1 0 0,0 0 0 0 0,1 1 0 0 0,-2-1 0 0 0,1 1 0 0 0,1 5 0 0 0,-1 1 20 0 0,0 0 0 0 0,-1 1 0 0 0,0-1 0 0 0,-1 1 0 0 0,-1 18 1 0 0,0-26-19 0 0,1 0 0 0 0,-1 0 0 0 0,0 0 0 0 0,0 0 0 0 0,-1 0 0 0 0,1 0 0 0 0,-1 0 0 0 0,0 0 0 0 0,0-1 0 0 0,0 1 1 0 0,0-1-1 0 0,0 1 0 0 0,-1-1 0 0 0,0 0 0 0 0,1 0 0 0 0,-1 0 0 0 0,-1 0 0 0 0,1-1 0 0 0,-5 4 0 0 0,-22 7 67 0 0,5-3-36 0 0,13-4-22 0 0,-8 4 21 0 0,-1-1 0 0 0,0 0 1 0 0,-36 9-1 0 0,28-12 10 0 0,-1-2-1 0 0,0 0 1 0 0,0-2-1 0 0,0-1 1 0 0,0-2-1 0 0,-52-7 0 0 0,74 7-35 0 0,-60-14 128 0 0,60 13-116 0 0,0-1-1 0 0,0 0 1 0 0,0 0 0 0 0,0-1 0 0 0,-12-8 0 0 0,18 11-18 0 0,0-1 1 0 0,0 0-1 0 0,0 1 1 0 0,0-1-1 0 0,0 0 1 0 0,0 0-1 0 0,1-1 0 0 0,-1 1 1 0 0,1 0-1 0 0,-1 0 1 0 0,1-1-1 0 0,0 1 1 0 0,0-1-1 0 0,0 1 0 0 0,0-1 1 0 0,1 1-1 0 0,-1-1 1 0 0,1 0-1 0 0,-1 1 0 0 0,1-1 1 0 0,0 0-1 0 0,0 1 1 0 0,0-1-1 0 0,1-5 1 0 0,1-1 15 0 0,1 0 0 0 0,0 0 0 0 0,0 0 0 0 0,1 0 0 0 0,8-15 0 0 0,-3 8 2 0 0,2 0-1 0 0,-1 1 1 0 0,2 0 0 0 0,15-15-1 0 0,58-48 74 0 0,-42 46 72 0 0,89-53 0 0 0,38-4-1777 0 0,-147 77 541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2.3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62 4 11856 0 0,'0'0'88'0'0,"4"-1"1"0"0,0 0-61 0 0,-3 1-20 0 0,0 0-1 0 0,0-1 1 0 0,0 1 0 0 0,0 0-1 0 0,0 0 1 0 0,0 0 0 0 0,0-1-1 0 0,0 1 1 0 0,0 0-1 0 0,0 0 1 0 0,0 1 0 0 0,0-1-1 0 0,0 0 1 0 0,0 0 0 0 0,0 0-1 0 0,0 1 1 0 0,0-1 0 0 0,0 1-1 0 0,0-1 1 0 0,0 0-1 0 0,-1 1 1 0 0,1 0 0 0 0,0-1-1 0 0,0 1 1 0 0,1 1 0 0 0,4 4 237 0 0,-4-4-179 0 0,-1 0 1 0 0,1 0-1 0 0,0 0 0 0 0,-1 1 0 0 0,1-1 1 0 0,-1 0-1 0 0,0 0 0 0 0,0 1 0 0 0,2 3 1 0 0,4 20 67 0 0,-1 0 0 0 0,-1 0 0 0 0,-1 0 0 0 0,-1 0 0 0 0,-2 1 0 0 0,0-1 0 0 0,-4 32 0 0 0,-4 0 32 0 0,-2-1-1 0 0,-22 72 1 0 0,-1-27-15 0 0,-12 50 2 0 0,43-147-147 0 0,-5 21 42 0 0,2 1 1 0 0,0-1-1 0 0,1 52 1 0 0,3-71-37 0 0,0 0 1 0 0,1 0-1 0 0,1 1 0 0 0,-1-1 1 0 0,1 0-1 0 0,0 0 1 0 0,1 0-1 0 0,-1-1 0 0 0,1 1 1 0 0,1 0-1 0 0,-1-1 1 0 0,1 0-1 0 0,0 0 0 0 0,1 0 1 0 0,0 0-1 0 0,0-1 1 0 0,0 0-1 0 0,0 0 0 0 0,8 5 1 0 0,8 6 30 0 0,-6-4-11 0 0,1-1 1 0 0,0-1-1 0 0,0-1 1 0 0,19 9-1 0 0,15 2 111 0 0,1-2 0 0 0,1-3-1 0 0,1-2 1 0 0,58 8 0 0 0,-56-16 107 0 0,0-1 1 0 0,62-5-1 0 0,-43-9-2131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4.9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379 769 11448 0 0,'-5'-16'1'0'0,"0"-2"102"0"0,-14-30 1 0 0,14 36 83 0 0,0-1 1 0 0,1 1 0 0 0,0-1-1 0 0,1 1 1 0 0,0-1 0 0 0,2 0 0 0 0,-1 0-1 0 0,1-20 1 0 0,2 24-32 0 0,0-1 1 0 0,0 0-1 0 0,1 1 1 0 0,0-1-1 0 0,0 1 1 0 0,1 0-1 0 0,1-1 1 0 0,-1 1-1 0 0,2 1 1 0 0,-1-1 0 0 0,1 1-1 0 0,0-1 1 0 0,8-8-1 0 0,-5 7-63 0 0,1 0-1 0 0,1 0 1 0 0,0 1-1 0 0,0 0 1 0 0,1 1-1 0 0,0 0 1 0 0,0 1-1 0 0,24-12 1 0 0,63-27 215 0 0,-89 41-268 0 0,1 1 0 0 0,0 0 1 0 0,1 1-1 0 0,-1 0 0 0 0,0 1 1 0 0,1 0-1 0 0,12-1 0 0 0,-21 3-30 0 0,1 1-1 0 0,-1-1 1 0 0,0 0-1 0 0,0 1 0 0 0,0 0 1 0 0,0-1-1 0 0,0 1 0 0 0,0 0 1 0 0,0 0-1 0 0,0 0 0 0 0,0 0 1 0 0,0 0-1 0 0,0 1 0 0 0,-1-1 1 0 0,1 1-1 0 0,-1-1 0 0 0,1 1 1 0 0,-1-1-1 0 0,1 1 0 0 0,0 2 1 0 0,3 2 8 0 0,-1 1-1 0 0,-1-1 1 0 0,1 1 0 0 0,4 12 0 0 0,-6-11-9 0 0,1 1-1 0 0,-1 0 1 0 0,-1 0 0 0 0,0 0-1 0 0,0 0 1 0 0,0 0 0 0 0,-1 0-1 0 0,-1 0 1 0 0,0 0 0 0 0,0 0-1 0 0,-3 11 1 0 0,2-12 1 0 0,0-1-1 0 0,-1 1 0 0 0,0-1 1 0 0,0 0-1 0 0,0 0 1 0 0,-1 0-1 0 0,0 0 0 0 0,-1-1 1 0 0,0 1-1 0 0,1-1 1 0 0,-2 0-1 0 0,1-1 0 0 0,-10 8 1 0 0,2-3 12 0 0,-1-1 0 0 0,-14 7 0 0 0,23-13-14 0 0,0-1-1 0 0,0 1 1 0 0,-1-1-1 0 0,1-1 1 0 0,-1 1-1 0 0,1-1 1 0 0,-1 0-1 0 0,0 0 1 0 0,-8 0-1 0 0,3-2 9 0 0,1-1 1 0 0,-1 0-1 0 0,0 0 1 0 0,0-1-1 0 0,1-1 0 0 0,-19-8 1 0 0,12 4 8 0 0,1-2 0 0 0,-1 0 0 0 0,-15-13 0 0 0,14 9 4 0 0,1-2-1 0 0,0 0 1 0 0,1 0 0 0 0,1-2-1 0 0,0 0 1 0 0,1 0 0 0 0,1-2 0 0 0,1 1-1 0 0,1-2 1 0 0,-9-21 0 0 0,-2-20 104 0 0,19 52-104 0 0,1 1 0 0 0,0-1 0 0 0,0 0 0 0 0,1-15 0 0 0,1 12 12 0 0,0 1-1 0 0,1-1 0 0 0,0 1 1 0 0,1-1-1 0 0,4-14 0 0 0,-4 23-22 0 0,-1 0 0 0 0,1 0 0 0 0,0 0 0 0 0,-1 0 0 0 0,2 1-1 0 0,-1-1 1 0 0,0 1 0 0 0,1-1 0 0 0,-1 1 0 0 0,1 0 0 0 0,0 0-1 0 0,0 0 1 0 0,1 1 0 0 0,-1-1 0 0 0,0 1 0 0 0,1-1 0 0 0,-1 1-1 0 0,1 0 1 0 0,7-2 0 0 0,-3 1 6 0 0,-1 1 1 0 0,1 0-1 0 0,0 1 0 0 0,0 0 0 0 0,0 0 1 0 0,-1 1-1 0 0,1 0 0 0 0,0 0 0 0 0,0 1 1 0 0,0 0-1 0 0,0 0 0 0 0,-1 1 1 0 0,1 0-1 0 0,-1 1 0 0 0,1-1 0 0 0,11 7 1 0 0,-3 0 25 0 0,-1 0 1 0 0,1 1 0 0 0,-2 1 0 0 0,1 1 0 0 0,-1 0-1 0 0,14 16 1 0 0,-18-16-8 0 0,0 1 1 0 0,-1 1-1 0 0,0-1 0 0 0,8 20 0 0 0,-7-15 0 0 0,-6-11-20 0 0,-1 0 0 0 0,1 0 0 0 0,-2 0-1 0 0,1 0 1 0 0,-1 1 0 0 0,0-1 0 0 0,-1 1 0 0 0,1-1 0 0 0,-1 12 0 0 0,-1-17-8 0 0,0 1-1 0 0,-1 0 1 0 0,1-1 0 0 0,-1 1-1 0 0,1-1 1 0 0,-1 1 0 0 0,0-1-1 0 0,0 1 1 0 0,0-1 0 0 0,-1 0-1 0 0,1 0 1 0 0,0 1 0 0 0,-1-1-1 0 0,1 0 1 0 0,-1 0 0 0 0,-4 3-1 0 0,4-3-2 0 0,-1 0 1 0 0,1 0-1 0 0,-1 0 0 0 0,0 0 0 0 0,1-1 0 0 0,-1 1 1 0 0,0-1-1 0 0,0 0 0 0 0,0 1 0 0 0,0-1 1 0 0,0-1-1 0 0,-7 2 0 0 0,2-2 3 0 0,0 0 0 0 0,-1 0 0 0 0,1-1 0 0 0,-1-1 0 0 0,1 1 0 0 0,-9-4 0 0 0,12 4-9 0 0,-24-8 43 0 0,-44-20 0 0 0,13 5 2 0 0,41 17-34 0 0,-12-4 20 0 0,1-1-1 0 0,-40-23 1 0 0,47 22-15 0 0,1 1 10 0 0,1-1 0 0 0,-21-18 1 0 0,37 27-21 0 0,0 0 0 0 0,0 0 0 0 0,1-1-1 0 0,0 0 1 0 0,0 0 0 0 0,0 0 0 0 0,0 0 0 0 0,1-1 0 0 0,0 0 0 0 0,0 1 0 0 0,0-1 0 0 0,1 0 0 0 0,-3-8 0 0 0,5 12-2 0 0,-1 0 0 0 0,1-1 0 0 0,0 1 0 0 0,0 0-1 0 0,0-1 1 0 0,0 1 0 0 0,0-1 0 0 0,0 1 0 0 0,1 0 0 0 0,-1-1-1 0 0,1 1 1 0 0,-1 0 0 0 0,1-1 0 0 0,0 1 0 0 0,0 0 0 0 0,0 0-1 0 0,0 0 1 0 0,1 0 0 0 0,-1 0 0 0 0,0 0 0 0 0,1 0 0 0 0,0 0-1 0 0,-1 0 1 0 0,4-2 0 0 0,0 1 6 0 0,-1 0 1 0 0,1 0-1 0 0,0 1 0 0 0,0-1 0 0 0,-1 1 0 0 0,2 0 1 0 0,-1 1-1 0 0,0-1 0 0 0,0 1 0 0 0,8-1 0 0 0,34-2-2689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6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81 116 8536 0 0,'-2'-7'41'0'0,"0"1"0"0"0,1 0 0 0 0,-1-1 0 0 0,0-10 0 0 0,2 14 5 0 0,0 1 1 0 0,0-1 0 0 0,1 1 0 0 0,-1-1 0 0 0,0 0-1 0 0,1 1 1 0 0,0-1 0 0 0,-1 1 0 0 0,1 0-1 0 0,0-1 1 0 0,0 1 0 0 0,1 0 0 0 0,-1-1-1 0 0,0 1 1 0 0,2-2 0 0 0,24-26 2110 0 0,-28 39-1627 0 0,-9 15-346 0 0,-2-1 1 0 0,-22 36-1 0 0,29-50-152 0 0,0-2 21 0 0,0 1 0 0 0,-9 9 0 0 0,3-5 101 0 0,6-7-66 0 0,3-6 15 0 0,-6-1 176 0 0,13-8-79 0 0,2-4-145 0 0,0 1 0 0 0,1 1 0 0 0,0 0 0 0 0,1 0 0 0 0,1 0 0 0 0,0 1 0 0 0,0 1 0 0 0,1 0 1 0 0,1 0-1 0 0,0 1 0 0 0,13-8 0 0 0,-19 14-290 0 0,1-1 1 0 0,-1 1-1 0 0,1 1 1 0 0,-1 0 0 0 0,1 0-1 0 0,9-2 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8.2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 1 11048 0 0,'-4'13'186'0'0,"1"1"1"0"0,1 0 0 0 0,0 0-1 0 0,-1 26 1 0 0,6-1 499 0 0,2-1 0 0 0,11 45 1 0 0,1-21-250 0 0,4 16 7 0 0,9 55 58 0 0,28 165 131 0 0,0 408 542 0 0,-54-650-1021 0 0,2 25 81 0 0,4 94 475 0 0,-9-152-462 0 0,5 29 0 0 0,-2-22 125 0 0,-4-30-367 0 0,0 0 1 0 0,0 1-1 0 0,0-1 0 0 0,0 0 0 0 0,0 0 0 0 0,0 1 0 0 0,0-1 0 0 0,0 0 0 0 0,0 0 0 0 0,0 0 0 0 0,1 0 0 0 0,-1 1 0 0 0,0-1 1 0 0,0 0-1 0 0,0 0 0 0 0,0 0 0 0 0,0 0 0 0 0,0 1 0 0 0,1-1 0 0 0,-1 0 0 0 0,0 0 0 0 0,0 0 0 0 0,0 0 0 0 0,0 0 0 0 0,1 0 1 0 0,-1 1-1 0 0,0-1 0 0 0,0 0 0 0 0,0 0 0 0 0,0 0 0 0 0,1 0 0 0 0,-1 0 0 0 0,0 0 0 0 0,0 0 0 0 0,1 0 0 0 0,-1 0 0 0 0,0 0 1 0 0,0 0-1 0 0,0 0 0 0 0,1 0 0 0 0,-1 0 0 0 0,0 0 0 0 0,0 0 0 0 0,0 0 0 0 0,1 0 0 0 0,-1 0 0 0 0,0-1 0 0 0,0 1 0 0 0,0 0 1 0 0,0 0-1 0 0,1 0 0 0 0,-1 0 0 0 0,0 0 0 0 0,0 0 0 0 0,0-1 0 0 0,0 1 0 0 0,0 0 0 0 0,1 0 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8.7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55 110 13968 0 0,'0'-18'1989'0'0,"3"15"-1584"0"0,3-4-265 0 0,1 0-1 0 0,1 0 1 0 0,-1 0-1 0 0,1 1 1 0 0,0 0-1 0 0,1 0 1 0 0,-1 1 0 0 0,16-7-1 0 0,-7 6-27 0 0,-1 1 0 0 0,1 1-1 0 0,0 1 1 0 0,34-3 0 0 0,-26 5-32 0 0,-1 1-1 0 0,0 1 1 0 0,25 4-1 0 0,-35-2-42 0 0,0 0 0 0 0,-1 0 0 0 0,0 2 0 0 0,0-1 0 0 0,0 2 0 0 0,0 0 0 0 0,-1 0 0 0 0,0 1 0 0 0,0 0 0 0 0,18 16 0 0 0,-22-15-12 0 0,0 1 1 0 0,-1 0-1 0 0,0 0 1 0 0,-1 0-1 0 0,1 1 0 0 0,-2 0 1 0 0,1 0-1 0 0,-2 1 0 0 0,1 0 1 0 0,4 18-1 0 0,-5-11 14 0 0,0 0 0 0 0,-1 0 0 0 0,-1 0 0 0 0,-1 0 0 0 0,-1 36 0 0 0,-4-24 12 0 0,0-1 1 0 0,-2 1-1 0 0,-1-2 0 0 0,-2 1 0 0 0,-23 54 0 0 0,14-46 2 0 0,-2-1 1 0 0,-2-1-1 0 0,-44 57 0 0 0,63-87-48 0 0,-66 79 127 0 0,-96 94 1 0 0,133-149-102 0 0,-4 4 50 0 0,2 0 0 0 0,-41 52 0 0 0,72-80-65 0 0,0-1 0 0 0,0 1-1 0 0,0 0 1 0 0,0 0 0 0 0,1 0-1 0 0,0 0 1 0 0,-2 8-1 0 0,3-9-2 0 0,0-1-1 0 0,1 1 0 0 0,0 0 0 0 0,0-1 0 0 0,0 1 0 0 0,0 0 0 0 0,1 0 0 0 0,-1-1 0 0 0,1 1 0 0 0,0 0 0 0 0,0-1 0 0 0,2 5 0 0 0,0-1 4 0 0,0-1 0 0 0,1 0 1 0 0,-1 0-1 0 0,1-1 0 0 0,1 1 0 0 0,-1-1 1 0 0,1 0-1 0 0,0 0 0 0 0,0 0 1 0 0,0-1-1 0 0,1 1 0 0 0,0-1 0 0 0,6 3 1 0 0,-1-1 1 0 0,1 0 1 0 0,-1-1 0 0 0,1 0-1 0 0,0-1 1 0 0,1-1 0 0 0,18 3-1 0 0,-3-3 10 0 0,0-2 1 0 0,0 0-1 0 0,34-5 0 0 0,-29 1-7 0 0,14-1 11 0 0,1-2 0 0 0,0-2 1 0 0,87-28-1 0 0,-77 15-5 0 0,-2-3 0 0 0,90-50 0 0 0,-79 34-2693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9.0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295 404 12160 0 0,'12'-54'102'0'0,"-9"42"-48"0"0,0 0-1 0 0,-1 0 1 0 0,0 0-1 0 0,-1 0 1 0 0,0-12 0 0 0,-2 10 68 0 0,1 6 128 0 0,0 0 1 0 0,-1 0-1 0 0,0 0 1 0 0,-1 0-1 0 0,-2-10 504 0 0,4 21-383 0 0,-9 11-86 0 0,-34 43-54 0 0,-46 67-49 0 0,68-93-137 0 0,2 1 0 0 0,-17 40 1 0 0,18-29 0 0 0,1 0 0 0 0,3 2 0 0 0,1 0 0 0 0,3 1 0 0 0,1-1 0 0 0,-3 59 1 0 0,12-71-3 0 0,2 0 0 0 0,1 0 0 0 0,2 0 0 0 0,1-1 0 0 0,16 53-1 0 0,-18-72-12 0 0,1 1-1 0 0,0-1 1 0 0,1 0-1 0 0,1-1 1 0 0,0 1-1 0 0,0-1 1 0 0,1 0-1 0 0,1-1 1 0 0,0 0-1 0 0,1-1 0 0 0,0 0 1 0 0,0 0-1 0 0,1-1 1 0 0,0 0-1 0 0,1-1 1 0 0,0 0-1 0 0,0-1 1 0 0,26 11-1 0 0,-30-15-4 0 0,-1-1-1 0 0,1-1 1 0 0,0 1 0 0 0,0-1-1 0 0,-1-1 1 0 0,1 1-1 0 0,0-1 1 0 0,0 0 0 0 0,0-1-1 0 0,-1 0 1 0 0,1-1-1 0 0,0 1 1 0 0,-1-1 0 0 0,1-1-1 0 0,7-3 1 0 0,8-3 61 0 0,-1-2 0 0 0,-1-1 1 0 0,33-23-1 0 0,-6-1 155 0 0,80-78 1 0 0,30-55 193 0 0,-135 143-359 0 0,-1-2 0 0 0,-2-1 0 0 0,-1 0 0 0 0,30-64 0 0 0,-30 46 31 0 0,-1 0-1 0 0,19-92 1 0 0,-29 98-61 0 0,-3 0 0 0 0,-1-1 0 0 0,-2 0 0 0 0,-2 0-1 0 0,-1 0 1 0 0,-10-53 0 0 0,9 84-30 0 0,0 0 0 0 0,-1 0 0 0 0,0 0 0 0 0,-1 0 0 0 0,-1 1 0 0 0,1-1 0 0 0,-2 1 0 0 0,1 0 0 0 0,-13-15 0 0 0,14 19-6 0 0,-1 1 0 0 0,0 0 0 0 0,0 0 1 0 0,-1 0-1 0 0,1 1 0 0 0,-1 0 1 0 0,0 0-1 0 0,0 0 0 0 0,0 1 0 0 0,-1 0 1 0 0,1 0-1 0 0,-1 0 0 0 0,1 1 1 0 0,-1 0-1 0 0,0 1 0 0 0,-10-2 0 0 0,-1 2 17 0 0,0 0-1 0 0,-1 1 1 0 0,1 1-1 0 0,0 1 1 0 0,0 1-1 0 0,0 0 1 0 0,-31 11-1 0 0,17-2 17 0 0,1 1 0 0 0,1 1-1 0 0,-38 25 1 0 0,-14 17 96 0 0,56-32-2715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9.4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21 0 14872 0 0,'-10'159'414'0'0,"0"-26"45"0"0,11 213 1704 0 0,2-123-674 0 0,6 52-101 0 0,-4-227-1147 0 0,2-1 1 0 0,15 53-1 0 0,1-26-2723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39.7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954 589 17887 0 0,'-14'-6'29'0'0,"-24"-8"0"0"0,9 3 49 0 0,11 5 11 0 0,0 1-1 0 0,-33-5 0 0 0,-38 0 162 0 0,43 6-53 0 0,-187-1 817 0 0,131 7-642 0 0,6 1-28 0 0,-39 0-82 0 0,71-6-312 0 0,43 3-2373 0 0</inkml:trace>
  <inkml:trace contextRef="#ctx0" brushRef="#br0" timeOffset="1">340 0 13968 0 0,'2'3'-2'0'0,"0"1"0"0"0,0-1 0 0 0,1 0 1 0 0,3 4-1 0 0,3 3 63 0 0,4 8 190 0 0,-1 0 0 0 0,0 1 0 0 0,-2 0 0 0 0,0 1 0 0 0,-1 0 0 0 0,-1 1 0 0 0,-1-1 0 0 0,8 39 1 0 0,-10-34-8 0 0,9 36 605 0 0,7 91-1 0 0,-14-73-353 0 0,-2-45-276 0 0,-2-1 0 0 0,-2 1 0 0 0,-4 55 1 0 0,0-67-132 0 0,-1 1-1 0 0,-2-1 1 0 0,0 0 0 0 0,-1-1 0 0 0,-2 0-1 0 0,0 0 1 0 0,-1 0 0 0 0,-1-1 0 0 0,0-1-1 0 0,-2 0 1 0 0,-23 27 0 0 0,-7-5-2544 0 0,43-41 2456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2.6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889 352 14064 0 0,'-48'-71'1109'0'0,"28"43"-219"0"0,1-1-1 0 0,-17-35 1 0 0,29 49-562 0 0,-1 0 0 0 0,-1 1 0 0 0,0 0 0 0 0,0 0 0 0 0,-19-18 0 0 0,23 26-261 0 0,0 1 1 0 0,-1 0-1 0 0,1 1 0 0 0,-1-1 0 0 0,-1 1 0 0 0,1 0 0 0 0,-1 1 0 0 0,1-1 1 0 0,-1 1-1 0 0,0 0 0 0 0,0 1 0 0 0,0 0 0 0 0,0 0 0 0 0,-1 1 1 0 0,-8-2-1 0 0,2 3-32 0 0,0 1 0 0 0,-1 0 1 0 0,1 1-1 0 0,0 0 0 0 0,0 1 0 0 0,1 1 1 0 0,-1 0-1 0 0,1 0 0 0 0,0 2 1 0 0,0 0-1 0 0,-15 9 0 0 0,-5 5 44 0 0,1 2-1 0 0,-56 51 0 0 0,60-47-30 0 0,1 2-1 0 0,-41 53 0 0 0,52-59-23 0 0,2 1 1 0 0,0 0-1 0 0,2 1 0 0 0,-18 47 0 0 0,19-38 9 0 0,2 0 0 0 0,-9 56 0 0 0,16-68-15 0 0,0-1-1 0 0,2 0 1 0 0,0 1-1 0 0,1-1 1 0 0,7 37-1 0 0,-5-46-8 0 0,0-1 0 0 0,0 1 0 0 0,1-1-1 0 0,1 1 1 0 0,0-1 0 0 0,0-1 0 0 0,1 1 0 0 0,0-1 0 0 0,1 0 0 0 0,0 0 0 0 0,0-1-1 0 0,14 13 1 0 0,-10-13-3 0 0,-1 1 0 0 0,1-2-1 0 0,1 0 1 0 0,-1 0-1 0 0,1-1 1 0 0,1 0 0 0 0,-1-1-1 0 0,1-1 1 0 0,0 0 0 0 0,14 3-1 0 0,4-2-1 0 0,1-2 0 0 0,-1-1-1 0 0,1-1 1 0 0,-1-1 0 0 0,1-2-1 0 0,33-7 1 0 0,3-4 1 0 0,110-38 0 0 0,-162 45-5 0 0,0 0 0 0 0,0-1 0 0 0,-1 0 0 0 0,-1-1 0 0 0,20-14 0 0 0,-28 17 0 0 0,1 0 0 0 0,-1-1 0 0 0,0 1 0 0 0,0-1 0 0 0,-1-1 0 0 0,0 1 0 0 0,0-1 0 0 0,0 0 0 0 0,-1 0 0 0 0,0 0 0 0 0,0-1 0 0 0,4-12 0 0 0,-5 8 0 0 0,0-1 0 0 0,-1 0 1 0 0,-1 1-1 0 0,0-1 0 0 0,-1 0 0 0 0,0 1 0 0 0,-4-25 0 0 0,2 22 1 0 0,-1-1 0 0 0,-1 2 1 0 0,-1-1-1 0 0,0 0 0 0 0,-1 1 0 0 0,-8-15 1 0 0,9 21-1 0 0,0 0 0 0 0,0 0 1 0 0,0 1-1 0 0,-1 0 0 0 0,-1 0 1 0 0,-13-12-1 0 0,16 16 0 0 0,0 0 1 0 0,0 0-1 0 0,-1 1 0 0 0,1-1 1 0 0,-1 1-1 0 0,1 0 0 0 0,-1 0 1 0 0,0 1-1 0 0,1-1 0 0 0,-1 1 1 0 0,0 0-1 0 0,0 1 0 0 0,0-1 1 0 0,-7 1-1 0 0,4 0 0 0 0,1 0 0 0 0,0 1 1 0 0,1 0-1 0 0,-1 0 0 0 0,0 1 0 0 0,0 0 1 0 0,0 0-1 0 0,1 1 0 0 0,-1 0 0 0 0,1 0 1 0 0,0 0-1 0 0,0 1 0 0 0,0-1 0 0 0,-6 7 1 0 0,0 2-1 0 0,0 0 1 0 0,1 1 0 0 0,1 1-1 0 0,-16 24 1 0 0,-26 62 4 0 0,48-90-6 0 0,-1-1 1 0 0,1 1-1 0 0,1 0 0 0 0,0 0 0 0 0,0 0 0 0 0,1 0 0 0 0,-1 16 1 0 0,4 15-2785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3.0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865 0 16072 0 0,'-10'0'2'0'0,"-81"3"201"0"0,77-1-143 0 0,0 0 0 0 0,1 1 0 0 0,-1 0 0 0 0,-21 9 0 0 0,16-3 44 0 0,1 0 0 0 0,0 2 0 0 0,-33 24 0 0 0,-45 46 459 0 0,96-81-561 0 0,-73 70 572 0 0,4 2 0 0 0,-65 88-1 0 0,108-126-438 0 0,3 0-1 0 0,0 2 1 0 0,2 0-1 0 0,2 2 0 0 0,2 0 1 0 0,1 0-1 0 0,2 2 0 0 0,-14 64 1 0 0,25-88-99 0 0,0 0 0 0 0,1 0 0 0 0,1 0 0 0 0,1 0 0 0 0,1 0 0 0 0,0 0 0 0 0,3 17 0 0 0,-2-24-24 0 0,0 0 0 0 0,0-1 1 0 0,1 1-1 0 0,0-1 0 0 0,1 0 1 0 0,0 0-1 0 0,0 0 0 0 0,1-1 1 0 0,0 1-1 0 0,0-1 1 0 0,0 0-1 0 0,1-1 0 0 0,0 1 1 0 0,9 6-1 0 0,-6-6-4 0 0,0-1 1 0 0,1 0-1 0 0,-1-1 0 0 0,1 0 0 0 0,0 0 0 0 0,1-1 1 0 0,-1-1-1 0 0,1 1 0 0 0,-1-2 0 0 0,21 3 1 0 0,-7-3 7 0 0,0-1 1 0 0,0-1 0 0 0,44-7-1 0 0,-38 2-19 0 0,1-2 0 0 0,-2-2-1 0 0,34-13 1 0 0,-54 19 2 0 0,25-11-18 0 0,-1-2 1 0 0,0 0 0 0 0,59-43-1 0 0,-81 51 13 0 0,0 0 0 0 0,-1-1 1 0 0,0 0-1 0 0,-1-1 0 0 0,0 0 0 0 0,-1 0 0 0 0,0-1 0 0 0,-1 0 0 0 0,0-1 0 0 0,0 1 0 0 0,-1-1 0 0 0,-1-1 0 0 0,0 1 0 0 0,-1-1 0 0 0,0 0 0 0 0,-1 0 0 0 0,0 0 0 0 0,-1 0 0 0 0,0 0 0 0 0,-2-1 1 0 0,1 1-1 0 0,-2 0 0 0 0,-2-21 0 0 0,1 21 6 0 0,-1 0-1 0 0,-1 0 1 0 0,0 1 0 0 0,0-1 0 0 0,-2 1 0 0 0,1 0 0 0 0,-1 0 0 0 0,-1 1 0 0 0,0 0 0 0 0,-1 0 0 0 0,0 0-1 0 0,-15-14 1 0 0,11 15 1 0 0,-1 0-1 0 0,0 0 0 0 0,-1 2 0 0 0,0-1 1 0 0,-25-9-1 0 0,8 5 4 0 0,-57-15 0 0 0,43 19 133 0 0,-93-8 0 0 0,-26 11-2953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4.0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 1 12456 0 0,'-2'59'39'0'0,"-17"505"1827"0"0,25-327-557 0 0,-1-107-661 0 0,-1-36 37 0 0,25 159-1 0 0,-26-238-651 0 0,0 0-1 0 0,1 0 1 0 0,0-1-1 0 0,2 0 0 0 0,-1 0 1 0 0,10 15-1 0 0,-14-27-10 0 0,0 0-1 0 0,1 0 0 0 0,-1 0 1 0 0,1 0-1 0 0,-1 0 1 0 0,1-1-1 0 0,0 1 0 0 0,0-1 1 0 0,0 1-1 0 0,0-1 1 0 0,0 0-1 0 0,2 2 0 0 0,-3-3-124 0 0,0 1 0 0 0,0-1 0 0 0,0 0 0 0 0,0 1 0 0 0,0-1 0 0 0,1 0 0 0 0,-1 0 0 0 0,0 0 0 0 0,0 0 0 0 0,0 0 0 0 0,0 0 0 0 0,0 0 0 0 0,1 0 0 0 0,-1-1 0 0 0,0 1 0 0 0,0 0 0 0 0,0-1-1 0 0,0 1 1 0 0,0-1 0 0 0,0 1 0 0 0,0-1 0 0 0,1 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2.6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12552 0 0,'3'6'0'0'0,"-2"15"0"0"0,11 31 0 0 0,-1 7 352 0 0,-1 0 0 0 0,-6 1 0 0 0,0 9 8 0 0,3-5 56 0 0,-2-9 16 0 0,-5 1 0 0 0,0 3 0 0 0,0-11-184 0 0,-2-10 8 0 0,-2-2-9 0 0,1-13 17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4.55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240 80 11952 0 0,'7'-7'0'0'0,"-1"0"0"0"0,-1 3 18 0 0,0 0 0 0 0,1 0 0 0 0,-1 0 0 0 0,1 1 1 0 0,0 0-1 0 0,0 0 0 0 0,1 0 0 0 0,11-3 1 0 0,60-9 274 0 0,-30 7-174 0 0,-28 4-45 0 0,0 2 0 0 0,1 0 0 0 0,-1 1 0 0 0,30 3 0 0 0,-12 2 22 0 0,53 12 0 0 0,-83-14-73 0 0,1 1 1 0 0,-1 0-1 0 0,0 0 0 0 0,0 1 0 0 0,11 6 1 0 0,35 28 144 0 0,-53-37-165 0 0,3 2 17 0 0,0 1 1 0 0,-1 0-1 0 0,1-1 1 0 0,-1 1-1 0 0,1 1 1 0 0,-1-1-1 0 0,-1 0 1 0 0,1 1-1 0 0,-1-1 1 0 0,1 1-1 0 0,-1 0 1 0 0,0 0-1 0 0,-1 0 1 0 0,1 0-1 0 0,-1 0 1 0 0,0 0-1 0 0,0 9 1 0 0,-1-4 17 0 0,0 0 0 0 0,0 0-1 0 0,-1 0 1 0 0,0 0 0 0 0,-1 0 0 0 0,0 0 0 0 0,-1 0-1 0 0,-6 14 1 0 0,-12 22 93 0 0,-2-1 0 0 0,-3-2 0 0 0,-57 77 0 0 0,-57 68 114 0 0,-89 109 28 0 0,179-238-226 0 0,-156 197 240 0 0,197-242-259 0 0,0-1 0 0 0,2 1 0 0 0,-1 0 0 0 0,2 1 0 0 0,0 0 0 0 0,0 0 0 0 0,2 0 0 0 0,-1 1 0 0 0,-1 21 0 0 0,5-32-14 0 0,1 0-1 0 0,1 1 1 0 0,-1-1-1 0 0,1 0 1 0 0,0 0-1 0 0,0 1 1 0 0,0-1-1 0 0,1 0 1 0 0,-1 0-1 0 0,1 0 1 0 0,1-1-1 0 0,-1 1 1 0 0,1 0-1 0 0,-1-1 1 0 0,1 0-1 0 0,1 1 1 0 0,-1-1-1 0 0,1 0 0 0 0,-1-1 1 0 0,1 1-1 0 0,0-1 1 0 0,0 1-1 0 0,1-1 1 0 0,-1 0-1 0 0,1-1 1 0 0,-1 1-1 0 0,1-1 1 0 0,0 0-1 0 0,0 0 1 0 0,0-1-1 0 0,0 1 1 0 0,0-1-1 0 0,6 1 1 0 0,11 0 32 0 0,1-1 0 0 0,-1-1 0 0 0,0-1 1 0 0,1-1-1 0 0,-1-1 0 0 0,0-1 0 0 0,0 0 1 0 0,40-16-1 0 0,-26 6 24 0 0,0-2 0 0 0,-1-2-1 0 0,-1-1 1 0 0,43-31 0 0 0,205-169 306 0 0,-156 100-2414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4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140 279 11048 0 0,'-23'20'25'0'0,"18"-17"-4"0"0,1 0 0 0 0,-1 1 0 0 0,1 0 0 0 0,0 0 0 0 0,-6 7 1 0 0,2 3 66 0 0,0 0 1 0 0,0 0-1 0 0,2 1 1 0 0,0 0 0 0 0,0 0-1 0 0,-4 21 1 0 0,-11 96 662 0 0,18-113-641 0 0,-1 13 53 0 0,1-1-1 0 0,2 0 1 0 0,1 1 0 0 0,1-1-1 0 0,8 44 1 0 0,-2-42 4 0 0,17 50 0 0 0,-19-69-129 0 0,1 0-1 0 0,0 0 1 0 0,1-1 0 0 0,1 0-1 0 0,0 0 1 0 0,10 12-1 0 0,-7-14-12 0 0,0 0 0 0 0,0 0 0 0 0,1-1 0 0 0,0-1 0 0 0,1 0 0 0 0,0-1 0 0 0,0 0 0 0 0,1-1 0 0 0,0 0 0 0 0,0-1 0 0 0,1-1 0 0 0,-1 0 0 0 0,1-1 0 0 0,0-1 0 0 0,1 0 0 0 0,-1-1 0 0 0,0-1 0 0 0,1 0 0 0 0,-1-1 0 0 0,1-1 0 0 0,-1 0 0 0 0,0-1 0 0 0,16-4 0 0 0,-7 0 10 0 0,0 0 0 0 0,0-2 0 0 0,0 0 0 0 0,-1-2 0 0 0,-1-1 0 0 0,0 0 0 0 0,0-2 0 0 0,-1 0 0 0 0,30-26 0 0 0,13-24 130 0 0,59-74 0 0 0,-98 107-115 0 0,-7 9 6 0 0,-2 0 1 0 0,0-1 0 0 0,-2-1 0 0 0,23-47 0 0 0,-29 50 7 0 0,-1 0 1 0 0,-1 0-1 0 0,0 0 0 0 0,-2-1 1 0 0,0 0-1 0 0,1-38 0 0 0,-5 34 18 0 0,-1 1 1 0 0,-1 0-1 0 0,-1 0 0 0 0,-8-34 0 0 0,6 41-19 0 0,-1-1 0 0 0,0 1-1 0 0,-1 0 1 0 0,-1 0 0 0 0,0 1 0 0 0,-17-22 0 0 0,6 11 78 0 0,-1 1 1 0 0,-31-31 0 0 0,43 50-112 0 0,1 0 0 0 0,-1 1 0 0 0,0 0 0 0 0,0 1 0 0 0,0 0 0 0 0,-1 0 0 0 0,0 0 0 0 0,0 1 0 0 0,0 1 1 0 0,0-1-1 0 0,-1 1 0 0 0,-12-1 0 0 0,5 2 19 0 0,0 0 0 0 0,0 2-1 0 0,0 0 1 0 0,0 1 0 0 0,0 1 0 0 0,1 0 0 0 0,-1 2 0 0 0,0 0 0 0 0,1 0 0 0 0,0 2 0 0 0,-20 9-1 0 0,21-8 15 0 0,1 0 0 0 0,-27 20 0 0 0,37-24-49 0 0,-1 1-1 0 0,1 0 1 0 0,0 0 0 0 0,1 0 0 0 0,-1 0-1 0 0,1 1 1 0 0,0-1 0 0 0,0 1-1 0 0,0 0 1 0 0,0 0 0 0 0,1 0-1 0 0,-2 6 1 0 0,3-8-9 0 0,0 0 0 0 0,1 0 0 0 0,0 0 0 0 0,-1 0-1 0 0,1 0 1 0 0,0 0 0 0 0,1 0 0 0 0,-1 0 0 0 0,0 0 0 0 0,1-1 0 0 0,0 1 0 0 0,0 0-1 0 0,-1 0 1 0 0,2 0 0 0 0,1 3 0 0 0,6 9-2342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5.2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12760 0 0,'3'11'16'0'0,"0"0"1"0"0,7 16 0 0 0,-5-16 45 0 0,4 20 0 0 0,18 104 343 0 0,-6-20 122 0 0,-15-90-356 0 0,53 293 1782 0 0,-48-238-1465 0 0,8 113 408 0 0,-13 13-95 0 0,-3-117-2840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5.60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1 147 15376 0 0,'1'-1'27'0'0,"1"1"0"0"0,0-1 1 0 0,-1 1-1 0 0,1-1 0 0 0,-1 0 1 0 0,1 1-1 0 0,-1-1 0 0 0,1 0 1 0 0,-1 0-1 0 0,2-1 0 0 0,7-4 191 0 0,-2 2-117 0 0,1 1 0 0 0,0 0 0 0 0,0 1-1 0 0,0 0 1 0 0,13-1 0 0 0,18-4 361 0 0,-6-2 77 0 0,0 2 1 0 0,42-4-1 0 0,87-8 463 0 0,-84 9-644 0 0,-5-1-182 0 0,47-3 59 0 0,-63 9-363 0 0,107-7 640 0 0,-67 3-3141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5.9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348 0 12160 0 0,'-9'15'34'0'0,"2"4"246"0"0,-11 22 0 0 0,13-32-234 0 0,-165 396 1300 0 0,138-310-879 0 0,-21 104 0 0 0,48-177-399 0 0,-28 153 336 0 0,26-126-232 0 0,-1 79 0 0 0,14 10 82 0 0,-3-115-194 0 0,1 0 1 0 0,1 0-1 0 0,15 43 1 0 0,-13-50-20 0 0,0 0 0 0 0,1-1 1 0 0,19 27-1 0 0,-21-33-19 0 0,1-1-1 0 0,1 0 1 0 0,-1 0-1 0 0,1 0 1 0 0,1-1-1 0 0,-1 0 0 0 0,14 7 1 0 0,-6-5 16 0 0,0-1 0 0 0,1 0 0 0 0,1-1 0 0 0,18 4 0 0 0,-28-9-25 0 0,1-1 0 0 0,-1-1 0 0 0,1 1 0 0 0,0-1 0 0 0,-1-1 0 0 0,1 0 0 0 0,-1 0-1 0 0,16-4 1 0 0,-1 0 7 0 0,-7 3-1 0 0,0-2 0 0 0,0 0 0 0 0,-1-1-1 0 0,25-11 1 0 0,-31 11-9 0 0,0-1 1 0 0,0 1-1 0 0,0-2 0 0 0,0 1 1 0 0,-1-1-1 0 0,0 0 0 0 0,13-16 0 0 0,-12 11 21 0 0,0 0 0 0 0,12-21 0 0 0,-18 27-14 0 0,0-1 0 0 0,0 1 0 0 0,-1-1-1 0 0,0 0 1 0 0,0 0 0 0 0,0 0 0 0 0,0-11 0 0 0,0-3 59 0 0,-2 0 1 0 0,-1-24-1 0 0,0 37-37 0 0,0-1 1 0 0,-1 0 0 0 0,0 1 0 0 0,0-1 0 0 0,-1 1-1 0 0,0 0 1 0 0,-9-15 0 0 0,10 19-26 0 0,-2-4 39 0 0,-2-1-1 0 0,1 1 1 0 0,-1 0-1 0 0,-7-8 1 0 0,10 14-34 0 0,1 0-1 0 0,-1 0 1 0 0,1 0 0 0 0,-1 0 0 0 0,0 0-1 0 0,0 0 1 0 0,0 1 0 0 0,0 0-1 0 0,0-1 1 0 0,0 1 0 0 0,0 0-1 0 0,0 1 1 0 0,-1-1 0 0 0,1 0-1 0 0,0 1 1 0 0,-6 0 0 0 0,0 0 12 0 0,-1 1 0 0 0,0 0 0 0 0,0 1 0 0 0,1 0 0 0 0,-1 0 0 0 0,1 1 0 0 0,-1 0 0 0 0,1 1 0 0 0,0 0 0 0 0,1 1 0 0 0,-1 0 0 0 0,1 0 0 0 0,0 1 0 0 0,-10 7 0 0 0,17-11-25 0 0,-73 65 195 0 0,64-57-166 0 0,0 1 0 0 0,1 1 0 0 0,0-1 1 0 0,-13 23-1 0 0,-8 38 124 0 0,27-63-136 0 0,0 0 6 0 0,0-1-1 0 0,1 0 0 0 0,1 1 0 0 0,-1-1 1 0 0,1 1-1 0 0,1 13 0 0 0,2 5-2464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6.3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377 78 12456 0 0,'-1'-5'110'0'0,"-1"0"1"0"0,0 1 0 0 0,0-1 0 0 0,0 1-1 0 0,-5-9 1 0 0,4 10 27 0 0,1-1 1 0 0,0 0-1 0 0,0 0 1 0 0,0-1-1 0 0,0 1 0 0 0,-1-7 1 0 0,3 10-104 0 0,0 1 1 0 0,0 0-1 0 0,0 0 1 0 0,0-1-1 0 0,-1 1 1 0 0,1 0-1 0 0,0 0 1 0 0,0-1-1 0 0,0 1 1 0 0,0 0-1 0 0,0 0 1 0 0,0-1-1 0 0,0 1 1 0 0,-1 0-1 0 0,1 0 1 0 0,0 0-1 0 0,0-1 1 0 0,0 1-1 0 0,-1 0 1 0 0,1 0-1 0 0,0 0 1 0 0,0 0-1 0 0,0 0 1 0 0,-1-1-1 0 0,1 1 1 0 0,0 0-1 0 0,0 0 1 0 0,-1 0-1 0 0,1 0 0 0 0,0 0 1 0 0,0 0-1 0 0,-1 0 1 0 0,1 0-1 0 0,0 0 1 0 0,0 0-1 0 0,-1 0 1 0 0,1 0-1 0 0,0 0 1 0 0,0 0-1 0 0,-1 0 1 0 0,0 1 52 0 0,-1-1 0 0 0,1 1 0 0 0,-1-1 0 0 0,1 1 0 0 0,0 0 0 0 0,-1-1 0 0 0,1 1 0 0 0,-2 2 0 0 0,-20 15 170 0 0,2 1 1 0 0,0 1 0 0 0,1 1 0 0 0,1 1 0 0 0,-17 24 0 0 0,18-15-86 0 0,1 0 1 0 0,-23 60 0 0 0,-13 72 105 0 0,39-114-168 0 0,2 2 1 0 0,2-1 0 0 0,-6 84-1 0 0,14-77 20 0 0,6 69 0 0 0,-1-96-81 0 0,1-1 0 0 0,2 0 0 0 0,1 0 0 0 0,13 35 0 0 0,-12-45-15 0 0,1-1 0 0 0,1 0-1 0 0,0-1 1 0 0,2 0-1 0 0,0-1 1 0 0,0 0-1 0 0,28 27 1 0 0,-14-20 28 0 0,0-1 1 0 0,2-1 0 0 0,56 33-1 0 0,-36-30 32 0 0,0-3 0 0 0,73 21 0 0 0,-89-31-51 0 0,1-3 0 0 0,1 0-1 0 0,0-2 1 0 0,0-2 0 0 0,0-1-1 0 0,0-2 1 0 0,0-1-1 0 0,1-1 1 0 0,-1-2 0 0 0,44-10-1 0 0,-47 6 16 0 0,1-1 0 0 0,-1-1 0 0 0,0-2 0 0 0,-1-1 0 0 0,38-22 0 0 0,-46 21 25 0 0,-2-1 0 0 0,37-30 0 0 0,-49 36-51 0 0,-1 1 0 0 0,0-1 0 0 0,0-1 1 0 0,0 1-1 0 0,-1-1 0 0 0,-1 0 0 0 0,1 0 0 0 0,-2-1 0 0 0,6-14 1 0 0,-7 16-7 0 0,-1-1 1 0 0,-1 0 0 0 0,0 1 0 0 0,0-1-1 0 0,-1 0 1 0 0,0 0 0 0 0,0 1 0 0 0,-1-1-1 0 0,-3-15 1 0 0,0 8 26 0 0,0 0 1 0 0,-1 1-1 0 0,-1 0 1 0 0,-11-21-1 0 0,14 28-25 0 0,-2 0-1 0 0,1 1 1 0 0,-1-1 0 0 0,-1 1-1 0 0,1 0 1 0 0,-1 0 0 0 0,0 1-1 0 0,-1 0 1 0 0,1 0 0 0 0,-1 1-1 0 0,0-1 1 0 0,-1 1 0 0 0,1 1-1 0 0,-1-1 1 0 0,-14-4 0 0 0,8 5 2 0 0,-2 0 0 0 0,1 1 1 0 0,0 1-1 0 0,0 0 1 0 0,-1 1-1 0 0,1 1 0 0 0,-1 1 1 0 0,1 0-1 0 0,-1 1 1 0 0,-16 4-1 0 0,-18 6 101 0 0,-81 31 0 0 0,94-29-39 0 0,1 2 1 0 0,-61 36-1 0 0,88-47-275 0 0,-54 32 769 0 0,55-32-1111 0 0,0-2-1 0 0,0 1 0 0 0,0-1 1 0 0,0-1-1 0 0,-16 4 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27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11502 2604 8536 0 0,'1'24'82'0'0,"-1"-1"1"0"0,-1 1 0 0 0,-6 39-1 0 0,-4-24 122 0 0,-1 0 0 0 0,-2-1 0 0 0,-36 71 0 0 0,35-84-98 0 0,-1-1 0 0 0,-26 30 0 0 0,-41 38 166 0 0,52-62-129 0 0,-1-1 0 0 0,-41 26 1 0 0,-74 41 183 0 0,120-79-294 0 0,-13 7 42 0 0,0-3-1 0 0,-2-1 1 0 0,-74 23 0 0 0,-139 20 132 0 0,172-46-143 0 0,-227 36 392 0 0,-57-4 193 0 0,127-13-148 0 0,1 1 27 0 0,-55 10 91 0 0,-230 31 432 0 0,301-63-645 0 0,114-9-218 0 0,-381 13 583 0 0,354-15-585 0 0,44-1-62 0 0,-373 10 487 0 0,222-1-314 0 0,79-3-86 0 0,-232 7 173 0 0,120-9-167 0 0,2-1-19 0 0,-11-3-14 0 0,22-1-38 0 0,-99-10 38 0 0,192 0-126 0 0,-259-17 95 0 0,219 10-89 0 0,-123-17 16 0 0,153 12-49 0 0,-187-33 17 0 0,150 16-15 0 0,-49-10-12 0 0,142 21-12 0 0,-98-23 1 0 0,-306-105 26 0 0,300 63-27 0 0,157 61-7 0 0,-28-13 5 0 0,-142-83 0 0 0,-5-19-8 0 0,192 109-3 0 0,1-2-1 0 0,1-2 1 0 0,-57-60 0 0 0,38 32-14 0 0,-79-81-34 0 0,131 126 39 0 0,1 0-1 0 0,1-1 1 0 0,1 0 0 0 0,1-2 0 0 0,-14-32-1 0 0,12 16-19 0 0,3 0-1 0 0,1-2 0 0 0,3 1 0 0 0,1-1 0 0 0,2-1 0 0 0,2 0 0 0 0,2 0 1 0 0,2 0-1 0 0,2 0 0 0 0,2 0 0 0 0,2 0 0 0 0,18-74 0 0 0,-13 86 9 0 0,1 1-1 0 0,2 0 1 0 0,2 1-1 0 0,19-31 0 0 0,-12 25-9 0 0,3 2-1 0 0,51-59 1 0 0,68-51-52 0 0,69-42-14 0 0,-159 147 76 0 0,96-55-1 0 0,68-17-17 0 0,-170 88 33 0 0,160-71-37 0 0,-44 37 19 0 0,-91 33 13 0 0,231-68-40 0 0,-222 69 44 0 0,324-86-51 0 0,-104 35 24 0 0,464-77-52 0 0,-490 108 63 0 0,-61 11 1 0 0,-143 21 20 0 0,331-49-16 0 0,157 8-19 0 0,1 26 3 0 0,247 38-34 0 0,-705-8 67 0 0,264 16-12 0 0,-352-17 17 0 0,298 23-8 0 0,43 8 6 0 0,-54-4 2 0 0,-246-25 0 0 0,194 18 2 0 0,56 19 6 0 0,5 5 15 0 0,336 95 0 0 0,-231-10 14 0 0,-354-110-35 0 0,387 161 22 0 0,-411-164-24 0 0,180 94 16 0 0,-161-79-3 0 0,90 68-1 0 0,-83-47 6 0 0,-2 3 0 0 0,-3 2-1 0 0,52 67 1 0 0,-81-87 3 0 0,-3 0 0 0 0,-1 2 0 0 0,25 53 1 0 0,-26-40 33 0 0,-3 2 0 0 0,20 70 1 0 0,-35-100-22 0 0,34 134 145 0 0,-32-115-62 0 0,5 73 1 0 0,-14-117-116 0 0,5 124 201 0 0,-6-95-124 0 0,-1-1-1 0 0,-7 38 0 0 0,-3-12 36 0 0,-2-1 0 0 0,-21 51 0 0 0,18-64-48 0 0,-1-1-1 0 0,-3-1 1 0 0,-1-1-1 0 0,-2-1 1 0 0,-1-1 0 0 0,-57 60-1 0 0,58-71-28 0 0,-1-1 1 0 0,-1-2-1 0 0,-2-1 0 0 0,0-1 1 0 0,-45 24-1 0 0,-32 3-2551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2.2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0 285 2000 0 0,'6'55'728'0'0,"20"130"4529"0"0,71 154-2052 0 0,25-11-1011 0 0,-101-262-1659 0 0,-4-9-21 0 0,-15-53-451 0 0,-1 1 0 0 0,1-1-1 0 0,-1 1 1 0 0,0-1 0 0 0,-1 1 0 0 0,1-1 0 0 0,-1 8 0 0 0,4 9 634 0 0,-2-55-583 0 0,2 1 0 0 0,1-1-1 0 0,16-52 1 0 0,-5 18 10 0 0,52-198 500 0 0,-45 195-290 0 0,55-116 1 0 0,58-59 312 0 0,-112 209-511 0 0,2 0 0 0 0,2 2 0 0 0,1 1 1 0 0,41-37-1 0 0,-53 56-43 0 0,2 1 1 0 0,-1 1 0 0 0,2 1 0 0 0,25-13-1 0 0,-7 8 104 0 0,56-17-1 0 0,-86 31-523 0 0,0 1-1 0 0,1 1 1 0 0,-1-1-1 0 0,0 1 1 0 0,1 1 0 0 0,14 0-1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2.7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175 332 13360 0 0,'-10'23'0'0'0,"-1"2"0"0"0,-21 88 182 0 0,19-65 115 0 0,1 0-1 0 0,-7 75 1 0 0,18-104-7 0 0,1 0 1 0 0,3 26-1 0 0,1 13 829 0 0,-4-58-1113 0 0,0 0 1 0 0,0-1-1 0 0,0 1 0 0 0,0 0 0 0 0,0 0 0 0 0,0 0 0 0 0,0 0 0 0 0,-1 0 1 0 0,1 0-1 0 0,0 0 0 0 0,0 0 0 0 0,0 0 0 0 0,0 0 0 0 0,0 0 1 0 0,0 0-1 0 0,0 0 0 0 0,0 0 0 0 0,0 0 0 0 0,0 0 0 0 0,0 0 1 0 0,0 0-1 0 0,0 0 0 0 0,0 0 0 0 0,0 0 0 0 0,-1 0 0 0 0,1 0 1 0 0,0 0-1 0 0,0 0 0 0 0,0 0 0 0 0,0 0 0 0 0,0 0 0 0 0,0 0 1 0 0,0 0-1 0 0,0 0 0 0 0,0 0 0 0 0,0 0 0 0 0,0 0 0 0 0,0 0 1 0 0,0 0-1 0 0,0 0 0 0 0,-1 0 0 0 0,1 0 0 0 0,0 0 0 0 0,0 0 1 0 0,0 0-1 0 0,0 0 0 0 0,0 0 0 0 0,0 1 0 0 0,0-1 0 0 0,0 0 1 0 0,-6-13 113 0 0,-36-99 200 0 0,34 90-262 0 0,2 0 1 0 0,0 0-1 0 0,2-1 1 0 0,0 0-1 0 0,2 0 1 0 0,0 0 0 0 0,2-1-1 0 0,0 1 1 0 0,5-31-1 0 0,0 25-3 0 0,1 0 0 0 0,2 0 0 0 0,0 0 0 0 0,2 1 0 0 0,1 1 0 0 0,2 0 0 0 0,0 0 0 0 0,2 1 0 0 0,35-47-1 0 0,-37 57-18 0 0,0 1-1 0 0,2 0 0 0 0,0 1 0 0 0,20-15 1 0 0,-24 21-18 0 0,0 1 0 0 0,0 0 0 0 0,0 1 0 0 0,1 0 0 0 0,0 1 0 0 0,0 1 1 0 0,22-6-1 0 0,-29 9-16 0 0,0 0-1 0 0,0 1 1 0 0,0-1 0 0 0,0 1 0 0 0,0 0-1 0 0,0 1 1 0 0,0-1 0 0 0,0 1 0 0 0,-1 0 0 0 0,1 0-1 0 0,0 1 1 0 0,6 2 0 0 0,-4-1 2 0 0,0 1 0 0 0,0 0 0 0 0,-1 1 0 0 0,1-1 0 0 0,-1 1 0 0 0,0 0 0 0 0,6 7 0 0 0,3 6 5 0 0,-1 1-1 0 0,0 0 0 0 0,-2 1 1 0 0,14 27-1 0 0,-16-26-14 0 0,-1 0-1 0 0,-1 1 1 0 0,-1 0 0 0 0,5 29-1 0 0,7 93-49 0 0,-17-90-117 0 0,-8 94 1 0 0,5-130 112 0 0,1-12-42 0 0,2-10-218 0 0,3-18 288 0 0,17-63-40 0 0,-17 69 58 0 0,1 1 1 0 0,1-1-1 0 0,12-20 1 0 0,3 0-1 0 0,1 0 1 0 0,2 2 0 0 0,2 1-1 0 0,59-58 1 0 0,-67 74 12 0 0,1-2-1 0 0,25-16 0 0 0,-38 30 2 0 0,1 0 0 0 0,0 1 0 0 0,0 0-1 0 0,0 0 1 0 0,0 0 0 0 0,1 1 0 0 0,12-2-1 0 0,-12 3 2 0 0,0 0 0 0 0,0 1 0 0 0,0 0 0 0 0,0 1 0 0 0,0 0 0 0 0,12 2-1 0 0,-17-1 1 0 0,1 0 0 0 0,-1 0-1 0 0,0 0 1 0 0,0 1 0 0 0,0-1-1 0 0,-1 1 1 0 0,1 0-1 0 0,0 0 1 0 0,-1 0 0 0 0,1 1-1 0 0,-1-1 1 0 0,0 1 0 0 0,1 0-1 0 0,-1 0 1 0 0,4 6-1 0 0,4 6 9 0 0,-2 1-1 0 0,0 0 0 0 0,0 0 0 0 0,-2 1 0 0 0,0 0 0 0 0,-1 0 0 0 0,-1 1 0 0 0,7 35 0 0 0,-5 8 46 0 0,1 81-1 0 0,-7-99-25 0 0,8 98 92 0 0,-4-104-44 0 0,15 63-1 0 0,-17-89-510 0 0,1-1 1 0 0,1 1-1 0 0,0 0 1 0 0,8 13-1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3.1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499 1 11552 0 0,'-14'4'0'0'0,"3"-2"0"0"0,-27 8 107 0 0,-2 1 560 0 0,-52 22 0 0 0,81-28-553 0 0,-1 0 0 0 0,1 1 0 0 0,1 1 0 0 0,-1-1 1 0 0,1 2-1 0 0,0 0 0 0 0,1 0 0 0 0,0 0 0 0 0,-9 11 0 0 0,14-13-35 0 0,0-1 0 0 0,0 1 0 0 0,1 0 0 0 0,0 0 0 0 0,0 0-1 0 0,0 0 1 0 0,1 1 0 0 0,0-1 0 0 0,0 1 0 0 0,0 0 0 0 0,0 11 0 0 0,1-5 19 0 0,1 0 0 0 0,1 0 0 0 0,0 0 1 0 0,0-1-1 0 0,5 17 0 0 0,66 261 672 0 0,-68-275-726 0 0,-1 1 0 0 0,-1 0 0 0 0,0 0 0 0 0,-1 0 0 0 0,-1 0 0 0 0,0 0 0 0 0,-1 0 1 0 0,-1 0-1 0 0,-8 32 0 0 0,7-40-13 0 0,-1 0 0 0 0,0 0 0 0 0,0 0 0 0 0,0 0 0 0 0,-1 0 0 0 0,-1-1 0 0 0,1 0 1 0 0,-14 13-1 0 0,14-15-6 0 0,0 0-1 0 0,-1-1 1 0 0,1 0 0 0 0,-1 0 0 0 0,0 0 0 0 0,0 0-1 0 0,-1-1 1 0 0,1 0 0 0 0,-1-1 0 0 0,0 1 0 0 0,1-1 0 0 0,-8 1-1 0 0,4-2 19 0 0,0 0-1 0 0,-12 0 1 0 0,18-2-28 0 0,1 1 0 0 0,-1 0 0 0 0,0-1 0 0 0,0 0 0 0 0,1 0 1 0 0,-1 0-1 0 0,1 0 0 0 0,-1 0 0 0 0,-3-3 0 0 0,-9-9-2165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2.9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4416 0 0,'2'3'0'0'0,"5"-2"0"0"0,15 20 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3.4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45 544 13056 0 0,'150'80'742'0'0,"-127"-70"-500"0"0,0 0 0 0 0,0-2 0 0 0,38 9 0 0 0,-24-8 81 0 0,6 2 0 0 0,1-2 0 0 0,0-2-1 0 0,0-2 1 0 0,1-2 0 0 0,0-2 0 0 0,-1-2 0 0 0,61-9-1 0 0,-85 7-214 0 0,1-1 0 0 0,-1-1-1 0 0,37-15 1 0 0,-46 15-78 0 0,0 0 0 0 0,0-1-1 0 0,0 0 1 0 0,-1-1 0 0 0,0 0 0 0 0,0-1 0 0 0,16-16 0 0 0,-16 12-19 0 0,0 0 1 0 0,-1 0 0 0 0,0-1-1 0 0,-1-1 1 0 0,-1 1 0 0 0,0-1-1 0 0,-1 0 1 0 0,0-1 0 0 0,-1 0-1 0 0,-1 0 1 0 0,4-22 0 0 0,-5 19-2 0 0,11-76 48 0 0,-13 84-44 0 0,-1-1 1 0 0,0 1-1 0 0,0 0 0 0 0,-1-1 0 0 0,-1 1 1 0 0,-5-20-1 0 0,4 20 5 0 0,0 0 0 0 0,-1 1 0 0 0,0-1 0 0 0,-1 1 0 0 0,0 0 0 0 0,-1 0 0 0 0,0 0 0 0 0,0 1 0 0 0,0 0 0 0 0,-1 0-1 0 0,-1 1 1 0 0,-15-13 0 0 0,10 10 10 0 0,-2 0-1 0 0,1 1 0 0 0,-1 1 0 0 0,0 0 0 0 0,-1 1 0 0 0,0 1 0 0 0,0 1 0 0 0,0 0 0 0 0,-1 1 1 0 0,0 0-1 0 0,-21-1 0 0 0,-2 1 38 0 0,0 3 0 0 0,0 0 0 0 0,0 3 1 0 0,0 1-1 0 0,-44 10 0 0 0,46-4-6 0 0,2 2 0 0 0,-1 1 0 0 0,-41 21 1 0 0,56-22-29 0 0,1 1 0 0 0,0 0 1 0 0,1 2-1 0 0,0 1 0 0 0,1 0 0 0 0,-20 22 1 0 0,18-15 3 0 0,2 1 0 0 0,0 0 0 0 0,2 2 0 0 0,-20 36 0 0 0,29-46-17 0 0,1 0-1 0 0,0 1 0 0 0,1 0 0 0 0,1 0 0 0 0,1 1 1 0 0,0-1-1 0 0,1 1 0 0 0,1 0 0 0 0,0 22 0 0 0,2-23-5 0 0,1-1-1 0 0,1 1 1 0 0,1 0-1 0 0,0-1 0 0 0,1 0 1 0 0,0 0-1 0 0,1 0 1 0 0,1 0-1 0 0,1-1 1 0 0,0 1-1 0 0,0-2 0 0 0,2 1 1 0 0,-1-1-1 0 0,2-1 1 0 0,14 17-1 0 0,-4-10 3 0 0,1 0-1 0 0,0 0 1 0 0,1-2-1 0 0,1-1 1 0 0,41 21-1 0 0,-28-19 6 0 0,2-1 0 0 0,0-2 0 0 0,50 12 0 0 0,72 3 46 0 0,0-13-9 0 0,-153-17-54 0 0,341 10 157 0 0,-265-12-102 0 0,0-3 0 0 0,1-5 0 0 0,122-29 0 0 0,-123 17-2682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4.1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34 232 13056 0 0,'-10'-10'187'0'0,"7"7"-58"0"0,0 0 0 0 0,0-1 0 0 0,0 1-1 0 0,0-1 1 0 0,-3-4 0 0 0,6 8-94 0 0,0 0 0 0 0,0 0 0 0 0,0-1 0 0 0,-1 1 0 0 0,1 0 1 0 0,0 0-1 0 0,0 0 0 0 0,0-1 0 0 0,0 1 0 0 0,0 0 0 0 0,-1 0 1 0 0,1 0-1 0 0,0-1 0 0 0,0 1 0 0 0,0 0 0 0 0,0 0 0 0 0,0-1 0 0 0,0 1 1 0 0,0 0-1 0 0,0 0 0 0 0,0-1 0 0 0,0 1 0 0 0,0 0 0 0 0,0 0 1 0 0,0-1-1 0 0,0 1 0 0 0,0 0 0 0 0,0 0 0 0 0,0-1 0 0 0,0 1 1 0 0,0 0-1 0 0,0 0 0 0 0,0 0 0 0 0,0-1 0 0 0,0 1 0 0 0,1 0 1 0 0,-1 0-1 0 0,0-1 0 0 0,0 1 0 0 0,0 0 0 0 0,0 0 0 0 0,1 0 1 0 0,16-2 1334 0 0,-16 2-1365 0 0,137-12 1424 0 0,-31 0-748 0 0,128-13 23 0 0,-183 16-609 0 0,0-1 1 0 0,77-27-1 0 0,-109 29 22 0 0,36-19-1 0 0,-46 21-661 0 0,0 0 1 0 0,0-1-1 0 0,-1 0 0 0 0,14-13 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4.4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1 10656 0 0,'0'1'6'0'0,"-1"0"0"0"0,1 0 0 0 0,0 0 1 0 0,-1 0-1 0 0,1 1 0 0 0,0-1 1 0 0,0 0-1 0 0,0 0 0 0 0,-1 0 0 0 0,1 0 1 0 0,0 1-1 0 0,1 1 0 0 0,-1-1 22 0 0,1 0-1 0 0,-1 0 0 0 0,1 0 1 0 0,0-1-1 0 0,0 1 1 0 0,0 0-1 0 0,0 0 1 0 0,0-1-1 0 0,0 1 0 0 0,1 0 1 0 0,1 1-1 0 0,2 2 89 0 0,1 0 0 0 0,0 0 0 0 0,0-1-1 0 0,8 5 1 0 0,-2-3 32 0 0,0-1 0 0 0,0 0-1 0 0,1-1 1 0 0,0-1 0 0 0,0 0 0 0 0,25 3 0 0 0,-5-1 77 0 0,21 5 238 0 0,108 3-1 0 0,-118-13-327 0 0,271-8 468 0 0,-153-4-2222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4.8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11552 0 0,'0'1'1'0'0,"0"-1"0"0"0,0 1 0 0 0,0-1 0 0 0,1 0 0 0 0,-1 1 1 0 0,0-1-1 0 0,0 1 0 0 0,0-1 0 0 0,1 1 0 0 0,-1-1 0 0 0,0 0 0 0 0,0 1 1 0 0,1-1-1 0 0,-1 0 0 0 0,0 1 0 0 0,1-1 0 0 0,-1 0 0 0 0,0 1 1 0 0,1-1-1 0 0,-1 0 0 0 0,0 0 0 0 0,1 0 0 0 0,0 1 0 0 0,12 4 84 0 0,-8-4-20 0 0,66 32 508 0 0,-18-5 37 0 0,-36-18-264 0 0,28 12 0 0 0,-27-13-105 0 0,1 0 1 0 0,32 24-1 0 0,-20-13-32 0 0,-18-10-120 0 0,0 1 0 0 0,0 0 0 0 0,-1 1 0 0 0,-1 1 1 0 0,0-1-1 0 0,17 26 0 0 0,-24-30-56 0 0,1-1-1 0 0,-1 1 1 0 0,-1 0 0 0 0,1 0 0 0 0,-1 1 0 0 0,-1-1-1 0 0,1 1 1 0 0,-2-1 0 0 0,1 1 0 0 0,0 9 0 0 0,-1 3 27 0 0,-1-1 0 0 0,-1 1 0 0 0,-4 22 0 0 0,1-25-14 0 0,0 0-1 0 0,-1 0 0 0 0,-1 0 1 0 0,0-1-1 0 0,-2 0 0 0 0,-11 20 1 0 0,-65 93 181 0 0,44-72-130 0 0,19-26-27 0 0,2 2 1 0 0,-18 40-1 0 0,20-36-20 0 0,5-13 4 0 0,1 0 0 0 0,1 1 0 0 0,-8 34 0 0 0,15-47-12 0 0,0 1 0 0 0,1 0 0 0 0,1 27 0 0 0,1-37-26 0 0,0 1-1 0 0,1 0 1 0 0,0 0-1 0 0,0-1 1 0 0,0 1-1 0 0,1-1 0 0 0,0 1 1 0 0,0-1-1 0 0,0 1 1 0 0,0-1-1 0 0,0 0 1 0 0,1 0-1 0 0,0 0 1 0 0,0 0-1 0 0,4 4 1 0 0,-2-4 4 0 0,-1 0 0 0 0,1-1 0 0 0,0 1 1 0 0,0-1-1 0 0,0 0 0 0 0,0 0 0 0 0,0-1 0 0 0,7 3 1 0 0,2-1 22 0 0,-1 0 0 0 0,19 2 1 0 0,-22-5 11 0 0,0-1 1 0 0,0 1-1 0 0,0-1 1 0 0,17-3-1 0 0,29-8-1619 0 0,-50 10 871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25.1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54 22 12664 0 0,'-7'-5'8'0'0,"-1"1"0"0"0,-13-7 0 0 0,21 11-3 0 0,-1 0 0 0 0,1-1 0 0 0,-1 1 0 0 0,1 0 1 0 0,0 0-1 0 0,-1 0 0 0 0,1 0 0 0 0,-1 0 0 0 0,1 0 0 0 0,0 0 1 0 0,-1 0-1 0 0,1 0 0 0 0,-1 0 0 0 0,1 0 0 0 0,-1 0 0 0 0,1 0 1 0 0,0 0-1 0 0,-1 0 0 0 0,1 0 0 0 0,-1 0 0 0 0,1 1 1 0 0,0-1-1 0 0,-1 0 0 0 0,1 0 0 0 0,0 0 0 0 0,-1 1 0 0 0,1-1 1 0 0,0 0-1 0 0,-1 1 0 0 0,-5 3 639 0 0,7-4-598 0 0,0 1 0 0 0,1 0 0 0 0,-1-1 0 0 0,0 1 1 0 0,0 0-1 0 0,1-1 0 0 0,-1 0 0 0 0,0 1 0 0 0,1-1 0 0 0,1 1 0 0 0,141 42 553 0 0,-71-22-340 0 0,-49-15-201 0 0,-1 1 1 0 0,0 0 0 0 0,23 13-1 0 0,2 4 64 0 0,78 55-1 0 0,-119-73-110 0 0,0-1 0 0 0,0 1 1 0 0,-1 1-1 0 0,0-1 0 0 0,0 1 0 0 0,0 0 1 0 0,-1 1-1 0 0,7 12 0 0 0,-9-13-4 0 0,0-1 0 0 0,0 1 0 0 0,-1-1-1 0 0,0 1 1 0 0,0 0 0 0 0,-1-1 0 0 0,0 1-1 0 0,0 0 1 0 0,0 0 0 0 0,-1 0 0 0 0,-1 13 0 0 0,-2-7 6 0 0,1 0 1 0 0,-2 0 0 0 0,0-1-1 0 0,0 0 1 0 0,-1 1 0 0 0,-1-2 0 0 0,0 1-1 0 0,0-1 1 0 0,-9 12 0 0 0,-11 11 69 0 0,-44 44 0 0 0,9-12 44 0 0,41-42-58 0 0,1 1 0 0 0,-28 47-1 0 0,40-59-33 0 0,1 0 0 0 0,1 0 0 0 0,0 0 0 0 0,0 1 0 0 0,1-1 0 0 0,1 1-1 0 0,1 0 1 0 0,-2 24 0 0 0,4-24 2 0 0,0 0-1 0 0,1 1 1 0 0,1-1-1 0 0,1 0 1 0 0,0 0 0 0 0,1-1-1 0 0,0 1 1 0 0,1 0-1 0 0,0-1 1 0 0,1 0 0 0 0,1-1-1 0 0,0 1 1 0 0,1-1-1 0 0,0-1 1 0 0,15 18-1 0 0,-2-9 26 0 0,0 0 0 0 0,1-1 0 0 0,1-1 0 0 0,1-1 0 0 0,1-1 0 0 0,0-1 0 0 0,1-1 0 0 0,41 15 0 0 0,-3-7 81 0 0,1-2-1 0 0,106 16 1 0 0,90 14 159 0 0,-141-28-2487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13.0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1 15272 0 0,'-2'5'53'0'0,"0"0"1"0"0,1 1-1 0 0,0-1 1 0 0,0 1-1 0 0,0-1 1 0 0,1 1-1 0 0,0-1 1 0 0,0 1-1 0 0,1 9 1 0 0,2 5 130 0 0,8 27 1 0 0,-2-10 9 0 0,77 331 1388 0 0,-41-182-1241 0 0,-36-146-290 0 0,59 270 300 0 0,-49-169-222 0 0,-11-74-70 0 0,2 123 121 0 0,-9-113-124 0 0,-4-1 9 0 0,0-16-24 0 0,4-54-30 0 0,-1 0 1 0 0,1 1 0 0 0,0-1-1 0 0,0 0 1 0 0,3 10-1 0 0,4 1-2447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13.9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0 320 9240 0 0,'14'-25'291'0'0,"1"1"1"0"0,19-23-1 0 0,-23 34-61 0 0,0 0-1 0 0,1 1 1 0 0,0 1 0 0 0,24-18-1 0 0,-11 14 250 0 0,0 1 0 0 0,35-14 0 0 0,-41 20-304 0 0,19-7 222 0 0,44-10 0 0 0,-46 14-179 0 0,-9 4-67 0 0,0 1-1 0 0,1 1 0 0 0,51-3 1 0 0,-46 7-53 0 0,51-2 97 0 0,-69 4-160 0 0,0 1-1 0 0,0 0 1 0 0,25 6 0 0 0,-33-5-22 0 0,44 14 89 0 0,-45-15-92 0 0,-1 1 0 0 0,1 0 1 0 0,-1 0-1 0 0,0 0 0 0 0,0 1 0 0 0,8 7 0 0 0,-7-5 1 0 0,0 1-1 0 0,-1-1 1 0 0,0 2 0 0 0,0-1-1 0 0,0 0 1 0 0,-1 1-1 0 0,0 0 1 0 0,0 0-1 0 0,-1 0 1 0 0,0 1 0 0 0,3 16-1 0 0,-4-12 2 0 0,-1 1 0 0 0,0-1 0 0 0,-1 1 0 0 0,0-1 0 0 0,-1 1 0 0 0,0-1 0 0 0,-6 19 0 0 0,0 0 4 0 0,-2 0-1 0 0,-2 0 1 0 0,0-1 0 0 0,-18 32 0 0 0,-31 40 24 0 0,-4-1 0 0 0,-116 137 1 0 0,117-163-24 0 0,-98 122 23 0 0,17 12-9 0 0,130-185-19 0 0,-14 33 0 0 0,22-44-6 0 0,2-1 1 0 0,-1 1-1 0 0,2 0 0 0 0,-3 19 1 0 0,5-27-4 0 0,1-1 1 0 0,0 1 0 0 0,0-1-1 0 0,1 1 1 0 0,-1 0-1 0 0,1-1 1 0 0,0 1-1 0 0,1-1 1 0 0,-1 0 0 0 0,1 1-1 0 0,0-1 1 0 0,1 0-1 0 0,-1 0 1 0 0,1 0-1 0 0,0 0 1 0 0,0-1-1 0 0,7 8 1 0 0,-4-6 3 0 0,1 1 0 0 0,0-1-1 0 0,0 0 1 0 0,0-1 0 0 0,1 0 0 0 0,0 0 0 0 0,0-1-1 0 0,0 0 1 0 0,16 6 0 0 0,25 6 38 0 0,86 17-1 0 0,-106-28-35 0 0,17 3 23 0 0,65 3 1 0 0,106-12 101 0 0,-152-3-45 0 0,-1-3-1 0 0,119-28 1 0 0,-52-3-2004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15.0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220 1 11856 0 0,'-1'0'18'0'0,"1"0"1"0"0,-1 0 0 0 0,1 0 0 0 0,-1 0-1 0 0,1 0 1 0 0,-1 0 0 0 0,1 0 0 0 0,-1 0-1 0 0,1 0 1 0 0,-1 0 0 0 0,1 0 0 0 0,0 1-1 0 0,-1-1 1 0 0,1 0 0 0 0,-1 0 0 0 0,1 1-1 0 0,-1-1 1 0 0,1 0 0 0 0,-1 1 0 0 0,-4 10 514 0 0,5-10-528 0 0,-11 50 1930 0 0,4-17-1513 0 0,-48 156 430 0 0,20-78-565 0 0,8-15-90 0 0,5 2-1 0 0,4 0 1 0 0,4 2 0 0 0,-1 145 0 0 0,17-193-120 0 0,2 1 0 0 0,3-1 1 0 0,22 86-1 0 0,-21-106-29 0 0,2 0 0 0 0,1-1 1 0 0,2 0-1 0 0,1-1 0 0 0,1-1 0 0 0,2-1 0 0 0,39 54 0 0 0,-38-63 1 0 0,1 0-1 0 0,1-2 0 0 0,0 0 1 0 0,45 29-1 0 0,-47-35-9 0 0,2-1 0 0 0,0 0 0 0 0,0-2 0 0 0,1 0 1 0 0,0-2-1 0 0,0 0 0 0 0,0-1 0 0 0,1-1 0 0 0,0-1 0 0 0,44 2 0 0 0,-50-6-4 0 0,0 0 1 0 0,-1-2-1 0 0,1 0 0 0 0,-1 0 0 0 0,1-2 0 0 0,-1 0 0 0 0,0 0 0 0 0,0-2 0 0 0,21-10 0 0 0,-22 8 2 0 0,-1-1 0 0 0,-1-1 0 0 0,0 0 0 0 0,0 0 0 0 0,-1-1 0 0 0,12-15 0 0 0,-20 23-28 0 0,8-11 33 0 0,0 0 1 0 0,-1 0-1 0 0,0-1 0 0 0,-2 0 0 0 0,12-26 1 0 0,-8 10 28 0 0,-1 1 1 0 0,7-38-1 0 0,-9 16 54 0 0,6-83 0 0 0,-8-55 120 0 0,-7 171-220 0 0,1-46 99 0 0,-4 1-1 0 0,-2-1 1 0 0,-25-116 0 0 0,22 147-62 0 0,-2 1 1 0 0,-1 0 0 0 0,-2 1 0 0 0,-1 0 0 0 0,-1 1 0 0 0,-2 0-1 0 0,-1 1 1 0 0,-40-49 0 0 0,41 60-6 0 0,-1 1 0 0 0,-29-22 0 0 0,-43-25 87 0 0,48 36-76 0 0,-32-21 66 0 0,37 26-64 0 0,1-1 0 0 0,-32-30 0 0 0,64 52-92 0 0,0-1 0 0 0,1 0 1 0 0,0 0-1 0 0,0 0 0 0 0,-3-5 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15.4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 1 13168 0 0,'-3'0'2'0'0,"1"-1"26"0"0,0 1-1 0 0,0 0 1 0 0,0 0 0 0 0,0 1 0 0 0,0-1 0 0 0,0 0 0 0 0,0 1 0 0 0,1-1 0 0 0,-3 2-1 0 0,3-2-10 0 0,0 1-1 0 0,1-1 0 0 0,-1 1 1 0 0,1-1-1 0 0,-1 1 0 0 0,1 0 1 0 0,-1 0-1 0 0,1-1 0 0 0,-1 1 1 0 0,1 0-1 0 0,0 0 0 0 0,-1-1 1 0 0,1 1-1 0 0,0 0 0 0 0,0 0 1 0 0,0 0-1 0 0,-1-1 0 0 0,1 1 1 0 0,0 0-1 0 0,0 0 0 0 0,0 0 1 0 0,0 0-1 0 0,0 0 0 0 0,1-1 1 0 0,-1 2-1 0 0,3 21 313 0 0,1-1 0 0 0,1 0 0 0 0,10 26 0 0 0,1 3 194 0 0,21 103 630 0 0,24 218 1 0 0,-25 20-533 0 0,-27-290-495 0 0,-3-33-56 0 0,19 190 203 0 0,-14-180-135 0 0,27 95 1 0 0,-25-132-16 0 0,34 72-1 0 0,-20-59-2534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6.9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1269 1 15776 0 0,'-23'1'36'0'0,"-31"5"1"0"0,-2 0 114 0 0,42-5-100 0 0,-21 0 148 0 0,-55 12 0 0 0,-85 34 153 0 0,92-23-236 0 0,34-11-54 0 0,-179 58 158 0 0,195-59-206 0 0,-178 64 72 0 0,140-53-226 0 0,26-7-1072 0 0,-56 11-1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3.3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1 339 13768 0 0,'7'28'12'0'0,"-2"-4"90"0"0,15 38 1 0 0,21 40 974 0 0,-40-99-958 0 0,0-1 0 0 0,-1 1 0 0 0,1-1 0 0 0,-1 1 0 0 0,1-1 0 0 0,-1 5 0 0 0,0-5-6 0 0,0 0 0 0 0,1 0 0 0 0,-1 0-1 0 0,0 0 1 0 0,1 0 0 0 0,-1 0 0 0 0,1 0-1 0 0,1 2 176 0 0,-1-1 38 0 0,1-7 105 0 0,3-34-319 0 0,-2 7-65 0 0,1 0-1 0 0,13-48 1 0 0,46-93 20 0 0,-48 139-65 0 0,1 1 0 0 0,2 0 0 0 0,22-29 0 0 0,-32 50-1 0 0,1 0 0 0 0,1 1 0 0 0,0 0 0 0 0,0 1 0 0 0,19-14 0 0 0,-27 22 0 0 0,0-1 0 0 0,1 1-1 0 0,-1 0 1 0 0,0 0 0 0 0,1 0-1 0 0,-1 0 1 0 0,1 0 0 0 0,-1 0-1 0 0,1 0 1 0 0,-1 1-1 0 0,1-1 1 0 0,-1 1 0 0 0,1 0-1 0 0,-1 0 1 0 0,1 0 0 0 0,0 0-1 0 0,-1 0 1 0 0,1 1 0 0 0,-1-1-1 0 0,5 2 1 0 0,-3 0 1 0 0,1 0 0 0 0,-1 0 0 0 0,0 1 0 0 0,0-1-1 0 0,0 1 1 0 0,0 0 0 0 0,0 0 0 0 0,-1 0 0 0 0,1 1 0 0 0,3 4 0 0 0,-2 0 4 0 0,1 0 0 0 0,-1 0 0 0 0,-1 0 1 0 0,0 0-1 0 0,0 1 0 0 0,4 14 0 0 0,-1 0 8 0 0,5 35 0 0 0,1 70 38 0 0,6 36 37 0 0,-15-144-67 0 0,1-1 0 0 0,1 0 0 0 0,0 0 0 0 0,1 0 1 0 0,2-1-1 0 0,11 21 0 0 0,-18-35-13 0 0,1-1-1 0 0,-1 0 1 0 0,1 1 0 0 0,0-1 0 0 0,0 0 0 0 0,0-1-1 0 0,0 1 1 0 0,5 3 0 0 0,-6-5-5 0 0,0 0-1 0 0,0 0 1 0 0,0 0-1 0 0,0 0 0 0 0,0 0 1 0 0,0-1-1 0 0,0 1 1 0 0,0-1-1 0 0,0 1 1 0 0,1-1-1 0 0,-1 0 1 0 0,0 0-1 0 0,0 0 1 0 0,0 0-1 0 0,1 0 1 0 0,-1 0-1 0 0,0-1 1 0 0,3 0-1 0 0,14-7-2324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7.29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11352 0 0,'8'16'59'0'0,"0"0"1"0"0,-1 0 0 0 0,-1 1 0 0 0,8 32-1 0 0,-5 9 210 0 0,-3 1 0 0 0,-1 70 0 0 0,-10 40 201 0 0,-1 34 148 0 0,5-36-179 0 0,5 289 689 0 0,1-368-740 0 0,25 135 0 0 0,-2-78-1996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7.6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1 136 16384 0 0,'14'-3'0'0'0,"17"-1"0"0"0,77-8 0 0 0,24-4 271 0 0,3 1 9 0 0,15 0 0 0 0,-4 6 8 0 0,-15-5 48 0 0,-11-3 16 0 0,11 0-8 0 0,-7 3 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7.9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690 1 15072 0 0,'-2'1'0'0'0,"1"-1"0"0"0,0 1 0 0 0,0 0 0 0 0,0-1 0 0 0,1 1 0 0 0,-1 0 0 0 0,0 0 0 0 0,0 0 0 0 0,0-1 0 0 0,1 1 0 0 0,-1 0 0 0 0,-1 2 0 0 0,-44 59 195 0 0,-41 74 1 0 0,-35 83 497 0 0,93-166-559 0 0,-110 232 1191 0 0,109-221-1082 0 0,-87 215 445 0 0,85-188-409 0 0,-21 102 1 0 0,45-155-196 0 0,2 0 0 0 0,1 1 0 0 0,2-1 0 0 0,4 59 0 0 0,0-75-58 0 0,2 1 0 0 0,0-1 0 0 0,2 0 1 0 0,0-1-1 0 0,1 1 0 0 0,1-1 0 0 0,2 0 1 0 0,20 38-1 0 0,-23-50-19 0 0,0 0 0 0 0,1 0 0 0 0,0-1 0 0 0,16 14 0 0 0,35 22 22 0 0,-56-43-28 0 0,6 5 3 0 0,0 0-1 0 0,1-1 1 0 0,-1 0-1 0 0,2-1 0 0 0,-1 0 1 0 0,0 0-1 0 0,1-1 1 0 0,-1 0-1 0 0,1-1 1 0 0,0 0-1 0 0,0 0 1 0 0,10 0-1 0 0,-3-2 1 0 0,-1 0 0 0 0,0 0 0 0 0,1-2-1 0 0,-1 0 1 0 0,0-1 0 0 0,0 0 0 0 0,0-1-1 0 0,0-1 1 0 0,29-14 0 0 0,-11 2 0 0 0,53-35 1 0 0,-75 43-4 0 0,-1 0 0 0 0,0 0 0 0 0,0-1 0 0 0,-1-1 0 0 0,0 0 0 0 0,-1 0 0 0 0,13-20 0 0 0,-15 19 2 0 0,0 0-1 0 0,0 0 0 0 0,-2-1 1 0 0,1 1-1 0 0,-2-2 1 0 0,7-25-1 0 0,-8 16 6 0 0,0 1-1 0 0,-2 0 0 0 0,-1-1 0 0 0,0 1 0 0 0,-2-1 1 0 0,0 1-1 0 0,-2 0 0 0 0,0 0 0 0 0,-10-28 0 0 0,12 44-5 0 0,0 0-1 0 0,-1 0 0 0 0,0 1 1 0 0,0-1-1 0 0,0 1 0 0 0,-1 0 1 0 0,0 0-1 0 0,0 0 0 0 0,0 1 1 0 0,-1-1-1 0 0,1 1 0 0 0,-1 0 0 0 0,0 0 1 0 0,-6-3-1 0 0,2 2 1 0 0,-1 0 0 0 0,0 1-1 0 0,1 1 1 0 0,-1-1 0 0 0,-1 2-1 0 0,1-1 1 0 0,-18-1 0 0 0,14 3 1 0 0,-1 1 0 0 0,0 0 0 0 0,0 0 0 0 0,1 2 1 0 0,-1 0-1 0 0,1 1 0 0 0,-1 0 0 0 0,-19 8 0 0 0,13-3 1 0 0,0 1-1 0 0,1 1 1 0 0,1 1 0 0 0,-37 26-1 0 0,-62 52 13 0 0,96-74-8 0 0,1 2-1 0 0,-34 33 1 0 0,20-8-2519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49:48.3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439 1 12960 0 0,'-9'10'53'0'0,"0"1"1"0"0,1 0 0 0 0,0 1 0 0 0,1 0 0 0 0,-10 19 0 0 0,10-16 55 0 0,-129 254 1387 0 0,22 12 0 0 0,80-178-726 0 0,-39 206 0 0 0,66-260-671 0 0,2 1 0 0 0,2 0 0 0 0,2-1 0 0 0,2 1 0 0 0,2 0 0 0 0,16 78 0 0 0,-13-106-84 0 0,0 1-1 0 0,2-2 1 0 0,0 1 0 0 0,1-1 0 0 0,1 0 0 0 0,1-1-1 0 0,1 0 1 0 0,15 18 0 0 0,-2-5 12 0 0,43 43-1 0 0,-56-64-21 0 0,2-1 0 0 0,0 1 0 0 0,0-2 0 0 0,0 0 0 0 0,2-1 0 0 0,18 9 0 0 0,-5-7 0 0 0,0-1 0 0 0,0-1 0 0 0,1-1 0 0 0,0-2-1 0 0,32 3 1 0 0,-21-6 1 0 0,0-1-1 0 0,0-3 0 0 0,50-6 1 0 0,-71 5-2 0 0,-1-1 0 0 0,1-1 0 0 0,25-9 0 0 0,-38 10 3 0 0,0 0 0 0 0,1 0 0 0 0,-2-1 1 0 0,1 0-1 0 0,0 0 0 0 0,-1-1 0 0 0,0 0 1 0 0,0 0-1 0 0,0 0 0 0 0,-1-1 0 0 0,7-7 0 0 0,-7 6 9 0 0,0 1 0 0 0,-1-1 0 0 0,0 0 0 0 0,0 0 0 0 0,0 0 0 0 0,-1 0 0 0 0,0-1 0 0 0,-1 1 0 0 0,0-1 0 0 0,0 0 0 0 0,2-15 0 0 0,-4 5 37 0 0,0 0 1 0 0,0-1-1 0 0,-2 1 0 0 0,0 1 0 0 0,-6-21 0 0 0,6 28-2 0 0,-1 1 1 0 0,-1-1 0 0 0,0 0-1 0 0,0 1 1 0 0,0 0 0 0 0,-2 0-1 0 0,1 1 1 0 0,-1-1 0 0 0,0 1-1 0 0,-13-13 1 0 0,13 15-8 0 0,-1 0-1 0 0,0 0 1 0 0,0 0-1 0 0,0 1 1 0 0,-1 0-1 0 0,1 1 1 0 0,-1 0-1 0 0,0 0 1 0 0,-1 0-1 0 0,1 1 1 0 0,-1 0-1 0 0,1 1 1 0 0,-16-3-1 0 0,4 4 28 0 0,1 1-1 0 0,-1 1 1 0 0,0 0 0 0 0,1 1-1 0 0,-1 1 1 0 0,1 1-1 0 0,0 1 1 0 0,0 1-1 0 0,0 0 1 0 0,1 1-1 0 0,-35 20 1 0 0,27-13-144 0 0,-113 60-2222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02.6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 0 12664 0 0,'-1'9'97'0'0,"-1"11"329"0"0,1 0 0 0 0,3 36 1 0 0,7 9 482 0 0,30 110 0 0 0,50 166 722 0 0,-57-213-1249 0 0,14 75 144 0 0,-9-38-234 0 0,19 85 68 0 0,-45-198-293 0 0,-5-21 15 0 0,1-1 0 0 0,2 0 0 0 0,13 31 1 0 0,-21-58-67 0 0,0 0 0 0 0,1 0 1 0 0,0 0-1 0 0,-1 0 0 0 0,1 0 1 0 0,1 0-1 0 0,-1 0 0 0 0,0 0 1 0 0,1-1-1 0 0,-1 1 0 0 0,5 2 1 0 0,-7-5-14 0 0,1 0 0 0 0,-1 1 0 0 0,0-1 0 0 0,0 0-1 0 0,1 0 1 0 0,-1 0 0 0 0,0 0 0 0 0,0 0 0 0 0,1 0 0 0 0,-1 0 0 0 0,0 0 0 0 0,0 0 0 0 0,1 0 0 0 0,-1 0 0 0 0,0 0 0 0 0,0 0 0 0 0,1 0 0 0 0,-1 0 0 0 0,0 0 0 0 0,0-1 0 0 0,1 1 0 0 0,-1 0 0 0 0,0 0 0 0 0,0 0 0 0 0,0 0-1 0 0,1-1 1 0 0,-1 1 2 0 0,0 0 0 0 0,1 0-1 0 0,-1 0 1 0 0,0 0 0 0 0,0-1-1 0 0,1 1 1 0 0,-1 0 0 0 0,0 0 0 0 0,0 0-1 0 0,1 0 1 0 0,-1 0 0 0 0,0 0-1 0 0,1 0 1 0 0,-1 0 0 0 0,0 0-1 0 0,0 0 1 0 0,1 0 0 0 0,-1 0-1 0 0,0 0 1 0 0,1 0 0 0 0,-1 0-1 0 0,1 0-2 0 0,-1 0 0 0 0,0 0 0 0 0,1 0 0 0 0,-1 0 0 0 0,1 0 0 0 0,-1 0 0 0 0,0 0 0 0 0,1 0 0 0 0,-1 0 0 0 0,1 0 0 0 0,-1 0 0 0 0,1 0 0 0 0,-1 0 0 0 0,0-1 0 0 0,1 1 0 0 0,-1 0 0 0 0,0 0 0 0 0,1 0 0 0 0,-1-1 0 0 0,0 1 0 0 0,1 0 0 0 0,-1-1 0 0 0,0 1 0 0 0,1 0 0 0 0,-1 0 0 0 0,0-1 0 0 0,0 1 0 0 0,1-1 0 0 0,21-26-2445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03.0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15272 0 0,'2'77'512'0'0,"4"0"1"0"0,17 83-1 0 0,45 147 1240 0 0,-43-186-1190 0 0,-9-39-215 0 0,1 7-42 0 0,8 33 33 0 0,-16-88-199 0 0,19 51 0 0 0,-27-81-128 0 0,1-1 0 0 0,-1 0 0 0 0,1 0 0 0 0,0 0 1 0 0,4 6-1 0 0,-6-8-10 0 0,1-1 1 0 0,0 1-1 0 0,0 0 1 0 0,-1-1-1 0 0,1 1 1 0 0,0 0 0 0 0,0-1-1 0 0,0 1 1 0 0,0-1-1 0 0,0 0 1 0 0,0 1 0 0 0,0-1-1 0 0,0 0 1 0 0,0 1-1 0 0,0-1 1 0 0,0 0 0 0 0,0 0-1 0 0,0 0 1 0 0,0 0-1 0 0,0 0 1 0 0,0 0 0 0 0,0 0-1 0 0,0 0 1 0 0,0 0-1 0 0,0-1 1 0 0,0 1-1 0 0,1-1 1 0 0,19-9-2554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03.3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104 121 14568 0 0,'0'1'-1'0'0,"0"0"1"0"0,-1 1 0 0 0,1-1 0 0 0,0 0 0 0 0,0 1 0 0 0,-1-1 0 0 0,1 0-1 0 0,-1 1 1 0 0,1-1 0 0 0,-1 0 0 0 0,0 0 0 0 0,1 1 0 0 0,-1-1 0 0 0,-1 1-1 0 0,-3 6 41 0 0,-6 11 105 0 0,1 0 1 0 0,0 1-1 0 0,2 0 1 0 0,1 1-1 0 0,0 0 1 0 0,1 0-1 0 0,-3 26 1 0 0,7-34-64 0 0,-17 163 897 0 0,18-146-784 0 0,1 1 1 0 0,1-1 0 0 0,10 55 0 0 0,-6-62-141 0 0,1-1 0 0 0,1 1 0 0 0,1-1-1 0 0,1-1 1 0 0,17 32 0 0 0,-16-38-28 0 0,0 1 1 0 0,1-1-1 0 0,1-1 0 0 0,0 0 0 0 0,0-1 0 0 0,2 0 0 0 0,22 17 0 0 0,-6-10 19 0 0,0-1 0 0 0,1-1 0 0 0,48 20 0 0 0,-49-27 3 0 0,1-2-1 0 0,0-1 0 0 0,46 7 1 0 0,-48-12-22 0 0,0-1 0 0 0,0-1 0 0 0,50-5 0 0 0,-38-2 5 0 0,-1-1 1 0 0,41-12-1 0 0,-61 13-19 0 0,0-1-1 0 0,-1-1 0 0 0,0 0 1 0 0,-1-2-1 0 0,31-20 1 0 0,-36 21-3 0 0,0-1 1 0 0,-1-1 0 0 0,0-1-1 0 0,-1 1 1 0 0,-1-2 0 0 0,1 1-1 0 0,14-27 1 0 0,-12 15 5 0 0,-1 0 0 0 0,-1 0 0 0 0,-1-1 0 0 0,-2-1 0 0 0,0 1 0 0 0,-2-1 0 0 0,5-34 0 0 0,-9 31 6 0 0,0 0 0 0 0,-2 0 0 0 0,-2 0 1 0 0,-7-48-1 0 0,7 65-11 0 0,-2-10 18 0 0,0 0 0 0 0,-1 1 0 0 0,-2 0 0 0 0,-13-32 0 0 0,11 36 2 0 0,-1 0 1 0 0,-1 1 0 0 0,-1 1 0 0 0,0-1-1 0 0,-16-13 1 0 0,2 3 72 0 0,-52-37-1 0 0,58 49-52 0 0,-2 1-1 0 0,0 1 1 0 0,-26-11 0 0 0,-71-21 130 0 0,82 35-99 0 0,0 1 0 0 0,0 1 0 0 0,0 2 0 0 0,-61 0-1 0 0,89 5-48 0 0,0 0-1 0 0,1 0 0 0 0,-1 1 0 0 0,0 0 0 0 0,1 0 1 0 0,-1 1-1 0 0,1 0 0 0 0,0 1 0 0 0,-1 0 0 0 0,1 0 1 0 0,0 1-1 0 0,-8 4 0 0 0,15-7-16 0 0,0 0 0 0 0,0 0-1 0 0,-1 0 1 0 0,1 0 0 0 0,0 1 0 0 0,0-1-1 0 0,0 0 1 0 0,0 0 0 0 0,0 1 0 0 0,0-1 0 0 0,0 1-1 0 0,1-1 1 0 0,-1 1 0 0 0,0-1 0 0 0,1 1-1 0 0,-1-1 1 0 0,1 1 0 0 0,0-1 0 0 0,-1 1-1 0 0,1 0 1 0 0,0-1 0 0 0,0 1 0 0 0,0 0 0 0 0,1 2-1 0 0,-1 0-320 0 0,1 0-1 0 0,0-1 1 0 0,0 1-1 0 0,1 0 0 0 0,-1-1 1 0 0,1 1-1 0 0,-1-1 1 0 0,4 4-1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03.7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322 1 11448 0 0,'-9'9'161'0'0,"1"1"1"0"0,0 0-1 0 0,1 0 1 0 0,-8 15-1 0 0,-20 46 1041 0 0,24-48-1011 0 0,-73 178 2077 0 0,34-77-1374 0 0,30-71-530 0 0,2 0-1 0 0,2 1 1 0 0,-14 86 0 0 0,26-116-272 0 0,1 1 1 0 0,1 0 0 0 0,1 0-1 0 0,1 1 1 0 0,2-1 0 0 0,0 0-1 0 0,2 0 1 0 0,1-1 0 0 0,11 35-1 0 0,-11-45-43 0 0,1-1 0 0 0,0 0 0 0 0,1 0 0 0 0,1 0 0 0 0,0-1 0 0 0,1 0 0 0 0,18 19 0 0 0,-11-15 18 0 0,1-1 0 0 0,0-1 0 0 0,1 0 0 0 0,28 15 0 0 0,-24-19-9 0 0,0 0 0 0 0,0-1-1 0 0,1-1 1 0 0,1-2 0 0 0,25 5 0 0 0,-36-8-30 0 0,1 0 1 0 0,0-1 0 0 0,-1-1 0 0 0,1 0 0 0 0,0-1-1 0 0,13-2 1 0 0,39-10 94 0 0,-26 3-57 0 0,-23 6-36 0 0,0-2 0 0 0,1 0 1 0 0,-2-1-1 0 0,1 0 0 0 0,-1-1 0 0 0,0-1 0 0 0,0-1 0 0 0,-1 0 0 0 0,0-1 0 0 0,0-1 0 0 0,-2 0 0 0 0,23-23 0 0 0,-20 17 7 0 0,-2 0 0 0 0,0-1 0 0 0,-1-1 0 0 0,-1 0 0 0 0,0-1 0 0 0,-2 0 0 0 0,0-1-1 0 0,-1 0 1 0 0,8-33 0 0 0,-5 12 34 0 0,-3-1 0 0 0,-1 0 0 0 0,-2-1 0 0 0,1-75-1 0 0,-8 89-35 0 0,-1 1-1 0 0,-1-1 1 0 0,-1 1-1 0 0,-1 0 1 0 0,-2 0-1 0 0,-1 1 0 0 0,-2 0 1 0 0,-12-28-1 0 0,15 43-15 0 0,0 1-1 0 0,0 0 0 0 0,-2 0 1 0 0,1 1-1 0 0,-1 0 1 0 0,-1 0-1 0 0,-18-15 0 0 0,13 14 11 0 0,-1 0 0 0 0,-1 2-1 0 0,1 0 1 0 0,-2 1-1 0 0,-19-8 1 0 0,-11-3 53 0 0,0 3 0 0 0,-2 2 0 0 0,-90-16 0 0 0,-67-6 167 0 0,170 30-104 0 0,-65-3 0 0 0,95 11-271 0 0,8 2 542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04.0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216 1 18791 0 0,'0'0'2'0'0,"0"0"0"0"0,1 0-1 0 0,-1 0 1 0 0,0 0 0 0 0,0 0-1 0 0,1 1 1 0 0,-1-1 0 0 0,0 0-1 0 0,1 0 1 0 0,-1 0 0 0 0,0 0-1 0 0,1 1 1 0 0,-1-1 0 0 0,0 0-1 0 0,0 0 1 0 0,1 0-1 0 0,-1 1 1 0 0,0-1 0 0 0,0 0-1 0 0,0 1 1 0 0,1-1 0 0 0,-1 0-1 0 0,0 0 1 0 0,0 1 0 0 0,0-1-1 0 0,0 0 1 0 0,0 1 0 0 0,3 12 93 0 0,-1-4-37 0 0,16 53 170 0 0,-10-37 117 0 0,10 50 1 0 0,-16-54-225 0 0,0 1 0 0 0,-1-1 0 0 0,-1 1-1 0 0,-1 0 1 0 0,-1-1 0 0 0,-1 1 0 0 0,-1-1 0 0 0,-1 0-1 0 0,-1 0 1 0 0,0-1 0 0 0,-2 1 0 0 0,-12 23 0 0 0,-5 0 61 0 0,-2-2 0 0 0,-2-1 0 0 0,-66 73 0 0 0,50-67-2853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04.6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2219 11 16384 0 0,'-30'75'62'0'0,"-12"32"245"0"0,-47 132 798 0 0,-22-8 628 0 0,99-209-1521 0 0,-1 0 1 0 0,-1-1-1 0 0,-22 25 0 0 0,30-40-187 0 0,1 0 1 0 0,-1 0-1 0 0,0-1 1 0 0,0 0 0 0 0,-1-1-1 0 0,0 1 1 0 0,0-1-1 0 0,0 0 1 0 0,0-1-1 0 0,0 1 1 0 0,-1-2 0 0 0,1 1-1 0 0,-1-1 1 0 0,-9 2-1 0 0,-4-2 3 0 0,1-1 0 0 0,-34-1 0 0 0,48-1-25 0 0,1 0 0 0 0,-1 0-1 0 0,0-1 1 0 0,1 0 0 0 0,-1 0-1 0 0,1 0 1 0 0,-1 0-1 0 0,-7-6 1 0 0,-3-2 6 0 0,-19-17-1 0 0,25 19-6 0 0,-68-55 3 0 0,-88-95-1 0 0,83 80 0 0 0,-4-5 2 0 0,9-5 6 0 0,25 26-2 0 0,16 19-1 0 0,-23-25 8 0 0,48 57-13 0 0,0 1-1 0 0,0 0 1 0 0,-26-16-1 0 0,16 13 6 0 0,-1 1 0 0 0,0 2-1 0 0,-46-15 1 0 0,55 21-3 0 0,0 1 0 0 0,-1 0 0 0 0,1 1 0 0 0,-1 1 0 0 0,0 0 0 0 0,1 1-1 0 0,-1 1 1 0 0,-17 2 0 0 0,13 1 3 0 0,1 1-1 0 0,-1 1 1 0 0,1 1-1 0 0,0 0 0 0 0,-29 17 1 0 0,7 0 10 0 0,-44 35-1 0 0,-43 51 29 0 0,102-85-28 0 0,1 2-1 0 0,-34 49 1 0 0,51-65-14 0 0,1-1-1 0 0,0 1 1 0 0,0 1 0 0 0,1-1-1 0 0,1 1 1 0 0,0 0 0 0 0,-2 12-1 0 0,4-17 1 0 0,1 1 0 0 0,0-1 0 0 0,1 1 0 0 0,0-1 0 0 0,0 1-1 0 0,1-1 1 0 0,0 0 0 0 0,0 1 0 0 0,0-1 0 0 0,1 0 0 0 0,0 0 0 0 0,1 0-1 0 0,4 8 1 0 0,-2-5 3 0 0,0-1-1 0 0,1-1 1 0 0,0 1-1 0 0,1-1 1 0 0,-1 0 0 0 0,2 0-1 0 0,-1-1 1 0 0,1 0-1 0 0,0-1 1 0 0,1 1-1 0 0,-1-1 1 0 0,1-1-1 0 0,18 8 1 0 0,5 0 22 0 0,1-2 0 0 0,63 14 0 0 0,-91-24-27 0 0,33 7 24 0 0,1-2-1 0 0,0-1 1 0 0,77-2 0 0 0,-51-5 2 0 0,141-9 52 0 0,18-20-14 0 0,-144 20-54 0 0,143-27 28 0 0,53-7-10 0 0,-195 35-2775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3.6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1 465 10544 0 0,'6'0'47'0'0,"1"1"1"0"0,0 0-1 0 0,-1 0 0 0 0,1 0 1 0 0,-1 1-1 0 0,8 3 1 0 0,36 17 573 0 0,-21-7-344 0 0,10 5 354 0 0,-30-15-515 0 0,0 0 1 0 0,0 0-1 0 0,0-1 1 0 0,0 0 0 0 0,1-1-1 0 0,0 0 1 0 0,-1-1 0 0 0,14 3-1 0 0,-17-5-65 0 0,9 2 55 0 0,0-2 0 0 0,0 1 0 0 0,0-2 1 0 0,0 0-1 0 0,23-4 0 0 0,-26 2-57 0 0,49-15 131 0 0,-53 15-155 0 0,0 0-1 0 0,-1-1 1 0 0,1 0-1 0 0,-1 0 1 0 0,11-9-1 0 0,30-29 116 0 0,-41 35-117 0 0,-1 0 0 0 0,0 0 1 0 0,0-1-1 0 0,8-14 0 0 0,-6 6 8 0 0,22-44 71 0 0,-26 52-88 0 0,-1-1 0 0 0,0 0 0 0 0,-1-1 0 0 0,0 1 1 0 0,1-10-1 0 0,-3-8 37 0 0,0 1 0 0 0,-2-1 1 0 0,-8-40-1 0 0,5 40-14 0 0,5 22-21 0 0,-1 1 0 0 0,0-1 0 0 0,0 0 0 0 0,-1 0 0 0 0,0 1 0 0 0,0-1 0 0 0,0 0 0 0 0,0 1 0 0 0,0 0 0 0 0,-1 0 0 0 0,0 0 0 0 0,0 0 0 0 0,0 0 0 0 0,0 0 0 0 0,-1 1 0 0 0,0-1 0 0 0,-7-4 0 0 0,6 4 32 0 0,0 0-1 0 0,0 0 1 0 0,-11-4-1 0 0,14 7-33 0 0,0 0 0 0 0,0 1-1 0 0,-1-1 1 0 0,1 1 0 0 0,0-1-1 0 0,0 1 1 0 0,-1 0 0 0 0,1 0-1 0 0,0 0 1 0 0,-1 0 0 0 0,1 0-1 0 0,0 0 1 0 0,-4 2 0 0 0,-1 0 29 0 0,0 0 0 0 0,0 1 0 0 0,0 0 0 0 0,1 0 0 0 0,-1 0 0 0 0,1 1 0 0 0,0 0 0 0 0,0 1 0 0 0,1-1 0 0 0,-1 1 0 0 0,1 0 0 0 0,0 0 0 0 0,0 1 0 0 0,1-1 0 0 0,-1 1 0 0 0,1 0 0 0 0,-3 8 0 0 0,-8 15 118 0 0,1 0 0 0 0,2 2 0 0 0,-13 47 0 0 0,14-33 159 0 0,-10 87-1 0 0,20-109-231 0 0,0 0 1 0 0,1 1 0 0 0,2-1-1 0 0,0 0 1 0 0,1 0 0 0 0,2 0-1 0 0,12 40 1 0 0,-13-53-53 0 0,0-1 0 0 0,1 0 0 0 0,0 1 0 0 0,0-2 0 0 0,1 1 0 0 0,0-1-1 0 0,0 0 1 0 0,1 0 0 0 0,0 0 0 0 0,12 9 0 0 0,-12-12-12 0 0,0 0 0 0 0,0 0 1 0 0,1-1-1 0 0,-1 0 0 0 0,1 0 0 0 0,0-1 0 0 0,0 0 0 0 0,1 0 1 0 0,-1-1-1 0 0,0 0 0 0 0,1 0 0 0 0,15 0 0 0 0,-13-1-2 0 0,1-1 0 0 0,0 0 0 0 0,0-1 0 0 0,0-1-1 0 0,-1 0 1 0 0,1 0 0 0 0,-1-1 0 0 0,14-5-1 0 0,11-11-2423 0 0</inkml:trace>
  <inkml:trace contextRef="#ctx0" brushRef="#br0" timeOffset="1">906 613 11256 0 0,'9'-4'0'0'0,"6"-10"0"0"0,13-5 0 0 0,-1-7 64 0 0,1-4 8 0 0,6-4 0 0 0,7 5 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04.9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0 147 16575 0 0,'32'5'3'0'0,"-4"-1"16"0"0,26 8-1 0 0,-4 0 55 0 0,84 10-1 0 0,56-9 294 0 0,-9-14 37 0 0,-115 0-259 0 0,-27-1-15 0 0,1-2 1 0 0,39-8-1 0 0,75-27 192 0 0,-134 33-270 0 0,-1-1 1 0 0,0-1-1 0 0,33-18 1 0 0,-42 19-45 0 0,0 1-1 0 0,-1-1 1 0 0,0-1 0 0 0,0 0 0 0 0,0 0 0 0 0,-1 0 0 0 0,-1-1 0 0 0,8-11 0 0 0,3-7-2319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05.2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16879 0 0,'1'3'0'0'0,"5"1"0"0"0,15 0 0 0 0,13 8 32 0 0,13 6-8 0 0,25 3 0 0 0,21-5 8 0 0,3-1 104 0 0,0-7-8 0 0,16-5 8 0 0,5-7 8 0 0,-2 1-136 0 0,-7-1 16 0 0,-2-8-16 0 0,2-12 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09.7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500 9 10656 0 0,'0'0'41'0'0,"6"-2"4"0"0,-3 1 10 0 0,0 0-1 0 0,1 0 1 0 0,-1 0-1 0 0,1 0 1 0 0,0 0-1 0 0,-1 1 1 0 0,1 0-1 0 0,-1 0 1 0 0,1 0-1 0 0,0 0 0 0 0,-1 0 1 0 0,1 1-1 0 0,-1-1 1 0 0,1 1-1 0 0,-1 0 1 0 0,1 0-1 0 0,-1 1 1 0 0,1-1-1 0 0,3 3 1 0 0,-4-2 3 0 0,1 0 1 0 0,-1 0 0 0 0,0 1-1 0 0,0 0 1 0 0,0-1 0 0 0,0 1-1 0 0,0 0 1 0 0,0 0 0 0 0,-1 1-1 0 0,0-1 1 0 0,1 1 0 0 0,-1-1-1 0 0,-1 1 1 0 0,1-1 0 0 0,0 1-1 0 0,-1 0 1 0 0,0 0 0 0 0,0 0-1 0 0,0 0 1 0 0,0 0 0 0 0,0 5-1 0 0,-1 5 1 0 0,-1 0 0 0 0,0 0 0 0 0,0 0 0 0 0,-2 0 0 0 0,0 0 0 0 0,0 0 0 0 0,-1-1 0 0 0,-1 0 0 0 0,0 1 0 0 0,-1-2 0 0 0,0 1 0 0 0,-1-1 0 0 0,-1 0 0 0 0,0 0 0 0 0,0-1 0 0 0,-1 0 0 0 0,-13 13 0 0 0,-108 84 247 0 0,94-84-196 0 0,0-2 0 0 0,-69 31-1 0 0,19-11 80 0 0,45-25-77 0 0,33-14-77 0 0,0 0 0 0 0,1 0 0 0 0,0 1 1 0 0,-1-1-1 0 0,1 2 0 0 0,-10 7 0 0 0,-12 8 233 0 0,29-20-259 0 0,0 1 0 0 0,-1-1 0 0 0,1 0-1 0 0,0 1 1 0 0,0-1 0 0 0,-1 1 0 0 0,1-1 0 0 0,0 1-1 0 0,0-1 1 0 0,0 1 0 0 0,0-1 0 0 0,-1 1-1 0 0,1-1 1 0 0,0 1 0 0 0,0-1 0 0 0,0 1 0 0 0,0-1-1 0 0,0 0 1 0 0,0 1 0 0 0,0-1 0 0 0,1 1 0 0 0,-1-1-1 0 0,0 1 1 0 0,0-1 0 0 0,0 1 0 0 0,0-1 0 0 0,1 1-1 0 0,-1-1 1 0 0,0 1 0 0 0,0-1 0 0 0,1 0 0 0 0,-1 1-1 0 0,0-1 1 0 0,1 1 0 0 0,13 13 202 0 0,3-5-92 0 0,81 27 179 0 0,107 24 1 0 0,-53-17-43 0 0,192 54 193 0 0,-219-60-287 0 0,49 13 79 0 0,-113-36-132 0 0,-31-6 11 0 0,56 8 0 0 0,-24-11 227 0 0,-57-17-93 0 0,-5 4-226 0 0,0-1 0 0 0,-1 1-1 0 0,0 0 1 0 0,0-1 0 0 0,-5-14-1 0 0,5 20-18 0 0,-2-7 14 0 0,0 1 0 0 0,-1 0-1 0 0,0 0 1 0 0,0 0 0 0 0,-9-12 0 0 0,2 2 11 0 0,2 4 29 0 0,-1-1 1 0 0,0 1 0 0 0,0 1 0 0 0,-21-21-1 0 0,24 26 2 0 0,-4-4 23 0 0,11 12-81 0 0,-1 1 1 0 0,1 0-1 0 0,0-1 1 0 0,-1 1-1 0 0,1 0 1 0 0,0 0-1 0 0,-1-1 1 0 0,1 1-1 0 0,-1 0 1 0 0,1 0-1 0 0,-1 0 1 0 0,1 0-1 0 0,0 0 1 0 0,-1-1-1 0 0,1 1 1 0 0,-1 0-1 0 0,1 0 1 0 0,-1 0-1 0 0,1 0 1 0 0,0 0 0 0 0,-1 0-1 0 0,1 0 1 0 0,-1 1-1 0 0,1-1 1 0 0,-1 0-1 0 0,1 0 1 0 0,0 0-1 0 0,-1 0 1 0 0,1 0-1 0 0,-1 1 1 0 0,1-1-3 0 0,0 0 1 0 0,0 0 0 0 0,0 0-1 0 0,0 0 1 0 0,0 0 0 0 0,0 0-1 0 0,0 0 1 0 0,0 0 0 0 0,0 0-1 0 0,0 0 1 0 0,0-1 0 0 0,0 1-1 0 0,0 0 1 0 0,0 0 0 0 0,0 0-1 0 0,0 0 1 0 0,0 0 0 0 0,0 0-1 0 0,0 0 1 0 0,0 0 0 0 0,0 0-1 0 0,0 0 1 0 0,0 0-1 0 0,0 0 1 0 0,0 0 0 0 0,0 0-1 0 0,0 0 1 0 0,0 0 0 0 0,0 0-1 0 0,0 0 1 0 0,0 0 0 0 0,0 0-1 0 0,0-1 1 0 0,0 1 0 0 0,0 0-1 0 0,0 0 1 0 0,0 0 0 0 0,0 0-1 0 0,0 0 1 0 0,0 0 0 0 0,0 0-1 0 0,0 0 1 0 0,0 0 0 0 0,0 0-1 0 0,0 0 1 0 0,0 0 0 0 0,0 0-1 0 0,0 0 1 0 0,0 0 0 0 0,0 0-1 0 0,0 0 1 0 0,0 0 0 0 0,-1 0-1 0 0,1 0 1 0 0,0 0-1 0 0,0 0 1 0 0,0 0 0 0 0,0 0-1 0 0,0 0 1 0 0,0 0 0 0 0,0 0-1 0 0,30 68 342 0 0,-10-24-255 0 0,88 205 325 0 0,-91-207-327 0 0,12 48-1 0 0,-20-57-52 0 0,7 24 87 0 0,10 80-1 0 0,-4 59 168 0 0,-21-184-265 0 0,0 3 17 0 0,1-1-1 0 0,0 0 1 0 0,6 18 0 0 0,-8-31-38 0 0,0 1 0 0 0,0-1 0 0 0,1 0-1 0 0,-1 0 1 0 0,1 0 0 0 0,-1 0 0 0 0,1 0 0 0 0,-1 0 0 0 0,1 0 0 0 0,0 0-1 0 0,-1 0 1 0 0,1 0 0 0 0,0 0 0 0 0,0 0 0 0 0,0 0 0 0 0,0-1-1 0 0,0 1 1 0 0,0 0 0 0 0,0-1 0 0 0,0 1 0 0 0,0-1 0 0 0,0 1 0 0 0,0-1-1 0 0,0 1 1 0 0,0-1 0 0 0,1 1 0 0 0,1-1 2 0 0,0-1 0 0 0,0 1-1 0 0,-1-1 1 0 0,1 1 0 0 0,0-1-1 0 0,0 0 1 0 0,-1 0 0 0 0,1 0 0 0 0,-1 0-1 0 0,1 0 1 0 0,-1-1 0 0 0,0 1 0 0 0,3-2-1 0 0,33-23-2772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10.1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577 421 8744 0 0,'-8'-3'23'0'0,"8"2"-7"0"0,-1 1 1 0 0,1 0-1 0 0,0 0 0 0 0,-1-1 1 0 0,1 1-1 0 0,-1 0 1 0 0,1 0-1 0 0,-1 0 0 0 0,1-1 1 0 0,-1 1-1 0 0,1 0 1 0 0,-1 0-1 0 0,1 0 0 0 0,-1 0 1 0 0,1 0-1 0 0,-1 0 1 0 0,1 0-1 0 0,-1 0 0 0 0,1 0 1 0 0,-1 0-1 0 0,0 1 1 0 0,0-1 20 0 0,-2 1 104 0 0,-1 0 1 0 0,1 0-1 0 0,0 0 0 0 0,0-1 1 0 0,-1 1-1 0 0,1-1 0 0 0,-4 0 1 0 0,3 0-1 0 0,0 0 0 0 0,0 0 0 0 0,0 1 0 0 0,0-1 0 0 0,0 1-1 0 0,-7 3 1 0 0,-3 0 98 0 0,-20 6 216 0 0,-52 24-1 0 0,-32 24 228 0 0,109-53-618 0 0,-2 1 20 0 0,0 1 1 0 0,0 0-1 0 0,1 0 1 0 0,0 2-1 0 0,0-1 1 0 0,-15 19-1 0 0,2 2 180 0 0,-22 35 1 0 0,32-43-101 0 0,2 1 0 0 0,0 0 1 0 0,-13 36-1 0 0,20-43-76 0 0,0-1 1 0 0,1 1-1 0 0,1 0 1 0 0,0 0-1 0 0,1 0 1 0 0,1 0-1 0 0,0 0 0 0 0,1 1 1 0 0,1-1-1 0 0,0 0 1 0 0,1-1-1 0 0,1 1 1 0 0,0 0-1 0 0,1-1 1 0 0,0 0-1 0 0,1 0 0 0 0,11 18 1 0 0,-3-12 5 0 0,0-1 0 0 0,1-1 0 0 0,1 0 0 0 0,1-1 1 0 0,0-1-1 0 0,1-1 0 0 0,26 18 0 0 0,-28-24-36 0 0,0 0-1 0 0,0-1 1 0 0,1 0-1 0 0,0-1 1 0 0,30 7-1 0 0,-9-6 80 0 0,60 7 0 0 0,-60-13-55 0 0,0-1 0 0 0,56-6 0 0 0,71-19 132 0 0,-129 18-144 0 0,-1-3 0 0 0,0 0 0 0 0,-1-3 1 0 0,0-1-1 0 0,-1-1 0 0 0,0-2 0 0 0,-2-1 0 0 0,0-1 0 0 0,0-2 1 0 0,-2-1-1 0 0,-1-2 0 0 0,0 0 0 0 0,27-32 0 0 0,-36 32-13 0 0,-1 0 0 0 0,0-1 0 0 0,-2-1 0 0 0,-1-1 0 0 0,-1-1-1 0 0,-1 0 1 0 0,13-41 0 0 0,-14 29 23 0 0,-2-1 0 0 0,-2 0 0 0 0,-1 0 0 0 0,2-80 0 0 0,-8 90-22 0 0,-2 0 0 0 0,-2 0 0 0 0,-1 0 0 0 0,-8-34 0 0 0,8 47-20 0 0,-2 0 1 0 0,0 0-1 0 0,0 1 0 0 0,-2 0 1 0 0,0 0-1 0 0,0 1 0 0 0,-2 0 0 0 0,-16-21 1 0 0,11 20 13 0 0,0 1 1 0 0,0 0 0 0 0,-2 1-1 0 0,0 1 1 0 0,0 1-1 0 0,-34-19 1 0 0,27 19 13 0 0,-2 1 1 0 0,1 2-1 0 0,-1 0 0 0 0,-49-9 0 0 0,33 12 7 0 0,1 2-1 0 0,-1 1 0 0 0,0 2 1 0 0,0 3-1 0 0,0 1 1 0 0,0 2-1 0 0,-41 10 0 0 0,2 7 85 0 0,-79 32-1 0 0,86-27-16 0 0,-104 24-1 0 0,64-32-2879 0 0,114-19 2740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12.01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22412 474 11552 0 0,'-270'-43'448'0'0,"108"15"-198"0"0,-197-31 50 0 0,-164-26-29 0 0,361 61-210 0 0,-151-19 42 0 0,168 31-62 0 0,-59-6-9 0 0,-143-12 15 0 0,286 27-40 0 0,-418-30 49 0 0,-1 5-6 0 0,229 17-12 0 0,76 2-14 0 0,-210-13 72 0 0,15 4 17 0 0,-35 10 31 0 0,-215 14 132 0 0,417-1-185 0 0,-199 12 109 0 0,293-9-147 0 0,-195 13 135 0 0,-275 21 210 0 0,529-38-365 0 0,-326 18 225 0 0,121-9-83 0 0,175-8-121 0 0,-279 15 212 0 0,247-18-173 0 0,-206 9 158 0 0,239-6-192 0 0,-285 10 239 0 0,224-14-176 0 0,-143 3 116 0 0,137 3-125 0 0,-156 5 103 0 0,180-10-129 0 0,-214 6 130 0 0,-17 11-3 0 0,-2 0 22 0 0,56-4-36 0 0,-89 3 16 0 0,-255 4 120 0 0,331-9-125 0 0,39-1-8 0 0,-121 8 71 0 0,-121 14 78 0 0,77-7-67 0 0,-340 26 198 0 0,323-26-227 0 0,131-9-98 0 0,-620 24 284 0 0,621-34-307 0 0,-260 4 94 0 0,55-4-51 0 0,228-3-82 0 0,71-2-25 0 0,-132 3 36 0 0,-316 9 141 0 0,64 1 18 0 0,209-9-110 0 0,391-7-150 0 0,-217 1 79 0 0,-81-8 48 0 0,162 6-68 0 0,-16 2 22 0 0,127 1-50 0 0,-39-4 0 0 0,55 0-10 0 0,0 2 1 0 0,-24 1 0 0 0,38 0-12 0 0,1 0 0 0 0,-1 0 0 0 0,1 1 0 0 0,-1 0 0 0 0,1 0 0 0 0,0 1 0 0 0,0 0 0 0 0,0 0 1 0 0,-12 8-1 0 0,1 4 14 0 0,15-12-25 0 0,0 0 1 0 0,0 0-1 0 0,0 0 0 0 0,-1-1 0 0 0,1 1 0 0 0,-1-1 0 0 0,0 0 1 0 0,0 0-1 0 0,0 0 0 0 0,0-1 0 0 0,0 1 0 0 0,0-1 0 0 0,0 0 0 0 0,-6 1 1 0 0,-8-1-1461 0 0,-19-2 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0:31.8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11408 3289 7632 0 0,'-14'-2'42'0'0,"1"0"0"0"0,-1 0 1 0 0,1 1-1 0 0,-1 1 0 0 0,1 0 1 0 0,-1 1-1 0 0,-20 4 0 0 0,-44 10 810 0 0,1 3 0 0 0,-141 54 0 0 0,-47 23 428 0 0,152-59-974 0 0,-126 34 30 0 0,167-53-271 0 0,-181 36 143 0 0,-223 13 151 0 0,352-52-264 0 0,-151 14 103 0 0,-133 18 76 0 0,1 15-5 0 0,377-56-249 0 0,-262 41 181 0 0,-349 52 292 0 0,75-31-13 0 0,348-43-294 0 0,-185 10 126 0 0,225-24-184 0 0,-205 4 192 0 0,200-9-150 0 0,-51 0 20 0 0,-161-13 129 0 0,159-6-135 0 0,82 4-70 0 0,102 7-75 0 0,-167-12 120 0 0,-53-15 41 0 0,-108-14 67 0 0,212 23-158 0 0,-353-55 187 0 0,503 73-286 0 0,-242-44 125 0 0,116 20-64 0 0,-90-21 40 0 0,54 10-36 0 0,17 5 84 0 0,-290-101 0 0 0,13-42 160 0 0,207 58-125 0 0,12-23-1 0 0,171 107-110 0 0,-81-75 1 0 0,107 86-56 0 0,2-1 1 0 0,0-1-1 0 0,2-1 1 0 0,1 0 0 0 0,-17-31-1 0 0,24 34-10 0 0,0-1 0 0 0,2 0 0 0 0,0-1 0 0 0,2 0 0 0 0,1-1 0 0 0,0 1 0 0 0,2-1 0 0 0,2-1 0 0 0,0 1 0 0 0,1-47 0 0 0,8 17 2 0 0,2-1 0 0 0,3 1 0 0 0,2 1 0 0 0,35-93 0 0 0,-30 105-14 0 0,3 1 1 0 0,36-59-1 0 0,60-68 14 0 0,-114 164-19 0 0,63-83 1 0 0,3 3 1 0 0,87-83 0 0 0,-31 55-13 0 0,5 5 1 0 0,150-95 0 0 0,-10 44-24 0 0,11 22-30 0 0,326-118-139 0 0,-274 142 38 0 0,4 21-30 0 0,126-8-104 0 0,6 24 2 0 0,-76 35 67 0 0,-178 21 130 0 0,190-15-82 0 0,27 13 36 0 0,212 16-38 0 0,-461 12 143 0 0,298 14-59 0 0,-37 14 27 0 0,399 46-32 0 0,-250 26 39 0 0,164 93 2 0 0,-394-81 53 0 0,-14 9 4 0 0,45 62 6 0 0,-24 33 0 0 0,-96-26 10 0 0,-220-150-5 0 0,-2 2 0 0 0,77 95-1 0 0,-87-89 12 0 0,-2 3 0 0 0,-3 1-1 0 0,30 62 1 0 0,-46-74 14 0 0,-2 1 0 0 0,-2 1 0 0 0,-3 0 0 0 0,-1 1 0 0 0,-2 1 0 0 0,6 79-1 0 0,-14-73 28 0 0,-2 1 0 0 0,-2 0 0 0 0,-3-1 0 0 0,-3 0 0 0 0,-2 0 0 0 0,-2 0 0 0 0,-23 65 0 0 0,21-85-15 0 0,-1 0-1 0 0,-1-1 0 0 0,-3 0 0 0 0,0-2 0 0 0,-2 0 0 0 0,-28 33 0 0 0,-47 41-2274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14.9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3668 5458 9144 0 0,'-223'-40'489'0'0,"47"11"-90"0"0,119 18-241 0 0,-112-27 108 0 0,-137-50-40 0 0,203 60-176 0 0,-161-62 14 0 0,121 38-44 0 0,-104-47-20 0 0,87 31 0 0 0,-98-48 0 0 0,202 84 0 0 0,-41-21 0 0 0,-119-61 5 0 0,9-16 7 0 0,-56-74 58 0 0,220 166-34 0 0,3-2 0 0 0,1-2 1 0 0,-61-86-1 0 0,30 21 130 0 0,6-4 0 0 0,4-2 0 0 0,-87-235 0 0 0,143 337-157 0 0,-65-197 197 0 0,10-5 23 0 0,49 164-159 0 0,-4-76 1 0 0,11-46 53 0 0,6 110-63 0 0,3 0 1 0 0,3 0 0 0 0,3 1-1 0 0,34-106 1 0 0,-1 45 70 0 0,73-139 1 0 0,-77 184-54 0 0,3 1 0 0 0,102-130 1 0 0,107-62 122 0 0,-200 215-164 0 0,220-182 119 0 0,26 31-28 0 0,-211 148-93 0 0,137-79 64 0 0,7 31-2 0 0,-130 60-52 0 0,229-81 81 0 0,-323 121-124 0 0,472-122 170 0 0,-147 79-70 0 0,-280 40-89 0 0,371-15 94 0 0,146 57-1 0 0,-131 26-60 0 0,140 71-14 0 0,-133 10 1 0 0,-336-104-20 0 0,27 13 45 0 0,231 126-1 0 0,98 116 88 0 0,-155-61-26 0 0,-227-162-50 0 0,140 153 1 0 0,37 114 78 0 0,-205-254-80 0 0,-3 2-1 0 0,59 134 1 0 0,-35-22 49 0 0,-17 9 14 0 0,-17 45 78 0 0,-37-195-121 0 0,-2 1-1 0 0,-6 85 1 0 0,-2-92-8 0 0,-3 0-1 0 0,-2-1 1 0 0,-27 89 0 0 0,9-67 64 0 0,-62 114 0 0 0,-55 57 122 0 0,76-140-102 0 0,-5-3-1 0 0,-90 96 0 0 0,-123 97 164 0 0,-26-27 28 0 0,169-161-147 0 0,-5-7-1 0 0,-246 123 1 0 0,52-69 47 0 0,163-81-124 0 0,-30 1-7 0 0,-147 44 58 0 0,-15-16-33 0 0,96-44-51 0 0,16-18-2527 0 0,259-38 2428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10.5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1283 146 8640 0 0,'12'-11'19'0'0,"-1"2"27"0"0,21-14-1 0 0,29-24 526 0 0,-61 47-522 0 0,1 0-1 0 0,-1-1 1 0 0,0 1-1 0 0,0 0 1 0 0,1 0-1 0 0,-1 0 1 0 0,0 0-1 0 0,0-1 1 0 0,1 1-1 0 0,-1 0 1 0 0,0 0-1 0 0,1 0 1 0 0,-1 0 0 0 0,0 0-1 0 0,1 0 1 0 0,-1 0-1 0 0,0 0 1 0 0,1 0-1 0 0,-1 0 1 0 0,0 0-1 0 0,1 0 1 0 0,-1 0-1 0 0,0 0 1 0 0,1 0-1 0 0,-1 0 1 0 0,0 0-1 0 0,0 1 1 0 0,1-1 0 0 0,-1 0-1 0 0,0 0 1 0 0,1 0-1 0 0,-1 0 1 0 0,0 1-1 0 0,0-1 1 0 0,1 0-1 0 0,-1 0 1 0 0,0 0-1 0 0,0 1 1 0 0,0-1-1 0 0,1 0 1 0 0,-1 1-1 0 0,1 1 11 0 0,-1 0 0 0 0,1 0 0 0 0,0 0-1 0 0,-1 0 1 0 0,0 0 0 0 0,1 0-1 0 0,-1 4 1 0 0,-1 6-33 0 0,-2 23 0 0 0,-1-15 69 0 0,-1-1 0 0 0,-13 34 0 0 0,-20 33 146 0 0,22-53-135 0 0,-1-2 94 0 0,-29 43 0 0 0,9-17 25 0 0,26-39-83 0 0,-1-1 0 0 0,0 0-1 0 0,-29 30 1 0 0,33-40-57 0 0,0 0-1 0 0,0 0 1 0 0,-1-1-1 0 0,0 0 1 0 0,0 0-1 0 0,0-1 1 0 0,-1-1-1 0 0,0 1 1 0 0,-18 4-1 0 0,11-4 63 0 0,0-1 1 0 0,0 0-1 0 0,-1-2 0 0 0,-23 1 0 0 0,31-2-68 0 0,0-1-1 0 0,0-1 1 0 0,0 1-1 0 0,0-2 1 0 0,0 1-1 0 0,0-2 1 0 0,0 1-1 0 0,-17-8 1 0 0,15 5 15 0 0,1-1 0 0 0,0-1 0 0 0,0 1 0 0 0,0-2 0 0 0,1 0 0 0 0,0 0 0 0 0,1-1 0 0 0,-16-18 0 0 0,10 7 31 0 0,2 0-1 0 0,0-2 0 0 0,-18-40 0 0 0,-20-74 151 0 0,34 76-209 0 0,10 33-26 0 0,-1 1 1 0 0,-23-50-1 0 0,24 64-25 0 0,1-2 0 0 0,-1 1 0 0 0,-1 0 1 0 0,0 0-1 0 0,-1 1 0 0 0,-19-21 1 0 0,26 31-11 0 0,-1 1 0 0 0,0-1 1 0 0,0 0-1 0 0,0 1 0 0 0,0-1 1 0 0,0 1-1 0 0,0 0 0 0 0,0 0 0 0 0,0 1 1 0 0,0-1-1 0 0,0 0 0 0 0,-1 1 0 0 0,1 0 1 0 0,0 0-1 0 0,0 0 0 0 0,-1 0 1 0 0,1 0-1 0 0,-4 1 0 0 0,-4 1 17 0 0,-1 1 1 0 0,1 0-1 0 0,-20 8 0 0 0,13-2 15 0 0,0 1-1 0 0,-25 16 1 0 0,18-9 6 0 0,16-11-21 0 0,-1 1 0 0 0,1 0 0 0 0,0 1 0 0 0,-12 14 0 0 0,-24 37 64 0 0,20-25-34 0 0,10-14-1 0 0,0 0-1 0 0,2 2 0 0 0,-19 38 1 0 0,27-48-25 0 0,1 0 0 0 0,0 0 0 0 0,0 0 0 0 0,2 1 0 0 0,-1-1 0 0 0,2 1 0 0 0,-1 0 0 0 0,2-1 0 0 0,0 15 0 0 0,1-20-8 0 0,-1 0-1 0 0,1 0 1 0 0,0 0 0 0 0,1 0 0 0 0,0 0 0 0 0,0 0-1 0 0,0-1 1 0 0,1 1 0 0 0,0 0 0 0 0,4 6 0 0 0,-1-4 7 0 0,-3-3-6 0 0,1 0-1 0 0,0-1 0 0 0,0 1 0 0 0,0-1 0 0 0,1 0 0 0 0,0 0 0 0 0,0 0 0 0 0,0 0 0 0 0,7 4 0 0 0,0-4 8 0 0,-1 1-1 0 0,1-2 1 0 0,0 1-1 0 0,0-2 1 0 0,0 1-1 0 0,1-2 1 0 0,-1 0-1 0 0,1 0 0 0 0,-1-1 1 0 0,22-1-1 0 0,19-3 61 0 0,0-3 0 0 0,79-19 0 0 0,-100 18-55 0 0,8-2 16 0 0,-2-2 1 0 0,39-16-1 0 0,35-28 33 0 0,-76 34-2552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06.7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0 255 11048 0 0,'13'47'618'0'0,"-9"-34"-553"0"0,70 257 1322 0 0,-72-248-1114 0 0,0-1 0 0 0,-1 31 0 0 0,-1-32-2 0 0,-1-18-229 0 0,1 0 1 0 0,0 0 0 0 0,0-1-1 0 0,-1 1 1 0 0,1 0 0 0 0,-1-1-1 0 0,0 1 1 0 0,1 0 0 0 0,-1-1-1 0 0,0 1 1 0 0,0-1 0 0 0,0 1-1 0 0,0-1 1 0 0,-1 2 0 0 0,-8 12 283 0 0,10-15-321 0 0,0 1 0 0 0,0-1-1 0 0,0 0 1 0 0,0 0 0 0 0,0 0-1 0 0,0 0 1 0 0,0 1 0 0 0,0-1 0 0 0,0 0-1 0 0,0 0 1 0 0,0 0 0 0 0,0 0-1 0 0,0 0 1 0 0,0 1 0 0 0,0-1-1 0 0,-1 0 1 0 0,1 0 0 0 0,0 0 0 0 0,0 0-1 0 0,0 0 1 0 0,0 0 0 0 0,0 1-1 0 0,0-1 1 0 0,0 0 0 0 0,-1 0 0 0 0,1 0-1 0 0,0 0 1 0 0,0 0 0 0 0,0 0-1 0 0,0 0 1 0 0,-1 0 0 0 0,1 0-1 0 0,0 0 1 0 0,0 0 0 0 0,0 0 0 0 0,0 0-1 0 0,0 0 1 0 0,-1 0 0 0 0,1 0-1 0 0,-4-6 337 0 0,0-13 86 0 0,4 6-292 0 0,0 0 0 0 0,0-1 0 0 0,1 1 0 0 0,4-18 0 0 0,-1 7-31 0 0,-1 4-14 0 0,2 0 1 0 0,0 1-1 0 0,0 0 1 0 0,2 0-1 0 0,9-18 1 0 0,-2 10 89 0 0,1 1 1 0 0,32-43-1 0 0,-17 30-23 0 0,49-63 179 0 0,-61 82-224 0 0,0 1 0 0 0,39-32 0 0 0,-31 32-39 0 0,0 0 1 0 0,2 2-1 0 0,0 1 0 0 0,0 1 1 0 0,33-11-1 0 0,-49 23-658 0 0,-1 0 1 0 0,1 1-1 0 0,18-2 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07.2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125 185 11760 0 0,'7'132'1002'0'0,"-6"-97"-715"0"0,-1-9 451 0 0,0 0 1 0 0,-7 48 0 0 0,6-71-632 0 0,0-1 1 0 0,0 1-1 0 0,0-1 1 0 0,-1 1-1 0 0,1-1 1 0 0,-1 1-1 0 0,1-1 1 0 0,-1 0-1 0 0,0 0 0 0 0,0 0 1 0 0,0 0-1 0 0,0 0 1 0 0,0 0-1 0 0,0-1 1 0 0,-1 1-1 0 0,1-1 1 0 0,-1 1-1 0 0,-2 0 1 0 0,3-1-77 0 0,1 0-1 0 0,-1-1 1 0 0,1 1 0 0 0,-1 0 0 0 0,0-1 0 0 0,1 0 0 0 0,-1 1 0 0 0,0-1 0 0 0,1 0 0 0 0,-1 0 0 0 0,0 0 0 0 0,0 0 0 0 0,1 0 0 0 0,-1 0 0 0 0,0 0 0 0 0,1-1 0 0 0,-1 1 0 0 0,0 0 0 0 0,1-1-1 0 0,-1 0 1 0 0,0 1 0 0 0,1-1 0 0 0,-1 0 0 0 0,1 0 0 0 0,0 0 0 0 0,-1 0 0 0 0,1 0 0 0 0,-1 0 0 0 0,1 0 0 0 0,0 0 0 0 0,-2-3 0 0 0,-2-4 6 0 0,0-1 1 0 0,1 0 0 0 0,0 0-1 0 0,0 0 1 0 0,1-1 0 0 0,0 1-1 0 0,1-1 1 0 0,-2-13 0 0 0,3 11-12 0 0,0 0 1 0 0,0 0 0 0 0,1 0-1 0 0,1 0 1 0 0,0 0-1 0 0,5-21 1 0 0,-3 21-10 0 0,1 1-1 0 0,1 0 1 0 0,0 0 0 0 0,12-20-1 0 0,33-37 6 0 0,-40 55-20 0 0,0 1-1 0 0,1 1 0 0 0,0 0 0 0 0,1 1 0 0 0,0 0 0 0 0,14-9 0 0 0,-19 15-1 0 0,21-13-2 0 0,30-15 1 0 0,-48 28 0 0 0,-1 0 0 0 0,1 1 0 0 0,0 0 1 0 0,-1 1-1 0 0,1 0 0 0 0,1 0 1 0 0,16 0-1 0 0,-21 2 1 0 0,0 1-1 0 0,0 0 0 0 0,0 0 1 0 0,0 0-1 0 0,0 1 1 0 0,0 0-1 0 0,0 1 0 0 0,-1-1 1 0 0,1 1-1 0 0,-1 0 1 0 0,0 0-1 0 0,1 1 1 0 0,-2-1-1 0 0,1 1 0 0 0,8 9 1 0 0,-3-3-4 0 0,-1 1 1 0 0,0 0-1 0 0,-1 0 1 0 0,0 1-1 0 0,11 24 0 0 0,-14-24-3 0 0,-1 0-1 0 0,0 0 0 0 0,4 25 0 0 0,-3-9-2 0 0,-3-19 5 0 0,-1 0 1 0 0,0 1-1 0 0,0-1 1 0 0,-1 1-1 0 0,-1 10 0 0 0,-10 46-39 0 0,6-37 20 0 0,5-27 21 0 0,-1-1 0 0 0,1 1 0 0 0,0-1 0 0 0,-1 1 0 0 0,1-1 0 0 0,-1 1 1 0 0,1-1-1 0 0,-1 1 0 0 0,0-1 0 0 0,0 0 0 0 0,1 1 0 0 0,-1-1 0 0 0,0 0 0 0 0,0 0 0 0 0,0 0 0 0 0,0 0 0 0 0,-1 0 0 0 0,1 0 0 0 0,-2 1 0 0 0,2-1-1 0 0,-1 7-35 0 0,2-8 37 0 0,0 0 0 0 0,-1 0 1 0 0,1-1-1 0 0,0 1 1 0 0,0 0-1 0 0,0 0 0 0 0,0 0 1 0 0,0 0-1 0 0,0 0 1 0 0,0 0-1 0 0,0 0 0 0 0,0 0 1 0 0,0 0-1 0 0,0 0 1 0 0,-1 0-1 0 0,1 0 0 0 0,0 0 1 0 0,0 0-1 0 0,0 0 1 0 0,0 0-1 0 0,0 0 0 0 0,0 0 1 0 0,0 0-1 0 0,0 0 0 0 0,0 0 1 0 0,0 0-1 0 0,-1 0 1 0 0,1 0-1 0 0,0 0 0 0 0,0 0 1 0 0,0 0-1 0 0,0 0 1 0 0,0 0-1 0 0,0 0 0 0 0,0 0 1 0 0,0 0-1 0 0,0 1 1 0 0,0-1-1 0 0,0 0 0 0 0,0 0 1 0 0,0 0-1 0 0,0 0 1 0 0,-1 0-1 0 0,1 0 0 0 0,0 0 1 0 0,0 0-1 0 0,0 0 1 0 0,0 0-1 0 0,0 1 0 0 0,-1-3-2 0 0,1 1 0 0 0,-1 0 0 0 0,0 0-1 0 0,0 0 1 0 0,1-1 0 0 0,-1 1 0 0 0,1 0-1 0 0,-1-1 1 0 0,1 1 0 0 0,0 0 0 0 0,0-1-1 0 0,-1 1 1 0 0,1 0 0 0 0,0-1 0 0 0,0 1-1 0 0,0-1 1 0 0,0 1 0 0 0,1-2 0 0 0,0-3 0 0 0,1 1 0 0 0,-1-1 1 0 0,4-6-1 0 0,0 0-5 0 0,-2 4 4 0 0,0 0-1 0 0,0 0 1 0 0,1 1-1 0 0,0-1 0 0 0,0 1 1 0 0,1 0-1 0 0,0 0 1 0 0,0 0-1 0 0,12-11 0 0 0,17-12-29 0 0,63-42 0 0 0,-86 66 33 0 0,0 0 1 0 0,0 1 0 0 0,1 0-1 0 0,-1 1 1 0 0,1 0 0 0 0,22-3-1 0 0,-25 5 2 0 0,-1 1 0 0 0,1 1 0 0 0,0-1 0 0 0,-1 1 0 0 0,1 1 0 0 0,0-1 0 0 0,8 3 0 0 0,1 1 1 0 0,-1 1-1 0 0,23 9 1 0 0,-33-11 3 0 0,0 1 0 0 0,0-1 0 0 0,0 2 0 0 0,0-1 0 0 0,-1 1-1 0 0,0 0 1 0 0,0 0 0 0 0,0 1 0 0 0,0 0 0 0 0,-1 0 0 0 0,0 0 0 0 0,0 0 0 0 0,4 9 0 0 0,2 5 12 0 0,-1 1 0 0 0,-1 0 0 0 0,9 30-1 0 0,-5-3 11 0 0,7 23 19 0 0,-12-50-2349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4.0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424 60 8032 0 0,'-2'1'3'0'0,"0"-1"1"0"0,0 1-1 0 0,0 0 0 0 0,1-1 1 0 0,-1 1-1 0 0,0 0 1 0 0,1 1-1 0 0,-1-1 0 0 0,0 0 1 0 0,1 0-1 0 0,-1 1 1 0 0,1-1-1 0 0,-2 2 0 0 0,-6 6 14 0 0,-15 12 188 0 0,-39 42 0 0 0,21-18 17 0 0,12-14 67 0 0,1 2 0 0 0,1 2 0 0 0,2 0 0 0 0,2 1 0 0 0,1 2 1 0 0,-33 72-1 0 0,47-87 14 0 0,0 0 1 0 0,1 1 0 0 0,1-1 0 0 0,-4 29-1 0 0,11-49-221 0 0,0 0-1 0 0,0 0 0 0 0,0 1 1 0 0,0-1-1 0 0,0 0 0 0 0,1 0 1 0 0,-1 0-1 0 0,1 0 0 0 0,0 0 0 0 0,0 0 1 0 0,1 3-1 0 0,-1-5-10 0 0,0 1 0 0 0,0 0 0 0 0,0-1-1 0 0,0 1 1 0 0,0-1 0 0 0,0 0 0 0 0,1 1 0 0 0,-1-1-1 0 0,0 0 1 0 0,1 0 0 0 0,-1 0 0 0 0,1 0 0 0 0,-1 0-1 0 0,1 0 1 0 0,-1 0 0 0 0,1 0 0 0 0,0-1 0 0 0,3 2 0 0 0,-3-2-19 0 0,1 0 1 0 0,0 1-1 0 0,0-1 1 0 0,-1 0-1 0 0,1 0 1 0 0,0-1-1 0 0,-1 1 1 0 0,1-1-1 0 0,0 1 1 0 0,-1-1-1 0 0,1 0 1 0 0,0 0-1 0 0,-1 0 1 0 0,1 0 0 0 0,-1 0-1 0 0,0-1 1 0 0,1 1-1 0 0,2-3 1 0 0,9-5 110 0 0,12-7 136 0 0,-1 0 1 0 0,0-2-1 0 0,41-39 0 0 0,-31 28 8 0 0,-24 21-195 0 0,-1-1 0 0 0,0 1-1 0 0,0-2 1 0 0,13-16-1 0 0,-17 17-24 0 0,14-17 247 0 0,25-48-1 0 0,-42 68-287 0 0,1 1 1 0 0,0-1 0 0 0,0 0 0 0 0,5-5-1 0 0,2-1 65 0 0,-11 12-106 0 0,0 0 0 0 0,0 0 1 0 0,0 0-1 0 0,0 0 0 0 0,0 0 1 0 0,0-1-1 0 0,0 1 0 0 0,0 0 0 0 0,0 0 1 0 0,0 0-1 0 0,1 0 0 0 0,-1 0 1 0 0,0 0-1 0 0,0 0 0 0 0,0 0 1 0 0,0-1-1 0 0,0 1 0 0 0,0 0 1 0 0,1 0-1 0 0,-1 0 0 0 0,0 0 0 0 0,0 0 1 0 0,0 0-1 0 0,0 0 0 0 0,0 0 1 0 0,1 0-1 0 0,-1 0 0 0 0,0 0 1 0 0,0 0-1 0 0,0 0 0 0 0,0 0 1 0 0,0 0-1 0 0,1 0 0 0 0,-1 0 0 0 0,0 0 1 0 0,0 0-1 0 0,3 6 65 0 0,0 17-71 0 0,-3-16 26 0 0,3 132 89 0 0,-3-49-46 0 0,0 43 22 0 0,1-118-9 0 0,-1 1-1 0 0,5 19 0 0 0,0 0-2679 0 0</inkml:trace>
  <inkml:trace contextRef="#ctx0" brushRef="#br0" timeOffset="1">845 209 13056 0 0,'7'6'16'0'0,"-1"0"0"0"0,0 1 0 0 0,0-1 0 0 0,0 1 0 0 0,-1 1 0 0 0,0-1 0 0 0,6 13 0 0 0,-8-13 10 0 0,9 14 86 0 0,-2-1-1 0 0,0 2 1 0 0,-2-1 0 0 0,0 1-1 0 0,-2 0 1 0 0,7 35 0 0 0,-9-32 45 0 0,3 13 289 0 0,3 76 0 0 0,-10-95-283 0 0,-1 1-1 0 0,-5 28 1 0 0,6-44-125 0 0,-1 3 65 0 0,1-7-100 0 0,0 0 0 0 0,0 0 0 0 0,-1 0 0 0 0,1 1-1 0 0,0-1 1 0 0,0 0 0 0 0,0 0 0 0 0,0 0-1 0 0,0 0 1 0 0,0 0 0 0 0,-1 0 0 0 0,1 0-1 0 0,0 0 1 0 0,0 0 0 0 0,0 0 0 0 0,0 0-1 0 0,0 0 1 0 0,-1 0 0 0 0,1 0 0 0 0,0 1-1 0 0,0-1 1 0 0,0 0 0 0 0,0 0 0 0 0,-1-1 0 0 0,1 1-1 0 0,0 0 1 0 0,0 0 0 0 0,0 0 0 0 0,0 0-1 0 0,0 0 1 0 0,-1 0 0 0 0,1 0 0 0 0,0 0-1 0 0,0 0 1 0 0,0 0 0 0 0,0 0 0 0 0,0 0-1 0 0,-1-1 1 0 0,2-10 77 0 0,-2-10-57 0 0,-2-66 50 0 0,3 69-52 0 0,1 0 1 0 0,1 0-1 0 0,5-20 1 0 0,0 11 16 0 0,2 0 0 0 0,1 1 1 0 0,1 0-1 0 0,20-35 1 0 0,-9 23 53 0 0,0 2 0 0 0,40-47 1 0 0,-47 65-36 0 0,1 1 1 0 0,1 1-1 0 0,1 1 1 0 0,0 0-1 0 0,0 1 1 0 0,24-13-1 0 0,-7 8 93 0 0,37-15 0 0 0,-56 27-83 0 0,0 2 1 0 0,1 0 0 0 0,0 1-1 0 0,-1 0 1 0 0,21-1 0 0 0,65 3-1144 0 0,-96 2 264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07.60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352 1 12760 0 0,'-8'0'0'0'0,"-12"0"51"0"0,0 0-1 0 0,0 2 0 0 0,-25 4 0 0 0,-73 18 598 0 0,110-23-536 0 0,1 0 1 0 0,0 1 0 0 0,0 0-1 0 0,0 0 1 0 0,0 1-1 0 0,1 0 1 0 0,-1 0 0 0 0,1 0-1 0 0,-1 1 1 0 0,1 0-1 0 0,0 0 1 0 0,1 1-1 0 0,-1 0 1 0 0,1 0 0 0 0,-9 10-1 0 0,13-14-74 0 0,0 1 0 0 0,0 0-1 0 0,0 0 1 0 0,0 0 0 0 0,0 0-1 0 0,0 0 1 0 0,1 0 0 0 0,-1 0-1 0 0,0 1 1 0 0,1-1 0 0 0,0 0-1 0 0,0 0 1 0 0,-1 0 0 0 0,2 4-1 0 0,-1-2 0 0 0,1 0 0 0 0,0-1 0 0 0,0 1 0 0 0,0-1 0 0 0,0 1 0 0 0,0-1 0 0 0,5 7 0 0 0,-1-2-2 0 0,0 0-1 0 0,1 0 1 0 0,0-1-1 0 0,1 0 1 0 0,12 11-1 0 0,-3-6 3 0 0,32 18 0 0 0,-6-4 5 0 0,-6-3-6 0 0,1 1 0 0 0,-2 1-1 0 0,38 34 1 0 0,-67-53-22 0 0,-1 1 1 0 0,1-1 0 0 0,-1 1-1 0 0,0 0 1 0 0,4 8-1 0 0,-7-12-4 0 0,-1 0 0 0 0,1 0 0 0 0,-1 0 0 0 0,0 0 0 0 0,0 0 0 0 0,0 0 0 0 0,0 1 0 0 0,-1-1 0 0 0,1 0 0 0 0,-1 0 0 0 0,0 1 0 0 0,0-1 0 0 0,0 0 0 0 0,0 1 0 0 0,-1 3-1 0 0,-1-1 13 0 0,0-1-1 0 0,-1 0 0 0 0,1 0 0 0 0,-1 0 0 0 0,0-1 0 0 0,0 1 0 0 0,-1 0 0 0 0,1-1 0 0 0,-1 0 1 0 0,0 0-1 0 0,0 0 0 0 0,0-1 0 0 0,-5 4 0 0 0,-8 4 50 0 0,0-1 0 0 0,-24 10 0 0 0,28-14-50 0 0,4-2 2 0 0,0 0 0 0 0,0-1 0 0 0,-1-1 0 0 0,1 1 0 0 0,-1-1 0 0 0,1-1-1 0 0,-1 0 1 0 0,-13 0 0 0 0,-3-2 73 0 0,-48-9 0 0 0,67 9-449 0 0,0-1 0 0 0,1 1-1 0 0,-1-2 1 0 0,0 1 0 0 0,-10-6 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07.9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100 456 13264 0 0,'7'0'5'0'0,"0"1"0"0"0,0 0 0 0 0,1 0 0 0 0,11 4 0 0 0,-11-2 11 0 0,0-1 0 0 0,-1-1 0 0 0,11 2 0 0 0,27-4 102 0 0,-16 0-52 0 0,-21 1-52 0 0,6 1 56 0 0,1-2 1 0 0,-1 0-1 0 0,22-4 1 0 0,68-21 542 0 0,-91 21-517 0 0,-1 0 0 0 0,0-1 1 0 0,0 0-1 0 0,0-1 0 0 0,-1 0 0 0 0,0-1 0 0 0,-1 0 0 0 0,1-1 0 0 0,14-16 1 0 0,-18 16-31 0 0,0 0 1 0 0,0-1 0 0 0,-1 0 0 0 0,0-1-1 0 0,-1 1 1 0 0,0-1 0 0 0,-1 0 0 0 0,0 0 0 0 0,-1-1-1 0 0,4-21 1 0 0,-5 21 9 0 0,-1 0 0 0 0,-1-1 0 0 0,0 1 0 0 0,-3-19 0 0 0,2 20-13 0 0,1 6-26 0 0,-1 1 0 0 0,0-1 0 0 0,0 0 0 0 0,-1 1 0 0 0,1-1 0 0 0,-1 1 0 0 0,0-1 0 0 0,0 1 1 0 0,-1 0-1 0 0,-3-5 0 0 0,0 1 52 0 0,0 0 0 0 0,-1 0 1 0 0,-1 1-1 0 0,-7-6 0 0 0,11 10-59 0 0,0 0-1 0 0,-1 0 0 0 0,1 1 0 0 0,0-1 0 0 0,-1 1 1 0 0,1 0-1 0 0,-1 0 0 0 0,0 1 0 0 0,0-1 0 0 0,1 1 1 0 0,-1 0-1 0 0,0 1 0 0 0,0-1 0 0 0,0 1 0 0 0,0 0 1 0 0,0 0-1 0 0,0 0 0 0 0,0 1 0 0 0,-5 1 0 0 0,-71 18 195 0 0,57-14-190 0 0,1 0 0 0 0,0 2 0 0 0,0 1 0 0 0,1 0 0 0 0,0 2 0 0 0,0 0 0 0 0,2 2 0 0 0,-39 28 0 0 0,44-28-29 0 0,0 1 0 0 0,1 0 0 0 0,0 1 0 0 0,1 1 0 0 0,1 0 1 0 0,0 0-1 0 0,1 1 0 0 0,1 1 0 0 0,1 0 0 0 0,0 0 0 0 0,-5 20 0 0 0,10-26-5 0 0,1 1 0 0 0,1-1 0 0 0,0 1 1 0 0,0-1-1 0 0,2 1 0 0 0,-1 0 0 0 0,2 0 0 0 0,0-1 0 0 0,0 1 0 0 0,1 0 0 0 0,1-1 0 0 0,4 14 0 0 0,-1-9 1 0 0,0 0-1 0 0,1-1 0 0 0,1 0 0 0 0,1-1 0 0 0,0 0 0 0 0,1 0 0 0 0,0-1 1 0 0,15 15-1 0 0,-4-7 6 0 0,1-1 1 0 0,0-1 0 0 0,2-1-1 0 0,0-1 1 0 0,1-1 0 0 0,1-2-1 0 0,34 17 1 0 0,-12-12 29 0 0,0-3 1 0 0,1-1-1 0 0,1-2 1 0 0,0-3-1 0 0,0-2 0 0 0,77 4 1 0 0,101-18 216 0 0,-4-20 11 0 0,-196 21-206 0 0,0-1-1 0 0,0-1 1 0 0,47-18 0 0 0,-14-4-2434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08.6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7587 14 13864 0 0,'-2'-2'18'0'0,"1"0"0"0"0,-1 1 0 0 0,1 0 1 0 0,-1-1-1 0 0,0 1 0 0 0,1 0 1 0 0,-4-2-1 0 0,4 3-1 0 0,0 0 1 0 0,0 0-1 0 0,0-1 1 0 0,-1 1-1 0 0,1 0 1 0 0,0 0-1 0 0,0 0 1 0 0,-1 1-1 0 0,1-1 0 0 0,0 0 1 0 0,0 0-1 0 0,0 1 1 0 0,-2 0-1 0 0,-2 0 43 0 0,0 0 0 0 0,-1 0-1 0 0,1 0 1 0 0,0-1-1 0 0,0 0 1 0 0,-7 0 0 0 0,-8 0 5 0 0,-189 19 240 0 0,-19-3-255 0 0,121-11-51 0 0,-50 1-2 0 0,-170 4-45 0 0,129-3 12 0 0,23-2 1 0 0,-176-1-30 0 0,99-3 49 0 0,171 1 16 0 0,-178 1 0 0 0,131-5 2 0 0,-110-1 34 0 0,198 4-27 0 0,-484 1 101 0 0,170 1 80 0 0,-103-2 79 0 0,-7 0 188 0 0,109 0-92 0 0,33 2 56 0 0,82 1-86 0 0,-113 3 182 0 0,36 0-3 0 0,-106 2 292 0 0,270-8-460 0 0,-47 2 94 0 0,144 1-304 0 0,-71 2 190 0 0,81-6-201 0 0,-146 6 366 0 0,74 5-435 0 0,80-8-2402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11.5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296 689 8536 0 0,'-11'-8'30'0'0,"6"5"-7"0"0,1 0 1 0 0,0 0-1 0 0,1 0 0 0 0,-1-1 0 0 0,1 1 1 0 0,-1-1-1 0 0,1 0 0 0 0,-4-6 1 0 0,-23-43 263 0 0,2 0 0 0 0,2-2 0 0 0,3-1-1 0 0,-21-77 1 0 0,36 103-5 0 0,-1 0-1 0 0,-21-42 0 0 0,22 55-152 0 0,0 0-1 0 0,1-1 1 0 0,1 0-1 0 0,-4-20 1 0 0,2-3 319 0 0,5 29 404 0 0,4 12-845 0 0,-1 0 1 0 0,0 0 0 0 0,0 0-1 0 0,0 0 1 0 0,0 0-1 0 0,0 0 1 0 0,0 0-1 0 0,1 0 1 0 0,-1 0-1 0 0,0 0 1 0 0,0 0 0 0 0,0 0-1 0 0,0 0 1 0 0,0 0-1 0 0,0 0 1 0 0,1 0-1 0 0,-1 0 1 0 0,0 0-1 0 0,0 0 1 0 0,0 0 0 0 0,0 0-1 0 0,0 0 1 0 0,0 0-1 0 0,0 1 1 0 0,1-1-1 0 0,-1 0 1 0 0,0 0-1 0 0,0 0 1 0 0,0 0 0 0 0,0 0-1 0 0,0 0 1 0 0,0 0-1 0 0,0 0 1 0 0,0 0-1 0 0,0 1 1 0 0,0-1-1 0 0,0 0 1 0 0,0 0 0 0 0,0 0-1 0 0,1 0 1 0 0,-1 0-1 0 0,0 0 1 0 0,0 1-1 0 0,0-1 1 0 0,0 0-1 0 0,0 0 1 0 0,0 0 0 0 0,0 0-1 0 0,0 0 1 0 0,-1 1-1 0 0,19 70 527 0 0,9 53-36 0 0,13 163 353 0 0,-31-232-685 0 0,50 252 819 0 0,-15-154-315 0 0,-10-45-106 0 0,8 21 284 0 0,-38-116-885 0 0,-2-9-181 0 0,-1 0 0 0 0,0 0-1 0 0,1 0 1 0 0,0 0 0 0 0,0 0 0 0 0,0 0 0 0 0,5 5 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11.9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17583 0 0,'17'5'0'0'0,"21"5"0"0"0,23 2 0 0 0,10 0 184 0 0,8 0 16 0 0,22 1-8 0 0,8 6 0 0 0,-4-12 120 0 0,-5-2-8 0 0,11 5 0 0 0,6 2 8 0 0,-13-5-24 0 0,-10-5 0 0 0,-3-2 0 0 0,-10-12 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26.0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5495 1149 3912 0 0,'-8'27'11'0'0,"-2"-1"1"0"0,0 0 0 0 0,-2 0-1 0 0,-1-1 1 0 0,-1 0 0 0 0,-23 30-1 0 0,15-29 70 0 0,0-1 0 0 0,-2-1 0 0 0,-44 35-1 0 0,-89 50 279 0 0,19-33-103 0 0,-5-12-56 0 0,10-6-20 0 0,-79 29 91 0 0,149-65-184 0 0,17-5-5 0 0,-53 12 0 0 0,-53-3 77 0 0,82-10-94 0 0,-115 19 140 0 0,119-25-135 0 0,-234 20 318 0 0,185-24-217 0 0,-48 0 82 0 0,-133-12 209 0 0,138-5-207 0 0,35 1-50 0 0,117 9-195 0 0,-193-14 322 0 0,165 10-273 0 0,-233-32 443 0 0,3-13 25 0 0,58-4-133 0 0,55 13-107 0 0,-62-28 118 0 0,5-16-12 0 0,124 49-247 0 0,-244-121 434 0 0,211 98-400 0 0,61 29-52 0 0,1-2 0 0 0,1-3 0 0 0,2-2 0 0 0,-70-66 0 0 0,91 73-61 0 0,2-3 0 0 0,1 0 0 0 0,2-1-1 0 0,1-2 1 0 0,-24-45 0 0 0,44 71-56 0 0,0 1 0 0 0,1 0 0 0 0,0-1 0 0 0,1 0-1 0 0,0 0 1 0 0,0 0 0 0 0,-1-15 0 0 0,3 17-6 0 0,1 0 1 0 0,0-1-1 0 0,1 1 0 0 0,-1 0 1 0 0,2-1-1 0 0,-1 1 0 0 0,1 0 1 0 0,0 0-1 0 0,6-12 0 0 0,1 1-1 0 0,0 0 0 0 0,2 1 0 0 0,0 0 0 0 0,1 1 0 0 0,27-30-1 0 0,84-68 15 0 0,-97 92-17 0 0,0 0-5 0 0,1 2 0 0 0,1 0 1 0 0,0 2-1 0 0,2 1 1 0 0,0 1-1 0 0,40-15 0 0 0,20 0-17 0 0,49-19-30 0 0,-45 16 6 0 0,0 3 0 0 0,180-35-1 0 0,37 5-16 0 0,25 25 7 0 0,-223 28 46 0 0,712-15-54 0 0,-398 53 48 0 0,-400-26 14 0 0,342 52 0 0 0,-294-42 1 0 0,371 94 0 0 0,-446-107 0 0 0,281 87 0 0 0,-269-83 0 0 0,156 65 0 0 0,-11 13 0 0 0,-122-63 2 0 0,-2 2 0 0 0,-1 1 1 0 0,52 46-1 0 0,-55-40 5 0 0,0 1 1 0 0,-2 1-1 0 0,-1 1 1 0 0,27 44-1 0 0,-35-47 8 0 0,-2 1 0 0 0,-1 1-1 0 0,-2 0 1 0 0,14 48 0 0 0,-17-43 0 0 0,24 112 78 0 0,-32-129-75 0 0,0-1 1 0 0,-1 0 0 0 0,-1 1-1 0 0,-1-1 1 0 0,0 0 0 0 0,-6 30-1 0 0,0-19 19 0 0,-1 0 0 0 0,-13 28 0 0 0,15-42-18 0 0,-1 0 0 0 0,-1 0 0 0 0,0-1-1 0 0,-1 0 1 0 0,-16 18 0 0 0,-14 12 88 0 0,-87 72-1 0 0,96-92-68 0 0,0-2-1 0 0,-2-1 1 0 0,-1-1 0 0 0,-39 16 0 0 0,-16 3 121 0 0,-156 42 0 0 0,198-68-108 0 0,-207 44 237 0 0,98-28-73 0 0,-192 26 194 0 0,47-19-73 0 0,151-21-2121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37.8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12760 0 0,'15'750'2801'0'0,"-15"-215"-419"0"0,3-464-2089 0 0,10 311 430 0 0,-8-260-497 0 0,-2-68-130 0 0,-2-42-53 0 0,0 0 0 0 0,1 0 0 0 0,5 18 0 0 0,-7-30-39 0 0,1 1 1 0 0,-1-1 0 0 0,0 1-1 0 0,0 0 1 0 0,0-1 0 0 0,1 1-1 0 0,-1-1 1 0 0,0 1 0 0 0,0-1-1 0 0,1 1 1 0 0,-1-1 0 0 0,1 1-1 0 0,-1-1 1 0 0,0 0 0 0 0,1 1-1 0 0,-1-1 1 0 0,1 0 0 0 0,-1 1-1 0 0,1-1 1 0 0,-1 0-1 0 0,1 1 1 0 0,-1-1 0 0 0,1 0-1 0 0,-1 0 1 0 0,1 0 0 0 0,-1 1-1 0 0,1-1 1 0 0,-1 0 0 0 0,1 0-1 0 0,0 0 1 0 0,-1 0 0 0 0,1 0-1 0 0,-1 0 1 0 0,1 0 0 0 0,-1 0-1 0 0,1 0 1 0 0,0 0 0 0 0,-1 0-1 0 0,1-1 1 0 0,-1 1 0 0 0,1 0-1 0 0,-1 0 1 0 0,1-1 0 0 0,-1 1-1 0 0,1 0 1 0 0,-1-1-1 0 0,1 1 1 0 0,3-3-321 0 0,0 1 0 0 0,-1-1 1 0 0,1 0-1 0 0,3-4 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38.4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235 699 9040 0 0,'-9'-8'177'0'0,"2"0"1"0"0,-1-1 0 0 0,1 0-1 0 0,-9-14 1 0 0,3 3 439 0 0,-1 1 1 0 0,-28-31-1 0 0,23 29-124 0 0,-23-33 0 0 0,29 35-293 0 0,-17-28 163 0 0,28 41-322 0 0,-1-1 0 0 0,1 0 0 0 0,0 0 0 0 0,1 0 0 0 0,-1 0-1 0 0,1-7 1 0 0,0 9-22 0 0,1 1-1 0 0,0 0-1 0 0,0-1 1 0 0,0 1 0 0 0,1 0-1 0 0,-1 0 1 0 0,1-1-1 0 0,0 1 1 0 0,1 0 0 0 0,-1 0-1 0 0,4-7 1 0 0,2-3 39 0 0,14-20 0 0 0,-12 22-29 0 0,1 0 0 0 0,0 0-1 0 0,1 0 1 0 0,0 2 0 0 0,1-1-1 0 0,16-10 1 0 0,82-47 149 0 0,-100 62-164 0 0,17-8 32 0 0,1 1-1 0 0,0 2 0 0 0,1 0 1 0 0,0 2-1 0 0,1 1 0 0 0,-1 2 1 0 0,2 0-1 0 0,49-1 0 0 0,-34 6 25 0 0,0 2-1 0 0,1 2 0 0 0,-1 2 1 0 0,-1 2-1 0 0,48 14 1 0 0,-62-12-21 0 0,-1 1 0 0 0,-1 1 0 0 0,0 2 0 0 0,0 1 0 0 0,-1 1 0 0 0,-1 1 0 0 0,0 2 0 0 0,-2 0 0 0 0,0 2 0 0 0,-1 1 0 0 0,-1 1 0 0 0,-1 1 0 0 0,0 0 0 0 0,-2 2 0 0 0,-1 0 0 0 0,30 55 0 0 0,-1 22 44 0 0,-40-83-71 0 0,-1 1 0 0 0,-1 0 0 0 0,5 32 0 0 0,-8-29-7 0 0,-1 0 0 0 0,-1 0 1 0 0,-1 0-1 0 0,-1 0 1 0 0,-1 0-1 0 0,-1 0 1 0 0,-1-1-1 0 0,-1 1 1 0 0,-1-1-1 0 0,-1 0 1 0 0,-1 0-1 0 0,-1-1 1 0 0,0 0-1 0 0,-14 19 1 0 0,1-4 0 0 0,-2-1 1 0 0,-2-2-1 0 0,-1 0 1 0 0,-32 29-1 0 0,-66 51 26 0 0,96-90-33 0 0,0-2 0 0 0,-56 30 0 0 0,-67 17 9 0 0,82-39-9 0 0,57-23-7 0 0,-23 10 10 0 0,-48 14-1 0 0,-39-1 15 0 0,98-23-8 0 0,1-1 0 0 0,-1-2 0 0 0,-1 0 0 0 0,1-2 0 0 0,0 0 0 0 0,-36-5 0 0 0,50 2 1 0 0,1 0-1 0 0,-1 0 0 0 0,-10-4 1 0 0,17 4 0 0 0,0 1 0 0 0,0-1 1 0 0,1 1-1 0 0,-1-1 0 0 0,0-1 1 0 0,1 1-1 0 0,0 0 0 0 0,-1-1 1 0 0,1 1-1 0 0,0-1 0 0 0,-3-5 0 0 0,5 8-10 0 0,1 0-1 0 0,0 0 0 0 0,0-1 0 0 0,0 1 0 0 0,0 0 0 0 0,-1 0 0 0 0,1-1 0 0 0,0 1 0 0 0,0 0 0 0 0,0-1 0 0 0,0 1 0 0 0,0 0 0 0 0,0-1 0 0 0,0 1 0 0 0,0 0 0 0 0,0 0 0 0 0,0-1 0 0 0,0 1 0 0 0,0 0 0 0 0,0-1 0 0 0,0 1 1 0 0,0 0-1 0 0,0-1 0 0 0,0 1 0 0 0,1 0 0 0 0,-1 0 0 0 0,0-1 0 0 0,0 1 0 0 0,0 0 0 0 0,0-1 0 0 0,1 1 0 0 0,10-8 104 0 0,16 0 40 0 0,-18 6-101 0 0,0 1 0 0 0,0 0-1 0 0,0 1 1 0 0,0 0-1 0 0,0 0 1 0 0,12 2 0 0 0,-1 2 61 0 0,33 9 0 0 0,3 7 94 0 0,-1 3 1 0 0,-1 1 0 0 0,77 49-1 0 0,156 117 424 0 0,-266-176-586 0 0,70 53 210 0 0,-3 4 0 0 0,140 147 0 0 0,190 219 526 0 0,-396-414-669 0 0,45 36 0 0 0,-54-50-70 0 0,0 1-1 0 0,1-2 1 0 0,0 0-1 0 0,1 0 1 0 0,17 5-1 0 0,-29-11-30 0 0,0-1 0 0 0,1 0 0 0 0,-1 0 0 0 0,0 0 0 0 0,1-1 0 0 0,-1 1 0 0 0,1-1 0 0 0,-1 0 0 0 0,0 0 0 0 0,1 0 0 0 0,-1 0 1 0 0,1 0-1 0 0,-1-1 0 0 0,0 0 0 0 0,1 1 0 0 0,-1-1 0 0 0,0-1 0 0 0,0 1 0 0 0,1 0 0 0 0,-1-1 0 0 0,0 1 0 0 0,4-4 0 0 0,-1-1-668 0 0,-1 1-1 0 0,0-1 1 0 0,6-8-1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6:51:38.92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1 215 15272 0 0,'11'-16'102'0'0,"1"1"1"0"0,1 1-1 0 0,26-24 1 0 0,-29 29-21 0 0,1 1 0 0 0,0 1 0 0 0,1 0 0 0 0,0 0 0 0 0,0 1 0 0 0,18-6 0 0 0,37-8 536 0 0,70-10 0 0 0,-63 15-207 0 0,-59 11-311 0 0,0 2-1 0 0,0 0 0 0 0,0 0 0 0 0,0 1 0 0 0,1 1 0 0 0,-1 1 0 0 0,0 0 0 0 0,0 1 0 0 0,22 6 0 0 0,-1 2 156 0 0,59 26-1 0 0,-73-26-166 0 0,-1 1-1 0 0,0 1 0 0 0,36 28 1 0 0,-30-18-13 0 0,-1 1 0 0 0,-1 2 1 0 0,22 28-1 0 0,-36-38-58 0 0,0 1 0 0 0,0 0 1 0 0,-2 0-1 0 0,0 1 1 0 0,-1 0-1 0 0,0 1 0 0 0,5 22 1 0 0,-7-18-14 0 0,-1-1 1 0 0,-2 1-1 0 0,0 0 1 0 0,0 41-1 0 0,-4-49-2 0 0,0 0-1 0 0,-1-1 1 0 0,0 1 0 0 0,-1-1-1 0 0,-1 1 1 0 0,0-1-1 0 0,0 0 1 0 0,-2-1 0 0 0,-7 14-1 0 0,4-8-5 0 0,0-2 0 0 0,-2 1 0 0 0,0-2-1 0 0,-1 1 1 0 0,-26 25 0 0 0,11-19-15 0 0,-56 33 0 0 0,8-7-28 0 0,42-25 33 0 0,4-3-29 0 0,-27 23 0 0 0,48-36 28 0 0,0 1 0 0 0,1-1 0 0 0,0 1-1 0 0,1 0 1 0 0,-1 1 0 0 0,2 0 0 0 0,-10 17-1 0 0,14-22 14 0 0,0 0 0 0 0,0-1 0 0 0,0 1 0 0 0,0 0 0 0 0,1 0 0 0 0,-1 0 0 0 0,1 0 0 0 0,0 0 0 0 0,0 0 0 0 0,1 0 0 0 0,-1 0 0 0 0,1 0 0 0 0,0 0 0 0 0,0-1 0 0 0,0 1-1 0 0,0 0 1 0 0,4 6 0 0 0,-2-3 0 0 0,1-1-1 0 0,0 1 1 0 0,0-1-1 0 0,1 0 1 0 0,0-1-1 0 0,0 1 1 0 0,0-1-1 0 0,8 7 0 0 0,2-2 4 0 0,0 0-1 0 0,0-1 0 0 0,1-1 1 0 0,0 0-1 0 0,1-1 1 0 0,0-1-1 0 0,0-1 0 0 0,0 0 1 0 0,20 2-1 0 0,12 0 2 0 0,-1-3 0 0 0,54-1 0 0 0,177-20 31 0 0,-1-20 21 0 0,-167 21-36 0 0,91-9 27 0 0,133-21 34 0 0,-170 11-2560 0 0,-165 35 2481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5.5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38 137 10344 0 0,'0'0'12'0'0,"0"0"1"0"0,-1 0 0 0 0,1 0 0 0 0,0 0 0 0 0,0 0-1 0 0,0 0 1 0 0,0 0 0 0 0,-1 0 0 0 0,1 1 0 0 0,0-1-1 0 0,0 0 1 0 0,0 0 0 0 0,0 0 0 0 0,0 0-1 0 0,-1 0 1 0 0,1 0 0 0 0,0 1 0 0 0,0-1 0 0 0,0 0-1 0 0,0 0 1 0 0,0 0 0 0 0,0 0 0 0 0,0 1 0 0 0,0-1-1 0 0,0 0 1 0 0,0 0 0 0 0,-1 0 0 0 0,1 1-1 0 0,0-1 1 0 0,0 0 0 0 0,0 0 0 0 0,0 0 0 0 0,0 1-1 0 0,0-1 1 0 0,1 0 0 0 0,-1 0 0 0 0,0 0 0 0 0,0 0-1 0 0,0 1 1 0 0,0-1 0 0 0,0 0 0 0 0,0 0-1 0 0,0 0 1 0 0,0 0 0 0 0,0 1 0 0 0,0-1 0 0 0,1 0-1 0 0,-1 0 1 0 0,0 0 0 0 0,0 0 0 0 0,0 1-1 0 0,9 14 1132 0 0,-5-9-775 0 0,6 13-85 0 0,-1 0 0 0 0,-1 1 1 0 0,-1 0-1 0 0,-1 0 0 0 0,3 21 0 0 0,11 106 306 0 0,-18-107-423 0 0,-2 1 0 0 0,-8 65 0 0 0,-23 77 140 0 0,-1 8 173 0 0,28-149 119 0 0,4-42-583 0 0,-1 0 0 0 0,1 0 0 0 0,0 0-1 0 0,-1 0 1 0 0,1 0 0 0 0,0 0-1 0 0,0 0 1 0 0,-1 0 0 0 0,1 0-1 0 0,0 0 1 0 0,-1 0 0 0 0,1 0-1 0 0,0 0 1 0 0,-1 0 0 0 0,1 0-1 0 0,0 0 1 0 0,0 0 0 0 0,-1-1-1 0 0,1 1 1 0 0,0 0 0 0 0,0 0-1 0 0,-1 0 1 0 0,1-1 0 0 0,-1 1-1 0 0,-2-5 22 0 0,0 1 0 0 0,0-1 0 0 0,1 0 0 0 0,-1 0-1 0 0,1 0 1 0 0,0 0 0 0 0,0 0 0 0 0,1-1 0 0 0,-2-7-1 0 0,-6-53 196 0 0,6 11-18 0 0,3 0-1 0 0,11-95 0 0 0,-6 110-131 0 0,3 1 0 0 0,1 0 0 0 0,22-56 0 0 0,-15 58-14 0 0,1 2-1 0 0,36-54 0 0 0,-29 54-13 0 0,0 2 0 0 0,3 1 0 0 0,41-39 0 0 0,-48 52-7 0 0,1 1 0 0 0,1 0 1 0 0,26-16-1 0 0,-45 33-42 0 0,0-1 0 0 0,0 1 0 0 0,-1 0 0 0 0,1 0 0 0 0,0 0 0 0 0,0 0 0 0 0,0 0 0 0 0,0 1 0 0 0,0-1 0 0 0,0 1 0 0 0,4 0 0 0 0,1 0 13 0 0,1 1 0 0 0,13 3-1 0 0,-18-3-15 0 0,-2-1-2 0 0,0 1 1 0 0,-1-1 0 0 0,1 1-1 0 0,0 0 1 0 0,0 0 0 0 0,0-1 0 0 0,-1 1-1 0 0,1 1 1 0 0,-1-1 0 0 0,1 0-1 0 0,0 0 1 0 0,-1 1 0 0 0,0-1-1 0 0,1 0 1 0 0,-1 1 0 0 0,0 0-1 0 0,0-1 1 0 0,0 1 0 0 0,0 0-1 0 0,0-1 1 0 0,0 1 0 0 0,0 2 0 0 0,2 4 2 0 0,-1 0 0 0 0,0 0 1 0 0,1 16-1 0 0,-1-12-2 0 0,9 84 6 0 0,-10-82-3 0 0,1-1 1 0 0,0 0-1 0 0,0 0 1 0 0,2 0-1 0 0,-1 0 0 0 0,2-1 1 0 0,-1 1-1 0 0,2-1 0 0 0,0 0 1 0 0,12 18-1 0 0,-8-16 4 0 0,-6-8-4 0 0,-1-1 0 0 0,1 0 0 0 0,0 1-1 0 0,1-2 1 0 0,-1 1 0 0 0,1-1 0 0 0,0 1 0 0 0,0-1 0 0 0,0-1 0 0 0,9 6 0 0 0,4-1 18 0 0,1-1 0 0 0,0 0 0 0 0,30 5 0 0 0,-40-10-15 0 0,5 2 6 0 0,0-2-1 0 0,1 1 1 0 0,21 0 0 0 0,28 1 2 0 0,-45-2-8 0 0,1-1 1 0 0,33-1 0 0 0,-49-1-7 0 0,7 0 1 0 0,1 0 1 0 0,-1-1-1 0 0,0 0 1 0 0,12-5-1 0 0,-5 1 0 0 0,-14 6-3 0 0,0-1 1 0 0,0-1 0 0 0,0 1 0 0 0,0-1 0 0 0,-1 1 0 0 0,1-1 0 0 0,0 0 0 0 0,-1 0 0 0 0,7-6 0 0 0,40-48 0 0 0,-15 16 0 0 0,-31 35 1 0 0,1-1 0 0 0,-1 0-1 0 0,0 0 1 0 0,0-1-1 0 0,-1 1 1 0 0,3-9-1 0 0,1-3 2 0 0,4-21 0 0 0,-9 26 0 0 0,0 1 0 0 0,-1-1-1 0 0,0 0 1 0 0,-2-19-1 0 0,1 27-1 0 0,-1-1 1 0 0,1 0 0 0 0,-1 1-1 0 0,0-1 1 0 0,0 1-1 0 0,0 0 1 0 0,-1-1 0 0 0,0 1-1 0 0,0 0 1 0 0,0 0 0 0 0,-1 0-1 0 0,1 0 1 0 0,-5-5-1 0 0,5 7 1 0 0,0 1-1 0 0,0 0 0 0 0,-1-1 1 0 0,1 1-1 0 0,-1 0 1 0 0,1 0-1 0 0,-1 0 0 0 0,0 1 1 0 0,0-1-1 0 0,1 1 0 0 0,-1-1 1 0 0,0 1-1 0 0,0 0 0 0 0,-1 0 1 0 0,1 0-1 0 0,0 1 1 0 0,0-1-1 0 0,0 1 0 0 0,-1 0 1 0 0,1 0-1 0 0,-6 0 0 0 0,-5 2 3 0 0,0 1-1 0 0,0 0 0 0 0,0 1 1 0 0,0 0-1 0 0,1 1 0 0 0,-21 11 0 0 0,23-9-3 0 0,-1 0-1 0 0,2 2 0 0 0,-1-1 1 0 0,1 1-1 0 0,-13 15 0 0 0,8-9-1 0 0,0 1 0 0 0,1 0 0 0 0,1 1 1 0 0,0 0-1 0 0,1 1 0 0 0,1 0 0 0 0,1 1 0 0 0,1 0 0 0 0,1 1 0 0 0,0-1 1 0 0,1 2-1 0 0,1-1 0 0 0,1 1 0 0 0,1 0 0 0 0,-1 26 0 0 0,5-24-3 0 0,0 0-1 0 0,2 0 0 0 0,1-1 1 0 0,1 1-1 0 0,13 42 0 0 0,-14-57 5 0 0,1 1 0 0 0,0-1 0 0 0,1 0 0 0 0,-1 0 0 0 0,2 0 0 0 0,-1-1-1 0 0,10 10 1 0 0,-1-2-3 0 0,1-2 0 0 0,20 16 0 0 0,-25-23 5 0 0,0 1-1 0 0,0-2 0 0 0,0 1 0 0 0,1-1 0 0 0,0-1 0 0 0,0 0 1 0 0,0 0-1 0 0,0-1 0 0 0,1-1 0 0 0,-1 0 0 0 0,14 1 0 0 0,-7-3 1 0 0,-1 0-1 0 0,1-1 0 0 0,-1 0 0 0 0,1-2 0 0 0,-1 0 0 0 0,31-10 0 0 0,-9-3 1 0 0,0-1 0 0 0,44-28 0 0 0,-39 21 0 0 0,-5 3 0 0 0,70-51 0 0 0,-46 23-36 0 0,80-81 0 0 0,-104 87-168 0 0,61-90 0 0 0,-56 71-10 0 0,-25 38 28 0 0,-1-2 0 0 0,-2 0 0 0 0,19-39 0 0 0,-27 46 34 0 0,-2 6-253 0 0,7-24-1 0 0,-13 36 345 0 0,1-3-179 0 0,-7 4 72 0 0,-4 3 128 0 0,0-1-1 0 0,0 1 1 0 0,1 1 0 0 0,0 0 0 0 0,-1 0-1 0 0,2 1 1 0 0,-1 0 0 0 0,0 1 0 0 0,1-1-1 0 0,-14 14 1 0 0,-105 112-133 0 0,108-110 156 0 0,1 0 0 0 0,0 1 0 0 0,2 1 0 0 0,-18 33 0 0 0,25-39 18 0 0,2-1 1 0 0,0 1-1 0 0,1 0 1 0 0,0 0-1 0 0,2 0 1 0 0,0 1-1 0 0,-3 34 1 0 0,7-49 3 0 0,0 0 0 0 0,0 0 0 0 0,0 0 0 0 0,1 0 0 0 0,-1 0 0 0 0,1 0 0 0 0,0 0 0 0 0,0 0 0 0 0,0 0 0 0 0,2 4 0 0 0,-2-6 3 0 0,-1 0 1 0 0,1 1-1 0 0,0-1 1 0 0,0 0 0 0 0,0 0-1 0 0,-1 0 1 0 0,1 0-1 0 0,0 0 1 0 0,1-1 0 0 0,-1 1-1 0 0,0 0 1 0 0,0 0-1 0 0,0-1 1 0 0,0 1 0 0 0,1-1-1 0 0,-1 1 1 0 0,0-1-1 0 0,0 1 1 0 0,1-1 0 0 0,-1 0-1 0 0,0 1 1 0 0,1-1-1 0 0,-1 0 1 0 0,0 0 0 0 0,1 0-1 0 0,-1 0 1 0 0,2-1 0 0 0,6-1 28 0 0,0 0 0 0 0,0 0 0 0 0,0-1 1 0 0,-1-1-1 0 0,1 0 0 0 0,-1 0 1 0 0,0 0-1 0 0,0-1 0 0 0,8-7 0 0 0,10-9 104 0 0,27-27 1 0 0,-39 34-92 0 0,13-11 61 0 0,-1 1 62 0 0,-1-1 1 0 0,38-48 0 0 0,-37 34-22 0 0,31-40 182 0 0,-52 73-288 0 0,0-1 0 0 0,1 1-1 0 0,0 0 1 0 0,13-9 0 0 0,-17 13-32 0 0,1 1 0 0 0,-1-1 1 0 0,1 1-1 0 0,0 0 0 0 0,-1-1 1 0 0,1 2-1 0 0,0-1 0 0 0,3-1 0 0 0,-4 2-5 0 0,-1 0-1 0 0,0 0 0 0 0,1 0 0 0 0,-1 0 1 0 0,1 0-1 0 0,-1 0 0 0 0,1 0 0 0 0,-1 1 1 0 0,0-1-1 0 0,1 0 0 0 0,-1 1 0 0 0,0-1 1 0 0,1 1-1 0 0,-1 0 0 0 0,0-1 0 0 0,0 1 1 0 0,2 1-1 0 0,1 2 17 0 0,0 0 0 0 0,0 0 0 0 0,-1 0 1 0 0,0 1-1 0 0,1-1 0 0 0,-2 1 0 0 0,1 0 0 0 0,-1 0 1 0 0,1 0-1 0 0,-1 0 0 0 0,0 0 0 0 0,1 7 0 0 0,1 5 35 0 0,-1 1 0 0 0,1 26-1 0 0,-1 14 43 0 0,-3 1-1 0 0,-9 69 0 0 0,-35 117 145 0 0,28-189-165 0 0,-2-1 1 0 0,-2-1 0 0 0,-49 91-1 0 0,55-118-33 0 0,-2-2-1 0 0,-24 33 1 0 0,27-43-14 0 0,0-1 0 0 0,-1 0 0 0 0,0 0-1 0 0,-26 17 1 0 0,20-17 38 0 0,-41 20-1 0 0,49-28-37 0 0,0-1 0 0 0,-1-1 0 0 0,0 0 0 0 0,-25 4-1 0 0,20-5 16 0 0,1-1 0 0 0,-20-1-1 0 0,29-1-26 0 0,0-1-1 0 0,0 0 0 0 0,0-1 0 0 0,0 1 1 0 0,0-2-1 0 0,-14-5 0 0 0,7 2 5 0 0,1-2-1 0 0,0 1 1 0 0,0-2 0 0 0,0 0 0 0 0,1-1-1 0 0,1 0 1 0 0,0-1 0 0 0,-16-17-1 0 0,21 20-15 0 0,0-2-1 0 0,1 1 1 0 0,-1-1-1 0 0,2 1 1 0 0,-1-2-1 0 0,1 1 1 0 0,1-1-1 0 0,0 1 1 0 0,1-1-1 0 0,0 0 1 0 0,0-1-1 0 0,-1-22 1 0 0,3 11-5 0 0,2 0 0 0 0,1 0 0 0 0,1-1 0 0 0,1 1 0 0 0,1 1 0 0 0,0-1 0 0 0,13-29 0 0 0,4 0-2676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5.9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1 171 12360 0 0,'42'92'178'0'0,"4"12"229"0"0,-41-92-370 0 0,-2 0 1 0 0,0 1 0 0 0,0-1 0 0 0,-1 0-1 0 0,-1 1 1 0 0,1 24 0 0 0,-2-29 22 0 0,-1 0 0 0 0,1-1 0 0 0,-1 1 1 0 0,-1 0-1 0 0,1-1 0 0 0,-1 1 0 0 0,-1-1 0 0 0,-3 10 0 0 0,2-9 78 0 0,4-7-111 0 0,0 0 0 0 0,-1 0 0 0 0,1 0 0 0 0,0 0 0 0 0,-1 0 0 0 0,1 0 0 0 0,-1 0 0 0 0,0-1 0 0 0,1 1 1 0 0,-1 0-1 0 0,1 0 0 0 0,-2 1 0 0 0,1-2-22 0 0,1 0 1 0 0,0 0 0 0 0,0 0 0 0 0,0 0 0 0 0,0 0 0 0 0,-1 0 0 0 0,1 0 0 0 0,0 0 0 0 0,0 0 0 0 0,0 0 0 0 0,-1 0 0 0 0,1 0-1 0 0,0 0 1 0 0,0 0 0 0 0,0 0 0 0 0,0 0 0 0 0,-1-1 0 0 0,1 1 0 0 0,0 0 0 0 0,0 0 0 0 0,0 0 0 0 0,0 0 0 0 0,-1 0 0 0 0,1 0-1 0 0,0 0 1 0 0,0 0 0 0 0,0-1 0 0 0,0 1 0 0 0,0 0 0 0 0,0 0 0 0 0,0 0 0 0 0,-1 0 0 0 0,1-1 0 0 0,0 1 0 0 0,0 0 0 0 0,0 0-1 0 0,0 0 1 0 0,0 0 0 0 0,0-1 0 0 0,0 1 0 0 0,0 0 0 0 0,0 0 0 0 0,0 0 0 0 0,0 0 0 0 0,0-1 0 0 0,0 0 10 0 0,-6-14 78 0 0,0 0 0 0 0,1-1 0 0 0,1 0 1 0 0,1 0-1 0 0,0 0 0 0 0,2 0 0 0 0,-1 0 1 0 0,2-1-1 0 0,0 1 0 0 0,4-29 1 0 0,0 22 46 0 0,1 0 0 0 0,1 0 0 0 0,1 0 0 0 0,1 1 0 0 0,1 0 1 0 0,23-40-1 0 0,6 3 148 0 0,-31 50-227 0 0,0 1 0 0 0,0 0 0 0 0,1 0 0 0 0,14-10-1 0 0,-11 10 14 0 0,1 0 0 0 0,-1 1 0 0 0,1 1 0 0 0,1 0 0 0 0,-1 1 0 0 0,1 0 0 0 0,16-3 0 0 0,-21 6-26 0 0,-1 1-1 0 0,0-1 1 0 0,1 2-1 0 0,-1-1 1 0 0,1 1-1 0 0,-1 0 1 0 0,1 1 0 0 0,-1 0-1 0 0,0 0 1 0 0,1 0-1 0 0,-1 1 1 0 0,0 0-1 0 0,0 1 1 0 0,13 5-1 0 0,-5 2 41 0 0,-1-1-1 0 0,17 16 0 0 0,-12-8-2349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6.2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2 307 13864 0 0,'0'1'-1'0'0,"0"0"1"0"0,0 1 0 0 0,0-1 0 0 0,1 0 0 0 0,-1 1 0 0 0,0-1 0 0 0,1 0 0 0 0,-1 0 0 0 0,1 1 0 0 0,-1-1 0 0 0,1 0 0 0 0,1 2-1 0 0,2 4 16 0 0,-2-2 27 0 0,1 1 1 0 0,0-1-1 0 0,0 0 0 0 0,0 0 0 0 0,1 0 1 0 0,0 0-1 0 0,0 0 0 0 0,0-1 1 0 0,0 0-1 0 0,1 0 0 0 0,0 0 1 0 0,0 0-1 0 0,0-1 0 0 0,8 5 1 0 0,-7-5 53 0 0,1 1 20 0 0,0 0 1 0 0,1-1-1 0 0,-1 0 1 0 0,1 0-1 0 0,0 0 1 0 0,10 1 0 0 0,-4-2 20 0 0,1 0 0 0 0,-1-2 0 0 0,1 1 0 0 0,-1-2 0 0 0,1 0 0 0 0,-1 0 0 0 0,19-6-1 0 0,-11 2 65 0 0,0-2 0 0 0,26-13 0 0 0,-39 16-157 0 0,-1 0 0 0 0,0-1 0 0 0,0-1 1 0 0,0 1-1 0 0,-1-1 0 0 0,0 0 0 0 0,0-1 0 0 0,7-8 0 0 0,-8 6-5 0 0,1 0-1 0 0,-1-1 0 0 0,0 0 0 0 0,-1 0 0 0 0,-1 0 0 0 0,1-1 0 0 0,-1 1 0 0 0,-1-1 0 0 0,0 0 0 0 0,-1 0 0 0 0,0 0 0 0 0,-1-1 0 0 0,0 1 0 0 0,0-15 0 0 0,1-11 33 0 0,0-12 28 0 0,-2 44-88 0 0,-1 1-1 0 0,1-1 1 0 0,-1 1-1 0 0,0 0 0 0 0,0-1 1 0 0,0 1-1 0 0,-1 0 1 0 0,-2-6-1 0 0,3 8-4 0 0,0 0 0 0 0,-1 0 0 0 0,1 0 0 0 0,-1 0 0 0 0,1 0 0 0 0,-1 0 0 0 0,0 0 0 0 0,0 0 0 0 0,0 1 0 0 0,0-1 0 0 0,0 1 0 0 0,0 0 0 0 0,0-1-1 0 0,-1 1 1 0 0,1 0 0 0 0,-3-1 0 0 0,1 1 2 0 0,0 1-1 0 0,0-1 0 0 0,0 0 1 0 0,-1 1-1 0 0,1 0 0 0 0,0 0 1 0 0,0 0-1 0 0,-8 2 0 0 0,-1 1 6 0 0,1 0 0 0 0,0 1 0 0 0,0 0 0 0 0,0 1-1 0 0,-14 8 1 0 0,6-1 8 0 0,0 1-1 0 0,1 1 1 0 0,1 1 0 0 0,-26 24-1 0 0,12-4 22 0 0,-35 47 0 0 0,51-61-27 0 0,1 1 0 0 0,2 1 0 0 0,0 0-1 0 0,1 1 1 0 0,-8 25 0 0 0,14-34-5 0 0,1 1 0 0 0,1 0-1 0 0,1 0 1 0 0,1 0 0 0 0,0 0 0 0 0,0 0-1 0 0,2 1 1 0 0,0-1 0 0 0,4 22-1 0 0,-2-28-5 0 0,0 1-1 0 0,1-1 0 0 0,0 0 0 0 0,1 0 0 0 0,1-1 0 0 0,-1 1 1 0 0,1-1-1 0 0,1 0 0 0 0,8 11 0 0 0,-8-12 0 0 0,0-1 1 0 0,1 0-1 0 0,0 0 0 0 0,0-1 1 0 0,0 0-1 0 0,1 0 0 0 0,0 0 1 0 0,0-1-1 0 0,0 0 0 0 0,13 4 0 0 0,-1-2-1187 0 0,27 5-1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8.5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14464 0 0,'0'1'0'0'0,"1"-1"0"0"0,0 0 0 0 0,-1 0 0 0 0,0 0 0 0 0,1 0 0 0 0,-1 1 0 0 0,1-1 0 0 0,-1 0-1 0 0,1 0 1 0 0,-1 1 0 0 0,1-1 0 0 0,-1 0 0 0 0,0 1 0 0 0,1-1 0 0 0,-1 1 0 0 0,0-1 0 0 0,1 0 0 0 0,-1 1 0 0 0,0-1 0 0 0,1 1 0 0 0,-1-1 0 0 0,0 1 0 0 0,0-1 0 0 0,0 1 0 0 0,1-1 0 0 0,-1 1 0 0 0,2 4 9 0 0,4 3 12 0 0,0-1 1 0 0,0 0-1 0 0,0 0 1 0 0,1 0-1 0 0,14 10 0 0 0,-6-5 1 0 0,68 64 174 0 0,63 49 290 0 0,-3-12 122 0 0,-110-84-461 0 0,1 0 0 0 0,45 27 0 0 0,-58-43-92 0 0,55 33 112 0 0,-60-38-137 0 0,1 0 0 0 0,-1-2 0 0 0,20 6 1 0 0,34 9-2035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6.6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351 1 12456 0 0,'-1'1'-2'0'0,"-1"0"1"0"0,0 1 0 0 0,0-1-1 0 0,0 0 1 0 0,0 0 0 0 0,-3 1-1 0 0,-6 3 60 0 0,4 0 83 0 0,-1 1 1 0 0,1-1 0 0 0,0 2 0 0 0,1-1 0 0 0,-1 1 0 0 0,1-1-1 0 0,1 2 1 0 0,-9 12 0 0 0,5-4 197 0 0,1 0 0 0 0,0 0 0 0 0,-7 24 0 0 0,12-29-192 0 0,0 0 0 0 0,1 0 1 0 0,0 1-1 0 0,1-1 1 0 0,0 0-1 0 0,1 1 0 0 0,1-1 1 0 0,-1 0-1 0 0,2 1 1 0 0,-1-1-1 0 0,2 0 0 0 0,0 0 1 0 0,0 0-1 0 0,1-1 1 0 0,5 12-1 0 0,0-1 116 0 0,10 27 0 0 0,-16-39-197 0 0,-1 1 0 0 0,0-1 0 0 0,0 1 0 0 0,-1 0 0 0 0,1 14-1 0 0,-3-18-32 0 0,0 0-1 0 0,0 0 0 0 0,-1 0 0 0 0,0 0 0 0 0,0-1 0 0 0,0 1 0 0 0,-1 0 0 0 0,1-1 0 0 0,-2 0 0 0 0,1 0 0 0 0,0 0 1 0 0,-1 0-1 0 0,-7 8 0 0 0,1-4 24 0 0,-21 17 0 0 0,7-6-24 0 0,19-16-23 0 0,-1 1 1 0 0,1-1 0 0 0,-1 0 0 0 0,0 0-1 0 0,0 0 1 0 0,0-1 0 0 0,-1 0-1 0 0,1 0 1 0 0,-1 0 0 0 0,-8 1-1 0 0,-9 2-121 0 0,16-3-202 0 0,1-1-1 0 0,-1 0 1 0 0,0-1 0 0 0,0 0-1 0 0,0 0 1 0 0,-10-1-1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6.9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392 0 12552 0 0,'-1'1'4'0'0,"0"0"0"0"0,1-1 1 0 0,-1 1-1 0 0,0 0 0 0 0,0-1 1 0 0,0 1-1 0 0,1-1 0 0 0,-1 1 1 0 0,0-1-1 0 0,0 1 1 0 0,0-1-1 0 0,0 1 0 0 0,0-1 1 0 0,0 0-1 0 0,0 0 0 0 0,0 1 1 0 0,-1-1-1 0 0,-8 3 100 0 0,-19 17 258 0 0,-50 35 508 0 0,39-29-411 0 0,30-21-358 0 0,1 1 1 0 0,-1 0-1 0 0,1 1 0 0 0,0 0 1 0 0,1 1-1 0 0,-13 13 0 0 0,9-7 29 0 0,9-11-107 0 0,0 0 0 0 0,1 0 0 0 0,-1 0-1 0 0,1 0 1 0 0,0 0 0 0 0,0 1-1 0 0,0-1 1 0 0,0 1 0 0 0,1-1-1 0 0,-1 1 1 0 0,0 4 0 0 0,0 6 23 0 0,0-1 1 0 0,1 1-1 0 0,1 0 0 0 0,2 18 1 0 0,-1-23-28 0 0,0-1 0 0 0,1 0 1 0 0,0 0-1 0 0,0 0 0 0 0,1 0 0 0 0,0 0 1 0 0,1 0-1 0 0,7 11 0 0 0,8 13 42 0 0,-14-21-40 0 0,1-1 1 0 0,0-1-1 0 0,1 1 1 0 0,8 8-1 0 0,-14-17-20 0 0,4 4 15 0 0,-1-1 0 0 0,1 1 0 0 0,-1 1 0 0 0,0-1 0 0 0,0 1 0 0 0,-1-1 0 0 0,5 11 1 0 0,-3-5 20 0 0,-1 1 0 0 0,-1-1 1 0 0,3 15-1 0 0,-5-22-25 0 0,-1-1-1 0 0,1 0 1 0 0,-1 1-1 0 0,0-1 1 0 0,0 1-1 0 0,-1-1 0 0 0,1 0 1 0 0,-1 1-1 0 0,0-1 1 0 0,1 0-1 0 0,-1 1 0 0 0,-1-1 1 0 0,1 0-1 0 0,0 0 1 0 0,-1 0-1 0 0,-2 4 0 0 0,-5 3 39 0 0,-1 0 0 0 0,1-1 0 0 0,-19 13 0 0 0,18-14-16 0 0,1-1 21 0 0,-1 0-1 0 0,0-1 1 0 0,-1 0 0 0 0,-15 6-1 0 0,-44 12-567 0 0,42-15-1078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7.2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78 963 12360 0 0,'4'11'0'0'0,"8"14"0"0"0,6 20 0 0 0,-1 0 144 0 0,-6 0 8 0 0,1 10 0 0 0,-4 1 0 0 0,-2-9 64 0 0,-5-9 8 0 0,-1 0-8 0 0,-1 1 8 0 0,-6-5 64 0 0,-3-9 8 0 0,-2-6-8 0 0,1-12 8 0 0</inkml:trace>
  <inkml:trace contextRef="#ctx0" brushRef="#br0" timeOffset="1">1 0 13168 0 0,'2'3'0'0'0,"0"-2"0"0"0,15 18 0 0 0,3 5 280 0 0,-2 0 0 0 0,-4 5 0 0 0,-6 1 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7.6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42 256 12960 0 0,'1'65'455'0'0,"9"66"0"0"0,-6-99-225 0 0,2-1 1 0 0,2 1 0 0 0,0-2 0 0 0,15 34 0 0 0,-20-56-98 0 0,1 0 1 0 0,1-1 0 0 0,-1 1-1 0 0,1-1 1 0 0,0 1 0 0 0,1-2-1 0 0,8 10 1 0 0,-9-12-64 0 0,-1 0 1 0 0,1 0-1 0 0,0-1 0 0 0,0 1 1 0 0,0-1-1 0 0,1 0 0 0 0,-1-1 1 0 0,1 1-1 0 0,-1-1 0 0 0,1 0 1 0 0,10 2-1 0 0,-6-3 15 0 0,0 0 0 0 0,-1 0 0 0 0,1-1 1 0 0,17-2-1 0 0,-21 1-64 0 0,-1 0 0 0 0,1 0 0 0 0,-1 0 0 0 0,1-1 0 0 0,-1 0 0 0 0,0 0 0 0 0,0 0 0 0 0,0-1 0 0 0,0 0 0 0 0,5-3 0 0 0,-1-2 25 0 0,0-1 0 0 0,10-12 1 0 0,-6 7-18 0 0,-2 1 5 0 0,-1 0 0 0 0,-1-1 0 0 0,1 0 0 0 0,-2 0 0 0 0,0-1 0 0 0,-1 0 0 0 0,10-31 0 0 0,-6 7 56 0 0,-2 0 1 0 0,5-45-1 0 0,-11 42 27 0 0,-1-56 1 0 0,-3 89-107 0 0,1-3 2 0 0,-1-1-1 0 0,0 0 0 0 0,-1 1 0 0 0,-1-1 0 0 0,0 1 0 0 0,0 0 0 0 0,-1 0 0 0 0,-1 0 0 0 0,0 1 0 0 0,-1-1 0 0 0,0 1 1 0 0,0 0-1 0 0,-13-15 0 0 0,16 23-10 0 0,1 0 1 0 0,-1 0 0 0 0,1 1-1 0 0,-1-1 1 0 0,0 1-1 0 0,0 0 1 0 0,0-1-1 0 0,0 1 1 0 0,0 1 0 0 0,-1-1-1 0 0,1 0 1 0 0,0 1-1 0 0,-1 0 1 0 0,0 0 0 0 0,-6-2-1 0 0,2 3 1 0 0,0-1 1 0 0,0 1-1 0 0,-1 0 0 0 0,1 1 0 0 0,0 0 1 0 0,-9 2-1 0 0,-4 3 7 0 0,0 1 1 0 0,0 1-1 0 0,0 0 0 0 0,-37 23 1 0 0,31-15 59 0 0,1 2-1 0 0,-25 20 1 0 0,-34 38-2633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27.9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0 330 14968 0 0,'10'54'35'0'0,"8"37"192"0"0,20 35 599 0 0,-35-117-596 0 0,-1 0 0 0 0,0 0 1 0 0,0 1-1 0 0,-1-1 1 0 0,1 18-1 0 0,2-10 1527 0 0,-4-17-1744 0 0,0-9 292 0 0,-3-69 299 0 0,0 49-494 0 0,4-52 0 0 0,4 46-51 0 0,1 1 0 0 0,1 0 0 0 0,2 1 0 0 0,1 0 0 0 0,2 0 0 0 0,1 1 0 0 0,2 1 1 0 0,27-44-1 0 0,-25 49-20 0 0,1 1 0 0 0,38-40 0 0 0,-52 61-33 0 0,1 0 1 0 0,-1 0-1 0 0,0 1 1 0 0,1-1-1 0 0,0 1 1 0 0,0 0-1 0 0,6-2 1 0 0,-8 3-1 0 0,0 1 1 0 0,0 0-1 0 0,0 0 1 0 0,0 0-1 0 0,0 1 1 0 0,1-1-1 0 0,-1 1 1 0 0,0 0-1 0 0,1 0 1 0 0,-1 0-1 0 0,0 0 1 0 0,1 0-1 0 0,4 2 1 0 0,-6-2-4 0 0,-1 1 0 0 0,1-1 0 0 0,-1 1 0 0 0,1 0 0 0 0,-1 0 1 0 0,1 0-1 0 0,-1-1 0 0 0,1 1 0 0 0,-1 1 0 0 0,0-1 0 0 0,0 0 0 0 0,1 0 1 0 0,-1 0-1 0 0,1 2 0 0 0,1 1 2 0 0,-1 1 1 0 0,0-1-1 0 0,3 7 1 0 0,-3-7-2 0 0,4 14 14 0 0,0 1 1 0 0,-1-1-1 0 0,-1 1 1 0 0,3 27-1 0 0,1 80 61 0 0,-8-104-65 0 0,2 185 167 0 0,-4-157-128 0 0,-3-1 1 0 0,-11 53 0 0 0,13-88 28 0 0,0 0 1 0 0,-2 0 0 0 0,-10 24 0 0 0,13-33-322 0 0,-1-1-1 0 0,0 1 1 0 0,0 0-1 0 0,0-1 1 0 0,-1 1 0 0 0,1-1-1 0 0,-1 0 1 0 0,0 0 0 0 0,0-1-1 0 0,-1 1 1 0 0,-4 3-1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1.2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258 208 8240 0 0,'-4'-1'402'0'0,"-15"5"3676"0"0,16 7-3792 0 0,-6 43-26 0 0,2 0-1 0 0,3 1 1 0 0,3 0-1 0 0,5 64 1 0 0,-2-108-217 0 0,0 0 1 0 0,0-1 0 0 0,1 1-1 0 0,1 0 1 0 0,0-1 0 0 0,0 0 0 0 0,1 0-1 0 0,0 0 1 0 0,1-1 0 0 0,0 0-1 0 0,1 0 1 0 0,9 11 0 0 0,-11-14-21 0 0,1 0 1 0 0,-1-1 0 0 0,1 0-1 0 0,0 0 1 0 0,0-1-1 0 0,1 0 1 0 0,-1 0-1 0 0,1 0 1 0 0,0-1-1 0 0,0 0 1 0 0,0 0 0 0 0,1 0-1 0 0,-1-1 1 0 0,0-1-1 0 0,1 1 1 0 0,0-1-1 0 0,-1 0 1 0 0,13-1 0 0 0,-14 0-9 0 0,1-2 0 0 0,0 1 0 0 0,-1-1 0 0 0,1 1 0 0 0,-1-2 0 0 0,0 1 0 0 0,7-4 0 0 0,39-26 68 0 0,-49 30-78 0 0,33-23 65 0 0,0-3 0 0 0,34-35 0 0 0,55-70 104 0 0,-82 86-119 0 0,34-43 45 0 0,-62 71-65 0 0,0-1 1 0 0,19-37-1 0 0,-16 20 49 0 0,-1-2 1 0 0,20-71-1 0 0,-35 101-54 0 0,3-11 19 0 0,-5 19-41 0 0,1 0 0 0 0,-1 0 0 0 0,0 0 0 0 0,1 0 0 0 0,-1 0 0 0 0,1 0 0 0 0,-1 0 0 0 0,1 1 0 0 0,-1-1 0 0 0,1 0 0 0 0,0 0 0 0 0,-1 0 0 0 0,1 1 0 0 0,1-2 79 0 0,-2 3-77 0 0,1-1 1 0 0,-1 1 0 0 0,1-1 0 0 0,-1 0 0 0 0,0 1 0 0 0,1-1 0 0 0,-1 1 0 0 0,0 0 0 0 0,1-1 0 0 0,-1 1 0 0 0,0-1 0 0 0,0 1 0 0 0,0-1 0 0 0,1 1 0 0 0,-1-1-1 0 0,0 1 1 0 0,0 0 0 0 0,0-1 0 0 0,0 1 0 0 0,0-1 0 0 0,0 1 0 0 0,0 0 0 0 0,0-1 0 0 0,-1 2 0 0 0,9 400 409 0 0,-2-128-147 0 0,-8-97-16 0 0,-30 212 1 0 0,27-357-218 0 0,-1 0 1 0 0,-1 1-1 0 0,-2-2 1 0 0,-1 0-1 0 0,-17 36 1 0 0,17-46-21 0 0,-1-1 0 0 0,-1 0 0 0 0,0 0 0 0 0,-2-2 0 0 0,0 0 0 0 0,-1 0-1 0 0,-1-1 1 0 0,-22 18 0 0 0,1-6 14 0 0,-1-2 0 0 0,-2-1-1 0 0,0-2 1 0 0,-70 30-1 0 0,81-43-9 0 0,1-2 0 0 0,-40 8 0 0 0,-61 2 95 0 0,101-17-73 0 0,0-1 1 0 0,0-2-1 0 0,-41-5 0 0 0,62 5-27 0 0,-1-1 0 0 0,1 1-1 0 0,0-1 1 0 0,0-1-1 0 0,-1 0 1 0 0,2 0-1 0 0,-1 0 1 0 0,-11-7-1 0 0,8 2 18 0 0,0 0 0 0 0,0-1-1 0 0,1 0 1 0 0,-10-10 0 0 0,14 12-13 0 0,0-1 0 0 0,0 1-1 0 0,1-1 1 0 0,0 1 0 0 0,0-1 0 0 0,0 0 0 0 0,1-1 0 0 0,1 1 0 0 0,-1-1 0 0 0,2 1 0 0 0,-1-1 0 0 0,0-10 0 0 0,0-9 44 0 0,2 0 0 0 0,5-43 1 0 0,19-90-2239 0 0,-24 160 2006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1.6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20 392 14872 0 0,'0'0'0'0'0,"0"-1"1"0"0,-1 1 0 0 0,1-1 0 0 0,-1 1-1 0 0,1-1 1 0 0,-1 1 0 0 0,1 0 0 0 0,-1-1-1 0 0,1 1 1 0 0,-1 0 0 0 0,1 0-1 0 0,-1-1 1 0 0,0 1 0 0 0,1 0 0 0 0,-1 0-1 0 0,1 0 1 0 0,-1 0 0 0 0,1 0 0 0 0,-1 0-1 0 0,0 0 1 0 0,1 0 0 0 0,-1 0 0 0 0,-2 0 27 0 0,3 0-19 0 0,0 0 0 0 0,0 0 0 0 0,0 0 0 0 0,-1 0-1 0 0,1 0 1 0 0,0 0 0 0 0,0 0 0 0 0,0 0 0 0 0,-1 0 0 0 0,1-1 0 0 0,0 1 0 0 0,0 0 0 0 0,0 0 0 0 0,0 0 0 0 0,0 0 0 0 0,-1 0 0 0 0,1 0 0 0 0,0 0-1 0 0,0 0 1 0 0,0-1 0 0 0,0 1 0 0 0,0 0 0 0 0,-1 0 0 0 0,1 0 0 0 0,0 0 0 0 0,0 0 0 0 0,0-1 0 0 0,0 1 0 0 0,0 0 0 0 0,0 0 0 0 0,0 0-1 0 0,0 0 1 0 0,0-1 0 0 0,0 1 0 0 0,0 0 0 0 0,0 0 0 0 0,0 0 0 0 0,0-1 0 0 0,0 1 0 0 0,0 0 0 0 0,0 0 0 0 0,0 0 0 0 0,0 0 0 0 0,0-1-1 0 0,0 1 1 0 0,0 0 0 0 0,0 0 0 0 0,0 0 0 0 0,0 0 0 0 0,0-1 0 0 0,1 1 0 0 0,-1 0 0 0 0,0 0 0 0 0,0 0 0 0 0,0 0 0 0 0,0 0 0 0 0,0-1 0 0 0,0 1-1 0 0,1 0 1 0 0,-1 0 0 0 0,9-10 523 0 0,-6 8-369 0 0,1 0 1 0 0,-1 0-1 0 0,0 0 1 0 0,-1-1-1 0 0,6-4 1 0 0,0-1 13 0 0,46-45 470 0 0,59-78 0 0 0,-92 105-558 0 0,-10 13-41 0 0,-1 0 0 0 0,-1-1 1 0 0,0 0-1 0 0,11-21 0 0 0,-12 20-49 0 0,-7 13 1 0 0,0 0-1 0 0,1 0 1 0 0,-1-1-1 0 0,0 1 0 0 0,0 0 1 0 0,0-1-1 0 0,-1 1 1 0 0,1 0-1 0 0,0-5 1 0 0,-1 7 0 0 0,0 0-1 0 0,0 0 1 0 0,0 0 0 0 0,0 0 0 0 0,0 0-1 0 0,0 0 1 0 0,0 0 0 0 0,0 0 0 0 0,0 0 0 0 0,0 0-1 0 0,0 0 1 0 0,0 0 0 0 0,0 0 0 0 0,0 0-1 0 0,0-1 1 0 0,0 1 0 0 0,0 0 0 0 0,0 0 0 0 0,0 0-1 0 0,0 0 1 0 0,0 0 0 0 0,0 0 0 0 0,0 0-1 0 0,0 0 1 0 0,0 0 0 0 0,0 0 0 0 0,0 0 0 0 0,0 0-1 0 0,0 0 1 0 0,1 0 0 0 0,-1 0 0 0 0,0 0-1 0 0,0 0 1 0 0,0-1 0 0 0,0 1 0 0 0,0 0 0 0 0,0 0-1 0 0,0 0 1 0 0,0 0 0 0 0,0 0 0 0 0,0 0-1 0 0,0 0 1 0 0,0 0 0 0 0,0 0 0 0 0,0 0 0 0 0,1 0-1 0 0,-1 0 1 0 0,0 0 0 0 0,0 0 0 0 0,0 0 0 0 0,0 0-1 0 0,0 0 1 0 0,4 4-41 0 0,4 5-26 0 0,1 12 33 0 0,20 32 1 0 0,0 0 9 0 0,5 28-14 0 0,-22-48 10 0 0,29 52 1 0 0,-33-72 24 0 0,32 52-23 0 0,-32-53 21 0 0,0-1 0 0 0,1 0 0 0 0,18 16-1 0 0,4-3-2303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2.1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15376 0 0,'15'8'99'0'0,"1"0"0"0"0,-1-1 0 0 0,1 0 0 0 0,0-2 0 0 0,31 7 0 0 0,87 8 618 0 0,-129-20-710 0 0,59 5 149 0 0,1-3 0 0 0,0-4 0 0 0,-1-2 0 0 0,90-17 0 0 0,-102 13-253 0 0,97-22-1939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2.4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0 102 12456 0 0,'4'0'0'0'0,"6"0"0"0"0,9-4 0 0 0,10-3 160 0 0,9 1 16 0 0,10-1-16 0 0,7-7 8 0 0,-2 5 136 0 0,2 4 0 0 0,11-1 8 0 0,10-8-8 0 0,-4 4-72 0 0,1 6 0 0 0,15 0 0 0 0,-2-7 16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3.2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623 168 9144 0 0,'0'-18'888'0'0,"4"-28"1"0"0,-4 43-757 0 0,-1-1 1 0 0,1 1-1 0 0,0 0 0 0 0,-1-1 1 0 0,1 1-1 0 0,-1 0 1 0 0,0 0-1 0 0,0-1 0 0 0,-1 1 1 0 0,1 0-1 0 0,-4-5 0 0 0,-2-9 247 0 0,6 15-346 0 0,0 0 1 0 0,-1 0 0 0 0,1 0 0 0 0,0 0 0 0 0,-1 0 0 0 0,1 0 0 0 0,-1 0 0 0 0,1 1-1 0 0,-1-1 1 0 0,0 0 0 0 0,0 1 0 0 0,0 0 0 0 0,0-1 0 0 0,0 1 0 0 0,0 0 0 0 0,0 0-1 0 0,0 0 1 0 0,-1 0 0 0 0,1 1 0 0 0,0-1 0 0 0,0 0 0 0 0,-1 1 0 0 0,1 0 0 0 0,-4-1-1 0 0,-4 1 3 0 0,0 0 0 0 0,0 0 0 0 0,0 1-1 0 0,-14 2 1 0 0,16-1-19 0 0,0 1 0 0 0,0-1-1 0 0,1 1 1 0 0,-1 0 0 0 0,-13 9 0 0 0,-35 26 47 0 0,48-32-60 0 0,-20 16 18 0 0,1 2 1 0 0,1 0-1 0 0,1 2 0 0 0,2 1 0 0 0,-35 51 1 0 0,36-45 17 0 0,2 1 0 0 0,1 1 0 0 0,1 0 0 0 0,3 1 0 0 0,-21 71 0 0 0,19-44 117 0 0,-13 93 0 0 0,27-135-108 0 0,2 1 1 0 0,0-1-1 0 0,2 0 1 0 0,0 1-1 0 0,1-1 1 0 0,1 0-1 0 0,2 0 1 0 0,8 30 0 0 0,-6-34-1 0 0,0-1 1 0 0,1 0 0 0 0,0 0 0 0 0,1-1-1 0 0,16 21 1 0 0,-16-25-18 0 0,1 0 0 0 0,0-1 0 0 0,0 0-1 0 0,1-1 1 0 0,0 0 0 0 0,1 0 0 0 0,14 7 0 0 0,-4-4 28 0 0,0-1 1 0 0,33 11-1 0 0,-42-18-38 0 0,-1-1-1 0 0,1 0 1 0 0,0-1-1 0 0,0-1 1 0 0,0 0-1 0 0,18-1 1 0 0,7-2 39 0 0,-1-3 0 0 0,0-1 0 0 0,56-16 0 0 0,-47 7 75 0 0,0-2-1 0 0,56-30 0 0 0,-96 43-118 0 0,112-60 302 0 0,-93 49-193 0 0,-2-1-1 0 0,37-33 0 0 0,-36 27 30 0 0,-1-2 0 0 0,-1 0-1 0 0,23-34 1 0 0,-35 44-86 0 0,-2 0 0 0 0,0-1 0 0 0,0 1 1 0 0,-2-2-1 0 0,0 1 0 0 0,0-1 0 0 0,-2 0 1 0 0,4-21-1 0 0,-4 6 141 0 0,0-59 1 0 0,-11-32 221 0 0,3 93-276 0 0,-1 0 0 0 0,-1 0 0 0 0,-16-45 0 0 0,18 63-90 0 0,0 1 0 0 0,-1-1 1 0 0,0 1-1 0 0,-12-16 0 0 0,-31-33 192 0 0,1 0-7 0 0,41 52-221 0 0,0 0-1 0 0,0 0 1 0 0,-1 1 0 0 0,0-1-1 0 0,0 1 1 0 0,0 1-1 0 0,-1 0 1 0 0,1 0 0 0 0,-11-5-1 0 0,-7-1 75 0 0,-48-16 0 0 0,57 22-74 0 0,-1 0 1 0 0,0 1-1 0 0,-1 0 0 0 0,1 2 1 0 0,-1 0-1 0 0,1 0 0 0 0,-20 3 1 0 0,1 2 8 0 0,-1 1 0 0 0,-51 15 0 0 0,73-15-35 0 0,1 1 0 0 0,0 0-1 0 0,0 1 1 0 0,0 1 0 0 0,1 0 0 0 0,-1 1 0 0 0,2 0 0 0 0,-22 18 0 0 0,-44 58 9 0 0,72-76-11 0 0,0 2 0 0 0,0-1 0 0 0,1 1 0 0 0,0 0 0 0 0,0 0 0 0 0,1 0 0 0 0,-4 20 0 0 0,7-28-1 0 0,0 1 1 0 0,1 0-1 0 0,-1 0 0 0 0,1 0 0 0 0,0-1 1 0 0,0 1-1 0 0,0 0 0 0 0,0 0 1 0 0,1 0-1 0 0,-1 0 0 0 0,1 0 0 0 0,-1-1 1 0 0,1 1-1 0 0,0 0 0 0 0,0-1 0 0 0,1 1 1 0 0,-1 0-1 0 0,0-1 0 0 0,1 0 1 0 0,-1 1-1 0 0,1-1 0 0 0,0 0 0 0 0,0 0 1 0 0,0 0-1 0 0,4 4 0 0 0,5 2 2 0 0,1 1 0 0 0,0-2-1 0 0,0 1 1 0 0,1-2 0 0 0,0 0-1 0 0,0 0 1 0 0,1-1 0 0 0,-1-1-1 0 0,1 0 1 0 0,0-1 0 0 0,21 2-1 0 0,-28-4 0 0 0,29 1 16 0 0,1-1 0 0 0,60-7 0 0 0,-70 2-248 0 0,75-13 691 0 0,-46 3-3378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8.8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793 1 14776 0 0,'-39'95'192'0'0,"-6"-1"0"0"0,-3-3 1 0 0,-118 168-1 0 0,139-221-107 0 0,-133 175 303 0 0,-11-9-38 0 0,35-40-2276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3.8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228 1 12056 0 0,'2'34'736'0'0,"-1"-28"-450"0"0,0 1 1 0 0,-1 0 0 0 0,1 0 0 0 0,-2-1 0 0 0,0 9 0 0 0,-15 60 1419 0 0,-41 119 1 0 0,21-82-1026 0 0,24-67-467 0 0,1-8 84 0 0,-27 67 0 0 0,3-17 116 0 0,33-83-376 0 0,0 1 1 0 0,-1 0-1 0 0,-4 7 0 0 0,-4 8 203 0 0,10-12-316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4.2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0 114 14272 0 0,'1'0'338'0'0,"12"-8"13"0"0,1 0 0 0 0,1 1-1 0 0,-1 1 1 0 0,1 0 0 0 0,0 1-1 0 0,19-3 1 0 0,95-12 897 0 0,-5 1-526 0 0,56-5-156 0 0,-100 21-443 0 0,0 3 0 0 0,93 12 0 0 0,-111-3-2588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4.6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 6 8136 0 0,'-1'-5'280'0'0,"-2"9"286"0"0,0 0-286 0 0,3-1-171 0 0,-1 0-1 0 0,1-1 0 0 0,-1 1 1 0 0,1 0-1 0 0,0 0 0 0 0,0-1 1 0 0,0 1-1 0 0,0 0 0 0 0,1 0 1 0 0,-1-1-1 0 0,1 1 0 0 0,1 3 1 0 0,-1-1 60 0 0,12 40 908 0 0,-5-21-833 0 0,-2-2-56 0 0,1 0 1 0 0,1-1 0 0 0,1 0-1 0 0,16 27 1 0 0,11 7 140 0 0,47 55 1 0 0,52 43 43 0 0,-89-107-183 0 0,60 46 1 0 0,57 30 362 0 0,-24-19 91 0 0,-125-92-554 0 0,248 209 2256 0 0,-223-180-1343 0 0,-33-37-124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4.9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1778 0 13056 0 0,'-62'57'298'0'0,"36"-36"95"0"0,-44 50 1 0 0,-20 49 575 0 0,-2 0-181 0 0,-165 168 541 0 0,205-234-1100 0 0,-106 107 453 0 0,-7-9-107 0 0,-367 258 1050 0 0,332-272-1167 0 0,126-90-2975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7.3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220 0 8840 0 0,'-8'6'15'0'0,"0"1"0"0"0,1 0 1 0 0,0 0-1 0 0,0 1 0 0 0,1 0 1 0 0,0 0-1 0 0,0 1 0 0 0,1-1 1 0 0,-6 14-1 0 0,-3 10 167 0 0,-14 48 0 0 0,12-31 99 0 0,13-38-229 0 0,-40 119 514 0 0,32-89-341 0 0,-9 54 0 0 0,12-17 25 0 0,3 0 0 0 0,7 112 0 0 0,-1-169-189 0 0,1-1-1 0 0,8 31 1 0 0,-7-40-29 0 0,0-1-1 0 0,1 0 1 0 0,0 0-1 0 0,1 0 0 0 0,0 0 1 0 0,8 11-1 0 0,-3-7 13 0 0,0-1 0 0 0,1 1 0 0 0,1-2 0 0 0,0 0-1 0 0,1 0 1 0 0,22 16 0 0 0,-23-21-20 0 0,-2 1 29 0 0,23 11 0 0 0,-29-17-41 0 0,0-1 0 0 0,-1 1 0 0 0,1-1 0 0 0,0 0 0 0 0,0 0 0 0 0,-1-1 0 0 0,1 1-1 0 0,0-1 1 0 0,0 0 0 0 0,7 0 0 0 0,-4-1 17 0 0,0 0 0 0 0,0-1 0 0 0,-1 0-1 0 0,1 0 1 0 0,-1 0 0 0 0,11-6 0 0 0,-2-1 43 0 0,17-13 1 0 0,-13 8-5 0 0,-7 4-16 0 0,0 1 1 0 0,-1-2-1 0 0,-1 1 1 0 0,0-1-1 0 0,0-1 0 0 0,-1 0 1 0 0,-1 0-1 0 0,0-1 1 0 0,0 0-1 0 0,-2 0 0 0 0,6-15 1 0 0,1-5 145 0 0,-3-1 1 0 0,0 0-1 0 0,6-55 1 0 0,-9 32 81 0 0,-2 0 0 0 0,-3 0 0 0 0,-2 0 0 0 0,-13-94 0 0 0,11 139-239 0 0,-22-121 434 0 0,20 119-402 0 0,-1 0 0 0 0,0 0 1 0 0,-1 0-1 0 0,0 1 0 0 0,-1-1 1 0 0,0 2-1 0 0,-10-14 0 0 0,13 22-48 0 0,0-1-1 0 0,0 1 1 0 0,0 0 0 0 0,-1 0-1 0 0,1 0 1 0 0,-1 0 0 0 0,0 1-1 0 0,0 0 1 0 0,0 0 0 0 0,-1 0-1 0 0,1 1 1 0 0,-1 0 0 0 0,1 0-1 0 0,-1 0 1 0 0,0 0 0 0 0,1 1-1 0 0,-1 0 1 0 0,0 1 0 0 0,0-1-1 0 0,0 1 1 0 0,0 0 0 0 0,0 0-1 0 0,0 1 1 0 0,0 0 0 0 0,0 0-1 0 0,0 0 1 0 0,-10 4 0 0 0,1 1 61 0 0,-1 0 0 0 0,-19 12 0 0 0,30-15-67 0 0,-1 0 0 0 0,1 1 0 0 0,0 0 0 0 0,0 0 0 0 0,1 0 0 0 0,-1 1 0 0 0,1-1 0 0 0,0 1 0 0 0,-5 9 0 0 0,3-5 2 0 0,1 0 1 0 0,0 1-1 0 0,1 0 1 0 0,0 0-1 0 0,1 0 1 0 0,-4 20-1 0 0,6-26-18 0 0,0 0-1 0 0,1 1 0 0 0,0-1 1 0 0,0 1-1 0 0,1-1 0 0 0,-1 0 1 0 0,1 1-1 0 0,0-1 0 0 0,0 0 1 0 0,0 0-1 0 0,0 0 1 0 0,1 1-1 0 0,0-1 0 0 0,0 0 1 0 0,0-1-1 0 0,0 1 0 0 0,1 0 1 0 0,-1-1-1 0 0,1 1 0 0 0,4 3 1 0 0,-1-1-3 0 0,1 0 1 0 0,1-1-1 0 0,-1 0 1 0 0,1 0-1 0 0,0 0 1 0 0,0-1 0 0 0,12 4-1 0 0,3 0 1 0 0,37 8 0 0 0,-42-13-1 0 0,-1 0 0 0 0,0-2 0 0 0,26 0 0 0 0,51-8 0 0 0,-46-1-299 0 0,-1-2-1 0 0,50-18 0 0 0,-77 22-1066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7.63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 0 13360 0 0,'2'2'13'0'0,"0"0"1"0"0,1-1 0 0 0,-1 1 0 0 0,0 0 0 0 0,-1 0-1 0 0,1 0 1 0 0,0 1 0 0 0,-1-1 0 0 0,1 0 0 0 0,-1 1-1 0 0,1-1 1 0 0,0 4 0 0 0,2 3 86 0 0,-1 1 1 0 0,2 11-1 0 0,-3-9-38 0 0,7 30 474 0 0,-2-1 0 0 0,1 84-1 0 0,-16 84 842 0 0,6-179-1161 0 0,-8 34-1 0 0,7-53-159 0 0,0 1 1 0 0,-1-1-1 0 0,0 0 1 0 0,-1 1-1 0 0,-10 16 0 0 0,-9 15-2150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7.9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63 14168 0 0,'3'0'22'0'0,"-1"0"0"0"0,1 0 0 0 0,-1 0 0 0 0,1 0 0 0 0,-1 0 0 0 0,0 0 0 0 0,1 1 0 0 0,-1-1 0 0 0,4 2 0 0 0,5 1 86 0 0,11 0 118 0 0,1-1 1 0 0,-1-2-1 0 0,43-3 1 0 0,-16 1 185 0 0,167-16 988 0 0,-50 2-535 0 0,83-9-34 0 0,-93 15-2878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8.3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11448 0 0,'5'0'0'0'0,"5"0"0"0"0,23 8 0 0 0,8-6 664 0 0,2-2 16 0 0,2 0-8 0 0,10 7 0 0 0,-6-9-248 0 0,-2 0-8 0 0,1 4 8 0 0,8 5 8 0 0,-8-5-232 0 0,-8-4 8 0 0,-7 2-17 0 0,4 8 17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8.6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60 12256 0 0,'3'0'0'0'0,"4"0"0"0"0,53 0 0 0 0,13-3 120 0 0,2-4 8 0 0,14-2-8 0 0,5-1 8 0 0,-4 6-56 0 0,-6 0 8 0 0,-1-3-8 0 0,1-9 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9.0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564 1 9344 0 0,'-7'0'0'0'0,"-1"1"0"0"0,0 0 0 0 0,0 1 0 0 0,1 0 0 0 0,-1 0 0 0 0,-13 7 0 0 0,0-1 0 0 0,-103 29 16 0 0,94-23 11 0 0,25-11-20 0 0,0-1-1 0 0,0 1 0 0 0,0-1 1 0 0,0 0-1 0 0,-1 0 0 0 0,-7 1 1 0 0,12-3 12 0 0,-1 1 0 0 0,1 0 1 0 0,-1-1-1 0 0,1 1 1 0 0,-1 0-1 0 0,1 0 0 0 0,-1 0 1 0 0,1 0-1 0 0,0 0 0 0 0,-1 0 1 0 0,1 0-1 0 0,0 0 0 0 0,0 1 1 0 0,0-1-1 0 0,0 0 1 0 0,0 1-1 0 0,0-1 0 0 0,0 1 1 0 0,1-1-1 0 0,-1 1 0 0 0,0-1 1 0 0,0 3-1 0 0,-2 4 118 0 0,1 1 0 0 0,-3 15 0 0 0,5-21-141 0 0,-11 102 661 0 0,9-70-316 0 0,-9 52 1 0 0,-62 178 915 0 0,-29 15-137 0 0,91-249-945 0 0,2 1 0 0 0,-8 45 0 0 0,15-59-69 0 0,0 0 0 0 0,1 0-1 0 0,1 0 1 0 0,1 0 0 0 0,5 36 0 0 0,-3-39-20 0 0,1 1-1 0 0,0-1 1 0 0,1 0 0 0 0,1 0-1 0 0,0-1 1 0 0,11 18 0 0 0,-15-28-45 0 0,1 1 0 0 0,0 0 0 0 0,1-1 0 0 0,-1 0 0 0 0,1 1 1 0 0,-1-1-1 0 0,1-1 0 0 0,0 1 0 0 0,1 0 0 0 0,-1-1 0 0 0,9 5 0 0 0,3 0 133 0 0,25 10 1 0 0,-32-15-117 0 0,-1-1 0 0 0,0 0 1 0 0,0-1-1 0 0,1 1 0 0 0,14-1 1 0 0,27-2 241 0 0,-1-2 1 0 0,67-13-1 0 0,96-42 477 0 0,-188 49-693 0 0,0 0 0 0 0,0-2 0 0 0,26-17 1 0 0,-9 1-2407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9.2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15776 0 0,'2'10'0'0'0,"2"13"0"0"0,10 20 0 0 0,0 14 128 0 0,0 2 0 0 0,2 4-8 0 0,-1-2 16 0 0,-3-4 207 0 0,-7-3 1 0 0,-3 3-8 0 0,-7 14 16 0 0,1-15-256 0 0,-1-11 8 0 0,-1 1-8 0 0,-4-16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9.3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426 244 13672 0 0,'-3'-3'15'0'0,"0"-1"0"0"0,0 1 0 0 0,0 0 0 0 0,-5-4 0 0 0,-8-9 168 0 0,13 12-55 0 0,0 1 0 0 0,0-1 0 0 0,0 1 0 0 0,-4-4-1 0 0,6 7-67 0 0,0-1 0 0 0,0 0 0 0 0,0 1-1 0 0,0-1 1 0 0,0 1 0 0 0,0-1-1 0 0,0 1 1 0 0,0-1 0 0 0,0 1-1 0 0,0 0 1 0 0,0-1 0 0 0,0 1 0 0 0,0 0-1 0 0,-1 0 1 0 0,1 0 0 0 0,0 0-1 0 0,0 0 1 0 0,0 0 0 0 0,0 0-1 0 0,0 0 1 0 0,0 0 0 0 0,0 1-1 0 0,-2-1 1 0 0,-14 8 339 0 0,2-2-191 0 0,1 0-1 0 0,-1 2 1 0 0,-12 8-1 0 0,5 0-125 0 0,1 1-1 0 0,0 1 0 0 0,2 0 0 0 0,0 2 0 0 0,1 0 0 0 0,1 1 1 0 0,1 1-1 0 0,1 0 0 0 0,1 2 0 0 0,1-1 0 0 0,1 1 0 0 0,1 1 0 0 0,1 0 1 0 0,-10 40-1 0 0,17-54-63 0 0,1 0 0 0 0,1 0 0 0 0,0 1 0 0 0,0-1 0 0 0,1 0 1 0 0,1 1-1 0 0,-1-1 0 0 0,2 0 0 0 0,0 1 0 0 0,0-1 0 0 0,1 0 1 0 0,0 0-1 0 0,1-1 0 0 0,0 1 0 0 0,1-1 0 0 0,0 0 0 0 0,1 0 0 0 0,0 0 1 0 0,0-1-1 0 0,1 0 0 0 0,1 0 0 0 0,9 9 0 0 0,-4-6 30 0 0,1-1-1 0 0,23 15 1 0 0,-29-21-27 0 0,0-1-1 0 0,1 0 1 0 0,0 0-1 0 0,0 0 1 0 0,0-1-1 0 0,12 2 1 0 0,15 0 45 0 0,1-3 0 0 0,40-1 0 0 0,-55-2-33 0 0,0-1-1 0 0,0-1 1 0 0,-1-1-1 0 0,22-8 0 0 0,82-33 150 0 0,-108 39-146 0 0,0-2 0 0 0,0 0 0 0 0,-1 0 0 0 0,0-2-1 0 0,21-17 1 0 0,-18 11 8 0 0,-2-1 1 0 0,0-1-1 0 0,-1-1 0 0 0,0 0 0 0 0,15-27 0 0 0,-17 23-5 0 0,-1-1 0 0 0,-1-1 0 0 0,-1 0 0 0 0,-1-1 0 0 0,11-46 0 0 0,-2-29 32 0 0,-17 79-38 0 0,0-1 0 0 0,-2-38 0 0 0,-1 49-16 0 0,-1 0 0 0 0,0 1 0 0 0,0-1-1 0 0,-1 0 1 0 0,-1 1 0 0 0,-7-18 0 0 0,7 21-5 0 0,-1 0 1 0 0,1 0-1 0 0,-2 1 1 0 0,1 0-1 0 0,-1 0 1 0 0,0 0-1 0 0,0 1 1 0 0,-1-1 0 0 0,-13-9-1 0 0,5 7 4 0 0,0-1 0 0 0,-1 2 0 0 0,0 0 0 0 0,-1 1 1 0 0,1 0-1 0 0,-1 2 0 0 0,0 0 0 0 0,-1 1 0 0 0,1 0 0 0 0,-1 2 0 0 0,0 0 0 0 0,-20 0 0 0 0,1 3 2 0 0,0 2 0 0 0,0 1 0 0 0,-54 14 0 0 0,81-15-16 0 0,0-1 1 0 0,1 1-1 0 0,-1 1 0 0 0,1 0 0 0 0,0 0 0 0 0,0 1 0 0 0,0 0 0 0 0,1 0 0 0 0,0 1 0 0 0,0 1 0 0 0,0-1 0 0 0,1 1 0 0 0,0 0 1 0 0,0 1-1 0 0,-8 10 0 0 0,14-15-2 0 0,-1 0 1 0 0,1 1-1 0 0,-1-1 1 0 0,1 0 0 0 0,0 0-1 0 0,0 1 1 0 0,0-1-1 0 0,1 1 1 0 0,-1-1 0 0 0,1 1-1 0 0,0-1 1 0 0,0 1-1 0 0,0-1 1 0 0,0 1 0 0 0,1-1-1 0 0,-1 0 1 0 0,1 1-1 0 0,0-1 1 0 0,0 1-1 0 0,2 3 1 0 0,-1-2 0 0 0,1 0-1 0 0,-1-1 1 0 0,1 1 0 0 0,0-1 0 0 0,1 1-1 0 0,-1-1 1 0 0,0 0 0 0 0,1-1 0 0 0,0 1-1 0 0,0-1 1 0 0,0 1 0 0 0,1-1 0 0 0,5 3-1 0 0,3 0 0 0 0,1 0 0 0 0,-1-1 0 0 0,1 0 0 0 0,0-1 0 0 0,27 3 0 0 0,76 3 0 0 0,-71-8 0 0 0,122 5 653 0 0,16 1-3952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9:59.7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166 89 13672 0 0,'-1'0'10'0'0,"0"-1"0"0"0,0 1 1 0 0,0 0-1 0 0,0 0 1 0 0,0 0-1 0 0,0 0 0 0 0,0 0 1 0 0,0 0-1 0 0,0 0 1 0 0,0 0-1 0 0,0 0 0 0 0,0 1 1 0 0,0-1-1 0 0,0 0 1 0 0,0 1-1 0 0,0-1 0 0 0,0 1 1 0 0,0-1-1 0 0,0 1 1 0 0,1-1-1 0 0,-1 1 0 0 0,0-1 1 0 0,-1 2-1 0 0,-2 2 78 0 0,0-1 0 0 0,1 1 0 0 0,-6 6 0 0 0,0 3 105 0 0,-1 1 0 0 0,2-1 0 0 0,0 1 0 0 0,1 1 0 0 0,-9 22 1 0 0,8-11 90 0 0,-4 28 1 0 0,10-44-206 0 0,1-1 0 0 0,0 1-1 0 0,1-1 1 0 0,0 0-1 0 0,1 1 1 0 0,2 18 0 0 0,0-17-35 0 0,10 35 85 0 0,-12-41-116 0 0,1 1 0 0 0,1-1 1 0 0,-1-1-1 0 0,1 1 0 0 0,0 0 0 0 0,5 6 0 0 0,-5-8-2 0 0,0 0 1 0 0,0-1-1 0 0,0 0 1 0 0,0 1-1 0 0,1-1 1 0 0,-1 0-1 0 0,1 0 1 0 0,5 1-1 0 0,-6-2 0 0 0,0 1 0 0 0,0-2-1 0 0,0 1 1 0 0,0 0-1 0 0,0 0 1 0 0,0-1 0 0 0,1 0-1 0 0,-1 0 1 0 0,0 0-1 0 0,0 0 1 0 0,6-1-1 0 0,-1-2 16 0 0,0 0-1 0 0,0 0 0 0 0,-1-1 0 0 0,1 0 0 0 0,-1 0 0 0 0,0-1 0 0 0,0 0 0 0 0,0 0 0 0 0,-1 0 0 0 0,0-1 0 0 0,0 0 0 0 0,0-1 0 0 0,8-11 0 0 0,-8 8 23 0 0,1 0 0 0 0,-1-1 1 0 0,-1 1-1 0 0,0-1 0 0 0,0-1 0 0 0,-1 1 0 0 0,-1-1 0 0 0,0 1 0 0 0,2-16 0 0 0,0-9 116 0 0,2-32 165 0 0,-6 57-261 0 0,-1 1 1 0 0,-1-1-1 0 0,0 0 1 0 0,-3-15-1 0 0,2 18-18 0 0,-1-5 57 0 0,0 0-1 0 0,-1 0 1 0 0,-9-18 0 0 0,12 27-79 0 0,-1 1 1 0 0,0 0-1 0 0,0-1 1 0 0,-1 1-1 0 0,1 0 1 0 0,-1 0-1 0 0,1 1 1 0 0,-1-1-1 0 0,0 1 0 0 0,0-1 1 0 0,0 1-1 0 0,0 0 1 0 0,0 0-1 0 0,-1 0 1 0 0,1 0-1 0 0,0 1 1 0 0,-6-2-1 0 0,-1 0 26 0 0,0 1 0 0 0,0 0-1 0 0,0 0 1 0 0,0 1 0 0 0,0 1-1 0 0,0 0 1 0 0,0 0 0 0 0,-1 1-1 0 0,1 0 1 0 0,0 1 0 0 0,0 0-1 0 0,1 1 1 0 0,-1 0 0 0 0,0 0-1 0 0,-10 6 1 0 0,13-6-15 0 0,0 2 0 0 0,1-1-1 0 0,-1 1 1 0 0,1 0 0 0 0,0 0 0 0 0,0 1-1 0 0,-5 6 1 0 0,-4 9-2569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0.2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151 1 11256 0 0,'-1'15'366'0'0,"0"0"1"0"0,-1 0 0 0 0,0 0-1 0 0,-8 22 1 0 0,-24 58 2625 0 0,14-42-2208 0 0,-25 58-169 0 0,39-98-565 0 0,-8 10 10 0 0,12-21-55 0 0,1 0 1 0 0,-1 1 0 0 0,1-1-1 0 0,-1 0 1 0 0,1 1-1 0 0,0-1 1 0 0,0 1 0 0 0,0-1-1 0 0,0 1 1 0 0,0 0-1 0 0,0-1 1 0 0,1 1 0 0 0,0 0-1 0 0,-1 0 1 0 0,1 5-1 0 0,1-6 156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0.9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277 226 6824 0 0,'-1'0'60'0'0,"-1"-1"1"0"0,1 1-1 0 0,0 0 0 0 0,-1-1 1 0 0,1 1-1 0 0,0-1 1 0 0,0 1-1 0 0,0-1 0 0 0,-1 1 1 0 0,1-1-1 0 0,0 0 1 0 0,0 0-1 0 0,0 0 0 0 0,0 0 1 0 0,0 0-1 0 0,0 1 1 0 0,1-2-1 0 0,-1 1 0 0 0,0 0 1 0 0,0 0-1 0 0,1 0 1 0 0,-1 0-1 0 0,1 0 0 0 0,-1-1 1 0 0,1 1-1 0 0,-1 0 1 0 0,0-5 1076 0 0,-4 18-205 0 0,-10 11-425 0 0,-6 7-25 0 0,-21 46 25 0 0,-40 99-1 0 0,63-128-277 0 0,3 1 0 0 0,1 0 0 0 0,-12 84 0 0 0,20-51 49 0 0,6-69-219 0 0,2 0 1 0 0,0 0 0 0 0,0 0-1 0 0,6 20 1 0 0,-2-13 55 0 0,2 0-1 0 0,13 28 0 0 0,-15-38-54 0 0,0 0 1 0 0,1 0-1 0 0,-1-1 0 0 0,2 1 0 0 0,-1-1 0 0 0,16 14 0 0 0,-13-14-8 0 0,1-1-1 0 0,1 0 1 0 0,0 0-1 0 0,0-1 1 0 0,0 0 0 0 0,0-1-1 0 0,1 0 1 0 0,0-1-1 0 0,0 0 1 0 0,0-1-1 0 0,23 3 1 0 0,59 0 236 0 0,-78-6-228 0 0,1-1 0 0 0,0 0 1 0 0,26-6-1 0 0,70-31 291 0 0,-77 25-224 0 0,67-30 219 0 0,-86 35-263 0 0,-1-1 1 0 0,0-1-1 0 0,29-23 0 0 0,-16 7 167 0 0,46-50 0 0 0,-63 61-164 0 0,0-1 0 0 0,-1 0 0 0 0,-1 0 0 0 0,-1-1 0 0 0,11-26 0 0 0,-12 24 17 0 0,-2-1 0 0 0,0 1-1 0 0,-1-1 1 0 0,3-23 0 0 0,2-111 483 0 0,-10 122-402 0 0,-2 0-1 0 0,-11-61 0 0 0,8 73-110 0 0,-1 0 1 0 0,-1 1-1 0 0,-1-1 1 0 0,-1 1-1 0 0,-15-26 1 0 0,14 30-27 0 0,-1-1 1 0 0,0 1 0 0 0,-1 1-1 0 0,0 0 1 0 0,-1 1 0 0 0,-20-16-1 0 0,14 16-7 0 0,-1 1-1 0 0,-1 1 1 0 0,0 1 0 0 0,0 1-1 0 0,-24-7 1 0 0,18 8 0 0 0,-1 1 0 0 0,0 1 0 0 0,0 1 0 0 0,-1 2 1 0 0,0 0-1 0 0,1 3 0 0 0,-53 4 0 0 0,60-1-11 0 0,0 1 0 0 0,0 1 0 0 0,1 1 0 0 0,0 1 0 0 0,0 1 0 0 0,-28 14 0 0 0,38-17-17 0 0,1 1 0 0 0,0 0 0 0 0,-1 1 0 0 0,2 0 0 0 0,-1 0 0 0 0,1 1 1 0 0,0 0-1 0 0,1 0 0 0 0,0 1 0 0 0,-8 13 0 0 0,13-20-10 0 0,1 0 0 0 0,1 1 1 0 0,-1-1-1 0 0,0 0 0 0 0,0 0 0 0 0,1 1 0 0 0,-1-1 0 0 0,1 0 1 0 0,0 1-1 0 0,0-1 0 0 0,0 1 0 0 0,0-1 0 0 0,0 0 1 0 0,0 1-1 0 0,1 3 0 0 0,0-2 0 0 0,1-1 0 0 0,-1 1 0 0 0,1-1 0 0 0,0 1 1 0 0,0-1-1 0 0,0 1 0 0 0,0-1 0 0 0,5 5 0 0 0,0-1 1 0 0,0 0-1 0 0,0-1 0 0 0,0 0 1 0 0,1-1-1 0 0,0 0 1 0 0,0 0-1 0 0,11 5 0 0 0,-4-5 3 0 0,1 0-1 0 0,0-2 1 0 0,0 1-1 0 0,0-2 1 0 0,33 2 0 0 0,-36-4-2 0 0,101 7 14 0 0,116-9-1 0 0,-184 0 273 0 0,69 8 0 0 0,-14 5-3494 0 0,-100-11 3123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1.3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63 0 15472 0 0,'4'73'217'0'0,"-6"97"789"0"0,1-143-630 0 0,-2 0 0 0 0,0 0 0 0 0,-2 0-1 0 0,-10 33 1 0 0,8-29-62 0 0,5-21-170 0 0,-1-1-1 0 0,1 1 1 0 0,-5 8-1 0 0,1-7-98 0 0,5-9-237 0 0,-1 0 0 0 0,1 0 0 0 0,0 1 0 0 0,0-1 0 0 0,0 0 0 0 0,0 1 0 0 0,1-1 0 0 0,-1 1 0 0 0,0 3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1.7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232 29 12256 0 0,'-1'-6'66'0'0,"1"5"15"0"0,0 0-1 0 0,0 0 1 0 0,0 0-1 0 0,0 0 0 0 0,0 0 1 0 0,0 0-1 0 0,0-1 1 0 0,0 1-1 0 0,0 0 0 0 0,1 0 1 0 0,-1 0-1 0 0,0 0 1 0 0,1 0-1 0 0,-1 0 1 0 0,2-2 195 0 0,-1 3-178 0 0,-1-1 1 0 0,1 1-1 0 0,-1 0 0 0 0,1-1 0 0 0,-1 1 0 0 0,1 0 1 0 0,-1-1-1 0 0,1 1 0 0 0,-1 0 0 0 0,1 0 0 0 0,0 0 0 0 0,-1 0 1 0 0,1-1-1 0 0,-1 1 0 0 0,1 0 0 0 0,0 0 0 0 0,-1 0 0 0 0,1 0 1 0 0,-1 0-1 0 0,2 1 0 0 0,0-1 37 0 0,-1 0-129 0 0,-1 0-1 0 0,1 0 1 0 0,-1 0-1 0 0,1 0 0 0 0,-1 0 1 0 0,1 1-1 0 0,-1-1 1 0 0,1 0-1 0 0,-1 0 1 0 0,1 1-1 0 0,-1-1 1 0 0,1 0-1 0 0,-1 1 1 0 0,0-1-1 0 0,1 1 0 0 0,-1-1 1 0 0,1 0-1 0 0,-1 1 1 0 0,0-1-1 0 0,1 2 1 0 0,6 12 49 0 0,-2-3-19 0 0,-2-2-7 0 0,-3-8-26 0 0,0 0 0 0 0,0-1 0 0 0,0 1 0 0 0,0-1 0 0 0,0 1 0 0 0,0-1 0 0 0,0 1 0 0 0,1-1 0 0 0,-1 1 0 0 0,0-1 1 0 0,0 1-1 0 0,1-1 0 0 0,-1 1 0 0 0,0-1 0 0 0,0 1 0 0 0,1-1 0 0 0,-1 1 0 0 0,0-1 0 0 0,1 1 0 0 0,1 0 24 0 0,-1 1-1 0 0,0-1 1 0 0,-1 1-1 0 0,1 0 1 0 0,0-1-1 0 0,0 1 1 0 0,-1 0-1 0 0,1-1 1 0 0,-1 1-1 0 0,1 0 1 0 0,-1 0-1 0 0,0-1 1 0 0,0 1-1 0 0,0 2 0 0 0,-4 7 35 0 0,0-1-1 0 0,-1 1 0 0 0,-1-1 0 0 0,0 0 0 0 0,-11 14 0 0 0,-1-2 96 0 0,-23 22 1 0 0,20-22 32 0 0,-27 35 0 0 0,41-49-106 0 0,0 0-1 0 0,-11 10 0 0 0,-7 7 146 0 0,23-23-285 0 0,-42 56 458 0 0,29-33-2624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2.1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15776 0 0,'1'3'0'0'0,"2"-2"0"0"0,6-1 0 0 0,1-1 184 0 0,-2 1-8 0 0,2 4 8 0 0,-2 3 847 0 0,-5-6-495 0 0,-3 2-408 0 0,0 0-8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2.4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81 16184 0 0,'0'0'0'0'0,"2"0"0"0"0,0 9 72 0 0,1 0 0 0 0,4-3 0 0 0,-2 4 7 0 0</inkml:trace>
  <inkml:trace contextRef="#ctx0" brushRef="#br0" timeOffset="1">513 1 14272 0 0,'0'0'0'0'0,"1"3"0"0"0,2-3 96 0 0,-2-3 16 0 0,2 3-16 0 0,1 4 8 0 0,-1-1 384 0 0,0-3 8 0 0,1 0-16 0 0,5 14 15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3.0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282 196 11656 0 0,'0'-1'59'0'0,"0"0"1"0"0,0 0-1 0 0,0-1 1 0 0,0 1 0 0 0,0 0-1 0 0,0 0 1 0 0,0 0-1 0 0,0 0 1 0 0,0 0 0 0 0,-1 0-1 0 0,1 0 1 0 0,0 0-1 0 0,-1 0 1 0 0,1 0 0 0 0,-1 0-1 0 0,1 0 1 0 0,-1 0-1 0 0,1 0 1 0 0,-1 0 0 0 0,-1-1-1 0 0,1 2 56 0 0,1 0 1 0 0,-1 0-1 0 0,0 0 0 0 0,1 0 0 0 0,-1 0 1 0 0,0 0-1 0 0,1 0 0 0 0,-1 0 0 0 0,0 0 1 0 0,0 0-1 0 0,1 1 0 0 0,-1-1 0 0 0,1 0 1 0 0,-1 0-1 0 0,0 1 0 0 0,1-1 0 0 0,-1 0 1 0 0,0 1-1 0 0,1-1 0 0 0,-2 1 231 0 0,1 1-231 0 0,-7 5 527 0 0,1 1-1 0 0,0 0 1 0 0,-6 10-1 0 0,10-14-1122 0 0,-31 42 685 0 0,2 3 1 0 0,-45 90-1 0 0,62-106-137 0 0,2 0 1 0 0,1 2-1 0 0,1-1 1 0 0,3 2-1 0 0,-9 57 0 0 0,16-73-32 0 0,1 0 0 0 0,0 0 0 0 0,1-1 0 0 0,2 1 0 0 0,0-1 0 0 0,1 1 1 0 0,8 24-1 0 0,-2-14 38 0 0,2-1 1 0 0,1 0 0 0 0,28 47 0 0 0,-29-61-29 0 0,0 0 0 0 0,0 0 0 0 0,1-2 0 0 0,1 1 0 0 0,0-2 0 0 0,1 0 0 0 0,20 13 0 0 0,-23-18-9 0 0,0-1 0 0 0,0 0 0 0 0,1-1 0 0 0,-1 0 0 0 0,1-1 0 0 0,26 5 0 0 0,-11-4 38 0 0,0-2 0 0 0,36 0 0 0 0,-29-5 7 0 0,0-1 0 0 0,-1-1 0 0 0,1-2 0 0 0,-1-1-1 0 0,0-2 1 0 0,47-19 0 0 0,-64 21-34 0 0,0-2 0 0 0,-1 0 0 0 0,0-1 0 0 0,0 0-1 0 0,-1-1 1 0 0,0-1 0 0 0,-1-1 0 0 0,-1 0-1 0 0,21-25 1 0 0,-3-3 61 0 0,-2-1 0 0 0,30-58 0 0 0,-33 51-6 0 0,-3-2 0 0 0,-1-1-1 0 0,-3-1 1 0 0,16-68-1 0 0,-31 103-69 0 0,-1 0-1 0 0,-1-1 1 0 0,-1 1 0 0 0,0-1-1 0 0,-2 0 1 0 0,0 1-1 0 0,-1-1 1 0 0,-8-35-1 0 0,4 39-8 0 0,0-1-1 0 0,-1 2 1 0 0,0-1-1 0 0,-1 1 0 0 0,-1 0 1 0 0,0 0-1 0 0,-1 1 1 0 0,0 1-1 0 0,-13-12 0 0 0,11 13 1 0 0,0 1-1 0 0,-1 0 1 0 0,-19-11-1 0 0,-45-19 65 0 0,43 23-49 0 0,10 5-5 0 0,-1 2 0 0 0,0 1-1 0 0,-29-7 1 0 0,-80-11 93 0 0,109 24-100 0 0,1 2-1 0 0,0 0 1 0 0,-1 1 0 0 0,1 2-1 0 0,-28 5 1 0 0,33-3-4 0 0,0 0 1 0 0,1 2-1 0 0,-26 11 1 0 0,22-9 3 0 0,19-6-22 0 0,1-1 0 0 0,-1 0 0 0 0,1 0-1 0 0,-1 1 1 0 0,1 0 0 0 0,0-1 0 0 0,0 1 0 0 0,0 0 0 0 0,0 0 0 0 0,0 0 0 0 0,-2 3 0 0 0,3-3-2 0 0,0-1 0 0 0,0 1 0 0 0,0-1 0 0 0,0 1-1 0 0,0-1 1 0 0,1 1 0 0 0,-1 0 0 0 0,1-1 0 0 0,0 1-1 0 0,-1 0 1 0 0,1-1 0 0 0,0 1 0 0 0,0 0 0 0 0,0-1 0 0 0,0 1-1 0 0,0 0 1 0 0,0 0 0 0 0,0-1 0 0 0,1 4 0 0 0,8 1 6 0 0,18 24-2 0 0,-19-20-6 0 0,0-1 0 0 0,1 0 0 0 0,0 0 1 0 0,1-1-1 0 0,0 0 0 0 0,21 13 1 0 0,-3-9 1 0 0,0-1 0 0 0,38 9 0 0 0,-50-15-2 0 0,111 23 5 0 0,-35-9-2 0 0,95 10 6 0 0,-156-25-10 0 0,2-1-2928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4.0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69 68 9040 0 0,'0'0'5'0'0,"0"0"1"0"0,0 0 0 0 0,0 0 0 0 0,0 0-1 0 0,0 0 1 0 0,0 0 0 0 0,0 0-1 0 0,0 0 1 0 0,1 0 0 0 0,-1 0-1 0 0,0 0 1 0 0,0 0 0 0 0,0 0 0 0 0,0 0-1 0 0,0 0 1 0 0,0 0 0 0 0,0 0-1 0 0,0 0 1 0 0,0 1 0 0 0,0-1 0 0 0,0 0-1 0 0,0 0 1 0 0,0 0 0 0 0,1 0-1 0 0,-1 0 1 0 0,0 0 0 0 0,0 0-1 0 0,0 0 1 0 0,0 0 0 0 0,0 0 0 0 0,0 0-1 0 0,0 0 1 0 0,0 0 0 0 0,0 0-1 0 0,0 0 1 0 0,0 0 0 0 0,0 1 0 0 0,0-1-1 0 0,0 0 1 0 0,0 0 0 0 0,0 0-1 0 0,0 0 1 0 0,0 0 0 0 0,0 0-1 0 0,0 0 1 0 0,0 0 0 0 0,0 0 0 0 0,0 0-1 0 0,0 0 1 0 0,0 0 0 0 0,0 0-1 0 0,0 1 1 0 0,-3 4 650 0 0,-2 6 186 0 0,-1 73 148 0 0,1-26-667 0 0,-4 43 500 0 0,2-37-250 0 0,6-40-285 0 0,-2 0 1 0 0,-1 0-1 0 0,-10 35 0 0 0,12-53-196 0 0,2-4 30 0 0,-1 0 0 0 0,0 0 0 0 0,0 1 0 0 0,-8 11 2997 0 0,10-19-3075 0 0,14-89 446 0 0,-11 77-407 0 0,1 1 1 0 0,0 0-1 0 0,13-27 1 0 0,52-81 402 0 0,-55 100-395 0 0,2 2 1 0 0,1 0-1 0 0,20-20 1 0 0,-13 17 1 0 0,-15 14-51 0 0,0 0 1 0 0,1 1-1 0 0,1 0 1 0 0,0 0-1 0 0,0 2 1 0 0,17-10-1 0 0,-20 14-12 0 0,1-1 25 0 0,1 0 0 0 0,13-3 0 0 0,-20 7-39 0 0,0 0-1 0 0,0 0 1 0 0,1 0 0 0 0,-1 1 0 0 0,0 0-1 0 0,1 0 1 0 0,-1 0 0 0 0,0 1 0 0 0,6 1-1 0 0,-7-2-13 0 0,1 1 0 0 0,0 0-1 0 0,-1 1 1 0 0,1-1-1 0 0,-1 1 1 0 0,0-1-1 0 0,1 1 1 0 0,-1 0-1 0 0,0 1 1 0 0,0-1 0 0 0,0 0-1 0 0,0 1 1 0 0,-1-1-1 0 0,1 1 1 0 0,-1 0-1 0 0,0 0 1 0 0,3 4 0 0 0,1 4 1 0 0,-1 0 1 0 0,0 0 0 0 0,-1 0-1 0 0,3 13 1 0 0,-1-2-3 0 0,0-4-1 0 0,-1 0 0 0 0,-1 0 0 0 0,3 34 0 0 0,-1 14 0 0 0,0 28 0 0 0,-1-25 0 0 0,-2-31 0 0 0,-2-30 131 0 0,0 0 0 0 0,0 0 0 0 0,1 0-1 0 0,4 11 1 0 0,-5-16-382 0 0,0 0-1 0 0,1 0 1 0 0,-1 0-1 0 0,1 0 1 0 0,0 0 0 0 0,0 0-1 0 0,0-1 1 0 0,0 1-1 0 0,0-1 1 0 0,0 1 0 0 0,1-1-1 0 0,3 3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38:49.5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211 1 16879 0 0,'1'2'20'0'0,"-1"1"0"0"0,1-1-1 0 0,0 0 1 0 0,-1 1-1 0 0,1-1 1 0 0,0 0-1 0 0,1 1 1 0 0,-1-1-1 0 0,0 0 1 0 0,4 4-1 0 0,4 10 134 0 0,-5-8-25 0 0,-1 0-1 0 0,0 0 0 0 0,0 0 0 0 0,-1 1 0 0 0,0-1 0 0 0,-1 1 0 0 0,0-1 0 0 0,1 14 0 0 0,-2-16-24 0 0,-1 1 0 0 0,1-1-1 0 0,-1 0 1 0 0,0 1 0 0 0,-1-1-1 0 0,1 0 1 0 0,-1 1 0 0 0,0-1-1 0 0,-1 0 1 0 0,0 0 0 0 0,0-1-1 0 0,-5 9 1 0 0,-8 6 21 0 0,-2 0 0 0 0,0-1 1 0 0,-1 0-1 0 0,-1-2 0 0 0,-1 0 0 0 0,-23 14 1 0 0,26-20-1365 0 0,-36 16 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4.6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 83 11856 0 0,'1'-2'13'0'0,"-1"1"0"0"0,1-1 0 0 0,-1 1 1 0 0,1 0-1 0 0,0-1 0 0 0,-1 1 0 0 0,1 0 1 0 0,0-1-1 0 0,0 1 0 0 0,0 0 0 0 0,0 0 1 0 0,0 0-1 0 0,0 0 0 0 0,0 0 0 0 0,2-1 1 0 0,19-15 294 0 0,-15 14-165 0 0,1-1 0 0 0,-1 1 0 0 0,14-4 0 0 0,2-1-2 0 0,-14 5-45 0 0,-1 0-1 0 0,1 1 1 0 0,17-2-1 0 0,-3 0 11 0 0,25 0 46 0 0,-46 4-147 0 0,1 0 1 0 0,0 0-1 0 0,0 1 0 0 0,-1-1 1 0 0,1 1-1 0 0,0-1 1 0 0,-1 1-1 0 0,1 0 0 0 0,-1 0 1 0 0,1 0-1 0 0,-1 0 1 0 0,1 1-1 0 0,-1-1 0 0 0,0 1 1 0 0,1-1-1 0 0,-1 1 1 0 0,2 2-1 0 0,3 4 13 0 0,0 0 0 0 0,0 0 1 0 0,6 11-1 0 0,-6-9-5 0 0,0 2 9 0 0,0 1 0 0 0,-1 0 0 0 0,0 1 0 0 0,-1 0 0 0 0,0-1 1 0 0,-1 1-1 0 0,3 23 0 0 0,4 51 153 0 0,-8-66-121 0 0,-2 1 0 0 0,0-1 1 0 0,-2 0-1 0 0,-3 24 1 0 0,0 8 57 0 0,-30 367 576 0 0,18-330-527 0 0,0-4 30 0 0,8-38 88 0 0,-27 91 0 0 0,31-130-230 0 0,0 0 1 0 0,-1 0-1 0 0,0-1 0 0 0,0 1 0 0 0,-1-1 0 0 0,-1 0 1 0 0,1 0-1 0 0,-1-1 0 0 0,-11 10 0 0 0,9-10 4 0 0,-1-1 0 0 0,0 1 0 0 0,0-2 0 0 0,-1 0 0 0 0,-17 8-1 0 0,19-10 18 0 0,0-1-1 0 0,0 0 1 0 0,-1-1-1 0 0,1 0 1 0 0,-17 1-1 0 0,-40 0-1746 0 0,61-3 1191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5.5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519 21 12160 0 0,'1'-1'3'0'0,"-1"1"1"0"0,0-1 0 0 0,1 1 0 0 0,7-10 1866 0 0,-8 11-1823 0 0,-1-1 2 0 0,1 1 0 0 0,0-1 0 0 0,-1 1 0 0 0,1-1 0 0 0,-1 0-1 0 0,1 1 1 0 0,-1-1 0 0 0,1 0 0 0 0,-1 0 0 0 0,1 1 0 0 0,-1-1 0 0 0,1 0 0 0 0,-1 0-1 0 0,1 0 1 0 0,-1 0 0 0 0,0 1 0 0 0,1-1 0 0 0,-1 0 0 0 0,1 0 0 0 0,-1 0 0 0 0,-1-1 0 0 0,-39 3 232 0 0,0-3 0 0 0,-46-6 0 0 0,61 4-252 0 0,1 0-61 0 0,0 2 0 0 0,0 0 0 0 0,-46 6 0 0 0,59-4-5 0 0,7 0 10 0 0,1-1 0 0 0,-1 1 0 0 0,0 0-1 0 0,1 0 1 0 0,-1 1 0 0 0,1-1 0 0 0,-1 1 0 0 0,1 0 0 0 0,-5 3 0 0 0,2-1-14 0 0,5-3 34 0 0,1-1-1 0 0,0 1 1 0 0,0-1 0 0 0,-1 1 0 0 0,1 0-1 0 0,0 0 1 0 0,0-1 0 0 0,0 1 0 0 0,0 0-1 0 0,0 0 1 0 0,0 0 0 0 0,0 0 0 0 0,1 0-1 0 0,-1 0 1 0 0,0 1 0 0 0,-1 1 0 0 0,-3 16-11 0 0,0 0 0 0 0,1 1 0 0 0,1 0 0 0 0,1-1 0 0 0,1 1 0 0 0,0 0 0 0 0,3 27 0 0 0,2 82 19 0 0,-2 51 60 0 0,-4 54 101 0 0,3-118 31 0 0,18 238 530 0 0,-12-292-618 0 0,2 55 92 0 0,-4 32 20 0 0,2 81 6 0 0,-4-102-108 0 0,0 35 6 0 0,-27 151 91 0 0,15-230-135 0 0,6-38 37 0 0,-20 87 0 0 0,2-45 188 0 0,-13 120-1 0 0,28-156-53 0 0,1 92 0 0 0,6-110-137 0 0,2 1-1 0 0,2-1 1 0 0,11 47 0 0 0,31 75 214 0 0,-44-148-303 0 0,1 1 0 0 0,0-1 0 0 0,1 0 0 0 0,0-1 0 0 0,0 1 0 0 0,0-1 0 0 0,8 7 0 0 0,47 44 142 0 0,-45-47-114 0 0,0 0-1 0 0,1-1 1 0 0,1-1 0 0 0,18 8-1 0 0,-19-9-16 0 0,8 2 70 0 0,30 9 0 0 0,-8-3 25 0 0,-22-9 48 0 0,1 0 0 0 0,1-1 0 0 0,-1-1 0 0 0,36 1 0 0 0,-60-6-160 0 0,1 0-1 0 0,-1 0 1 0 0,0 0 0 0 0,1 0 0 0 0,-1 0 0 0 0,1 0 0 0 0,-1-1 0 0 0,0 1 0 0 0,1 0 0 0 0,-1-1 0 0 0,0 1-1 0 0,0-1 1 0 0,1 0 0 0 0,-1 1 0 0 0,0-1 0 0 0,0 0 0 0 0,2-1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6.1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12056 0 0,'0'0'1289'0'0,"5"2"-841"0"0,17 6 40 0 0,-21-8-443 0 0,1 0 0 0 0,-1 1 0 0 0,0-1-1 0 0,0 1 1 0 0,0-1 0 0 0,1 1 0 0 0,-1 0 0 0 0,0-1 0 0 0,0 1 0 0 0,0 0 0 0 0,0 0 0 0 0,0 0-1 0 0,0-1 1 0 0,-1 1 0 0 0,1 0 0 0 0,0 0 0 0 0,0 0 0 0 0,-1 1 0 0 0,2 0 0 0 0,1 3 62 0 0,148 202 1633 0 0,-132-183-1639 0 0,10 13 24 0 0,46 63 119 0 0,-59-76-196 0 0,-1 1 0 0 0,16 35-1 0 0,-26-48-38 0 0,56 133 94 0 0,-58-133 449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6.53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363 1 12664 0 0,'-8'7'0'0'0,"3"2"43"0"0,-1 1 1 0 0,1 0-1 0 0,-4 13 1 0 0,-2 4 70 0 0,-31 69 185 0 0,-44 90 714 0 0,79-174-952 0 0,-26 45 540 0 0,-50 123 1 0 0,45-57-225 0 0,31-104-737 0 0,1 0-1 0 0,1 0 1 0 0,0 1 0 0 0,-2 25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6.8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388 0 15376 0 0,'0'2'0'0'0,"0"0"0"0"0,3 3 0 0 0,3 6 80 0 0,7 11 8 0 0,2 15 0 0 0,3 14 8 0 0,-3-5 80 0 0,-10 0 16 0 0,2 4-16 0 0,-4 2 15 0 0</inkml:trace>
  <inkml:trace contextRef="#ctx0" brushRef="#br0" timeOffset="1">1 1264 17287 0 0,'0'0'0'0'0,"0"-3"0"0"0,0-1 0 0 0,0 1 208 0 0,1 3 8 0 0,2 4 0 0 0,1 2-8 0 0,0-2 144 0 0,2 0 8 0 0,-2 3-8 0 0,0 2 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7.1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10040 0 0,'2'7'0'0'0,"5"11"0"0"0,-2 5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7.5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5 151 12552 0 0,'-2'-24'108'0'0,"1"20"-66"0"0,1 0 0 0 0,-1 1 0 0 0,1-1 0 0 0,0 0 1 0 0,0 1-1 0 0,0-1 0 0 0,0 0 0 0 0,2-6 1 0 0,-2 9 69 0 0,1 0 0 0 0,0-1 0 0 0,0 1 0 0 0,-1 0 0 0 0,1 0 0 0 0,0 0 0 0 0,0-1 0 0 0,0 1 1 0 0,0 0-1 0 0,0 0 0 0 0,3-1 0 0 0,6 11 470 0 0,15 11-1 0 0,-14-12-388 0 0,-1 0 0 0 0,0 0 0 0 0,11 14 0 0 0,-4 1-38 0 0,-1 0 1 0 0,-1 1-1 0 0,14 32 1 0 0,8 13 53 0 0,4-4-13 0 0,9 15 2 0 0,-21-27-77 0 0,85 144 252 0 0,-76-140-263 0 0,21 36 140 0 0,-58-91-237 0 0,0 0 0 0 0,0 0-1 0 0,1 0 1 0 0,-1 0-1 0 0,0 0 1 0 0,1 0 0 0 0,0-1-1 0 0,3 4 1 0 0</inkml:trace>
  <inkml:trace contextRef="#ctx0" brushRef="#br0" timeOffset="1">526 0 13768 0 0,'-53'136'557'0'0,"37"-99"-416"0"0,-16 33 303 0 0,-4-2 0 0 0,-3-2-1 0 0,-57 77 1 0 0,52-80-107 0 0,-32 41 183 0 0,-45 55-2201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7.8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12864 0 0,'3'6'-2'0'0,"-1"-1"0"0"0,0 0 0 0 0,2 11 0 0 0,0 0 63 0 0,19 72 664 0 0,-19-71-396 0 0,-1-1 1 0 0,-2 1 0 0 0,1 25 0 0 0,-2-38-210 0 0,0 0 0 0 0,0 1 0 0 0,-1-1 0 0 0,0 0 0 0 0,0 0 0 0 0,0 0 0 0 0,0 0 0 0 0,0 0 0 0 0,-1 0 0 0 0,0 0 0 0 0,-3 5 0 0 0,2 0 207 0 0,3-9-319 0 0,0 0-1 0 0,0 1 1 0 0,0-1-1 0 0,0 0 1 0 0,0 1-1 0 0,0-1 1 0 0,0 0 0 0 0,0 0-1 0 0,0 1 1 0 0,0-1-1 0 0,0 0 1 0 0,0 0-1 0 0,0 1 1 0 0,0-1 0 0 0,0 0-1 0 0,-1 0 1 0 0,1 1-1 0 0,0-1 1 0 0,0 0-1 0 0,0 0 1 0 0,0 1 0 0 0,-1-1-1 0 0,1 0 1 0 0,0 0-1 0 0,0 0 1 0 0,0 0-1 0 0,-1 1 1 0 0,1-1 0 0 0,0 0-1 0 0,0 0 1 0 0,-1 0-1 0 0,1 0 1 0 0,0 0 0 0 0,0 0-1 0 0,-1 0 1 0 0,1 1-1 0 0,0-1 1 0 0,-1 0-1 0 0,1 0 1 0 0,0 0 0 0 0,-1 0-1 0 0,1-1-3 0 0,-1 1-1 0 0,1 0 0 0 0,0-1 1 0 0,-1 1-1 0 0,1 0 1 0 0,0-1-1 0 0,-1 1 1 0 0,1-1-1 0 0,0 1 0 0 0,-1 0 1 0 0,1-1-1 0 0,0 1 1 0 0,0-1-1 0 0,-1 1 1 0 0,1-1-1 0 0,0 1 1 0 0,0-1-1 0 0,0 1 0 0 0,0-1 1 0 0,0 1-1 0 0,0-1 1 0 0,0 1-1 0 0,0-1 1 0 0,0 1-1 0 0,0-1 0 0 0,0 1 1 0 0,0-1-1 0 0,0 1 1 0 0,0-1-1 0 0,0 0 1 0 0,3-19 35 0 0,-3 18-33 0 0,5-26 26 0 0,2 1 1 0 0,0 0-1 0 0,2 0 0 0 0,18-41 0 0 0,-24 63-21 0 0,1-1-1 0 0,7-9 1 0 0,2-4 12 0 0,-12 18-22 0 0,-1-1 2 0 0,1 1 0 0 0,0 0 0 0 0,0-1 1 0 0,0 1-1 0 0,0-1 0 0 0,0 1 0 0 0,0 0 0 0 0,0 0 1 0 0,0 0-1 0 0,2-1 0 0 0,-3 1-1 0 0,1 1-1 0 0,-1 0 1 0 0,0 0-1 0 0,1 0 1 0 0,-1 0 0 0 0,1 0-1 0 0,-1 0 1 0 0,0 0 0 0 0,1 0-1 0 0,-1 0 1 0 0,1 0-1 0 0,-1 0 1 0 0,0 0 0 0 0,1 0-1 0 0,-1 0 1 0 0,0 0-1 0 0,1 0 1 0 0,-1 0 0 0 0,1 1-1 0 0,0-1 3 0 0,1 1 1 0 0,-1 0-1 0 0,0 0 0 0 0,0 0 1 0 0,0-1-1 0 0,0 1 0 0 0,0 0 0 0 0,1 2 1 0 0,5 7 6 0 0,0 0 0 0 0,-1 1 0 0 0,0-1 0 0 0,0 1 1 0 0,-1 0-1 0 0,-1 1 0 0 0,4 14 0 0 0,32 172 162 0 0,-35-149-1 0 0,-5-39-734 0 0,1 0 0 0 0,0 0-1 0 0,5 19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08.5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12864 0 0,'17'5'61'0'0,"0"-2"1"0"0,0 0-1 0 0,29 2 1 0 0,-35-5-4 0 0,157 19 931 0 0,-78-8-401 0 0,-10-6-87 0 0,-49-5-337 0 0,47 8 0 0 0,-50-3-103 0 0,-7-2-22 0 0,0 1-1 0 0,35 12 0 0 0,-56-16-38 0 0,10 4 2 0 0,1 0 1 0 0,-1 0-1 0 0,0 1 0 0 0,-1 0 0 0 0,1 1 0 0 0,-1 0 0 0 0,9 7 1 0 0,4 7 5 0 0,-15-15 2 0 0,0 1-1 0 0,0 0 0 0 0,-1 0 1 0 0,0 1-1 0 0,0 0 1 0 0,-1 0-1 0 0,1 0 0 0 0,-2 1 1 0 0,6 9-1 0 0,-4-1 23 0 0,0 0-1 0 0,-1 1 1 0 0,-1-1-1 0 0,-1 1 0 0 0,0 0 1 0 0,0 24-1 0 0,-2-4 123 0 0,-9 73 0 0 0,-28 124 345 0 0,6-52-147 0 0,13-69-137 0 0,-17 141 232 0 0,13 257 346 0 0,26-351-423 0 0,31 189-1 0 0,37-19 100 0 0,-56-262-380 0 0,47 167 267 0 0,-47-171-254 0 0,21 97 155 0 0,-34-134-194 0 0,-1 1 0 0 0,-1-1-1 0 0,-3 53 1 0 0,-10 9 78 0 0,8-73-100 0 0,-1 0 0 0 0,-1-1-1 0 0,-10 24 1 0 0,-7 3 112 0 0,-47 69 0 0 0,41-70-73 0 0,9-12-32 0 0,-2-1 1 0 0,-1-1 0 0 0,-1 0 0 0 0,-1-2-1 0 0,-1-1 1 0 0,-1-1 0 0 0,-2-1 0 0 0,-36 23-1 0 0,23-22 21 0 0,-86 34 0 0 0,65-35-2807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5:40:20.6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 20 7136 0 0,'0'0'897'0'0,"-2"4"-505"0"0,-5 13 37 0 0,6-16-400 0 0,1-1-1 0 0,0 1 1 0 0,0 0-1 0 0,0 0 1 0 0,-1 0-1 0 0,1 0 1 0 0,0-1-1 0 0,0 1 0 0 0,0 0 1 0 0,0 0-1 0 0,0 0 1 0 0,0 0-1 0 0,1 0 1 0 0,-1 0-1 0 0,3 16 241 0 0,-1-1-1 0 0,-1 1 1 0 0,-1-1-1 0 0,-1 18 1 0 0,-2 12 770 0 0,4 76 0 0 0,-1-114-905 0 0,-1 0-1 0 0,1 0 0 0 0,-3 11 1 0 0,1-11 15 0 0,1 0 0 0 0,0 0 0 0 0,1 10 0 0 0,0-12-80 0 0,1 8 79 0 0,0 1 1 0 0,-1-1-1 0 0,-1 0 0 0 0,-3 18 0 0 0,4-31-122 0 0,0 1 0 0 0,0-1-1 0 0,0 0 1 0 0,0 0 0 0 0,0 1 0 0 0,0-1-1 0 0,1 0 1 0 0,-1 1 0 0 0,0-1-1 0 0,1 0 1 0 0,-1 0 0 0 0,1 1 0 0 0,-1-1-1 0 0,1 0 1 0 0,0 2 0 0 0,3 6 1216 0 0,37-355 565 0 0,-36 299-1579 0 0,3-18 114 0 0,-4 33-86 0 0,2-6 294 0 0,-6 37-542 0 0,0 1 0 0 0,0 0 0 0 0,0 0 0 0 0,0 0-1 0 0,0 0 1 0 0,0 0 0 0 0,0 0 0 0 0,0 0 0 0 0,0-1 0 0 0,0 1-1 0 0,0 0 1 0 0,0 0 0 0 0,0 0 0 0 0,0 0 0 0 0,0 0-1 0 0,0 0 1 0 0,0-1 0 0 0,0 1 0 0 0,0 0 0 0 0,0 0 0 0 0,0 0-1 0 0,0 0 1 0 0,0 0 0 0 0,0 0 0 0 0,0-1 0 0 0,0 1-1 0 0,0 0 1 0 0,0 0 0 0 0,0 0 0 0 0,0 0 0 0 0,0 0 0 0 0,-1 0-1 0 0,1 0 1 0 0,0 0 0 0 0,0 0 0 0 0,0-1 0 0 0,0 1-1 0 0,0 0 1 0 0,0 0 0 0 0,0 0 0 0 0,0 0 0 0 0,-1 0-1 0 0,1 0-3 0 0,0 0-1 0 0,0 0 1 0 0,0 0-1 0 0,0 0 1 0 0,0 0-1 0 0,0 0 1 0 0,0 0-1 0 0,0 0 0 0 0,0 1 1 0 0,0-1-1 0 0,0 0 1 0 0,0 0-1 0 0,0 0 1 0 0,0 0-1 0 0,0 0 0 0 0,0 0 1 0 0,0 0-1 0 0,0 0 1 0 0,0 0-1 0 0,0 0 1 0 0,0 0-1 0 0,0 0 0 0 0,0 0 1 0 0,0 1-1 0 0,0-1 1 0 0,0 0-1 0 0,0 0 1 0 0,0 0-1 0 0,0 0 0 0 0,0 0 1 0 0,0 0-1 0 0,0 0 1 0 0,0 0-1 0 0,0 0 1 0 0,0 0-1 0 0,0 0 1 0 0,0 0-1 0 0,0 0 0 0 0,0 0 1 0 0,0 1-1 0 0,0-1 1 0 0,0 0-1 0 0,0 0 1 0 0,0 0-1 0 0,0 0 0 0 0,0 0 1 0 0,0 0-1 0 0,0 0 1 0 0,1 0-1 0 0,-1 0 1 0 0,0 0-1 0 0,0 0 0 0 0,0 0 1 0 0,0 0-1 0 0,0 0 1 0 0,0 0-1 0 0,0 0 1 0 0,0 0-1 0 0,0 0 0 0 0,0 0 1 0 0,0 0-1 0 0,0 0 1 0 0,0 0-1 0 0,1 0 1 0 0,-1 0 114 0 0,1 1-9 0 0,0 1-88 0 0,0-1 1 0 0,-1 1-1 0 0,1-1 0 0 0,0 1 0 0 0,-1-1 1 0 0,1 1-1 0 0,-1-1 0 0 0,1 1 1 0 0,-1 0-1 0 0,0-1 0 0 0,0 1 0 0 0,0 0 1 0 0,0 1-1 0 0,1 15 86 0 0,5 44-7 0 0,6 118 154 0 0,-1 115 118 0 0,-7-270-320 0 0,1-1-1 0 0,1 1 1 0 0,10 26 0 0 0,3-7-2734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77FE-9C9E-4DD0-9254-E1FF07A4C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F0735-0C70-479E-BBBF-34410DBB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DC11-77EC-451C-9ADA-541DA61D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34C1-BB42-4A5A-BFF1-D6BA4728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E6C4A-1CF1-4630-9763-F7163C3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54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E855-42CB-4E64-94F0-90EC1B09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7580-ACCA-4716-B298-D3C2B155C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95E4-92AD-45C8-B9C9-A52B61B1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9ED3-2233-468B-8F97-25D9B3CC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C8BF-E2BE-4675-AF24-9F73F034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4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81131-5FC5-4151-B257-5162A73CD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2245F-ED91-47B1-A421-9F131A197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6B957-84B7-4ED8-929F-D1B6E0A4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44611-FCF1-4DBC-A63C-FCF32295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09C7-7C12-497D-8015-36B27D9E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60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4669-DE8C-411E-84C6-C6C5C85E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FD87-4F9C-4C88-9C1B-FCCEF412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E641-701B-4B51-94CB-8FFDFB63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3331-1022-4EDC-8902-CAD4B566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2ABF-D5C1-4944-8727-EF0605C8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3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9C2-1530-4129-9C19-214F89D1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19E2-E91C-4C45-B716-E62E7C10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15CA-8D7E-4023-9DF3-EB53815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B5F0-08BA-4E2C-A540-32FE59D4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58D0-17FD-4D0B-8586-8D0179E5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9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C0DE-1233-4448-AD01-BF3AF241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9321-EEF9-4D7B-85D2-8EAE46E77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2BA8-6F10-455B-925B-3EECF3436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8011D-FEC2-42BC-831D-FC821E68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79AD-C572-4DEE-BD7E-623F81A5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FE25-20CF-4EAF-8E9A-9D231490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15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9EDA-AC22-48F4-8B7A-099DEA1A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D4CB-5AD5-483B-9DBC-55D6F4658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58083-79C4-44AF-A21C-DE86CBEE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37197-FB8D-4566-85D0-8AC4ECCAE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CCF1-45BB-4016-8E5D-ABE3C03E6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27A3-B37F-4949-BEA5-28DB7F30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6734C-FF31-4BE8-9D99-33DE1B60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B1492-165A-4E35-BF3C-4144F01D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4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709B-DC36-40D6-B9ED-DDC05302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7A337-B351-4C65-8768-F90D57C9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B9239-C2E3-4CF3-8A6E-E80B9C08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5D2FC-603C-49FE-99CF-402C7366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66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105E1-8965-4E35-9027-75907374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8FA88-4FC3-48CF-A95D-4CDC0528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6DA58-2D6B-41DA-B5BD-EC83688A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1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94D2-6974-48E4-8045-C9664F12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DA21-6CF8-4B83-B1F5-4A1758C1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F3E5-9815-45F6-BA39-8C03772CD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26E6-2429-4064-8EDC-DF8723AC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6B96A-1EB4-4C5B-B0A8-1656A95C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E85E5-ACF6-4050-9DD1-434DA058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1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4CF2-4D4D-4901-923C-431FBBCE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C6796-5DBB-4A83-8AC6-128EDE0C3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01DB8-A3E1-4681-952B-AE559A7E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D576-C683-4235-A90E-FB0A5C5E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0427-DF53-468B-B10C-F7CF65D5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7D04-A195-48ED-BB29-A06C6FE9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5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CEEF3-715A-4231-97B7-EE6C35F2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CA76-D030-49DA-AF2F-6784EEB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6AA3-9179-42CD-AB88-FB59B4772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B5BC-1212-45A4-89CD-DE9A5CB397BB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9F4C-450E-400F-BFF6-CB088072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1C58-FE62-4FC7-ADAD-1F3ACE06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A30E-8443-4D6F-B857-B0AE41151F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2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3.xml"/><Relationship Id="rId21" Type="http://schemas.openxmlformats.org/officeDocument/2006/relationships/image" Target="../media/image514.png"/><Relationship Id="rId42" Type="http://schemas.openxmlformats.org/officeDocument/2006/relationships/customXml" Target="../ink/ink521.xml"/><Relationship Id="rId47" Type="http://schemas.openxmlformats.org/officeDocument/2006/relationships/image" Target="../media/image527.png"/><Relationship Id="rId63" Type="http://schemas.openxmlformats.org/officeDocument/2006/relationships/image" Target="../media/image535.png"/><Relationship Id="rId68" Type="http://schemas.openxmlformats.org/officeDocument/2006/relationships/customXml" Target="../ink/ink534.xml"/><Relationship Id="rId84" Type="http://schemas.openxmlformats.org/officeDocument/2006/relationships/customXml" Target="../ink/ink542.xml"/><Relationship Id="rId89" Type="http://schemas.openxmlformats.org/officeDocument/2006/relationships/image" Target="../media/image548.png"/><Relationship Id="rId16" Type="http://schemas.openxmlformats.org/officeDocument/2006/relationships/customXml" Target="../ink/ink508.xml"/><Relationship Id="rId107" Type="http://schemas.openxmlformats.org/officeDocument/2006/relationships/image" Target="../media/image557.png"/><Relationship Id="rId11" Type="http://schemas.openxmlformats.org/officeDocument/2006/relationships/image" Target="../media/image509.png"/><Relationship Id="rId32" Type="http://schemas.openxmlformats.org/officeDocument/2006/relationships/customXml" Target="../ink/ink516.xml"/><Relationship Id="rId37" Type="http://schemas.openxmlformats.org/officeDocument/2006/relationships/image" Target="../media/image522.png"/><Relationship Id="rId53" Type="http://schemas.openxmlformats.org/officeDocument/2006/relationships/image" Target="../media/image530.png"/><Relationship Id="rId58" Type="http://schemas.openxmlformats.org/officeDocument/2006/relationships/customXml" Target="../ink/ink529.xml"/><Relationship Id="rId74" Type="http://schemas.openxmlformats.org/officeDocument/2006/relationships/customXml" Target="../ink/ink537.xml"/><Relationship Id="rId79" Type="http://schemas.openxmlformats.org/officeDocument/2006/relationships/image" Target="../media/image543.png"/><Relationship Id="rId102" Type="http://schemas.openxmlformats.org/officeDocument/2006/relationships/customXml" Target="../ink/ink551.xml"/><Relationship Id="rId5" Type="http://schemas.openxmlformats.org/officeDocument/2006/relationships/image" Target="../media/image506.png"/><Relationship Id="rId90" Type="http://schemas.openxmlformats.org/officeDocument/2006/relationships/customXml" Target="../ink/ink545.xml"/><Relationship Id="rId95" Type="http://schemas.openxmlformats.org/officeDocument/2006/relationships/image" Target="../media/image551.png"/><Relationship Id="rId22" Type="http://schemas.openxmlformats.org/officeDocument/2006/relationships/customXml" Target="../ink/ink511.xml"/><Relationship Id="rId27" Type="http://schemas.openxmlformats.org/officeDocument/2006/relationships/image" Target="../media/image517.png"/><Relationship Id="rId43" Type="http://schemas.openxmlformats.org/officeDocument/2006/relationships/image" Target="../media/image525.png"/><Relationship Id="rId48" Type="http://schemas.openxmlformats.org/officeDocument/2006/relationships/customXml" Target="../ink/ink524.xml"/><Relationship Id="rId64" Type="http://schemas.openxmlformats.org/officeDocument/2006/relationships/customXml" Target="../ink/ink532.xml"/><Relationship Id="rId69" Type="http://schemas.openxmlformats.org/officeDocument/2006/relationships/image" Target="../media/image538.png"/><Relationship Id="rId80" Type="http://schemas.openxmlformats.org/officeDocument/2006/relationships/customXml" Target="../ink/ink540.xml"/><Relationship Id="rId85" Type="http://schemas.openxmlformats.org/officeDocument/2006/relationships/image" Target="../media/image546.png"/><Relationship Id="rId12" Type="http://schemas.openxmlformats.org/officeDocument/2006/relationships/customXml" Target="../ink/ink506.xml"/><Relationship Id="rId17" Type="http://schemas.openxmlformats.org/officeDocument/2006/relationships/image" Target="../media/image512.png"/><Relationship Id="rId33" Type="http://schemas.openxmlformats.org/officeDocument/2006/relationships/image" Target="../media/image520.png"/><Relationship Id="rId38" Type="http://schemas.openxmlformats.org/officeDocument/2006/relationships/customXml" Target="../ink/ink519.xml"/><Relationship Id="rId59" Type="http://schemas.openxmlformats.org/officeDocument/2006/relationships/image" Target="../media/image533.png"/><Relationship Id="rId103" Type="http://schemas.openxmlformats.org/officeDocument/2006/relationships/image" Target="../media/image555.png"/><Relationship Id="rId108" Type="http://schemas.openxmlformats.org/officeDocument/2006/relationships/customXml" Target="../ink/ink554.xml"/><Relationship Id="rId54" Type="http://schemas.openxmlformats.org/officeDocument/2006/relationships/customXml" Target="../ink/ink527.xml"/><Relationship Id="rId70" Type="http://schemas.openxmlformats.org/officeDocument/2006/relationships/customXml" Target="../ink/ink535.xml"/><Relationship Id="rId75" Type="http://schemas.openxmlformats.org/officeDocument/2006/relationships/image" Target="../media/image541.png"/><Relationship Id="rId91" Type="http://schemas.openxmlformats.org/officeDocument/2006/relationships/image" Target="../media/image549.png"/><Relationship Id="rId96" Type="http://schemas.openxmlformats.org/officeDocument/2006/relationships/customXml" Target="../ink/ink5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3.xml"/><Relationship Id="rId15" Type="http://schemas.openxmlformats.org/officeDocument/2006/relationships/image" Target="../media/image511.png"/><Relationship Id="rId23" Type="http://schemas.openxmlformats.org/officeDocument/2006/relationships/image" Target="../media/image515.png"/><Relationship Id="rId28" Type="http://schemas.openxmlformats.org/officeDocument/2006/relationships/customXml" Target="../ink/ink514.xml"/><Relationship Id="rId36" Type="http://schemas.openxmlformats.org/officeDocument/2006/relationships/customXml" Target="../ink/ink518.xml"/><Relationship Id="rId49" Type="http://schemas.openxmlformats.org/officeDocument/2006/relationships/image" Target="../media/image528.png"/><Relationship Id="rId57" Type="http://schemas.openxmlformats.org/officeDocument/2006/relationships/image" Target="../media/image532.png"/><Relationship Id="rId106" Type="http://schemas.openxmlformats.org/officeDocument/2006/relationships/customXml" Target="../ink/ink553.xml"/><Relationship Id="rId10" Type="http://schemas.openxmlformats.org/officeDocument/2006/relationships/customXml" Target="../ink/ink505.xml"/><Relationship Id="rId31" Type="http://schemas.openxmlformats.org/officeDocument/2006/relationships/image" Target="../media/image519.png"/><Relationship Id="rId44" Type="http://schemas.openxmlformats.org/officeDocument/2006/relationships/customXml" Target="../ink/ink522.xml"/><Relationship Id="rId52" Type="http://schemas.openxmlformats.org/officeDocument/2006/relationships/customXml" Target="../ink/ink526.xml"/><Relationship Id="rId60" Type="http://schemas.openxmlformats.org/officeDocument/2006/relationships/customXml" Target="../ink/ink530.xml"/><Relationship Id="rId65" Type="http://schemas.openxmlformats.org/officeDocument/2006/relationships/image" Target="../media/image536.png"/><Relationship Id="rId73" Type="http://schemas.openxmlformats.org/officeDocument/2006/relationships/image" Target="../media/image540.png"/><Relationship Id="rId78" Type="http://schemas.openxmlformats.org/officeDocument/2006/relationships/customXml" Target="../ink/ink539.xml"/><Relationship Id="rId81" Type="http://schemas.openxmlformats.org/officeDocument/2006/relationships/image" Target="../media/image544.png"/><Relationship Id="rId86" Type="http://schemas.openxmlformats.org/officeDocument/2006/relationships/customXml" Target="../ink/ink543.xml"/><Relationship Id="rId94" Type="http://schemas.openxmlformats.org/officeDocument/2006/relationships/customXml" Target="../ink/ink547.xml"/><Relationship Id="rId99" Type="http://schemas.openxmlformats.org/officeDocument/2006/relationships/image" Target="../media/image553.png"/><Relationship Id="rId101" Type="http://schemas.openxmlformats.org/officeDocument/2006/relationships/image" Target="../media/image554.png"/><Relationship Id="rId4" Type="http://schemas.openxmlformats.org/officeDocument/2006/relationships/customXml" Target="../ink/ink502.xml"/><Relationship Id="rId9" Type="http://schemas.openxmlformats.org/officeDocument/2006/relationships/image" Target="../media/image508.png"/><Relationship Id="rId13" Type="http://schemas.openxmlformats.org/officeDocument/2006/relationships/image" Target="../media/image510.png"/><Relationship Id="rId18" Type="http://schemas.openxmlformats.org/officeDocument/2006/relationships/customXml" Target="../ink/ink509.xml"/><Relationship Id="rId39" Type="http://schemas.openxmlformats.org/officeDocument/2006/relationships/image" Target="../media/image523.png"/><Relationship Id="rId109" Type="http://schemas.openxmlformats.org/officeDocument/2006/relationships/image" Target="../media/image558.png"/><Relationship Id="rId34" Type="http://schemas.openxmlformats.org/officeDocument/2006/relationships/customXml" Target="../ink/ink517.xml"/><Relationship Id="rId50" Type="http://schemas.openxmlformats.org/officeDocument/2006/relationships/customXml" Target="../ink/ink525.xml"/><Relationship Id="rId55" Type="http://schemas.openxmlformats.org/officeDocument/2006/relationships/image" Target="../media/image531.png"/><Relationship Id="rId76" Type="http://schemas.openxmlformats.org/officeDocument/2006/relationships/customXml" Target="../ink/ink538.xml"/><Relationship Id="rId97" Type="http://schemas.openxmlformats.org/officeDocument/2006/relationships/image" Target="../media/image552.png"/><Relationship Id="rId104" Type="http://schemas.openxmlformats.org/officeDocument/2006/relationships/customXml" Target="../ink/ink552.xml"/><Relationship Id="rId7" Type="http://schemas.openxmlformats.org/officeDocument/2006/relationships/image" Target="../media/image507.png"/><Relationship Id="rId71" Type="http://schemas.openxmlformats.org/officeDocument/2006/relationships/image" Target="../media/image539.png"/><Relationship Id="rId92" Type="http://schemas.openxmlformats.org/officeDocument/2006/relationships/customXml" Target="../ink/ink546.xml"/><Relationship Id="rId2" Type="http://schemas.openxmlformats.org/officeDocument/2006/relationships/customXml" Target="../ink/ink501.xml"/><Relationship Id="rId29" Type="http://schemas.openxmlformats.org/officeDocument/2006/relationships/image" Target="../media/image518.png"/><Relationship Id="rId24" Type="http://schemas.openxmlformats.org/officeDocument/2006/relationships/customXml" Target="../ink/ink512.xml"/><Relationship Id="rId40" Type="http://schemas.openxmlformats.org/officeDocument/2006/relationships/customXml" Target="../ink/ink520.xml"/><Relationship Id="rId45" Type="http://schemas.openxmlformats.org/officeDocument/2006/relationships/image" Target="../media/image526.png"/><Relationship Id="rId66" Type="http://schemas.openxmlformats.org/officeDocument/2006/relationships/customXml" Target="../ink/ink533.xml"/><Relationship Id="rId87" Type="http://schemas.openxmlformats.org/officeDocument/2006/relationships/image" Target="../media/image547.png"/><Relationship Id="rId110" Type="http://schemas.openxmlformats.org/officeDocument/2006/relationships/customXml" Target="../ink/ink555.xml"/><Relationship Id="rId61" Type="http://schemas.openxmlformats.org/officeDocument/2006/relationships/image" Target="../media/image534.png"/><Relationship Id="rId82" Type="http://schemas.openxmlformats.org/officeDocument/2006/relationships/customXml" Target="../ink/ink541.xml"/><Relationship Id="rId19" Type="http://schemas.openxmlformats.org/officeDocument/2006/relationships/image" Target="../media/image513.png"/><Relationship Id="rId14" Type="http://schemas.openxmlformats.org/officeDocument/2006/relationships/customXml" Target="../ink/ink507.xml"/><Relationship Id="rId30" Type="http://schemas.openxmlformats.org/officeDocument/2006/relationships/customXml" Target="../ink/ink515.xml"/><Relationship Id="rId35" Type="http://schemas.openxmlformats.org/officeDocument/2006/relationships/image" Target="../media/image521.png"/><Relationship Id="rId56" Type="http://schemas.openxmlformats.org/officeDocument/2006/relationships/customXml" Target="../ink/ink528.xml"/><Relationship Id="rId77" Type="http://schemas.openxmlformats.org/officeDocument/2006/relationships/image" Target="../media/image542.png"/><Relationship Id="rId100" Type="http://schemas.openxmlformats.org/officeDocument/2006/relationships/customXml" Target="../ink/ink550.xml"/><Relationship Id="rId105" Type="http://schemas.openxmlformats.org/officeDocument/2006/relationships/image" Target="../media/image556.png"/><Relationship Id="rId8" Type="http://schemas.openxmlformats.org/officeDocument/2006/relationships/customXml" Target="../ink/ink504.xml"/><Relationship Id="rId51" Type="http://schemas.openxmlformats.org/officeDocument/2006/relationships/image" Target="../media/image529.png"/><Relationship Id="rId72" Type="http://schemas.openxmlformats.org/officeDocument/2006/relationships/customXml" Target="../ink/ink536.xml"/><Relationship Id="rId93" Type="http://schemas.openxmlformats.org/officeDocument/2006/relationships/image" Target="../media/image550.png"/><Relationship Id="rId98" Type="http://schemas.openxmlformats.org/officeDocument/2006/relationships/customXml" Target="../ink/ink549.xml"/><Relationship Id="rId3" Type="http://schemas.openxmlformats.org/officeDocument/2006/relationships/image" Target="../media/image505.png"/><Relationship Id="rId25" Type="http://schemas.openxmlformats.org/officeDocument/2006/relationships/image" Target="../media/image516.png"/><Relationship Id="rId46" Type="http://schemas.openxmlformats.org/officeDocument/2006/relationships/customXml" Target="../ink/ink523.xml"/><Relationship Id="rId67" Type="http://schemas.openxmlformats.org/officeDocument/2006/relationships/image" Target="../media/image537.png"/><Relationship Id="rId20" Type="http://schemas.openxmlformats.org/officeDocument/2006/relationships/customXml" Target="../ink/ink510.xml"/><Relationship Id="rId41" Type="http://schemas.openxmlformats.org/officeDocument/2006/relationships/image" Target="../media/image524.png"/><Relationship Id="rId62" Type="http://schemas.openxmlformats.org/officeDocument/2006/relationships/customXml" Target="../ink/ink531.xml"/><Relationship Id="rId83" Type="http://schemas.openxmlformats.org/officeDocument/2006/relationships/image" Target="../media/image545.png"/><Relationship Id="rId88" Type="http://schemas.openxmlformats.org/officeDocument/2006/relationships/customXml" Target="../ink/ink544.xml"/><Relationship Id="rId111" Type="http://schemas.openxmlformats.org/officeDocument/2006/relationships/image" Target="../media/image5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9.xml"/><Relationship Id="rId13" Type="http://schemas.openxmlformats.org/officeDocument/2006/relationships/image" Target="../media/image565.png"/><Relationship Id="rId18" Type="http://schemas.openxmlformats.org/officeDocument/2006/relationships/customXml" Target="../ink/ink564.xml"/><Relationship Id="rId26" Type="http://schemas.openxmlformats.org/officeDocument/2006/relationships/customXml" Target="../ink/ink568.xml"/><Relationship Id="rId3" Type="http://schemas.openxmlformats.org/officeDocument/2006/relationships/image" Target="../media/image560.png"/><Relationship Id="rId21" Type="http://schemas.openxmlformats.org/officeDocument/2006/relationships/image" Target="../media/image569.png"/><Relationship Id="rId7" Type="http://schemas.openxmlformats.org/officeDocument/2006/relationships/image" Target="../media/image562.png"/><Relationship Id="rId12" Type="http://schemas.openxmlformats.org/officeDocument/2006/relationships/customXml" Target="../ink/ink561.xml"/><Relationship Id="rId17" Type="http://schemas.openxmlformats.org/officeDocument/2006/relationships/image" Target="../media/image567.png"/><Relationship Id="rId25" Type="http://schemas.openxmlformats.org/officeDocument/2006/relationships/image" Target="../media/image571.png"/><Relationship Id="rId2" Type="http://schemas.openxmlformats.org/officeDocument/2006/relationships/customXml" Target="../ink/ink556.xml"/><Relationship Id="rId16" Type="http://schemas.openxmlformats.org/officeDocument/2006/relationships/customXml" Target="../ink/ink563.xml"/><Relationship Id="rId20" Type="http://schemas.openxmlformats.org/officeDocument/2006/relationships/customXml" Target="../ink/ink5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8.xml"/><Relationship Id="rId11" Type="http://schemas.openxmlformats.org/officeDocument/2006/relationships/image" Target="../media/image564.png"/><Relationship Id="rId24" Type="http://schemas.openxmlformats.org/officeDocument/2006/relationships/customXml" Target="../ink/ink567.xml"/><Relationship Id="rId5" Type="http://schemas.openxmlformats.org/officeDocument/2006/relationships/image" Target="../media/image561.png"/><Relationship Id="rId15" Type="http://schemas.openxmlformats.org/officeDocument/2006/relationships/image" Target="../media/image566.png"/><Relationship Id="rId23" Type="http://schemas.openxmlformats.org/officeDocument/2006/relationships/image" Target="../media/image570.png"/><Relationship Id="rId10" Type="http://schemas.openxmlformats.org/officeDocument/2006/relationships/customXml" Target="../ink/ink560.xml"/><Relationship Id="rId19" Type="http://schemas.openxmlformats.org/officeDocument/2006/relationships/image" Target="../media/image568.png"/><Relationship Id="rId4" Type="http://schemas.openxmlformats.org/officeDocument/2006/relationships/customXml" Target="../ink/ink557.xml"/><Relationship Id="rId9" Type="http://schemas.openxmlformats.org/officeDocument/2006/relationships/image" Target="../media/image563.png"/><Relationship Id="rId14" Type="http://schemas.openxmlformats.org/officeDocument/2006/relationships/customXml" Target="../ink/ink562.xml"/><Relationship Id="rId22" Type="http://schemas.openxmlformats.org/officeDocument/2006/relationships/customXml" Target="../ink/ink566.xml"/><Relationship Id="rId27" Type="http://schemas.openxmlformats.org/officeDocument/2006/relationships/image" Target="../media/image57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5.png"/><Relationship Id="rId21" Type="http://schemas.openxmlformats.org/officeDocument/2006/relationships/image" Target="../media/image127.png"/><Relationship Id="rId42" Type="http://schemas.openxmlformats.org/officeDocument/2006/relationships/customXml" Target="../ink/ink138.xml"/><Relationship Id="rId63" Type="http://schemas.openxmlformats.org/officeDocument/2006/relationships/image" Target="../media/image148.png"/><Relationship Id="rId84" Type="http://schemas.openxmlformats.org/officeDocument/2006/relationships/customXml" Target="../ink/ink159.xml"/><Relationship Id="rId138" Type="http://schemas.openxmlformats.org/officeDocument/2006/relationships/customXml" Target="../ink/ink186.xml"/><Relationship Id="rId159" Type="http://schemas.openxmlformats.org/officeDocument/2006/relationships/image" Target="../media/image196.png"/><Relationship Id="rId170" Type="http://schemas.openxmlformats.org/officeDocument/2006/relationships/customXml" Target="../ink/ink202.xml"/><Relationship Id="rId191" Type="http://schemas.openxmlformats.org/officeDocument/2006/relationships/image" Target="../media/image212.png"/><Relationship Id="rId205" Type="http://schemas.openxmlformats.org/officeDocument/2006/relationships/image" Target="../media/image219.png"/><Relationship Id="rId226" Type="http://schemas.openxmlformats.org/officeDocument/2006/relationships/customXml" Target="../ink/ink230.xml"/><Relationship Id="rId247" Type="http://schemas.openxmlformats.org/officeDocument/2006/relationships/image" Target="../media/image240.png"/><Relationship Id="rId107" Type="http://schemas.openxmlformats.org/officeDocument/2006/relationships/image" Target="../media/image170.png"/><Relationship Id="rId11" Type="http://schemas.openxmlformats.org/officeDocument/2006/relationships/image" Target="../media/image122.png"/><Relationship Id="rId32" Type="http://schemas.openxmlformats.org/officeDocument/2006/relationships/customXml" Target="../ink/ink133.xml"/><Relationship Id="rId53" Type="http://schemas.openxmlformats.org/officeDocument/2006/relationships/image" Target="../media/image143.png"/><Relationship Id="rId74" Type="http://schemas.openxmlformats.org/officeDocument/2006/relationships/customXml" Target="../ink/ink154.xml"/><Relationship Id="rId128" Type="http://schemas.openxmlformats.org/officeDocument/2006/relationships/customXml" Target="../ink/ink181.xml"/><Relationship Id="rId149" Type="http://schemas.openxmlformats.org/officeDocument/2006/relationships/image" Target="../media/image191.png"/><Relationship Id="rId5" Type="http://schemas.openxmlformats.org/officeDocument/2006/relationships/image" Target="../media/image119.png"/><Relationship Id="rId95" Type="http://schemas.openxmlformats.org/officeDocument/2006/relationships/image" Target="../media/image164.png"/><Relationship Id="rId160" Type="http://schemas.openxmlformats.org/officeDocument/2006/relationships/customXml" Target="../ink/ink197.xml"/><Relationship Id="rId181" Type="http://schemas.openxmlformats.org/officeDocument/2006/relationships/image" Target="../media/image207.png"/><Relationship Id="rId216" Type="http://schemas.openxmlformats.org/officeDocument/2006/relationships/customXml" Target="../ink/ink225.xml"/><Relationship Id="rId237" Type="http://schemas.openxmlformats.org/officeDocument/2006/relationships/image" Target="../media/image235.png"/><Relationship Id="rId22" Type="http://schemas.openxmlformats.org/officeDocument/2006/relationships/customXml" Target="../ink/ink128.xml"/><Relationship Id="rId43" Type="http://schemas.openxmlformats.org/officeDocument/2006/relationships/image" Target="../media/image138.png"/><Relationship Id="rId64" Type="http://schemas.openxmlformats.org/officeDocument/2006/relationships/customXml" Target="../ink/ink149.xml"/><Relationship Id="rId118" Type="http://schemas.openxmlformats.org/officeDocument/2006/relationships/customXml" Target="../ink/ink176.xml"/><Relationship Id="rId139" Type="http://schemas.openxmlformats.org/officeDocument/2006/relationships/image" Target="../media/image186.png"/><Relationship Id="rId85" Type="http://schemas.openxmlformats.org/officeDocument/2006/relationships/image" Target="../media/image159.png"/><Relationship Id="rId150" Type="http://schemas.openxmlformats.org/officeDocument/2006/relationships/customXml" Target="../ink/ink192.xml"/><Relationship Id="rId171" Type="http://schemas.openxmlformats.org/officeDocument/2006/relationships/image" Target="../media/image202.png"/><Relationship Id="rId192" Type="http://schemas.openxmlformats.org/officeDocument/2006/relationships/customXml" Target="../ink/ink213.xml"/><Relationship Id="rId206" Type="http://schemas.openxmlformats.org/officeDocument/2006/relationships/customXml" Target="../ink/ink220.xml"/><Relationship Id="rId227" Type="http://schemas.openxmlformats.org/officeDocument/2006/relationships/image" Target="../media/image230.png"/><Relationship Id="rId12" Type="http://schemas.openxmlformats.org/officeDocument/2006/relationships/customXml" Target="../ink/ink123.xml"/><Relationship Id="rId33" Type="http://schemas.openxmlformats.org/officeDocument/2006/relationships/image" Target="../media/image133.png"/><Relationship Id="rId108" Type="http://schemas.openxmlformats.org/officeDocument/2006/relationships/customXml" Target="../ink/ink171.xml"/><Relationship Id="rId129" Type="http://schemas.openxmlformats.org/officeDocument/2006/relationships/image" Target="../media/image181.png"/><Relationship Id="rId54" Type="http://schemas.openxmlformats.org/officeDocument/2006/relationships/customXml" Target="../ink/ink144.xml"/><Relationship Id="rId75" Type="http://schemas.openxmlformats.org/officeDocument/2006/relationships/image" Target="../media/image154.png"/><Relationship Id="rId96" Type="http://schemas.openxmlformats.org/officeDocument/2006/relationships/customXml" Target="../ink/ink165.xml"/><Relationship Id="rId140" Type="http://schemas.openxmlformats.org/officeDocument/2006/relationships/customXml" Target="../ink/ink187.xml"/><Relationship Id="rId161" Type="http://schemas.openxmlformats.org/officeDocument/2006/relationships/image" Target="../media/image197.png"/><Relationship Id="rId182" Type="http://schemas.openxmlformats.org/officeDocument/2006/relationships/customXml" Target="../ink/ink208.xml"/><Relationship Id="rId217" Type="http://schemas.openxmlformats.org/officeDocument/2006/relationships/image" Target="../media/image225.png"/><Relationship Id="rId6" Type="http://schemas.openxmlformats.org/officeDocument/2006/relationships/customXml" Target="../ink/ink120.xml"/><Relationship Id="rId238" Type="http://schemas.openxmlformats.org/officeDocument/2006/relationships/customXml" Target="../ink/ink236.xml"/><Relationship Id="rId23" Type="http://schemas.openxmlformats.org/officeDocument/2006/relationships/image" Target="../media/image128.png"/><Relationship Id="rId119" Type="http://schemas.openxmlformats.org/officeDocument/2006/relationships/image" Target="../media/image176.png"/><Relationship Id="rId44" Type="http://schemas.openxmlformats.org/officeDocument/2006/relationships/customXml" Target="../ink/ink139.xml"/><Relationship Id="rId65" Type="http://schemas.openxmlformats.org/officeDocument/2006/relationships/image" Target="../media/image149.png"/><Relationship Id="rId86" Type="http://schemas.openxmlformats.org/officeDocument/2006/relationships/customXml" Target="../ink/ink160.xml"/><Relationship Id="rId130" Type="http://schemas.openxmlformats.org/officeDocument/2006/relationships/customXml" Target="../ink/ink182.xml"/><Relationship Id="rId151" Type="http://schemas.openxmlformats.org/officeDocument/2006/relationships/image" Target="../media/image192.png"/><Relationship Id="rId172" Type="http://schemas.openxmlformats.org/officeDocument/2006/relationships/customXml" Target="../ink/ink203.xml"/><Relationship Id="rId193" Type="http://schemas.openxmlformats.org/officeDocument/2006/relationships/image" Target="../media/image213.png"/><Relationship Id="rId207" Type="http://schemas.openxmlformats.org/officeDocument/2006/relationships/image" Target="../media/image220.png"/><Relationship Id="rId228" Type="http://schemas.openxmlformats.org/officeDocument/2006/relationships/customXml" Target="../ink/ink231.xml"/><Relationship Id="rId13" Type="http://schemas.openxmlformats.org/officeDocument/2006/relationships/image" Target="../media/image123.png"/><Relationship Id="rId109" Type="http://schemas.openxmlformats.org/officeDocument/2006/relationships/image" Target="../media/image171.png"/><Relationship Id="rId34" Type="http://schemas.openxmlformats.org/officeDocument/2006/relationships/customXml" Target="../ink/ink134.xml"/><Relationship Id="rId55" Type="http://schemas.openxmlformats.org/officeDocument/2006/relationships/image" Target="../media/image144.png"/><Relationship Id="rId76" Type="http://schemas.openxmlformats.org/officeDocument/2006/relationships/customXml" Target="../ink/ink155.xml"/><Relationship Id="rId97" Type="http://schemas.openxmlformats.org/officeDocument/2006/relationships/image" Target="../media/image165.png"/><Relationship Id="rId120" Type="http://schemas.openxmlformats.org/officeDocument/2006/relationships/customXml" Target="../ink/ink177.xml"/><Relationship Id="rId141" Type="http://schemas.openxmlformats.org/officeDocument/2006/relationships/image" Target="../media/image187.png"/><Relationship Id="rId7" Type="http://schemas.openxmlformats.org/officeDocument/2006/relationships/image" Target="../media/image120.png"/><Relationship Id="rId162" Type="http://schemas.openxmlformats.org/officeDocument/2006/relationships/customXml" Target="../ink/ink198.xml"/><Relationship Id="rId183" Type="http://schemas.openxmlformats.org/officeDocument/2006/relationships/image" Target="../media/image208.png"/><Relationship Id="rId218" Type="http://schemas.openxmlformats.org/officeDocument/2006/relationships/customXml" Target="../ink/ink226.xml"/><Relationship Id="rId239" Type="http://schemas.openxmlformats.org/officeDocument/2006/relationships/image" Target="../media/image236.png"/><Relationship Id="rId24" Type="http://schemas.openxmlformats.org/officeDocument/2006/relationships/customXml" Target="../ink/ink129.xml"/><Relationship Id="rId45" Type="http://schemas.openxmlformats.org/officeDocument/2006/relationships/image" Target="../media/image139.png"/><Relationship Id="rId66" Type="http://schemas.openxmlformats.org/officeDocument/2006/relationships/customXml" Target="../ink/ink150.xml"/><Relationship Id="rId87" Type="http://schemas.openxmlformats.org/officeDocument/2006/relationships/image" Target="../media/image160.png"/><Relationship Id="rId110" Type="http://schemas.openxmlformats.org/officeDocument/2006/relationships/customXml" Target="../ink/ink172.xml"/><Relationship Id="rId131" Type="http://schemas.openxmlformats.org/officeDocument/2006/relationships/image" Target="../media/image182.png"/><Relationship Id="rId152" Type="http://schemas.openxmlformats.org/officeDocument/2006/relationships/customXml" Target="../ink/ink193.xml"/><Relationship Id="rId173" Type="http://schemas.openxmlformats.org/officeDocument/2006/relationships/image" Target="../media/image203.png"/><Relationship Id="rId194" Type="http://schemas.openxmlformats.org/officeDocument/2006/relationships/customXml" Target="../ink/ink214.xml"/><Relationship Id="rId208" Type="http://schemas.openxmlformats.org/officeDocument/2006/relationships/customXml" Target="../ink/ink221.xml"/><Relationship Id="rId229" Type="http://schemas.openxmlformats.org/officeDocument/2006/relationships/image" Target="../media/image231.png"/><Relationship Id="rId240" Type="http://schemas.openxmlformats.org/officeDocument/2006/relationships/customXml" Target="../ink/ink237.xml"/><Relationship Id="rId14" Type="http://schemas.openxmlformats.org/officeDocument/2006/relationships/customXml" Target="../ink/ink124.xml"/><Relationship Id="rId35" Type="http://schemas.openxmlformats.org/officeDocument/2006/relationships/image" Target="../media/image134.png"/><Relationship Id="rId56" Type="http://schemas.openxmlformats.org/officeDocument/2006/relationships/customXml" Target="../ink/ink145.xml"/><Relationship Id="rId77" Type="http://schemas.openxmlformats.org/officeDocument/2006/relationships/image" Target="../media/image155.png"/><Relationship Id="rId100" Type="http://schemas.openxmlformats.org/officeDocument/2006/relationships/customXml" Target="../ink/ink167.xml"/><Relationship Id="rId8" Type="http://schemas.openxmlformats.org/officeDocument/2006/relationships/customXml" Target="../ink/ink121.xml"/><Relationship Id="rId98" Type="http://schemas.openxmlformats.org/officeDocument/2006/relationships/customXml" Target="../ink/ink166.xml"/><Relationship Id="rId121" Type="http://schemas.openxmlformats.org/officeDocument/2006/relationships/image" Target="../media/image177.png"/><Relationship Id="rId142" Type="http://schemas.openxmlformats.org/officeDocument/2006/relationships/customXml" Target="../ink/ink188.xml"/><Relationship Id="rId163" Type="http://schemas.openxmlformats.org/officeDocument/2006/relationships/image" Target="../media/image198.png"/><Relationship Id="rId184" Type="http://schemas.openxmlformats.org/officeDocument/2006/relationships/customXml" Target="../ink/ink209.xml"/><Relationship Id="rId219" Type="http://schemas.openxmlformats.org/officeDocument/2006/relationships/image" Target="../media/image226.png"/><Relationship Id="rId230" Type="http://schemas.openxmlformats.org/officeDocument/2006/relationships/customXml" Target="../ink/ink232.xml"/><Relationship Id="rId25" Type="http://schemas.openxmlformats.org/officeDocument/2006/relationships/image" Target="../media/image129.png"/><Relationship Id="rId46" Type="http://schemas.openxmlformats.org/officeDocument/2006/relationships/customXml" Target="../ink/ink140.xml"/><Relationship Id="rId67" Type="http://schemas.openxmlformats.org/officeDocument/2006/relationships/image" Target="../media/image150.png"/><Relationship Id="rId88" Type="http://schemas.openxmlformats.org/officeDocument/2006/relationships/customXml" Target="../ink/ink161.xml"/><Relationship Id="rId111" Type="http://schemas.openxmlformats.org/officeDocument/2006/relationships/image" Target="../media/image172.png"/><Relationship Id="rId132" Type="http://schemas.openxmlformats.org/officeDocument/2006/relationships/customXml" Target="../ink/ink183.xml"/><Relationship Id="rId153" Type="http://schemas.openxmlformats.org/officeDocument/2006/relationships/image" Target="../media/image193.png"/><Relationship Id="rId174" Type="http://schemas.openxmlformats.org/officeDocument/2006/relationships/customXml" Target="../ink/ink204.xml"/><Relationship Id="rId195" Type="http://schemas.openxmlformats.org/officeDocument/2006/relationships/image" Target="../media/image214.png"/><Relationship Id="rId209" Type="http://schemas.openxmlformats.org/officeDocument/2006/relationships/image" Target="../media/image221.png"/><Relationship Id="rId220" Type="http://schemas.openxmlformats.org/officeDocument/2006/relationships/customXml" Target="../ink/ink227.xml"/><Relationship Id="rId241" Type="http://schemas.openxmlformats.org/officeDocument/2006/relationships/image" Target="../media/image237.png"/><Relationship Id="rId15" Type="http://schemas.openxmlformats.org/officeDocument/2006/relationships/image" Target="../media/image124.png"/><Relationship Id="rId36" Type="http://schemas.openxmlformats.org/officeDocument/2006/relationships/customXml" Target="../ink/ink135.xml"/><Relationship Id="rId57" Type="http://schemas.openxmlformats.org/officeDocument/2006/relationships/image" Target="../media/image145.png"/><Relationship Id="rId10" Type="http://schemas.openxmlformats.org/officeDocument/2006/relationships/customXml" Target="../ink/ink122.xml"/><Relationship Id="rId31" Type="http://schemas.openxmlformats.org/officeDocument/2006/relationships/image" Target="../media/image132.png"/><Relationship Id="rId52" Type="http://schemas.openxmlformats.org/officeDocument/2006/relationships/customXml" Target="../ink/ink143.xml"/><Relationship Id="rId73" Type="http://schemas.openxmlformats.org/officeDocument/2006/relationships/image" Target="../media/image153.png"/><Relationship Id="rId78" Type="http://schemas.openxmlformats.org/officeDocument/2006/relationships/customXml" Target="../ink/ink156.xml"/><Relationship Id="rId94" Type="http://schemas.openxmlformats.org/officeDocument/2006/relationships/customXml" Target="../ink/ink164.xml"/><Relationship Id="rId99" Type="http://schemas.openxmlformats.org/officeDocument/2006/relationships/image" Target="../media/image166.png"/><Relationship Id="rId101" Type="http://schemas.openxmlformats.org/officeDocument/2006/relationships/image" Target="../media/image167.png"/><Relationship Id="rId122" Type="http://schemas.openxmlformats.org/officeDocument/2006/relationships/customXml" Target="../ink/ink178.xml"/><Relationship Id="rId143" Type="http://schemas.openxmlformats.org/officeDocument/2006/relationships/image" Target="../media/image188.png"/><Relationship Id="rId148" Type="http://schemas.openxmlformats.org/officeDocument/2006/relationships/customXml" Target="../ink/ink191.xml"/><Relationship Id="rId164" Type="http://schemas.openxmlformats.org/officeDocument/2006/relationships/customXml" Target="../ink/ink199.xml"/><Relationship Id="rId169" Type="http://schemas.openxmlformats.org/officeDocument/2006/relationships/image" Target="../media/image201.png"/><Relationship Id="rId185" Type="http://schemas.openxmlformats.org/officeDocument/2006/relationships/image" Target="../media/image209.png"/><Relationship Id="rId4" Type="http://schemas.openxmlformats.org/officeDocument/2006/relationships/customXml" Target="../ink/ink119.xml"/><Relationship Id="rId9" Type="http://schemas.openxmlformats.org/officeDocument/2006/relationships/image" Target="../media/image121.png"/><Relationship Id="rId180" Type="http://schemas.openxmlformats.org/officeDocument/2006/relationships/customXml" Target="../ink/ink207.xml"/><Relationship Id="rId210" Type="http://schemas.openxmlformats.org/officeDocument/2006/relationships/customXml" Target="../ink/ink222.xml"/><Relationship Id="rId215" Type="http://schemas.openxmlformats.org/officeDocument/2006/relationships/image" Target="../media/image224.png"/><Relationship Id="rId236" Type="http://schemas.openxmlformats.org/officeDocument/2006/relationships/customXml" Target="../ink/ink235.xml"/><Relationship Id="rId26" Type="http://schemas.openxmlformats.org/officeDocument/2006/relationships/customXml" Target="../ink/ink130.xml"/><Relationship Id="rId231" Type="http://schemas.openxmlformats.org/officeDocument/2006/relationships/image" Target="../media/image232.png"/><Relationship Id="rId47" Type="http://schemas.openxmlformats.org/officeDocument/2006/relationships/image" Target="../media/image140.png"/><Relationship Id="rId68" Type="http://schemas.openxmlformats.org/officeDocument/2006/relationships/customXml" Target="../ink/ink151.xml"/><Relationship Id="rId89" Type="http://schemas.openxmlformats.org/officeDocument/2006/relationships/image" Target="../media/image161.png"/><Relationship Id="rId112" Type="http://schemas.openxmlformats.org/officeDocument/2006/relationships/customXml" Target="../ink/ink173.xml"/><Relationship Id="rId133" Type="http://schemas.openxmlformats.org/officeDocument/2006/relationships/image" Target="../media/image183.png"/><Relationship Id="rId154" Type="http://schemas.openxmlformats.org/officeDocument/2006/relationships/customXml" Target="../ink/ink194.xml"/><Relationship Id="rId175" Type="http://schemas.openxmlformats.org/officeDocument/2006/relationships/image" Target="../media/image204.png"/><Relationship Id="rId196" Type="http://schemas.openxmlformats.org/officeDocument/2006/relationships/customXml" Target="../ink/ink215.xml"/><Relationship Id="rId200" Type="http://schemas.openxmlformats.org/officeDocument/2006/relationships/customXml" Target="../ink/ink217.xml"/><Relationship Id="rId16" Type="http://schemas.openxmlformats.org/officeDocument/2006/relationships/customXml" Target="../ink/ink125.xml"/><Relationship Id="rId221" Type="http://schemas.openxmlformats.org/officeDocument/2006/relationships/image" Target="../media/image227.png"/><Relationship Id="rId242" Type="http://schemas.openxmlformats.org/officeDocument/2006/relationships/customXml" Target="../ink/ink238.xml"/><Relationship Id="rId37" Type="http://schemas.openxmlformats.org/officeDocument/2006/relationships/image" Target="../media/image135.png"/><Relationship Id="rId58" Type="http://schemas.openxmlformats.org/officeDocument/2006/relationships/customXml" Target="../ink/ink146.xml"/><Relationship Id="rId79" Type="http://schemas.openxmlformats.org/officeDocument/2006/relationships/image" Target="../media/image156.png"/><Relationship Id="rId102" Type="http://schemas.openxmlformats.org/officeDocument/2006/relationships/customXml" Target="../ink/ink168.xml"/><Relationship Id="rId123" Type="http://schemas.openxmlformats.org/officeDocument/2006/relationships/image" Target="../media/image178.png"/><Relationship Id="rId144" Type="http://schemas.openxmlformats.org/officeDocument/2006/relationships/customXml" Target="../ink/ink189.xml"/><Relationship Id="rId90" Type="http://schemas.openxmlformats.org/officeDocument/2006/relationships/customXml" Target="../ink/ink162.xml"/><Relationship Id="rId165" Type="http://schemas.openxmlformats.org/officeDocument/2006/relationships/image" Target="../media/image199.png"/><Relationship Id="rId186" Type="http://schemas.openxmlformats.org/officeDocument/2006/relationships/customXml" Target="../ink/ink210.xml"/><Relationship Id="rId211" Type="http://schemas.openxmlformats.org/officeDocument/2006/relationships/image" Target="../media/image222.png"/><Relationship Id="rId232" Type="http://schemas.openxmlformats.org/officeDocument/2006/relationships/customXml" Target="../ink/ink233.xml"/><Relationship Id="rId27" Type="http://schemas.openxmlformats.org/officeDocument/2006/relationships/image" Target="../media/image130.png"/><Relationship Id="rId48" Type="http://schemas.openxmlformats.org/officeDocument/2006/relationships/customXml" Target="../ink/ink141.xml"/><Relationship Id="rId69" Type="http://schemas.openxmlformats.org/officeDocument/2006/relationships/image" Target="../media/image151.png"/><Relationship Id="rId113" Type="http://schemas.openxmlformats.org/officeDocument/2006/relationships/image" Target="../media/image173.png"/><Relationship Id="rId134" Type="http://schemas.openxmlformats.org/officeDocument/2006/relationships/customXml" Target="../ink/ink184.xml"/><Relationship Id="rId80" Type="http://schemas.openxmlformats.org/officeDocument/2006/relationships/customXml" Target="../ink/ink157.xml"/><Relationship Id="rId155" Type="http://schemas.openxmlformats.org/officeDocument/2006/relationships/image" Target="../media/image194.png"/><Relationship Id="rId176" Type="http://schemas.openxmlformats.org/officeDocument/2006/relationships/customXml" Target="../ink/ink205.xml"/><Relationship Id="rId197" Type="http://schemas.openxmlformats.org/officeDocument/2006/relationships/image" Target="../media/image215.png"/><Relationship Id="rId201" Type="http://schemas.openxmlformats.org/officeDocument/2006/relationships/image" Target="../media/image217.png"/><Relationship Id="rId222" Type="http://schemas.openxmlformats.org/officeDocument/2006/relationships/customXml" Target="../ink/ink228.xml"/><Relationship Id="rId243" Type="http://schemas.openxmlformats.org/officeDocument/2006/relationships/image" Target="../media/image238.png"/><Relationship Id="rId17" Type="http://schemas.openxmlformats.org/officeDocument/2006/relationships/image" Target="../media/image125.png"/><Relationship Id="rId38" Type="http://schemas.openxmlformats.org/officeDocument/2006/relationships/customXml" Target="../ink/ink136.xml"/><Relationship Id="rId59" Type="http://schemas.openxmlformats.org/officeDocument/2006/relationships/image" Target="../media/image146.png"/><Relationship Id="rId103" Type="http://schemas.openxmlformats.org/officeDocument/2006/relationships/image" Target="../media/image168.png"/><Relationship Id="rId124" Type="http://schemas.openxmlformats.org/officeDocument/2006/relationships/customXml" Target="../ink/ink179.xml"/><Relationship Id="rId70" Type="http://schemas.openxmlformats.org/officeDocument/2006/relationships/customXml" Target="../ink/ink152.xml"/><Relationship Id="rId91" Type="http://schemas.openxmlformats.org/officeDocument/2006/relationships/image" Target="../media/image162.png"/><Relationship Id="rId145" Type="http://schemas.openxmlformats.org/officeDocument/2006/relationships/image" Target="../media/image189.png"/><Relationship Id="rId166" Type="http://schemas.openxmlformats.org/officeDocument/2006/relationships/customXml" Target="../ink/ink200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23.xml"/><Relationship Id="rId233" Type="http://schemas.openxmlformats.org/officeDocument/2006/relationships/image" Target="../media/image233.png"/><Relationship Id="rId28" Type="http://schemas.openxmlformats.org/officeDocument/2006/relationships/customXml" Target="../ink/ink131.xml"/><Relationship Id="rId49" Type="http://schemas.openxmlformats.org/officeDocument/2006/relationships/image" Target="../media/image141.png"/><Relationship Id="rId114" Type="http://schemas.openxmlformats.org/officeDocument/2006/relationships/customXml" Target="../ink/ink174.xml"/><Relationship Id="rId60" Type="http://schemas.openxmlformats.org/officeDocument/2006/relationships/customXml" Target="../ink/ink147.xml"/><Relationship Id="rId81" Type="http://schemas.openxmlformats.org/officeDocument/2006/relationships/image" Target="../media/image157.png"/><Relationship Id="rId135" Type="http://schemas.openxmlformats.org/officeDocument/2006/relationships/image" Target="../media/image184.png"/><Relationship Id="rId156" Type="http://schemas.openxmlformats.org/officeDocument/2006/relationships/customXml" Target="../ink/ink195.xml"/><Relationship Id="rId177" Type="http://schemas.openxmlformats.org/officeDocument/2006/relationships/image" Target="../media/image205.png"/><Relationship Id="rId198" Type="http://schemas.openxmlformats.org/officeDocument/2006/relationships/customXml" Target="../ink/ink216.xml"/><Relationship Id="rId202" Type="http://schemas.openxmlformats.org/officeDocument/2006/relationships/customXml" Target="../ink/ink218.xml"/><Relationship Id="rId223" Type="http://schemas.openxmlformats.org/officeDocument/2006/relationships/image" Target="../media/image228.png"/><Relationship Id="rId244" Type="http://schemas.openxmlformats.org/officeDocument/2006/relationships/customXml" Target="../ink/ink239.xml"/><Relationship Id="rId18" Type="http://schemas.openxmlformats.org/officeDocument/2006/relationships/customXml" Target="../ink/ink126.xml"/><Relationship Id="rId39" Type="http://schemas.openxmlformats.org/officeDocument/2006/relationships/image" Target="../media/image136.png"/><Relationship Id="rId50" Type="http://schemas.openxmlformats.org/officeDocument/2006/relationships/customXml" Target="../ink/ink142.xml"/><Relationship Id="rId104" Type="http://schemas.openxmlformats.org/officeDocument/2006/relationships/customXml" Target="../ink/ink169.xml"/><Relationship Id="rId125" Type="http://schemas.openxmlformats.org/officeDocument/2006/relationships/image" Target="../media/image179.png"/><Relationship Id="rId146" Type="http://schemas.openxmlformats.org/officeDocument/2006/relationships/customXml" Target="../ink/ink190.xml"/><Relationship Id="rId167" Type="http://schemas.openxmlformats.org/officeDocument/2006/relationships/image" Target="../media/image200.png"/><Relationship Id="rId188" Type="http://schemas.openxmlformats.org/officeDocument/2006/relationships/customXml" Target="../ink/ink211.xml"/><Relationship Id="rId71" Type="http://schemas.openxmlformats.org/officeDocument/2006/relationships/image" Target="../media/image152.png"/><Relationship Id="rId92" Type="http://schemas.openxmlformats.org/officeDocument/2006/relationships/customXml" Target="../ink/ink163.xml"/><Relationship Id="rId213" Type="http://schemas.openxmlformats.org/officeDocument/2006/relationships/image" Target="../media/image223.png"/><Relationship Id="rId234" Type="http://schemas.openxmlformats.org/officeDocument/2006/relationships/customXml" Target="../ink/ink234.xml"/><Relationship Id="rId2" Type="http://schemas.openxmlformats.org/officeDocument/2006/relationships/customXml" Target="../ink/ink118.xml"/><Relationship Id="rId29" Type="http://schemas.openxmlformats.org/officeDocument/2006/relationships/image" Target="../media/image131.png"/><Relationship Id="rId40" Type="http://schemas.openxmlformats.org/officeDocument/2006/relationships/customXml" Target="../ink/ink137.xml"/><Relationship Id="rId115" Type="http://schemas.openxmlformats.org/officeDocument/2006/relationships/image" Target="../media/image174.png"/><Relationship Id="rId136" Type="http://schemas.openxmlformats.org/officeDocument/2006/relationships/customXml" Target="../ink/ink185.xml"/><Relationship Id="rId157" Type="http://schemas.openxmlformats.org/officeDocument/2006/relationships/image" Target="../media/image195.png"/><Relationship Id="rId178" Type="http://schemas.openxmlformats.org/officeDocument/2006/relationships/customXml" Target="../ink/ink206.xml"/><Relationship Id="rId61" Type="http://schemas.openxmlformats.org/officeDocument/2006/relationships/image" Target="../media/image147.png"/><Relationship Id="rId82" Type="http://schemas.openxmlformats.org/officeDocument/2006/relationships/customXml" Target="../ink/ink158.xml"/><Relationship Id="rId199" Type="http://schemas.openxmlformats.org/officeDocument/2006/relationships/image" Target="../media/image216.png"/><Relationship Id="rId203" Type="http://schemas.openxmlformats.org/officeDocument/2006/relationships/image" Target="../media/image218.png"/><Relationship Id="rId19" Type="http://schemas.openxmlformats.org/officeDocument/2006/relationships/image" Target="../media/image126.png"/><Relationship Id="rId224" Type="http://schemas.openxmlformats.org/officeDocument/2006/relationships/customXml" Target="../ink/ink229.xml"/><Relationship Id="rId245" Type="http://schemas.openxmlformats.org/officeDocument/2006/relationships/image" Target="../media/image239.png"/><Relationship Id="rId30" Type="http://schemas.openxmlformats.org/officeDocument/2006/relationships/customXml" Target="../ink/ink132.xml"/><Relationship Id="rId105" Type="http://schemas.openxmlformats.org/officeDocument/2006/relationships/image" Target="../media/image169.png"/><Relationship Id="rId126" Type="http://schemas.openxmlformats.org/officeDocument/2006/relationships/customXml" Target="../ink/ink180.xml"/><Relationship Id="rId147" Type="http://schemas.openxmlformats.org/officeDocument/2006/relationships/image" Target="../media/image190.png"/><Relationship Id="rId168" Type="http://schemas.openxmlformats.org/officeDocument/2006/relationships/customXml" Target="../ink/ink201.xml"/><Relationship Id="rId51" Type="http://schemas.openxmlformats.org/officeDocument/2006/relationships/image" Target="../media/image142.png"/><Relationship Id="rId72" Type="http://schemas.openxmlformats.org/officeDocument/2006/relationships/customXml" Target="../ink/ink153.xml"/><Relationship Id="rId93" Type="http://schemas.openxmlformats.org/officeDocument/2006/relationships/image" Target="../media/image163.png"/><Relationship Id="rId189" Type="http://schemas.openxmlformats.org/officeDocument/2006/relationships/image" Target="../media/image211.png"/><Relationship Id="rId3" Type="http://schemas.openxmlformats.org/officeDocument/2006/relationships/image" Target="../media/image118.png"/><Relationship Id="rId214" Type="http://schemas.openxmlformats.org/officeDocument/2006/relationships/customXml" Target="../ink/ink224.xml"/><Relationship Id="rId235" Type="http://schemas.openxmlformats.org/officeDocument/2006/relationships/image" Target="../media/image234.png"/><Relationship Id="rId116" Type="http://schemas.openxmlformats.org/officeDocument/2006/relationships/customXml" Target="../ink/ink175.xml"/><Relationship Id="rId137" Type="http://schemas.openxmlformats.org/officeDocument/2006/relationships/image" Target="../media/image185.png"/><Relationship Id="rId158" Type="http://schemas.openxmlformats.org/officeDocument/2006/relationships/customXml" Target="../ink/ink196.xml"/><Relationship Id="rId20" Type="http://schemas.openxmlformats.org/officeDocument/2006/relationships/customXml" Target="../ink/ink127.xml"/><Relationship Id="rId41" Type="http://schemas.openxmlformats.org/officeDocument/2006/relationships/image" Target="../media/image137.png"/><Relationship Id="rId62" Type="http://schemas.openxmlformats.org/officeDocument/2006/relationships/customXml" Target="../ink/ink148.xml"/><Relationship Id="rId83" Type="http://schemas.openxmlformats.org/officeDocument/2006/relationships/image" Target="../media/image158.png"/><Relationship Id="rId179" Type="http://schemas.openxmlformats.org/officeDocument/2006/relationships/image" Target="../media/image206.png"/><Relationship Id="rId190" Type="http://schemas.openxmlformats.org/officeDocument/2006/relationships/customXml" Target="../ink/ink212.xml"/><Relationship Id="rId204" Type="http://schemas.openxmlformats.org/officeDocument/2006/relationships/customXml" Target="../ink/ink219.xml"/><Relationship Id="rId225" Type="http://schemas.openxmlformats.org/officeDocument/2006/relationships/image" Target="../media/image229.png"/><Relationship Id="rId246" Type="http://schemas.openxmlformats.org/officeDocument/2006/relationships/customXml" Target="../ink/ink240.xml"/><Relationship Id="rId106" Type="http://schemas.openxmlformats.org/officeDocument/2006/relationships/customXml" Target="../ink/ink170.xml"/><Relationship Id="rId127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6.png"/><Relationship Id="rId18" Type="http://schemas.openxmlformats.org/officeDocument/2006/relationships/customXml" Target="../ink/ink248.xml"/><Relationship Id="rId26" Type="http://schemas.openxmlformats.org/officeDocument/2006/relationships/customXml" Target="../ink/ink252.xml"/><Relationship Id="rId3" Type="http://schemas.openxmlformats.org/officeDocument/2006/relationships/hyperlink" Target="https://twitter.com/MathType/status/1734313413981921756" TargetMode="External"/><Relationship Id="rId21" Type="http://schemas.openxmlformats.org/officeDocument/2006/relationships/image" Target="../media/image250.png"/><Relationship Id="rId7" Type="http://schemas.openxmlformats.org/officeDocument/2006/relationships/image" Target="../media/image243.png"/><Relationship Id="rId12" Type="http://schemas.openxmlformats.org/officeDocument/2006/relationships/customXml" Target="../ink/ink245.xml"/><Relationship Id="rId17" Type="http://schemas.openxmlformats.org/officeDocument/2006/relationships/image" Target="../media/image248.png"/><Relationship Id="rId25" Type="http://schemas.openxmlformats.org/officeDocument/2006/relationships/image" Target="../media/image252.png"/><Relationship Id="rId33" Type="http://schemas.openxmlformats.org/officeDocument/2006/relationships/image" Target="../media/image256.png"/><Relationship Id="rId2" Type="http://schemas.openxmlformats.org/officeDocument/2006/relationships/image" Target="../media/image241.png"/><Relationship Id="rId16" Type="http://schemas.openxmlformats.org/officeDocument/2006/relationships/customXml" Target="../ink/ink247.xml"/><Relationship Id="rId20" Type="http://schemas.openxmlformats.org/officeDocument/2006/relationships/customXml" Target="../ink/ink249.xml"/><Relationship Id="rId29" Type="http://schemas.openxmlformats.org/officeDocument/2006/relationships/image" Target="../media/image25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2.xml"/><Relationship Id="rId11" Type="http://schemas.openxmlformats.org/officeDocument/2006/relationships/image" Target="../media/image245.png"/><Relationship Id="rId24" Type="http://schemas.openxmlformats.org/officeDocument/2006/relationships/customXml" Target="../ink/ink251.xml"/><Relationship Id="rId32" Type="http://schemas.openxmlformats.org/officeDocument/2006/relationships/customXml" Target="../ink/ink255.xml"/><Relationship Id="rId5" Type="http://schemas.openxmlformats.org/officeDocument/2006/relationships/image" Target="../media/image242.png"/><Relationship Id="rId15" Type="http://schemas.openxmlformats.org/officeDocument/2006/relationships/image" Target="../media/image247.png"/><Relationship Id="rId23" Type="http://schemas.openxmlformats.org/officeDocument/2006/relationships/image" Target="../media/image251.png"/><Relationship Id="rId28" Type="http://schemas.openxmlformats.org/officeDocument/2006/relationships/customXml" Target="../ink/ink253.xml"/><Relationship Id="rId10" Type="http://schemas.openxmlformats.org/officeDocument/2006/relationships/customXml" Target="../ink/ink244.xml"/><Relationship Id="rId19" Type="http://schemas.openxmlformats.org/officeDocument/2006/relationships/image" Target="../media/image249.png"/><Relationship Id="rId31" Type="http://schemas.openxmlformats.org/officeDocument/2006/relationships/image" Target="../media/image255.png"/><Relationship Id="rId4" Type="http://schemas.openxmlformats.org/officeDocument/2006/relationships/customXml" Target="../ink/ink241.xml"/><Relationship Id="rId9" Type="http://schemas.openxmlformats.org/officeDocument/2006/relationships/image" Target="../media/image244.png"/><Relationship Id="rId14" Type="http://schemas.openxmlformats.org/officeDocument/2006/relationships/customXml" Target="../ink/ink246.xml"/><Relationship Id="rId22" Type="http://schemas.openxmlformats.org/officeDocument/2006/relationships/customXml" Target="../ink/ink250.xml"/><Relationship Id="rId27" Type="http://schemas.openxmlformats.org/officeDocument/2006/relationships/image" Target="../media/image253.png"/><Relationship Id="rId30" Type="http://schemas.openxmlformats.org/officeDocument/2006/relationships/customXml" Target="../ink/ink254.xml"/><Relationship Id="rId8" Type="http://schemas.openxmlformats.org/officeDocument/2006/relationships/customXml" Target="../ink/ink24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1.xml"/><Relationship Id="rId18" Type="http://schemas.openxmlformats.org/officeDocument/2006/relationships/image" Target="../media/image265.png"/><Relationship Id="rId26" Type="http://schemas.openxmlformats.org/officeDocument/2006/relationships/image" Target="../media/image269.png"/><Relationship Id="rId39" Type="http://schemas.openxmlformats.org/officeDocument/2006/relationships/customXml" Target="../ink/ink274.xml"/><Relationship Id="rId21" Type="http://schemas.openxmlformats.org/officeDocument/2006/relationships/customXml" Target="../ink/ink265.xml"/><Relationship Id="rId34" Type="http://schemas.openxmlformats.org/officeDocument/2006/relationships/image" Target="../media/image273.png"/><Relationship Id="rId7" Type="http://schemas.openxmlformats.org/officeDocument/2006/relationships/customXml" Target="../ink/ink258.xml"/><Relationship Id="rId12" Type="http://schemas.openxmlformats.org/officeDocument/2006/relationships/image" Target="../media/image262.png"/><Relationship Id="rId17" Type="http://schemas.openxmlformats.org/officeDocument/2006/relationships/customXml" Target="../ink/ink263.xml"/><Relationship Id="rId25" Type="http://schemas.openxmlformats.org/officeDocument/2006/relationships/customXml" Target="../ink/ink267.xml"/><Relationship Id="rId33" Type="http://schemas.openxmlformats.org/officeDocument/2006/relationships/customXml" Target="../ink/ink271.xml"/><Relationship Id="rId38" Type="http://schemas.openxmlformats.org/officeDocument/2006/relationships/image" Target="../media/image275.png"/><Relationship Id="rId2" Type="http://schemas.openxmlformats.org/officeDocument/2006/relationships/image" Target="../media/image257.jpeg"/><Relationship Id="rId16" Type="http://schemas.openxmlformats.org/officeDocument/2006/relationships/image" Target="../media/image264.png"/><Relationship Id="rId20" Type="http://schemas.openxmlformats.org/officeDocument/2006/relationships/image" Target="../media/image266.png"/><Relationship Id="rId29" Type="http://schemas.openxmlformats.org/officeDocument/2006/relationships/customXml" Target="../ink/ink2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11" Type="http://schemas.openxmlformats.org/officeDocument/2006/relationships/customXml" Target="../ink/ink260.xml"/><Relationship Id="rId24" Type="http://schemas.openxmlformats.org/officeDocument/2006/relationships/image" Target="../media/image268.png"/><Relationship Id="rId32" Type="http://schemas.openxmlformats.org/officeDocument/2006/relationships/image" Target="../media/image272.png"/><Relationship Id="rId37" Type="http://schemas.openxmlformats.org/officeDocument/2006/relationships/customXml" Target="../ink/ink273.xml"/><Relationship Id="rId40" Type="http://schemas.openxmlformats.org/officeDocument/2006/relationships/image" Target="../media/image276.png"/><Relationship Id="rId5" Type="http://schemas.openxmlformats.org/officeDocument/2006/relationships/customXml" Target="../ink/ink257.xml"/><Relationship Id="rId15" Type="http://schemas.openxmlformats.org/officeDocument/2006/relationships/customXml" Target="../ink/ink262.xml"/><Relationship Id="rId23" Type="http://schemas.openxmlformats.org/officeDocument/2006/relationships/customXml" Target="../ink/ink266.xml"/><Relationship Id="rId28" Type="http://schemas.openxmlformats.org/officeDocument/2006/relationships/image" Target="../media/image270.png"/><Relationship Id="rId36" Type="http://schemas.openxmlformats.org/officeDocument/2006/relationships/image" Target="../media/image274.png"/><Relationship Id="rId10" Type="http://schemas.openxmlformats.org/officeDocument/2006/relationships/image" Target="../media/image261.png"/><Relationship Id="rId19" Type="http://schemas.openxmlformats.org/officeDocument/2006/relationships/customXml" Target="../ink/ink264.xml"/><Relationship Id="rId31" Type="http://schemas.openxmlformats.org/officeDocument/2006/relationships/customXml" Target="../ink/ink270.xml"/><Relationship Id="rId4" Type="http://schemas.openxmlformats.org/officeDocument/2006/relationships/image" Target="../media/image258.png"/><Relationship Id="rId9" Type="http://schemas.openxmlformats.org/officeDocument/2006/relationships/customXml" Target="../ink/ink259.xml"/><Relationship Id="rId14" Type="http://schemas.openxmlformats.org/officeDocument/2006/relationships/image" Target="../media/image263.png"/><Relationship Id="rId22" Type="http://schemas.openxmlformats.org/officeDocument/2006/relationships/image" Target="../media/image267.png"/><Relationship Id="rId27" Type="http://schemas.openxmlformats.org/officeDocument/2006/relationships/customXml" Target="../ink/ink268.xml"/><Relationship Id="rId30" Type="http://schemas.openxmlformats.org/officeDocument/2006/relationships/image" Target="../media/image271.png"/><Relationship Id="rId35" Type="http://schemas.openxmlformats.org/officeDocument/2006/relationships/customXml" Target="../ink/ink272.xml"/><Relationship Id="rId8" Type="http://schemas.openxmlformats.org/officeDocument/2006/relationships/image" Target="../media/image260.png"/><Relationship Id="rId3" Type="http://schemas.openxmlformats.org/officeDocument/2006/relationships/customXml" Target="../ink/ink25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280.xml"/><Relationship Id="rId18" Type="http://schemas.openxmlformats.org/officeDocument/2006/relationships/image" Target="../media/image285.png"/><Relationship Id="rId3" Type="http://schemas.openxmlformats.org/officeDocument/2006/relationships/customXml" Target="../ink/ink275.xml"/><Relationship Id="rId7" Type="http://schemas.openxmlformats.org/officeDocument/2006/relationships/customXml" Target="../ink/ink277.xml"/><Relationship Id="rId12" Type="http://schemas.openxmlformats.org/officeDocument/2006/relationships/image" Target="../media/image282.png"/><Relationship Id="rId17" Type="http://schemas.openxmlformats.org/officeDocument/2006/relationships/customXml" Target="../ink/ink282.xml"/><Relationship Id="rId2" Type="http://schemas.openxmlformats.org/officeDocument/2006/relationships/image" Target="../media/image277.jpeg"/><Relationship Id="rId16" Type="http://schemas.openxmlformats.org/officeDocument/2006/relationships/image" Target="../media/image284.png"/><Relationship Id="rId20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11" Type="http://schemas.openxmlformats.org/officeDocument/2006/relationships/customXml" Target="../ink/ink279.xml"/><Relationship Id="rId5" Type="http://schemas.openxmlformats.org/officeDocument/2006/relationships/customXml" Target="../ink/ink276.xml"/><Relationship Id="rId15" Type="http://schemas.openxmlformats.org/officeDocument/2006/relationships/customXml" Target="../ink/ink281.xml"/><Relationship Id="rId10" Type="http://schemas.openxmlformats.org/officeDocument/2006/relationships/image" Target="../media/image281.png"/><Relationship Id="rId19" Type="http://schemas.openxmlformats.org/officeDocument/2006/relationships/customXml" Target="../ink/ink283.xml"/><Relationship Id="rId4" Type="http://schemas.openxmlformats.org/officeDocument/2006/relationships/image" Target="../media/image278.png"/><Relationship Id="rId9" Type="http://schemas.openxmlformats.org/officeDocument/2006/relationships/customXml" Target="../ink/ink278.xml"/><Relationship Id="rId14" Type="http://schemas.openxmlformats.org/officeDocument/2006/relationships/image" Target="../media/image28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6.xml"/><Relationship Id="rId21" Type="http://schemas.openxmlformats.org/officeDocument/2006/relationships/image" Target="../media/image296.png"/><Relationship Id="rId42" Type="http://schemas.openxmlformats.org/officeDocument/2006/relationships/customXml" Target="../ink/ink304.xml"/><Relationship Id="rId47" Type="http://schemas.openxmlformats.org/officeDocument/2006/relationships/image" Target="../media/image309.png"/><Relationship Id="rId63" Type="http://schemas.openxmlformats.org/officeDocument/2006/relationships/image" Target="../media/image317.png"/><Relationship Id="rId68" Type="http://schemas.openxmlformats.org/officeDocument/2006/relationships/customXml" Target="../ink/ink317.xml"/><Relationship Id="rId84" Type="http://schemas.openxmlformats.org/officeDocument/2006/relationships/customXml" Target="../ink/ink325.xml"/><Relationship Id="rId16" Type="http://schemas.openxmlformats.org/officeDocument/2006/relationships/customXml" Target="../ink/ink291.xml"/><Relationship Id="rId11" Type="http://schemas.openxmlformats.org/officeDocument/2006/relationships/image" Target="../media/image291.png"/><Relationship Id="rId32" Type="http://schemas.openxmlformats.org/officeDocument/2006/relationships/customXml" Target="../ink/ink299.xml"/><Relationship Id="rId37" Type="http://schemas.openxmlformats.org/officeDocument/2006/relationships/image" Target="../media/image304.png"/><Relationship Id="rId53" Type="http://schemas.openxmlformats.org/officeDocument/2006/relationships/image" Target="../media/image312.png"/><Relationship Id="rId58" Type="http://schemas.openxmlformats.org/officeDocument/2006/relationships/customXml" Target="../ink/ink312.xml"/><Relationship Id="rId74" Type="http://schemas.openxmlformats.org/officeDocument/2006/relationships/customXml" Target="../ink/ink320.xml"/><Relationship Id="rId79" Type="http://schemas.openxmlformats.org/officeDocument/2006/relationships/image" Target="../media/image325.png"/><Relationship Id="rId5" Type="http://schemas.openxmlformats.org/officeDocument/2006/relationships/image" Target="../media/image288.png"/><Relationship Id="rId19" Type="http://schemas.openxmlformats.org/officeDocument/2006/relationships/image" Target="../media/image295.png"/><Relationship Id="rId14" Type="http://schemas.openxmlformats.org/officeDocument/2006/relationships/customXml" Target="../ink/ink290.xml"/><Relationship Id="rId22" Type="http://schemas.openxmlformats.org/officeDocument/2006/relationships/customXml" Target="../ink/ink294.xml"/><Relationship Id="rId27" Type="http://schemas.openxmlformats.org/officeDocument/2006/relationships/image" Target="../media/image299.png"/><Relationship Id="rId30" Type="http://schemas.openxmlformats.org/officeDocument/2006/relationships/customXml" Target="../ink/ink298.xml"/><Relationship Id="rId35" Type="http://schemas.openxmlformats.org/officeDocument/2006/relationships/image" Target="../media/image303.png"/><Relationship Id="rId43" Type="http://schemas.openxmlformats.org/officeDocument/2006/relationships/image" Target="../media/image307.png"/><Relationship Id="rId48" Type="http://schemas.openxmlformats.org/officeDocument/2006/relationships/customXml" Target="../ink/ink307.xml"/><Relationship Id="rId56" Type="http://schemas.openxmlformats.org/officeDocument/2006/relationships/customXml" Target="../ink/ink311.xml"/><Relationship Id="rId64" Type="http://schemas.openxmlformats.org/officeDocument/2006/relationships/customXml" Target="../ink/ink315.xml"/><Relationship Id="rId69" Type="http://schemas.openxmlformats.org/officeDocument/2006/relationships/image" Target="../media/image320.png"/><Relationship Id="rId77" Type="http://schemas.openxmlformats.org/officeDocument/2006/relationships/image" Target="../media/image324.png"/><Relationship Id="rId8" Type="http://schemas.openxmlformats.org/officeDocument/2006/relationships/customXml" Target="../ink/ink287.xml"/><Relationship Id="rId51" Type="http://schemas.openxmlformats.org/officeDocument/2006/relationships/image" Target="../media/image311.png"/><Relationship Id="rId72" Type="http://schemas.openxmlformats.org/officeDocument/2006/relationships/customXml" Target="../ink/ink319.xml"/><Relationship Id="rId80" Type="http://schemas.openxmlformats.org/officeDocument/2006/relationships/customXml" Target="../ink/ink323.xml"/><Relationship Id="rId85" Type="http://schemas.openxmlformats.org/officeDocument/2006/relationships/image" Target="../media/image328.png"/><Relationship Id="rId3" Type="http://schemas.openxmlformats.org/officeDocument/2006/relationships/image" Target="../media/image287.png"/><Relationship Id="rId12" Type="http://schemas.openxmlformats.org/officeDocument/2006/relationships/customXml" Target="../ink/ink289.xml"/><Relationship Id="rId17" Type="http://schemas.openxmlformats.org/officeDocument/2006/relationships/image" Target="../media/image294.png"/><Relationship Id="rId25" Type="http://schemas.openxmlformats.org/officeDocument/2006/relationships/image" Target="../media/image298.png"/><Relationship Id="rId33" Type="http://schemas.openxmlformats.org/officeDocument/2006/relationships/image" Target="../media/image302.png"/><Relationship Id="rId38" Type="http://schemas.openxmlformats.org/officeDocument/2006/relationships/customXml" Target="../ink/ink302.xml"/><Relationship Id="rId46" Type="http://schemas.openxmlformats.org/officeDocument/2006/relationships/customXml" Target="../ink/ink306.xml"/><Relationship Id="rId59" Type="http://schemas.openxmlformats.org/officeDocument/2006/relationships/image" Target="../media/image315.png"/><Relationship Id="rId67" Type="http://schemas.openxmlformats.org/officeDocument/2006/relationships/image" Target="../media/image319.png"/><Relationship Id="rId20" Type="http://schemas.openxmlformats.org/officeDocument/2006/relationships/customXml" Target="../ink/ink293.xml"/><Relationship Id="rId41" Type="http://schemas.openxmlformats.org/officeDocument/2006/relationships/image" Target="../media/image306.png"/><Relationship Id="rId54" Type="http://schemas.openxmlformats.org/officeDocument/2006/relationships/customXml" Target="../ink/ink310.xml"/><Relationship Id="rId62" Type="http://schemas.openxmlformats.org/officeDocument/2006/relationships/customXml" Target="../ink/ink314.xml"/><Relationship Id="rId70" Type="http://schemas.openxmlformats.org/officeDocument/2006/relationships/customXml" Target="../ink/ink318.xml"/><Relationship Id="rId75" Type="http://schemas.openxmlformats.org/officeDocument/2006/relationships/image" Target="../media/image323.png"/><Relationship Id="rId83" Type="http://schemas.openxmlformats.org/officeDocument/2006/relationships/image" Target="../media/image3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6.xml"/><Relationship Id="rId15" Type="http://schemas.openxmlformats.org/officeDocument/2006/relationships/image" Target="../media/image293.png"/><Relationship Id="rId23" Type="http://schemas.openxmlformats.org/officeDocument/2006/relationships/image" Target="../media/image297.png"/><Relationship Id="rId28" Type="http://schemas.openxmlformats.org/officeDocument/2006/relationships/customXml" Target="../ink/ink297.xml"/><Relationship Id="rId36" Type="http://schemas.openxmlformats.org/officeDocument/2006/relationships/customXml" Target="../ink/ink301.xml"/><Relationship Id="rId49" Type="http://schemas.openxmlformats.org/officeDocument/2006/relationships/image" Target="../media/image310.png"/><Relationship Id="rId57" Type="http://schemas.openxmlformats.org/officeDocument/2006/relationships/image" Target="../media/image314.png"/><Relationship Id="rId10" Type="http://schemas.openxmlformats.org/officeDocument/2006/relationships/customXml" Target="../ink/ink288.xml"/><Relationship Id="rId31" Type="http://schemas.openxmlformats.org/officeDocument/2006/relationships/image" Target="../media/image301.png"/><Relationship Id="rId44" Type="http://schemas.openxmlformats.org/officeDocument/2006/relationships/customXml" Target="../ink/ink305.xml"/><Relationship Id="rId52" Type="http://schemas.openxmlformats.org/officeDocument/2006/relationships/customXml" Target="../ink/ink309.xml"/><Relationship Id="rId60" Type="http://schemas.openxmlformats.org/officeDocument/2006/relationships/customXml" Target="../ink/ink313.xml"/><Relationship Id="rId65" Type="http://schemas.openxmlformats.org/officeDocument/2006/relationships/image" Target="../media/image318.png"/><Relationship Id="rId73" Type="http://schemas.openxmlformats.org/officeDocument/2006/relationships/image" Target="../media/image322.png"/><Relationship Id="rId78" Type="http://schemas.openxmlformats.org/officeDocument/2006/relationships/customXml" Target="../ink/ink322.xml"/><Relationship Id="rId81" Type="http://schemas.openxmlformats.org/officeDocument/2006/relationships/image" Target="../media/image326.png"/><Relationship Id="rId86" Type="http://schemas.openxmlformats.org/officeDocument/2006/relationships/customXml" Target="../ink/ink326.xml"/><Relationship Id="rId4" Type="http://schemas.openxmlformats.org/officeDocument/2006/relationships/customXml" Target="../ink/ink285.xml"/><Relationship Id="rId9" Type="http://schemas.openxmlformats.org/officeDocument/2006/relationships/image" Target="../media/image290.png"/><Relationship Id="rId13" Type="http://schemas.openxmlformats.org/officeDocument/2006/relationships/image" Target="../media/image292.png"/><Relationship Id="rId18" Type="http://schemas.openxmlformats.org/officeDocument/2006/relationships/customXml" Target="../ink/ink292.xml"/><Relationship Id="rId39" Type="http://schemas.openxmlformats.org/officeDocument/2006/relationships/image" Target="../media/image305.png"/><Relationship Id="rId34" Type="http://schemas.openxmlformats.org/officeDocument/2006/relationships/customXml" Target="../ink/ink300.xml"/><Relationship Id="rId50" Type="http://schemas.openxmlformats.org/officeDocument/2006/relationships/customXml" Target="../ink/ink308.xml"/><Relationship Id="rId55" Type="http://schemas.openxmlformats.org/officeDocument/2006/relationships/image" Target="../media/image313.png"/><Relationship Id="rId76" Type="http://schemas.openxmlformats.org/officeDocument/2006/relationships/customXml" Target="../ink/ink321.xml"/><Relationship Id="rId7" Type="http://schemas.openxmlformats.org/officeDocument/2006/relationships/image" Target="../media/image289.png"/><Relationship Id="rId71" Type="http://schemas.openxmlformats.org/officeDocument/2006/relationships/image" Target="../media/image321.png"/><Relationship Id="rId2" Type="http://schemas.openxmlformats.org/officeDocument/2006/relationships/customXml" Target="../ink/ink284.xml"/><Relationship Id="rId29" Type="http://schemas.openxmlformats.org/officeDocument/2006/relationships/image" Target="../media/image300.png"/><Relationship Id="rId24" Type="http://schemas.openxmlformats.org/officeDocument/2006/relationships/customXml" Target="../ink/ink295.xml"/><Relationship Id="rId40" Type="http://schemas.openxmlformats.org/officeDocument/2006/relationships/customXml" Target="../ink/ink303.xml"/><Relationship Id="rId45" Type="http://schemas.openxmlformats.org/officeDocument/2006/relationships/image" Target="../media/image308.png"/><Relationship Id="rId66" Type="http://schemas.openxmlformats.org/officeDocument/2006/relationships/customXml" Target="../ink/ink316.xml"/><Relationship Id="rId87" Type="http://schemas.openxmlformats.org/officeDocument/2006/relationships/image" Target="../media/image329.png"/><Relationship Id="rId61" Type="http://schemas.openxmlformats.org/officeDocument/2006/relationships/image" Target="../media/image316.png"/><Relationship Id="rId82" Type="http://schemas.openxmlformats.org/officeDocument/2006/relationships/customXml" Target="../ink/ink32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2.png"/><Relationship Id="rId21" Type="http://schemas.openxmlformats.org/officeDocument/2006/relationships/customXml" Target="../ink/ink336.xml"/><Relationship Id="rId42" Type="http://schemas.openxmlformats.org/officeDocument/2006/relationships/image" Target="../media/image350.png"/><Relationship Id="rId47" Type="http://schemas.openxmlformats.org/officeDocument/2006/relationships/customXml" Target="../ink/ink349.xml"/><Relationship Id="rId63" Type="http://schemas.openxmlformats.org/officeDocument/2006/relationships/customXml" Target="../ink/ink357.xml"/><Relationship Id="rId68" Type="http://schemas.openxmlformats.org/officeDocument/2006/relationships/image" Target="../media/image363.png"/><Relationship Id="rId84" Type="http://schemas.openxmlformats.org/officeDocument/2006/relationships/image" Target="../media/image371.png"/><Relationship Id="rId16" Type="http://schemas.openxmlformats.org/officeDocument/2006/relationships/image" Target="../media/image337.png"/><Relationship Id="rId11" Type="http://schemas.openxmlformats.org/officeDocument/2006/relationships/customXml" Target="../ink/ink331.xml"/><Relationship Id="rId32" Type="http://schemas.openxmlformats.org/officeDocument/2006/relationships/image" Target="../media/image345.png"/><Relationship Id="rId37" Type="http://schemas.openxmlformats.org/officeDocument/2006/relationships/customXml" Target="../ink/ink344.xml"/><Relationship Id="rId53" Type="http://schemas.openxmlformats.org/officeDocument/2006/relationships/customXml" Target="../ink/ink352.xml"/><Relationship Id="rId58" Type="http://schemas.openxmlformats.org/officeDocument/2006/relationships/image" Target="../media/image358.png"/><Relationship Id="rId74" Type="http://schemas.openxmlformats.org/officeDocument/2006/relationships/image" Target="../media/image366.png"/><Relationship Id="rId79" Type="http://schemas.openxmlformats.org/officeDocument/2006/relationships/customXml" Target="../ink/ink365.xml"/><Relationship Id="rId5" Type="http://schemas.openxmlformats.org/officeDocument/2006/relationships/customXml" Target="../ink/ink328.xml"/><Relationship Id="rId19" Type="http://schemas.openxmlformats.org/officeDocument/2006/relationships/customXml" Target="../ink/ink335.xml"/><Relationship Id="rId14" Type="http://schemas.openxmlformats.org/officeDocument/2006/relationships/image" Target="../media/image336.png"/><Relationship Id="rId22" Type="http://schemas.openxmlformats.org/officeDocument/2006/relationships/image" Target="../media/image340.png"/><Relationship Id="rId27" Type="http://schemas.openxmlformats.org/officeDocument/2006/relationships/customXml" Target="../ink/ink339.xml"/><Relationship Id="rId30" Type="http://schemas.openxmlformats.org/officeDocument/2006/relationships/image" Target="../media/image344.png"/><Relationship Id="rId35" Type="http://schemas.openxmlformats.org/officeDocument/2006/relationships/customXml" Target="../ink/ink343.xml"/><Relationship Id="rId43" Type="http://schemas.openxmlformats.org/officeDocument/2006/relationships/customXml" Target="../ink/ink347.xml"/><Relationship Id="rId48" Type="http://schemas.openxmlformats.org/officeDocument/2006/relationships/image" Target="../media/image353.png"/><Relationship Id="rId56" Type="http://schemas.openxmlformats.org/officeDocument/2006/relationships/image" Target="../media/image357.png"/><Relationship Id="rId64" Type="http://schemas.openxmlformats.org/officeDocument/2006/relationships/image" Target="../media/image361.png"/><Relationship Id="rId69" Type="http://schemas.openxmlformats.org/officeDocument/2006/relationships/customXml" Target="../ink/ink360.xml"/><Relationship Id="rId77" Type="http://schemas.openxmlformats.org/officeDocument/2006/relationships/customXml" Target="../ink/ink364.xml"/><Relationship Id="rId8" Type="http://schemas.openxmlformats.org/officeDocument/2006/relationships/image" Target="../media/image333.png"/><Relationship Id="rId51" Type="http://schemas.openxmlformats.org/officeDocument/2006/relationships/customXml" Target="../ink/ink351.xml"/><Relationship Id="rId72" Type="http://schemas.openxmlformats.org/officeDocument/2006/relationships/image" Target="../media/image365.png"/><Relationship Id="rId80" Type="http://schemas.openxmlformats.org/officeDocument/2006/relationships/image" Target="../media/image369.png"/><Relationship Id="rId85" Type="http://schemas.openxmlformats.org/officeDocument/2006/relationships/customXml" Target="../ink/ink368.xml"/><Relationship Id="rId3" Type="http://schemas.openxmlformats.org/officeDocument/2006/relationships/customXml" Target="../ink/ink327.xml"/><Relationship Id="rId12" Type="http://schemas.openxmlformats.org/officeDocument/2006/relationships/image" Target="../media/image335.png"/><Relationship Id="rId17" Type="http://schemas.openxmlformats.org/officeDocument/2006/relationships/customXml" Target="../ink/ink334.xml"/><Relationship Id="rId25" Type="http://schemas.openxmlformats.org/officeDocument/2006/relationships/customXml" Target="../ink/ink338.xml"/><Relationship Id="rId33" Type="http://schemas.openxmlformats.org/officeDocument/2006/relationships/customXml" Target="../ink/ink342.xml"/><Relationship Id="rId38" Type="http://schemas.openxmlformats.org/officeDocument/2006/relationships/image" Target="../media/image348.png"/><Relationship Id="rId46" Type="http://schemas.openxmlformats.org/officeDocument/2006/relationships/image" Target="../media/image352.png"/><Relationship Id="rId59" Type="http://schemas.openxmlformats.org/officeDocument/2006/relationships/customXml" Target="../ink/ink355.xml"/><Relationship Id="rId67" Type="http://schemas.openxmlformats.org/officeDocument/2006/relationships/customXml" Target="../ink/ink359.xml"/><Relationship Id="rId20" Type="http://schemas.openxmlformats.org/officeDocument/2006/relationships/image" Target="../media/image339.png"/><Relationship Id="rId41" Type="http://schemas.openxmlformats.org/officeDocument/2006/relationships/customXml" Target="../ink/ink346.xml"/><Relationship Id="rId54" Type="http://schemas.openxmlformats.org/officeDocument/2006/relationships/image" Target="../media/image356.png"/><Relationship Id="rId62" Type="http://schemas.openxmlformats.org/officeDocument/2006/relationships/image" Target="../media/image360.png"/><Relationship Id="rId70" Type="http://schemas.openxmlformats.org/officeDocument/2006/relationships/image" Target="../media/image364.png"/><Relationship Id="rId75" Type="http://schemas.openxmlformats.org/officeDocument/2006/relationships/customXml" Target="../ink/ink363.xml"/><Relationship Id="rId83" Type="http://schemas.openxmlformats.org/officeDocument/2006/relationships/customXml" Target="../ink/ink3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15" Type="http://schemas.openxmlformats.org/officeDocument/2006/relationships/customXml" Target="../ink/ink333.xml"/><Relationship Id="rId23" Type="http://schemas.openxmlformats.org/officeDocument/2006/relationships/customXml" Target="../ink/ink337.xml"/><Relationship Id="rId28" Type="http://schemas.openxmlformats.org/officeDocument/2006/relationships/image" Target="../media/image343.png"/><Relationship Id="rId36" Type="http://schemas.openxmlformats.org/officeDocument/2006/relationships/image" Target="../media/image347.png"/><Relationship Id="rId49" Type="http://schemas.openxmlformats.org/officeDocument/2006/relationships/customXml" Target="../ink/ink350.xml"/><Relationship Id="rId57" Type="http://schemas.openxmlformats.org/officeDocument/2006/relationships/customXml" Target="../ink/ink354.xml"/><Relationship Id="rId10" Type="http://schemas.openxmlformats.org/officeDocument/2006/relationships/image" Target="../media/image334.png"/><Relationship Id="rId31" Type="http://schemas.openxmlformats.org/officeDocument/2006/relationships/customXml" Target="../ink/ink341.xml"/><Relationship Id="rId44" Type="http://schemas.openxmlformats.org/officeDocument/2006/relationships/image" Target="../media/image351.png"/><Relationship Id="rId52" Type="http://schemas.openxmlformats.org/officeDocument/2006/relationships/image" Target="../media/image355.png"/><Relationship Id="rId60" Type="http://schemas.openxmlformats.org/officeDocument/2006/relationships/image" Target="../media/image359.png"/><Relationship Id="rId65" Type="http://schemas.openxmlformats.org/officeDocument/2006/relationships/customXml" Target="../ink/ink358.xml"/><Relationship Id="rId73" Type="http://schemas.openxmlformats.org/officeDocument/2006/relationships/customXml" Target="../ink/ink362.xml"/><Relationship Id="rId78" Type="http://schemas.openxmlformats.org/officeDocument/2006/relationships/image" Target="../media/image368.png"/><Relationship Id="rId81" Type="http://schemas.openxmlformats.org/officeDocument/2006/relationships/customXml" Target="../ink/ink366.xml"/><Relationship Id="rId86" Type="http://schemas.openxmlformats.org/officeDocument/2006/relationships/image" Target="../media/image372.png"/><Relationship Id="rId4" Type="http://schemas.openxmlformats.org/officeDocument/2006/relationships/image" Target="../media/image331.png"/><Relationship Id="rId9" Type="http://schemas.openxmlformats.org/officeDocument/2006/relationships/customXml" Target="../ink/ink330.xml"/><Relationship Id="rId13" Type="http://schemas.openxmlformats.org/officeDocument/2006/relationships/customXml" Target="../ink/ink332.xml"/><Relationship Id="rId18" Type="http://schemas.openxmlformats.org/officeDocument/2006/relationships/image" Target="../media/image338.png"/><Relationship Id="rId39" Type="http://schemas.openxmlformats.org/officeDocument/2006/relationships/customXml" Target="../ink/ink345.xml"/><Relationship Id="rId34" Type="http://schemas.openxmlformats.org/officeDocument/2006/relationships/image" Target="../media/image346.png"/><Relationship Id="rId50" Type="http://schemas.openxmlformats.org/officeDocument/2006/relationships/image" Target="../media/image354.png"/><Relationship Id="rId55" Type="http://schemas.openxmlformats.org/officeDocument/2006/relationships/customXml" Target="../ink/ink353.xml"/><Relationship Id="rId76" Type="http://schemas.openxmlformats.org/officeDocument/2006/relationships/image" Target="../media/image367.png"/><Relationship Id="rId7" Type="http://schemas.openxmlformats.org/officeDocument/2006/relationships/customXml" Target="../ink/ink329.xml"/><Relationship Id="rId71" Type="http://schemas.openxmlformats.org/officeDocument/2006/relationships/customXml" Target="../ink/ink361.xml"/><Relationship Id="rId2" Type="http://schemas.openxmlformats.org/officeDocument/2006/relationships/image" Target="../media/image330.png"/><Relationship Id="rId29" Type="http://schemas.openxmlformats.org/officeDocument/2006/relationships/customXml" Target="../ink/ink340.xml"/><Relationship Id="rId24" Type="http://schemas.openxmlformats.org/officeDocument/2006/relationships/image" Target="../media/image341.png"/><Relationship Id="rId40" Type="http://schemas.openxmlformats.org/officeDocument/2006/relationships/image" Target="../media/image349.png"/><Relationship Id="rId45" Type="http://schemas.openxmlformats.org/officeDocument/2006/relationships/customXml" Target="../ink/ink348.xml"/><Relationship Id="rId66" Type="http://schemas.openxmlformats.org/officeDocument/2006/relationships/image" Target="../media/image362.png"/><Relationship Id="rId61" Type="http://schemas.openxmlformats.org/officeDocument/2006/relationships/customXml" Target="../ink/ink356.xml"/><Relationship Id="rId82" Type="http://schemas.openxmlformats.org/officeDocument/2006/relationships/image" Target="../media/image37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21" Type="http://schemas.openxmlformats.org/officeDocument/2006/relationships/image" Target="../media/image382.png"/><Relationship Id="rId42" Type="http://schemas.openxmlformats.org/officeDocument/2006/relationships/customXml" Target="../ink/ink389.xml"/><Relationship Id="rId63" Type="http://schemas.openxmlformats.org/officeDocument/2006/relationships/image" Target="../media/image403.png"/><Relationship Id="rId84" Type="http://schemas.openxmlformats.org/officeDocument/2006/relationships/customXml" Target="../ink/ink410.xml"/><Relationship Id="rId138" Type="http://schemas.openxmlformats.org/officeDocument/2006/relationships/customXml" Target="../ink/ink437.xml"/><Relationship Id="rId159" Type="http://schemas.openxmlformats.org/officeDocument/2006/relationships/image" Target="../media/image451.png"/><Relationship Id="rId170" Type="http://schemas.openxmlformats.org/officeDocument/2006/relationships/customXml" Target="../ink/ink453.xml"/><Relationship Id="rId107" Type="http://schemas.openxmlformats.org/officeDocument/2006/relationships/image" Target="../media/image425.png"/><Relationship Id="rId11" Type="http://schemas.openxmlformats.org/officeDocument/2006/relationships/image" Target="../media/image377.png"/><Relationship Id="rId32" Type="http://schemas.openxmlformats.org/officeDocument/2006/relationships/customXml" Target="../ink/ink384.xml"/><Relationship Id="rId53" Type="http://schemas.openxmlformats.org/officeDocument/2006/relationships/image" Target="../media/image398.png"/><Relationship Id="rId74" Type="http://schemas.openxmlformats.org/officeDocument/2006/relationships/customXml" Target="../ink/ink405.xml"/><Relationship Id="rId128" Type="http://schemas.openxmlformats.org/officeDocument/2006/relationships/customXml" Target="../ink/ink432.xml"/><Relationship Id="rId149" Type="http://schemas.openxmlformats.org/officeDocument/2006/relationships/image" Target="../media/image446.png"/><Relationship Id="rId5" Type="http://schemas.openxmlformats.org/officeDocument/2006/relationships/image" Target="../media/image374.png"/><Relationship Id="rId95" Type="http://schemas.openxmlformats.org/officeDocument/2006/relationships/image" Target="../media/image419.png"/><Relationship Id="rId160" Type="http://schemas.openxmlformats.org/officeDocument/2006/relationships/customXml" Target="../ink/ink448.xml"/><Relationship Id="rId181" Type="http://schemas.openxmlformats.org/officeDocument/2006/relationships/image" Target="../media/image462.png"/><Relationship Id="rId22" Type="http://schemas.openxmlformats.org/officeDocument/2006/relationships/customXml" Target="../ink/ink379.xml"/><Relationship Id="rId43" Type="http://schemas.openxmlformats.org/officeDocument/2006/relationships/image" Target="../media/image393.png"/><Relationship Id="rId64" Type="http://schemas.openxmlformats.org/officeDocument/2006/relationships/customXml" Target="../ink/ink400.xml"/><Relationship Id="rId118" Type="http://schemas.openxmlformats.org/officeDocument/2006/relationships/customXml" Target="../ink/ink427.xml"/><Relationship Id="rId139" Type="http://schemas.openxmlformats.org/officeDocument/2006/relationships/image" Target="../media/image441.png"/><Relationship Id="rId85" Type="http://schemas.openxmlformats.org/officeDocument/2006/relationships/image" Target="../media/image414.png"/><Relationship Id="rId150" Type="http://schemas.openxmlformats.org/officeDocument/2006/relationships/customXml" Target="../ink/ink443.xml"/><Relationship Id="rId171" Type="http://schemas.openxmlformats.org/officeDocument/2006/relationships/image" Target="../media/image457.png"/><Relationship Id="rId12" Type="http://schemas.openxmlformats.org/officeDocument/2006/relationships/customXml" Target="../ink/ink374.xml"/><Relationship Id="rId33" Type="http://schemas.openxmlformats.org/officeDocument/2006/relationships/image" Target="../media/image388.png"/><Relationship Id="rId108" Type="http://schemas.openxmlformats.org/officeDocument/2006/relationships/customXml" Target="../ink/ink422.xml"/><Relationship Id="rId129" Type="http://schemas.openxmlformats.org/officeDocument/2006/relationships/image" Target="../media/image436.png"/><Relationship Id="rId54" Type="http://schemas.openxmlformats.org/officeDocument/2006/relationships/customXml" Target="../ink/ink395.xml"/><Relationship Id="rId75" Type="http://schemas.openxmlformats.org/officeDocument/2006/relationships/image" Target="../media/image409.png"/><Relationship Id="rId96" Type="http://schemas.openxmlformats.org/officeDocument/2006/relationships/customXml" Target="../ink/ink416.xml"/><Relationship Id="rId140" Type="http://schemas.openxmlformats.org/officeDocument/2006/relationships/customXml" Target="../ink/ink438.xml"/><Relationship Id="rId161" Type="http://schemas.openxmlformats.org/officeDocument/2006/relationships/image" Target="../media/image452.png"/><Relationship Id="rId182" Type="http://schemas.openxmlformats.org/officeDocument/2006/relationships/customXml" Target="../ink/ink459.xml"/><Relationship Id="rId6" Type="http://schemas.openxmlformats.org/officeDocument/2006/relationships/customXml" Target="../ink/ink371.xml"/><Relationship Id="rId23" Type="http://schemas.openxmlformats.org/officeDocument/2006/relationships/image" Target="../media/image383.png"/><Relationship Id="rId119" Type="http://schemas.openxmlformats.org/officeDocument/2006/relationships/image" Target="../media/image431.png"/><Relationship Id="rId44" Type="http://schemas.openxmlformats.org/officeDocument/2006/relationships/customXml" Target="../ink/ink390.xml"/><Relationship Id="rId65" Type="http://schemas.openxmlformats.org/officeDocument/2006/relationships/image" Target="../media/image404.png"/><Relationship Id="rId86" Type="http://schemas.openxmlformats.org/officeDocument/2006/relationships/customXml" Target="../ink/ink411.xml"/><Relationship Id="rId130" Type="http://schemas.openxmlformats.org/officeDocument/2006/relationships/customXml" Target="../ink/ink433.xml"/><Relationship Id="rId151" Type="http://schemas.openxmlformats.org/officeDocument/2006/relationships/image" Target="../media/image447.png"/><Relationship Id="rId172" Type="http://schemas.openxmlformats.org/officeDocument/2006/relationships/customXml" Target="../ink/ink454.xml"/><Relationship Id="rId13" Type="http://schemas.openxmlformats.org/officeDocument/2006/relationships/image" Target="../media/image378.png"/><Relationship Id="rId18" Type="http://schemas.openxmlformats.org/officeDocument/2006/relationships/customXml" Target="../ink/ink377.xml"/><Relationship Id="rId39" Type="http://schemas.openxmlformats.org/officeDocument/2006/relationships/image" Target="../media/image391.png"/><Relationship Id="rId109" Type="http://schemas.openxmlformats.org/officeDocument/2006/relationships/image" Target="../media/image426.png"/><Relationship Id="rId34" Type="http://schemas.openxmlformats.org/officeDocument/2006/relationships/customXml" Target="../ink/ink385.xml"/><Relationship Id="rId50" Type="http://schemas.openxmlformats.org/officeDocument/2006/relationships/customXml" Target="../ink/ink393.xml"/><Relationship Id="rId55" Type="http://schemas.openxmlformats.org/officeDocument/2006/relationships/image" Target="../media/image399.png"/><Relationship Id="rId76" Type="http://schemas.openxmlformats.org/officeDocument/2006/relationships/customXml" Target="../ink/ink406.xml"/><Relationship Id="rId97" Type="http://schemas.openxmlformats.org/officeDocument/2006/relationships/image" Target="../media/image420.png"/><Relationship Id="rId104" Type="http://schemas.openxmlformats.org/officeDocument/2006/relationships/customXml" Target="../ink/ink420.xml"/><Relationship Id="rId120" Type="http://schemas.openxmlformats.org/officeDocument/2006/relationships/customXml" Target="../ink/ink428.xml"/><Relationship Id="rId125" Type="http://schemas.openxmlformats.org/officeDocument/2006/relationships/image" Target="../media/image434.png"/><Relationship Id="rId141" Type="http://schemas.openxmlformats.org/officeDocument/2006/relationships/image" Target="../media/image442.png"/><Relationship Id="rId146" Type="http://schemas.openxmlformats.org/officeDocument/2006/relationships/customXml" Target="../ink/ink441.xml"/><Relationship Id="rId167" Type="http://schemas.openxmlformats.org/officeDocument/2006/relationships/image" Target="../media/image455.png"/><Relationship Id="rId188" Type="http://schemas.openxmlformats.org/officeDocument/2006/relationships/customXml" Target="../ink/ink462.xml"/><Relationship Id="rId7" Type="http://schemas.openxmlformats.org/officeDocument/2006/relationships/image" Target="../media/image375.png"/><Relationship Id="rId71" Type="http://schemas.openxmlformats.org/officeDocument/2006/relationships/image" Target="../media/image407.png"/><Relationship Id="rId92" Type="http://schemas.openxmlformats.org/officeDocument/2006/relationships/customXml" Target="../ink/ink414.xml"/><Relationship Id="rId162" Type="http://schemas.openxmlformats.org/officeDocument/2006/relationships/customXml" Target="../ink/ink449.xml"/><Relationship Id="rId183" Type="http://schemas.openxmlformats.org/officeDocument/2006/relationships/image" Target="../media/image463.png"/><Relationship Id="rId2" Type="http://schemas.openxmlformats.org/officeDocument/2006/relationships/customXml" Target="../ink/ink369.xml"/><Relationship Id="rId29" Type="http://schemas.openxmlformats.org/officeDocument/2006/relationships/image" Target="../media/image386.png"/><Relationship Id="rId24" Type="http://schemas.openxmlformats.org/officeDocument/2006/relationships/customXml" Target="../ink/ink380.xml"/><Relationship Id="rId40" Type="http://schemas.openxmlformats.org/officeDocument/2006/relationships/customXml" Target="../ink/ink388.xml"/><Relationship Id="rId45" Type="http://schemas.openxmlformats.org/officeDocument/2006/relationships/image" Target="../media/image394.png"/><Relationship Id="rId66" Type="http://schemas.openxmlformats.org/officeDocument/2006/relationships/customXml" Target="../ink/ink401.xml"/><Relationship Id="rId87" Type="http://schemas.openxmlformats.org/officeDocument/2006/relationships/image" Target="../media/image415.png"/><Relationship Id="rId110" Type="http://schemas.openxmlformats.org/officeDocument/2006/relationships/customXml" Target="../ink/ink423.xml"/><Relationship Id="rId115" Type="http://schemas.openxmlformats.org/officeDocument/2006/relationships/image" Target="../media/image429.png"/><Relationship Id="rId131" Type="http://schemas.openxmlformats.org/officeDocument/2006/relationships/image" Target="../media/image437.png"/><Relationship Id="rId136" Type="http://schemas.openxmlformats.org/officeDocument/2006/relationships/customXml" Target="../ink/ink436.xml"/><Relationship Id="rId157" Type="http://schemas.openxmlformats.org/officeDocument/2006/relationships/image" Target="../media/image450.png"/><Relationship Id="rId178" Type="http://schemas.openxmlformats.org/officeDocument/2006/relationships/customXml" Target="../ink/ink457.xml"/><Relationship Id="rId61" Type="http://schemas.openxmlformats.org/officeDocument/2006/relationships/image" Target="../media/image402.png"/><Relationship Id="rId82" Type="http://schemas.openxmlformats.org/officeDocument/2006/relationships/customXml" Target="../ink/ink409.xml"/><Relationship Id="rId152" Type="http://schemas.openxmlformats.org/officeDocument/2006/relationships/customXml" Target="../ink/ink444.xml"/><Relationship Id="rId173" Type="http://schemas.openxmlformats.org/officeDocument/2006/relationships/image" Target="../media/image458.png"/><Relationship Id="rId19" Type="http://schemas.openxmlformats.org/officeDocument/2006/relationships/image" Target="../media/image381.png"/><Relationship Id="rId14" Type="http://schemas.openxmlformats.org/officeDocument/2006/relationships/customXml" Target="../ink/ink375.xml"/><Relationship Id="rId30" Type="http://schemas.openxmlformats.org/officeDocument/2006/relationships/customXml" Target="../ink/ink383.xml"/><Relationship Id="rId35" Type="http://schemas.openxmlformats.org/officeDocument/2006/relationships/image" Target="../media/image389.png"/><Relationship Id="rId56" Type="http://schemas.openxmlformats.org/officeDocument/2006/relationships/customXml" Target="../ink/ink396.xml"/><Relationship Id="rId77" Type="http://schemas.openxmlformats.org/officeDocument/2006/relationships/image" Target="../media/image410.png"/><Relationship Id="rId100" Type="http://schemas.openxmlformats.org/officeDocument/2006/relationships/customXml" Target="../ink/ink418.xml"/><Relationship Id="rId105" Type="http://schemas.openxmlformats.org/officeDocument/2006/relationships/image" Target="../media/image424.png"/><Relationship Id="rId126" Type="http://schemas.openxmlformats.org/officeDocument/2006/relationships/customXml" Target="../ink/ink431.xml"/><Relationship Id="rId147" Type="http://schemas.openxmlformats.org/officeDocument/2006/relationships/image" Target="../media/image445.png"/><Relationship Id="rId168" Type="http://schemas.openxmlformats.org/officeDocument/2006/relationships/customXml" Target="../ink/ink452.xml"/><Relationship Id="rId8" Type="http://schemas.openxmlformats.org/officeDocument/2006/relationships/customXml" Target="../ink/ink372.xml"/><Relationship Id="rId51" Type="http://schemas.openxmlformats.org/officeDocument/2006/relationships/image" Target="../media/image397.png"/><Relationship Id="rId72" Type="http://schemas.openxmlformats.org/officeDocument/2006/relationships/customXml" Target="../ink/ink404.xml"/><Relationship Id="rId93" Type="http://schemas.openxmlformats.org/officeDocument/2006/relationships/image" Target="../media/image418.png"/><Relationship Id="rId98" Type="http://schemas.openxmlformats.org/officeDocument/2006/relationships/customXml" Target="../ink/ink417.xml"/><Relationship Id="rId121" Type="http://schemas.openxmlformats.org/officeDocument/2006/relationships/image" Target="../media/image432.png"/><Relationship Id="rId142" Type="http://schemas.openxmlformats.org/officeDocument/2006/relationships/customXml" Target="../ink/ink439.xml"/><Relationship Id="rId163" Type="http://schemas.openxmlformats.org/officeDocument/2006/relationships/image" Target="../media/image453.png"/><Relationship Id="rId184" Type="http://schemas.openxmlformats.org/officeDocument/2006/relationships/customXml" Target="../ink/ink460.xml"/><Relationship Id="rId189" Type="http://schemas.openxmlformats.org/officeDocument/2006/relationships/image" Target="../media/image466.png"/><Relationship Id="rId3" Type="http://schemas.openxmlformats.org/officeDocument/2006/relationships/image" Target="../media/image373.png"/><Relationship Id="rId25" Type="http://schemas.openxmlformats.org/officeDocument/2006/relationships/image" Target="../media/image384.png"/><Relationship Id="rId46" Type="http://schemas.openxmlformats.org/officeDocument/2006/relationships/customXml" Target="../ink/ink391.xml"/><Relationship Id="rId67" Type="http://schemas.openxmlformats.org/officeDocument/2006/relationships/image" Target="../media/image405.png"/><Relationship Id="rId116" Type="http://schemas.openxmlformats.org/officeDocument/2006/relationships/customXml" Target="../ink/ink426.xml"/><Relationship Id="rId137" Type="http://schemas.openxmlformats.org/officeDocument/2006/relationships/image" Target="../media/image440.png"/><Relationship Id="rId158" Type="http://schemas.openxmlformats.org/officeDocument/2006/relationships/customXml" Target="../ink/ink447.xml"/><Relationship Id="rId20" Type="http://schemas.openxmlformats.org/officeDocument/2006/relationships/customXml" Target="../ink/ink378.xml"/><Relationship Id="rId41" Type="http://schemas.openxmlformats.org/officeDocument/2006/relationships/image" Target="../media/image392.png"/><Relationship Id="rId62" Type="http://schemas.openxmlformats.org/officeDocument/2006/relationships/customXml" Target="../ink/ink399.xml"/><Relationship Id="rId83" Type="http://schemas.openxmlformats.org/officeDocument/2006/relationships/image" Target="../media/image413.png"/><Relationship Id="rId88" Type="http://schemas.openxmlformats.org/officeDocument/2006/relationships/customXml" Target="../ink/ink412.xml"/><Relationship Id="rId111" Type="http://schemas.openxmlformats.org/officeDocument/2006/relationships/image" Target="../media/image427.png"/><Relationship Id="rId132" Type="http://schemas.openxmlformats.org/officeDocument/2006/relationships/customXml" Target="../ink/ink434.xml"/><Relationship Id="rId153" Type="http://schemas.openxmlformats.org/officeDocument/2006/relationships/image" Target="../media/image448.png"/><Relationship Id="rId174" Type="http://schemas.openxmlformats.org/officeDocument/2006/relationships/customXml" Target="../ink/ink455.xml"/><Relationship Id="rId179" Type="http://schemas.openxmlformats.org/officeDocument/2006/relationships/image" Target="../media/image461.png"/><Relationship Id="rId15" Type="http://schemas.openxmlformats.org/officeDocument/2006/relationships/image" Target="../media/image379.png"/><Relationship Id="rId36" Type="http://schemas.openxmlformats.org/officeDocument/2006/relationships/customXml" Target="../ink/ink386.xml"/><Relationship Id="rId57" Type="http://schemas.openxmlformats.org/officeDocument/2006/relationships/image" Target="../media/image400.png"/><Relationship Id="rId106" Type="http://schemas.openxmlformats.org/officeDocument/2006/relationships/customXml" Target="../ink/ink421.xml"/><Relationship Id="rId127" Type="http://schemas.openxmlformats.org/officeDocument/2006/relationships/image" Target="../media/image435.png"/><Relationship Id="rId10" Type="http://schemas.openxmlformats.org/officeDocument/2006/relationships/customXml" Target="../ink/ink373.xml"/><Relationship Id="rId31" Type="http://schemas.openxmlformats.org/officeDocument/2006/relationships/image" Target="../media/image387.png"/><Relationship Id="rId52" Type="http://schemas.openxmlformats.org/officeDocument/2006/relationships/customXml" Target="../ink/ink394.xml"/><Relationship Id="rId73" Type="http://schemas.openxmlformats.org/officeDocument/2006/relationships/image" Target="../media/image408.png"/><Relationship Id="rId78" Type="http://schemas.openxmlformats.org/officeDocument/2006/relationships/customXml" Target="../ink/ink407.xml"/><Relationship Id="rId94" Type="http://schemas.openxmlformats.org/officeDocument/2006/relationships/customXml" Target="../ink/ink415.xml"/><Relationship Id="rId99" Type="http://schemas.openxmlformats.org/officeDocument/2006/relationships/image" Target="../media/image421.png"/><Relationship Id="rId101" Type="http://schemas.openxmlformats.org/officeDocument/2006/relationships/image" Target="../media/image422.png"/><Relationship Id="rId122" Type="http://schemas.openxmlformats.org/officeDocument/2006/relationships/customXml" Target="../ink/ink429.xml"/><Relationship Id="rId143" Type="http://schemas.openxmlformats.org/officeDocument/2006/relationships/image" Target="../media/image443.png"/><Relationship Id="rId148" Type="http://schemas.openxmlformats.org/officeDocument/2006/relationships/customXml" Target="../ink/ink442.xml"/><Relationship Id="rId164" Type="http://schemas.openxmlformats.org/officeDocument/2006/relationships/customXml" Target="../ink/ink450.xml"/><Relationship Id="rId169" Type="http://schemas.openxmlformats.org/officeDocument/2006/relationships/image" Target="../media/image456.png"/><Relationship Id="rId185" Type="http://schemas.openxmlformats.org/officeDocument/2006/relationships/image" Target="../media/image464.png"/><Relationship Id="rId4" Type="http://schemas.openxmlformats.org/officeDocument/2006/relationships/customXml" Target="../ink/ink370.xml"/><Relationship Id="rId9" Type="http://schemas.openxmlformats.org/officeDocument/2006/relationships/image" Target="../media/image376.png"/><Relationship Id="rId180" Type="http://schemas.openxmlformats.org/officeDocument/2006/relationships/customXml" Target="../ink/ink458.xml"/><Relationship Id="rId26" Type="http://schemas.openxmlformats.org/officeDocument/2006/relationships/customXml" Target="../ink/ink381.xml"/><Relationship Id="rId47" Type="http://schemas.openxmlformats.org/officeDocument/2006/relationships/image" Target="../media/image395.png"/><Relationship Id="rId68" Type="http://schemas.openxmlformats.org/officeDocument/2006/relationships/customXml" Target="../ink/ink402.xml"/><Relationship Id="rId89" Type="http://schemas.openxmlformats.org/officeDocument/2006/relationships/image" Target="../media/image416.png"/><Relationship Id="rId112" Type="http://schemas.openxmlformats.org/officeDocument/2006/relationships/customXml" Target="../ink/ink424.xml"/><Relationship Id="rId133" Type="http://schemas.openxmlformats.org/officeDocument/2006/relationships/image" Target="../media/image438.png"/><Relationship Id="rId154" Type="http://schemas.openxmlformats.org/officeDocument/2006/relationships/customXml" Target="../ink/ink445.xml"/><Relationship Id="rId175" Type="http://schemas.openxmlformats.org/officeDocument/2006/relationships/image" Target="../media/image459.png"/><Relationship Id="rId16" Type="http://schemas.openxmlformats.org/officeDocument/2006/relationships/customXml" Target="../ink/ink376.xml"/><Relationship Id="rId37" Type="http://schemas.openxmlformats.org/officeDocument/2006/relationships/image" Target="../media/image390.png"/><Relationship Id="rId58" Type="http://schemas.openxmlformats.org/officeDocument/2006/relationships/customXml" Target="../ink/ink397.xml"/><Relationship Id="rId79" Type="http://schemas.openxmlformats.org/officeDocument/2006/relationships/image" Target="../media/image411.png"/><Relationship Id="rId102" Type="http://schemas.openxmlformats.org/officeDocument/2006/relationships/customXml" Target="../ink/ink419.xml"/><Relationship Id="rId123" Type="http://schemas.openxmlformats.org/officeDocument/2006/relationships/image" Target="../media/image433.png"/><Relationship Id="rId144" Type="http://schemas.openxmlformats.org/officeDocument/2006/relationships/customXml" Target="../ink/ink440.xml"/><Relationship Id="rId90" Type="http://schemas.openxmlformats.org/officeDocument/2006/relationships/customXml" Target="../ink/ink413.xml"/><Relationship Id="rId165" Type="http://schemas.openxmlformats.org/officeDocument/2006/relationships/image" Target="../media/image454.png"/><Relationship Id="rId186" Type="http://schemas.openxmlformats.org/officeDocument/2006/relationships/customXml" Target="../ink/ink461.xml"/><Relationship Id="rId27" Type="http://schemas.openxmlformats.org/officeDocument/2006/relationships/image" Target="../media/image385.png"/><Relationship Id="rId48" Type="http://schemas.openxmlformats.org/officeDocument/2006/relationships/customXml" Target="../ink/ink392.xml"/><Relationship Id="rId69" Type="http://schemas.openxmlformats.org/officeDocument/2006/relationships/image" Target="../media/image406.png"/><Relationship Id="rId113" Type="http://schemas.openxmlformats.org/officeDocument/2006/relationships/image" Target="../media/image428.png"/><Relationship Id="rId134" Type="http://schemas.openxmlformats.org/officeDocument/2006/relationships/customXml" Target="../ink/ink435.xml"/><Relationship Id="rId80" Type="http://schemas.openxmlformats.org/officeDocument/2006/relationships/customXml" Target="../ink/ink408.xml"/><Relationship Id="rId155" Type="http://schemas.openxmlformats.org/officeDocument/2006/relationships/image" Target="../media/image449.png"/><Relationship Id="rId176" Type="http://schemas.openxmlformats.org/officeDocument/2006/relationships/customXml" Target="../ink/ink456.xml"/><Relationship Id="rId17" Type="http://schemas.openxmlformats.org/officeDocument/2006/relationships/image" Target="../media/image380.png"/><Relationship Id="rId38" Type="http://schemas.openxmlformats.org/officeDocument/2006/relationships/customXml" Target="../ink/ink387.xml"/><Relationship Id="rId59" Type="http://schemas.openxmlformats.org/officeDocument/2006/relationships/image" Target="../media/image401.png"/><Relationship Id="rId103" Type="http://schemas.openxmlformats.org/officeDocument/2006/relationships/image" Target="../media/image423.png"/><Relationship Id="rId124" Type="http://schemas.openxmlformats.org/officeDocument/2006/relationships/customXml" Target="../ink/ink430.xml"/><Relationship Id="rId70" Type="http://schemas.openxmlformats.org/officeDocument/2006/relationships/customXml" Target="../ink/ink403.xml"/><Relationship Id="rId91" Type="http://schemas.openxmlformats.org/officeDocument/2006/relationships/image" Target="../media/image417.png"/><Relationship Id="rId145" Type="http://schemas.openxmlformats.org/officeDocument/2006/relationships/image" Target="../media/image444.png"/><Relationship Id="rId166" Type="http://schemas.openxmlformats.org/officeDocument/2006/relationships/customXml" Target="../ink/ink451.xml"/><Relationship Id="rId187" Type="http://schemas.openxmlformats.org/officeDocument/2006/relationships/image" Target="../media/image465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82.xml"/><Relationship Id="rId49" Type="http://schemas.openxmlformats.org/officeDocument/2006/relationships/image" Target="../media/image396.png"/><Relationship Id="rId114" Type="http://schemas.openxmlformats.org/officeDocument/2006/relationships/customXml" Target="../ink/ink425.xml"/><Relationship Id="rId60" Type="http://schemas.openxmlformats.org/officeDocument/2006/relationships/customXml" Target="../ink/ink398.xml"/><Relationship Id="rId81" Type="http://schemas.openxmlformats.org/officeDocument/2006/relationships/image" Target="../media/image412.png"/><Relationship Id="rId135" Type="http://schemas.openxmlformats.org/officeDocument/2006/relationships/image" Target="../media/image439.png"/><Relationship Id="rId156" Type="http://schemas.openxmlformats.org/officeDocument/2006/relationships/customXml" Target="../ink/ink446.xml"/><Relationship Id="rId177" Type="http://schemas.openxmlformats.org/officeDocument/2006/relationships/image" Target="../media/image460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5.xml"/><Relationship Id="rId21" Type="http://schemas.openxmlformats.org/officeDocument/2006/relationships/image" Target="../media/image476.png"/><Relationship Id="rId42" Type="http://schemas.openxmlformats.org/officeDocument/2006/relationships/customXml" Target="../ink/ink483.xml"/><Relationship Id="rId47" Type="http://schemas.openxmlformats.org/officeDocument/2006/relationships/image" Target="../media/image489.png"/><Relationship Id="rId63" Type="http://schemas.openxmlformats.org/officeDocument/2006/relationships/image" Target="../media/image497.png"/><Relationship Id="rId68" Type="http://schemas.openxmlformats.org/officeDocument/2006/relationships/customXml" Target="../ink/ink496.xml"/><Relationship Id="rId16" Type="http://schemas.openxmlformats.org/officeDocument/2006/relationships/customXml" Target="../ink/ink470.xml"/><Relationship Id="rId11" Type="http://schemas.openxmlformats.org/officeDocument/2006/relationships/image" Target="../media/image471.png"/><Relationship Id="rId24" Type="http://schemas.openxmlformats.org/officeDocument/2006/relationships/customXml" Target="../ink/ink474.xml"/><Relationship Id="rId32" Type="http://schemas.openxmlformats.org/officeDocument/2006/relationships/customXml" Target="../ink/ink478.xml"/><Relationship Id="rId37" Type="http://schemas.openxmlformats.org/officeDocument/2006/relationships/image" Target="../media/image484.png"/><Relationship Id="rId40" Type="http://schemas.openxmlformats.org/officeDocument/2006/relationships/customXml" Target="../ink/ink482.xml"/><Relationship Id="rId45" Type="http://schemas.openxmlformats.org/officeDocument/2006/relationships/image" Target="../media/image488.png"/><Relationship Id="rId53" Type="http://schemas.openxmlformats.org/officeDocument/2006/relationships/image" Target="../media/image492.png"/><Relationship Id="rId58" Type="http://schemas.openxmlformats.org/officeDocument/2006/relationships/customXml" Target="../ink/ink491.xml"/><Relationship Id="rId66" Type="http://schemas.openxmlformats.org/officeDocument/2006/relationships/customXml" Target="../ink/ink495.xml"/><Relationship Id="rId74" Type="http://schemas.openxmlformats.org/officeDocument/2006/relationships/customXml" Target="../ink/ink499.xml"/><Relationship Id="rId5" Type="http://schemas.openxmlformats.org/officeDocument/2006/relationships/image" Target="../media/image468.png"/><Relationship Id="rId61" Type="http://schemas.openxmlformats.org/officeDocument/2006/relationships/image" Target="../media/image496.png"/><Relationship Id="rId19" Type="http://schemas.openxmlformats.org/officeDocument/2006/relationships/image" Target="../media/image475.png"/><Relationship Id="rId14" Type="http://schemas.openxmlformats.org/officeDocument/2006/relationships/customXml" Target="../ink/ink469.xml"/><Relationship Id="rId22" Type="http://schemas.openxmlformats.org/officeDocument/2006/relationships/customXml" Target="../ink/ink473.xml"/><Relationship Id="rId27" Type="http://schemas.openxmlformats.org/officeDocument/2006/relationships/image" Target="../media/image479.png"/><Relationship Id="rId30" Type="http://schemas.openxmlformats.org/officeDocument/2006/relationships/customXml" Target="../ink/ink477.xml"/><Relationship Id="rId35" Type="http://schemas.openxmlformats.org/officeDocument/2006/relationships/image" Target="../media/image483.png"/><Relationship Id="rId43" Type="http://schemas.openxmlformats.org/officeDocument/2006/relationships/image" Target="../media/image487.png"/><Relationship Id="rId48" Type="http://schemas.openxmlformats.org/officeDocument/2006/relationships/customXml" Target="../ink/ink486.xml"/><Relationship Id="rId56" Type="http://schemas.openxmlformats.org/officeDocument/2006/relationships/customXml" Target="../ink/ink490.xml"/><Relationship Id="rId64" Type="http://schemas.openxmlformats.org/officeDocument/2006/relationships/customXml" Target="../ink/ink494.xml"/><Relationship Id="rId69" Type="http://schemas.openxmlformats.org/officeDocument/2006/relationships/image" Target="../media/image500.png"/><Relationship Id="rId77" Type="http://schemas.openxmlformats.org/officeDocument/2006/relationships/image" Target="../media/image504.png"/><Relationship Id="rId8" Type="http://schemas.openxmlformats.org/officeDocument/2006/relationships/customXml" Target="../ink/ink466.xml"/><Relationship Id="rId51" Type="http://schemas.openxmlformats.org/officeDocument/2006/relationships/image" Target="../media/image491.png"/><Relationship Id="rId72" Type="http://schemas.openxmlformats.org/officeDocument/2006/relationships/customXml" Target="../ink/ink498.xml"/><Relationship Id="rId3" Type="http://schemas.openxmlformats.org/officeDocument/2006/relationships/image" Target="../media/image467.png"/><Relationship Id="rId12" Type="http://schemas.openxmlformats.org/officeDocument/2006/relationships/customXml" Target="../ink/ink468.xml"/><Relationship Id="rId17" Type="http://schemas.openxmlformats.org/officeDocument/2006/relationships/image" Target="../media/image474.png"/><Relationship Id="rId25" Type="http://schemas.openxmlformats.org/officeDocument/2006/relationships/image" Target="../media/image478.png"/><Relationship Id="rId33" Type="http://schemas.openxmlformats.org/officeDocument/2006/relationships/image" Target="../media/image482.png"/><Relationship Id="rId38" Type="http://schemas.openxmlformats.org/officeDocument/2006/relationships/customXml" Target="../ink/ink481.xml"/><Relationship Id="rId46" Type="http://schemas.openxmlformats.org/officeDocument/2006/relationships/customXml" Target="../ink/ink485.xml"/><Relationship Id="rId59" Type="http://schemas.openxmlformats.org/officeDocument/2006/relationships/image" Target="../media/image495.png"/><Relationship Id="rId67" Type="http://schemas.openxmlformats.org/officeDocument/2006/relationships/image" Target="../media/image499.png"/><Relationship Id="rId20" Type="http://schemas.openxmlformats.org/officeDocument/2006/relationships/customXml" Target="../ink/ink472.xml"/><Relationship Id="rId41" Type="http://schemas.openxmlformats.org/officeDocument/2006/relationships/image" Target="../media/image486.png"/><Relationship Id="rId54" Type="http://schemas.openxmlformats.org/officeDocument/2006/relationships/customXml" Target="../ink/ink489.xml"/><Relationship Id="rId62" Type="http://schemas.openxmlformats.org/officeDocument/2006/relationships/customXml" Target="../ink/ink493.xml"/><Relationship Id="rId70" Type="http://schemas.openxmlformats.org/officeDocument/2006/relationships/customXml" Target="../ink/ink497.xml"/><Relationship Id="rId75" Type="http://schemas.openxmlformats.org/officeDocument/2006/relationships/image" Target="../media/image50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5.xml"/><Relationship Id="rId15" Type="http://schemas.openxmlformats.org/officeDocument/2006/relationships/image" Target="../media/image473.png"/><Relationship Id="rId23" Type="http://schemas.openxmlformats.org/officeDocument/2006/relationships/image" Target="../media/image477.png"/><Relationship Id="rId28" Type="http://schemas.openxmlformats.org/officeDocument/2006/relationships/customXml" Target="../ink/ink476.xml"/><Relationship Id="rId36" Type="http://schemas.openxmlformats.org/officeDocument/2006/relationships/customXml" Target="../ink/ink480.xml"/><Relationship Id="rId49" Type="http://schemas.openxmlformats.org/officeDocument/2006/relationships/image" Target="../media/image490.png"/><Relationship Id="rId57" Type="http://schemas.openxmlformats.org/officeDocument/2006/relationships/image" Target="../media/image494.png"/><Relationship Id="rId10" Type="http://schemas.openxmlformats.org/officeDocument/2006/relationships/customXml" Target="../ink/ink467.xml"/><Relationship Id="rId31" Type="http://schemas.openxmlformats.org/officeDocument/2006/relationships/image" Target="../media/image481.png"/><Relationship Id="rId44" Type="http://schemas.openxmlformats.org/officeDocument/2006/relationships/customXml" Target="../ink/ink484.xml"/><Relationship Id="rId52" Type="http://schemas.openxmlformats.org/officeDocument/2006/relationships/customXml" Target="../ink/ink488.xml"/><Relationship Id="rId60" Type="http://schemas.openxmlformats.org/officeDocument/2006/relationships/customXml" Target="../ink/ink492.xml"/><Relationship Id="rId65" Type="http://schemas.openxmlformats.org/officeDocument/2006/relationships/image" Target="../media/image498.png"/><Relationship Id="rId73" Type="http://schemas.openxmlformats.org/officeDocument/2006/relationships/image" Target="../media/image502.png"/><Relationship Id="rId4" Type="http://schemas.openxmlformats.org/officeDocument/2006/relationships/customXml" Target="../ink/ink464.xml"/><Relationship Id="rId9" Type="http://schemas.openxmlformats.org/officeDocument/2006/relationships/image" Target="../media/image470.png"/><Relationship Id="rId13" Type="http://schemas.openxmlformats.org/officeDocument/2006/relationships/image" Target="../media/image472.png"/><Relationship Id="rId18" Type="http://schemas.openxmlformats.org/officeDocument/2006/relationships/customXml" Target="../ink/ink471.xml"/><Relationship Id="rId39" Type="http://schemas.openxmlformats.org/officeDocument/2006/relationships/image" Target="../media/image485.png"/><Relationship Id="rId34" Type="http://schemas.openxmlformats.org/officeDocument/2006/relationships/customXml" Target="../ink/ink479.xml"/><Relationship Id="rId50" Type="http://schemas.openxmlformats.org/officeDocument/2006/relationships/customXml" Target="../ink/ink487.xml"/><Relationship Id="rId55" Type="http://schemas.openxmlformats.org/officeDocument/2006/relationships/image" Target="../media/image493.png"/><Relationship Id="rId76" Type="http://schemas.openxmlformats.org/officeDocument/2006/relationships/customXml" Target="../ink/ink500.xml"/><Relationship Id="rId7" Type="http://schemas.openxmlformats.org/officeDocument/2006/relationships/image" Target="../media/image469.png"/><Relationship Id="rId71" Type="http://schemas.openxmlformats.org/officeDocument/2006/relationships/image" Target="../media/image501.png"/><Relationship Id="rId2" Type="http://schemas.openxmlformats.org/officeDocument/2006/relationships/customXml" Target="../ink/ink463.xml"/><Relationship Id="rId29" Type="http://schemas.openxmlformats.org/officeDocument/2006/relationships/image" Target="../media/image4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F2984C1-E75F-404F-9CA3-4AB38B3ED96F}"/>
              </a:ext>
            </a:extLst>
          </p:cNvPr>
          <p:cNvGrpSpPr/>
          <p:nvPr/>
        </p:nvGrpSpPr>
        <p:grpSpPr>
          <a:xfrm>
            <a:off x="1418131" y="246761"/>
            <a:ext cx="745560" cy="865800"/>
            <a:chOff x="1418131" y="246761"/>
            <a:chExt cx="745560" cy="86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920D6B-127E-48A3-81D8-053F9AD15DF5}"/>
                    </a:ext>
                  </a:extLst>
                </p14:cNvPr>
                <p14:cNvContentPartPr/>
                <p14:nvPr/>
              </p14:nvContentPartPr>
              <p14:xfrm>
                <a:off x="1418131" y="336401"/>
                <a:ext cx="745560" cy="669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920D6B-127E-48A3-81D8-053F9AD15D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2491" y="300401"/>
                  <a:ext cx="8172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3E1B9F7-2093-4F2A-B7C2-692CB5D898C5}"/>
                    </a:ext>
                  </a:extLst>
                </p14:cNvPr>
                <p14:cNvContentPartPr/>
                <p14:nvPr/>
              </p14:nvContentPartPr>
              <p14:xfrm>
                <a:off x="1549891" y="246761"/>
                <a:ext cx="501120" cy="86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3E1B9F7-2093-4F2A-B7C2-692CB5D898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3891" y="210761"/>
                  <a:ext cx="572760" cy="9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BF6639-59F3-4381-9A91-E69C50DAF9C3}"/>
              </a:ext>
            </a:extLst>
          </p:cNvPr>
          <p:cNvGrpSpPr/>
          <p:nvPr/>
        </p:nvGrpSpPr>
        <p:grpSpPr>
          <a:xfrm>
            <a:off x="2985931" y="749681"/>
            <a:ext cx="494640" cy="181800"/>
            <a:chOff x="2985931" y="749681"/>
            <a:chExt cx="49464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3158AE-E5C0-49F9-958E-C5F8DDFFBB0F}"/>
                    </a:ext>
                  </a:extLst>
                </p14:cNvPr>
                <p14:cNvContentPartPr/>
                <p14:nvPr/>
              </p14:nvContentPartPr>
              <p14:xfrm>
                <a:off x="2985931" y="809441"/>
                <a:ext cx="437760" cy="122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3158AE-E5C0-49F9-958E-C5F8DDFFBB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9931" y="773441"/>
                  <a:ext cx="509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CB2908-9273-4D7B-8894-1CA0E3D8F026}"/>
                    </a:ext>
                  </a:extLst>
                </p14:cNvPr>
                <p14:cNvContentPartPr/>
                <p14:nvPr/>
              </p14:nvContentPartPr>
              <p14:xfrm>
                <a:off x="3152251" y="749681"/>
                <a:ext cx="328320" cy="2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CB2908-9273-4D7B-8894-1CA0E3D8F0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16251" y="713681"/>
                  <a:ext cx="3999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BA318-68E4-4E2B-8739-F85E4CF08B6C}"/>
              </a:ext>
            </a:extLst>
          </p:cNvPr>
          <p:cNvGrpSpPr/>
          <p:nvPr/>
        </p:nvGrpSpPr>
        <p:grpSpPr>
          <a:xfrm>
            <a:off x="4284811" y="518921"/>
            <a:ext cx="1184040" cy="645480"/>
            <a:chOff x="4284811" y="518921"/>
            <a:chExt cx="118404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EA8E2F-CE53-4888-9B67-8140B08E44F6}"/>
                    </a:ext>
                  </a:extLst>
                </p14:cNvPr>
                <p14:cNvContentPartPr/>
                <p14:nvPr/>
              </p14:nvContentPartPr>
              <p14:xfrm>
                <a:off x="4284811" y="518921"/>
                <a:ext cx="297360" cy="590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EA8E2F-CE53-4888-9B67-8140B08E44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8811" y="483281"/>
                  <a:ext cx="3690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77BE27-A7E6-4DFF-9C9D-801AD6684D9D}"/>
                    </a:ext>
                  </a:extLst>
                </p14:cNvPr>
                <p14:cNvContentPartPr/>
                <p14:nvPr/>
              </p14:nvContentPartPr>
              <p14:xfrm>
                <a:off x="4756411" y="701441"/>
                <a:ext cx="306000" cy="22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77BE27-A7E6-4DFF-9C9D-801AD6684D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20771" y="665441"/>
                  <a:ext cx="377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F884D3-960A-4171-875E-F1DD82E51203}"/>
                    </a:ext>
                  </a:extLst>
                </p14:cNvPr>
                <p14:cNvContentPartPr/>
                <p14:nvPr/>
              </p14:nvContentPartPr>
              <p14:xfrm>
                <a:off x="4840291" y="614681"/>
                <a:ext cx="285840" cy="41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F884D3-960A-4171-875E-F1DD82E512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04651" y="579041"/>
                  <a:ext cx="3574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F5A4C-221C-4425-92E9-B2B5EE71D278}"/>
                    </a:ext>
                  </a:extLst>
                </p14:cNvPr>
                <p14:cNvContentPartPr/>
                <p14:nvPr/>
              </p14:nvContentPartPr>
              <p14:xfrm>
                <a:off x="5433571" y="900521"/>
                <a:ext cx="35280" cy="26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F5A4C-221C-4425-92E9-B2B5EE71D2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97571" y="864521"/>
                  <a:ext cx="1069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662E4F-FDF4-4062-ACDF-84C093278A7B}"/>
                  </a:ext>
                </a:extLst>
              </p14:cNvPr>
              <p14:cNvContentPartPr/>
              <p14:nvPr/>
            </p14:nvContentPartPr>
            <p14:xfrm>
              <a:off x="5859811" y="885761"/>
              <a:ext cx="91800" cy="14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662E4F-FDF4-4062-ACDF-84C093278A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3811" y="850121"/>
                <a:ext cx="16344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2D54F43-0591-4A96-ADBB-80BDB744220E}"/>
              </a:ext>
            </a:extLst>
          </p:cNvPr>
          <p:cNvGrpSpPr/>
          <p:nvPr/>
        </p:nvGrpSpPr>
        <p:grpSpPr>
          <a:xfrm>
            <a:off x="6263731" y="684161"/>
            <a:ext cx="715320" cy="454320"/>
            <a:chOff x="6263731" y="684161"/>
            <a:chExt cx="71532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312FCA-84C4-46DF-B851-3B0CE1BD7F1D}"/>
                    </a:ext>
                  </a:extLst>
                </p14:cNvPr>
                <p14:cNvContentPartPr/>
                <p14:nvPr/>
              </p14:nvContentPartPr>
              <p14:xfrm>
                <a:off x="6263731" y="684161"/>
                <a:ext cx="287640" cy="313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312FCA-84C4-46DF-B851-3B0CE1BD7F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8091" y="648521"/>
                  <a:ext cx="3592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82B877-60E2-4907-8917-D3A29A5556B4}"/>
                    </a:ext>
                  </a:extLst>
                </p14:cNvPr>
                <p14:cNvContentPartPr/>
                <p14:nvPr/>
              </p14:nvContentPartPr>
              <p14:xfrm>
                <a:off x="6659011" y="876401"/>
                <a:ext cx="320040" cy="262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82B877-60E2-4907-8917-D3A29A5556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23011" y="840761"/>
                  <a:ext cx="39168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F87EF5-22C1-4549-8605-CF7F062D93F3}"/>
                  </a:ext>
                </a:extLst>
              </p14:cNvPr>
              <p14:cNvContentPartPr/>
              <p14:nvPr/>
            </p14:nvContentPartPr>
            <p14:xfrm>
              <a:off x="7388731" y="886121"/>
              <a:ext cx="81000" cy="142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F87EF5-22C1-4549-8605-CF7F062D93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52731" y="850121"/>
                <a:ext cx="152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099139-5A08-48D1-8DDE-7CD511AD060C}"/>
                  </a:ext>
                </a:extLst>
              </p14:cNvPr>
              <p14:cNvContentPartPr/>
              <p14:nvPr/>
            </p14:nvContentPartPr>
            <p14:xfrm>
              <a:off x="7780411" y="843281"/>
              <a:ext cx="6840" cy="1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099139-5A08-48D1-8DDE-7CD511AD06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4771" y="807281"/>
                <a:ext cx="784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37A31F-44B6-4850-9AF9-E60F43BC258B}"/>
                  </a:ext>
                </a:extLst>
              </p14:cNvPr>
              <p14:cNvContentPartPr/>
              <p14:nvPr/>
            </p14:nvContentPartPr>
            <p14:xfrm>
              <a:off x="8083891" y="774881"/>
              <a:ext cx="249840" cy="9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37A31F-44B6-4850-9AF9-E60F43BC25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47891" y="738881"/>
                <a:ext cx="3214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30876-AB93-4B3E-9C89-9BB957545673}"/>
                  </a:ext>
                </a:extLst>
              </p14:cNvPr>
              <p14:cNvContentPartPr/>
              <p14:nvPr/>
            </p14:nvContentPartPr>
            <p14:xfrm>
              <a:off x="8947891" y="788921"/>
              <a:ext cx="97560" cy="148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30876-AB93-4B3E-9C89-9BB9575456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11891" y="753281"/>
                <a:ext cx="16920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11D6290-F08F-4E4F-ADB1-B62E7B237DEF}"/>
              </a:ext>
            </a:extLst>
          </p:cNvPr>
          <p:cNvGrpSpPr/>
          <p:nvPr/>
        </p:nvGrpSpPr>
        <p:grpSpPr>
          <a:xfrm>
            <a:off x="9323371" y="533681"/>
            <a:ext cx="1190880" cy="582840"/>
            <a:chOff x="9323371" y="533681"/>
            <a:chExt cx="119088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F1749A-A473-4D19-8B99-2617C1EAC921}"/>
                    </a:ext>
                  </a:extLst>
                </p14:cNvPr>
                <p14:cNvContentPartPr/>
                <p14:nvPr/>
              </p14:nvContentPartPr>
              <p14:xfrm>
                <a:off x="9323371" y="585521"/>
                <a:ext cx="200880" cy="331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F1749A-A473-4D19-8B99-2617C1EAC9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7371" y="549521"/>
                  <a:ext cx="2725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CF48D4-FEF0-4109-BAFB-BFE63864A5B6}"/>
                    </a:ext>
                  </a:extLst>
                </p14:cNvPr>
                <p14:cNvContentPartPr/>
                <p14:nvPr/>
              </p14:nvContentPartPr>
              <p14:xfrm>
                <a:off x="9404011" y="533681"/>
                <a:ext cx="298080" cy="33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CF48D4-FEF0-4109-BAFB-BFE63864A5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68371" y="498041"/>
                  <a:ext cx="369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348C5C-DBFC-4BFB-9445-130B7BED9854}"/>
                    </a:ext>
                  </a:extLst>
                </p14:cNvPr>
                <p14:cNvContentPartPr/>
                <p14:nvPr/>
              </p14:nvContentPartPr>
              <p14:xfrm>
                <a:off x="9814411" y="873161"/>
                <a:ext cx="21600" cy="4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348C5C-DBFC-4BFB-9445-130B7BED98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78411" y="837161"/>
                  <a:ext cx="93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E950CB-7EED-428D-B8BA-60BD63AC5A41}"/>
                    </a:ext>
                  </a:extLst>
                </p14:cNvPr>
                <p14:cNvContentPartPr/>
                <p14:nvPr/>
              </p14:nvContentPartPr>
              <p14:xfrm>
                <a:off x="9810451" y="919601"/>
                <a:ext cx="206640" cy="19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E950CB-7EED-428D-B8BA-60BD63AC5A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74811" y="883601"/>
                  <a:ext cx="278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1ACCC1-9025-4BE0-822A-A00B4FEB5C6B}"/>
                    </a:ext>
                  </a:extLst>
                </p14:cNvPr>
                <p14:cNvContentPartPr/>
                <p14:nvPr/>
              </p14:nvContentPartPr>
              <p14:xfrm>
                <a:off x="10238491" y="543401"/>
                <a:ext cx="275760" cy="533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1ACCC1-9025-4BE0-822A-A00B4FEB5C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02491" y="507401"/>
                  <a:ext cx="347400" cy="60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E300AA4-5161-46D4-9F66-070D02D14FBB}"/>
                  </a:ext>
                </a:extLst>
              </p14:cNvPr>
              <p14:cNvContentPartPr/>
              <p14:nvPr/>
            </p14:nvContentPartPr>
            <p14:xfrm>
              <a:off x="1719091" y="2129561"/>
              <a:ext cx="539280" cy="925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E300AA4-5161-46D4-9F66-070D02D14F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83451" y="2093921"/>
                <a:ext cx="61092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821479C-5A58-468D-9A5B-CCD6A6DC596B}"/>
                  </a:ext>
                </a:extLst>
              </p14:cNvPr>
              <p14:cNvContentPartPr/>
              <p14:nvPr/>
            </p14:nvContentPartPr>
            <p14:xfrm>
              <a:off x="2219851" y="4292441"/>
              <a:ext cx="376920" cy="822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821479C-5A58-468D-9A5B-CCD6A6DC59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84211" y="4256441"/>
                <a:ext cx="44856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FE9E54-E05B-467E-88A5-170710FC08E4}"/>
                  </a:ext>
                </a:extLst>
              </p14:cNvPr>
              <p14:cNvContentPartPr/>
              <p14:nvPr/>
            </p14:nvContentPartPr>
            <p14:xfrm>
              <a:off x="2136331" y="3680801"/>
              <a:ext cx="532800" cy="218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FE9E54-E05B-467E-88A5-170710FC08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00691" y="3645161"/>
                <a:ext cx="60444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91580B9-C373-405A-8E11-13AE81A56EEF}"/>
              </a:ext>
            </a:extLst>
          </p:cNvPr>
          <p:cNvGrpSpPr/>
          <p:nvPr/>
        </p:nvGrpSpPr>
        <p:grpSpPr>
          <a:xfrm>
            <a:off x="3133531" y="4290281"/>
            <a:ext cx="341280" cy="236160"/>
            <a:chOff x="3133531" y="4290281"/>
            <a:chExt cx="34128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C9C17A-8A14-44B9-88E2-7A087E6D0A56}"/>
                    </a:ext>
                  </a:extLst>
                </p14:cNvPr>
                <p14:cNvContentPartPr/>
                <p14:nvPr/>
              </p14:nvContentPartPr>
              <p14:xfrm>
                <a:off x="3164131" y="4496201"/>
                <a:ext cx="295560" cy="3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C9C17A-8A14-44B9-88E2-7A087E6D0A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28131" y="4460201"/>
                  <a:ext cx="367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C32FEB-8252-4846-9C34-95FB30E1358A}"/>
                    </a:ext>
                  </a:extLst>
                </p14:cNvPr>
                <p14:cNvContentPartPr/>
                <p14:nvPr/>
              </p14:nvContentPartPr>
              <p14:xfrm>
                <a:off x="3133531" y="4290281"/>
                <a:ext cx="341280" cy="24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C32FEB-8252-4846-9C34-95FB30E135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97891" y="4254641"/>
                  <a:ext cx="4129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E1CCC4-FF87-400B-9A5C-48EBC7190249}"/>
              </a:ext>
            </a:extLst>
          </p:cNvPr>
          <p:cNvGrpSpPr/>
          <p:nvPr/>
        </p:nvGrpSpPr>
        <p:grpSpPr>
          <a:xfrm>
            <a:off x="3991411" y="3900761"/>
            <a:ext cx="8015040" cy="789840"/>
            <a:chOff x="3991411" y="3900761"/>
            <a:chExt cx="8015040" cy="78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F767EA-6186-488C-8B60-4C67586B8316}"/>
                    </a:ext>
                  </a:extLst>
                </p14:cNvPr>
                <p14:cNvContentPartPr/>
                <p14:nvPr/>
              </p14:nvContentPartPr>
              <p14:xfrm>
                <a:off x="3991411" y="4140881"/>
                <a:ext cx="345600" cy="486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F767EA-6186-488C-8B60-4C67586B83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55411" y="4105241"/>
                  <a:ext cx="4172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9AF977-FCEA-4C1D-A727-D91B78646A4A}"/>
                    </a:ext>
                  </a:extLst>
                </p14:cNvPr>
                <p14:cNvContentPartPr/>
                <p14:nvPr/>
              </p14:nvContentPartPr>
              <p14:xfrm>
                <a:off x="4021651" y="4364801"/>
                <a:ext cx="270000" cy="3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9AF977-FCEA-4C1D-A727-D91B78646A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86011" y="4329161"/>
                  <a:ext cx="341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EB52BB-AC54-48AE-A7BE-15F692D57A28}"/>
                    </a:ext>
                  </a:extLst>
                </p14:cNvPr>
                <p14:cNvContentPartPr/>
                <p14:nvPr/>
              </p14:nvContentPartPr>
              <p14:xfrm>
                <a:off x="4455091" y="4519961"/>
                <a:ext cx="147960" cy="150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EB52BB-AC54-48AE-A7BE-15F692D57A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19091" y="4483961"/>
                  <a:ext cx="219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B6BA71-CA4C-4552-B97F-9B7D3A2FC2FC}"/>
                    </a:ext>
                  </a:extLst>
                </p14:cNvPr>
                <p14:cNvContentPartPr/>
                <p14:nvPr/>
              </p14:nvContentPartPr>
              <p14:xfrm>
                <a:off x="4896091" y="4369121"/>
                <a:ext cx="244080" cy="11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B6BA71-CA4C-4552-B97F-9B7D3A2FC2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60451" y="4333121"/>
                  <a:ext cx="315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9DAACA-2257-44CC-88DE-162CE6517F3B}"/>
                    </a:ext>
                  </a:extLst>
                </p14:cNvPr>
                <p14:cNvContentPartPr/>
                <p14:nvPr/>
              </p14:nvContentPartPr>
              <p14:xfrm>
                <a:off x="5018131" y="4254281"/>
                <a:ext cx="40320" cy="28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9DAACA-2257-44CC-88DE-162CE6517F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82131" y="4218641"/>
                  <a:ext cx="1119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67B411-2041-46E7-9DDC-0D90649677E9}"/>
                    </a:ext>
                  </a:extLst>
                </p14:cNvPr>
                <p14:cNvContentPartPr/>
                <p14:nvPr/>
              </p14:nvContentPartPr>
              <p14:xfrm>
                <a:off x="5408731" y="4060961"/>
                <a:ext cx="398520" cy="474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67B411-2041-46E7-9DDC-0D90649677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2731" y="4024961"/>
                  <a:ext cx="4701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9BA588-3D78-471D-A51A-E97F1595460B}"/>
                    </a:ext>
                  </a:extLst>
                </p14:cNvPr>
                <p14:cNvContentPartPr/>
                <p14:nvPr/>
              </p14:nvContentPartPr>
              <p14:xfrm>
                <a:off x="5998051" y="4370561"/>
                <a:ext cx="20160" cy="22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9BA588-3D78-471D-A51A-E97F159546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2411" y="4334561"/>
                  <a:ext cx="91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A2AB58-F1BF-4E6A-82D3-CA263D67887F}"/>
                    </a:ext>
                  </a:extLst>
                </p14:cNvPr>
                <p14:cNvContentPartPr/>
                <p14:nvPr/>
              </p14:nvContentPartPr>
              <p14:xfrm>
                <a:off x="6239971" y="4083281"/>
                <a:ext cx="312480" cy="36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A2AB58-F1BF-4E6A-82D3-CA263D678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03971" y="4047281"/>
                  <a:ext cx="3841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BA7C3C-BD83-4EE4-88C6-9CABF327DB15}"/>
                    </a:ext>
                  </a:extLst>
                </p14:cNvPr>
                <p14:cNvContentPartPr/>
                <p14:nvPr/>
              </p14:nvContentPartPr>
              <p14:xfrm>
                <a:off x="6275971" y="3984641"/>
                <a:ext cx="394920" cy="50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BA7C3C-BD83-4EE4-88C6-9CABF327DB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39971" y="3949001"/>
                  <a:ext cx="4665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357F8C-EE7F-48B6-9CEC-D58F46ACFCA0}"/>
                    </a:ext>
                  </a:extLst>
                </p14:cNvPr>
                <p14:cNvContentPartPr/>
                <p14:nvPr/>
              </p14:nvContentPartPr>
              <p14:xfrm>
                <a:off x="6840451" y="4341041"/>
                <a:ext cx="31320" cy="349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357F8C-EE7F-48B6-9CEC-D58F46ACFC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04451" y="4305401"/>
                  <a:ext cx="1029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053D9E-62FA-4BEE-8D34-9B56EDEF49C6}"/>
                    </a:ext>
                  </a:extLst>
                </p14:cNvPr>
                <p14:cNvContentPartPr/>
                <p14:nvPr/>
              </p14:nvContentPartPr>
              <p14:xfrm>
                <a:off x="7159051" y="4252841"/>
                <a:ext cx="309960" cy="307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053D9E-62FA-4BEE-8D34-9B56EDEF49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23411" y="4217201"/>
                  <a:ext cx="381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2060CC-7186-4151-B2E8-0D8E4657BE4E}"/>
                    </a:ext>
                  </a:extLst>
                </p14:cNvPr>
                <p14:cNvContentPartPr/>
                <p14:nvPr/>
              </p14:nvContentPartPr>
              <p14:xfrm>
                <a:off x="7760611" y="4028921"/>
                <a:ext cx="295560" cy="493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2060CC-7186-4151-B2E8-0D8E4657BE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24611" y="3992921"/>
                  <a:ext cx="36720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ED4040-0EAD-48D2-B49C-C3C2FA6B7B63}"/>
                    </a:ext>
                  </a:extLst>
                </p14:cNvPr>
                <p14:cNvContentPartPr/>
                <p14:nvPr/>
              </p14:nvContentPartPr>
              <p14:xfrm>
                <a:off x="8110891" y="4355081"/>
                <a:ext cx="286200" cy="26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ED4040-0EAD-48D2-B49C-C3C2FA6B7B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74891" y="4319441"/>
                  <a:ext cx="357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490A8C-C8DC-47D7-B52A-3E3F2F01F00A}"/>
                    </a:ext>
                  </a:extLst>
                </p14:cNvPr>
                <p14:cNvContentPartPr/>
                <p14:nvPr/>
              </p14:nvContentPartPr>
              <p14:xfrm>
                <a:off x="8642971" y="4017041"/>
                <a:ext cx="242280" cy="358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490A8C-C8DC-47D7-B52A-3E3F2F01F0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06971" y="3981041"/>
                  <a:ext cx="313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FF4F47-BC15-4408-963A-847CF4E5F2A5}"/>
                    </a:ext>
                  </a:extLst>
                </p14:cNvPr>
                <p14:cNvContentPartPr/>
                <p14:nvPr/>
              </p14:nvContentPartPr>
              <p14:xfrm>
                <a:off x="8623531" y="3943601"/>
                <a:ext cx="308160" cy="515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FF4F47-BC15-4408-963A-847CF4E5F2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87891" y="3907601"/>
                  <a:ext cx="3798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725279-4820-46DE-8927-BDC47451BD64}"/>
                    </a:ext>
                  </a:extLst>
                </p14:cNvPr>
                <p14:cNvContentPartPr/>
                <p14:nvPr/>
              </p14:nvContentPartPr>
              <p14:xfrm>
                <a:off x="9040411" y="4299281"/>
                <a:ext cx="180360" cy="313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725279-4820-46DE-8927-BDC47451BD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04771" y="4263281"/>
                  <a:ext cx="252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C87C63-3AB5-4D54-BB50-301527D24381}"/>
                    </a:ext>
                  </a:extLst>
                </p14:cNvPr>
                <p14:cNvContentPartPr/>
                <p14:nvPr/>
              </p14:nvContentPartPr>
              <p14:xfrm>
                <a:off x="9484651" y="4155641"/>
                <a:ext cx="189360" cy="18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C87C63-3AB5-4D54-BB50-301527D243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49011" y="4120001"/>
                  <a:ext cx="261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A72B967-4B57-4F61-A764-47A702E57594}"/>
                    </a:ext>
                  </a:extLst>
                </p14:cNvPr>
                <p14:cNvContentPartPr/>
                <p14:nvPr/>
              </p14:nvContentPartPr>
              <p14:xfrm>
                <a:off x="9867331" y="4239881"/>
                <a:ext cx="257400" cy="3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A72B967-4B57-4F61-A764-47A702E575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31331" y="4203881"/>
                  <a:ext cx="329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374AA7-5BC7-404C-A18C-B33B4128BAAF}"/>
                    </a:ext>
                  </a:extLst>
                </p14:cNvPr>
                <p14:cNvContentPartPr/>
                <p14:nvPr/>
              </p14:nvContentPartPr>
              <p14:xfrm>
                <a:off x="10435771" y="4165361"/>
                <a:ext cx="396000" cy="1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374AA7-5BC7-404C-A18C-B33B4128BA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00131" y="4129361"/>
                  <a:ext cx="467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513EF8-D722-43F4-A135-A0402BF7B819}"/>
                    </a:ext>
                  </a:extLst>
                </p14:cNvPr>
                <p14:cNvContentPartPr/>
                <p14:nvPr/>
              </p14:nvContentPartPr>
              <p14:xfrm>
                <a:off x="10568971" y="4073201"/>
                <a:ext cx="36360" cy="285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513EF8-D722-43F4-A135-A0402BF7B8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32971" y="4037201"/>
                  <a:ext cx="1080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41E0556-2765-4DCB-8483-79133074833F}"/>
                    </a:ext>
                  </a:extLst>
                </p14:cNvPr>
                <p14:cNvContentPartPr/>
                <p14:nvPr/>
              </p14:nvContentPartPr>
              <p14:xfrm>
                <a:off x="10872091" y="3900761"/>
                <a:ext cx="338400" cy="486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41E0556-2765-4DCB-8483-7913307483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36451" y="3865121"/>
                  <a:ext cx="4100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714D7A-432E-4EBF-8DBE-9924F96EBFD7}"/>
                    </a:ext>
                  </a:extLst>
                </p14:cNvPr>
                <p14:cNvContentPartPr/>
                <p14:nvPr/>
              </p14:nvContentPartPr>
              <p14:xfrm>
                <a:off x="11215891" y="4300361"/>
                <a:ext cx="191160" cy="193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714D7A-432E-4EBF-8DBE-9924F96EBF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80251" y="4264361"/>
                  <a:ext cx="262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87BBF2-79AE-47D5-92F8-42085A72FA4F}"/>
                    </a:ext>
                  </a:extLst>
                </p14:cNvPr>
                <p14:cNvContentPartPr/>
                <p14:nvPr/>
              </p14:nvContentPartPr>
              <p14:xfrm>
                <a:off x="11624851" y="3914441"/>
                <a:ext cx="172080" cy="364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87BBF2-79AE-47D5-92F8-42085A72FA4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88851" y="3878801"/>
                  <a:ext cx="2437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054C3D-E440-431D-9EFE-4C8754535DE0}"/>
                    </a:ext>
                  </a:extLst>
                </p14:cNvPr>
                <p14:cNvContentPartPr/>
                <p14:nvPr/>
              </p14:nvContentPartPr>
              <p14:xfrm>
                <a:off x="11639611" y="3910121"/>
                <a:ext cx="227160" cy="419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054C3D-E440-431D-9EFE-4C8754535D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603971" y="3874121"/>
                  <a:ext cx="2988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ABC2B7-DFF6-4039-B2B2-2AFA4DECB728}"/>
                    </a:ext>
                  </a:extLst>
                </p14:cNvPr>
                <p14:cNvContentPartPr/>
                <p14:nvPr/>
              </p14:nvContentPartPr>
              <p14:xfrm>
                <a:off x="11762011" y="4391081"/>
                <a:ext cx="244440" cy="239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ABC2B7-DFF6-4039-B2B2-2AFA4DECB7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26371" y="4355081"/>
                  <a:ext cx="31608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563237-018D-42BF-B02C-E86ADF42C2A3}"/>
              </a:ext>
            </a:extLst>
          </p:cNvPr>
          <p:cNvGrpSpPr/>
          <p:nvPr/>
        </p:nvGrpSpPr>
        <p:grpSpPr>
          <a:xfrm>
            <a:off x="4965571" y="3007601"/>
            <a:ext cx="1931760" cy="553680"/>
            <a:chOff x="4965571" y="3007601"/>
            <a:chExt cx="193176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CE7669-FB5A-48E2-A740-D03A9988FA6A}"/>
                    </a:ext>
                  </a:extLst>
                </p14:cNvPr>
                <p14:cNvContentPartPr/>
                <p14:nvPr/>
              </p14:nvContentPartPr>
              <p14:xfrm>
                <a:off x="4965571" y="3014441"/>
                <a:ext cx="290520" cy="448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CE7669-FB5A-48E2-A740-D03A9988FA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29931" y="2978441"/>
                  <a:ext cx="3621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39485C-4194-4E01-8A05-6AD4A7119555}"/>
                    </a:ext>
                  </a:extLst>
                </p14:cNvPr>
                <p14:cNvContentPartPr/>
                <p14:nvPr/>
              </p14:nvContentPartPr>
              <p14:xfrm>
                <a:off x="5443291" y="3214961"/>
                <a:ext cx="20520" cy="254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39485C-4194-4E01-8A05-6AD4A711955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07291" y="3179321"/>
                  <a:ext cx="92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D63A5BB-3AAC-4D36-B604-C3C16EFFCAF4}"/>
                    </a:ext>
                  </a:extLst>
                </p14:cNvPr>
                <p14:cNvContentPartPr/>
                <p14:nvPr/>
              </p14:nvContentPartPr>
              <p14:xfrm>
                <a:off x="5482891" y="3007601"/>
                <a:ext cx="11520" cy="9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D63A5BB-3AAC-4D36-B604-C3C16EFFCA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46891" y="2971601"/>
                  <a:ext cx="83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EB307AB-B910-47FA-B6DD-13823D2C8729}"/>
                    </a:ext>
                  </a:extLst>
                </p14:cNvPr>
                <p14:cNvContentPartPr/>
                <p14:nvPr/>
              </p14:nvContentPartPr>
              <p14:xfrm>
                <a:off x="5654251" y="3231161"/>
                <a:ext cx="245520" cy="243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EB307AB-B910-47FA-B6DD-13823D2C87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18611" y="3195521"/>
                  <a:ext cx="317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142A96-E381-41AB-B3CC-C0AEFF4EF256}"/>
                    </a:ext>
                  </a:extLst>
                </p14:cNvPr>
                <p14:cNvContentPartPr/>
                <p14:nvPr/>
              </p14:nvContentPartPr>
              <p14:xfrm>
                <a:off x="5968171" y="3232241"/>
                <a:ext cx="392040" cy="29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142A96-E381-41AB-B3CC-C0AEFF4EF2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32531" y="3196601"/>
                  <a:ext cx="463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72FFA6F-F49A-46DF-A2B2-8F5D9393E6DF}"/>
                    </a:ext>
                  </a:extLst>
                </p14:cNvPr>
                <p14:cNvContentPartPr/>
                <p14:nvPr/>
              </p14:nvContentPartPr>
              <p14:xfrm>
                <a:off x="6309451" y="3250961"/>
                <a:ext cx="587880" cy="310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72FFA6F-F49A-46DF-A2B2-8F5D9393E6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73811" y="3215321"/>
                  <a:ext cx="65952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C14E20-E6E7-4DA2-BAD4-F16D6F5D07D5}"/>
              </a:ext>
            </a:extLst>
          </p:cNvPr>
          <p:cNvGrpSpPr/>
          <p:nvPr/>
        </p:nvGrpSpPr>
        <p:grpSpPr>
          <a:xfrm>
            <a:off x="7381171" y="3049001"/>
            <a:ext cx="2091240" cy="557640"/>
            <a:chOff x="7381171" y="3049001"/>
            <a:chExt cx="209124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DBC8968-2CE8-49C8-88B1-4E344CAFE8D3}"/>
                    </a:ext>
                  </a:extLst>
                </p14:cNvPr>
                <p14:cNvContentPartPr/>
                <p14:nvPr/>
              </p14:nvContentPartPr>
              <p14:xfrm>
                <a:off x="7381171" y="3121001"/>
                <a:ext cx="838440" cy="485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DBC8968-2CE8-49C8-88B1-4E344CAFE8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45531" y="3085361"/>
                  <a:ext cx="9100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A80EACD-0898-4FB8-B9F8-4F9B29E4F62A}"/>
                    </a:ext>
                  </a:extLst>
                </p14:cNvPr>
                <p14:cNvContentPartPr/>
                <p14:nvPr/>
              </p14:nvContentPartPr>
              <p14:xfrm>
                <a:off x="8388811" y="3106241"/>
                <a:ext cx="188640" cy="208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A80EACD-0898-4FB8-B9F8-4F9B29E4F6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53171" y="3070241"/>
                  <a:ext cx="260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317E864-E147-4B72-AC20-7A241D496215}"/>
                    </a:ext>
                  </a:extLst>
                </p14:cNvPr>
                <p14:cNvContentPartPr/>
                <p14:nvPr/>
              </p14:nvContentPartPr>
              <p14:xfrm>
                <a:off x="8651971" y="3095801"/>
                <a:ext cx="183960" cy="283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317E864-E147-4B72-AC20-7A241D4962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15971" y="3060161"/>
                  <a:ext cx="255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CFA275C-9C41-4A6F-9D3F-D03CB172BFA0}"/>
                    </a:ext>
                  </a:extLst>
                </p14:cNvPr>
                <p14:cNvContentPartPr/>
                <p14:nvPr/>
              </p14:nvContentPartPr>
              <p14:xfrm>
                <a:off x="8952211" y="3049001"/>
                <a:ext cx="126720" cy="252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CFA275C-9C41-4A6F-9D3F-D03CB172BFA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16571" y="3013361"/>
                  <a:ext cx="198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F9C33C-913C-4077-BD1A-1397B09FD55C}"/>
                    </a:ext>
                  </a:extLst>
                </p14:cNvPr>
                <p14:cNvContentPartPr/>
                <p14:nvPr/>
              </p14:nvContentPartPr>
              <p14:xfrm>
                <a:off x="9331291" y="3059801"/>
                <a:ext cx="141120" cy="286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F9C33C-913C-4077-BD1A-1397B09FD5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95651" y="3023801"/>
                  <a:ext cx="21276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B77C2BA-3D89-424C-9299-2FD3AED4A795}"/>
              </a:ext>
            </a:extLst>
          </p:cNvPr>
          <p:cNvGrpSpPr/>
          <p:nvPr/>
        </p:nvGrpSpPr>
        <p:grpSpPr>
          <a:xfrm>
            <a:off x="9835651" y="2764961"/>
            <a:ext cx="445680" cy="537120"/>
            <a:chOff x="9835651" y="2764961"/>
            <a:chExt cx="44568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45E94E-6623-436D-BC60-D4C3B60B80FD}"/>
                    </a:ext>
                  </a:extLst>
                </p14:cNvPr>
                <p14:cNvContentPartPr/>
                <p14:nvPr/>
              </p14:nvContentPartPr>
              <p14:xfrm>
                <a:off x="9835651" y="2764961"/>
                <a:ext cx="60120" cy="537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45E94E-6623-436D-BC60-D4C3B60B80F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00011" y="2728961"/>
                  <a:ext cx="13176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E834DF-F9F3-4DF0-A970-BF37530CD243}"/>
                    </a:ext>
                  </a:extLst>
                </p14:cNvPr>
                <p14:cNvContentPartPr/>
                <p14:nvPr/>
              </p14:nvContentPartPr>
              <p14:xfrm>
                <a:off x="10094491" y="3022361"/>
                <a:ext cx="186840" cy="270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E834DF-F9F3-4DF0-A970-BF37530CD2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58851" y="2986361"/>
                  <a:ext cx="258480" cy="34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0E92D55-F543-4A7E-998E-7FCA9CE902A2}"/>
                  </a:ext>
                </a:extLst>
              </p14:cNvPr>
              <p14:cNvContentPartPr/>
              <p14:nvPr/>
            </p14:nvContentPartPr>
            <p14:xfrm>
              <a:off x="10586251" y="3035681"/>
              <a:ext cx="163800" cy="308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0E92D55-F543-4A7E-998E-7FCA9CE902A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550251" y="3000041"/>
                <a:ext cx="2354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234176B-90C4-40CF-920F-210E5C90CB56}"/>
                  </a:ext>
                </a:extLst>
              </p14:cNvPr>
              <p14:cNvContentPartPr/>
              <p14:nvPr/>
            </p14:nvContentPartPr>
            <p14:xfrm>
              <a:off x="2903851" y="5530481"/>
              <a:ext cx="393120" cy="680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234176B-90C4-40CF-920F-210E5C90CB5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867851" y="5494481"/>
                <a:ext cx="46476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46192D3-A923-4390-8FFA-11BF6DF02924}"/>
                  </a:ext>
                </a:extLst>
              </p14:cNvPr>
              <p14:cNvContentPartPr/>
              <p14:nvPr/>
            </p14:nvContentPartPr>
            <p14:xfrm>
              <a:off x="3066571" y="5139161"/>
              <a:ext cx="218880" cy="181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46192D3-A923-4390-8FFA-11BF6DF0292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30931" y="5103161"/>
                <a:ext cx="29052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4F5D06BE-93A8-4CB8-989F-F5EC256F90C1}"/>
              </a:ext>
            </a:extLst>
          </p:cNvPr>
          <p:cNvGrpSpPr/>
          <p:nvPr/>
        </p:nvGrpSpPr>
        <p:grpSpPr>
          <a:xfrm>
            <a:off x="3762811" y="5554601"/>
            <a:ext cx="325080" cy="220320"/>
            <a:chOff x="3762811" y="5554601"/>
            <a:chExt cx="32508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AA7E04-88E0-40CC-A145-0BB7E8CCAF0B}"/>
                    </a:ext>
                  </a:extLst>
                </p14:cNvPr>
                <p14:cNvContentPartPr/>
                <p14:nvPr/>
              </p14:nvContentPartPr>
              <p14:xfrm>
                <a:off x="3762811" y="5747921"/>
                <a:ext cx="316080" cy="27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AA7E04-88E0-40CC-A145-0BB7E8CCAF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26811" y="5712281"/>
                  <a:ext cx="387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FE70E0-C982-4FA5-8452-9A1FB423D48F}"/>
                    </a:ext>
                  </a:extLst>
                </p14:cNvPr>
                <p14:cNvContentPartPr/>
                <p14:nvPr/>
              </p14:nvContentPartPr>
              <p14:xfrm>
                <a:off x="3809611" y="5554601"/>
                <a:ext cx="278280" cy="36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FE70E0-C982-4FA5-8452-9A1FB423D48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73611" y="5518961"/>
                  <a:ext cx="34992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9159EEF-6EAF-45D9-9FA1-A7535D7AFDDD}"/>
              </a:ext>
            </a:extLst>
          </p:cNvPr>
          <p:cNvGrpSpPr/>
          <p:nvPr/>
        </p:nvGrpSpPr>
        <p:grpSpPr>
          <a:xfrm>
            <a:off x="4447531" y="4855957"/>
            <a:ext cx="8024400" cy="1975564"/>
            <a:chOff x="4447531" y="4855957"/>
            <a:chExt cx="8024400" cy="19755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066F3A-B7BF-4B42-864F-715E1E82B3BB}"/>
                    </a:ext>
                  </a:extLst>
                </p14:cNvPr>
                <p14:cNvContentPartPr/>
                <p14:nvPr/>
              </p14:nvContentPartPr>
              <p14:xfrm>
                <a:off x="4803211" y="5422481"/>
                <a:ext cx="436320" cy="45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066F3A-B7BF-4B42-864F-715E1E82B3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67211" y="5386481"/>
                  <a:ext cx="5079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96A8D8A-4460-43D9-8B82-5115B7084643}"/>
                    </a:ext>
                  </a:extLst>
                </p14:cNvPr>
                <p14:cNvContentPartPr/>
                <p14:nvPr/>
              </p14:nvContentPartPr>
              <p14:xfrm>
                <a:off x="5480731" y="5034401"/>
                <a:ext cx="83880" cy="284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96A8D8A-4460-43D9-8B82-5115B70846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44731" y="4998761"/>
                  <a:ext cx="1555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EDEED01-77BA-40B1-85BC-A4E7E1CC5D0B}"/>
                    </a:ext>
                  </a:extLst>
                </p14:cNvPr>
                <p14:cNvContentPartPr/>
                <p14:nvPr/>
              </p14:nvContentPartPr>
              <p14:xfrm>
                <a:off x="5315851" y="4970681"/>
                <a:ext cx="342000" cy="41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EDEED01-77BA-40B1-85BC-A4E7E1CC5D0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79851" y="4934681"/>
                  <a:ext cx="413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ABD6E21-910C-4E74-B347-EA367C123B20}"/>
                    </a:ext>
                  </a:extLst>
                </p14:cNvPr>
                <p14:cNvContentPartPr/>
                <p14:nvPr/>
              </p14:nvContentPartPr>
              <p14:xfrm>
                <a:off x="6004531" y="5291441"/>
                <a:ext cx="399960" cy="435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ABD6E21-910C-4E74-B347-EA367C123B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68891" y="5255801"/>
                  <a:ext cx="4716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6F3E859-E4BA-412A-945A-7816A36D1242}"/>
                    </a:ext>
                  </a:extLst>
                </p14:cNvPr>
                <p14:cNvContentPartPr/>
                <p14:nvPr/>
              </p14:nvContentPartPr>
              <p14:xfrm>
                <a:off x="5771611" y="5282801"/>
                <a:ext cx="640440" cy="590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6F3E859-E4BA-412A-945A-7816A36D12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35611" y="5246801"/>
                  <a:ext cx="71208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35E5BCF-CF7D-488B-AFAD-0A4B0D479338}"/>
                    </a:ext>
                  </a:extLst>
                </p14:cNvPr>
                <p14:cNvContentPartPr/>
                <p14:nvPr/>
              </p14:nvContentPartPr>
              <p14:xfrm>
                <a:off x="4447531" y="6400601"/>
                <a:ext cx="266040" cy="430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35E5BCF-CF7D-488B-AFAD-0A4B0D47933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11891" y="6364601"/>
                  <a:ext cx="3376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B75F00-3825-496B-817A-7A2FBAF29540}"/>
                    </a:ext>
                  </a:extLst>
                </p14:cNvPr>
                <p14:cNvContentPartPr/>
                <p14:nvPr/>
              </p14:nvContentPartPr>
              <p14:xfrm>
                <a:off x="4861891" y="6178187"/>
                <a:ext cx="28800" cy="259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B75F00-3825-496B-817A-7A2FBAF295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26251" y="6142187"/>
                  <a:ext cx="100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912377-3D2C-4EBB-A924-58E1471D183F}"/>
                    </a:ext>
                  </a:extLst>
                </p14:cNvPr>
                <p14:cNvContentPartPr/>
                <p14:nvPr/>
              </p14:nvContentPartPr>
              <p14:xfrm>
                <a:off x="4691611" y="6161987"/>
                <a:ext cx="362520" cy="27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912377-3D2C-4EBB-A924-58E1471D18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55611" y="6125987"/>
                  <a:ext cx="434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55A3D3D-1993-472F-A5A6-0269C6F97748}"/>
                    </a:ext>
                  </a:extLst>
                </p14:cNvPr>
                <p14:cNvContentPartPr/>
                <p14:nvPr/>
              </p14:nvContentPartPr>
              <p14:xfrm>
                <a:off x="5392891" y="6540707"/>
                <a:ext cx="212760" cy="11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55A3D3D-1993-472F-A5A6-0269C6F9774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56891" y="6504707"/>
                  <a:ext cx="284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B23AD2-6C65-4630-AF52-E28121FE56B2}"/>
                    </a:ext>
                  </a:extLst>
                </p14:cNvPr>
                <p14:cNvContentPartPr/>
                <p14:nvPr/>
              </p14:nvContentPartPr>
              <p14:xfrm>
                <a:off x="5375611" y="6434867"/>
                <a:ext cx="267480" cy="21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B23AD2-6C65-4630-AF52-E28121FE56B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39611" y="6398867"/>
                  <a:ext cx="339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0E27EA9-9A2A-47CA-80AB-803F7E72B81C}"/>
                    </a:ext>
                  </a:extLst>
                </p14:cNvPr>
                <p14:cNvContentPartPr/>
                <p14:nvPr/>
              </p14:nvContentPartPr>
              <p14:xfrm>
                <a:off x="6075451" y="6248387"/>
                <a:ext cx="294120" cy="516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0E27EA9-9A2A-47CA-80AB-803F7E72B81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39451" y="6212747"/>
                  <a:ext cx="3657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BA776D0-1D6D-4DBC-BE93-42555F2320A3}"/>
                    </a:ext>
                  </a:extLst>
                </p14:cNvPr>
                <p14:cNvContentPartPr/>
                <p14:nvPr/>
              </p14:nvContentPartPr>
              <p14:xfrm>
                <a:off x="6475771" y="6280787"/>
                <a:ext cx="347040" cy="333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BA776D0-1D6D-4DBC-BE93-42555F2320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39771" y="6244787"/>
                  <a:ext cx="418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92DB5B-896D-4289-A374-29CD56371515}"/>
                    </a:ext>
                  </a:extLst>
                </p14:cNvPr>
                <p14:cNvContentPartPr/>
                <p14:nvPr/>
              </p14:nvContentPartPr>
              <p14:xfrm>
                <a:off x="7050331" y="6460787"/>
                <a:ext cx="117720" cy="184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92DB5B-896D-4289-A374-29CD563715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14691" y="6425147"/>
                  <a:ext cx="189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E0F6ABF-6C45-4EC0-ACC5-4B698F50E51B}"/>
                    </a:ext>
                  </a:extLst>
                </p14:cNvPr>
                <p14:cNvContentPartPr/>
                <p14:nvPr/>
              </p14:nvContentPartPr>
              <p14:xfrm>
                <a:off x="7581691" y="6435227"/>
                <a:ext cx="54720" cy="158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E0F6ABF-6C45-4EC0-ACC5-4B698F50E5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45691" y="6399587"/>
                  <a:ext cx="126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B2CE05-58A1-44E3-B876-5B422793D984}"/>
                    </a:ext>
                  </a:extLst>
                </p14:cNvPr>
                <p14:cNvContentPartPr/>
                <p14:nvPr/>
              </p14:nvContentPartPr>
              <p14:xfrm>
                <a:off x="8016211" y="6198707"/>
                <a:ext cx="363240" cy="426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B2CE05-58A1-44E3-B876-5B422793D9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80211" y="6163067"/>
                  <a:ext cx="434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59D0EC8-DA6E-469E-B388-E82619CC7FB4}"/>
                    </a:ext>
                  </a:extLst>
                </p14:cNvPr>
                <p14:cNvContentPartPr/>
                <p14:nvPr/>
              </p14:nvContentPartPr>
              <p14:xfrm>
                <a:off x="8579251" y="6393467"/>
                <a:ext cx="24120" cy="190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59D0EC8-DA6E-469E-B388-E82619CC7F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43611" y="6357467"/>
                  <a:ext cx="95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31D53D6-0A5E-4010-8676-F0DE62EDFADE}"/>
                    </a:ext>
                  </a:extLst>
                </p14:cNvPr>
                <p14:cNvContentPartPr/>
                <p14:nvPr/>
              </p14:nvContentPartPr>
              <p14:xfrm>
                <a:off x="8837371" y="6415067"/>
                <a:ext cx="104040" cy="160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31D53D6-0A5E-4010-8676-F0DE62EDFAD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01371" y="6379067"/>
                  <a:ext cx="175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4F45E5-A248-4A78-B3D1-B1D5DB24A6B6}"/>
                    </a:ext>
                  </a:extLst>
                </p14:cNvPr>
                <p14:cNvContentPartPr/>
                <p14:nvPr/>
              </p14:nvContentPartPr>
              <p14:xfrm>
                <a:off x="9310771" y="6421547"/>
                <a:ext cx="19080" cy="7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4F45E5-A248-4A78-B3D1-B1D5DB24A6B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74771" y="6385907"/>
                  <a:ext cx="9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B1DDE6-BEF6-456E-A669-F9AB7C3F2B5F}"/>
                    </a:ext>
                  </a:extLst>
                </p14:cNvPr>
                <p14:cNvContentPartPr/>
                <p14:nvPr/>
              </p14:nvContentPartPr>
              <p14:xfrm>
                <a:off x="9475651" y="6364307"/>
                <a:ext cx="195840" cy="41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B1DDE6-BEF6-456E-A669-F9AB7C3F2B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40011" y="6328667"/>
                  <a:ext cx="267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C5E11F1-DB5D-4D58-B0E7-2E5D8F84D825}"/>
                    </a:ext>
                  </a:extLst>
                </p14:cNvPr>
                <p14:cNvContentPartPr/>
                <p14:nvPr/>
              </p14:nvContentPartPr>
              <p14:xfrm>
                <a:off x="10199611" y="6139667"/>
                <a:ext cx="423360" cy="447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C5E11F1-DB5D-4D58-B0E7-2E5D8F84D8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63971" y="6104027"/>
                  <a:ext cx="4950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AE00F77-C2B9-4A12-8902-E664949AC7FB}"/>
                    </a:ext>
                  </a:extLst>
                </p14:cNvPr>
                <p14:cNvContentPartPr/>
                <p14:nvPr/>
              </p14:nvContentPartPr>
              <p14:xfrm>
                <a:off x="10772371" y="6394187"/>
                <a:ext cx="216360" cy="214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AE00F77-C2B9-4A12-8902-E664949AC7F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36371" y="6358187"/>
                  <a:ext cx="28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EB9E227-3567-439F-BBB8-3D4FC120677B}"/>
                    </a:ext>
                  </a:extLst>
                </p14:cNvPr>
                <p14:cNvContentPartPr/>
                <p14:nvPr/>
              </p14:nvContentPartPr>
              <p14:xfrm>
                <a:off x="11149651" y="6070907"/>
                <a:ext cx="146160" cy="518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EB9E227-3567-439F-BBB8-3D4FC120677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13651" y="6034907"/>
                  <a:ext cx="2178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18D489C-E471-449A-9D40-05704134A36C}"/>
                    </a:ext>
                  </a:extLst>
                </p14:cNvPr>
                <p14:cNvContentPartPr/>
                <p14:nvPr/>
              </p14:nvContentPartPr>
              <p14:xfrm>
                <a:off x="11543131" y="5445947"/>
                <a:ext cx="216360" cy="1356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18D489C-E471-449A-9D40-05704134A3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507491" y="5409947"/>
                  <a:ext cx="288000" cy="14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CE2DCD-7FA2-4F18-B01B-963DD771AA3E}"/>
                    </a:ext>
                  </a:extLst>
                </p14:cNvPr>
                <p14:cNvContentPartPr/>
                <p14:nvPr/>
              </p14:nvContentPartPr>
              <p14:xfrm>
                <a:off x="11819611" y="5491667"/>
                <a:ext cx="164520" cy="244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CE2DCD-7FA2-4F18-B01B-963DD771AA3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783971" y="5456027"/>
                  <a:ext cx="236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B75026-ABD7-40E6-ACC2-9D02F998B287}"/>
                    </a:ext>
                  </a:extLst>
                </p14:cNvPr>
                <p14:cNvContentPartPr/>
                <p14:nvPr/>
              </p14:nvContentPartPr>
              <p14:xfrm>
                <a:off x="11862451" y="5431907"/>
                <a:ext cx="130680" cy="310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B75026-ABD7-40E6-ACC2-9D02F998B28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826451" y="5396267"/>
                  <a:ext cx="2023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A55CECC-865B-4E7E-BC75-0494EBA62937}"/>
                    </a:ext>
                  </a:extLst>
                </p14:cNvPr>
                <p14:cNvContentPartPr/>
                <p14:nvPr/>
              </p14:nvContentPartPr>
              <p14:xfrm>
                <a:off x="11993851" y="5611907"/>
                <a:ext cx="170640" cy="463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A55CECC-865B-4E7E-BC75-0494EBA629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958211" y="5575907"/>
                  <a:ext cx="2422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33983D-9AED-4462-B480-CE95527246AD}"/>
                    </a:ext>
                  </a:extLst>
                </p14:cNvPr>
                <p14:cNvContentPartPr/>
                <p14:nvPr/>
              </p14:nvContentPartPr>
              <p14:xfrm>
                <a:off x="11899891" y="6257747"/>
                <a:ext cx="5400" cy="17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33983D-9AED-4462-B480-CE95527246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864251" y="6221747"/>
                  <a:ext cx="77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5F6959-E1FF-48D1-991D-F59E0431FAF0}"/>
                    </a:ext>
                  </a:extLst>
                </p14:cNvPr>
                <p14:cNvContentPartPr/>
                <p14:nvPr/>
              </p14:nvContentPartPr>
              <p14:xfrm>
                <a:off x="11700091" y="6444587"/>
                <a:ext cx="203040" cy="326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5F6959-E1FF-48D1-991D-F59E0431FAF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664451" y="6408587"/>
                  <a:ext cx="2746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EB727C-F699-4E80-A872-41F554AB1D49}"/>
                    </a:ext>
                  </a:extLst>
                </p14:cNvPr>
                <p14:cNvContentPartPr/>
                <p14:nvPr/>
              </p14:nvContentPartPr>
              <p14:xfrm>
                <a:off x="11969011" y="6557987"/>
                <a:ext cx="87120" cy="158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EB727C-F699-4E80-A872-41F554AB1D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933011" y="6521987"/>
                  <a:ext cx="158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FE26C29-EF7B-48C9-8D41-C76D33DDF3D2}"/>
                    </a:ext>
                  </a:extLst>
                </p14:cNvPr>
                <p14:cNvContentPartPr/>
                <p14:nvPr/>
              </p14:nvContentPartPr>
              <p14:xfrm>
                <a:off x="12112291" y="5325707"/>
                <a:ext cx="359640" cy="1462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FE26C29-EF7B-48C9-8D41-C76D33DDF3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076291" y="5289707"/>
                  <a:ext cx="431280" cy="15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4FAAE2-6D54-463A-A47F-C2E9563B9210}"/>
                    </a:ext>
                  </a:extLst>
                </p14:cNvPr>
                <p14:cNvContentPartPr/>
                <p14:nvPr/>
              </p14:nvContentPartPr>
              <p14:xfrm>
                <a:off x="11853451" y="5004587"/>
                <a:ext cx="57960" cy="271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4FAAE2-6D54-463A-A47F-C2E9563B921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817451" y="4968587"/>
                  <a:ext cx="129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12D1DC4-17F6-46E4-9E83-9478571459B4}"/>
                    </a:ext>
                  </a:extLst>
                </p14:cNvPr>
                <p14:cNvContentPartPr/>
                <p14:nvPr/>
              </p14:nvContentPartPr>
              <p14:xfrm>
                <a:off x="12156211" y="4957067"/>
                <a:ext cx="260640" cy="1243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12D1DC4-17F6-46E4-9E83-9478571459B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120571" y="4921067"/>
                  <a:ext cx="332280" cy="13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C8CA07A-6443-436E-A54E-BC9B79620DCF}"/>
                    </a:ext>
                  </a:extLst>
                </p14:cNvPr>
                <p14:cNvContentPartPr/>
                <p14:nvPr/>
              </p14:nvContentPartPr>
              <p14:xfrm>
                <a:off x="11585611" y="4909187"/>
                <a:ext cx="78120" cy="1080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C8CA07A-6443-436E-A54E-BC9B79620D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49611" y="4873547"/>
                  <a:ext cx="149760" cy="11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6AC5B72-E2C9-439E-813D-A8A26BB77BC3}"/>
                    </a:ext>
                  </a:extLst>
                </p14:cNvPr>
                <p14:cNvContentPartPr/>
                <p14:nvPr/>
              </p14:nvContentPartPr>
              <p14:xfrm>
                <a:off x="7672162" y="5709877"/>
                <a:ext cx="3282480" cy="604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6AC5B72-E2C9-439E-813D-A8A26BB77BC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36162" y="5674237"/>
                  <a:ext cx="335412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5700F5E-0299-4544-B87D-4B36FD9477A5}"/>
                    </a:ext>
                  </a:extLst>
                </p14:cNvPr>
                <p14:cNvContentPartPr/>
                <p14:nvPr/>
              </p14:nvContentPartPr>
              <p14:xfrm>
                <a:off x="8701762" y="5217037"/>
                <a:ext cx="460800" cy="332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5700F5E-0299-4544-B87D-4B36FD9477A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66122" y="5181037"/>
                  <a:ext cx="5324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B99C3A7-81E8-4DD8-818C-B5ABC84930B3}"/>
                    </a:ext>
                  </a:extLst>
                </p14:cNvPr>
                <p14:cNvContentPartPr/>
                <p14:nvPr/>
              </p14:nvContentPartPr>
              <p14:xfrm>
                <a:off x="9297562" y="4999957"/>
                <a:ext cx="529920" cy="483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B99C3A7-81E8-4DD8-818C-B5ABC84930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61922" y="4964317"/>
                  <a:ext cx="6015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B8D9295-F84B-4685-A454-D76033DA2D83}"/>
                    </a:ext>
                  </a:extLst>
                </p14:cNvPr>
                <p14:cNvContentPartPr/>
                <p14:nvPr/>
              </p14:nvContentPartPr>
              <p14:xfrm>
                <a:off x="9557482" y="4983757"/>
                <a:ext cx="539280" cy="439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B8D9295-F84B-4685-A454-D76033DA2D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21842" y="4948117"/>
                  <a:ext cx="6109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1D0BE93-D161-4E18-8546-6C79B5813E25}"/>
                    </a:ext>
                  </a:extLst>
                </p14:cNvPr>
                <p14:cNvContentPartPr/>
                <p14:nvPr/>
              </p14:nvContentPartPr>
              <p14:xfrm>
                <a:off x="9804082" y="5317477"/>
                <a:ext cx="228240" cy="10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1D0BE93-D161-4E18-8546-6C79B5813E2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68442" y="5281477"/>
                  <a:ext cx="299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35F00D2-A68B-4F68-8E93-93011DD20F04}"/>
                    </a:ext>
                  </a:extLst>
                </p14:cNvPr>
                <p14:cNvContentPartPr/>
                <p14:nvPr/>
              </p14:nvContentPartPr>
              <p14:xfrm>
                <a:off x="10119802" y="5127037"/>
                <a:ext cx="109440" cy="284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35F00D2-A68B-4F68-8E93-93011DD20F0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84162" y="5091397"/>
                  <a:ext cx="1810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8612DD6-C40D-43EB-B241-795887E2014C}"/>
                    </a:ext>
                  </a:extLst>
                </p14:cNvPr>
                <p14:cNvContentPartPr/>
                <p14:nvPr/>
              </p14:nvContentPartPr>
              <p14:xfrm>
                <a:off x="10273882" y="5227117"/>
                <a:ext cx="471960" cy="231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8612DD6-C40D-43EB-B241-795887E2014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238242" y="5191477"/>
                  <a:ext cx="5436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6F557C8-E924-47AC-9098-697979565192}"/>
                    </a:ext>
                  </a:extLst>
                </p14:cNvPr>
                <p14:cNvContentPartPr/>
                <p14:nvPr/>
              </p14:nvContentPartPr>
              <p14:xfrm>
                <a:off x="10806322" y="5268157"/>
                <a:ext cx="257760" cy="182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6F557C8-E924-47AC-9098-6979795651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70322" y="5232157"/>
                  <a:ext cx="329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80B92E6-442A-4976-A90E-8A4EF3B27FC6}"/>
                    </a:ext>
                  </a:extLst>
                </p14:cNvPr>
                <p14:cNvContentPartPr/>
                <p14:nvPr/>
              </p14:nvContentPartPr>
              <p14:xfrm>
                <a:off x="6517282" y="5620957"/>
                <a:ext cx="406800" cy="533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80B92E6-442A-4976-A90E-8A4EF3B27FC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81642" y="5584957"/>
                  <a:ext cx="4784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5E9919-7302-4800-9B9C-A34EC51864B5}"/>
                    </a:ext>
                  </a:extLst>
                </p14:cNvPr>
                <p14:cNvContentPartPr/>
                <p14:nvPr/>
              </p14:nvContentPartPr>
              <p14:xfrm>
                <a:off x="6840562" y="5305237"/>
                <a:ext cx="34560" cy="265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5E9919-7302-4800-9B9C-A34EC51864B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04562" y="5269237"/>
                  <a:ext cx="106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C90AEA9-2FE9-420E-9E1D-13ADEADDE557}"/>
                    </a:ext>
                  </a:extLst>
                </p14:cNvPr>
                <p14:cNvContentPartPr/>
                <p14:nvPr/>
              </p14:nvContentPartPr>
              <p14:xfrm>
                <a:off x="6846322" y="5118037"/>
                <a:ext cx="11160" cy="13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C90AEA9-2FE9-420E-9E1D-13ADEADDE55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10322" y="5082397"/>
                  <a:ext cx="82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27FCFCC-68D9-4F44-8AD8-2E690B4AD2DA}"/>
                    </a:ext>
                  </a:extLst>
                </p14:cNvPr>
                <p14:cNvContentPartPr/>
                <p14:nvPr/>
              </p14:nvContentPartPr>
              <p14:xfrm>
                <a:off x="6992122" y="5072317"/>
                <a:ext cx="339840" cy="388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27FCFCC-68D9-4F44-8AD8-2E690B4AD2D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56122" y="5036677"/>
                  <a:ext cx="4114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7682A48-1E23-46D7-B468-7737C1406F36}"/>
                    </a:ext>
                  </a:extLst>
                </p14:cNvPr>
                <p14:cNvContentPartPr/>
                <p14:nvPr/>
              </p14:nvContentPartPr>
              <p14:xfrm>
                <a:off x="7204522" y="5079517"/>
                <a:ext cx="439200" cy="222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7682A48-1E23-46D7-B468-7737C1406F3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68882" y="5043517"/>
                  <a:ext cx="510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8A98108-CEC6-40CD-9046-A952605A8E47}"/>
                    </a:ext>
                  </a:extLst>
                </p14:cNvPr>
                <p14:cNvContentPartPr/>
                <p14:nvPr/>
              </p14:nvContentPartPr>
              <p14:xfrm>
                <a:off x="7702042" y="5000317"/>
                <a:ext cx="138600" cy="185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8A98108-CEC6-40CD-9046-A952605A8E4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66402" y="4964317"/>
                  <a:ext cx="210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6687E4D-9403-4291-9FE6-0C0EA29E61EF}"/>
                    </a:ext>
                  </a:extLst>
                </p14:cNvPr>
                <p14:cNvContentPartPr/>
                <p14:nvPr/>
              </p14:nvContentPartPr>
              <p14:xfrm>
                <a:off x="7853602" y="4897357"/>
                <a:ext cx="590400" cy="404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6687E4D-9403-4291-9FE6-0C0EA29E61E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17602" y="4861357"/>
                  <a:ext cx="6620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3815DA1-D08F-4454-AD4D-989A45547DA6}"/>
                    </a:ext>
                  </a:extLst>
                </p14:cNvPr>
                <p14:cNvContentPartPr/>
                <p14:nvPr/>
              </p14:nvContentPartPr>
              <p14:xfrm>
                <a:off x="8451202" y="4855957"/>
                <a:ext cx="219960" cy="208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3815DA1-D08F-4454-AD4D-989A45547DA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15562" y="4820317"/>
                  <a:ext cx="291600" cy="27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786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A8BCD75-BA1D-4080-8AB4-1C45B5AA8C2B}"/>
              </a:ext>
            </a:extLst>
          </p:cNvPr>
          <p:cNvGrpSpPr/>
          <p:nvPr/>
        </p:nvGrpSpPr>
        <p:grpSpPr>
          <a:xfrm>
            <a:off x="829282" y="3049117"/>
            <a:ext cx="9949320" cy="1497960"/>
            <a:chOff x="829282" y="3049117"/>
            <a:chExt cx="9949320" cy="14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C0F748-69D7-4C4C-B856-00C3D4F87FEB}"/>
                    </a:ext>
                  </a:extLst>
                </p14:cNvPr>
                <p14:cNvContentPartPr/>
                <p14:nvPr/>
              </p14:nvContentPartPr>
              <p14:xfrm>
                <a:off x="7609882" y="3820237"/>
                <a:ext cx="538560" cy="51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C0F748-69D7-4C4C-B856-00C3D4F87F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74242" y="3784597"/>
                  <a:ext cx="6102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738C76-FADB-40D0-A2F7-8B13A09E34C8}"/>
                    </a:ext>
                  </a:extLst>
                </p14:cNvPr>
                <p14:cNvContentPartPr/>
                <p14:nvPr/>
              </p14:nvContentPartPr>
              <p14:xfrm>
                <a:off x="8394322" y="3946957"/>
                <a:ext cx="308880" cy="39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738C76-FADB-40D0-A2F7-8B13A09E34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58682" y="3911317"/>
                  <a:ext cx="3805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4EED65-882F-4B71-8C48-BC69273FF5ED}"/>
                    </a:ext>
                  </a:extLst>
                </p14:cNvPr>
                <p14:cNvContentPartPr/>
                <p14:nvPr/>
              </p14:nvContentPartPr>
              <p14:xfrm>
                <a:off x="9068242" y="3957037"/>
                <a:ext cx="390600" cy="419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4EED65-882F-4B71-8C48-BC69273FF5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32602" y="3921037"/>
                  <a:ext cx="4622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9495BD-6BF1-4113-9DDC-CBD8AB76B20F}"/>
                    </a:ext>
                  </a:extLst>
                </p14:cNvPr>
                <p14:cNvContentPartPr/>
                <p14:nvPr/>
              </p14:nvContentPartPr>
              <p14:xfrm>
                <a:off x="9416722" y="4131277"/>
                <a:ext cx="252000" cy="415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9495BD-6BF1-4113-9DDC-CBD8AB76B2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81082" y="4095277"/>
                  <a:ext cx="3236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DEA188-08CE-4EEF-ACC0-5A74D4ABE9DD}"/>
                    </a:ext>
                  </a:extLst>
                </p14:cNvPr>
                <p14:cNvContentPartPr/>
                <p14:nvPr/>
              </p14:nvContentPartPr>
              <p14:xfrm>
                <a:off x="5647162" y="3093397"/>
                <a:ext cx="86400" cy="46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DEA188-08CE-4EEF-ACC0-5A74D4ABE9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11522" y="3057397"/>
                  <a:ext cx="158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E766B3-1803-4537-8ED3-20B502EBB45C}"/>
                    </a:ext>
                  </a:extLst>
                </p14:cNvPr>
                <p14:cNvContentPartPr/>
                <p14:nvPr/>
              </p14:nvContentPartPr>
              <p14:xfrm>
                <a:off x="5620162" y="3211477"/>
                <a:ext cx="5158440" cy="348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E766B3-1803-4537-8ED3-20B502EBB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84162" y="3175837"/>
                  <a:ext cx="5230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14A665-E169-4CCB-8F06-808D495B58E9}"/>
                    </a:ext>
                  </a:extLst>
                </p14:cNvPr>
                <p14:cNvContentPartPr/>
                <p14:nvPr/>
              </p14:nvContentPartPr>
              <p14:xfrm>
                <a:off x="10568722" y="3180517"/>
                <a:ext cx="185400" cy="18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14A665-E169-4CCB-8F06-808D495B58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32722" y="3144517"/>
                  <a:ext cx="257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1DC45E-315A-4CBD-88E3-7D1D59D2CAAE}"/>
                    </a:ext>
                  </a:extLst>
                </p14:cNvPr>
                <p14:cNvContentPartPr/>
                <p14:nvPr/>
              </p14:nvContentPartPr>
              <p14:xfrm>
                <a:off x="1050682" y="3134437"/>
                <a:ext cx="9691560" cy="35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1DC45E-315A-4CBD-88E3-7D1D59D2CA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4682" y="3098797"/>
                  <a:ext cx="97632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4315D2-475E-4FC8-BA86-EC2092979EAF}"/>
                    </a:ext>
                  </a:extLst>
                </p14:cNvPr>
                <p14:cNvContentPartPr/>
                <p14:nvPr/>
              </p14:nvContentPartPr>
              <p14:xfrm>
                <a:off x="829282" y="3049117"/>
                <a:ext cx="382320" cy="401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4315D2-475E-4FC8-BA86-EC2092979E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3282" y="3013117"/>
                  <a:ext cx="4539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95FD2F-2B77-4242-8CEE-A1E24DE24319}"/>
                    </a:ext>
                  </a:extLst>
                </p14:cNvPr>
                <p14:cNvContentPartPr/>
                <p14:nvPr/>
              </p14:nvContentPartPr>
              <p14:xfrm>
                <a:off x="10490242" y="3092677"/>
                <a:ext cx="271800" cy="276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95FD2F-2B77-4242-8CEE-A1E24DE243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4602" y="3057037"/>
                  <a:ext cx="343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86C03C-0553-4DAD-BB48-A49F80F60E09}"/>
                    </a:ext>
                  </a:extLst>
                </p14:cNvPr>
                <p14:cNvContentPartPr/>
                <p14:nvPr/>
              </p14:nvContentPartPr>
              <p14:xfrm>
                <a:off x="5627002" y="3345397"/>
                <a:ext cx="68040" cy="63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86C03C-0553-4DAD-BB48-A49F80F60E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91002" y="3309397"/>
                  <a:ext cx="139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461A690-7250-453F-A7AB-73E7B8589371}"/>
              </a:ext>
            </a:extLst>
          </p:cNvPr>
          <p:cNvGrpSpPr/>
          <p:nvPr/>
        </p:nvGrpSpPr>
        <p:grpSpPr>
          <a:xfrm>
            <a:off x="9754042" y="4899517"/>
            <a:ext cx="1829880" cy="703800"/>
            <a:chOff x="9754042" y="4899517"/>
            <a:chExt cx="182988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3EBE30-0E82-4E21-80AA-E37DA2325AEC}"/>
                    </a:ext>
                  </a:extLst>
                </p14:cNvPr>
                <p14:cNvContentPartPr/>
                <p14:nvPr/>
              </p14:nvContentPartPr>
              <p14:xfrm>
                <a:off x="9754042" y="4899517"/>
                <a:ext cx="89640" cy="703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3EBE30-0E82-4E21-80AA-E37DA2325A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18042" y="4863877"/>
                  <a:ext cx="16128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914C40-D1A8-45E1-A24E-4F78FC420A93}"/>
                    </a:ext>
                  </a:extLst>
                </p14:cNvPr>
                <p14:cNvContentPartPr/>
                <p14:nvPr/>
              </p14:nvContentPartPr>
              <p14:xfrm>
                <a:off x="10030162" y="5034157"/>
                <a:ext cx="347400" cy="51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914C40-D1A8-45E1-A24E-4F78FC420A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94522" y="4998517"/>
                  <a:ext cx="4190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633606-6F62-4FDC-9D80-32622B5588C8}"/>
                    </a:ext>
                  </a:extLst>
                </p14:cNvPr>
                <p14:cNvContentPartPr/>
                <p14:nvPr/>
              </p14:nvContentPartPr>
              <p14:xfrm>
                <a:off x="10459282" y="5043157"/>
                <a:ext cx="375480" cy="493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633606-6F62-4FDC-9D80-32622B5588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23282" y="5007157"/>
                  <a:ext cx="44712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95DB42-16D5-4D0B-9DA8-433E48B13BD3}"/>
                    </a:ext>
                  </a:extLst>
                </p14:cNvPr>
                <p14:cNvContentPartPr/>
                <p14:nvPr/>
              </p14:nvContentPartPr>
              <p14:xfrm>
                <a:off x="11007922" y="5080957"/>
                <a:ext cx="25920" cy="505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95DB42-16D5-4D0B-9DA8-433E48B13B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72282" y="5044957"/>
                  <a:ext cx="975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ECDCCD-5D39-425E-93C1-15133AD326BA}"/>
                    </a:ext>
                  </a:extLst>
                </p14:cNvPr>
                <p14:cNvContentPartPr/>
                <p14:nvPr/>
              </p14:nvContentPartPr>
              <p14:xfrm>
                <a:off x="11240122" y="5157997"/>
                <a:ext cx="343800" cy="385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ECDCCD-5D39-425E-93C1-15133AD32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04122" y="5121997"/>
                  <a:ext cx="41544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CB28CD-301B-48F1-99CE-8C2DBFDCF555}"/>
              </a:ext>
            </a:extLst>
          </p:cNvPr>
          <p:cNvGrpSpPr/>
          <p:nvPr/>
        </p:nvGrpSpPr>
        <p:grpSpPr>
          <a:xfrm>
            <a:off x="10588882" y="5922997"/>
            <a:ext cx="925920" cy="429480"/>
            <a:chOff x="10588882" y="5922997"/>
            <a:chExt cx="92592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D62E4A-2537-44B8-9F2A-13745A3AB52A}"/>
                    </a:ext>
                  </a:extLst>
                </p14:cNvPr>
                <p14:cNvContentPartPr/>
                <p14:nvPr/>
              </p14:nvContentPartPr>
              <p14:xfrm>
                <a:off x="10588882" y="5994277"/>
                <a:ext cx="334800" cy="35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D62E4A-2537-44B8-9F2A-13745A3AB5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53242" y="5958277"/>
                  <a:ext cx="4064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8AE36C-BBDC-4353-AD28-2A16CFF96388}"/>
                    </a:ext>
                  </a:extLst>
                </p14:cNvPr>
                <p14:cNvContentPartPr/>
                <p14:nvPr/>
              </p14:nvContentPartPr>
              <p14:xfrm>
                <a:off x="11203042" y="5922997"/>
                <a:ext cx="311760" cy="42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8AE36C-BBDC-4353-AD28-2A16CFF96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67042" y="5886997"/>
                  <a:ext cx="38340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7B3C11-FC3F-466C-BA45-7BB08E5C4EEA}"/>
              </a:ext>
            </a:extLst>
          </p:cNvPr>
          <p:cNvGrpSpPr/>
          <p:nvPr/>
        </p:nvGrpSpPr>
        <p:grpSpPr>
          <a:xfrm>
            <a:off x="643522" y="4156117"/>
            <a:ext cx="1316520" cy="750240"/>
            <a:chOff x="643522" y="4156117"/>
            <a:chExt cx="1316520" cy="75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62EF36-35DD-4749-A912-BCBEFBF9837E}"/>
                    </a:ext>
                  </a:extLst>
                </p14:cNvPr>
                <p14:cNvContentPartPr/>
                <p14:nvPr/>
              </p14:nvContentPartPr>
              <p14:xfrm>
                <a:off x="643522" y="4281757"/>
                <a:ext cx="48600" cy="532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62EF36-35DD-4749-A912-BCBEFBF983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7882" y="4246117"/>
                  <a:ext cx="1202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FA8CCD-ADF9-4AB8-A17F-75FBF7092195}"/>
                    </a:ext>
                  </a:extLst>
                </p14:cNvPr>
                <p14:cNvContentPartPr/>
                <p14:nvPr/>
              </p14:nvContentPartPr>
              <p14:xfrm>
                <a:off x="824242" y="4318117"/>
                <a:ext cx="351000" cy="588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6FA8CCD-ADF9-4AB8-A17F-75FBF70921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242" y="4282117"/>
                  <a:ext cx="42264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54032E-EEBB-4D0B-852E-FE48941289D4}"/>
                    </a:ext>
                  </a:extLst>
                </p14:cNvPr>
                <p14:cNvContentPartPr/>
                <p14:nvPr/>
              </p14:nvContentPartPr>
              <p14:xfrm>
                <a:off x="1209802" y="4272757"/>
                <a:ext cx="381960" cy="423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54032E-EEBB-4D0B-852E-FE48941289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4162" y="4237117"/>
                  <a:ext cx="4536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F12DFE7-3DB6-4C39-88D8-20B188E6E4CC}"/>
                    </a:ext>
                  </a:extLst>
                </p14:cNvPr>
                <p14:cNvContentPartPr/>
                <p14:nvPr/>
              </p14:nvContentPartPr>
              <p14:xfrm>
                <a:off x="1894162" y="4156117"/>
                <a:ext cx="65880" cy="45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F12DFE7-3DB6-4C39-88D8-20B188E6E4C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8522" y="4120477"/>
                  <a:ext cx="137520" cy="52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82DD722-92B7-4A53-BD37-D1481D376ECB}"/>
                  </a:ext>
                </a:extLst>
              </p14:cNvPr>
              <p14:cNvContentPartPr/>
              <p14:nvPr/>
            </p14:nvContentPartPr>
            <p14:xfrm>
              <a:off x="2438122" y="4448797"/>
              <a:ext cx="373320" cy="52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82DD722-92B7-4A53-BD37-D1481D376E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02482" y="4413157"/>
                <a:ext cx="4449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504A6F8-1ECA-4275-854B-5DF7367AF552}"/>
              </a:ext>
            </a:extLst>
          </p:cNvPr>
          <p:cNvGrpSpPr/>
          <p:nvPr/>
        </p:nvGrpSpPr>
        <p:grpSpPr>
          <a:xfrm>
            <a:off x="3181162" y="4181677"/>
            <a:ext cx="993960" cy="663840"/>
            <a:chOff x="3181162" y="4181677"/>
            <a:chExt cx="99396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0BD913-65C0-4547-91FB-91E221B1BE46}"/>
                    </a:ext>
                  </a:extLst>
                </p14:cNvPr>
                <p14:cNvContentPartPr/>
                <p14:nvPr/>
              </p14:nvContentPartPr>
              <p14:xfrm>
                <a:off x="3181162" y="4181677"/>
                <a:ext cx="225720" cy="588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0BD913-65C0-4547-91FB-91E221B1BE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45522" y="4145677"/>
                  <a:ext cx="29736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52C8A4-7A1C-4CC2-A3BD-DCC995B9E96A}"/>
                    </a:ext>
                  </a:extLst>
                </p14:cNvPr>
                <p14:cNvContentPartPr/>
                <p14:nvPr/>
              </p14:nvContentPartPr>
              <p14:xfrm>
                <a:off x="3688042" y="4294357"/>
                <a:ext cx="487080" cy="55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52C8A4-7A1C-4CC2-A3BD-DCC995B9E9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52402" y="4258717"/>
                  <a:ext cx="558720" cy="62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750D2A2-E32E-46B9-B2D0-6776092DF187}"/>
                  </a:ext>
                </a:extLst>
              </p14:cNvPr>
              <p14:cNvContentPartPr/>
              <p14:nvPr/>
            </p14:nvContentPartPr>
            <p14:xfrm>
              <a:off x="4019242" y="-149483"/>
              <a:ext cx="4141080" cy="1436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750D2A2-E32E-46B9-B2D0-6776092DF1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83602" y="-185483"/>
                <a:ext cx="4212720" cy="150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B6F593E2-2055-4918-BFF4-8CC428DDC212}"/>
              </a:ext>
            </a:extLst>
          </p:cNvPr>
          <p:cNvGrpSpPr/>
          <p:nvPr/>
        </p:nvGrpSpPr>
        <p:grpSpPr>
          <a:xfrm>
            <a:off x="485122" y="201877"/>
            <a:ext cx="12493080" cy="2252168"/>
            <a:chOff x="485122" y="201877"/>
            <a:chExt cx="12493080" cy="225216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1A4A8B-4880-4C9C-807C-A75867EA9303}"/>
                    </a:ext>
                  </a:extLst>
                </p14:cNvPr>
                <p14:cNvContentPartPr/>
                <p14:nvPr/>
              </p14:nvContentPartPr>
              <p14:xfrm>
                <a:off x="9012802" y="1484917"/>
                <a:ext cx="416160" cy="49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1A4A8B-4880-4C9C-807C-A75867EA93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76802" y="1449277"/>
                  <a:ext cx="4878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29FB97-5E42-4D2D-90B8-E374BAED09D6}"/>
                    </a:ext>
                  </a:extLst>
                </p14:cNvPr>
                <p14:cNvContentPartPr/>
                <p14:nvPr/>
              </p14:nvContentPartPr>
              <p14:xfrm>
                <a:off x="9465322" y="1664557"/>
                <a:ext cx="476280" cy="34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29FB97-5E42-4D2D-90B8-E374BAED09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29682" y="1628557"/>
                  <a:ext cx="5479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59F48F-1D64-40A5-81F9-4D18F9A7D23F}"/>
                    </a:ext>
                  </a:extLst>
                </p14:cNvPr>
                <p14:cNvContentPartPr/>
                <p14:nvPr/>
              </p14:nvContentPartPr>
              <p14:xfrm>
                <a:off x="10101442" y="1665637"/>
                <a:ext cx="180000" cy="33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59F48F-1D64-40A5-81F9-4D18F9A7D2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65442" y="1629997"/>
                  <a:ext cx="2516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87F630-F43F-4057-A2B1-AC8E441761CA}"/>
                    </a:ext>
                  </a:extLst>
                </p14:cNvPr>
                <p14:cNvContentPartPr/>
                <p14:nvPr/>
              </p14:nvContentPartPr>
              <p14:xfrm>
                <a:off x="10334002" y="1725037"/>
                <a:ext cx="606960" cy="37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87F630-F43F-4057-A2B1-AC8E441761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98362" y="1689037"/>
                  <a:ext cx="6786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14A305-6377-49AE-9FB0-8D5B8A7AFEB8}"/>
                    </a:ext>
                  </a:extLst>
                </p14:cNvPr>
                <p14:cNvContentPartPr/>
                <p14:nvPr/>
              </p14:nvContentPartPr>
              <p14:xfrm>
                <a:off x="11265682" y="1844917"/>
                <a:ext cx="313920" cy="8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14A305-6377-49AE-9FB0-8D5B8A7AFE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30042" y="1808917"/>
                  <a:ext cx="385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AAD4D5-74FA-4BEF-BB57-8F4483433C4F}"/>
                    </a:ext>
                  </a:extLst>
                </p14:cNvPr>
                <p14:cNvContentPartPr/>
                <p14:nvPr/>
              </p14:nvContentPartPr>
              <p14:xfrm>
                <a:off x="11260282" y="1643317"/>
                <a:ext cx="336240" cy="46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AAD4D5-74FA-4BEF-BB57-8F4483433C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24282" y="1607677"/>
                  <a:ext cx="407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C06A18-B17F-4000-BC3B-F023691D8798}"/>
                    </a:ext>
                  </a:extLst>
                </p14:cNvPr>
                <p14:cNvContentPartPr/>
                <p14:nvPr/>
              </p14:nvContentPartPr>
              <p14:xfrm>
                <a:off x="11760682" y="1480237"/>
                <a:ext cx="167760" cy="482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C06A18-B17F-4000-BC3B-F023691D87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24682" y="1444237"/>
                  <a:ext cx="2394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B3C183-C755-4F44-803B-9E18DA1A7171}"/>
                    </a:ext>
                  </a:extLst>
                </p14:cNvPr>
                <p14:cNvContentPartPr/>
                <p14:nvPr/>
              </p14:nvContentPartPr>
              <p14:xfrm>
                <a:off x="12172522" y="1519477"/>
                <a:ext cx="462960" cy="54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B3C183-C755-4F44-803B-9E18DA1A71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136522" y="1483837"/>
                  <a:ext cx="5346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C7E235-C8D3-4494-8261-5DC91D7AC509}"/>
                    </a:ext>
                  </a:extLst>
                </p14:cNvPr>
                <p14:cNvContentPartPr/>
                <p14:nvPr/>
              </p14:nvContentPartPr>
              <p14:xfrm>
                <a:off x="4801882" y="1525597"/>
                <a:ext cx="101160" cy="629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C7E235-C8D3-4494-8261-5DC91D7AC5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66242" y="1489957"/>
                  <a:ext cx="17280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520809-0ECB-401D-A3D4-BEF60749F743}"/>
                    </a:ext>
                  </a:extLst>
                </p14:cNvPr>
                <p14:cNvContentPartPr/>
                <p14:nvPr/>
              </p14:nvContentPartPr>
              <p14:xfrm>
                <a:off x="5196802" y="1500397"/>
                <a:ext cx="466560" cy="654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520809-0ECB-401D-A3D4-BEF60749F7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60802" y="1464397"/>
                  <a:ext cx="53820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AA2245-0C2C-4867-8C1B-8E8CECD19CF9}"/>
                    </a:ext>
                  </a:extLst>
                </p14:cNvPr>
                <p14:cNvContentPartPr/>
                <p14:nvPr/>
              </p14:nvContentPartPr>
              <p14:xfrm>
                <a:off x="5850922" y="1538917"/>
                <a:ext cx="366840" cy="66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AA2245-0C2C-4867-8C1B-8E8CECD19C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15282" y="1503277"/>
                  <a:ext cx="43848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465817-CA5D-4075-90D9-3C90CF410808}"/>
                    </a:ext>
                  </a:extLst>
                </p14:cNvPr>
                <p14:cNvContentPartPr/>
                <p14:nvPr/>
              </p14:nvContentPartPr>
              <p14:xfrm>
                <a:off x="6514042" y="1551157"/>
                <a:ext cx="127800" cy="72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465817-CA5D-4075-90D9-3C90CF4108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78042" y="1515157"/>
                  <a:ext cx="19944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364BDE1-D562-4ABD-AE68-19EE76867EFC}"/>
                    </a:ext>
                  </a:extLst>
                </p14:cNvPr>
                <p14:cNvContentPartPr/>
                <p14:nvPr/>
              </p14:nvContentPartPr>
              <p14:xfrm>
                <a:off x="7056922" y="1860757"/>
                <a:ext cx="456840" cy="122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364BDE1-D562-4ABD-AE68-19EE76867EF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1282" y="1825117"/>
                  <a:ext cx="528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600B69-FBC6-4D25-8ACD-8F012FEAEBC2}"/>
                    </a:ext>
                  </a:extLst>
                </p14:cNvPr>
                <p14:cNvContentPartPr/>
                <p14:nvPr/>
              </p14:nvContentPartPr>
              <p14:xfrm>
                <a:off x="7403602" y="1674277"/>
                <a:ext cx="42840" cy="652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600B69-FBC6-4D25-8ACD-8F012FEAEB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7602" y="1638277"/>
                  <a:ext cx="11448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46EAD5-7A3B-4557-A62F-FFE3088DF2FA}"/>
                    </a:ext>
                  </a:extLst>
                </p14:cNvPr>
                <p14:cNvContentPartPr/>
                <p14:nvPr/>
              </p14:nvContentPartPr>
              <p14:xfrm>
                <a:off x="7369402" y="2325877"/>
                <a:ext cx="440640" cy="49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46EAD5-7A3B-4557-A62F-FFE3088DF2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33762" y="2289877"/>
                  <a:ext cx="512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A0ABB1-DE89-44A9-B2DE-8BB177F0F4E7}"/>
                    </a:ext>
                  </a:extLst>
                </p14:cNvPr>
                <p14:cNvContentPartPr/>
                <p14:nvPr/>
              </p14:nvContentPartPr>
              <p14:xfrm>
                <a:off x="7977082" y="1582837"/>
                <a:ext cx="277560" cy="730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A0ABB1-DE89-44A9-B2DE-8BB177F0F4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41082" y="1547197"/>
                  <a:ext cx="34920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1E2BE7-6F57-4E34-9ED1-C724921665EB}"/>
                    </a:ext>
                  </a:extLst>
                </p14:cNvPr>
                <p14:cNvContentPartPr/>
                <p14:nvPr/>
              </p14:nvContentPartPr>
              <p14:xfrm>
                <a:off x="8401162" y="1661317"/>
                <a:ext cx="354600" cy="701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1E2BE7-6F57-4E34-9ED1-C724921665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65522" y="1625677"/>
                  <a:ext cx="42624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4940EA-3701-4610-9972-F8AE6B44AB52}"/>
                    </a:ext>
                  </a:extLst>
                </p14:cNvPr>
                <p14:cNvContentPartPr/>
                <p14:nvPr/>
              </p14:nvContentPartPr>
              <p14:xfrm>
                <a:off x="912802" y="454237"/>
                <a:ext cx="158040" cy="60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4940EA-3701-4610-9972-F8AE6B44AB5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6802" y="418237"/>
                  <a:ext cx="22968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DA57CC-4BBF-4B8E-BBC0-B613E97357DE}"/>
                    </a:ext>
                  </a:extLst>
                </p14:cNvPr>
                <p14:cNvContentPartPr/>
                <p14:nvPr/>
              </p14:nvContentPartPr>
              <p14:xfrm>
                <a:off x="1325362" y="429757"/>
                <a:ext cx="101880" cy="42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DA57CC-4BBF-4B8E-BBC0-B613E97357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89722" y="394117"/>
                  <a:ext cx="1735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C83857-C951-4B77-A9D7-51B4E3919EAF}"/>
                    </a:ext>
                  </a:extLst>
                </p14:cNvPr>
                <p14:cNvContentPartPr/>
                <p14:nvPr/>
              </p14:nvContentPartPr>
              <p14:xfrm>
                <a:off x="1793362" y="413557"/>
                <a:ext cx="429480" cy="410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C83857-C951-4B77-A9D7-51B4E3919E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57722" y="377917"/>
                  <a:ext cx="5011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08C875-C72B-4CA1-A5A4-548C4C532782}"/>
                    </a:ext>
                  </a:extLst>
                </p14:cNvPr>
                <p14:cNvContentPartPr/>
                <p14:nvPr/>
              </p14:nvContentPartPr>
              <p14:xfrm>
                <a:off x="2493562" y="370357"/>
                <a:ext cx="357480" cy="482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08C875-C72B-4CA1-A5A4-548C4C5327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57922" y="334717"/>
                  <a:ext cx="4291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49120C-0F52-4766-A375-4362320A575E}"/>
                    </a:ext>
                  </a:extLst>
                </p14:cNvPr>
                <p14:cNvContentPartPr/>
                <p14:nvPr/>
              </p14:nvContentPartPr>
              <p14:xfrm>
                <a:off x="3265042" y="635317"/>
                <a:ext cx="99720" cy="28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49120C-0F52-4766-A375-4362320A57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29042" y="599677"/>
                  <a:ext cx="1713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C77247-2DC6-4121-995C-45D2DB86F751}"/>
                    </a:ext>
                  </a:extLst>
                </p14:cNvPr>
                <p14:cNvContentPartPr/>
                <p14:nvPr/>
              </p14:nvContentPartPr>
              <p14:xfrm>
                <a:off x="4235962" y="404197"/>
                <a:ext cx="798840" cy="302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C77247-2DC6-4121-995C-45D2DB86F7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00322" y="368197"/>
                  <a:ext cx="8704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8F51FD-20FE-44B1-A0DC-8F2FC6FDB252}"/>
                    </a:ext>
                  </a:extLst>
                </p14:cNvPr>
                <p14:cNvContentPartPr/>
                <p14:nvPr/>
              </p14:nvContentPartPr>
              <p14:xfrm>
                <a:off x="5342962" y="583837"/>
                <a:ext cx="454320" cy="77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8F51FD-20FE-44B1-A0DC-8F2FC6FDB2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06962" y="548197"/>
                  <a:ext cx="525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78C8C2-1BB3-4E54-BEDB-564745154D8B}"/>
                    </a:ext>
                  </a:extLst>
                </p14:cNvPr>
                <p14:cNvContentPartPr/>
                <p14:nvPr/>
              </p14:nvContentPartPr>
              <p14:xfrm>
                <a:off x="5270602" y="406357"/>
                <a:ext cx="408240" cy="38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78C8C2-1BB3-4E54-BEDB-564745154D8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34962" y="370717"/>
                  <a:ext cx="479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1CDD099-04FD-4ED1-A10A-3033EECFCD40}"/>
                    </a:ext>
                  </a:extLst>
                </p14:cNvPr>
                <p14:cNvContentPartPr/>
                <p14:nvPr/>
              </p14:nvContentPartPr>
              <p14:xfrm>
                <a:off x="6114082" y="201877"/>
                <a:ext cx="580680" cy="646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1CDD099-04FD-4ED1-A10A-3033EECFCD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78082" y="166237"/>
                  <a:ext cx="65232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B338F4-F0C0-4F49-867F-E0871C3D46B6}"/>
                    </a:ext>
                  </a:extLst>
                </p14:cNvPr>
                <p14:cNvContentPartPr/>
                <p14:nvPr/>
              </p14:nvContentPartPr>
              <p14:xfrm>
                <a:off x="6971962" y="285397"/>
                <a:ext cx="527040" cy="48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B338F4-F0C0-4F49-867F-E0871C3D46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35962" y="249397"/>
                  <a:ext cx="5986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0F441C-E2FC-44D2-AF89-19C23C72F088}"/>
                    </a:ext>
                  </a:extLst>
                </p14:cNvPr>
                <p14:cNvContentPartPr/>
                <p14:nvPr/>
              </p14:nvContentPartPr>
              <p14:xfrm>
                <a:off x="485122" y="713797"/>
                <a:ext cx="8068320" cy="258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0F441C-E2FC-44D2-AF89-19C23C72F08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9482" y="677797"/>
                  <a:ext cx="81399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A82648-7AB7-4BC5-A3D5-7E2C5D1CD32C}"/>
                    </a:ext>
                  </a:extLst>
                </p14:cNvPr>
                <p14:cNvContentPartPr/>
                <p14:nvPr/>
              </p14:nvContentPartPr>
              <p14:xfrm>
                <a:off x="8814442" y="946365"/>
                <a:ext cx="4163760" cy="1507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A82648-7AB7-4BC5-A3D5-7E2C5D1CD3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78442" y="910365"/>
                  <a:ext cx="4235400" cy="157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62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7B9E-C527-4658-BFA4-7431E92C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4DB9-2815-4648-9BB7-54C20D43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AD8BBF-41DC-46E2-8712-B8323A1195E5}"/>
                  </a:ext>
                </a:extLst>
              </p14:cNvPr>
              <p14:cNvContentPartPr/>
              <p14:nvPr/>
            </p14:nvContentPartPr>
            <p14:xfrm>
              <a:off x="6275002" y="1508677"/>
              <a:ext cx="2891160" cy="2119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AD8BBF-41DC-46E2-8712-B8323A119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9362" y="1472677"/>
                <a:ext cx="2962800" cy="219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E41A152-FF8B-49B7-93A9-B864D0A327AD}"/>
              </a:ext>
            </a:extLst>
          </p:cNvPr>
          <p:cNvGrpSpPr/>
          <p:nvPr/>
        </p:nvGrpSpPr>
        <p:grpSpPr>
          <a:xfrm>
            <a:off x="5252962" y="1810717"/>
            <a:ext cx="3753000" cy="1338480"/>
            <a:chOff x="5252962" y="1810717"/>
            <a:chExt cx="3753000" cy="13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38FCA2-9332-469B-9FC5-F56429D17A70}"/>
                    </a:ext>
                  </a:extLst>
                </p14:cNvPr>
                <p14:cNvContentPartPr/>
                <p14:nvPr/>
              </p14:nvContentPartPr>
              <p14:xfrm>
                <a:off x="7446802" y="2905117"/>
                <a:ext cx="509400" cy="24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38FCA2-9332-469B-9FC5-F56429D17A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1162" y="2869477"/>
                  <a:ext cx="581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5A10D9-F7E1-4093-933D-58A96B389D68}"/>
                    </a:ext>
                  </a:extLst>
                </p14:cNvPr>
                <p14:cNvContentPartPr/>
                <p14:nvPr/>
              </p14:nvContentPartPr>
              <p14:xfrm>
                <a:off x="6877282" y="2112757"/>
                <a:ext cx="235800" cy="268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5A10D9-F7E1-4093-933D-58A96B389D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1282" y="2077117"/>
                  <a:ext cx="3074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3956BF-E34C-43E4-8B3E-64F4BB7112E1}"/>
                    </a:ext>
                  </a:extLst>
                </p14:cNvPr>
                <p14:cNvContentPartPr/>
                <p14:nvPr/>
              </p14:nvContentPartPr>
              <p14:xfrm>
                <a:off x="7182202" y="2157757"/>
                <a:ext cx="413640" cy="188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3956BF-E34C-43E4-8B3E-64F4BB7112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46202" y="2122117"/>
                  <a:ext cx="485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C611ED-A2E5-423A-9D51-E7518B2C1F7E}"/>
                    </a:ext>
                  </a:extLst>
                </p14:cNvPr>
                <p14:cNvContentPartPr/>
                <p14:nvPr/>
              </p14:nvContentPartPr>
              <p14:xfrm>
                <a:off x="7763962" y="2162797"/>
                <a:ext cx="142560" cy="236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C611ED-A2E5-423A-9D51-E7518B2C1F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27962" y="2127157"/>
                  <a:ext cx="214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4FEF23-8101-4737-A753-A6685C896EFF}"/>
                    </a:ext>
                  </a:extLst>
                </p14:cNvPr>
                <p14:cNvContentPartPr/>
                <p14:nvPr/>
              </p14:nvContentPartPr>
              <p14:xfrm>
                <a:off x="8018842" y="2109517"/>
                <a:ext cx="512280" cy="340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4FEF23-8101-4737-A753-A6685C896E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82842" y="2073877"/>
                  <a:ext cx="5839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60DB01-E748-43F0-8040-D2AD95924375}"/>
                    </a:ext>
                  </a:extLst>
                </p14:cNvPr>
                <p14:cNvContentPartPr/>
                <p14:nvPr/>
              </p14:nvContentPartPr>
              <p14:xfrm>
                <a:off x="6274642" y="2583637"/>
                <a:ext cx="2731320" cy="55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60DB01-E748-43F0-8040-D2AD959243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9002" y="2547637"/>
                  <a:ext cx="2802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40DD49-F5EE-4FCE-AC62-98F85983BB1E}"/>
                    </a:ext>
                  </a:extLst>
                </p14:cNvPr>
                <p14:cNvContentPartPr/>
                <p14:nvPr/>
              </p14:nvContentPartPr>
              <p14:xfrm>
                <a:off x="5252962" y="2204197"/>
                <a:ext cx="108000" cy="46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40DD49-F5EE-4FCE-AC62-98F85983BB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6962" y="2168557"/>
                  <a:ext cx="1796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D3E785-B052-4253-A0F7-ED703D728DA1}"/>
                    </a:ext>
                  </a:extLst>
                </p14:cNvPr>
                <p14:cNvContentPartPr/>
                <p14:nvPr/>
              </p14:nvContentPartPr>
              <p14:xfrm>
                <a:off x="5614042" y="2433517"/>
                <a:ext cx="460800" cy="4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D3E785-B052-4253-A0F7-ED703D728D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78042" y="2397517"/>
                  <a:ext cx="532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4F7303-EEF7-4329-9F46-8BF244294586}"/>
                    </a:ext>
                  </a:extLst>
                </p14:cNvPr>
                <p14:cNvContentPartPr/>
                <p14:nvPr/>
              </p14:nvContentPartPr>
              <p14:xfrm>
                <a:off x="6739402" y="1810717"/>
                <a:ext cx="1978560" cy="75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4F7303-EEF7-4329-9F46-8BF2442945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3402" y="1775077"/>
                  <a:ext cx="2050200" cy="82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2316D2-9292-480A-8307-5EF154A8BD6E}"/>
              </a:ext>
            </a:extLst>
          </p:cNvPr>
          <p:cNvGrpSpPr/>
          <p:nvPr/>
        </p:nvGrpSpPr>
        <p:grpSpPr>
          <a:xfrm>
            <a:off x="3024202" y="3344677"/>
            <a:ext cx="1616400" cy="1486080"/>
            <a:chOff x="3024202" y="3344677"/>
            <a:chExt cx="1616400" cy="14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A9A9CF-118F-4E98-BF3D-EE502CE3523E}"/>
                    </a:ext>
                  </a:extLst>
                </p14:cNvPr>
                <p14:cNvContentPartPr/>
                <p14:nvPr/>
              </p14:nvContentPartPr>
              <p14:xfrm>
                <a:off x="3099082" y="4020037"/>
                <a:ext cx="34200" cy="71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A9A9CF-118F-4E98-BF3D-EE502CE352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3082" y="3984037"/>
                  <a:ext cx="10584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6B2D2B-CDBE-4F86-B683-D098550AFEA0}"/>
                    </a:ext>
                  </a:extLst>
                </p14:cNvPr>
                <p14:cNvContentPartPr/>
                <p14:nvPr/>
              </p14:nvContentPartPr>
              <p14:xfrm>
                <a:off x="3024202" y="3823477"/>
                <a:ext cx="738720" cy="100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6B2D2B-CDBE-4F86-B683-D098550AFE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8562" y="3787837"/>
                  <a:ext cx="81036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3AE8D8-15EF-48A7-B7B3-5C1F04B973D5}"/>
                    </a:ext>
                  </a:extLst>
                </p14:cNvPr>
                <p14:cNvContentPartPr/>
                <p14:nvPr/>
              </p14:nvContentPartPr>
              <p14:xfrm>
                <a:off x="3773002" y="3344677"/>
                <a:ext cx="867600" cy="48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3AE8D8-15EF-48A7-B7B3-5C1F04B973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37362" y="3308677"/>
                  <a:ext cx="939240" cy="55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32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D5676-0889-4B8D-AA1F-FA548F8E064F}"/>
              </a:ext>
            </a:extLst>
          </p:cNvPr>
          <p:cNvGrpSpPr/>
          <p:nvPr/>
        </p:nvGrpSpPr>
        <p:grpSpPr>
          <a:xfrm>
            <a:off x="6213691" y="708641"/>
            <a:ext cx="4708080" cy="947880"/>
            <a:chOff x="6213691" y="708641"/>
            <a:chExt cx="4708080" cy="9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D3B6FB-9304-4559-96B0-A7A68F328B4B}"/>
                    </a:ext>
                  </a:extLst>
                </p14:cNvPr>
                <p14:cNvContentPartPr/>
                <p14:nvPr/>
              </p14:nvContentPartPr>
              <p14:xfrm>
                <a:off x="10576891" y="1004201"/>
                <a:ext cx="344880" cy="186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D3B6FB-9304-4559-96B0-A7A68F328B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40891" y="968561"/>
                  <a:ext cx="416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B5A127-3474-4616-8684-F6C3D48BE718}"/>
                    </a:ext>
                  </a:extLst>
                </p14:cNvPr>
                <p14:cNvContentPartPr/>
                <p14:nvPr/>
              </p14:nvContentPartPr>
              <p14:xfrm>
                <a:off x="10092691" y="752201"/>
                <a:ext cx="372960" cy="65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B5A127-3474-4616-8684-F6C3D48BE7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57051" y="716201"/>
                  <a:ext cx="4446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8D8D02-8747-4558-9DA0-964600ADFE6D}"/>
                    </a:ext>
                  </a:extLst>
                </p14:cNvPr>
                <p14:cNvContentPartPr/>
                <p14:nvPr/>
              </p14:nvContentPartPr>
              <p14:xfrm>
                <a:off x="9479971" y="958841"/>
                <a:ext cx="371880" cy="234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8D8D02-8747-4558-9DA0-964600ADFE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43971" y="923201"/>
                  <a:ext cx="443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FABFBC-D53E-4A78-93FB-224083FF67EB}"/>
                    </a:ext>
                  </a:extLst>
                </p14:cNvPr>
                <p14:cNvContentPartPr/>
                <p14:nvPr/>
              </p14:nvContentPartPr>
              <p14:xfrm>
                <a:off x="9037171" y="779561"/>
                <a:ext cx="509760" cy="41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FABFBC-D53E-4A78-93FB-224083FF67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01171" y="743561"/>
                  <a:ext cx="5814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425797-A534-4AF7-864E-AF20A8AFD55B}"/>
                    </a:ext>
                  </a:extLst>
                </p14:cNvPr>
                <p14:cNvContentPartPr/>
                <p14:nvPr/>
              </p14:nvContentPartPr>
              <p14:xfrm>
                <a:off x="7897411" y="708641"/>
                <a:ext cx="1124640" cy="50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425797-A534-4AF7-864E-AF20A8AFD5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1411" y="672641"/>
                  <a:ext cx="11962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2B3EE1-1E61-4EFF-A2BA-AD7CE6911CBC}"/>
                    </a:ext>
                  </a:extLst>
                </p14:cNvPr>
                <p14:cNvContentPartPr/>
                <p14:nvPr/>
              </p14:nvContentPartPr>
              <p14:xfrm>
                <a:off x="8943571" y="1343321"/>
                <a:ext cx="118080" cy="22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2B3EE1-1E61-4EFF-A2BA-AD7CE6911C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7571" y="1307321"/>
                  <a:ext cx="189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6C1E22-C9E5-4C07-99F2-1F570F34DFF6}"/>
                    </a:ext>
                  </a:extLst>
                </p14:cNvPr>
                <p14:cNvContentPartPr/>
                <p14:nvPr/>
              </p14:nvContentPartPr>
              <p14:xfrm>
                <a:off x="8622091" y="1528001"/>
                <a:ext cx="169920" cy="1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6C1E22-C9E5-4C07-99F2-1F570F34DF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86091" y="1492361"/>
                  <a:ext cx="241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03D6FC-6FEE-4FBE-8674-17D3C69ED5EF}"/>
                    </a:ext>
                  </a:extLst>
                </p14:cNvPr>
                <p14:cNvContentPartPr/>
                <p14:nvPr/>
              </p14:nvContentPartPr>
              <p14:xfrm>
                <a:off x="8315731" y="1508201"/>
                <a:ext cx="160920" cy="14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03D6FC-6FEE-4FBE-8674-17D3C69ED5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0091" y="1472561"/>
                  <a:ext cx="232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6AF650-AF5D-469A-BFBE-6EA079E769B2}"/>
                    </a:ext>
                  </a:extLst>
                </p14:cNvPr>
                <p14:cNvContentPartPr/>
                <p14:nvPr/>
              </p14:nvContentPartPr>
              <p14:xfrm>
                <a:off x="7956811" y="935801"/>
                <a:ext cx="113040" cy="16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6AF650-AF5D-469A-BFBE-6EA079E769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1171" y="900161"/>
                  <a:ext cx="184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947FA3-D4F3-4C61-BB62-AD62564ACFBB}"/>
                    </a:ext>
                  </a:extLst>
                </p14:cNvPr>
                <p14:cNvContentPartPr/>
                <p14:nvPr/>
              </p14:nvContentPartPr>
              <p14:xfrm>
                <a:off x="6213691" y="853361"/>
                <a:ext cx="1315080" cy="240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947FA3-D4F3-4C61-BB62-AD62564ACF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77691" y="817361"/>
                  <a:ext cx="138672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CCEE1B-09F0-45D0-AE39-53480AD2AFF8}"/>
              </a:ext>
            </a:extLst>
          </p:cNvPr>
          <p:cNvGrpSpPr/>
          <p:nvPr/>
        </p:nvGrpSpPr>
        <p:grpSpPr>
          <a:xfrm>
            <a:off x="1547371" y="286361"/>
            <a:ext cx="3933720" cy="1348560"/>
            <a:chOff x="1547371" y="286361"/>
            <a:chExt cx="3933720" cy="13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35D2-86D2-40FA-98C0-DD96737710A3}"/>
                    </a:ext>
                  </a:extLst>
                </p14:cNvPr>
                <p14:cNvContentPartPr/>
                <p14:nvPr/>
              </p14:nvContentPartPr>
              <p14:xfrm>
                <a:off x="1562131" y="802961"/>
                <a:ext cx="403560" cy="30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35D2-86D2-40FA-98C0-DD96737710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26491" y="767321"/>
                  <a:ext cx="4752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980B11-4BA9-4B98-9736-15E1E33EA90C}"/>
                    </a:ext>
                  </a:extLst>
                </p14:cNvPr>
                <p14:cNvContentPartPr/>
                <p14:nvPr/>
              </p14:nvContentPartPr>
              <p14:xfrm>
                <a:off x="1926091" y="764081"/>
                <a:ext cx="295560" cy="28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980B11-4BA9-4B98-9736-15E1E33EA9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0091" y="728441"/>
                  <a:ext cx="3672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7E5AF5-D0CB-4210-A9DF-319C6431407B}"/>
                    </a:ext>
                  </a:extLst>
                </p14:cNvPr>
                <p14:cNvContentPartPr/>
                <p14:nvPr/>
              </p14:nvContentPartPr>
              <p14:xfrm>
                <a:off x="2301931" y="675881"/>
                <a:ext cx="308880" cy="33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7E5AF5-D0CB-4210-A9DF-319C643140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65931" y="640241"/>
                  <a:ext cx="380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FB7E8A-605D-4793-BB2B-8C0E45D45A1E}"/>
                    </a:ext>
                  </a:extLst>
                </p14:cNvPr>
                <p14:cNvContentPartPr/>
                <p14:nvPr/>
              </p14:nvContentPartPr>
              <p14:xfrm>
                <a:off x="2648251" y="724481"/>
                <a:ext cx="261720" cy="28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FB7E8A-605D-4793-BB2B-8C0E45D45A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12251" y="688481"/>
                  <a:ext cx="3333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4B6A54-E22B-4F9E-9BA7-FCBD06F7B071}"/>
                    </a:ext>
                  </a:extLst>
                </p14:cNvPr>
                <p14:cNvContentPartPr/>
                <p14:nvPr/>
              </p14:nvContentPartPr>
              <p14:xfrm>
                <a:off x="2988811" y="286361"/>
                <a:ext cx="473400" cy="78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4B6A54-E22B-4F9E-9BA7-FCBD06F7B0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3171" y="250721"/>
                  <a:ext cx="54504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87AAAD-6285-451E-A06F-5E232935A4C4}"/>
                    </a:ext>
                  </a:extLst>
                </p14:cNvPr>
                <p14:cNvContentPartPr/>
                <p14:nvPr/>
              </p14:nvContentPartPr>
              <p14:xfrm>
                <a:off x="2905291" y="797561"/>
                <a:ext cx="322920" cy="2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87AAAD-6285-451E-A06F-5E232935A4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9291" y="761921"/>
                  <a:ext cx="394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506D25-BED8-428D-A834-834C33AAD013}"/>
                    </a:ext>
                  </a:extLst>
                </p14:cNvPr>
                <p14:cNvContentPartPr/>
                <p14:nvPr/>
              </p14:nvContentPartPr>
              <p14:xfrm>
                <a:off x="3463291" y="736001"/>
                <a:ext cx="81000" cy="342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506D25-BED8-428D-A834-834C33AAD0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7291" y="700001"/>
                  <a:ext cx="152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7D06CF-EDB6-4CE3-865E-5F491D9CDF54}"/>
                    </a:ext>
                  </a:extLst>
                </p14:cNvPr>
                <p14:cNvContentPartPr/>
                <p14:nvPr/>
              </p14:nvContentPartPr>
              <p14:xfrm>
                <a:off x="3751291" y="372041"/>
                <a:ext cx="10440" cy="29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7D06CF-EDB6-4CE3-865E-5F491D9CDF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5291" y="336401"/>
                  <a:ext cx="82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F0FC8D-C70F-4B16-8B8F-A9919642B692}"/>
                    </a:ext>
                  </a:extLst>
                </p14:cNvPr>
                <p14:cNvContentPartPr/>
                <p14:nvPr/>
              </p14:nvContentPartPr>
              <p14:xfrm>
                <a:off x="3601891" y="606761"/>
                <a:ext cx="402480" cy="535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F0FC8D-C70F-4B16-8B8F-A9919642B6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65891" y="570761"/>
                  <a:ext cx="4741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682058-93D9-4830-B6EB-9103080F2EDA}"/>
                    </a:ext>
                  </a:extLst>
                </p14:cNvPr>
                <p14:cNvContentPartPr/>
                <p14:nvPr/>
              </p14:nvContentPartPr>
              <p14:xfrm>
                <a:off x="4156291" y="511001"/>
                <a:ext cx="270000" cy="601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682058-93D9-4830-B6EB-9103080F2E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0651" y="475001"/>
                  <a:ext cx="34164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90B37D-2285-47AF-84B9-6BB9AE6911CD}"/>
                    </a:ext>
                  </a:extLst>
                </p14:cNvPr>
                <p14:cNvContentPartPr/>
                <p14:nvPr/>
              </p14:nvContentPartPr>
              <p14:xfrm>
                <a:off x="3903571" y="737801"/>
                <a:ext cx="659520" cy="27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90B37D-2285-47AF-84B9-6BB9AE6911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67571" y="702161"/>
                  <a:ext cx="7311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077640-CB24-4559-AF3E-0BF8AF30C476}"/>
                    </a:ext>
                  </a:extLst>
                </p14:cNvPr>
                <p14:cNvContentPartPr/>
                <p14:nvPr/>
              </p14:nvContentPartPr>
              <p14:xfrm>
                <a:off x="4659211" y="350441"/>
                <a:ext cx="33840" cy="7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077640-CB24-4559-AF3E-0BF8AF30C4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23211" y="314441"/>
                  <a:ext cx="105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6B5AE7-A34F-4818-B94B-9B305EB27C62}"/>
                    </a:ext>
                  </a:extLst>
                </p14:cNvPr>
                <p14:cNvContentPartPr/>
                <p14:nvPr/>
              </p14:nvContentPartPr>
              <p14:xfrm>
                <a:off x="4640851" y="719081"/>
                <a:ext cx="277200" cy="30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6B5AE7-A34F-4818-B94B-9B305EB27C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04851" y="683441"/>
                  <a:ext cx="3488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B1DBF6-95FB-4318-9CA4-558FDE6BFBE2}"/>
                    </a:ext>
                  </a:extLst>
                </p14:cNvPr>
                <p14:cNvContentPartPr/>
                <p14:nvPr/>
              </p14:nvContentPartPr>
              <p14:xfrm>
                <a:off x="4646971" y="642761"/>
                <a:ext cx="834120" cy="9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B1DBF6-95FB-4318-9CA4-558FDE6BFB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11331" y="606761"/>
                  <a:ext cx="905760" cy="10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869D88-B0FA-4BAF-8877-844E82C69851}"/>
                    </a:ext>
                  </a:extLst>
                </p14:cNvPr>
                <p14:cNvContentPartPr/>
                <p14:nvPr/>
              </p14:nvContentPartPr>
              <p14:xfrm>
                <a:off x="1547371" y="768761"/>
                <a:ext cx="332640" cy="21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869D88-B0FA-4BAF-8877-844E82C698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1371" y="733121"/>
                  <a:ext cx="404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4FEA8D-77E7-4B2A-83CE-10B928FA1958}"/>
                    </a:ext>
                  </a:extLst>
                </p14:cNvPr>
                <p14:cNvContentPartPr/>
                <p14:nvPr/>
              </p14:nvContentPartPr>
              <p14:xfrm>
                <a:off x="1943371" y="503081"/>
                <a:ext cx="490320" cy="524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4FEA8D-77E7-4B2A-83CE-10B928FA19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07731" y="467081"/>
                  <a:ext cx="561960" cy="59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76FAA8-1CFC-4F74-BA8E-00BD1273A61F}"/>
              </a:ext>
            </a:extLst>
          </p:cNvPr>
          <p:cNvGrpSpPr/>
          <p:nvPr/>
        </p:nvGrpSpPr>
        <p:grpSpPr>
          <a:xfrm>
            <a:off x="7395931" y="2114081"/>
            <a:ext cx="4468680" cy="1091160"/>
            <a:chOff x="7395931" y="2114081"/>
            <a:chExt cx="446868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DF1AF69-A7D3-4242-AEBC-BE183A726B6E}"/>
                    </a:ext>
                  </a:extLst>
                </p14:cNvPr>
                <p14:cNvContentPartPr/>
                <p14:nvPr/>
              </p14:nvContentPartPr>
              <p14:xfrm>
                <a:off x="7885891" y="2502161"/>
                <a:ext cx="77400" cy="436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DF1AF69-A7D3-4242-AEBC-BE183A726B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49891" y="2466161"/>
                  <a:ext cx="1490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4C0464-9BB5-4D65-A6BF-702E8391F519}"/>
                    </a:ext>
                  </a:extLst>
                </p14:cNvPr>
                <p14:cNvContentPartPr/>
                <p14:nvPr/>
              </p14:nvContentPartPr>
              <p14:xfrm>
                <a:off x="7714531" y="2627081"/>
                <a:ext cx="488520" cy="108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4C0464-9BB5-4D65-A6BF-702E8391F5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8891" y="2591441"/>
                  <a:ext cx="560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D90262-A723-4B37-A49C-1A433F36D101}"/>
                    </a:ext>
                  </a:extLst>
                </p14:cNvPr>
                <p14:cNvContentPartPr/>
                <p14:nvPr/>
              </p14:nvContentPartPr>
              <p14:xfrm>
                <a:off x="8302771" y="2517281"/>
                <a:ext cx="308880" cy="394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D90262-A723-4B37-A49C-1A433F36D1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66771" y="2481641"/>
                  <a:ext cx="3805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F3F55F-C050-4CF0-87E7-0CE531E6A846}"/>
                    </a:ext>
                  </a:extLst>
                </p14:cNvPr>
                <p14:cNvContentPartPr/>
                <p14:nvPr/>
              </p14:nvContentPartPr>
              <p14:xfrm>
                <a:off x="8788771" y="2503601"/>
                <a:ext cx="93960" cy="424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F3F55F-C050-4CF0-87E7-0CE531E6A8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53131" y="2467601"/>
                  <a:ext cx="1656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D28AAF-4F80-4122-ACB9-4C1FE67D08B7}"/>
                    </a:ext>
                  </a:extLst>
                </p14:cNvPr>
                <p14:cNvContentPartPr/>
                <p14:nvPr/>
              </p14:nvContentPartPr>
              <p14:xfrm>
                <a:off x="8897851" y="2452481"/>
                <a:ext cx="405720" cy="407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D28AAF-4F80-4122-ACB9-4C1FE67D08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61851" y="2416481"/>
                  <a:ext cx="4773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4C9FE5-9CDB-4F61-AEAC-BB0A6B2C2742}"/>
                    </a:ext>
                  </a:extLst>
                </p14:cNvPr>
                <p14:cNvContentPartPr/>
                <p14:nvPr/>
              </p14:nvContentPartPr>
              <p14:xfrm>
                <a:off x="9774451" y="2286161"/>
                <a:ext cx="424800" cy="548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4C9FE5-9CDB-4F61-AEAC-BB0A6B2C27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38811" y="2250161"/>
                  <a:ext cx="4964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5CFD88F-3E45-4129-8865-FEBDE644F9F6}"/>
                    </a:ext>
                  </a:extLst>
                </p14:cNvPr>
                <p14:cNvContentPartPr/>
                <p14:nvPr/>
              </p14:nvContentPartPr>
              <p14:xfrm>
                <a:off x="10361971" y="2562641"/>
                <a:ext cx="316800" cy="335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5CFD88F-3E45-4129-8865-FEBDE644F9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26331" y="2526641"/>
                  <a:ext cx="388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ED43B0-B4C3-43C1-9B6B-F36EE20F9A21}"/>
                    </a:ext>
                  </a:extLst>
                </p14:cNvPr>
                <p14:cNvContentPartPr/>
                <p14:nvPr/>
              </p14:nvContentPartPr>
              <p14:xfrm>
                <a:off x="10955251" y="2479121"/>
                <a:ext cx="25920" cy="272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ED43B0-B4C3-43C1-9B6B-F36EE20F9A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19611" y="2443481"/>
                  <a:ext cx="975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AF50FF0-A922-41BE-AF8B-54966E3AFF6C}"/>
                    </a:ext>
                  </a:extLst>
                </p14:cNvPr>
                <p14:cNvContentPartPr/>
                <p14:nvPr/>
              </p14:nvContentPartPr>
              <p14:xfrm>
                <a:off x="10703971" y="2568761"/>
                <a:ext cx="369360" cy="4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AF50FF0-A922-41BE-AF8B-54966E3AFF6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68331" y="2533121"/>
                  <a:ext cx="44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2A95D6-04DE-4C25-A4DA-E3C18DC3CB11}"/>
                    </a:ext>
                  </a:extLst>
                </p14:cNvPr>
                <p14:cNvContentPartPr/>
                <p14:nvPr/>
              </p14:nvContentPartPr>
              <p14:xfrm>
                <a:off x="11145691" y="2466881"/>
                <a:ext cx="280800" cy="37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2A95D6-04DE-4C25-A4DA-E3C18DC3CB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10051" y="2431241"/>
                  <a:ext cx="3524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E2866B-A300-4FAA-98CC-E089BE7C0DB1}"/>
                    </a:ext>
                  </a:extLst>
                </p14:cNvPr>
                <p14:cNvContentPartPr/>
                <p14:nvPr/>
              </p14:nvContentPartPr>
              <p14:xfrm>
                <a:off x="7395931" y="2114081"/>
                <a:ext cx="4468680" cy="1091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E2866B-A300-4FAA-98CC-E089BE7C0D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59931" y="2078441"/>
                  <a:ext cx="4540320" cy="11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2EC1E5-DC3E-41B1-BDC1-D1CAFDAFF3B5}"/>
              </a:ext>
            </a:extLst>
          </p:cNvPr>
          <p:cNvGrpSpPr/>
          <p:nvPr/>
        </p:nvGrpSpPr>
        <p:grpSpPr>
          <a:xfrm>
            <a:off x="2317771" y="2225681"/>
            <a:ext cx="4700520" cy="989280"/>
            <a:chOff x="2317771" y="2225681"/>
            <a:chExt cx="4700520" cy="9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4653A0A-FDCA-47EF-A971-E2B3B026B0B0}"/>
                    </a:ext>
                  </a:extLst>
                </p14:cNvPr>
                <p14:cNvContentPartPr/>
                <p14:nvPr/>
              </p14:nvContentPartPr>
              <p14:xfrm>
                <a:off x="2706571" y="2627081"/>
                <a:ext cx="116280" cy="394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4653A0A-FDCA-47EF-A971-E2B3B026B0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70571" y="2591441"/>
                  <a:ext cx="1879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731BB-E623-4B8E-A4F3-2D606528ABBC}"/>
                    </a:ext>
                  </a:extLst>
                </p14:cNvPr>
                <p14:cNvContentPartPr/>
                <p14:nvPr/>
              </p14:nvContentPartPr>
              <p14:xfrm>
                <a:off x="2491291" y="2690081"/>
                <a:ext cx="548280" cy="56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731BB-E623-4B8E-A4F3-2D606528AB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55651" y="2654081"/>
                  <a:ext cx="619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C68B25-D7A3-4324-96C0-2AA4A31213AD}"/>
                    </a:ext>
                  </a:extLst>
                </p14:cNvPr>
                <p14:cNvContentPartPr/>
                <p14:nvPr/>
              </p14:nvContentPartPr>
              <p14:xfrm>
                <a:off x="2939491" y="2645801"/>
                <a:ext cx="270360" cy="32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C68B25-D7A3-4324-96C0-2AA4A31213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03491" y="2610161"/>
                  <a:ext cx="342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AFECF9-464F-48EC-9AC0-B70A50CAD79F}"/>
                    </a:ext>
                  </a:extLst>
                </p14:cNvPr>
                <p14:cNvContentPartPr/>
                <p14:nvPr/>
              </p14:nvContentPartPr>
              <p14:xfrm>
                <a:off x="3199771" y="2668841"/>
                <a:ext cx="342000" cy="395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AFECF9-464F-48EC-9AC0-B70A50CAD7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63771" y="2632841"/>
                  <a:ext cx="4136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36EDE3-B52D-4402-93AE-01F349A70946}"/>
                    </a:ext>
                  </a:extLst>
                </p14:cNvPr>
                <p14:cNvContentPartPr/>
                <p14:nvPr/>
              </p14:nvContentPartPr>
              <p14:xfrm>
                <a:off x="3736531" y="2456441"/>
                <a:ext cx="109440" cy="56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36EDE3-B52D-4402-93AE-01F349A709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00531" y="2420441"/>
                  <a:ext cx="1810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23B860-AB1B-497F-AEC3-7BBB99AF4339}"/>
                    </a:ext>
                  </a:extLst>
                </p14:cNvPr>
                <p14:cNvContentPartPr/>
                <p14:nvPr/>
              </p14:nvContentPartPr>
              <p14:xfrm>
                <a:off x="3990331" y="2689001"/>
                <a:ext cx="257760" cy="360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23B860-AB1B-497F-AEC3-7BBB99AF43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54331" y="2653001"/>
                  <a:ext cx="3294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B48AF2-1C07-4E1A-9A1A-D8AA4A37124C}"/>
                    </a:ext>
                  </a:extLst>
                </p14:cNvPr>
                <p14:cNvContentPartPr/>
                <p14:nvPr/>
              </p14:nvContentPartPr>
              <p14:xfrm>
                <a:off x="4798891" y="2420801"/>
                <a:ext cx="502920" cy="634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B48AF2-1C07-4E1A-9A1A-D8AA4A3712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63251" y="2384801"/>
                  <a:ext cx="57456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366B5E-FE50-4F58-82E7-77CDF9F33DDD}"/>
                    </a:ext>
                  </a:extLst>
                </p14:cNvPr>
                <p14:cNvContentPartPr/>
                <p14:nvPr/>
              </p14:nvContentPartPr>
              <p14:xfrm>
                <a:off x="5491171" y="2644001"/>
                <a:ext cx="318960" cy="302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366B5E-FE50-4F58-82E7-77CDF9F33D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55171" y="2608001"/>
                  <a:ext cx="3906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6B2306-AC77-4D92-9BAE-94A5A94FBD3B}"/>
                    </a:ext>
                  </a:extLst>
                </p14:cNvPr>
                <p14:cNvContentPartPr/>
                <p14:nvPr/>
              </p14:nvContentPartPr>
              <p14:xfrm>
                <a:off x="6103171" y="2578121"/>
                <a:ext cx="10080" cy="361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6B2306-AC77-4D92-9BAE-94A5A94FBD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67531" y="2542121"/>
                  <a:ext cx="81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AE8AB2-2729-41F3-A1AF-704C53AD1DF1}"/>
                    </a:ext>
                  </a:extLst>
                </p14:cNvPr>
                <p14:cNvContentPartPr/>
                <p14:nvPr/>
              </p14:nvContentPartPr>
              <p14:xfrm>
                <a:off x="5831011" y="2764961"/>
                <a:ext cx="298800" cy="2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AE8AB2-2729-41F3-A1AF-704C53AD1D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5371" y="2728961"/>
                  <a:ext cx="370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FA29BD-2059-4260-8A46-9B4E93F645A8}"/>
                    </a:ext>
                  </a:extLst>
                </p14:cNvPr>
                <p14:cNvContentPartPr/>
                <p14:nvPr/>
              </p14:nvContentPartPr>
              <p14:xfrm>
                <a:off x="6283531" y="2651561"/>
                <a:ext cx="394200" cy="34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FA29BD-2059-4260-8A46-9B4E93F645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47891" y="2615561"/>
                  <a:ext cx="465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6D4E40-3BB2-4BC6-984D-82DA08CB1644}"/>
                    </a:ext>
                  </a:extLst>
                </p14:cNvPr>
                <p14:cNvContentPartPr/>
                <p14:nvPr/>
              </p14:nvContentPartPr>
              <p14:xfrm>
                <a:off x="2317771" y="2225681"/>
                <a:ext cx="4700520" cy="989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6D4E40-3BB2-4BC6-984D-82DA08CB16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1771" y="2190041"/>
                  <a:ext cx="4772160" cy="10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13F125E-DED8-4E4B-9052-4D26882600BC}"/>
              </a:ext>
            </a:extLst>
          </p:cNvPr>
          <p:cNvGrpSpPr/>
          <p:nvPr/>
        </p:nvGrpSpPr>
        <p:grpSpPr>
          <a:xfrm>
            <a:off x="9353971" y="3283361"/>
            <a:ext cx="501120" cy="341640"/>
            <a:chOff x="9353971" y="3283361"/>
            <a:chExt cx="50112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DF4643A-E737-4D19-9D22-D5DABAE520F7}"/>
                    </a:ext>
                  </a:extLst>
                </p14:cNvPr>
                <p14:cNvContentPartPr/>
                <p14:nvPr/>
              </p14:nvContentPartPr>
              <p14:xfrm>
                <a:off x="9353971" y="3404681"/>
                <a:ext cx="501120" cy="3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DF4643A-E737-4D19-9D22-D5DABAE520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17971" y="3368681"/>
                  <a:ext cx="572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5489DC-8CF7-4190-A1DE-1B6A669AFD55}"/>
                    </a:ext>
                  </a:extLst>
                </p14:cNvPr>
                <p14:cNvContentPartPr/>
                <p14:nvPr/>
              </p14:nvContentPartPr>
              <p14:xfrm>
                <a:off x="9435691" y="3283361"/>
                <a:ext cx="189000" cy="341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5489DC-8CF7-4190-A1DE-1B6A669AFD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99691" y="3247721"/>
                  <a:ext cx="2606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3486C7-41BF-440F-B58F-DF100E2EF238}"/>
                    </a:ext>
                  </a:extLst>
                </p14:cNvPr>
                <p14:cNvContentPartPr/>
                <p14:nvPr/>
              </p14:nvContentPartPr>
              <p14:xfrm>
                <a:off x="9519931" y="3291281"/>
                <a:ext cx="197640" cy="333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3486C7-41BF-440F-B58F-DF100E2EF2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83931" y="3255281"/>
                  <a:ext cx="26928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684BB23-3D8E-453F-8003-1C5DFA730E2B}"/>
              </a:ext>
            </a:extLst>
          </p:cNvPr>
          <p:cNvGrpSpPr/>
          <p:nvPr/>
        </p:nvGrpSpPr>
        <p:grpSpPr>
          <a:xfrm>
            <a:off x="3842371" y="3875561"/>
            <a:ext cx="7297560" cy="1031040"/>
            <a:chOff x="3842371" y="3875561"/>
            <a:chExt cx="7297560" cy="10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167D37-A0F7-444B-A44D-F68E650174BF}"/>
                    </a:ext>
                  </a:extLst>
                </p14:cNvPr>
                <p14:cNvContentPartPr/>
                <p14:nvPr/>
              </p14:nvContentPartPr>
              <p14:xfrm>
                <a:off x="10323091" y="4811561"/>
                <a:ext cx="7920" cy="4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167D37-A0F7-444B-A44D-F68E650174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87451" y="4775921"/>
                  <a:ext cx="79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51CECD2-5364-418E-A66E-48820107EB9B}"/>
                    </a:ext>
                  </a:extLst>
                </p14:cNvPr>
                <p14:cNvContentPartPr/>
                <p14:nvPr/>
              </p14:nvContentPartPr>
              <p14:xfrm>
                <a:off x="9491491" y="3875561"/>
                <a:ext cx="8640" cy="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51CECD2-5364-418E-A66E-48820107EB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55491" y="3839921"/>
                  <a:ext cx="80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E27FEB4-D890-4ECE-9620-422E25625894}"/>
                    </a:ext>
                  </a:extLst>
                </p14:cNvPr>
                <p14:cNvContentPartPr/>
                <p14:nvPr/>
              </p14:nvContentPartPr>
              <p14:xfrm>
                <a:off x="10889731" y="4175441"/>
                <a:ext cx="250200" cy="356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E27FEB4-D890-4ECE-9620-422E256258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54091" y="4139441"/>
                  <a:ext cx="3218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5E2795D-B39E-4386-BE37-6CA66D442288}"/>
                    </a:ext>
                  </a:extLst>
                </p14:cNvPr>
                <p14:cNvContentPartPr/>
                <p14:nvPr/>
              </p14:nvContentPartPr>
              <p14:xfrm>
                <a:off x="10041571" y="4350041"/>
                <a:ext cx="790560" cy="200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5E2795D-B39E-4386-BE37-6CA66D4422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05931" y="4314401"/>
                  <a:ext cx="862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A2F6ECA-696B-4A0B-AAB8-E30036BC5705}"/>
                    </a:ext>
                  </a:extLst>
                </p14:cNvPr>
                <p14:cNvContentPartPr/>
                <p14:nvPr/>
              </p14:nvContentPartPr>
              <p14:xfrm>
                <a:off x="10110331" y="4002281"/>
                <a:ext cx="707400" cy="250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A2F6ECA-696B-4A0B-AAB8-E30036BC570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74691" y="3966281"/>
                  <a:ext cx="779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581122-EA3A-41B9-91D9-335BF67D69D4}"/>
                    </a:ext>
                  </a:extLst>
                </p14:cNvPr>
                <p14:cNvContentPartPr/>
                <p14:nvPr/>
              </p14:nvContentPartPr>
              <p14:xfrm>
                <a:off x="9443251" y="4195601"/>
                <a:ext cx="299880" cy="441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581122-EA3A-41B9-91D9-335BF67D69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07251" y="4159961"/>
                  <a:ext cx="3715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0FA3CA-20F2-4A44-86CB-AC7F8B2D7EB5}"/>
                    </a:ext>
                  </a:extLst>
                </p14:cNvPr>
                <p14:cNvContentPartPr/>
                <p14:nvPr/>
              </p14:nvContentPartPr>
              <p14:xfrm>
                <a:off x="9736291" y="3968801"/>
                <a:ext cx="46440" cy="60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0FA3CA-20F2-4A44-86CB-AC7F8B2D7EB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00291" y="3932801"/>
                  <a:ext cx="118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8A30EB-B2C8-4072-BC9F-67E3115DB11B}"/>
                    </a:ext>
                  </a:extLst>
                </p14:cNvPr>
                <p14:cNvContentPartPr/>
                <p14:nvPr/>
              </p14:nvContentPartPr>
              <p14:xfrm>
                <a:off x="8835571" y="4230161"/>
                <a:ext cx="475920" cy="402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8A30EB-B2C8-4072-BC9F-67E3115DB11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99571" y="4194161"/>
                  <a:ext cx="5475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20AFFC4-D347-4A2F-9CD6-17A7560DA659}"/>
                    </a:ext>
                  </a:extLst>
                </p14:cNvPr>
                <p14:cNvContentPartPr/>
                <p14:nvPr/>
              </p14:nvContentPartPr>
              <p14:xfrm>
                <a:off x="8927371" y="4839281"/>
                <a:ext cx="251640" cy="67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20AFFC4-D347-4A2F-9CD6-17A7560DA6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91371" y="4803641"/>
                  <a:ext cx="323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401812-258D-4252-90C6-246C59F2A7ED}"/>
                    </a:ext>
                  </a:extLst>
                </p14:cNvPr>
                <p14:cNvContentPartPr/>
                <p14:nvPr/>
              </p14:nvContentPartPr>
              <p14:xfrm>
                <a:off x="8204131" y="4388921"/>
                <a:ext cx="429480" cy="229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401812-258D-4252-90C6-246C59F2A7E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68491" y="4352921"/>
                  <a:ext cx="501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6D3E0E0-F55D-4401-AC1C-D9A4425C5B33}"/>
                    </a:ext>
                  </a:extLst>
                </p14:cNvPr>
                <p14:cNvContentPartPr/>
                <p14:nvPr/>
              </p14:nvContentPartPr>
              <p14:xfrm>
                <a:off x="7760611" y="4109201"/>
                <a:ext cx="425520" cy="526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6D3E0E0-F55D-4401-AC1C-D9A4425C5B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24971" y="4073561"/>
                  <a:ext cx="49716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20A6B4C-05FF-4266-B96C-8A6FFA8D9B69}"/>
                    </a:ext>
                  </a:extLst>
                </p14:cNvPr>
                <p14:cNvContentPartPr/>
                <p14:nvPr/>
              </p14:nvContentPartPr>
              <p14:xfrm>
                <a:off x="7363531" y="4189121"/>
                <a:ext cx="259920" cy="477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20A6B4C-05FF-4266-B96C-8A6FFA8D9B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7531" y="4153121"/>
                  <a:ext cx="3315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314DC87-E7BB-4196-970C-0AD55333C66A}"/>
                    </a:ext>
                  </a:extLst>
                </p14:cNvPr>
                <p14:cNvContentPartPr/>
                <p14:nvPr/>
              </p14:nvContentPartPr>
              <p14:xfrm>
                <a:off x="6293251" y="4220441"/>
                <a:ext cx="837000" cy="370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314DC87-E7BB-4196-970C-0AD55333C6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57611" y="4184441"/>
                  <a:ext cx="908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E6822C-64FE-4BCE-8516-A9B16036E751}"/>
                    </a:ext>
                  </a:extLst>
                </p14:cNvPr>
                <p14:cNvContentPartPr/>
                <p14:nvPr/>
              </p14:nvContentPartPr>
              <p14:xfrm>
                <a:off x="6992011" y="3967721"/>
                <a:ext cx="6120" cy="7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E6822C-64FE-4BCE-8516-A9B16036E75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56011" y="3932081"/>
                  <a:ext cx="77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27B6C3-18CA-4265-AB5D-4FF3413E1026}"/>
                    </a:ext>
                  </a:extLst>
                </p14:cNvPr>
                <p14:cNvContentPartPr/>
                <p14:nvPr/>
              </p14:nvContentPartPr>
              <p14:xfrm>
                <a:off x="6566491" y="4023161"/>
                <a:ext cx="190800" cy="124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27B6C3-18CA-4265-AB5D-4FF3413E10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30851" y="3987161"/>
                  <a:ext cx="262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73F8F90-963C-44CD-8F7D-039D27304BC1}"/>
                    </a:ext>
                  </a:extLst>
                </p14:cNvPr>
                <p14:cNvContentPartPr/>
                <p14:nvPr/>
              </p14:nvContentPartPr>
              <p14:xfrm>
                <a:off x="5544091" y="4203881"/>
                <a:ext cx="549000" cy="550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73F8F90-963C-44CD-8F7D-039D27304B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08091" y="4167881"/>
                  <a:ext cx="6206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5E9329-E7C5-4D77-8F2C-139E4554D69F}"/>
                    </a:ext>
                  </a:extLst>
                </p14:cNvPr>
                <p14:cNvContentPartPr/>
                <p14:nvPr/>
              </p14:nvContentPartPr>
              <p14:xfrm>
                <a:off x="5084011" y="4277321"/>
                <a:ext cx="378000" cy="490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5E9329-E7C5-4D77-8F2C-139E4554D69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48011" y="4241681"/>
                  <a:ext cx="4496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11A336F-F4B0-4139-B4FA-EF19A233E288}"/>
                    </a:ext>
                  </a:extLst>
                </p14:cNvPr>
                <p14:cNvContentPartPr/>
                <p14:nvPr/>
              </p14:nvContentPartPr>
              <p14:xfrm>
                <a:off x="4904011" y="4360841"/>
                <a:ext cx="42840" cy="203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11A336F-F4B0-4139-B4FA-EF19A233E28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68011" y="4324841"/>
                  <a:ext cx="114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92693C-AA54-4F16-98F9-B810BC4039A6}"/>
                    </a:ext>
                  </a:extLst>
                </p14:cNvPr>
                <p14:cNvContentPartPr/>
                <p14:nvPr/>
              </p14:nvContentPartPr>
              <p14:xfrm>
                <a:off x="4079971" y="4439321"/>
                <a:ext cx="707760" cy="327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92693C-AA54-4F16-98F9-B810BC4039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44331" y="4403681"/>
                  <a:ext cx="7794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BE1C05-B70A-408D-884E-A9A7BF3C810C}"/>
                    </a:ext>
                  </a:extLst>
                </p14:cNvPr>
                <p14:cNvContentPartPr/>
                <p14:nvPr/>
              </p14:nvContentPartPr>
              <p14:xfrm>
                <a:off x="3842371" y="4676921"/>
                <a:ext cx="26640" cy="12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BE1C05-B70A-408D-884E-A9A7BF3C810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06731" y="4640921"/>
                  <a:ext cx="9828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99AB606-5101-4C1B-B133-9F6A9F3C4A83}"/>
              </a:ext>
            </a:extLst>
          </p:cNvPr>
          <p:cNvGrpSpPr/>
          <p:nvPr/>
        </p:nvGrpSpPr>
        <p:grpSpPr>
          <a:xfrm>
            <a:off x="193637" y="5023241"/>
            <a:ext cx="10203840" cy="1839962"/>
            <a:chOff x="193637" y="5023241"/>
            <a:chExt cx="10203840" cy="18399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36A4F3-16E6-49B2-8EC3-A4F935494F73}"/>
                    </a:ext>
                  </a:extLst>
                </p14:cNvPr>
                <p14:cNvContentPartPr/>
                <p14:nvPr/>
              </p14:nvContentPartPr>
              <p14:xfrm>
                <a:off x="728011" y="5182361"/>
                <a:ext cx="14040" cy="500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36A4F3-16E6-49B2-8EC3-A4F935494F7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2011" y="5146361"/>
                  <a:ext cx="856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E4207F-95FA-450E-BDCB-436CD24AE061}"/>
                    </a:ext>
                  </a:extLst>
                </p14:cNvPr>
                <p14:cNvContentPartPr/>
                <p14:nvPr/>
              </p14:nvContentPartPr>
              <p14:xfrm>
                <a:off x="650971" y="5077241"/>
                <a:ext cx="3836520" cy="81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E4207F-95FA-450E-BDCB-436CD24AE0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4971" y="5041241"/>
                  <a:ext cx="390816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456DD0C-3532-4ABE-A1E4-D61005B2195B}"/>
                    </a:ext>
                  </a:extLst>
                </p14:cNvPr>
                <p14:cNvContentPartPr/>
                <p14:nvPr/>
              </p14:nvContentPartPr>
              <p14:xfrm>
                <a:off x="1287811" y="5136641"/>
                <a:ext cx="33480" cy="41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456DD0C-3532-4ABE-A1E4-D61005B2195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51811" y="5100641"/>
                  <a:ext cx="1051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7CB8D34-9CA9-40E5-98B0-6E83408A9CAE}"/>
                    </a:ext>
                  </a:extLst>
                </p14:cNvPr>
                <p14:cNvContentPartPr/>
                <p14:nvPr/>
              </p14:nvContentPartPr>
              <p14:xfrm>
                <a:off x="1088731" y="5306561"/>
                <a:ext cx="393120" cy="9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7CB8D34-9CA9-40E5-98B0-6E83408A9C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2731" y="5270561"/>
                  <a:ext cx="464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3AA06EE-5EF5-4D83-8159-33E2053EB0C6}"/>
                    </a:ext>
                  </a:extLst>
                </p14:cNvPr>
                <p14:cNvContentPartPr/>
                <p14:nvPr/>
              </p14:nvContentPartPr>
              <p14:xfrm>
                <a:off x="1537651" y="5309801"/>
                <a:ext cx="250560" cy="282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3AA06EE-5EF5-4D83-8159-33E2053EB0C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02011" y="5273801"/>
                  <a:ext cx="322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7C3CB-2EEA-4786-B9BC-1AB76B3DC751}"/>
                    </a:ext>
                  </a:extLst>
                </p14:cNvPr>
                <p14:cNvContentPartPr/>
                <p14:nvPr/>
              </p14:nvContentPartPr>
              <p14:xfrm>
                <a:off x="1813771" y="5313401"/>
                <a:ext cx="297720" cy="250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7C3CB-2EEA-4786-B9BC-1AB76B3DC7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78131" y="5277761"/>
                  <a:ext cx="369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BAB288-7BA8-4F09-B018-E1F5521CA82D}"/>
                    </a:ext>
                  </a:extLst>
                </p14:cNvPr>
                <p14:cNvContentPartPr/>
                <p14:nvPr/>
              </p14:nvContentPartPr>
              <p14:xfrm>
                <a:off x="2252611" y="5142761"/>
                <a:ext cx="156240" cy="372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BAB288-7BA8-4F09-B018-E1F5521CA82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16611" y="5107121"/>
                  <a:ext cx="2278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035F24-140B-41DA-8C66-51188AF0F71E}"/>
                    </a:ext>
                  </a:extLst>
                </p14:cNvPr>
                <p14:cNvContentPartPr/>
                <p14:nvPr/>
              </p14:nvContentPartPr>
              <p14:xfrm>
                <a:off x="2494171" y="5338601"/>
                <a:ext cx="297360" cy="280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035F24-140B-41DA-8C66-51188AF0F71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58531" y="5302601"/>
                  <a:ext cx="369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58CACE5-E33E-4AC4-BAE0-8150E33D8266}"/>
                    </a:ext>
                  </a:extLst>
                </p14:cNvPr>
                <p14:cNvContentPartPr/>
                <p14:nvPr/>
              </p14:nvContentPartPr>
              <p14:xfrm>
                <a:off x="4787011" y="5023241"/>
                <a:ext cx="2361240" cy="924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58CACE5-E33E-4AC4-BAE0-8150E33D826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51011" y="4987241"/>
                  <a:ext cx="243288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00175E-D237-4280-A8A4-CBD5D9B8F5B3}"/>
                    </a:ext>
                  </a:extLst>
                </p14:cNvPr>
                <p14:cNvContentPartPr/>
                <p14:nvPr/>
              </p14:nvContentPartPr>
              <p14:xfrm>
                <a:off x="4984651" y="5275241"/>
                <a:ext cx="293040" cy="312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00175E-D237-4280-A8A4-CBD5D9B8F5B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48651" y="5239601"/>
                  <a:ext cx="3646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C855D67-402B-40A7-96C3-A950B2926FC4}"/>
                    </a:ext>
                  </a:extLst>
                </p14:cNvPr>
                <p14:cNvContentPartPr/>
                <p14:nvPr/>
              </p14:nvContentPartPr>
              <p14:xfrm>
                <a:off x="5273011" y="5397281"/>
                <a:ext cx="246960" cy="294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C855D67-402B-40A7-96C3-A950B2926FC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37371" y="5361281"/>
                  <a:ext cx="3186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A7953F9-A235-4D34-8FED-3B8A46B79A80}"/>
                    </a:ext>
                  </a:extLst>
                </p14:cNvPr>
                <p14:cNvContentPartPr/>
                <p14:nvPr/>
              </p14:nvContentPartPr>
              <p14:xfrm>
                <a:off x="5606371" y="5239961"/>
                <a:ext cx="100440" cy="396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A7953F9-A235-4D34-8FED-3B8A46B79A8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70371" y="5204321"/>
                  <a:ext cx="1720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5C94670-B620-40EA-9A8D-0B7CD3DE9785}"/>
                    </a:ext>
                  </a:extLst>
                </p14:cNvPr>
                <p14:cNvContentPartPr/>
                <p14:nvPr/>
              </p14:nvContentPartPr>
              <p14:xfrm>
                <a:off x="5671531" y="5187761"/>
                <a:ext cx="271440" cy="499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5C94670-B620-40EA-9A8D-0B7CD3DE97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35891" y="5152121"/>
                  <a:ext cx="34308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CF54051-E251-4EA4-8268-EB0301B43316}"/>
                    </a:ext>
                  </a:extLst>
                </p14:cNvPr>
                <p14:cNvContentPartPr/>
                <p14:nvPr/>
              </p14:nvContentPartPr>
              <p14:xfrm>
                <a:off x="5793571" y="5168681"/>
                <a:ext cx="425520" cy="410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CF54051-E251-4EA4-8268-EB0301B4331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57571" y="5133041"/>
                  <a:ext cx="4971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D54350-96D5-437E-B09B-01B86F80E9E3}"/>
                    </a:ext>
                  </a:extLst>
                </p14:cNvPr>
                <p14:cNvContentPartPr/>
                <p14:nvPr/>
              </p14:nvContentPartPr>
              <p14:xfrm>
                <a:off x="6262291" y="5402681"/>
                <a:ext cx="155880" cy="295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D54350-96D5-437E-B09B-01B86F80E9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26291" y="5366681"/>
                  <a:ext cx="2275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C6063F-A274-4037-B661-A12EFA28058C}"/>
                    </a:ext>
                  </a:extLst>
                </p14:cNvPr>
                <p14:cNvContentPartPr/>
                <p14:nvPr/>
              </p14:nvContentPartPr>
              <p14:xfrm>
                <a:off x="6437971" y="5313401"/>
                <a:ext cx="141120" cy="259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C6063F-A274-4037-B661-A12EFA28058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01971" y="5277761"/>
                  <a:ext cx="212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16B9178-2303-413E-95E4-60B2BE51875A}"/>
                    </a:ext>
                  </a:extLst>
                </p14:cNvPr>
                <p14:cNvContentPartPr/>
                <p14:nvPr/>
              </p14:nvContentPartPr>
              <p14:xfrm>
                <a:off x="6630931" y="5327801"/>
                <a:ext cx="106560" cy="299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16B9178-2303-413E-95E4-60B2BE51875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94931" y="5291801"/>
                  <a:ext cx="178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5D9518F-7A0C-48E2-8B54-662CCE668C8C}"/>
                    </a:ext>
                  </a:extLst>
                </p14:cNvPr>
                <p14:cNvContentPartPr/>
                <p14:nvPr/>
              </p14:nvContentPartPr>
              <p14:xfrm>
                <a:off x="6703651" y="5495201"/>
                <a:ext cx="215280" cy="143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5D9518F-7A0C-48E2-8B54-662CCE668C8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67651" y="5459201"/>
                  <a:ext cx="286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101EAC-B9D3-43D0-88F7-C4CBD2827484}"/>
                    </a:ext>
                  </a:extLst>
                </p14:cNvPr>
                <p14:cNvContentPartPr/>
                <p14:nvPr/>
              </p14:nvContentPartPr>
              <p14:xfrm>
                <a:off x="7346251" y="5306921"/>
                <a:ext cx="94680" cy="636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101EAC-B9D3-43D0-88F7-C4CBD282748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10611" y="5271281"/>
                  <a:ext cx="16632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2BA225-26F5-4723-AD28-BE1EB152C270}"/>
                    </a:ext>
                  </a:extLst>
                </p14:cNvPr>
                <p14:cNvContentPartPr/>
                <p14:nvPr/>
              </p14:nvContentPartPr>
              <p14:xfrm>
                <a:off x="7473691" y="5137721"/>
                <a:ext cx="2308320" cy="1029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2BA225-26F5-4723-AD28-BE1EB152C2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38051" y="5102081"/>
                  <a:ext cx="2379960" cy="11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AAF9C28-9D3E-42EB-804A-9DF3C539085E}"/>
                    </a:ext>
                  </a:extLst>
                </p14:cNvPr>
                <p14:cNvContentPartPr/>
                <p14:nvPr/>
              </p14:nvContentPartPr>
              <p14:xfrm>
                <a:off x="7832611" y="5342561"/>
                <a:ext cx="59760" cy="386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AAF9C28-9D3E-42EB-804A-9DF3C53908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96611" y="5306561"/>
                  <a:ext cx="1314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D502B5-A380-44D0-BC6D-64A0C7855937}"/>
                    </a:ext>
                  </a:extLst>
                </p14:cNvPr>
                <p14:cNvContentPartPr/>
                <p14:nvPr/>
              </p14:nvContentPartPr>
              <p14:xfrm>
                <a:off x="7651171" y="5379641"/>
                <a:ext cx="509400" cy="362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D502B5-A380-44D0-BC6D-64A0C78559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15171" y="5343641"/>
                  <a:ext cx="5810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F982D33-AD32-4896-AC78-B1A1C417D47F}"/>
                    </a:ext>
                  </a:extLst>
                </p14:cNvPr>
                <p14:cNvContentPartPr/>
                <p14:nvPr/>
              </p14:nvContentPartPr>
              <p14:xfrm>
                <a:off x="8266411" y="5478641"/>
                <a:ext cx="145800" cy="276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F982D33-AD32-4896-AC78-B1A1C417D47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30411" y="5442641"/>
                  <a:ext cx="217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409EBE8-47D6-4CEF-9D6A-239F7F5B584B}"/>
                    </a:ext>
                  </a:extLst>
                </p14:cNvPr>
                <p14:cNvContentPartPr/>
                <p14:nvPr/>
              </p14:nvContentPartPr>
              <p14:xfrm>
                <a:off x="8362891" y="5417441"/>
                <a:ext cx="328320" cy="327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409EBE8-47D6-4CEF-9D6A-239F7F5B58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27251" y="5381441"/>
                  <a:ext cx="3999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0011E3-4C8B-44EB-809E-5ECC450370D0}"/>
                    </a:ext>
                  </a:extLst>
                </p14:cNvPr>
                <p14:cNvContentPartPr/>
                <p14:nvPr/>
              </p14:nvContentPartPr>
              <p14:xfrm>
                <a:off x="10240877" y="6329683"/>
                <a:ext cx="156600" cy="335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0011E3-4C8B-44EB-809E-5ECC450370D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04877" y="6293683"/>
                  <a:ext cx="2282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84A712B-8DA9-4F95-AAB6-7618586B8EA4}"/>
                    </a:ext>
                  </a:extLst>
                </p14:cNvPr>
                <p14:cNvContentPartPr/>
                <p14:nvPr/>
              </p14:nvContentPartPr>
              <p14:xfrm>
                <a:off x="9396317" y="6499963"/>
                <a:ext cx="690480" cy="197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84A712B-8DA9-4F95-AAB6-7618586B8EA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60317" y="6463963"/>
                  <a:ext cx="762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9EC1E01-B64A-482D-98B1-F4D2566D36DD}"/>
                    </a:ext>
                  </a:extLst>
                </p14:cNvPr>
                <p14:cNvContentPartPr/>
                <p14:nvPr/>
              </p14:nvContentPartPr>
              <p14:xfrm>
                <a:off x="9594677" y="6200443"/>
                <a:ext cx="542160" cy="250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9EC1E01-B64A-482D-98B1-F4D2566D36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58677" y="6164803"/>
                  <a:ext cx="613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09FFD33-CD95-4646-B811-1E6CB0A19C07}"/>
                    </a:ext>
                  </a:extLst>
                </p14:cNvPr>
                <p14:cNvContentPartPr/>
                <p14:nvPr/>
              </p14:nvContentPartPr>
              <p14:xfrm>
                <a:off x="9076997" y="6396283"/>
                <a:ext cx="293760" cy="338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09FFD33-CD95-4646-B811-1E6CB0A19C0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41357" y="6360643"/>
                  <a:ext cx="3654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9BA81FE-64F2-4506-B1AA-62D559F2CDA7}"/>
                    </a:ext>
                  </a:extLst>
                </p14:cNvPr>
                <p14:cNvContentPartPr/>
                <p14:nvPr/>
              </p14:nvContentPartPr>
              <p14:xfrm>
                <a:off x="9402077" y="6231403"/>
                <a:ext cx="26640" cy="47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9BA81FE-64F2-4506-B1AA-62D559F2CDA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66077" y="6195403"/>
                  <a:ext cx="98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665A975-3518-4CF6-913E-71504CF994C1}"/>
                    </a:ext>
                  </a:extLst>
                </p14:cNvPr>
                <p14:cNvContentPartPr/>
                <p14:nvPr/>
              </p14:nvContentPartPr>
              <p14:xfrm>
                <a:off x="8481197" y="6370723"/>
                <a:ext cx="422280" cy="321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665A975-3518-4CF6-913E-71504CF994C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45197" y="6335083"/>
                  <a:ext cx="4939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E92D8B-7B99-4FFE-9A2C-878A5323B23D}"/>
                    </a:ext>
                  </a:extLst>
                </p14:cNvPr>
                <p14:cNvContentPartPr/>
                <p14:nvPr/>
              </p14:nvContentPartPr>
              <p14:xfrm>
                <a:off x="8599997" y="6848443"/>
                <a:ext cx="311400" cy="14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E92D8B-7B99-4FFE-9A2C-878A5323B23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63997" y="6812443"/>
                  <a:ext cx="383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03C1E4B-CEB9-4D32-9830-8A81A22A6C2F}"/>
                    </a:ext>
                  </a:extLst>
                </p14:cNvPr>
                <p14:cNvContentPartPr/>
                <p14:nvPr/>
              </p14:nvContentPartPr>
              <p14:xfrm>
                <a:off x="6864077" y="6163363"/>
                <a:ext cx="54360" cy="393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03C1E4B-CEB9-4D32-9830-8A81A22A6C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28077" y="6127723"/>
                  <a:ext cx="126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BB38749-652E-420E-AB4F-F029BEA93D30}"/>
                    </a:ext>
                  </a:extLst>
                </p14:cNvPr>
                <p14:cNvContentPartPr/>
                <p14:nvPr/>
              </p14:nvContentPartPr>
              <p14:xfrm>
                <a:off x="6349637" y="6296923"/>
                <a:ext cx="385920" cy="322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BB38749-652E-420E-AB4F-F029BEA93D3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13997" y="6260923"/>
                  <a:ext cx="45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E9A6F44-AA3A-45D6-B342-167F5F9DAE17}"/>
                    </a:ext>
                  </a:extLst>
                </p14:cNvPr>
                <p14:cNvContentPartPr/>
                <p14:nvPr/>
              </p14:nvContentPartPr>
              <p14:xfrm>
                <a:off x="6511997" y="6121243"/>
                <a:ext cx="226800" cy="47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E9A6F44-AA3A-45D6-B342-167F5F9DAE1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76357" y="6085243"/>
                  <a:ext cx="298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A932693-5790-4C74-9564-AE6FE1C44369}"/>
                    </a:ext>
                  </a:extLst>
                </p14:cNvPr>
                <p14:cNvContentPartPr/>
                <p14:nvPr/>
              </p14:nvContentPartPr>
              <p14:xfrm>
                <a:off x="6365477" y="6150763"/>
                <a:ext cx="38520" cy="10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A932693-5790-4C74-9564-AE6FE1C4436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29477" y="6115123"/>
                  <a:ext cx="110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A46B79-8D96-4184-BDEA-D2C21625A2DF}"/>
                    </a:ext>
                  </a:extLst>
                </p14:cNvPr>
                <p14:cNvContentPartPr/>
                <p14:nvPr/>
              </p14:nvContentPartPr>
              <p14:xfrm>
                <a:off x="5812877" y="6435163"/>
                <a:ext cx="465480" cy="99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A46B79-8D96-4184-BDEA-D2C21625A2D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76877" y="6399163"/>
                  <a:ext cx="537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D9C5355-A549-43F4-976C-7680A6BAE9C6}"/>
                    </a:ext>
                  </a:extLst>
                </p14:cNvPr>
                <p14:cNvContentPartPr/>
                <p14:nvPr/>
              </p14:nvContentPartPr>
              <p14:xfrm>
                <a:off x="5866517" y="6752683"/>
                <a:ext cx="10080" cy="11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D9C5355-A549-43F4-976C-7680A6BAE9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30877" y="6716683"/>
                  <a:ext cx="81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515CD0B-2389-4A23-95E9-E385689165C1}"/>
                    </a:ext>
                  </a:extLst>
                </p14:cNvPr>
                <p14:cNvContentPartPr/>
                <p14:nvPr/>
              </p14:nvContentPartPr>
              <p14:xfrm>
                <a:off x="5383037" y="6430843"/>
                <a:ext cx="332640" cy="226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515CD0B-2389-4A23-95E9-E385689165C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47397" y="6394843"/>
                  <a:ext cx="404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2056361-0F01-46BD-AD21-26A51D43B94E}"/>
                    </a:ext>
                  </a:extLst>
                </p14:cNvPr>
                <p14:cNvContentPartPr/>
                <p14:nvPr/>
              </p14:nvContentPartPr>
              <p14:xfrm>
                <a:off x="4926557" y="6215563"/>
                <a:ext cx="393840" cy="542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2056361-0F01-46BD-AD21-26A51D43B94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90557" y="6179923"/>
                  <a:ext cx="46548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E74B8B8-BC9D-4235-932F-04488D5C6F7A}"/>
                    </a:ext>
                  </a:extLst>
                </p14:cNvPr>
                <p14:cNvContentPartPr/>
                <p14:nvPr/>
              </p14:nvContentPartPr>
              <p14:xfrm>
                <a:off x="3300437" y="6312043"/>
                <a:ext cx="28800" cy="332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E74B8B8-BC9D-4235-932F-04488D5C6F7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64437" y="6276043"/>
                  <a:ext cx="1004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BA9ABF-92DA-409A-AA58-CAF22FC2B5CA}"/>
                    </a:ext>
                  </a:extLst>
                </p14:cNvPr>
                <p14:cNvContentPartPr/>
                <p14:nvPr/>
              </p14:nvContentPartPr>
              <p14:xfrm>
                <a:off x="3094157" y="5937643"/>
                <a:ext cx="524520" cy="228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BA9ABF-92DA-409A-AA58-CAF22FC2B5C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58517" y="5901643"/>
                  <a:ext cx="596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5F873D7-71FB-4466-8295-66B34B1EBD37}"/>
                    </a:ext>
                  </a:extLst>
                </p14:cNvPr>
                <p14:cNvContentPartPr/>
                <p14:nvPr/>
              </p14:nvContentPartPr>
              <p14:xfrm>
                <a:off x="2999477" y="6377923"/>
                <a:ext cx="3960" cy="7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5F873D7-71FB-4466-8295-66B34B1EBD3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63837" y="6342283"/>
                  <a:ext cx="75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77F587-1A5D-4E39-B3E6-93393FD9321A}"/>
                    </a:ext>
                  </a:extLst>
                </p14:cNvPr>
                <p14:cNvContentPartPr/>
                <p14:nvPr/>
              </p14:nvContentPartPr>
              <p14:xfrm>
                <a:off x="2505557" y="6364963"/>
                <a:ext cx="492840" cy="270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77F587-1A5D-4E39-B3E6-93393FD932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69917" y="6329323"/>
                  <a:ext cx="564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632BEBF-7293-4D78-9443-2DDD0264CED2}"/>
                    </a:ext>
                  </a:extLst>
                </p14:cNvPr>
                <p14:cNvContentPartPr/>
                <p14:nvPr/>
              </p14:nvContentPartPr>
              <p14:xfrm>
                <a:off x="2730917" y="6093883"/>
                <a:ext cx="14400" cy="35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632BEBF-7293-4D78-9443-2DDD0264CED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95277" y="6057883"/>
                  <a:ext cx="86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E39A7D3-8D1A-4600-8AF0-1F6DB282452A}"/>
                    </a:ext>
                  </a:extLst>
                </p14:cNvPr>
                <p14:cNvContentPartPr/>
                <p14:nvPr/>
              </p14:nvContentPartPr>
              <p14:xfrm>
                <a:off x="1745957" y="6299083"/>
                <a:ext cx="756720" cy="437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E39A7D3-8D1A-4600-8AF0-1F6DB282452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710317" y="6263443"/>
                  <a:ext cx="8283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306BE57-5AEE-4482-8BAF-7CC6662CBE75}"/>
                    </a:ext>
                  </a:extLst>
                </p14:cNvPr>
                <p14:cNvContentPartPr/>
                <p14:nvPr/>
              </p14:nvContentPartPr>
              <p14:xfrm>
                <a:off x="2071757" y="5957803"/>
                <a:ext cx="248040" cy="234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306BE57-5AEE-4482-8BAF-7CC6662CBE7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36117" y="5921803"/>
                  <a:ext cx="319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9839157-16A4-46E1-AAB6-A0F36DBDEE94}"/>
                    </a:ext>
                  </a:extLst>
                </p14:cNvPr>
                <p14:cNvContentPartPr/>
                <p14:nvPr/>
              </p14:nvContentPartPr>
              <p14:xfrm>
                <a:off x="1096517" y="6227803"/>
                <a:ext cx="375120" cy="268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9839157-16A4-46E1-AAB6-A0F36DBDEE9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0877" y="6191803"/>
                  <a:ext cx="4467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A3CA8F-78DB-41ED-B74F-6A23F83D3095}"/>
                    </a:ext>
                  </a:extLst>
                </p14:cNvPr>
                <p14:cNvContentPartPr/>
                <p14:nvPr/>
              </p14:nvContentPartPr>
              <p14:xfrm>
                <a:off x="735077" y="5971483"/>
                <a:ext cx="381240" cy="516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A3CA8F-78DB-41ED-B74F-6A23F83D309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9437" y="5935483"/>
                  <a:ext cx="4528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FD73F97-B8DF-4033-AEF5-27B3E2020155}"/>
                    </a:ext>
                  </a:extLst>
                </p14:cNvPr>
                <p14:cNvContentPartPr/>
                <p14:nvPr/>
              </p14:nvContentPartPr>
              <p14:xfrm>
                <a:off x="193637" y="5935843"/>
                <a:ext cx="532080" cy="374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FD73F97-B8DF-4033-AEF5-27B3E202015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7637" y="5900203"/>
                  <a:ext cx="603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3EE9AB8-C2B1-4B4E-83BF-EA438622951F}"/>
                    </a:ext>
                  </a:extLst>
                </p14:cNvPr>
                <p14:cNvContentPartPr/>
                <p14:nvPr/>
              </p14:nvContentPartPr>
              <p14:xfrm>
                <a:off x="650117" y="5077243"/>
                <a:ext cx="3909600" cy="808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3EE9AB8-C2B1-4B4E-83BF-EA438622951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477" y="5041603"/>
                  <a:ext cx="3981240" cy="88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1F4FFE3-AEAD-4CD1-88F0-C374D392515B}"/>
                  </a:ext>
                </a:extLst>
              </p14:cNvPr>
              <p14:cNvContentPartPr/>
              <p14:nvPr/>
            </p14:nvContentPartPr>
            <p14:xfrm>
              <a:off x="10603037" y="5905603"/>
              <a:ext cx="1168200" cy="765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1F4FFE3-AEAD-4CD1-88F0-C374D392515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567037" y="5869603"/>
                <a:ext cx="1239840" cy="8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59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DE29C-D987-41F0-B481-16A6387A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28" y="1744131"/>
            <a:ext cx="6697613" cy="3369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EF191-E7A5-4687-8BB2-91D6D292B881}"/>
              </a:ext>
            </a:extLst>
          </p:cNvPr>
          <p:cNvSpPr txBox="1"/>
          <p:nvPr/>
        </p:nvSpPr>
        <p:spPr>
          <a:xfrm>
            <a:off x="653143" y="454811"/>
            <a:ext cx="7702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CA" sz="3600" b="0" i="0" u="none" strike="noStrike" dirty="0">
                <a:effectLst/>
                <a:latin typeface="arial" panose="020B0604020202020204" pitchFamily="34" charset="0"/>
                <a:hlinkClick r:id="rId3"/>
              </a:rPr>
              <a:t>Pearson correlation coefficient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C6046D-FDB0-4D50-9154-5C7D77EED0B2}"/>
                  </a:ext>
                </a:extLst>
              </p14:cNvPr>
              <p14:cNvContentPartPr/>
              <p14:nvPr/>
            </p14:nvContentPartPr>
            <p14:xfrm>
              <a:off x="7625260" y="2534480"/>
              <a:ext cx="10080" cy="3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C6046D-FDB0-4D50-9154-5C7D77EED0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9620" y="2498840"/>
                <a:ext cx="81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0ED4D7-087C-405C-B052-3EE7689A996F}"/>
                  </a:ext>
                </a:extLst>
              </p14:cNvPr>
              <p14:cNvContentPartPr/>
              <p14:nvPr/>
            </p14:nvContentPartPr>
            <p14:xfrm>
              <a:off x="6408100" y="3737600"/>
              <a:ext cx="2520" cy="32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0ED4D7-087C-405C-B052-3EE7689A99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2100" y="3701600"/>
                <a:ext cx="7416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5893203-325B-44F9-BB3C-309AC37ADB4D}"/>
              </a:ext>
            </a:extLst>
          </p:cNvPr>
          <p:cNvGrpSpPr/>
          <p:nvPr/>
        </p:nvGrpSpPr>
        <p:grpSpPr>
          <a:xfrm>
            <a:off x="6440140" y="3650480"/>
            <a:ext cx="367920" cy="456480"/>
            <a:chOff x="6440140" y="3650480"/>
            <a:chExt cx="36792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07BC33-3D6C-491D-A38F-DC0052034638}"/>
                    </a:ext>
                  </a:extLst>
                </p14:cNvPr>
                <p14:cNvContentPartPr/>
                <p14:nvPr/>
              </p14:nvContentPartPr>
              <p14:xfrm>
                <a:off x="6440140" y="3650480"/>
                <a:ext cx="19440" cy="23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07BC33-3D6C-491D-A38F-DC00520346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4500" y="3614480"/>
                  <a:ext cx="91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6C544D-3FDC-4259-98B9-F7288BC28895}"/>
                    </a:ext>
                  </a:extLst>
                </p14:cNvPr>
                <p14:cNvContentPartPr/>
                <p14:nvPr/>
              </p14:nvContentPartPr>
              <p14:xfrm>
                <a:off x="6487300" y="3805280"/>
                <a:ext cx="108360" cy="25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6C544D-3FDC-4259-98B9-F7288BC288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51660" y="3769640"/>
                  <a:ext cx="18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7F042-A954-42E4-8234-BE50E8CF31DD}"/>
                    </a:ext>
                  </a:extLst>
                </p14:cNvPr>
                <p14:cNvContentPartPr/>
                <p14:nvPr/>
              </p14:nvContentPartPr>
              <p14:xfrm>
                <a:off x="6567220" y="4001480"/>
                <a:ext cx="240840" cy="10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7F042-A954-42E4-8234-BE50E8CF31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31580" y="3965480"/>
                  <a:ext cx="31248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B078AC-4473-4A69-A03B-C0EB5FC88AF8}"/>
              </a:ext>
            </a:extLst>
          </p:cNvPr>
          <p:cNvGrpSpPr/>
          <p:nvPr/>
        </p:nvGrpSpPr>
        <p:grpSpPr>
          <a:xfrm>
            <a:off x="4089700" y="3674600"/>
            <a:ext cx="340200" cy="486360"/>
            <a:chOff x="4089700" y="3674600"/>
            <a:chExt cx="34020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D463CB-4623-4CA2-B839-04DAB5A9F73A}"/>
                    </a:ext>
                  </a:extLst>
                </p14:cNvPr>
                <p14:cNvContentPartPr/>
                <p14:nvPr/>
              </p14:nvContentPartPr>
              <p14:xfrm>
                <a:off x="4089700" y="3674600"/>
                <a:ext cx="63360" cy="156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D463CB-4623-4CA2-B839-04DAB5A9F7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53700" y="3638600"/>
                  <a:ext cx="135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64F0FB-59BA-41F5-82A3-1896061B7A69}"/>
                    </a:ext>
                  </a:extLst>
                </p14:cNvPr>
                <p14:cNvContentPartPr/>
                <p14:nvPr/>
              </p14:nvContentPartPr>
              <p14:xfrm>
                <a:off x="4132180" y="3801680"/>
                <a:ext cx="90360" cy="190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64F0FB-59BA-41F5-82A3-1896061B7A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96540" y="3766040"/>
                  <a:ext cx="162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CBFFECC-6F27-42B6-9588-07D80617ABA6}"/>
                    </a:ext>
                  </a:extLst>
                </p14:cNvPr>
                <p14:cNvContentPartPr/>
                <p14:nvPr/>
              </p14:nvContentPartPr>
              <p14:xfrm>
                <a:off x="4203100" y="4010840"/>
                <a:ext cx="226800" cy="150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CBFFECC-6F27-42B6-9588-07D80617AB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7100" y="3974840"/>
                  <a:ext cx="2984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D80F4-1196-4D3E-AA8B-C6AF8F43BDFA}"/>
              </a:ext>
            </a:extLst>
          </p:cNvPr>
          <p:cNvGrpSpPr/>
          <p:nvPr/>
        </p:nvGrpSpPr>
        <p:grpSpPr>
          <a:xfrm>
            <a:off x="4393900" y="2711240"/>
            <a:ext cx="324360" cy="405720"/>
            <a:chOff x="4393900" y="2711240"/>
            <a:chExt cx="32436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32B636-4B38-47BF-A09E-D9166F1777D2}"/>
                    </a:ext>
                  </a:extLst>
                </p14:cNvPr>
                <p14:cNvContentPartPr/>
                <p14:nvPr/>
              </p14:nvContentPartPr>
              <p14:xfrm>
                <a:off x="4393900" y="2711240"/>
                <a:ext cx="20160" cy="24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32B636-4B38-47BF-A09E-D9166F1777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7900" y="2675240"/>
                  <a:ext cx="918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FF0A19-A6BB-46DD-B443-ADFC3C84DD18}"/>
                    </a:ext>
                  </a:extLst>
                </p14:cNvPr>
                <p14:cNvContentPartPr/>
                <p14:nvPr/>
              </p14:nvContentPartPr>
              <p14:xfrm>
                <a:off x="4394260" y="2809880"/>
                <a:ext cx="200880" cy="253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FF0A19-A6BB-46DD-B443-ADFC3C84DD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58620" y="2774240"/>
                  <a:ext cx="272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8ADC31-3D8C-4658-83F3-0CBB859C6C11}"/>
                    </a:ext>
                  </a:extLst>
                </p14:cNvPr>
                <p14:cNvContentPartPr/>
                <p14:nvPr/>
              </p14:nvContentPartPr>
              <p14:xfrm>
                <a:off x="4534300" y="3013640"/>
                <a:ext cx="183960" cy="10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8ADC31-3D8C-4658-83F3-0CBB859C6C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98660" y="2977640"/>
                  <a:ext cx="2556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4D58BF-658B-43B8-AB25-42A8B34B54D9}"/>
              </a:ext>
            </a:extLst>
          </p:cNvPr>
          <p:cNvGrpSpPr/>
          <p:nvPr/>
        </p:nvGrpSpPr>
        <p:grpSpPr>
          <a:xfrm>
            <a:off x="4775140" y="3402440"/>
            <a:ext cx="1237680" cy="613440"/>
            <a:chOff x="4775140" y="3402440"/>
            <a:chExt cx="123768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D15DEB-228A-4CF3-A6AA-7698B6834150}"/>
                    </a:ext>
                  </a:extLst>
                </p14:cNvPr>
                <p14:cNvContentPartPr/>
                <p14:nvPr/>
              </p14:nvContentPartPr>
              <p14:xfrm>
                <a:off x="5001580" y="3480200"/>
                <a:ext cx="115560" cy="3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D15DEB-228A-4CF3-A6AA-7698B68341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5940" y="3444200"/>
                  <a:ext cx="187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37EA25-C6DE-4652-AB9D-A7A5949446F9}"/>
                    </a:ext>
                  </a:extLst>
                </p14:cNvPr>
                <p14:cNvContentPartPr/>
                <p14:nvPr/>
              </p14:nvContentPartPr>
              <p14:xfrm>
                <a:off x="4775140" y="3402440"/>
                <a:ext cx="1237680" cy="613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37EA25-C6DE-4652-AB9D-A7A5949446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39140" y="3366800"/>
                  <a:ext cx="1309320" cy="68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EE07DB-E27E-49DB-8F29-724F4F93A3E0}"/>
              </a:ext>
            </a:extLst>
          </p:cNvPr>
          <p:cNvGrpSpPr/>
          <p:nvPr/>
        </p:nvGrpSpPr>
        <p:grpSpPr>
          <a:xfrm>
            <a:off x="5321620" y="2607200"/>
            <a:ext cx="2378520" cy="578880"/>
            <a:chOff x="5321620" y="2607200"/>
            <a:chExt cx="237852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BFEF10-D953-4D13-899D-A07DB1908814}"/>
                    </a:ext>
                  </a:extLst>
                </p14:cNvPr>
                <p14:cNvContentPartPr/>
                <p14:nvPr/>
              </p14:nvContentPartPr>
              <p14:xfrm>
                <a:off x="7599700" y="3128840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BFEF10-D953-4D13-899D-A07DB19088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63700" y="3092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9CC6CA-2775-4ABE-AA30-70894A867544}"/>
                    </a:ext>
                  </a:extLst>
                </p14:cNvPr>
                <p14:cNvContentPartPr/>
                <p14:nvPr/>
              </p14:nvContentPartPr>
              <p14:xfrm>
                <a:off x="5321620" y="2607200"/>
                <a:ext cx="2378520" cy="578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9CC6CA-2775-4ABE-AA30-70894A8675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5980" y="2571560"/>
                  <a:ext cx="2450160" cy="65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448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arson Correlation - StatsTest.com">
            <a:extLst>
              <a:ext uri="{FF2B5EF4-FFF2-40B4-BE49-F238E27FC236}">
                <a16:creationId xmlns:a16="http://schemas.microsoft.com/office/drawing/2014/main" id="{E28494E5-DFDB-474B-8A4C-5CA9477F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28600"/>
            <a:ext cx="93249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516B19-F5D7-4022-A593-D2B2DE875E2F}"/>
                  </a:ext>
                </a:extLst>
              </p14:cNvPr>
              <p14:cNvContentPartPr/>
              <p14:nvPr/>
            </p14:nvContentPartPr>
            <p14:xfrm>
              <a:off x="11130600" y="6196860"/>
              <a:ext cx="360" cy="2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516B19-F5D7-4022-A593-D2B2DE875E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94960" y="6161220"/>
                <a:ext cx="720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21705D-2C3E-4330-8B86-B0870AC5744C}"/>
                  </a:ext>
                </a:extLst>
              </p14:cNvPr>
              <p14:cNvContentPartPr/>
              <p14:nvPr/>
            </p14:nvContentPartPr>
            <p14:xfrm>
              <a:off x="10894440" y="6195420"/>
              <a:ext cx="365760" cy="37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21705D-2C3E-4330-8B86-B0870AC57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58440" y="6159780"/>
                <a:ext cx="4374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95364D-A53C-459B-AB5F-9324861596D9}"/>
                  </a:ext>
                </a:extLst>
              </p14:cNvPr>
              <p14:cNvContentPartPr/>
              <p14:nvPr/>
            </p14:nvContentPartPr>
            <p14:xfrm>
              <a:off x="10827480" y="6122340"/>
              <a:ext cx="324000" cy="47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95364D-A53C-459B-AB5F-9324861596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91840" y="6086340"/>
                <a:ext cx="3956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B2659A-7B37-4BDD-9158-0C2AB1C8CA9A}"/>
                  </a:ext>
                </a:extLst>
              </p14:cNvPr>
              <p14:cNvContentPartPr/>
              <p14:nvPr/>
            </p14:nvContentPartPr>
            <p14:xfrm>
              <a:off x="606360" y="1251180"/>
              <a:ext cx="405000" cy="92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B2659A-7B37-4BDD-9158-0C2AB1C8CA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0720" y="1215180"/>
                <a:ext cx="476640" cy="9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91C79A-FC94-48E4-95D5-42A7BED953FD}"/>
              </a:ext>
            </a:extLst>
          </p:cNvPr>
          <p:cNvGrpSpPr/>
          <p:nvPr/>
        </p:nvGrpSpPr>
        <p:grpSpPr>
          <a:xfrm>
            <a:off x="3599546" y="2038063"/>
            <a:ext cx="5200560" cy="3448440"/>
            <a:chOff x="3599546" y="2038063"/>
            <a:chExt cx="5200560" cy="34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6B9450-346F-46C7-9F1B-52914F8F0879}"/>
                    </a:ext>
                  </a:extLst>
                </p14:cNvPr>
                <p14:cNvContentPartPr/>
                <p14:nvPr/>
              </p14:nvContentPartPr>
              <p14:xfrm>
                <a:off x="3599546" y="2038063"/>
                <a:ext cx="5200560" cy="344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6B9450-346F-46C7-9F1B-52914F8F08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3906" y="2002063"/>
                  <a:ext cx="5272200" cy="35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5877D0-B7B5-4455-B8BC-AD6935E4CDEA}"/>
                    </a:ext>
                  </a:extLst>
                </p14:cNvPr>
                <p14:cNvContentPartPr/>
                <p14:nvPr/>
              </p14:nvContentPartPr>
              <p14:xfrm>
                <a:off x="3685226" y="3378343"/>
                <a:ext cx="470880" cy="96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5877D0-B7B5-4455-B8BC-AD6935E4CD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49226" y="3342703"/>
                  <a:ext cx="542520" cy="10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3DFF69-E4D3-45EA-B3DE-C74114A84D8F}"/>
                  </a:ext>
                </a:extLst>
              </p14:cNvPr>
              <p14:cNvContentPartPr/>
              <p14:nvPr/>
            </p14:nvContentPartPr>
            <p14:xfrm>
              <a:off x="9474746" y="2621983"/>
              <a:ext cx="25920" cy="35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3DFF69-E4D3-45EA-B3DE-C74114A84D8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38746" y="2585983"/>
                <a:ext cx="9756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66E06E56-CDFE-456B-A31C-DEC45B08EF38}"/>
              </a:ext>
            </a:extLst>
          </p:cNvPr>
          <p:cNvGrpSpPr/>
          <p:nvPr/>
        </p:nvGrpSpPr>
        <p:grpSpPr>
          <a:xfrm>
            <a:off x="3965666" y="4971343"/>
            <a:ext cx="1146960" cy="669600"/>
            <a:chOff x="3965666" y="4971343"/>
            <a:chExt cx="1146960" cy="66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C76FCD-23E3-4092-AD4C-45BCE1F59050}"/>
                    </a:ext>
                  </a:extLst>
                </p14:cNvPr>
                <p14:cNvContentPartPr/>
                <p14:nvPr/>
              </p14:nvContentPartPr>
              <p14:xfrm>
                <a:off x="3965666" y="5572183"/>
                <a:ext cx="752760" cy="21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C76FCD-23E3-4092-AD4C-45BCE1F590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30026" y="5536543"/>
                  <a:ext cx="824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B8C785-7E41-4D12-BFD6-C5B70272C03E}"/>
                    </a:ext>
                  </a:extLst>
                </p14:cNvPr>
                <p14:cNvContentPartPr/>
                <p14:nvPr/>
              </p14:nvContentPartPr>
              <p14:xfrm>
                <a:off x="4676306" y="5534383"/>
                <a:ext cx="90000" cy="106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B8C785-7E41-4D12-BFD6-C5B70272C0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40306" y="5498743"/>
                  <a:ext cx="161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B22DCC-4334-4C0D-922F-2C85ADF8C9EB}"/>
                    </a:ext>
                  </a:extLst>
                </p14:cNvPr>
                <p14:cNvContentPartPr/>
                <p14:nvPr/>
              </p14:nvContentPartPr>
              <p14:xfrm>
                <a:off x="4929386" y="4971343"/>
                <a:ext cx="20520" cy="39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B22DCC-4334-4C0D-922F-2C85ADF8C9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3386" y="4935343"/>
                  <a:ext cx="92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77C636-38D8-428E-945E-1AF54A77188A}"/>
                    </a:ext>
                  </a:extLst>
                </p14:cNvPr>
                <p14:cNvContentPartPr/>
                <p14:nvPr/>
              </p14:nvContentPartPr>
              <p14:xfrm>
                <a:off x="4832186" y="5281663"/>
                <a:ext cx="280440" cy="132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77C636-38D8-428E-945E-1AF54A7718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96186" y="5245663"/>
                  <a:ext cx="35208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0A588E-A256-469B-BFF8-2BE49ACE35A0}"/>
              </a:ext>
            </a:extLst>
          </p:cNvPr>
          <p:cNvGrpSpPr/>
          <p:nvPr/>
        </p:nvGrpSpPr>
        <p:grpSpPr>
          <a:xfrm>
            <a:off x="5792306" y="3341983"/>
            <a:ext cx="3009600" cy="2149920"/>
            <a:chOff x="5792306" y="3341983"/>
            <a:chExt cx="3009600" cy="21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A7461D-EA96-4821-9BF3-98502C088735}"/>
                    </a:ext>
                  </a:extLst>
                </p14:cNvPr>
                <p14:cNvContentPartPr/>
                <p14:nvPr/>
              </p14:nvContentPartPr>
              <p14:xfrm>
                <a:off x="5792306" y="5368063"/>
                <a:ext cx="970560" cy="23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A7461D-EA96-4821-9BF3-98502C08873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56306" y="5332063"/>
                  <a:ext cx="1042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0091FC-F0A6-4B49-ADDA-DDEE49E46E01}"/>
                    </a:ext>
                  </a:extLst>
                </p14:cNvPr>
                <p14:cNvContentPartPr/>
                <p14:nvPr/>
              </p14:nvContentPartPr>
              <p14:xfrm>
                <a:off x="6841346" y="5249983"/>
                <a:ext cx="152280" cy="241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0091FC-F0A6-4B49-ADDA-DDEE49E46E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05346" y="5214343"/>
                  <a:ext cx="223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638A09-8B54-4DB7-B9A3-9B9EDA7B4E82}"/>
                    </a:ext>
                  </a:extLst>
                </p14:cNvPr>
                <p14:cNvContentPartPr/>
                <p14:nvPr/>
              </p14:nvContentPartPr>
              <p14:xfrm>
                <a:off x="7294946" y="4626823"/>
                <a:ext cx="33120" cy="4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638A09-8B54-4DB7-B9A3-9B9EDA7B4E8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59306" y="4590823"/>
                  <a:ext cx="104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5F23A1-3D36-4F4B-B6A2-59307DFCB254}"/>
                    </a:ext>
                  </a:extLst>
                </p14:cNvPr>
                <p14:cNvContentPartPr/>
                <p14:nvPr/>
              </p14:nvContentPartPr>
              <p14:xfrm>
                <a:off x="7374506" y="4321903"/>
                <a:ext cx="34560" cy="5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5F23A1-3D36-4F4B-B6A2-59307DFCB2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38506" y="4286263"/>
                  <a:ext cx="106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C82A06-BD95-4333-AD3A-3D9AFB45B94C}"/>
                    </a:ext>
                  </a:extLst>
                </p14:cNvPr>
                <p14:cNvContentPartPr/>
                <p14:nvPr/>
              </p14:nvContentPartPr>
              <p14:xfrm>
                <a:off x="7623986" y="3479503"/>
                <a:ext cx="299160" cy="777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C82A06-BD95-4333-AD3A-3D9AFB45B9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88346" y="3443863"/>
                  <a:ext cx="37080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FC6B58-415A-4A19-AD7D-F6DD7A254703}"/>
                    </a:ext>
                  </a:extLst>
                </p14:cNvPr>
                <p14:cNvContentPartPr/>
                <p14:nvPr/>
              </p14:nvContentPartPr>
              <p14:xfrm>
                <a:off x="8617226" y="3341983"/>
                <a:ext cx="184680" cy="157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FC6B58-415A-4A19-AD7D-F6DD7A25470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81586" y="3306343"/>
                  <a:ext cx="25632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41418C-7985-49B9-A4DF-0DD8DB34C019}"/>
              </a:ext>
            </a:extLst>
          </p:cNvPr>
          <p:cNvGrpSpPr/>
          <p:nvPr/>
        </p:nvGrpSpPr>
        <p:grpSpPr>
          <a:xfrm>
            <a:off x="8654666" y="4344223"/>
            <a:ext cx="968400" cy="734400"/>
            <a:chOff x="8654666" y="4344223"/>
            <a:chExt cx="968400" cy="7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B57296-3DFC-4B85-991A-621BF023510C}"/>
                    </a:ext>
                  </a:extLst>
                </p14:cNvPr>
                <p14:cNvContentPartPr/>
                <p14:nvPr/>
              </p14:nvContentPartPr>
              <p14:xfrm>
                <a:off x="9000986" y="4646623"/>
                <a:ext cx="40680" cy="241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B57296-3DFC-4B85-991A-621BF023510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65346" y="4610983"/>
                  <a:ext cx="112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F0E77E-9616-4EF4-BD40-E2A3FEC9D23F}"/>
                    </a:ext>
                  </a:extLst>
                </p14:cNvPr>
                <p14:cNvContentPartPr/>
                <p14:nvPr/>
              </p14:nvContentPartPr>
              <p14:xfrm>
                <a:off x="8654666" y="4344223"/>
                <a:ext cx="968400" cy="73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F0E77E-9616-4EF4-BD40-E2A3FEC9D23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8666" y="4308583"/>
                  <a:ext cx="1040040" cy="80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68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rrelation - BIOLOGY FOR LIFE">
            <a:extLst>
              <a:ext uri="{FF2B5EF4-FFF2-40B4-BE49-F238E27FC236}">
                <a16:creationId xmlns:a16="http://schemas.microsoft.com/office/drawing/2014/main" id="{CCB2E938-7DE0-49C9-B76E-A86D6379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6526"/>
            <a:ext cx="9651799" cy="36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944D62-3853-4EDE-8116-5CF1914E6FA9}"/>
                  </a:ext>
                </a:extLst>
              </p14:cNvPr>
              <p14:cNvContentPartPr/>
              <p14:nvPr/>
            </p14:nvContentPartPr>
            <p14:xfrm>
              <a:off x="756176" y="3210943"/>
              <a:ext cx="148680" cy="4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944D62-3853-4EDE-8116-5CF1914E6F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536" y="3174943"/>
                <a:ext cx="220320" cy="53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10C6005-4974-4664-B783-E87C0532F133}"/>
              </a:ext>
            </a:extLst>
          </p:cNvPr>
          <p:cNvGrpSpPr/>
          <p:nvPr/>
        </p:nvGrpSpPr>
        <p:grpSpPr>
          <a:xfrm>
            <a:off x="2434136" y="4872343"/>
            <a:ext cx="301680" cy="299880"/>
            <a:chOff x="2434136" y="4872343"/>
            <a:chExt cx="3016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608AE4B-AAA4-4379-96B6-3CC425AE08E5}"/>
                    </a:ext>
                  </a:extLst>
                </p14:cNvPr>
                <p14:cNvContentPartPr/>
                <p14:nvPr/>
              </p14:nvContentPartPr>
              <p14:xfrm>
                <a:off x="2528456" y="4915903"/>
                <a:ext cx="207360" cy="201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608AE4B-AAA4-4379-96B6-3CC425AE08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2456" y="4879903"/>
                  <a:ext cx="279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46764E-9804-4C25-A523-DB15E9FBAF4B}"/>
                    </a:ext>
                  </a:extLst>
                </p14:cNvPr>
                <p14:cNvContentPartPr/>
                <p14:nvPr/>
              </p14:nvContentPartPr>
              <p14:xfrm>
                <a:off x="2434136" y="5029663"/>
                <a:ext cx="141480" cy="131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46764E-9804-4C25-A523-DB15E9FBAF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8136" y="4994023"/>
                  <a:ext cx="21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8E8845-395A-431C-B6F6-61106A1501A7}"/>
                    </a:ext>
                  </a:extLst>
                </p14:cNvPr>
                <p14:cNvContentPartPr/>
                <p14:nvPr/>
              </p14:nvContentPartPr>
              <p14:xfrm>
                <a:off x="2500016" y="4872343"/>
                <a:ext cx="216720" cy="29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8E8845-395A-431C-B6F6-61106A1501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64376" y="4836703"/>
                  <a:ext cx="288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731445-1606-4986-9068-8BC4097D516A}"/>
                    </a:ext>
                  </a:extLst>
                </p14:cNvPr>
                <p14:cNvContentPartPr/>
                <p14:nvPr/>
              </p14:nvContentPartPr>
              <p14:xfrm>
                <a:off x="2549696" y="4889983"/>
                <a:ext cx="116280" cy="21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731445-1606-4986-9068-8BC4097D51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14056" y="4854343"/>
                  <a:ext cx="1879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D83F46-D3B6-4213-A05D-A056781E735D}"/>
              </a:ext>
            </a:extLst>
          </p:cNvPr>
          <p:cNvGrpSpPr/>
          <p:nvPr/>
        </p:nvGrpSpPr>
        <p:grpSpPr>
          <a:xfrm>
            <a:off x="3338096" y="3630343"/>
            <a:ext cx="267840" cy="282240"/>
            <a:chOff x="3338096" y="3630343"/>
            <a:chExt cx="26784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E9BE9E-65D6-413C-A809-80202A7B66A8}"/>
                    </a:ext>
                  </a:extLst>
                </p14:cNvPr>
                <p14:cNvContentPartPr/>
                <p14:nvPr/>
              </p14:nvContentPartPr>
              <p14:xfrm>
                <a:off x="3338096" y="3737263"/>
                <a:ext cx="267840" cy="32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E9BE9E-65D6-413C-A809-80202A7B66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02456" y="3701623"/>
                  <a:ext cx="339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9AB596-66A4-41A2-ADD6-E553600928CF}"/>
                    </a:ext>
                  </a:extLst>
                </p14:cNvPr>
                <p14:cNvContentPartPr/>
                <p14:nvPr/>
              </p14:nvContentPartPr>
              <p14:xfrm>
                <a:off x="3460136" y="3630343"/>
                <a:ext cx="54720" cy="28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9AB596-66A4-41A2-ADD6-E553600928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24136" y="3594343"/>
                  <a:ext cx="126360" cy="35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5348D0-145D-4002-8B8D-494217AA230E}"/>
                  </a:ext>
                </a:extLst>
              </p14:cNvPr>
              <p14:cNvContentPartPr/>
              <p14:nvPr/>
            </p14:nvContentPartPr>
            <p14:xfrm>
              <a:off x="5411336" y="1819903"/>
              <a:ext cx="1686600" cy="655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5348D0-145D-4002-8B8D-494217AA23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5696" y="1784263"/>
                <a:ext cx="175824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3DFD5-500A-41CB-8173-187AD6BA948C}"/>
                  </a:ext>
                </a:extLst>
              </p14:cNvPr>
              <p14:cNvContentPartPr/>
              <p14:nvPr/>
            </p14:nvContentPartPr>
            <p14:xfrm>
              <a:off x="10072706" y="1881823"/>
              <a:ext cx="333720" cy="35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3DFD5-500A-41CB-8173-187AD6BA94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37066" y="1845823"/>
                <a:ext cx="40536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2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E79D-5BA7-4676-9259-05012F32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77BA-D5CE-4357-A405-5F0CC4FB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255F27-E153-4E3D-ABC5-FC85C92C5723}"/>
                  </a:ext>
                </a:extLst>
              </p14:cNvPr>
              <p14:cNvContentPartPr/>
              <p14:nvPr/>
            </p14:nvContentPartPr>
            <p14:xfrm>
              <a:off x="4118306" y="5305063"/>
              <a:ext cx="3762000" cy="42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255F27-E153-4E3D-ABC5-FC85C92C5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666" y="5269063"/>
                <a:ext cx="38336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DDE322-8FC4-4E79-90ED-72CDDE6E0E8E}"/>
                  </a:ext>
                </a:extLst>
              </p14:cNvPr>
              <p14:cNvContentPartPr/>
              <p14:nvPr/>
            </p14:nvContentPartPr>
            <p14:xfrm>
              <a:off x="3531506" y="2772103"/>
              <a:ext cx="413640" cy="2642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DDE322-8FC4-4E79-90ED-72CDDE6E0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5866" y="2736463"/>
                <a:ext cx="485280" cy="27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905017-86E4-4A65-9ADD-6419F010387F}"/>
                  </a:ext>
                </a:extLst>
              </p14:cNvPr>
              <p14:cNvContentPartPr/>
              <p14:nvPr/>
            </p14:nvContentPartPr>
            <p14:xfrm>
              <a:off x="8063186" y="5212543"/>
              <a:ext cx="146880" cy="255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905017-86E4-4A65-9ADD-6419F01038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7546" y="5176543"/>
                <a:ext cx="2185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A929C47-EBD5-471E-B565-74445D00FF55}"/>
                  </a:ext>
                </a:extLst>
              </p14:cNvPr>
              <p14:cNvContentPartPr/>
              <p14:nvPr/>
            </p14:nvContentPartPr>
            <p14:xfrm>
              <a:off x="8340746" y="5279863"/>
              <a:ext cx="212760" cy="223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A929C47-EBD5-471E-B565-74445D00FF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4746" y="5244223"/>
                <a:ext cx="2844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E4289F-3814-4A89-8B70-84531880C30D}"/>
                  </a:ext>
                </a:extLst>
              </p14:cNvPr>
              <p14:cNvContentPartPr/>
              <p14:nvPr/>
            </p14:nvContentPartPr>
            <p14:xfrm>
              <a:off x="8361266" y="5248543"/>
              <a:ext cx="289080" cy="327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E4289F-3814-4A89-8B70-84531880C3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5626" y="5212903"/>
                <a:ext cx="3607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C216B3-73C9-4045-A573-53F84FD1F54D}"/>
                  </a:ext>
                </a:extLst>
              </p14:cNvPr>
              <p14:cNvContentPartPr/>
              <p14:nvPr/>
            </p14:nvContentPartPr>
            <p14:xfrm>
              <a:off x="2811146" y="3030223"/>
              <a:ext cx="255960" cy="481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C216B3-73C9-4045-A573-53F84FD1F5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5506" y="2994583"/>
                <a:ext cx="32760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54083985-134E-4521-A9A2-498636CA2D25}"/>
              </a:ext>
            </a:extLst>
          </p:cNvPr>
          <p:cNvGrpSpPr/>
          <p:nvPr/>
        </p:nvGrpSpPr>
        <p:grpSpPr>
          <a:xfrm>
            <a:off x="4260506" y="2248303"/>
            <a:ext cx="6234120" cy="2524680"/>
            <a:chOff x="4260506" y="2248303"/>
            <a:chExt cx="6234120" cy="25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6E65FE-4993-4922-9198-56B1827C3940}"/>
                    </a:ext>
                  </a:extLst>
                </p14:cNvPr>
                <p14:cNvContentPartPr/>
                <p14:nvPr/>
              </p14:nvContentPartPr>
              <p14:xfrm>
                <a:off x="7082186" y="2290783"/>
                <a:ext cx="19440" cy="1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6E65FE-4993-4922-9198-56B1827C39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46186" y="2254783"/>
                  <a:ext cx="91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5EAEBA-E12F-4AEE-99B0-E64DCFB76B41}"/>
                    </a:ext>
                  </a:extLst>
                </p14:cNvPr>
                <p14:cNvContentPartPr/>
                <p14:nvPr/>
              </p14:nvContentPartPr>
              <p14:xfrm>
                <a:off x="4260506" y="3930583"/>
                <a:ext cx="26640" cy="66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5EAEBA-E12F-4AEE-99B0-E64DCFB76B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4866" y="3894583"/>
                  <a:ext cx="98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7BE6CC-38DA-4AFC-8161-4AB8FA8A123C}"/>
                    </a:ext>
                  </a:extLst>
                </p14:cNvPr>
                <p14:cNvContentPartPr/>
                <p14:nvPr/>
              </p14:nvContentPartPr>
              <p14:xfrm>
                <a:off x="7324466" y="4220743"/>
                <a:ext cx="480240" cy="55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7BE6CC-38DA-4AFC-8161-4AB8FA8A12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88826" y="4185103"/>
                  <a:ext cx="5518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1F3208-BE98-4383-85C2-4D0B6F056D0A}"/>
                    </a:ext>
                  </a:extLst>
                </p14:cNvPr>
                <p14:cNvContentPartPr/>
                <p14:nvPr/>
              </p14:nvContentPartPr>
              <p14:xfrm>
                <a:off x="6886706" y="3296623"/>
                <a:ext cx="15480" cy="2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1F3208-BE98-4383-85C2-4D0B6F056D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51066" y="3260983"/>
                  <a:ext cx="87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A15786-C3DE-4117-A2D8-41F06B7B2BD0}"/>
                    </a:ext>
                  </a:extLst>
                </p14:cNvPr>
                <p14:cNvContentPartPr/>
                <p14:nvPr/>
              </p14:nvContentPartPr>
              <p14:xfrm>
                <a:off x="4729226" y="2696143"/>
                <a:ext cx="3238920" cy="147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A15786-C3DE-4117-A2D8-41F06B7B2B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3586" y="2660143"/>
                  <a:ext cx="3310560" cy="15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AF1E2B-241D-4615-915A-840AFA4DE0B4}"/>
                    </a:ext>
                  </a:extLst>
                </p14:cNvPr>
                <p14:cNvContentPartPr/>
                <p14:nvPr/>
              </p14:nvContentPartPr>
              <p14:xfrm>
                <a:off x="8354426" y="3304183"/>
                <a:ext cx="301680" cy="689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AF1E2B-241D-4615-915A-840AFA4DE0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8426" y="3268543"/>
                  <a:ext cx="3733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010025-4F58-4E1F-A4F2-E3A052D6A3FC}"/>
                    </a:ext>
                  </a:extLst>
                </p14:cNvPr>
                <p14:cNvContentPartPr/>
                <p14:nvPr/>
              </p14:nvContentPartPr>
              <p14:xfrm>
                <a:off x="8417066" y="3844903"/>
                <a:ext cx="396720" cy="12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010025-4F58-4E1F-A4F2-E3A052D6A3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81426" y="3809263"/>
                  <a:ext cx="468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F1A24C-3D56-4DA6-B447-2A844059C7B4}"/>
                    </a:ext>
                  </a:extLst>
                </p14:cNvPr>
                <p14:cNvContentPartPr/>
                <p14:nvPr/>
              </p14:nvContentPartPr>
              <p14:xfrm>
                <a:off x="8892266" y="2370703"/>
                <a:ext cx="460800" cy="351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F1A24C-3D56-4DA6-B447-2A844059C7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56266" y="2335063"/>
                  <a:ext cx="532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4A6555-B15F-4A74-BD3A-30BA1B9D21F4}"/>
                    </a:ext>
                  </a:extLst>
                </p14:cNvPr>
                <p14:cNvContentPartPr/>
                <p14:nvPr/>
              </p14:nvContentPartPr>
              <p14:xfrm>
                <a:off x="9319586" y="2381143"/>
                <a:ext cx="212400" cy="23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4A6555-B15F-4A74-BD3A-30BA1B9D21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83946" y="2345503"/>
                  <a:ext cx="284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1BB51A-09E9-45E1-9666-85CF550DB383}"/>
                    </a:ext>
                  </a:extLst>
                </p14:cNvPr>
                <p14:cNvContentPartPr/>
                <p14:nvPr/>
              </p14:nvContentPartPr>
              <p14:xfrm>
                <a:off x="9633146" y="2386543"/>
                <a:ext cx="325080" cy="19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1BB51A-09E9-45E1-9666-85CF550DB3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97506" y="2350903"/>
                  <a:ext cx="396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77BB62-A6BC-4661-B635-A7109271D1CC}"/>
                    </a:ext>
                  </a:extLst>
                </p14:cNvPr>
                <p14:cNvContentPartPr/>
                <p14:nvPr/>
              </p14:nvContentPartPr>
              <p14:xfrm>
                <a:off x="10010066" y="2471143"/>
                <a:ext cx="117000" cy="1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77BB62-A6BC-4661-B635-A7109271D1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74426" y="2435503"/>
                  <a:ext cx="188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E040DE-2023-4783-BDA3-8DC019107D85}"/>
                    </a:ext>
                  </a:extLst>
                </p14:cNvPr>
                <p14:cNvContentPartPr/>
                <p14:nvPr/>
              </p14:nvContentPartPr>
              <p14:xfrm>
                <a:off x="10033466" y="2403463"/>
                <a:ext cx="155160" cy="1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E040DE-2023-4783-BDA3-8DC019107D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466" y="2367463"/>
                  <a:ext cx="226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C68291-FC42-43C7-88C5-6847294D2D55}"/>
                    </a:ext>
                  </a:extLst>
                </p14:cNvPr>
                <p14:cNvContentPartPr/>
                <p14:nvPr/>
              </p14:nvContentPartPr>
              <p14:xfrm>
                <a:off x="10223186" y="2306623"/>
                <a:ext cx="271440" cy="264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C68291-FC42-43C7-88C5-6847294D2D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87186" y="2270623"/>
                  <a:ext cx="343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177505-AC4D-46FF-8F1B-8C4AF5FAF565}"/>
                    </a:ext>
                  </a:extLst>
                </p14:cNvPr>
                <p14:cNvContentPartPr/>
                <p14:nvPr/>
              </p14:nvContentPartPr>
              <p14:xfrm>
                <a:off x="5533466" y="3842383"/>
                <a:ext cx="28080" cy="14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177505-AC4D-46FF-8F1B-8C4AF5FAF5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7466" y="3806383"/>
                  <a:ext cx="99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3EA9AA-0D51-41E2-BF3E-8031785E9811}"/>
                    </a:ext>
                  </a:extLst>
                </p14:cNvPr>
                <p14:cNvContentPartPr/>
                <p14:nvPr/>
              </p14:nvContentPartPr>
              <p14:xfrm>
                <a:off x="5143946" y="3736543"/>
                <a:ext cx="95040" cy="20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3EA9AA-0D51-41E2-BF3E-8031785E98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08306" y="3700903"/>
                  <a:ext cx="166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9D3642-E715-44C6-BB7E-07111F025109}"/>
                    </a:ext>
                  </a:extLst>
                </p14:cNvPr>
                <p14:cNvContentPartPr/>
                <p14:nvPr/>
              </p14:nvContentPartPr>
              <p14:xfrm>
                <a:off x="5470106" y="3461143"/>
                <a:ext cx="253800" cy="146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9D3642-E715-44C6-BB7E-07111F0251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4106" y="3425503"/>
                  <a:ext cx="325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B061C7-EC94-4FBD-8138-3C2314D3499B}"/>
                    </a:ext>
                  </a:extLst>
                </p14:cNvPr>
                <p14:cNvContentPartPr/>
                <p14:nvPr/>
              </p14:nvContentPartPr>
              <p14:xfrm>
                <a:off x="5507186" y="2677063"/>
                <a:ext cx="1636560" cy="473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B061C7-EC94-4FBD-8138-3C2314D349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71546" y="2641063"/>
                  <a:ext cx="170820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1813EA-EE43-4EB5-9352-B8A119F97058}"/>
                    </a:ext>
                  </a:extLst>
                </p14:cNvPr>
                <p14:cNvContentPartPr/>
                <p14:nvPr/>
              </p14:nvContentPartPr>
              <p14:xfrm>
                <a:off x="6056906" y="3054703"/>
                <a:ext cx="809640" cy="14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1813EA-EE43-4EB5-9352-B8A119F970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20906" y="3018703"/>
                  <a:ext cx="881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7929BE-97DD-40BE-BEA7-FE1F940D7494}"/>
                    </a:ext>
                  </a:extLst>
                </p14:cNvPr>
                <p14:cNvContentPartPr/>
                <p14:nvPr/>
              </p14:nvContentPartPr>
              <p14:xfrm>
                <a:off x="6643346" y="2767063"/>
                <a:ext cx="732240" cy="357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7929BE-97DD-40BE-BEA7-FE1F940D74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07706" y="2731063"/>
                  <a:ext cx="8038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C5866D6-191D-49CE-8481-48467B5FC171}"/>
                    </a:ext>
                  </a:extLst>
                </p14:cNvPr>
                <p14:cNvContentPartPr/>
                <p14:nvPr/>
              </p14:nvContentPartPr>
              <p14:xfrm>
                <a:off x="7527146" y="3422623"/>
                <a:ext cx="719280" cy="66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C5866D6-191D-49CE-8481-48467B5FC1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91146" y="3386983"/>
                  <a:ext cx="79092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EAC234-935D-499E-9A79-3DBA47A039E3}"/>
                    </a:ext>
                  </a:extLst>
                </p14:cNvPr>
                <p14:cNvContentPartPr/>
                <p14:nvPr/>
              </p14:nvContentPartPr>
              <p14:xfrm>
                <a:off x="7802906" y="4312543"/>
                <a:ext cx="413280" cy="202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EAC234-935D-499E-9A79-3DBA47A039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67266" y="4276903"/>
                  <a:ext cx="484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D02943-26DA-472A-9C89-3C6AEC3F87B1}"/>
                    </a:ext>
                  </a:extLst>
                </p14:cNvPr>
                <p14:cNvContentPartPr/>
                <p14:nvPr/>
              </p14:nvContentPartPr>
              <p14:xfrm>
                <a:off x="7756466" y="4130023"/>
                <a:ext cx="414720" cy="290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D02943-26DA-472A-9C89-3C6AEC3F87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0826" y="4094023"/>
                  <a:ext cx="486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3511E4-A6DA-4BA1-A6DC-1F311D45DDCE}"/>
                    </a:ext>
                  </a:extLst>
                </p14:cNvPr>
                <p14:cNvContentPartPr/>
                <p14:nvPr/>
              </p14:nvContentPartPr>
              <p14:xfrm>
                <a:off x="7533626" y="3244423"/>
                <a:ext cx="183240" cy="839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53511E4-A6DA-4BA1-A6DC-1F311D45DD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97626" y="3208423"/>
                  <a:ext cx="25488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C75B67-C802-48EF-90ED-C2B728BAFDE6}"/>
                    </a:ext>
                  </a:extLst>
                </p14:cNvPr>
                <p14:cNvContentPartPr/>
                <p14:nvPr/>
              </p14:nvContentPartPr>
              <p14:xfrm>
                <a:off x="6923786" y="2924743"/>
                <a:ext cx="497520" cy="248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C75B67-C802-48EF-90ED-C2B728BAFD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88146" y="2889103"/>
                  <a:ext cx="569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1C879E-B6A2-4258-8B66-6000529387E7}"/>
                    </a:ext>
                  </a:extLst>
                </p14:cNvPr>
                <p14:cNvContentPartPr/>
                <p14:nvPr/>
              </p14:nvContentPartPr>
              <p14:xfrm>
                <a:off x="6501146" y="2419303"/>
                <a:ext cx="320400" cy="53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1C879E-B6A2-4258-8B66-6000529387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65506" y="2383303"/>
                  <a:ext cx="3920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2DA946-E045-46B6-9368-FC212B70C770}"/>
                    </a:ext>
                  </a:extLst>
                </p14:cNvPr>
                <p14:cNvContentPartPr/>
                <p14:nvPr/>
              </p14:nvContentPartPr>
              <p14:xfrm>
                <a:off x="6226826" y="2555743"/>
                <a:ext cx="165600" cy="497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2DA946-E045-46B6-9368-FC212B70C7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91186" y="2520103"/>
                  <a:ext cx="2372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9C75BD-4061-4F1A-A80D-88282550B917}"/>
                    </a:ext>
                  </a:extLst>
                </p14:cNvPr>
                <p14:cNvContentPartPr/>
                <p14:nvPr/>
              </p14:nvContentPartPr>
              <p14:xfrm>
                <a:off x="5859266" y="2248303"/>
                <a:ext cx="360000" cy="595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9C75BD-4061-4F1A-A80D-88282550B9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23626" y="2212663"/>
                  <a:ext cx="4316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F617C7-9D4C-4FD8-8CE1-380E57150760}"/>
                    </a:ext>
                  </a:extLst>
                </p14:cNvPr>
                <p14:cNvContentPartPr/>
                <p14:nvPr/>
              </p14:nvContentPartPr>
              <p14:xfrm>
                <a:off x="5548586" y="2874703"/>
                <a:ext cx="559080" cy="505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F617C7-9D4C-4FD8-8CE1-380E571507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12946" y="2838703"/>
                  <a:ext cx="6307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0952CE-9AE8-46A4-BB63-2817C9564547}"/>
                    </a:ext>
                  </a:extLst>
                </p14:cNvPr>
                <p14:cNvContentPartPr/>
                <p14:nvPr/>
              </p14:nvContentPartPr>
              <p14:xfrm>
                <a:off x="5019386" y="2991343"/>
                <a:ext cx="614160" cy="81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0952CE-9AE8-46A4-BB63-2817C95645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83746" y="2955343"/>
                  <a:ext cx="68580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5E00BC-75D9-474B-BB25-EC7B61BBB78E}"/>
                    </a:ext>
                  </a:extLst>
                </p14:cNvPr>
                <p14:cNvContentPartPr/>
                <p14:nvPr/>
              </p14:nvContentPartPr>
              <p14:xfrm>
                <a:off x="4933346" y="4100143"/>
                <a:ext cx="131760" cy="398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5E00BC-75D9-474B-BB25-EC7B61BBB7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97706" y="4064503"/>
                  <a:ext cx="203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95C4F97-D1BD-4A51-AEDD-75FB547F672B}"/>
                    </a:ext>
                  </a:extLst>
                </p14:cNvPr>
                <p14:cNvContentPartPr/>
                <p14:nvPr/>
              </p14:nvContentPartPr>
              <p14:xfrm>
                <a:off x="4524386" y="3590383"/>
                <a:ext cx="242640" cy="767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95C4F97-D1BD-4A51-AEDD-75FB547F67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88386" y="3554743"/>
                  <a:ext cx="31428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882BC0-712B-4AAF-B1C5-89B5BF66F1EB}"/>
                    </a:ext>
                  </a:extLst>
                </p14:cNvPr>
                <p14:cNvContentPartPr/>
                <p14:nvPr/>
              </p14:nvContentPartPr>
              <p14:xfrm>
                <a:off x="4751546" y="3095743"/>
                <a:ext cx="704160" cy="10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882BC0-712B-4AAF-B1C5-89B5BF66F1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15546" y="3060103"/>
                  <a:ext cx="775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84FDE1-AEF1-4619-ACC5-80DF714BF7EF}"/>
                    </a:ext>
                  </a:extLst>
                </p14:cNvPr>
                <p14:cNvContentPartPr/>
                <p14:nvPr/>
              </p14:nvContentPartPr>
              <p14:xfrm>
                <a:off x="7951226" y="4218223"/>
                <a:ext cx="20880" cy="1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84FDE1-AEF1-4619-ACC5-80DF714BF7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15226" y="4182583"/>
                  <a:ext cx="92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AAA18F-A54F-4F60-A644-256F3E69F369}"/>
                    </a:ext>
                  </a:extLst>
                </p14:cNvPr>
                <p14:cNvContentPartPr/>
                <p14:nvPr/>
              </p14:nvContentPartPr>
              <p14:xfrm>
                <a:off x="7390346" y="4143343"/>
                <a:ext cx="298440" cy="69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AAA18F-A54F-4F60-A644-256F3E69F3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54706" y="4107703"/>
                  <a:ext cx="370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475982-71B7-4407-9C99-B66BE54B45BC}"/>
                    </a:ext>
                  </a:extLst>
                </p14:cNvPr>
                <p14:cNvContentPartPr/>
                <p14:nvPr/>
              </p14:nvContentPartPr>
              <p14:xfrm>
                <a:off x="7155266" y="3663103"/>
                <a:ext cx="232200" cy="173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475982-71B7-4407-9C99-B66BE54B45B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19626" y="3627463"/>
                  <a:ext cx="30384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9BE83F8-680D-4807-90CF-700CAED191F9}"/>
                  </a:ext>
                </a:extLst>
              </p14:cNvPr>
              <p14:cNvContentPartPr/>
              <p14:nvPr/>
            </p14:nvContentPartPr>
            <p14:xfrm>
              <a:off x="8931866" y="2862103"/>
              <a:ext cx="1768680" cy="135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9BE83F8-680D-4807-90CF-700CAED191F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95866" y="2826103"/>
                <a:ext cx="1840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B6791DC-92B7-4319-A86C-4EAD470FBC80}"/>
                  </a:ext>
                </a:extLst>
              </p14:cNvPr>
              <p14:cNvContentPartPr/>
              <p14:nvPr/>
            </p14:nvContentPartPr>
            <p14:xfrm>
              <a:off x="9654026" y="3083863"/>
              <a:ext cx="507600" cy="245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B6791DC-92B7-4319-A86C-4EAD470FBC8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18386" y="3047863"/>
                <a:ext cx="579240" cy="3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66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55CF-D40C-4C03-953A-A4D83FC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298B-0C3F-4D50-9740-68A61ADF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B7A1F-FC2D-475C-9780-AF12B6DB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5" y="757958"/>
            <a:ext cx="11526249" cy="53420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27A74C-3AC2-47FD-8932-08102C962E72}"/>
                  </a:ext>
                </a:extLst>
              </p14:cNvPr>
              <p14:cNvContentPartPr/>
              <p14:nvPr/>
            </p14:nvContentPartPr>
            <p14:xfrm>
              <a:off x="-865958" y="3813757"/>
              <a:ext cx="204480" cy="20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27A74C-3AC2-47FD-8932-08102C962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01598" y="3778117"/>
                <a:ext cx="2761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522933-5B93-446E-A616-625CD618C0F6}"/>
                  </a:ext>
                </a:extLst>
              </p14:cNvPr>
              <p14:cNvContentPartPr/>
              <p14:nvPr/>
            </p14:nvContentPartPr>
            <p14:xfrm>
              <a:off x="-841838" y="3801877"/>
              <a:ext cx="191880" cy="97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522933-5B93-446E-A616-625CD618C0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77478" y="3765877"/>
                <a:ext cx="263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E26BD9-34CB-466B-9221-AB0C1B710F49}"/>
                  </a:ext>
                </a:extLst>
              </p14:cNvPr>
              <p14:cNvContentPartPr/>
              <p14:nvPr/>
            </p14:nvContentPartPr>
            <p14:xfrm>
              <a:off x="-593078" y="3680197"/>
              <a:ext cx="96120" cy="231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E26BD9-34CB-466B-9221-AB0C1B710F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29078" y="3644197"/>
                <a:ext cx="1677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85A4A7-4E74-404D-9D04-EF07C9B4ED91}"/>
                  </a:ext>
                </a:extLst>
              </p14:cNvPr>
              <p14:cNvContentPartPr/>
              <p14:nvPr/>
            </p14:nvContentPartPr>
            <p14:xfrm>
              <a:off x="-377798" y="3595237"/>
              <a:ext cx="183240" cy="26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85A4A7-4E74-404D-9D04-EF07C9B4ED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413798" y="3559597"/>
                <a:ext cx="254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5DB88A-ACA5-4F02-8087-BB29F6D0C57D}"/>
                  </a:ext>
                </a:extLst>
              </p14:cNvPr>
              <p14:cNvContentPartPr/>
              <p14:nvPr/>
            </p14:nvContentPartPr>
            <p14:xfrm>
              <a:off x="-262238" y="3481837"/>
              <a:ext cx="264960" cy="165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5DB88A-ACA5-4F02-8087-BB29F6D0C5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98238" y="3445837"/>
                <a:ext cx="3366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12EAB8-9BF6-47D5-A953-298E3F0E4C4D}"/>
                  </a:ext>
                </a:extLst>
              </p14:cNvPr>
              <p14:cNvContentPartPr/>
              <p14:nvPr/>
            </p14:nvContentPartPr>
            <p14:xfrm>
              <a:off x="-724838" y="1574557"/>
              <a:ext cx="213120" cy="240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12EAB8-9BF6-47D5-A953-298E3F0E4C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760838" y="1538557"/>
                <a:ext cx="2847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4DC37D-69D6-49BB-867A-2828F502CF47}"/>
                  </a:ext>
                </a:extLst>
              </p14:cNvPr>
              <p14:cNvContentPartPr/>
              <p14:nvPr/>
            </p14:nvContentPartPr>
            <p14:xfrm>
              <a:off x="-504158" y="1595437"/>
              <a:ext cx="137520" cy="218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4DC37D-69D6-49BB-867A-2828F502CF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540158" y="1559437"/>
                <a:ext cx="209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59A3D5-7479-4EB0-9807-155673C1727A}"/>
                  </a:ext>
                </a:extLst>
              </p14:cNvPr>
              <p14:cNvContentPartPr/>
              <p14:nvPr/>
            </p14:nvContentPartPr>
            <p14:xfrm>
              <a:off x="-276998" y="1431277"/>
              <a:ext cx="226440" cy="342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59A3D5-7479-4EB0-9807-155673C172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312998" y="1395637"/>
                <a:ext cx="2980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28C8B2-7415-404A-89EF-1A3E381518E9}"/>
                  </a:ext>
                </a:extLst>
              </p14:cNvPr>
              <p14:cNvContentPartPr/>
              <p14:nvPr/>
            </p14:nvContentPartPr>
            <p14:xfrm>
              <a:off x="-194198" y="1545757"/>
              <a:ext cx="186840" cy="7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28C8B2-7415-404A-89EF-1A3E381518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30198" y="1510117"/>
                <a:ext cx="2584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8A72DA7-2679-4562-BA68-0BD1481F4C3E}"/>
                  </a:ext>
                </a:extLst>
              </p14:cNvPr>
              <p14:cNvContentPartPr/>
              <p14:nvPr/>
            </p14:nvContentPartPr>
            <p14:xfrm>
              <a:off x="-861638" y="5634997"/>
              <a:ext cx="91080" cy="284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8A72DA7-2679-4562-BA68-0BD1481F4C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897278" y="5599357"/>
                <a:ext cx="162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EFBAD0-50A0-4228-90A8-4635085AA7B6}"/>
                  </a:ext>
                </a:extLst>
              </p14:cNvPr>
              <p14:cNvContentPartPr/>
              <p14:nvPr/>
            </p14:nvContentPartPr>
            <p14:xfrm>
              <a:off x="-944078" y="5725357"/>
              <a:ext cx="232560" cy="143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EFBAD0-50A0-4228-90A8-4635085AA7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979718" y="5689357"/>
                <a:ext cx="3042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A86CC7-6E1C-4740-8CD2-C2ECCD120332}"/>
                  </a:ext>
                </a:extLst>
              </p14:cNvPr>
              <p14:cNvContentPartPr/>
              <p14:nvPr/>
            </p14:nvContentPartPr>
            <p14:xfrm>
              <a:off x="-716558" y="5605477"/>
              <a:ext cx="235440" cy="281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A86CC7-6E1C-4740-8CD2-C2ECCD12033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752558" y="5569477"/>
                <a:ext cx="307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5171F5-519A-48B6-AE60-EA38129C4803}"/>
                  </a:ext>
                </a:extLst>
              </p14:cNvPr>
              <p14:cNvContentPartPr/>
              <p14:nvPr/>
            </p14:nvContentPartPr>
            <p14:xfrm>
              <a:off x="-642398" y="5627797"/>
              <a:ext cx="454680" cy="252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5171F5-519A-48B6-AE60-EA38129C480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678038" y="5591797"/>
                <a:ext cx="52632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74BECF9-8D46-4525-A011-1A8C44D6990C}"/>
              </a:ext>
            </a:extLst>
          </p:cNvPr>
          <p:cNvGrpSpPr/>
          <p:nvPr/>
        </p:nvGrpSpPr>
        <p:grpSpPr>
          <a:xfrm>
            <a:off x="-356918" y="5366437"/>
            <a:ext cx="12551760" cy="1090800"/>
            <a:chOff x="-356918" y="5366437"/>
            <a:chExt cx="12551760" cy="10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43A0C5-B65C-4C0D-B85B-4F91B27A787F}"/>
                    </a:ext>
                  </a:extLst>
                </p14:cNvPr>
                <p14:cNvContentPartPr/>
                <p14:nvPr/>
              </p14:nvContentPartPr>
              <p14:xfrm>
                <a:off x="-356918" y="5796277"/>
                <a:ext cx="761400" cy="45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43A0C5-B65C-4C0D-B85B-4F91B27A787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392918" y="5760277"/>
                  <a:ext cx="833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C59A35-2EC3-4456-ACC3-6B4F02EE9137}"/>
                    </a:ext>
                  </a:extLst>
                </p14:cNvPr>
                <p14:cNvContentPartPr/>
                <p14:nvPr/>
              </p14:nvContentPartPr>
              <p14:xfrm>
                <a:off x="220882" y="5715637"/>
                <a:ext cx="150480" cy="178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C59A35-2EC3-4456-ACC3-6B4F02EE91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4882" y="5679637"/>
                  <a:ext cx="222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9E22B9-1692-4AAB-91E9-6664412309A1}"/>
                    </a:ext>
                  </a:extLst>
                </p14:cNvPr>
                <p14:cNvContentPartPr/>
                <p14:nvPr/>
              </p14:nvContentPartPr>
              <p14:xfrm>
                <a:off x="338962" y="5366437"/>
                <a:ext cx="11855880" cy="109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9E22B9-1692-4AAB-91E9-6664412309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2962" y="5330797"/>
                  <a:ext cx="11927520" cy="11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5F1367-A577-4500-B5A3-EDA174EEDB86}"/>
              </a:ext>
            </a:extLst>
          </p:cNvPr>
          <p:cNvGrpSpPr/>
          <p:nvPr/>
        </p:nvGrpSpPr>
        <p:grpSpPr>
          <a:xfrm>
            <a:off x="-163598" y="3429277"/>
            <a:ext cx="12237840" cy="883800"/>
            <a:chOff x="-163598" y="3429277"/>
            <a:chExt cx="12237840" cy="88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883EB3-DECC-4165-86BF-9CC9DC1EF1F9}"/>
                    </a:ext>
                  </a:extLst>
                </p14:cNvPr>
                <p14:cNvContentPartPr/>
                <p14:nvPr/>
              </p14:nvContentPartPr>
              <p14:xfrm>
                <a:off x="-163598" y="3826357"/>
                <a:ext cx="875160" cy="11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883EB3-DECC-4165-86BF-9CC9DC1EF1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-199238" y="3790717"/>
                  <a:ext cx="946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B03D0D-310A-43E2-8358-CE522458D231}"/>
                    </a:ext>
                  </a:extLst>
                </p14:cNvPr>
                <p14:cNvContentPartPr/>
                <p14:nvPr/>
              </p14:nvContentPartPr>
              <p14:xfrm>
                <a:off x="570442" y="3774517"/>
                <a:ext cx="130680" cy="23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B03D0D-310A-43E2-8358-CE522458D2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4802" y="3738877"/>
                  <a:ext cx="202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88757D-2DF0-4D2F-BAB2-B818DC31A5C0}"/>
                    </a:ext>
                  </a:extLst>
                </p14:cNvPr>
                <p14:cNvContentPartPr/>
                <p14:nvPr/>
              </p14:nvContentPartPr>
              <p14:xfrm>
                <a:off x="112162" y="3429277"/>
                <a:ext cx="11962080" cy="883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88757D-2DF0-4D2F-BAB2-B818DC31A5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522" y="3393637"/>
                  <a:ext cx="12033720" cy="9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7AD85B5-88DB-4E3C-8BA9-789DC87F3CF5}"/>
              </a:ext>
            </a:extLst>
          </p:cNvPr>
          <p:cNvGrpSpPr/>
          <p:nvPr/>
        </p:nvGrpSpPr>
        <p:grpSpPr>
          <a:xfrm>
            <a:off x="-72518" y="1375117"/>
            <a:ext cx="12098160" cy="875520"/>
            <a:chOff x="-72518" y="1375117"/>
            <a:chExt cx="12098160" cy="87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B0784F-F3C7-46B6-843A-583306BE394E}"/>
                    </a:ext>
                  </a:extLst>
                </p14:cNvPr>
                <p14:cNvContentPartPr/>
                <p14:nvPr/>
              </p14:nvContentPartPr>
              <p14:xfrm>
                <a:off x="-72518" y="1791637"/>
                <a:ext cx="671760" cy="3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B0784F-F3C7-46B6-843A-583306BE394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108518" y="1755997"/>
                  <a:ext cx="743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2F3357-8B22-458B-A29E-7EC115060957}"/>
                    </a:ext>
                  </a:extLst>
                </p14:cNvPr>
                <p14:cNvContentPartPr/>
                <p14:nvPr/>
              </p14:nvContentPartPr>
              <p14:xfrm>
                <a:off x="573682" y="1678597"/>
                <a:ext cx="158760" cy="27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2F3357-8B22-458B-A29E-7EC1150609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8042" y="1642597"/>
                  <a:ext cx="230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416481-F0DF-4B99-978C-99DF41C7C672}"/>
                    </a:ext>
                  </a:extLst>
                </p14:cNvPr>
                <p14:cNvContentPartPr/>
                <p14:nvPr/>
              </p14:nvContentPartPr>
              <p14:xfrm>
                <a:off x="-22118" y="1375117"/>
                <a:ext cx="12047760" cy="875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416481-F0DF-4B99-978C-99DF41C7C6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-58118" y="1339117"/>
                  <a:ext cx="12119400" cy="9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4127FB-D55D-4D8B-A62D-26D203227E08}"/>
              </a:ext>
            </a:extLst>
          </p:cNvPr>
          <p:cNvGrpSpPr/>
          <p:nvPr/>
        </p:nvGrpSpPr>
        <p:grpSpPr>
          <a:xfrm>
            <a:off x="4673362" y="121597"/>
            <a:ext cx="939960" cy="468000"/>
            <a:chOff x="4673362" y="121597"/>
            <a:chExt cx="93996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7123D8-FAC6-4A10-9929-47E08C65C744}"/>
                    </a:ext>
                  </a:extLst>
                </p14:cNvPr>
                <p14:cNvContentPartPr/>
                <p14:nvPr/>
              </p14:nvContentPartPr>
              <p14:xfrm>
                <a:off x="4691002" y="288637"/>
                <a:ext cx="10080" cy="2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7123D8-FAC6-4A10-9929-47E08C65C7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55362" y="252997"/>
                  <a:ext cx="81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5A40CC-C1D9-474F-B5DF-0C956DF9DC6D}"/>
                    </a:ext>
                  </a:extLst>
                </p14:cNvPr>
                <p14:cNvContentPartPr/>
                <p14:nvPr/>
              </p14:nvContentPartPr>
              <p14:xfrm>
                <a:off x="4673362" y="281437"/>
                <a:ext cx="240480" cy="221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5A40CC-C1D9-474F-B5DF-0C956DF9DC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37362" y="245437"/>
                  <a:ext cx="312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74DD75-116D-455B-91CA-F6AF82DF715F}"/>
                    </a:ext>
                  </a:extLst>
                </p14:cNvPr>
                <p14:cNvContentPartPr/>
                <p14:nvPr/>
              </p14:nvContentPartPr>
              <p14:xfrm>
                <a:off x="4990162" y="289717"/>
                <a:ext cx="205200" cy="24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74DD75-116D-455B-91CA-F6AF82DF715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54522" y="253717"/>
                  <a:ext cx="2768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8409AD-AE01-401B-8715-681C0C06239A}"/>
                    </a:ext>
                  </a:extLst>
                </p14:cNvPr>
                <p14:cNvContentPartPr/>
                <p14:nvPr/>
              </p14:nvContentPartPr>
              <p14:xfrm>
                <a:off x="5333962" y="216637"/>
                <a:ext cx="265320" cy="372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8409AD-AE01-401B-8715-681C0C06239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98322" y="180637"/>
                  <a:ext cx="3369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0C1F83-7C4E-448C-96C4-E29928923D36}"/>
                    </a:ext>
                  </a:extLst>
                </p14:cNvPr>
                <p14:cNvContentPartPr/>
                <p14:nvPr/>
              </p14:nvContentPartPr>
              <p14:xfrm>
                <a:off x="5377522" y="121597"/>
                <a:ext cx="235800" cy="457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0C1F83-7C4E-448C-96C4-E29928923D3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41522" y="85957"/>
                  <a:ext cx="307440" cy="52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A018DB-C9A0-450C-947D-81689C78893E}"/>
              </a:ext>
            </a:extLst>
          </p:cNvPr>
          <p:cNvGrpSpPr/>
          <p:nvPr/>
        </p:nvGrpSpPr>
        <p:grpSpPr>
          <a:xfrm>
            <a:off x="6064402" y="130957"/>
            <a:ext cx="5090400" cy="477000"/>
            <a:chOff x="6064402" y="130957"/>
            <a:chExt cx="5090400" cy="4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1BADB3-AA57-4E4B-9D72-AF4635A470B4}"/>
                    </a:ext>
                  </a:extLst>
                </p14:cNvPr>
                <p14:cNvContentPartPr/>
                <p14:nvPr/>
              </p14:nvContentPartPr>
              <p14:xfrm>
                <a:off x="6213802" y="130957"/>
                <a:ext cx="37440" cy="429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1BADB3-AA57-4E4B-9D72-AF4635A470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77802" y="94957"/>
                  <a:ext cx="1090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E7290C0-82DC-411D-AEA9-9D532162FDEC}"/>
                    </a:ext>
                  </a:extLst>
                </p14:cNvPr>
                <p14:cNvContentPartPr/>
                <p14:nvPr/>
              </p14:nvContentPartPr>
              <p14:xfrm>
                <a:off x="6064402" y="297277"/>
                <a:ext cx="318960" cy="1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E7290C0-82DC-411D-AEA9-9D532162FD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28402" y="261277"/>
                  <a:ext cx="390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B57B7C-7EA5-42BB-A185-5D628A6F8535}"/>
                    </a:ext>
                  </a:extLst>
                </p14:cNvPr>
                <p14:cNvContentPartPr/>
                <p14:nvPr/>
              </p14:nvContentPartPr>
              <p14:xfrm>
                <a:off x="6468682" y="231037"/>
                <a:ext cx="204120" cy="251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B57B7C-7EA5-42BB-A185-5D628A6F853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32682" y="195037"/>
                  <a:ext cx="275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80078F-D9FB-40BA-9751-2D34492295C8}"/>
                    </a:ext>
                  </a:extLst>
                </p14:cNvPr>
                <p14:cNvContentPartPr/>
                <p14:nvPr/>
              </p14:nvContentPartPr>
              <p14:xfrm>
                <a:off x="6856042" y="215197"/>
                <a:ext cx="279000" cy="294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80078F-D9FB-40BA-9751-2D34492295C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20042" y="179197"/>
                  <a:ext cx="350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2E37FD-3EDF-4A2F-81F5-9A3AD0B3176B}"/>
                    </a:ext>
                  </a:extLst>
                </p14:cNvPr>
                <p14:cNvContentPartPr/>
                <p14:nvPr/>
              </p14:nvContentPartPr>
              <p14:xfrm>
                <a:off x="6947482" y="148237"/>
                <a:ext cx="1995120" cy="251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2E37FD-3EDF-4A2F-81F5-9A3AD0B3176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11482" y="112237"/>
                  <a:ext cx="2066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4DF4EA-A5F6-4332-A0B8-08CCCAD3E704}"/>
                    </a:ext>
                  </a:extLst>
                </p14:cNvPr>
                <p14:cNvContentPartPr/>
                <p14:nvPr/>
              </p14:nvContentPartPr>
              <p14:xfrm>
                <a:off x="8685202" y="175957"/>
                <a:ext cx="227520" cy="343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4DF4EA-A5F6-4332-A0B8-08CCCAD3E7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49562" y="140317"/>
                  <a:ext cx="2991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406256-EB08-4CA6-A5BA-C5C4CBB35542}"/>
                    </a:ext>
                  </a:extLst>
                </p14:cNvPr>
                <p14:cNvContentPartPr/>
                <p14:nvPr/>
              </p14:nvContentPartPr>
              <p14:xfrm>
                <a:off x="8870602" y="181717"/>
                <a:ext cx="279000" cy="310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406256-EB08-4CA6-A5BA-C5C4CBB355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34962" y="146077"/>
                  <a:ext cx="350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1F8DC4-352E-4C18-A811-7DBE44F26F1F}"/>
                    </a:ext>
                  </a:extLst>
                </p14:cNvPr>
                <p14:cNvContentPartPr/>
                <p14:nvPr/>
              </p14:nvContentPartPr>
              <p14:xfrm>
                <a:off x="9233122" y="238957"/>
                <a:ext cx="204120" cy="302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1F8DC4-352E-4C18-A811-7DBE44F26F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97482" y="202957"/>
                  <a:ext cx="2757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C7388B-3760-48E1-B671-6C6D5F0678BC}"/>
                    </a:ext>
                  </a:extLst>
                </p14:cNvPr>
                <p14:cNvContentPartPr/>
                <p14:nvPr/>
              </p14:nvContentPartPr>
              <p14:xfrm>
                <a:off x="9278482" y="179917"/>
                <a:ext cx="240480" cy="334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C7388B-3760-48E1-B671-6C6D5F0678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42482" y="144277"/>
                  <a:ext cx="3121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7ACCE6-3F2C-4ED9-92B8-1C163EB254B6}"/>
                    </a:ext>
                  </a:extLst>
                </p14:cNvPr>
                <p14:cNvContentPartPr/>
                <p14:nvPr/>
              </p14:nvContentPartPr>
              <p14:xfrm>
                <a:off x="9948442" y="132757"/>
                <a:ext cx="82440" cy="45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7ACCE6-3F2C-4ED9-92B8-1C163EB254B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12442" y="97117"/>
                  <a:ext cx="1540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3202DF-DE7D-4A58-A43E-C512CB4E67A7}"/>
                    </a:ext>
                  </a:extLst>
                </p14:cNvPr>
                <p14:cNvContentPartPr/>
                <p14:nvPr/>
              </p14:nvContentPartPr>
              <p14:xfrm>
                <a:off x="9790762" y="277117"/>
                <a:ext cx="576000" cy="240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3202DF-DE7D-4A58-A43E-C512CB4E67A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55122" y="241477"/>
                  <a:ext cx="647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49F1B6-D601-4085-A6F8-92CBDBEF56D7}"/>
                    </a:ext>
                  </a:extLst>
                </p14:cNvPr>
                <p14:cNvContentPartPr/>
                <p14:nvPr/>
              </p14:nvContentPartPr>
              <p14:xfrm>
                <a:off x="10370722" y="301957"/>
                <a:ext cx="434880" cy="24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49F1B6-D601-4085-A6F8-92CBDBEF56D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35082" y="266317"/>
                  <a:ext cx="506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255CE5-359D-4282-851F-7F0DD7D94D8C}"/>
                    </a:ext>
                  </a:extLst>
                </p14:cNvPr>
                <p14:cNvContentPartPr/>
                <p14:nvPr/>
              </p14:nvContentPartPr>
              <p14:xfrm>
                <a:off x="10811722" y="179917"/>
                <a:ext cx="12960" cy="4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255CE5-359D-4282-851F-7F0DD7D94D8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75722" y="144277"/>
                  <a:ext cx="84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6109C9-1243-445B-87BA-FF2BF2BEAEFA}"/>
                    </a:ext>
                  </a:extLst>
                </p14:cNvPr>
                <p14:cNvContentPartPr/>
                <p14:nvPr/>
              </p14:nvContentPartPr>
              <p14:xfrm>
                <a:off x="10885522" y="241477"/>
                <a:ext cx="269280" cy="310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6109C9-1243-445B-87BA-FF2BF2BEAEF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49882" y="205837"/>
                  <a:ext cx="3409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BF826D-FE8B-4B04-BBF7-5060F8940787}"/>
                    </a:ext>
                  </a:extLst>
                </p14:cNvPr>
                <p14:cNvContentPartPr/>
                <p14:nvPr/>
              </p14:nvContentPartPr>
              <p14:xfrm>
                <a:off x="7977802" y="297997"/>
                <a:ext cx="244080" cy="309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BF826D-FE8B-4B04-BBF7-5060F894078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41802" y="261997"/>
                  <a:ext cx="315720" cy="38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10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EA18F6-3041-4619-865A-66774B8ED925}"/>
                  </a:ext>
                </a:extLst>
              </p14:cNvPr>
              <p14:cNvContentPartPr/>
              <p14:nvPr/>
            </p14:nvContentPartPr>
            <p14:xfrm>
              <a:off x="3048322" y="4818517"/>
              <a:ext cx="30240" cy="1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EA18F6-3041-4619-865A-66774B8ED9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2682" y="4782517"/>
                <a:ext cx="10188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7F24DAD-4828-4653-B03A-5C2CE77566FC}"/>
              </a:ext>
            </a:extLst>
          </p:cNvPr>
          <p:cNvGrpSpPr/>
          <p:nvPr/>
        </p:nvGrpSpPr>
        <p:grpSpPr>
          <a:xfrm>
            <a:off x="4528642" y="689677"/>
            <a:ext cx="3180240" cy="3143520"/>
            <a:chOff x="4528642" y="689677"/>
            <a:chExt cx="3180240" cy="31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C81353-F900-4980-9AC9-876ACEBF4A77}"/>
                    </a:ext>
                  </a:extLst>
                </p14:cNvPr>
                <p14:cNvContentPartPr/>
                <p14:nvPr/>
              </p14:nvContentPartPr>
              <p14:xfrm>
                <a:off x="4755082" y="2540077"/>
                <a:ext cx="59760" cy="4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C81353-F900-4980-9AC9-876ACEBF4A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19082" y="2504437"/>
                  <a:ext cx="13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CACD64-8A7B-4FF6-97BF-99E0B2CD5625}"/>
                    </a:ext>
                  </a:extLst>
                </p14:cNvPr>
                <p14:cNvContentPartPr/>
                <p14:nvPr/>
              </p14:nvContentPartPr>
              <p14:xfrm>
                <a:off x="6088882" y="1497157"/>
                <a:ext cx="123840" cy="28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CACD64-8A7B-4FF6-97BF-99E0B2CD56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52882" y="1461157"/>
                  <a:ext cx="1954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114DBF-A112-4BE4-9FEE-E82D486D5705}"/>
                    </a:ext>
                  </a:extLst>
                </p14:cNvPr>
                <p14:cNvContentPartPr/>
                <p14:nvPr/>
              </p14:nvContentPartPr>
              <p14:xfrm>
                <a:off x="5506042" y="1900717"/>
                <a:ext cx="306000" cy="27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114DBF-A112-4BE4-9FEE-E82D486D57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0402" y="1864717"/>
                  <a:ext cx="3776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FC675A-48ED-4F44-9C58-1A3BD1C4D878}"/>
                    </a:ext>
                  </a:extLst>
                </p14:cNvPr>
                <p14:cNvContentPartPr/>
                <p14:nvPr/>
              </p14:nvContentPartPr>
              <p14:xfrm>
                <a:off x="5113642" y="1527397"/>
                <a:ext cx="484200" cy="101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FC675A-48ED-4F44-9C58-1A3BD1C4D8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8002" y="1491397"/>
                  <a:ext cx="555840" cy="10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E7DD-FF87-4F9E-8786-D8D6E8953651}"/>
                    </a:ext>
                  </a:extLst>
                </p14:cNvPr>
                <p14:cNvContentPartPr/>
                <p14:nvPr/>
              </p14:nvContentPartPr>
              <p14:xfrm>
                <a:off x="5059642" y="2536837"/>
                <a:ext cx="830160" cy="446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E7DD-FF87-4F9E-8786-D8D6E89536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3642" y="2501197"/>
                  <a:ext cx="9018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A6639D-9D67-4B1F-821C-20EB9BC1124D}"/>
                    </a:ext>
                  </a:extLst>
                </p14:cNvPr>
                <p14:cNvContentPartPr/>
                <p14:nvPr/>
              </p14:nvContentPartPr>
              <p14:xfrm>
                <a:off x="6485962" y="1637557"/>
                <a:ext cx="547560" cy="481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A6639D-9D67-4B1F-821C-20EB9BC112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9962" y="1601917"/>
                  <a:ext cx="6192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388813-856C-4AFF-8F84-3EFAAF4BC781}"/>
                    </a:ext>
                  </a:extLst>
                </p14:cNvPr>
                <p14:cNvContentPartPr/>
                <p14:nvPr/>
              </p14:nvContentPartPr>
              <p14:xfrm>
                <a:off x="6495322" y="761317"/>
                <a:ext cx="483120" cy="38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388813-856C-4AFF-8F84-3EFAAF4BC7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59682" y="725317"/>
                  <a:ext cx="5547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5E315E-45F3-42D5-9E0F-37D777A2F164}"/>
                    </a:ext>
                  </a:extLst>
                </p14:cNvPr>
                <p14:cNvContentPartPr/>
                <p14:nvPr/>
              </p14:nvContentPartPr>
              <p14:xfrm>
                <a:off x="7038202" y="1361437"/>
                <a:ext cx="670680" cy="13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5E315E-45F3-42D5-9E0F-37D777A2F1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02562" y="1325437"/>
                  <a:ext cx="74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4DA2F9-8B24-4CB9-BC6C-09CAD955108E}"/>
                    </a:ext>
                  </a:extLst>
                </p14:cNvPr>
                <p14:cNvContentPartPr/>
                <p14:nvPr/>
              </p14:nvContentPartPr>
              <p14:xfrm>
                <a:off x="7397122" y="689677"/>
                <a:ext cx="169920" cy="81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4DA2F9-8B24-4CB9-BC6C-09CAD95510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1122" y="653677"/>
                  <a:ext cx="24156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C1D94A-8D36-43BA-89C3-FDC3C208F0B8}"/>
                    </a:ext>
                  </a:extLst>
                </p14:cNvPr>
                <p14:cNvContentPartPr/>
                <p14:nvPr/>
              </p14:nvContentPartPr>
              <p14:xfrm>
                <a:off x="5697562" y="1795597"/>
                <a:ext cx="1536840" cy="1226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C1D94A-8D36-43BA-89C3-FDC3C208F0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61562" y="1759957"/>
                  <a:ext cx="160848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69BDD7-F4D3-4069-9E75-9C11851725C0}"/>
                    </a:ext>
                  </a:extLst>
                </p14:cNvPr>
                <p14:cNvContentPartPr/>
                <p14:nvPr/>
              </p14:nvContentPartPr>
              <p14:xfrm>
                <a:off x="4664722" y="3023197"/>
                <a:ext cx="249120" cy="533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69BDD7-F4D3-4069-9E75-9C11851725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28722" y="2987197"/>
                  <a:ext cx="3207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D7F7A1-EB87-4D72-881B-856703ED65BE}"/>
                    </a:ext>
                  </a:extLst>
                </p14:cNvPr>
                <p14:cNvContentPartPr/>
                <p14:nvPr/>
              </p14:nvContentPartPr>
              <p14:xfrm>
                <a:off x="4528642" y="3109597"/>
                <a:ext cx="107280" cy="72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D7F7A1-EB87-4D72-881B-856703ED65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92642" y="3073597"/>
                  <a:ext cx="178920" cy="79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4FC227-241D-430A-8363-69CC7D8A12A6}"/>
              </a:ext>
            </a:extLst>
          </p:cNvPr>
          <p:cNvGrpSpPr/>
          <p:nvPr/>
        </p:nvGrpSpPr>
        <p:grpSpPr>
          <a:xfrm>
            <a:off x="3507322" y="3116437"/>
            <a:ext cx="832320" cy="969120"/>
            <a:chOff x="3507322" y="3116437"/>
            <a:chExt cx="832320" cy="9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97A4026-7FD4-4396-BD92-0EC364FEEB60}"/>
                    </a:ext>
                  </a:extLst>
                </p14:cNvPr>
                <p14:cNvContentPartPr/>
                <p14:nvPr/>
              </p14:nvContentPartPr>
              <p14:xfrm>
                <a:off x="3507322" y="4045957"/>
                <a:ext cx="14040" cy="2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97A4026-7FD4-4396-BD92-0EC364FEEB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71322" y="4009957"/>
                  <a:ext cx="85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A088BA-97B3-48D2-BF08-788322EB4DAE}"/>
                    </a:ext>
                  </a:extLst>
                </p14:cNvPr>
                <p14:cNvContentPartPr/>
                <p14:nvPr/>
              </p14:nvContentPartPr>
              <p14:xfrm>
                <a:off x="3738082" y="3543757"/>
                <a:ext cx="486360" cy="541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A088BA-97B3-48D2-BF08-788322EB4D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2082" y="3508117"/>
                  <a:ext cx="5580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87F631-3524-48E5-B796-E6DBAE46E091}"/>
                    </a:ext>
                  </a:extLst>
                </p14:cNvPr>
                <p14:cNvContentPartPr/>
                <p14:nvPr/>
              </p14:nvContentPartPr>
              <p14:xfrm>
                <a:off x="3750682" y="3481837"/>
                <a:ext cx="588960" cy="43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87F631-3524-48E5-B796-E6DBAE46E0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5042" y="3445837"/>
                  <a:ext cx="6606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B2620B-FE77-4DD5-A5A8-2F01369E2E97}"/>
                    </a:ext>
                  </a:extLst>
                </p14:cNvPr>
                <p14:cNvContentPartPr/>
                <p14:nvPr/>
              </p14:nvContentPartPr>
              <p14:xfrm>
                <a:off x="3659242" y="3116437"/>
                <a:ext cx="401760" cy="89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B2620B-FE77-4DD5-A5A8-2F01369E2E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23602" y="3080797"/>
                  <a:ext cx="473400" cy="9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C5CED52-557C-4B01-B5CA-AA356D655AE1}"/>
                  </a:ext>
                </a:extLst>
              </p14:cNvPr>
              <p14:cNvContentPartPr/>
              <p14:nvPr/>
            </p14:nvContentPartPr>
            <p14:xfrm>
              <a:off x="3033202" y="4308397"/>
              <a:ext cx="465120" cy="178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C5CED52-557C-4B01-B5CA-AA356D655A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97202" y="4272757"/>
                <a:ext cx="5367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0A40C1-7142-4DFB-8CD7-10D8F183EB97}"/>
                  </a:ext>
                </a:extLst>
              </p14:cNvPr>
              <p14:cNvContentPartPr/>
              <p14:nvPr/>
            </p14:nvContentPartPr>
            <p14:xfrm>
              <a:off x="2885962" y="3719797"/>
              <a:ext cx="9000" cy="5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0A40C1-7142-4DFB-8CD7-10D8F183EB9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49962" y="3684157"/>
                <a:ext cx="806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5C7D41E-E9CC-4351-AB8A-7F518F742411}"/>
              </a:ext>
            </a:extLst>
          </p:cNvPr>
          <p:cNvGrpSpPr/>
          <p:nvPr/>
        </p:nvGrpSpPr>
        <p:grpSpPr>
          <a:xfrm>
            <a:off x="2050762" y="273157"/>
            <a:ext cx="7944120" cy="5270760"/>
            <a:chOff x="2050762" y="273157"/>
            <a:chExt cx="7944120" cy="527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875994-98E7-432F-AFE2-AC9D85747A3A}"/>
                    </a:ext>
                  </a:extLst>
                </p14:cNvPr>
                <p14:cNvContentPartPr/>
                <p14:nvPr/>
              </p14:nvContentPartPr>
              <p14:xfrm>
                <a:off x="2362162" y="4892677"/>
                <a:ext cx="7632720" cy="49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875994-98E7-432F-AFE2-AC9D85747A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26162" y="4857037"/>
                  <a:ext cx="77043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992D61-950E-40E1-8B5A-4902166FAD31}"/>
                    </a:ext>
                  </a:extLst>
                </p14:cNvPr>
                <p14:cNvContentPartPr/>
                <p14:nvPr/>
              </p14:nvContentPartPr>
              <p14:xfrm>
                <a:off x="2050762" y="273157"/>
                <a:ext cx="554400" cy="5270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992D61-950E-40E1-8B5A-4902166FAD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14762" y="237517"/>
                  <a:ext cx="626040" cy="534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E1A404-27C2-4663-A1D0-B734B8A91718}"/>
              </a:ext>
            </a:extLst>
          </p:cNvPr>
          <p:cNvGrpSpPr/>
          <p:nvPr/>
        </p:nvGrpSpPr>
        <p:grpSpPr>
          <a:xfrm>
            <a:off x="2673202" y="536677"/>
            <a:ext cx="5334120" cy="4367880"/>
            <a:chOff x="2673202" y="536677"/>
            <a:chExt cx="5334120" cy="436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70992D-F978-49DF-8B83-3E5FDC35DA50}"/>
                    </a:ext>
                  </a:extLst>
                </p14:cNvPr>
                <p14:cNvContentPartPr/>
                <p14:nvPr/>
              </p14:nvContentPartPr>
              <p14:xfrm>
                <a:off x="2673202" y="536677"/>
                <a:ext cx="5334120" cy="4367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70992D-F978-49DF-8B83-3E5FDC35DA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37562" y="501037"/>
                  <a:ext cx="5405760" cy="44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333B83-D584-422D-8092-C13BEDA8DD56}"/>
                    </a:ext>
                  </a:extLst>
                </p14:cNvPr>
                <p14:cNvContentPartPr/>
                <p14:nvPr/>
              </p14:nvContentPartPr>
              <p14:xfrm>
                <a:off x="5781082" y="2032477"/>
                <a:ext cx="67680" cy="262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333B83-D584-422D-8092-C13BEDA8DD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45082" y="1996837"/>
                  <a:ext cx="139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41DA1F-5452-42CC-A325-9481213FF1E5}"/>
                    </a:ext>
                  </a:extLst>
                </p14:cNvPr>
                <p14:cNvContentPartPr/>
                <p14:nvPr/>
              </p14:nvContentPartPr>
              <p14:xfrm>
                <a:off x="5567242" y="1591477"/>
                <a:ext cx="25200" cy="676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41DA1F-5452-42CC-A325-9481213FF1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31602" y="1555837"/>
                  <a:ext cx="9684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7F744D-1173-425B-90F1-4DEF429EE0E4}"/>
                    </a:ext>
                  </a:extLst>
                </p14:cNvPr>
                <p14:cNvContentPartPr/>
                <p14:nvPr/>
              </p14:nvContentPartPr>
              <p14:xfrm>
                <a:off x="5145682" y="2433517"/>
                <a:ext cx="15120" cy="45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7F744D-1173-425B-90F1-4DEF429EE0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9682" y="2397517"/>
                  <a:ext cx="8676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93DD63-D6C3-4B7C-874E-B83DD31B37D0}"/>
              </a:ext>
            </a:extLst>
          </p:cNvPr>
          <p:cNvGrpSpPr/>
          <p:nvPr/>
        </p:nvGrpSpPr>
        <p:grpSpPr>
          <a:xfrm>
            <a:off x="9417082" y="973357"/>
            <a:ext cx="2539080" cy="341640"/>
            <a:chOff x="9417082" y="973357"/>
            <a:chExt cx="25390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680AB5-0752-43A5-A980-9840EB970716}"/>
                    </a:ext>
                  </a:extLst>
                </p14:cNvPr>
                <p14:cNvContentPartPr/>
                <p14:nvPr/>
              </p14:nvContentPartPr>
              <p14:xfrm>
                <a:off x="9569722" y="987037"/>
                <a:ext cx="17280" cy="32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680AB5-0752-43A5-A980-9840EB9707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34082" y="951397"/>
                  <a:ext cx="88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1E0051-502C-49F3-ABCC-F8A44C2531B1}"/>
                    </a:ext>
                  </a:extLst>
                </p14:cNvPr>
                <p14:cNvContentPartPr/>
                <p14:nvPr/>
              </p14:nvContentPartPr>
              <p14:xfrm>
                <a:off x="9417082" y="1157677"/>
                <a:ext cx="332640" cy="27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1E0051-502C-49F3-ABCC-F8A44C2531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1442" y="1122037"/>
                  <a:ext cx="404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3206D2-4CF5-4F4C-B2A9-41119D39FB10}"/>
                    </a:ext>
                  </a:extLst>
                </p14:cNvPr>
                <p14:cNvContentPartPr/>
                <p14:nvPr/>
              </p14:nvContentPartPr>
              <p14:xfrm>
                <a:off x="9857002" y="1047157"/>
                <a:ext cx="118080" cy="237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3206D2-4CF5-4F4C-B2A9-41119D39FB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21002" y="1011157"/>
                  <a:ext cx="189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27627C-DE09-4757-B980-655BACB85930}"/>
                    </a:ext>
                  </a:extLst>
                </p14:cNvPr>
                <p14:cNvContentPartPr/>
                <p14:nvPr/>
              </p14:nvContentPartPr>
              <p14:xfrm>
                <a:off x="10076962" y="1069837"/>
                <a:ext cx="222840" cy="185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27627C-DE09-4757-B980-655BACB859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41322" y="1033837"/>
                  <a:ext cx="294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113865-C84F-42C1-927B-492967BC5C80}"/>
                    </a:ext>
                  </a:extLst>
                </p14:cNvPr>
                <p14:cNvContentPartPr/>
                <p14:nvPr/>
              </p14:nvContentPartPr>
              <p14:xfrm>
                <a:off x="10321402" y="973357"/>
                <a:ext cx="85680" cy="29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113865-C84F-42C1-927B-492967BC5C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85762" y="937357"/>
                  <a:ext cx="157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6D1F91-D010-4A16-8522-E7F6E77BA50B}"/>
                    </a:ext>
                  </a:extLst>
                </p14:cNvPr>
                <p14:cNvContentPartPr/>
                <p14:nvPr/>
              </p14:nvContentPartPr>
              <p14:xfrm>
                <a:off x="10479802" y="1042837"/>
                <a:ext cx="194040" cy="198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6D1F91-D010-4A16-8522-E7F6E77BA5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44162" y="1007197"/>
                  <a:ext cx="265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CE4CEB-0C7B-4CE4-827E-AB4C0EFD8F08}"/>
                    </a:ext>
                  </a:extLst>
                </p14:cNvPr>
                <p14:cNvContentPartPr/>
                <p14:nvPr/>
              </p14:nvContentPartPr>
              <p14:xfrm>
                <a:off x="10872202" y="1025557"/>
                <a:ext cx="718920" cy="26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CE4CEB-0C7B-4CE4-827E-AB4C0EFD8F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36562" y="989557"/>
                  <a:ext cx="790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500749-0867-4BA8-850B-5E2ADA1180FF}"/>
                    </a:ext>
                  </a:extLst>
                </p14:cNvPr>
                <p14:cNvContentPartPr/>
                <p14:nvPr/>
              </p14:nvContentPartPr>
              <p14:xfrm>
                <a:off x="11694442" y="1079917"/>
                <a:ext cx="261720" cy="165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500749-0867-4BA8-850B-5E2ADA1180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58802" y="1044277"/>
                  <a:ext cx="33336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EA261F-B14A-4EEA-A0C5-474DD0CFD04C}"/>
                  </a:ext>
                </a:extLst>
              </p14:cNvPr>
              <p14:cNvContentPartPr/>
              <p14:nvPr/>
            </p14:nvContentPartPr>
            <p14:xfrm>
              <a:off x="6915442" y="2227237"/>
              <a:ext cx="1800" cy="29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EA261F-B14A-4EEA-A0C5-474DD0CFD04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79442" y="2191597"/>
                <a:ext cx="734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6A81F6-54FB-4825-95C5-804DE5213074}"/>
                  </a:ext>
                </a:extLst>
              </p14:cNvPr>
              <p14:cNvContentPartPr/>
              <p14:nvPr/>
            </p14:nvContentPartPr>
            <p14:xfrm>
              <a:off x="6197242" y="2199157"/>
              <a:ext cx="11160" cy="85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6A81F6-54FB-4825-95C5-804DE52130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61242" y="2163157"/>
                <a:ext cx="82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8371EC-27BB-480A-BD71-1D8C9D0740C0}"/>
                  </a:ext>
                </a:extLst>
              </p14:cNvPr>
              <p14:cNvContentPartPr/>
              <p14:nvPr/>
            </p14:nvContentPartPr>
            <p14:xfrm>
              <a:off x="3561322" y="4282477"/>
              <a:ext cx="385920" cy="81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8371EC-27BB-480A-BD71-1D8C9D0740C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25682" y="4246477"/>
                <a:ext cx="4575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F57E19E-4B5A-4B1F-AE9E-7AE642B95117}"/>
                  </a:ext>
                </a:extLst>
              </p14:cNvPr>
              <p14:cNvContentPartPr/>
              <p14:nvPr/>
            </p14:nvContentPartPr>
            <p14:xfrm>
              <a:off x="3353602" y="3760117"/>
              <a:ext cx="94320" cy="36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F57E19E-4B5A-4B1F-AE9E-7AE642B9511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17962" y="3724477"/>
                <a:ext cx="16596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3B8F2E4-01A7-4879-99B3-E713BE5AD7C6}"/>
              </a:ext>
            </a:extLst>
          </p:cNvPr>
          <p:cNvGrpSpPr/>
          <p:nvPr/>
        </p:nvGrpSpPr>
        <p:grpSpPr>
          <a:xfrm>
            <a:off x="6455722" y="1048597"/>
            <a:ext cx="498960" cy="704880"/>
            <a:chOff x="6455722" y="1048597"/>
            <a:chExt cx="498960" cy="70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3B17B5-6FB2-4C93-BAB0-BC6274692D2E}"/>
                    </a:ext>
                  </a:extLst>
                </p14:cNvPr>
                <p14:cNvContentPartPr/>
                <p14:nvPr/>
              </p14:nvContentPartPr>
              <p14:xfrm>
                <a:off x="6455722" y="1440997"/>
                <a:ext cx="56160" cy="4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3B17B5-6FB2-4C93-BAB0-BC6274692D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9722" y="1404997"/>
                  <a:ext cx="127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0EB6C2-8197-4422-BEB6-D4F0B7007CE4}"/>
                    </a:ext>
                  </a:extLst>
                </p14:cNvPr>
                <p14:cNvContentPartPr/>
                <p14:nvPr/>
              </p14:nvContentPartPr>
              <p14:xfrm>
                <a:off x="6791602" y="1048597"/>
                <a:ext cx="14760" cy="74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0EB6C2-8197-4422-BEB6-D4F0B7007CE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55602" y="1012597"/>
                  <a:ext cx="86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ACA3E1-2F61-44DA-8437-D7BE1287558C}"/>
                    </a:ext>
                  </a:extLst>
                </p14:cNvPr>
                <p14:cNvContentPartPr/>
                <p14:nvPr/>
              </p14:nvContentPartPr>
              <p14:xfrm>
                <a:off x="6714562" y="1443517"/>
                <a:ext cx="360" cy="7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ACA3E1-2F61-44DA-8437-D7BE128755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78562" y="1407877"/>
                  <a:ext cx="72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8CE31D-475A-4571-9681-CBC80604D72C}"/>
                    </a:ext>
                  </a:extLst>
                </p14:cNvPr>
                <p14:cNvContentPartPr/>
                <p14:nvPr/>
              </p14:nvContentPartPr>
              <p14:xfrm>
                <a:off x="6764602" y="1154437"/>
                <a:ext cx="190080" cy="291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8CE31D-475A-4571-9681-CBC80604D72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28962" y="1118797"/>
                  <a:ext cx="261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AAFF57-7BB5-48D3-947C-D30A0B73C3A5}"/>
                    </a:ext>
                  </a:extLst>
                </p14:cNvPr>
                <p14:cNvContentPartPr/>
                <p14:nvPr/>
              </p14:nvContentPartPr>
              <p14:xfrm>
                <a:off x="6460042" y="1469077"/>
                <a:ext cx="127800" cy="284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AAFF57-7BB5-48D3-947C-D30A0B73C3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24402" y="1433077"/>
                  <a:ext cx="19944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BEF8E4-D46F-4767-82A4-2C08CE8DECEF}"/>
              </a:ext>
            </a:extLst>
          </p:cNvPr>
          <p:cNvGrpSpPr/>
          <p:nvPr/>
        </p:nvGrpSpPr>
        <p:grpSpPr>
          <a:xfrm>
            <a:off x="6173122" y="1978117"/>
            <a:ext cx="102240" cy="274680"/>
            <a:chOff x="6173122" y="1978117"/>
            <a:chExt cx="10224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3B27DE9-B7B3-4FE8-BCCE-C3818E908FBC}"/>
                    </a:ext>
                  </a:extLst>
                </p14:cNvPr>
                <p14:cNvContentPartPr/>
                <p14:nvPr/>
              </p14:nvContentPartPr>
              <p14:xfrm>
                <a:off x="6207322" y="2229037"/>
                <a:ext cx="17640" cy="2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3B27DE9-B7B3-4FE8-BCCE-C3818E908F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71322" y="2193037"/>
                  <a:ext cx="89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A0BF0C-0E2D-43DE-8466-3E984E21939B}"/>
                    </a:ext>
                  </a:extLst>
                </p14:cNvPr>
                <p14:cNvContentPartPr/>
                <p14:nvPr/>
              </p14:nvContentPartPr>
              <p14:xfrm>
                <a:off x="6173122" y="1978117"/>
                <a:ext cx="102240" cy="243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A0BF0C-0E2D-43DE-8466-3E984E2193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37482" y="1942117"/>
                  <a:ext cx="17388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B90DD30-B617-4429-AB83-952E120A11B8}"/>
                  </a:ext>
                </a:extLst>
              </p14:cNvPr>
              <p14:cNvContentPartPr/>
              <p14:nvPr/>
            </p14:nvContentPartPr>
            <p14:xfrm>
              <a:off x="5229202" y="2878837"/>
              <a:ext cx="456480" cy="222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B90DD30-B617-4429-AB83-952E120A11B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93202" y="2843197"/>
                <a:ext cx="5281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6DE9F2-6539-4492-B543-E1C325A05D5E}"/>
                  </a:ext>
                </a:extLst>
              </p14:cNvPr>
              <p14:cNvContentPartPr/>
              <p14:nvPr/>
            </p14:nvContentPartPr>
            <p14:xfrm>
              <a:off x="5067562" y="2436757"/>
              <a:ext cx="20160" cy="18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6DE9F2-6539-4492-B543-E1C325A05D5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31562" y="2400757"/>
                <a:ext cx="91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5906A5-0879-455A-A03C-3D4BC5D8EFD3}"/>
                  </a:ext>
                </a:extLst>
              </p14:cNvPr>
              <p14:cNvContentPartPr/>
              <p14:nvPr/>
            </p14:nvContentPartPr>
            <p14:xfrm>
              <a:off x="5534842" y="2453317"/>
              <a:ext cx="303840" cy="444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5906A5-0879-455A-A03C-3D4BC5D8EFD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98842" y="2417317"/>
                <a:ext cx="3754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2336855-F54D-4094-A69D-823712149E56}"/>
                  </a:ext>
                </a:extLst>
              </p14:cNvPr>
              <p14:cNvContentPartPr/>
              <p14:nvPr/>
            </p14:nvContentPartPr>
            <p14:xfrm>
              <a:off x="5170162" y="2807917"/>
              <a:ext cx="97200" cy="226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2336855-F54D-4094-A69D-823712149E5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34522" y="2771917"/>
                <a:ext cx="16884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5CEFFD4E-42D3-433E-BB74-186FD180CB97}"/>
              </a:ext>
            </a:extLst>
          </p:cNvPr>
          <p:cNvGrpSpPr/>
          <p:nvPr/>
        </p:nvGrpSpPr>
        <p:grpSpPr>
          <a:xfrm>
            <a:off x="9252562" y="1727557"/>
            <a:ext cx="2767680" cy="556920"/>
            <a:chOff x="9252562" y="1727557"/>
            <a:chExt cx="276768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E4E491B-DE45-40E7-8854-6E0DC6365678}"/>
                    </a:ext>
                  </a:extLst>
                </p14:cNvPr>
                <p14:cNvContentPartPr/>
                <p14:nvPr/>
              </p14:nvContentPartPr>
              <p14:xfrm>
                <a:off x="9484042" y="1849597"/>
                <a:ext cx="69840" cy="271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E4E491B-DE45-40E7-8854-6E0DC63656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48402" y="1813957"/>
                  <a:ext cx="141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08DA58-5C9E-4AE6-A183-AB129859BABF}"/>
                    </a:ext>
                  </a:extLst>
                </p14:cNvPr>
                <p14:cNvContentPartPr/>
                <p14:nvPr/>
              </p14:nvContentPartPr>
              <p14:xfrm>
                <a:off x="9343642" y="1921957"/>
                <a:ext cx="320040" cy="31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08DA58-5C9E-4AE6-A183-AB129859BAB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08002" y="1886317"/>
                  <a:ext cx="391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1ECC57B-B529-41F9-B05E-89E2703300A6}"/>
                    </a:ext>
                  </a:extLst>
                </p14:cNvPr>
                <p14:cNvContentPartPr/>
                <p14:nvPr/>
              </p14:nvContentPartPr>
              <p14:xfrm>
                <a:off x="9697882" y="1838797"/>
                <a:ext cx="160560" cy="260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1ECC57B-B529-41F9-B05E-89E2703300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62242" y="1802797"/>
                  <a:ext cx="232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0F0B112-4CC4-421B-BC3B-482E8FD3D64B}"/>
                    </a:ext>
                  </a:extLst>
                </p14:cNvPr>
                <p14:cNvContentPartPr/>
                <p14:nvPr/>
              </p14:nvContentPartPr>
              <p14:xfrm>
                <a:off x="9944122" y="1849597"/>
                <a:ext cx="313560" cy="259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0F0B112-4CC4-421B-BC3B-482E8FD3D64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08122" y="1813957"/>
                  <a:ext cx="3852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5771CB-FC08-4DB4-AC64-4D8033EA69A8}"/>
                    </a:ext>
                  </a:extLst>
                </p14:cNvPr>
                <p14:cNvContentPartPr/>
                <p14:nvPr/>
              </p14:nvContentPartPr>
              <p14:xfrm>
                <a:off x="10037002" y="1963357"/>
                <a:ext cx="234000" cy="32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5771CB-FC08-4DB4-AC64-4D8033EA69A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01362" y="1927717"/>
                  <a:ext cx="305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659F02-A685-4DD8-8433-F0C3BCA0C2FA}"/>
                    </a:ext>
                  </a:extLst>
                </p14:cNvPr>
                <p14:cNvContentPartPr/>
                <p14:nvPr/>
              </p14:nvContentPartPr>
              <p14:xfrm>
                <a:off x="10577002" y="1824757"/>
                <a:ext cx="572040" cy="217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659F02-A685-4DD8-8433-F0C3BCA0C2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41362" y="1789117"/>
                  <a:ext cx="643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E374D52-DE7D-4201-BDA2-50FADD14C23F}"/>
                    </a:ext>
                  </a:extLst>
                </p14:cNvPr>
                <p14:cNvContentPartPr/>
                <p14:nvPr/>
              </p14:nvContentPartPr>
              <p14:xfrm>
                <a:off x="11183242" y="1821517"/>
                <a:ext cx="164880" cy="180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E374D52-DE7D-4201-BDA2-50FADD14C2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47602" y="1785517"/>
                  <a:ext cx="236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4A81A22-23EB-4EB7-BD02-3ED0D403990B}"/>
                    </a:ext>
                  </a:extLst>
                </p14:cNvPr>
                <p14:cNvContentPartPr/>
                <p14:nvPr/>
              </p14:nvContentPartPr>
              <p14:xfrm>
                <a:off x="11269282" y="1727557"/>
                <a:ext cx="676080" cy="249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4A81A22-23EB-4EB7-BD02-3ED0D40399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33642" y="1691917"/>
                  <a:ext cx="7477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915D5CD-C81F-4988-B1BA-FEEE5D117943}"/>
                    </a:ext>
                  </a:extLst>
                </p14:cNvPr>
                <p14:cNvContentPartPr/>
                <p14:nvPr/>
              </p14:nvContentPartPr>
              <p14:xfrm>
                <a:off x="9542362" y="2232637"/>
                <a:ext cx="2288160" cy="32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915D5CD-C81F-4988-B1BA-FEEE5D1179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06362" y="2196637"/>
                  <a:ext cx="2359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787A6A-1E87-41CA-A97C-BDF441A4E8BA}"/>
                    </a:ext>
                  </a:extLst>
                </p14:cNvPr>
                <p14:cNvContentPartPr/>
                <p14:nvPr/>
              </p14:nvContentPartPr>
              <p14:xfrm>
                <a:off x="9252562" y="1945357"/>
                <a:ext cx="2767680" cy="339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787A6A-1E87-41CA-A97C-BDF441A4E8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16922" y="1909717"/>
                  <a:ext cx="2839320" cy="41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9FBE6BE-8AD8-465D-8217-7C00D4CF7471}"/>
                  </a:ext>
                </a:extLst>
              </p14:cNvPr>
              <p14:cNvContentPartPr/>
              <p14:nvPr/>
            </p14:nvContentPartPr>
            <p14:xfrm>
              <a:off x="8087602" y="5875117"/>
              <a:ext cx="660240" cy="49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9FBE6BE-8AD8-465D-8217-7C00D4CF747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51962" y="5839477"/>
                <a:ext cx="73188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2438E6B-14A4-462D-A430-B14BC0A26F12}"/>
              </a:ext>
            </a:extLst>
          </p:cNvPr>
          <p:cNvGrpSpPr/>
          <p:nvPr/>
        </p:nvGrpSpPr>
        <p:grpSpPr>
          <a:xfrm>
            <a:off x="9223042" y="5777197"/>
            <a:ext cx="387720" cy="198720"/>
            <a:chOff x="9223042" y="5777197"/>
            <a:chExt cx="38772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E675DD-42F8-4F10-9752-CF56BBDEC39C}"/>
                    </a:ext>
                  </a:extLst>
                </p14:cNvPr>
                <p14:cNvContentPartPr/>
                <p14:nvPr/>
              </p14:nvContentPartPr>
              <p14:xfrm>
                <a:off x="9223042" y="5895997"/>
                <a:ext cx="387720" cy="46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E675DD-42F8-4F10-9752-CF56BBDEC39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87042" y="5860357"/>
                  <a:ext cx="459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64D98BC-85E3-49FD-9BA7-B5CAA76C067E}"/>
                    </a:ext>
                  </a:extLst>
                </p14:cNvPr>
                <p14:cNvContentPartPr/>
                <p14:nvPr/>
              </p14:nvContentPartPr>
              <p14:xfrm>
                <a:off x="9503482" y="5777197"/>
                <a:ext cx="7200" cy="198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64D98BC-85E3-49FD-9BA7-B5CAA76C06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67482" y="5741197"/>
                  <a:ext cx="7884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774D03-9B16-41EF-B270-DCCBFFD82F97}"/>
              </a:ext>
            </a:extLst>
          </p:cNvPr>
          <p:cNvGrpSpPr/>
          <p:nvPr/>
        </p:nvGrpSpPr>
        <p:grpSpPr>
          <a:xfrm>
            <a:off x="9937642" y="5522677"/>
            <a:ext cx="1477800" cy="693000"/>
            <a:chOff x="9937642" y="5522677"/>
            <a:chExt cx="147780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BBCC1C-1B1A-4701-995E-D2D415A5BBF3}"/>
                    </a:ext>
                  </a:extLst>
                </p14:cNvPr>
                <p14:cNvContentPartPr/>
                <p14:nvPr/>
              </p14:nvContentPartPr>
              <p14:xfrm>
                <a:off x="9937642" y="5522677"/>
                <a:ext cx="408240" cy="527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BBCC1C-1B1A-4701-995E-D2D415A5BBF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02002" y="5487037"/>
                  <a:ext cx="4798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2FDCDE4-2311-4777-BE91-E3412F2E7923}"/>
                    </a:ext>
                  </a:extLst>
                </p14:cNvPr>
                <p14:cNvContentPartPr/>
                <p14:nvPr/>
              </p14:nvContentPartPr>
              <p14:xfrm>
                <a:off x="10400962" y="6016237"/>
                <a:ext cx="167760" cy="199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2FDCDE4-2311-4777-BE91-E3412F2E79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64962" y="5980597"/>
                  <a:ext cx="239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6F60C6-D43C-4339-BAC9-4C671B7AAFA7}"/>
                    </a:ext>
                  </a:extLst>
                </p14:cNvPr>
                <p14:cNvContentPartPr/>
                <p14:nvPr/>
              </p14:nvContentPartPr>
              <p14:xfrm>
                <a:off x="10802722" y="5612317"/>
                <a:ext cx="271800" cy="392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6F60C6-D43C-4339-BAC9-4C671B7AAFA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66722" y="5576317"/>
                  <a:ext cx="3434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B79A953-E78A-4EE4-B712-FCA03E35CD08}"/>
                    </a:ext>
                  </a:extLst>
                </p14:cNvPr>
                <p14:cNvContentPartPr/>
                <p14:nvPr/>
              </p14:nvContentPartPr>
              <p14:xfrm>
                <a:off x="10673842" y="5649397"/>
                <a:ext cx="398160" cy="395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B79A953-E78A-4EE4-B712-FCA03E35CD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38202" y="5613397"/>
                  <a:ext cx="4698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74E47D-E2F1-47EB-83FD-A90183C55138}"/>
                    </a:ext>
                  </a:extLst>
                </p14:cNvPr>
                <p14:cNvContentPartPr/>
                <p14:nvPr/>
              </p14:nvContentPartPr>
              <p14:xfrm>
                <a:off x="11145082" y="5873677"/>
                <a:ext cx="270360" cy="311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74E47D-E2F1-47EB-83FD-A90183C551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09082" y="5837677"/>
                  <a:ext cx="34200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7EBDF0B-218A-4291-AC33-D94C3F9E7179}"/>
              </a:ext>
            </a:extLst>
          </p:cNvPr>
          <p:cNvGrpSpPr/>
          <p:nvPr/>
        </p:nvGrpSpPr>
        <p:grpSpPr>
          <a:xfrm>
            <a:off x="5708002" y="5569117"/>
            <a:ext cx="1899720" cy="685080"/>
            <a:chOff x="5708002" y="5569117"/>
            <a:chExt cx="189972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082762-45E5-4CB8-AF5C-A5A4A5351F66}"/>
                    </a:ext>
                  </a:extLst>
                </p14:cNvPr>
                <p14:cNvContentPartPr/>
                <p14:nvPr/>
              </p14:nvContentPartPr>
              <p14:xfrm>
                <a:off x="7436002" y="5750557"/>
                <a:ext cx="171720" cy="123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082762-45E5-4CB8-AF5C-A5A4A5351F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00002" y="5714917"/>
                  <a:ext cx="243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F733116-8AFE-460A-B6ED-AC7F99310E82}"/>
                    </a:ext>
                  </a:extLst>
                </p14:cNvPr>
                <p14:cNvContentPartPr/>
                <p14:nvPr/>
              </p14:nvContentPartPr>
              <p14:xfrm>
                <a:off x="5708002" y="5618077"/>
                <a:ext cx="363960" cy="474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F733116-8AFE-460A-B6ED-AC7F99310E8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72002" y="5582077"/>
                  <a:ext cx="4356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D435A7-9E95-4640-87D7-6FAC0588ED73}"/>
                    </a:ext>
                  </a:extLst>
                </p14:cNvPr>
                <p14:cNvContentPartPr/>
                <p14:nvPr/>
              </p14:nvContentPartPr>
              <p14:xfrm>
                <a:off x="5981962" y="6000757"/>
                <a:ext cx="221040" cy="180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D435A7-9E95-4640-87D7-6FAC0588ED7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45962" y="5965117"/>
                  <a:ext cx="292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D550880-53C0-43DD-9E0E-D69FFE466156}"/>
                    </a:ext>
                  </a:extLst>
                </p14:cNvPr>
                <p14:cNvContentPartPr/>
                <p14:nvPr/>
              </p14:nvContentPartPr>
              <p14:xfrm>
                <a:off x="6413962" y="5643277"/>
                <a:ext cx="313920" cy="403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D550880-53C0-43DD-9E0E-D69FFE4661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78322" y="5607637"/>
                  <a:ext cx="385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1F04AB-3E35-4420-9BD7-0B05B2463989}"/>
                    </a:ext>
                  </a:extLst>
                </p14:cNvPr>
                <p14:cNvContentPartPr/>
                <p14:nvPr/>
              </p14:nvContentPartPr>
              <p14:xfrm>
                <a:off x="6335122" y="5644717"/>
                <a:ext cx="385200" cy="423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1F04AB-3E35-4420-9BD7-0B05B24639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99122" y="5608717"/>
                  <a:ext cx="4568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10EBFBF-7003-4AA1-AF27-5F1C80B49E7D}"/>
                    </a:ext>
                  </a:extLst>
                </p14:cNvPr>
                <p14:cNvContentPartPr/>
                <p14:nvPr/>
              </p14:nvContentPartPr>
              <p14:xfrm>
                <a:off x="6902122" y="5874757"/>
                <a:ext cx="140400" cy="199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10EBFBF-7003-4AA1-AF27-5F1C80B49E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66482" y="5839117"/>
                  <a:ext cx="212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8F8A7DE-0CFE-4D51-A053-221DD5D04F05}"/>
                    </a:ext>
                  </a:extLst>
                </p14:cNvPr>
                <p14:cNvContentPartPr/>
                <p14:nvPr/>
              </p14:nvContentPartPr>
              <p14:xfrm>
                <a:off x="6104002" y="5798797"/>
                <a:ext cx="208440" cy="3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8F8A7DE-0CFE-4D51-A053-221DD5D04F0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68002" y="5763157"/>
                  <a:ext cx="280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0D66EEE-4518-4E9B-87C9-87CA5F4B398A}"/>
                    </a:ext>
                  </a:extLst>
                </p14:cNvPr>
                <p14:cNvContentPartPr/>
                <p14:nvPr/>
              </p14:nvContentPartPr>
              <p14:xfrm>
                <a:off x="6223162" y="5687917"/>
                <a:ext cx="27000" cy="243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0D66EEE-4518-4E9B-87C9-87CA5F4B398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87522" y="5652277"/>
                  <a:ext cx="98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CB713CB-5F22-4FE7-98A6-8F4ED4C4B0A0}"/>
                    </a:ext>
                  </a:extLst>
                </p14:cNvPr>
                <p14:cNvContentPartPr/>
                <p14:nvPr/>
              </p14:nvContentPartPr>
              <p14:xfrm>
                <a:off x="6868642" y="5938117"/>
                <a:ext cx="75600" cy="316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CB713CB-5F22-4FE7-98A6-8F4ED4C4B0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33002" y="5902477"/>
                  <a:ext cx="1472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DB1CFC-6151-47A8-9953-D3E7B78BC1F8}"/>
                    </a:ext>
                  </a:extLst>
                </p14:cNvPr>
                <p14:cNvContentPartPr/>
                <p14:nvPr/>
              </p14:nvContentPartPr>
              <p14:xfrm>
                <a:off x="7084642" y="5569117"/>
                <a:ext cx="239760" cy="412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DB1CFC-6151-47A8-9953-D3E7B78BC1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48642" y="5533117"/>
                  <a:ext cx="3114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F91706-E3D1-442F-A21C-F0B6949BFCAD}"/>
                    </a:ext>
                  </a:extLst>
                </p14:cNvPr>
                <p14:cNvContentPartPr/>
                <p14:nvPr/>
              </p14:nvContentPartPr>
              <p14:xfrm>
                <a:off x="7288042" y="6085717"/>
                <a:ext cx="11520" cy="142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F91706-E3D1-442F-A21C-F0B6949BFC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52402" y="6050077"/>
                  <a:ext cx="8316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5EDA15A-CEC2-4473-85F7-DCAF3C74F9EA}"/>
                  </a:ext>
                </a:extLst>
              </p14:cNvPr>
              <p14:cNvContentPartPr/>
              <p14:nvPr/>
            </p14:nvContentPartPr>
            <p14:xfrm>
              <a:off x="3946522" y="4613317"/>
              <a:ext cx="441360" cy="688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5EDA15A-CEC2-4473-85F7-DCAF3C74F9E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910522" y="4577317"/>
                <a:ext cx="5130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2DFF695-2424-4E26-93DC-5AB985DFD9D3}"/>
                  </a:ext>
                </a:extLst>
              </p14:cNvPr>
              <p14:cNvContentPartPr/>
              <p14:nvPr/>
            </p14:nvContentPartPr>
            <p14:xfrm>
              <a:off x="4840042" y="5958637"/>
              <a:ext cx="361800" cy="31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2DFF695-2424-4E26-93DC-5AB985DFD9D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804042" y="5922637"/>
                <a:ext cx="4334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6E99A72-91CD-4FC9-BB92-FC7BD050D0EF}"/>
                  </a:ext>
                </a:extLst>
              </p14:cNvPr>
              <p14:cNvContentPartPr/>
              <p14:nvPr/>
            </p14:nvContentPartPr>
            <p14:xfrm>
              <a:off x="4817002" y="5784037"/>
              <a:ext cx="327240" cy="48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6E99A72-91CD-4FC9-BB92-FC7BD050D0E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781362" y="5748037"/>
                <a:ext cx="398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79ADC5B-C4A6-4982-AF11-6D9F12671DDC}"/>
                  </a:ext>
                </a:extLst>
              </p14:cNvPr>
              <p14:cNvContentPartPr/>
              <p14:nvPr/>
            </p14:nvContentPartPr>
            <p14:xfrm>
              <a:off x="3517402" y="5380837"/>
              <a:ext cx="1257480" cy="1385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79ADC5B-C4A6-4982-AF11-6D9F12671DD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481402" y="5344837"/>
                <a:ext cx="1329120" cy="14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5C0F728-8FDB-4AA3-9BFF-29CB07E7AADE}"/>
              </a:ext>
            </a:extLst>
          </p:cNvPr>
          <p:cNvGrpSpPr/>
          <p:nvPr/>
        </p:nvGrpSpPr>
        <p:grpSpPr>
          <a:xfrm>
            <a:off x="3938962" y="5390197"/>
            <a:ext cx="576000" cy="1069560"/>
            <a:chOff x="3938962" y="5390197"/>
            <a:chExt cx="576000" cy="10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F465DA0-6B2F-4845-80BA-C3F96A8C8799}"/>
                    </a:ext>
                  </a:extLst>
                </p14:cNvPr>
                <p14:cNvContentPartPr/>
                <p14:nvPr/>
              </p14:nvContentPartPr>
              <p14:xfrm>
                <a:off x="3938962" y="5772517"/>
                <a:ext cx="323280" cy="687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F465DA0-6B2F-4845-80BA-C3F96A8C87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02962" y="5736517"/>
                  <a:ext cx="39492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8B54763-54E6-4A93-AAA6-2636CE247A10}"/>
                    </a:ext>
                  </a:extLst>
                </p14:cNvPr>
                <p14:cNvContentPartPr/>
                <p14:nvPr/>
              </p14:nvContentPartPr>
              <p14:xfrm>
                <a:off x="4117882" y="5390197"/>
                <a:ext cx="321480" cy="225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8B54763-54E6-4A93-AAA6-2636CE247A1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81882" y="5354557"/>
                  <a:ext cx="393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B8E3242-E5BB-4B37-AA86-378D8406D710}"/>
                    </a:ext>
                  </a:extLst>
                </p14:cNvPr>
                <p14:cNvContentPartPr/>
                <p14:nvPr/>
              </p14:nvContentPartPr>
              <p14:xfrm>
                <a:off x="4070002" y="5417197"/>
                <a:ext cx="444960" cy="250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B8E3242-E5BB-4B37-AA86-378D8406D7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34002" y="5381197"/>
                  <a:ext cx="51660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09DAEBE-ACC1-49F5-ACD3-F532CEE71949}"/>
                  </a:ext>
                </a:extLst>
              </p14:cNvPr>
              <p14:cNvContentPartPr/>
              <p14:nvPr/>
            </p14:nvContentPartPr>
            <p14:xfrm>
              <a:off x="3379882" y="4186357"/>
              <a:ext cx="29520" cy="41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09DAEBE-ACC1-49F5-ACD3-F532CEE7194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44242" y="4150357"/>
                <a:ext cx="10116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409725-D0AD-40E6-A729-2A3CAF853522}"/>
              </a:ext>
            </a:extLst>
          </p:cNvPr>
          <p:cNvGrpSpPr/>
          <p:nvPr/>
        </p:nvGrpSpPr>
        <p:grpSpPr>
          <a:xfrm>
            <a:off x="3848242" y="2903677"/>
            <a:ext cx="970560" cy="968760"/>
            <a:chOff x="3848242" y="2903677"/>
            <a:chExt cx="970560" cy="9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1655BF-5A79-429F-89A0-427A8CDC29E7}"/>
                    </a:ext>
                  </a:extLst>
                </p14:cNvPr>
                <p14:cNvContentPartPr/>
                <p14:nvPr/>
              </p14:nvContentPartPr>
              <p14:xfrm>
                <a:off x="4328122" y="2941837"/>
                <a:ext cx="450720" cy="141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1655BF-5A79-429F-89A0-427A8CDC29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92122" y="2906197"/>
                  <a:ext cx="522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35238B-D73C-428E-8A44-B03BD7F7B1B4}"/>
                    </a:ext>
                  </a:extLst>
                </p14:cNvPr>
                <p14:cNvContentPartPr/>
                <p14:nvPr/>
              </p14:nvContentPartPr>
              <p14:xfrm>
                <a:off x="3886762" y="3201397"/>
                <a:ext cx="298440" cy="67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35238B-D73C-428E-8A44-B03BD7F7B1B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51122" y="3165397"/>
                  <a:ext cx="3700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ADC68A-7C8D-49FA-91C7-9C4E00767155}"/>
                    </a:ext>
                  </a:extLst>
                </p14:cNvPr>
                <p14:cNvContentPartPr/>
                <p14:nvPr/>
              </p14:nvContentPartPr>
              <p14:xfrm>
                <a:off x="4810162" y="2903677"/>
                <a:ext cx="8640" cy="152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ADC68A-7C8D-49FA-91C7-9C4E0076715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74522" y="2868037"/>
                  <a:ext cx="80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46E3AE-2720-49CC-94F0-51951292EFE3}"/>
                    </a:ext>
                  </a:extLst>
                </p14:cNvPr>
                <p14:cNvContentPartPr/>
                <p14:nvPr/>
              </p14:nvContentPartPr>
              <p14:xfrm>
                <a:off x="4767322" y="2996197"/>
                <a:ext cx="30240" cy="30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46E3AE-2720-49CC-94F0-51951292EFE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31322" y="2960197"/>
                  <a:ext cx="101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B35186-260C-4A11-BA74-8CCA8028EE26}"/>
                    </a:ext>
                  </a:extLst>
                </p14:cNvPr>
                <p14:cNvContentPartPr/>
                <p14:nvPr/>
              </p14:nvContentPartPr>
              <p14:xfrm>
                <a:off x="3926722" y="3246397"/>
                <a:ext cx="61200" cy="425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B35186-260C-4A11-BA74-8CCA8028EE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90722" y="3210397"/>
                  <a:ext cx="1328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A84D19-5B0A-4BB7-8918-86A32C02F0AB}"/>
                    </a:ext>
                  </a:extLst>
                </p14:cNvPr>
                <p14:cNvContentPartPr/>
                <p14:nvPr/>
              </p14:nvContentPartPr>
              <p14:xfrm>
                <a:off x="3848242" y="3658957"/>
                <a:ext cx="100080" cy="52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A84D19-5B0A-4BB7-8918-86A32C02F0A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12602" y="3623317"/>
                  <a:ext cx="171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8CA704A-9D34-40C2-8EFB-6CBB013A24FD}"/>
                    </a:ext>
                  </a:extLst>
                </p14:cNvPr>
                <p14:cNvContentPartPr/>
                <p14:nvPr/>
              </p14:nvContentPartPr>
              <p14:xfrm>
                <a:off x="4030402" y="3735637"/>
                <a:ext cx="1440" cy="1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8CA704A-9D34-40C2-8EFB-6CBB013A24F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94402" y="3699997"/>
                  <a:ext cx="730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E6A6E62-C114-49C8-AF89-4A757D682BE1}"/>
              </a:ext>
            </a:extLst>
          </p:cNvPr>
          <p:cNvGrpSpPr/>
          <p:nvPr/>
        </p:nvGrpSpPr>
        <p:grpSpPr>
          <a:xfrm>
            <a:off x="9315562" y="3511357"/>
            <a:ext cx="630360" cy="621360"/>
            <a:chOff x="9315562" y="3511357"/>
            <a:chExt cx="63036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905421A-3D65-4A1C-889A-7D875404166C}"/>
                    </a:ext>
                  </a:extLst>
                </p14:cNvPr>
                <p14:cNvContentPartPr/>
                <p14:nvPr/>
              </p14:nvContentPartPr>
              <p14:xfrm>
                <a:off x="9315562" y="3511357"/>
                <a:ext cx="239400" cy="621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905421A-3D65-4A1C-889A-7D87540416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79922" y="3475717"/>
                  <a:ext cx="31104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F31564-3EA8-4623-B857-4A68EFA7214B}"/>
                    </a:ext>
                  </a:extLst>
                </p14:cNvPr>
                <p14:cNvContentPartPr/>
                <p14:nvPr/>
              </p14:nvContentPartPr>
              <p14:xfrm>
                <a:off x="9653242" y="3995557"/>
                <a:ext cx="292680" cy="50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F31564-3EA8-4623-B857-4A68EFA7214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17242" y="3959917"/>
                  <a:ext cx="364320" cy="12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42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631C06-D052-44AF-A73B-E22D51B177B1}"/>
                  </a:ext>
                </a:extLst>
              </p14:cNvPr>
              <p14:cNvContentPartPr/>
              <p14:nvPr/>
            </p14:nvContentPartPr>
            <p14:xfrm>
              <a:off x="3943282" y="3429277"/>
              <a:ext cx="172080" cy="18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631C06-D052-44AF-A73B-E22D51B17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7282" y="3393637"/>
                <a:ext cx="243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EBA4C1-7DB2-4844-BDAE-579905C6C3DE}"/>
                  </a:ext>
                </a:extLst>
              </p14:cNvPr>
              <p14:cNvContentPartPr/>
              <p14:nvPr/>
            </p14:nvContentPartPr>
            <p14:xfrm>
              <a:off x="4807642" y="3426757"/>
              <a:ext cx="72720" cy="10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EBA4C1-7DB2-4844-BDAE-579905C6C3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1642" y="3390757"/>
                <a:ext cx="1443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DA85B7-2194-4A93-9A8B-9A0EDEA6DB14}"/>
                  </a:ext>
                </a:extLst>
              </p14:cNvPr>
              <p14:cNvContentPartPr/>
              <p14:nvPr/>
            </p14:nvContentPartPr>
            <p14:xfrm>
              <a:off x="5353042" y="3527917"/>
              <a:ext cx="90360" cy="81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DA85B7-2194-4A93-9A8B-9A0EDEA6DB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7042" y="3491917"/>
                <a:ext cx="162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56CEB1-BE94-4087-A0BB-0CA4697152F9}"/>
                  </a:ext>
                </a:extLst>
              </p14:cNvPr>
              <p14:cNvContentPartPr/>
              <p14:nvPr/>
            </p14:nvContentPartPr>
            <p14:xfrm>
              <a:off x="5919682" y="3472117"/>
              <a:ext cx="708480" cy="171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56CEB1-BE94-4087-A0BB-0CA4697152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84042" y="3436477"/>
                <a:ext cx="780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EEAF99-FA37-4916-803F-09E9132EDDD3}"/>
                  </a:ext>
                </a:extLst>
              </p14:cNvPr>
              <p14:cNvContentPartPr/>
              <p14:nvPr/>
            </p14:nvContentPartPr>
            <p14:xfrm>
              <a:off x="7292362" y="3508117"/>
              <a:ext cx="1317600" cy="209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EEAF99-FA37-4916-803F-09E9132EDD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56362" y="3472477"/>
                <a:ext cx="13892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52534F-E35A-427C-BF16-2ACE4299BFFB}"/>
                  </a:ext>
                </a:extLst>
              </p14:cNvPr>
              <p14:cNvContentPartPr/>
              <p14:nvPr/>
            </p14:nvContentPartPr>
            <p14:xfrm>
              <a:off x="9800122" y="3470677"/>
              <a:ext cx="94320" cy="67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52534F-E35A-427C-BF16-2ACE4299BF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4122" y="3434677"/>
                <a:ext cx="1659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AE2B61-9093-4A37-8763-D04F51AB3E83}"/>
                  </a:ext>
                </a:extLst>
              </p14:cNvPr>
              <p14:cNvContentPartPr/>
              <p14:nvPr/>
            </p14:nvContentPartPr>
            <p14:xfrm>
              <a:off x="2579962" y="3254677"/>
              <a:ext cx="17280" cy="48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AE2B61-9093-4A37-8763-D04F51AB3E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4322" y="3219037"/>
                <a:ext cx="88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FB3012-8A96-4117-B15A-A44E9AFFEDC1}"/>
                  </a:ext>
                </a:extLst>
              </p14:cNvPr>
              <p14:cNvContentPartPr/>
              <p14:nvPr/>
            </p14:nvContentPartPr>
            <p14:xfrm>
              <a:off x="1183162" y="296197"/>
              <a:ext cx="9448920" cy="3188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FB3012-8A96-4117-B15A-A44E9AFFED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7162" y="260557"/>
                <a:ext cx="9520560" cy="32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5B27CB-38DC-4350-9319-F1B616887704}"/>
                  </a:ext>
                </a:extLst>
              </p14:cNvPr>
              <p14:cNvContentPartPr/>
              <p14:nvPr/>
            </p14:nvContentPartPr>
            <p14:xfrm>
              <a:off x="5990962" y="3445117"/>
              <a:ext cx="121320" cy="458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5B27CB-38DC-4350-9319-F1B6168877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55322" y="3409477"/>
                <a:ext cx="1929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432847-A14F-44E9-9820-31C851BCC695}"/>
                  </a:ext>
                </a:extLst>
              </p14:cNvPr>
              <p14:cNvContentPartPr/>
              <p14:nvPr/>
            </p14:nvContentPartPr>
            <p14:xfrm>
              <a:off x="7968082" y="1734037"/>
              <a:ext cx="42120" cy="2133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432847-A14F-44E9-9820-31C851BCC6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32442" y="1698397"/>
                <a:ext cx="113760" cy="22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ABB87C-EFDC-4725-9E49-873827F17133}"/>
                  </a:ext>
                </a:extLst>
              </p14:cNvPr>
              <p14:cNvContentPartPr/>
              <p14:nvPr/>
            </p14:nvContentPartPr>
            <p14:xfrm>
              <a:off x="6821482" y="750157"/>
              <a:ext cx="140400" cy="2989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ABB87C-EFDC-4725-9E49-873827F171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85482" y="714157"/>
                <a:ext cx="212040" cy="30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14786D0-513D-487A-8678-8613620A4D3B}"/>
                  </a:ext>
                </a:extLst>
              </p14:cNvPr>
              <p14:cNvContentPartPr/>
              <p14:nvPr/>
            </p14:nvContentPartPr>
            <p14:xfrm>
              <a:off x="5209402" y="699757"/>
              <a:ext cx="122040" cy="2768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14786D0-513D-487A-8678-8613620A4D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3762" y="663757"/>
                <a:ext cx="193680" cy="28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08D73F-0029-4035-B862-65C18E3266BC}"/>
                  </a:ext>
                </a:extLst>
              </p14:cNvPr>
              <p14:cNvContentPartPr/>
              <p14:nvPr/>
            </p14:nvContentPartPr>
            <p14:xfrm>
              <a:off x="3488242" y="1935997"/>
              <a:ext cx="327240" cy="134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08D73F-0029-4035-B862-65C18E3266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52242" y="1900357"/>
                <a:ext cx="398880" cy="141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E721E79-E1CD-4309-831D-2F352EB9AD2B}"/>
              </a:ext>
            </a:extLst>
          </p:cNvPr>
          <p:cNvGrpSpPr/>
          <p:nvPr/>
        </p:nvGrpSpPr>
        <p:grpSpPr>
          <a:xfrm>
            <a:off x="8645962" y="1570237"/>
            <a:ext cx="1785240" cy="1353240"/>
            <a:chOff x="8645962" y="1570237"/>
            <a:chExt cx="1785240" cy="13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C85FDB-562D-4040-AEFF-751F1573691D}"/>
                    </a:ext>
                  </a:extLst>
                </p14:cNvPr>
                <p14:cNvContentPartPr/>
                <p14:nvPr/>
              </p14:nvContentPartPr>
              <p14:xfrm>
                <a:off x="8645962" y="1951117"/>
                <a:ext cx="1298880" cy="972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C85FDB-562D-4040-AEFF-751F157369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09962" y="1915477"/>
                  <a:ext cx="137052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648FA1-9EB2-40AD-A3CD-058BFAFEBEB9}"/>
                    </a:ext>
                  </a:extLst>
                </p14:cNvPr>
                <p14:cNvContentPartPr/>
                <p14:nvPr/>
              </p14:nvContentPartPr>
              <p14:xfrm>
                <a:off x="9677722" y="1790197"/>
                <a:ext cx="306000" cy="669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648FA1-9EB2-40AD-A3CD-058BFAFEBE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41722" y="1754557"/>
                  <a:ext cx="37764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D862E-C038-4D93-96A3-697D8CEE74DB}"/>
                    </a:ext>
                  </a:extLst>
                </p14:cNvPr>
                <p14:cNvContentPartPr/>
                <p14:nvPr/>
              </p14:nvContentPartPr>
              <p14:xfrm>
                <a:off x="9907402" y="1570237"/>
                <a:ext cx="523800" cy="72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D862E-C038-4D93-96A3-697D8CEE74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71402" y="1534597"/>
                  <a:ext cx="595440" cy="79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FF4885-7CF0-4452-8391-76BFBA55F193}"/>
                  </a:ext>
                </a:extLst>
              </p14:cNvPr>
              <p14:cNvContentPartPr/>
              <p14:nvPr/>
            </p14:nvContentPartPr>
            <p14:xfrm>
              <a:off x="9821722" y="4298317"/>
              <a:ext cx="681840" cy="573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FF4885-7CF0-4452-8391-76BFBA55F1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86082" y="4262677"/>
                <a:ext cx="75348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64D733-326C-47D3-B2B6-A14FAF9868C4}"/>
                  </a:ext>
                </a:extLst>
              </p14:cNvPr>
              <p14:cNvContentPartPr/>
              <p14:nvPr/>
            </p14:nvContentPartPr>
            <p14:xfrm>
              <a:off x="10667722" y="4633117"/>
              <a:ext cx="295920" cy="22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64D733-326C-47D3-B2B6-A14FAF9868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31722" y="4597117"/>
                <a:ext cx="3675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2109D3-BD2B-4D0C-8994-1BE982937E4E}"/>
                  </a:ext>
                </a:extLst>
              </p14:cNvPr>
              <p14:cNvContentPartPr/>
              <p14:nvPr/>
            </p14:nvContentPartPr>
            <p14:xfrm>
              <a:off x="11146882" y="4734637"/>
              <a:ext cx="366120" cy="225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2109D3-BD2B-4D0C-8994-1BE982937E4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11242" y="4698997"/>
                <a:ext cx="4377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E8878B0-8B0B-49B5-979F-68FE75DBB80A}"/>
                  </a:ext>
                </a:extLst>
              </p14:cNvPr>
              <p14:cNvContentPartPr/>
              <p14:nvPr/>
            </p14:nvContentPartPr>
            <p14:xfrm>
              <a:off x="2463322" y="4889437"/>
              <a:ext cx="2507400" cy="1400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E8878B0-8B0B-49B5-979F-68FE75DBB8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27682" y="4853437"/>
                <a:ext cx="2579040" cy="14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AB8F90-1A66-4666-B421-D42A5598EB16}"/>
                  </a:ext>
                </a:extLst>
              </p14:cNvPr>
              <p14:cNvContentPartPr/>
              <p14:nvPr/>
            </p14:nvContentPartPr>
            <p14:xfrm>
              <a:off x="3120682" y="5359237"/>
              <a:ext cx="760320" cy="327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AB8F90-1A66-4666-B421-D42A5598EB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84682" y="5323597"/>
                <a:ext cx="8319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DEF0358-A1F5-44D9-85A8-A2AD5654D676}"/>
                  </a:ext>
                </a:extLst>
              </p14:cNvPr>
              <p14:cNvContentPartPr/>
              <p14:nvPr/>
            </p14:nvContentPartPr>
            <p14:xfrm>
              <a:off x="4041202" y="5517997"/>
              <a:ext cx="100800" cy="217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DEF0358-A1F5-44D9-85A8-A2AD5654D6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5562" y="5481997"/>
                <a:ext cx="172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6E27E3-E4A4-4729-B47B-9586EDAE3FEF}"/>
                  </a:ext>
                </a:extLst>
              </p14:cNvPr>
              <p14:cNvContentPartPr/>
              <p14:nvPr/>
            </p14:nvContentPartPr>
            <p14:xfrm>
              <a:off x="4242802" y="5412877"/>
              <a:ext cx="279360" cy="401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6E27E3-E4A4-4729-B47B-9586EDAE3F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07162" y="5377237"/>
                <a:ext cx="3510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9897D57-7891-486A-89C3-277F44F3DF83}"/>
                  </a:ext>
                </a:extLst>
              </p14:cNvPr>
              <p14:cNvContentPartPr/>
              <p14:nvPr/>
            </p14:nvContentPartPr>
            <p14:xfrm>
              <a:off x="4682722" y="5899237"/>
              <a:ext cx="1115640" cy="68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9897D57-7891-486A-89C3-277F44F3DF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46722" y="5863597"/>
                <a:ext cx="1187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9D1EDA7-A49C-4F7C-A550-026DE2FE1915}"/>
                  </a:ext>
                </a:extLst>
              </p14:cNvPr>
              <p14:cNvContentPartPr/>
              <p14:nvPr/>
            </p14:nvContentPartPr>
            <p14:xfrm>
              <a:off x="5757322" y="5805277"/>
              <a:ext cx="230760" cy="374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9D1EDA7-A49C-4F7C-A550-026DE2FE19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21682" y="5769277"/>
                <a:ext cx="3024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44031E5-1C37-4AAF-898A-B3E1F4C8B066}"/>
                  </a:ext>
                </a:extLst>
              </p14:cNvPr>
              <p14:cNvContentPartPr/>
              <p14:nvPr/>
            </p14:nvContentPartPr>
            <p14:xfrm>
              <a:off x="6218842" y="5445277"/>
              <a:ext cx="328680" cy="585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44031E5-1C37-4AAF-898A-B3E1F4C8B06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82842" y="5409637"/>
                <a:ext cx="4003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32DD1E8-73BB-45D1-9072-4CEE07BAEC03}"/>
                  </a:ext>
                </a:extLst>
              </p14:cNvPr>
              <p14:cNvContentPartPr/>
              <p14:nvPr/>
            </p14:nvContentPartPr>
            <p14:xfrm>
              <a:off x="6336922" y="5122717"/>
              <a:ext cx="361800" cy="236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32DD1E8-73BB-45D1-9072-4CEE07BAEC0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01282" y="5086717"/>
                <a:ext cx="4334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398C8CA-2E0A-46D0-9EBE-5E7A58FD171B}"/>
                  </a:ext>
                </a:extLst>
              </p14:cNvPr>
              <p14:cNvContentPartPr/>
              <p14:nvPr/>
            </p14:nvContentPartPr>
            <p14:xfrm>
              <a:off x="4429642" y="5408557"/>
              <a:ext cx="493200" cy="236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98C8CA-2E0A-46D0-9EBE-5E7A58FD17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93642" y="5372557"/>
                <a:ext cx="5648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19709F8-18E1-42F6-A8D5-509B9281979D}"/>
                  </a:ext>
                </a:extLst>
              </p14:cNvPr>
              <p14:cNvContentPartPr/>
              <p14:nvPr/>
            </p14:nvContentPartPr>
            <p14:xfrm>
              <a:off x="4974322" y="5154757"/>
              <a:ext cx="168840" cy="704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19709F8-18E1-42F6-A8D5-509B928197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38682" y="5118757"/>
                <a:ext cx="24048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F6B52E-5218-4645-B0ED-9EFECADFBF98}"/>
                  </a:ext>
                </a:extLst>
              </p14:cNvPr>
              <p14:cNvContentPartPr/>
              <p14:nvPr/>
            </p14:nvContentPartPr>
            <p14:xfrm>
              <a:off x="5314882" y="4591357"/>
              <a:ext cx="2100960" cy="1724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F6B52E-5218-4645-B0ED-9EFECADFBF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79242" y="4555357"/>
                <a:ext cx="2172600" cy="17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E05C871-0A17-46FE-A02B-9C765B5080E5}"/>
                  </a:ext>
                </a:extLst>
              </p14:cNvPr>
              <p14:cNvContentPartPr/>
              <p14:nvPr/>
            </p14:nvContentPartPr>
            <p14:xfrm>
              <a:off x="7862602" y="5425837"/>
              <a:ext cx="399240" cy="488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E05C871-0A17-46FE-A02B-9C765B5080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26962" y="5389837"/>
                <a:ext cx="4708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46E89E2-DE15-41C5-B77F-B843ED0AEC5E}"/>
                  </a:ext>
                </a:extLst>
              </p14:cNvPr>
              <p14:cNvContentPartPr/>
              <p14:nvPr/>
            </p14:nvContentPartPr>
            <p14:xfrm>
              <a:off x="8410882" y="5458237"/>
              <a:ext cx="588600" cy="324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46E89E2-DE15-41C5-B77F-B843ED0AEC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74882" y="5422237"/>
                <a:ext cx="6602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A78504B-1FE1-4AD7-8AD1-0097BB5AF862}"/>
                  </a:ext>
                </a:extLst>
              </p14:cNvPr>
              <p14:cNvContentPartPr/>
              <p14:nvPr/>
            </p14:nvContentPartPr>
            <p14:xfrm>
              <a:off x="9247162" y="5447797"/>
              <a:ext cx="162360" cy="364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A78504B-1FE1-4AD7-8AD1-0097BB5AF86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11162" y="5412157"/>
                <a:ext cx="234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90C197D-3D56-4614-BC30-4A0463DDEABD}"/>
                  </a:ext>
                </a:extLst>
              </p14:cNvPr>
              <p14:cNvContentPartPr/>
              <p14:nvPr/>
            </p14:nvContentPartPr>
            <p14:xfrm>
              <a:off x="9531562" y="5387677"/>
              <a:ext cx="933840" cy="488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90C197D-3D56-4614-BC30-4A0463DDEA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95562" y="5352037"/>
                <a:ext cx="1005480" cy="56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F328E9D-5E89-4960-A48F-E84DF671B909}"/>
              </a:ext>
            </a:extLst>
          </p:cNvPr>
          <p:cNvGrpSpPr/>
          <p:nvPr/>
        </p:nvGrpSpPr>
        <p:grpSpPr>
          <a:xfrm>
            <a:off x="7500082" y="4287517"/>
            <a:ext cx="1866960" cy="690480"/>
            <a:chOff x="7500082" y="4287517"/>
            <a:chExt cx="1866960" cy="6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E60B23-AB5E-416A-B52F-862BAC5D5629}"/>
                    </a:ext>
                  </a:extLst>
                </p14:cNvPr>
                <p14:cNvContentPartPr/>
                <p14:nvPr/>
              </p14:nvContentPartPr>
              <p14:xfrm>
                <a:off x="7751722" y="4287517"/>
                <a:ext cx="742680" cy="36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E60B23-AB5E-416A-B52F-862BAC5D56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16082" y="4251517"/>
                  <a:ext cx="8143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9ED0C7-8B1C-4FE5-9C3F-0D6DC1AE291D}"/>
                    </a:ext>
                  </a:extLst>
                </p14:cNvPr>
                <p14:cNvContentPartPr/>
                <p14:nvPr/>
              </p14:nvContentPartPr>
              <p14:xfrm>
                <a:off x="9171922" y="4578397"/>
                <a:ext cx="195120" cy="38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9ED0C7-8B1C-4FE5-9C3F-0D6DC1AE29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35922" y="4542397"/>
                  <a:ext cx="2667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CC3890-0BA1-4A27-9337-161416B3D953}"/>
                    </a:ext>
                  </a:extLst>
                </p14:cNvPr>
                <p14:cNvContentPartPr/>
                <p14:nvPr/>
              </p14:nvContentPartPr>
              <p14:xfrm>
                <a:off x="7500082" y="4851637"/>
                <a:ext cx="1206720" cy="41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CC3890-0BA1-4A27-9337-161416B3D9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64442" y="4815637"/>
                  <a:ext cx="1278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E17375-15AB-406D-9D60-6116529D9A2E}"/>
                    </a:ext>
                  </a:extLst>
                </p14:cNvPr>
                <p14:cNvContentPartPr/>
                <p14:nvPr/>
              </p14:nvContentPartPr>
              <p14:xfrm>
                <a:off x="7864402" y="4865677"/>
                <a:ext cx="581040" cy="112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E17375-15AB-406D-9D60-6116529D9A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8402" y="4829677"/>
                  <a:ext cx="652680" cy="18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163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Naima Sadeghi</dc:creator>
  <cp:lastModifiedBy>Naima Sadeghi</cp:lastModifiedBy>
  <cp:revision>7</cp:revision>
  <dcterms:created xsi:type="dcterms:W3CDTF">2024-04-08T05:17:16Z</dcterms:created>
  <dcterms:modified xsi:type="dcterms:W3CDTF">2024-04-08T07:08:32Z</dcterms:modified>
</cp:coreProperties>
</file>