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7" r:id="rId1"/>
  </p:sldMasterIdLst>
  <p:sldIdLst>
    <p:sldId id="256" r:id="rId2"/>
    <p:sldId id="264" r:id="rId3"/>
    <p:sldId id="265" r:id="rId4"/>
    <p:sldId id="258" r:id="rId5"/>
    <p:sldId id="259" r:id="rId6"/>
    <p:sldId id="261" r:id="rId7"/>
    <p:sldId id="263" r:id="rId8"/>
    <p:sldId id="266" r:id="rId9"/>
    <p:sldId id="260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70" d="100"/>
          <a:sy n="70" d="100"/>
        </p:scale>
        <p:origin x="57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76CD215-359D-4D76-B5E6-647CDFAD3A39}" type="doc">
      <dgm:prSet loTypeId="urn:microsoft.com/office/officeart/2011/layout/CircleProcess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B9DA4542-028A-4B37-A130-773390C016FB}">
      <dgm:prSet/>
      <dgm:spPr/>
      <dgm:t>
        <a:bodyPr/>
        <a:lstStyle/>
        <a:p>
          <a:r>
            <a:rPr lang="en-US" b="1" dirty="0"/>
            <a:t>10055 </a:t>
          </a:r>
        </a:p>
        <a:p>
          <a:r>
            <a:rPr lang="en-US" dirty="0"/>
            <a:t>05/24/2018 – 02/08/2023</a:t>
          </a:r>
        </a:p>
      </dgm:t>
    </dgm:pt>
    <dgm:pt modelId="{C5A0938C-0A4B-4F8E-BA61-B91012C2F1CF}" type="parTrans" cxnId="{C9426D50-6262-44D0-851A-F9146DF338FE}">
      <dgm:prSet/>
      <dgm:spPr/>
      <dgm:t>
        <a:bodyPr/>
        <a:lstStyle/>
        <a:p>
          <a:endParaRPr lang="en-US"/>
        </a:p>
      </dgm:t>
    </dgm:pt>
    <dgm:pt modelId="{177D0D55-1FDD-41EE-B431-2732F7873786}" type="sibTrans" cxnId="{C9426D50-6262-44D0-851A-F9146DF338FE}">
      <dgm:prSet/>
      <dgm:spPr/>
      <dgm:t>
        <a:bodyPr/>
        <a:lstStyle/>
        <a:p>
          <a:endParaRPr lang="en-US"/>
        </a:p>
      </dgm:t>
    </dgm:pt>
    <dgm:pt modelId="{98A2F62D-1F6E-4D28-B413-EA50F84BD90F}">
      <dgm:prSet/>
      <dgm:spPr/>
      <dgm:t>
        <a:bodyPr/>
        <a:lstStyle/>
        <a:p>
          <a:r>
            <a:rPr lang="en-US" b="1" dirty="0"/>
            <a:t>Sentiment analysis </a:t>
          </a:r>
        </a:p>
      </dgm:t>
    </dgm:pt>
    <dgm:pt modelId="{15E9E4EB-B203-4B5E-B964-6CB24DB9F82F}" type="parTrans" cxnId="{C7A80A76-D3A3-421B-A157-DC3E93A40C6D}">
      <dgm:prSet/>
      <dgm:spPr/>
      <dgm:t>
        <a:bodyPr/>
        <a:lstStyle/>
        <a:p>
          <a:endParaRPr lang="en-US"/>
        </a:p>
      </dgm:t>
    </dgm:pt>
    <dgm:pt modelId="{8A0FBBF9-A2A6-400B-BB7C-13152B4F6669}" type="sibTrans" cxnId="{C7A80A76-D3A3-421B-A157-DC3E93A40C6D}">
      <dgm:prSet/>
      <dgm:spPr/>
      <dgm:t>
        <a:bodyPr/>
        <a:lstStyle/>
        <a:p>
          <a:endParaRPr lang="en-US"/>
        </a:p>
      </dgm:t>
    </dgm:pt>
    <dgm:pt modelId="{96D6E880-9A10-4BFA-81CD-B3113D6ACEA9}">
      <dgm:prSet/>
      <dgm:spPr/>
      <dgm:t>
        <a:bodyPr/>
        <a:lstStyle/>
        <a:p>
          <a:r>
            <a:rPr lang="en-US" dirty="0"/>
            <a:t>Grouped by day  to </a:t>
          </a:r>
          <a:r>
            <a:rPr lang="en-US" b="1" dirty="0"/>
            <a:t>320 </a:t>
          </a:r>
          <a:r>
            <a:rPr lang="en-US" dirty="0"/>
            <a:t>observations</a:t>
          </a:r>
        </a:p>
      </dgm:t>
    </dgm:pt>
    <dgm:pt modelId="{AAF6B54A-AB90-40F9-9AA7-662EAC791B59}" type="parTrans" cxnId="{F26975A2-7657-4D60-B2FA-9177C514C7B0}">
      <dgm:prSet/>
      <dgm:spPr/>
      <dgm:t>
        <a:bodyPr/>
        <a:lstStyle/>
        <a:p>
          <a:endParaRPr lang="en-US"/>
        </a:p>
      </dgm:t>
    </dgm:pt>
    <dgm:pt modelId="{46056D2B-38D0-4910-BE48-4ADA50D5426C}" type="sibTrans" cxnId="{F26975A2-7657-4D60-B2FA-9177C514C7B0}">
      <dgm:prSet/>
      <dgm:spPr/>
      <dgm:t>
        <a:bodyPr/>
        <a:lstStyle/>
        <a:p>
          <a:endParaRPr lang="en-US"/>
        </a:p>
      </dgm:t>
    </dgm:pt>
    <dgm:pt modelId="{D6F63B70-5779-429C-B4E5-65D038F88124}">
      <dgm:prSet/>
      <dgm:spPr/>
      <dgm:t>
        <a:bodyPr/>
        <a:lstStyle/>
        <a:p>
          <a:r>
            <a:rPr lang="en-US"/>
            <a:t>Comparison plot </a:t>
          </a:r>
        </a:p>
      </dgm:t>
    </dgm:pt>
    <dgm:pt modelId="{18FEA679-BD98-40C7-83E4-5E792434032E}" type="parTrans" cxnId="{464C84E9-C798-4F8B-9482-C986932BFF88}">
      <dgm:prSet/>
      <dgm:spPr/>
      <dgm:t>
        <a:bodyPr/>
        <a:lstStyle/>
        <a:p>
          <a:endParaRPr lang="en-US"/>
        </a:p>
      </dgm:t>
    </dgm:pt>
    <dgm:pt modelId="{D2DA6F5D-B74F-4200-984F-65DD6AA943E1}" type="sibTrans" cxnId="{464C84E9-C798-4F8B-9482-C986932BFF88}">
      <dgm:prSet/>
      <dgm:spPr/>
      <dgm:t>
        <a:bodyPr/>
        <a:lstStyle/>
        <a:p>
          <a:endParaRPr lang="en-US"/>
        </a:p>
      </dgm:t>
    </dgm:pt>
    <dgm:pt modelId="{D07C03FD-65C9-4CFC-948E-228D58AFC549}" type="pres">
      <dgm:prSet presAssocID="{676CD215-359D-4D76-B5E6-647CDFAD3A39}" presName="Name0" presStyleCnt="0">
        <dgm:presLayoutVars>
          <dgm:chMax val="11"/>
          <dgm:chPref val="11"/>
          <dgm:dir/>
          <dgm:resizeHandles/>
        </dgm:presLayoutVars>
      </dgm:prSet>
      <dgm:spPr/>
    </dgm:pt>
    <dgm:pt modelId="{EDD4BD4B-FBA6-4A9F-A19B-F9C98355A4D3}" type="pres">
      <dgm:prSet presAssocID="{D6F63B70-5779-429C-B4E5-65D038F88124}" presName="Accent4" presStyleCnt="0"/>
      <dgm:spPr/>
    </dgm:pt>
    <dgm:pt modelId="{951719EC-EF6E-408F-B9E8-803F25E99A2D}" type="pres">
      <dgm:prSet presAssocID="{D6F63B70-5779-429C-B4E5-65D038F88124}" presName="Accent" presStyleLbl="node1" presStyleIdx="0" presStyleCnt="4"/>
      <dgm:spPr/>
    </dgm:pt>
    <dgm:pt modelId="{69702E5D-B27C-4CFE-9700-4A041191E669}" type="pres">
      <dgm:prSet presAssocID="{D6F63B70-5779-429C-B4E5-65D038F88124}" presName="ParentBackground4" presStyleCnt="0"/>
      <dgm:spPr/>
    </dgm:pt>
    <dgm:pt modelId="{E783AACA-A04B-4657-A46C-D997F720AAF2}" type="pres">
      <dgm:prSet presAssocID="{D6F63B70-5779-429C-B4E5-65D038F88124}" presName="ParentBackground" presStyleLbl="fgAcc1" presStyleIdx="0" presStyleCnt="4"/>
      <dgm:spPr/>
    </dgm:pt>
    <dgm:pt modelId="{AF17E915-EE1B-4CF3-96F8-BB5FE5FAD45D}" type="pres">
      <dgm:prSet presAssocID="{D6F63B70-5779-429C-B4E5-65D038F88124}" presName="Parent4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67CFA2F0-68EC-4718-8CFA-2C1C590B6599}" type="pres">
      <dgm:prSet presAssocID="{96D6E880-9A10-4BFA-81CD-B3113D6ACEA9}" presName="Accent3" presStyleCnt="0"/>
      <dgm:spPr/>
    </dgm:pt>
    <dgm:pt modelId="{CC0CA9BB-D49A-4830-923D-B17B2C4C6FD3}" type="pres">
      <dgm:prSet presAssocID="{96D6E880-9A10-4BFA-81CD-B3113D6ACEA9}" presName="Accent" presStyleLbl="node1" presStyleIdx="1" presStyleCnt="4"/>
      <dgm:spPr/>
    </dgm:pt>
    <dgm:pt modelId="{AD94CBF6-93B2-415D-94D4-D5F32D8B3D91}" type="pres">
      <dgm:prSet presAssocID="{96D6E880-9A10-4BFA-81CD-B3113D6ACEA9}" presName="ParentBackground3" presStyleCnt="0"/>
      <dgm:spPr/>
    </dgm:pt>
    <dgm:pt modelId="{9480A1CA-48AC-404E-A518-1E3D497A4755}" type="pres">
      <dgm:prSet presAssocID="{96D6E880-9A10-4BFA-81CD-B3113D6ACEA9}" presName="ParentBackground" presStyleLbl="fgAcc1" presStyleIdx="1" presStyleCnt="4"/>
      <dgm:spPr/>
    </dgm:pt>
    <dgm:pt modelId="{EF190D03-BF26-4126-B707-8C2F7BDD89BB}" type="pres">
      <dgm:prSet presAssocID="{96D6E880-9A10-4BFA-81CD-B3113D6ACEA9}" presName="Parent3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7904FE26-2CA0-4EE4-8380-9A3C0122F793}" type="pres">
      <dgm:prSet presAssocID="{98A2F62D-1F6E-4D28-B413-EA50F84BD90F}" presName="Accent2" presStyleCnt="0"/>
      <dgm:spPr/>
    </dgm:pt>
    <dgm:pt modelId="{E043DFE7-0F33-4B25-8612-5ADAF5C33FD5}" type="pres">
      <dgm:prSet presAssocID="{98A2F62D-1F6E-4D28-B413-EA50F84BD90F}" presName="Accent" presStyleLbl="node1" presStyleIdx="2" presStyleCnt="4"/>
      <dgm:spPr/>
    </dgm:pt>
    <dgm:pt modelId="{4FEA2274-B5F1-4DF4-9732-C71A7B76985D}" type="pres">
      <dgm:prSet presAssocID="{98A2F62D-1F6E-4D28-B413-EA50F84BD90F}" presName="ParentBackground2" presStyleCnt="0"/>
      <dgm:spPr/>
    </dgm:pt>
    <dgm:pt modelId="{BE5CC63B-8A29-4A07-82D1-A83761DCBBA2}" type="pres">
      <dgm:prSet presAssocID="{98A2F62D-1F6E-4D28-B413-EA50F84BD90F}" presName="ParentBackground" presStyleLbl="fgAcc1" presStyleIdx="2" presStyleCnt="4"/>
      <dgm:spPr/>
    </dgm:pt>
    <dgm:pt modelId="{79BAADBE-BC36-4D6B-92F1-7894555D6D32}" type="pres">
      <dgm:prSet presAssocID="{98A2F62D-1F6E-4D28-B413-EA50F84BD90F}" presName="Parent2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BE5B14E1-CCA6-4DAD-BF8E-FD27486A31CF}" type="pres">
      <dgm:prSet presAssocID="{B9DA4542-028A-4B37-A130-773390C016FB}" presName="Accent1" presStyleCnt="0"/>
      <dgm:spPr/>
    </dgm:pt>
    <dgm:pt modelId="{67CF4928-481F-485B-9103-AB8C7A43E1CB}" type="pres">
      <dgm:prSet presAssocID="{B9DA4542-028A-4B37-A130-773390C016FB}" presName="Accent" presStyleLbl="node1" presStyleIdx="3" presStyleCnt="4"/>
      <dgm:spPr/>
    </dgm:pt>
    <dgm:pt modelId="{8F035140-5C2D-4620-AA18-95CA37D85ED9}" type="pres">
      <dgm:prSet presAssocID="{B9DA4542-028A-4B37-A130-773390C016FB}" presName="ParentBackground1" presStyleCnt="0"/>
      <dgm:spPr/>
    </dgm:pt>
    <dgm:pt modelId="{E7FA0E65-9E7D-481C-A380-62CE8DEBD936}" type="pres">
      <dgm:prSet presAssocID="{B9DA4542-028A-4B37-A130-773390C016FB}" presName="ParentBackground" presStyleLbl="fgAcc1" presStyleIdx="3" presStyleCnt="4"/>
      <dgm:spPr/>
    </dgm:pt>
    <dgm:pt modelId="{819F1ACB-B477-4C68-A103-F44B769E968B}" type="pres">
      <dgm:prSet presAssocID="{B9DA4542-028A-4B37-A130-773390C016FB}" presName="Parent1" presStyleLbl="revTx" presStyleIdx="0" presStyleCnt="0">
        <dgm:presLayoutVars>
          <dgm:chMax val="1"/>
          <dgm:chPref val="1"/>
          <dgm:bulletEnabled val="1"/>
        </dgm:presLayoutVars>
      </dgm:prSet>
      <dgm:spPr/>
    </dgm:pt>
  </dgm:ptLst>
  <dgm:cxnLst>
    <dgm:cxn modelId="{D4ABC70A-4957-4824-87D4-EC5FBFE244A0}" type="presOf" srcId="{D6F63B70-5779-429C-B4E5-65D038F88124}" destId="{E783AACA-A04B-4657-A46C-D997F720AAF2}" srcOrd="0" destOrd="0" presId="urn:microsoft.com/office/officeart/2011/layout/CircleProcess"/>
    <dgm:cxn modelId="{B8A82425-B72F-4A3C-B594-0CCB1F4C1275}" type="presOf" srcId="{98A2F62D-1F6E-4D28-B413-EA50F84BD90F}" destId="{79BAADBE-BC36-4D6B-92F1-7894555D6D32}" srcOrd="1" destOrd="0" presId="urn:microsoft.com/office/officeart/2011/layout/CircleProcess"/>
    <dgm:cxn modelId="{B9927D2D-A79F-4867-A372-35EC1D0507B1}" type="presOf" srcId="{96D6E880-9A10-4BFA-81CD-B3113D6ACEA9}" destId="{9480A1CA-48AC-404E-A518-1E3D497A4755}" srcOrd="0" destOrd="0" presId="urn:microsoft.com/office/officeart/2011/layout/CircleProcess"/>
    <dgm:cxn modelId="{7F4B9462-9F2B-40EF-B8BF-6D527A57CA23}" type="presOf" srcId="{676CD215-359D-4D76-B5E6-647CDFAD3A39}" destId="{D07C03FD-65C9-4CFC-948E-228D58AFC549}" srcOrd="0" destOrd="0" presId="urn:microsoft.com/office/officeart/2011/layout/CircleProcess"/>
    <dgm:cxn modelId="{C9426D50-6262-44D0-851A-F9146DF338FE}" srcId="{676CD215-359D-4D76-B5E6-647CDFAD3A39}" destId="{B9DA4542-028A-4B37-A130-773390C016FB}" srcOrd="0" destOrd="0" parTransId="{C5A0938C-0A4B-4F8E-BA61-B91012C2F1CF}" sibTransId="{177D0D55-1FDD-41EE-B431-2732F7873786}"/>
    <dgm:cxn modelId="{C7A80A76-D3A3-421B-A157-DC3E93A40C6D}" srcId="{676CD215-359D-4D76-B5E6-647CDFAD3A39}" destId="{98A2F62D-1F6E-4D28-B413-EA50F84BD90F}" srcOrd="1" destOrd="0" parTransId="{15E9E4EB-B203-4B5E-B964-6CB24DB9F82F}" sibTransId="{8A0FBBF9-A2A6-400B-BB7C-13152B4F6669}"/>
    <dgm:cxn modelId="{A1B05757-18F2-41C4-BBC6-AE8C38C5C4B2}" type="presOf" srcId="{D6F63B70-5779-429C-B4E5-65D038F88124}" destId="{AF17E915-EE1B-4CF3-96F8-BB5FE5FAD45D}" srcOrd="1" destOrd="0" presId="urn:microsoft.com/office/officeart/2011/layout/CircleProcess"/>
    <dgm:cxn modelId="{E509DD79-FB39-41EB-8C1E-47E4B41C90C1}" type="presOf" srcId="{B9DA4542-028A-4B37-A130-773390C016FB}" destId="{819F1ACB-B477-4C68-A103-F44B769E968B}" srcOrd="1" destOrd="0" presId="urn:microsoft.com/office/officeart/2011/layout/CircleProcess"/>
    <dgm:cxn modelId="{1A866F9F-005A-4BD9-B13B-6ACAA149DC8B}" type="presOf" srcId="{96D6E880-9A10-4BFA-81CD-B3113D6ACEA9}" destId="{EF190D03-BF26-4126-B707-8C2F7BDD89BB}" srcOrd="1" destOrd="0" presId="urn:microsoft.com/office/officeart/2011/layout/CircleProcess"/>
    <dgm:cxn modelId="{F26975A2-7657-4D60-B2FA-9177C514C7B0}" srcId="{676CD215-359D-4D76-B5E6-647CDFAD3A39}" destId="{96D6E880-9A10-4BFA-81CD-B3113D6ACEA9}" srcOrd="2" destOrd="0" parTransId="{AAF6B54A-AB90-40F9-9AA7-662EAC791B59}" sibTransId="{46056D2B-38D0-4910-BE48-4ADA50D5426C}"/>
    <dgm:cxn modelId="{76ACFAD5-7ED9-4012-9B4C-919F309173CA}" type="presOf" srcId="{98A2F62D-1F6E-4D28-B413-EA50F84BD90F}" destId="{BE5CC63B-8A29-4A07-82D1-A83761DCBBA2}" srcOrd="0" destOrd="0" presId="urn:microsoft.com/office/officeart/2011/layout/CircleProcess"/>
    <dgm:cxn modelId="{2524D3E5-5AF4-4207-A5A3-570CD92CA777}" type="presOf" srcId="{B9DA4542-028A-4B37-A130-773390C016FB}" destId="{E7FA0E65-9E7D-481C-A380-62CE8DEBD936}" srcOrd="0" destOrd="0" presId="urn:microsoft.com/office/officeart/2011/layout/CircleProcess"/>
    <dgm:cxn modelId="{464C84E9-C798-4F8B-9482-C986932BFF88}" srcId="{676CD215-359D-4D76-B5E6-647CDFAD3A39}" destId="{D6F63B70-5779-429C-B4E5-65D038F88124}" srcOrd="3" destOrd="0" parTransId="{18FEA679-BD98-40C7-83E4-5E792434032E}" sibTransId="{D2DA6F5D-B74F-4200-984F-65DD6AA943E1}"/>
    <dgm:cxn modelId="{21886C25-F528-472C-8E84-00B3D9D2F5DA}" type="presParOf" srcId="{D07C03FD-65C9-4CFC-948E-228D58AFC549}" destId="{EDD4BD4B-FBA6-4A9F-A19B-F9C98355A4D3}" srcOrd="0" destOrd="0" presId="urn:microsoft.com/office/officeart/2011/layout/CircleProcess"/>
    <dgm:cxn modelId="{93183F9D-BDAE-44B1-B77E-D185184445FC}" type="presParOf" srcId="{EDD4BD4B-FBA6-4A9F-A19B-F9C98355A4D3}" destId="{951719EC-EF6E-408F-B9E8-803F25E99A2D}" srcOrd="0" destOrd="0" presId="urn:microsoft.com/office/officeart/2011/layout/CircleProcess"/>
    <dgm:cxn modelId="{EDB2F4BB-18C2-497A-9CC9-554AC0512728}" type="presParOf" srcId="{D07C03FD-65C9-4CFC-948E-228D58AFC549}" destId="{69702E5D-B27C-4CFE-9700-4A041191E669}" srcOrd="1" destOrd="0" presId="urn:microsoft.com/office/officeart/2011/layout/CircleProcess"/>
    <dgm:cxn modelId="{9718FB25-D8A3-47B8-B4BE-C01364074C8A}" type="presParOf" srcId="{69702E5D-B27C-4CFE-9700-4A041191E669}" destId="{E783AACA-A04B-4657-A46C-D997F720AAF2}" srcOrd="0" destOrd="0" presId="urn:microsoft.com/office/officeart/2011/layout/CircleProcess"/>
    <dgm:cxn modelId="{2432D65F-654C-42ED-AA62-3FF44A859ABD}" type="presParOf" srcId="{D07C03FD-65C9-4CFC-948E-228D58AFC549}" destId="{AF17E915-EE1B-4CF3-96F8-BB5FE5FAD45D}" srcOrd="2" destOrd="0" presId="urn:microsoft.com/office/officeart/2011/layout/CircleProcess"/>
    <dgm:cxn modelId="{DB94A136-5678-4C75-80AC-5B3AECF63E5E}" type="presParOf" srcId="{D07C03FD-65C9-4CFC-948E-228D58AFC549}" destId="{67CFA2F0-68EC-4718-8CFA-2C1C590B6599}" srcOrd="3" destOrd="0" presId="urn:microsoft.com/office/officeart/2011/layout/CircleProcess"/>
    <dgm:cxn modelId="{2E19BA10-18D0-45EF-A922-D32DD91D45F7}" type="presParOf" srcId="{67CFA2F0-68EC-4718-8CFA-2C1C590B6599}" destId="{CC0CA9BB-D49A-4830-923D-B17B2C4C6FD3}" srcOrd="0" destOrd="0" presId="urn:microsoft.com/office/officeart/2011/layout/CircleProcess"/>
    <dgm:cxn modelId="{AB12CABA-1EA4-4FF8-8578-60397A9DEB3F}" type="presParOf" srcId="{D07C03FD-65C9-4CFC-948E-228D58AFC549}" destId="{AD94CBF6-93B2-415D-94D4-D5F32D8B3D91}" srcOrd="4" destOrd="0" presId="urn:microsoft.com/office/officeart/2011/layout/CircleProcess"/>
    <dgm:cxn modelId="{AD71234B-68FE-4876-A2CD-DE9C2431813A}" type="presParOf" srcId="{AD94CBF6-93B2-415D-94D4-D5F32D8B3D91}" destId="{9480A1CA-48AC-404E-A518-1E3D497A4755}" srcOrd="0" destOrd="0" presId="urn:microsoft.com/office/officeart/2011/layout/CircleProcess"/>
    <dgm:cxn modelId="{20239FA6-2BBC-4911-AD16-617CD0826EC4}" type="presParOf" srcId="{D07C03FD-65C9-4CFC-948E-228D58AFC549}" destId="{EF190D03-BF26-4126-B707-8C2F7BDD89BB}" srcOrd="5" destOrd="0" presId="urn:microsoft.com/office/officeart/2011/layout/CircleProcess"/>
    <dgm:cxn modelId="{0C60C5BD-C45B-4D9A-9D3D-58A4C7EFDD88}" type="presParOf" srcId="{D07C03FD-65C9-4CFC-948E-228D58AFC549}" destId="{7904FE26-2CA0-4EE4-8380-9A3C0122F793}" srcOrd="6" destOrd="0" presId="urn:microsoft.com/office/officeart/2011/layout/CircleProcess"/>
    <dgm:cxn modelId="{1B35C88F-94B6-4D17-A89E-9FA22DF9BE2F}" type="presParOf" srcId="{7904FE26-2CA0-4EE4-8380-9A3C0122F793}" destId="{E043DFE7-0F33-4B25-8612-5ADAF5C33FD5}" srcOrd="0" destOrd="0" presId="urn:microsoft.com/office/officeart/2011/layout/CircleProcess"/>
    <dgm:cxn modelId="{37D982E7-E6EB-4618-8DAA-5AEFB32FC920}" type="presParOf" srcId="{D07C03FD-65C9-4CFC-948E-228D58AFC549}" destId="{4FEA2274-B5F1-4DF4-9732-C71A7B76985D}" srcOrd="7" destOrd="0" presId="urn:microsoft.com/office/officeart/2011/layout/CircleProcess"/>
    <dgm:cxn modelId="{F93B5570-693C-49EC-A0D0-B6A7B80E72AF}" type="presParOf" srcId="{4FEA2274-B5F1-4DF4-9732-C71A7B76985D}" destId="{BE5CC63B-8A29-4A07-82D1-A83761DCBBA2}" srcOrd="0" destOrd="0" presId="urn:microsoft.com/office/officeart/2011/layout/CircleProcess"/>
    <dgm:cxn modelId="{E930C892-7BBF-4D8A-B076-3D312841F899}" type="presParOf" srcId="{D07C03FD-65C9-4CFC-948E-228D58AFC549}" destId="{79BAADBE-BC36-4D6B-92F1-7894555D6D32}" srcOrd="8" destOrd="0" presId="urn:microsoft.com/office/officeart/2011/layout/CircleProcess"/>
    <dgm:cxn modelId="{2048C75C-CFFE-4153-81E0-D98B8FC36953}" type="presParOf" srcId="{D07C03FD-65C9-4CFC-948E-228D58AFC549}" destId="{BE5B14E1-CCA6-4DAD-BF8E-FD27486A31CF}" srcOrd="9" destOrd="0" presId="urn:microsoft.com/office/officeart/2011/layout/CircleProcess"/>
    <dgm:cxn modelId="{F3103731-F0AB-4E6A-928F-8BBDD0C3BB69}" type="presParOf" srcId="{BE5B14E1-CCA6-4DAD-BF8E-FD27486A31CF}" destId="{67CF4928-481F-485B-9103-AB8C7A43E1CB}" srcOrd="0" destOrd="0" presId="urn:microsoft.com/office/officeart/2011/layout/CircleProcess"/>
    <dgm:cxn modelId="{102A0001-1F4C-417D-99E1-E596B611680F}" type="presParOf" srcId="{D07C03FD-65C9-4CFC-948E-228D58AFC549}" destId="{8F035140-5C2D-4620-AA18-95CA37D85ED9}" srcOrd="10" destOrd="0" presId="urn:microsoft.com/office/officeart/2011/layout/CircleProcess"/>
    <dgm:cxn modelId="{0899DCD4-5BF7-475C-8178-B4BC64620C01}" type="presParOf" srcId="{8F035140-5C2D-4620-AA18-95CA37D85ED9}" destId="{E7FA0E65-9E7D-481C-A380-62CE8DEBD936}" srcOrd="0" destOrd="0" presId="urn:microsoft.com/office/officeart/2011/layout/CircleProcess"/>
    <dgm:cxn modelId="{5BAB6A6E-9BFB-434F-907C-3097D4151BB8}" type="presParOf" srcId="{D07C03FD-65C9-4CFC-948E-228D58AFC549}" destId="{819F1ACB-B477-4C68-A103-F44B769E968B}" srcOrd="11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F500302-B043-4405-894D-26A92CA4488A}" type="doc">
      <dgm:prSet loTypeId="urn:microsoft.com/office/officeart/2005/8/layout/process1" loCatId="process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343ADC7-28C4-4587-99D3-95AC93272E0B}">
      <dgm:prSet/>
      <dgm:spPr/>
      <dgm:t>
        <a:bodyPr/>
        <a:lstStyle/>
        <a:p>
          <a:pPr>
            <a:defRPr cap="all"/>
          </a:pPr>
          <a:r>
            <a:rPr lang="en-US" dirty="0"/>
            <a:t>Critics reviews do not always go hand to hand with users' sentiment </a:t>
          </a:r>
        </a:p>
      </dgm:t>
    </dgm:pt>
    <dgm:pt modelId="{53BC41DC-DAB8-4BA6-AB34-44747B3D0AC1}" type="parTrans" cxnId="{DACB26D3-43C4-468D-A174-CBD0037026D0}">
      <dgm:prSet/>
      <dgm:spPr/>
      <dgm:t>
        <a:bodyPr/>
        <a:lstStyle/>
        <a:p>
          <a:endParaRPr lang="en-US"/>
        </a:p>
      </dgm:t>
    </dgm:pt>
    <dgm:pt modelId="{8DFDC1F5-D582-4CC7-BCED-1A751636BA65}" type="sibTrans" cxnId="{DACB26D3-43C4-468D-A174-CBD0037026D0}">
      <dgm:prSet phldrT="01"/>
      <dgm:spPr/>
      <dgm:t>
        <a:bodyPr/>
        <a:lstStyle/>
        <a:p>
          <a:r>
            <a:rPr lang="en-US"/>
            <a:t>01</a:t>
          </a:r>
        </a:p>
      </dgm:t>
    </dgm:pt>
    <dgm:pt modelId="{019DFA0B-E481-4F44-B703-0D5E368A060A}">
      <dgm:prSet/>
      <dgm:spPr/>
      <dgm:t>
        <a:bodyPr/>
        <a:lstStyle/>
        <a:p>
          <a:pPr>
            <a:defRPr cap="all"/>
          </a:pPr>
          <a:r>
            <a:rPr lang="en-US" dirty="0"/>
            <a:t>With every success, user expectation increases</a:t>
          </a:r>
        </a:p>
      </dgm:t>
    </dgm:pt>
    <dgm:pt modelId="{5A62D33E-0AB3-4714-A49F-A2DE67A6FFE2}" type="parTrans" cxnId="{53770941-BE9E-40EF-B2BB-D1ED1E59D669}">
      <dgm:prSet/>
      <dgm:spPr/>
      <dgm:t>
        <a:bodyPr/>
        <a:lstStyle/>
        <a:p>
          <a:endParaRPr lang="en-US"/>
        </a:p>
      </dgm:t>
    </dgm:pt>
    <dgm:pt modelId="{B8718307-6272-4843-8040-6D647CC41352}" type="sibTrans" cxnId="{53770941-BE9E-40EF-B2BB-D1ED1E59D669}">
      <dgm:prSet phldrT="02"/>
      <dgm:spPr/>
      <dgm:t>
        <a:bodyPr/>
        <a:lstStyle/>
        <a:p>
          <a:r>
            <a:rPr lang="en-US"/>
            <a:t>02</a:t>
          </a:r>
        </a:p>
      </dgm:t>
    </dgm:pt>
    <dgm:pt modelId="{70CBAFB6-265D-4D00-95A5-169A06592AC2}">
      <dgm:prSet/>
      <dgm:spPr/>
      <dgm:t>
        <a:bodyPr/>
        <a:lstStyle/>
        <a:p>
          <a:pPr>
            <a:defRPr cap="all"/>
          </a:pPr>
          <a:r>
            <a:rPr lang="en-US" dirty="0"/>
            <a:t>It is worth investigating deeper to see if those conclusion apply to other type of reviews, like movies and products … </a:t>
          </a:r>
        </a:p>
      </dgm:t>
    </dgm:pt>
    <dgm:pt modelId="{FBABEB76-5EB5-492F-ACAD-9975874E2310}" type="parTrans" cxnId="{745E7070-4D51-4937-B23A-5CC6F10BBC00}">
      <dgm:prSet/>
      <dgm:spPr/>
      <dgm:t>
        <a:bodyPr/>
        <a:lstStyle/>
        <a:p>
          <a:endParaRPr lang="en-US"/>
        </a:p>
      </dgm:t>
    </dgm:pt>
    <dgm:pt modelId="{DDF65ACF-3492-40EF-8999-1240DF5E9C55}" type="sibTrans" cxnId="{745E7070-4D51-4937-B23A-5CC6F10BBC00}">
      <dgm:prSet phldrT="03"/>
      <dgm:spPr/>
    </dgm:pt>
    <dgm:pt modelId="{2E8C6E12-FA8A-4C88-9045-296A81176DE1}" type="pres">
      <dgm:prSet presAssocID="{1F500302-B043-4405-894D-26A92CA4488A}" presName="Name0" presStyleCnt="0">
        <dgm:presLayoutVars>
          <dgm:dir/>
          <dgm:resizeHandles val="exact"/>
        </dgm:presLayoutVars>
      </dgm:prSet>
      <dgm:spPr/>
    </dgm:pt>
    <dgm:pt modelId="{12F705F6-D1E6-4C98-84AE-8019DE80B625}" type="pres">
      <dgm:prSet presAssocID="{2343ADC7-28C4-4587-99D3-95AC93272E0B}" presName="node" presStyleLbl="node1" presStyleIdx="0" presStyleCnt="3">
        <dgm:presLayoutVars>
          <dgm:bulletEnabled val="1"/>
        </dgm:presLayoutVars>
      </dgm:prSet>
      <dgm:spPr/>
    </dgm:pt>
    <dgm:pt modelId="{064E872C-7D1F-492A-B33B-397B93BBFCDD}" type="pres">
      <dgm:prSet presAssocID="{8DFDC1F5-D582-4CC7-BCED-1A751636BA65}" presName="sibTrans" presStyleLbl="sibTrans2D1" presStyleIdx="0" presStyleCnt="2"/>
      <dgm:spPr/>
    </dgm:pt>
    <dgm:pt modelId="{5D320DCE-AF80-42D9-8B7C-D66175D18045}" type="pres">
      <dgm:prSet presAssocID="{8DFDC1F5-D582-4CC7-BCED-1A751636BA65}" presName="connectorText" presStyleLbl="sibTrans2D1" presStyleIdx="0" presStyleCnt="2"/>
      <dgm:spPr/>
    </dgm:pt>
    <dgm:pt modelId="{2C1C5306-17C6-4A49-8CC4-AB8BEBE440F4}" type="pres">
      <dgm:prSet presAssocID="{019DFA0B-E481-4F44-B703-0D5E368A060A}" presName="node" presStyleLbl="node1" presStyleIdx="1" presStyleCnt="3">
        <dgm:presLayoutVars>
          <dgm:bulletEnabled val="1"/>
        </dgm:presLayoutVars>
      </dgm:prSet>
      <dgm:spPr/>
    </dgm:pt>
    <dgm:pt modelId="{8AC58FF3-ED66-4287-8579-070B8F732944}" type="pres">
      <dgm:prSet presAssocID="{B8718307-6272-4843-8040-6D647CC41352}" presName="sibTrans" presStyleLbl="sibTrans2D1" presStyleIdx="1" presStyleCnt="2"/>
      <dgm:spPr/>
    </dgm:pt>
    <dgm:pt modelId="{A6FEF0B2-E898-431B-9524-BB14B2AF6B8D}" type="pres">
      <dgm:prSet presAssocID="{B8718307-6272-4843-8040-6D647CC41352}" presName="connectorText" presStyleLbl="sibTrans2D1" presStyleIdx="1" presStyleCnt="2"/>
      <dgm:spPr/>
    </dgm:pt>
    <dgm:pt modelId="{2741B972-7447-4F49-A1FF-3B2F1FF76743}" type="pres">
      <dgm:prSet presAssocID="{70CBAFB6-265D-4D00-95A5-169A06592AC2}" presName="node" presStyleLbl="node1" presStyleIdx="2" presStyleCnt="3">
        <dgm:presLayoutVars>
          <dgm:bulletEnabled val="1"/>
        </dgm:presLayoutVars>
      </dgm:prSet>
      <dgm:spPr/>
    </dgm:pt>
  </dgm:ptLst>
  <dgm:cxnLst>
    <dgm:cxn modelId="{FC688B0E-5323-4267-8871-BE1A6F1ECC55}" type="presOf" srcId="{019DFA0B-E481-4F44-B703-0D5E368A060A}" destId="{2C1C5306-17C6-4A49-8CC4-AB8BEBE440F4}" srcOrd="0" destOrd="0" presId="urn:microsoft.com/office/officeart/2005/8/layout/process1"/>
    <dgm:cxn modelId="{345A8C1B-20D8-4EB5-B085-3F2EB839256D}" type="presOf" srcId="{8DFDC1F5-D582-4CC7-BCED-1A751636BA65}" destId="{5D320DCE-AF80-42D9-8B7C-D66175D18045}" srcOrd="1" destOrd="0" presId="urn:microsoft.com/office/officeart/2005/8/layout/process1"/>
    <dgm:cxn modelId="{A03D9422-1F97-4311-8A76-5A4590E983E3}" type="presOf" srcId="{B8718307-6272-4843-8040-6D647CC41352}" destId="{8AC58FF3-ED66-4287-8579-070B8F732944}" srcOrd="0" destOrd="0" presId="urn:microsoft.com/office/officeart/2005/8/layout/process1"/>
    <dgm:cxn modelId="{53770941-BE9E-40EF-B2BB-D1ED1E59D669}" srcId="{1F500302-B043-4405-894D-26A92CA4488A}" destId="{019DFA0B-E481-4F44-B703-0D5E368A060A}" srcOrd="1" destOrd="0" parTransId="{5A62D33E-0AB3-4714-A49F-A2DE67A6FFE2}" sibTransId="{B8718307-6272-4843-8040-6D647CC41352}"/>
    <dgm:cxn modelId="{918E6344-B57F-450A-B753-B605237F73C3}" type="presOf" srcId="{8DFDC1F5-D582-4CC7-BCED-1A751636BA65}" destId="{064E872C-7D1F-492A-B33B-397B93BBFCDD}" srcOrd="0" destOrd="0" presId="urn:microsoft.com/office/officeart/2005/8/layout/process1"/>
    <dgm:cxn modelId="{745E7070-4D51-4937-B23A-5CC6F10BBC00}" srcId="{1F500302-B043-4405-894D-26A92CA4488A}" destId="{70CBAFB6-265D-4D00-95A5-169A06592AC2}" srcOrd="2" destOrd="0" parTransId="{FBABEB76-5EB5-492F-ACAD-9975874E2310}" sibTransId="{DDF65ACF-3492-40EF-8999-1240DF5E9C55}"/>
    <dgm:cxn modelId="{6063A079-AEB9-4A6D-B437-C04B31E604F1}" type="presOf" srcId="{B8718307-6272-4843-8040-6D647CC41352}" destId="{A6FEF0B2-E898-431B-9524-BB14B2AF6B8D}" srcOrd="1" destOrd="0" presId="urn:microsoft.com/office/officeart/2005/8/layout/process1"/>
    <dgm:cxn modelId="{DAD470BE-DB65-4B5A-8860-38FB87C9E0E6}" type="presOf" srcId="{70CBAFB6-265D-4D00-95A5-169A06592AC2}" destId="{2741B972-7447-4F49-A1FF-3B2F1FF76743}" srcOrd="0" destOrd="0" presId="urn:microsoft.com/office/officeart/2005/8/layout/process1"/>
    <dgm:cxn modelId="{DACB26D3-43C4-468D-A174-CBD0037026D0}" srcId="{1F500302-B043-4405-894D-26A92CA4488A}" destId="{2343ADC7-28C4-4587-99D3-95AC93272E0B}" srcOrd="0" destOrd="0" parTransId="{53BC41DC-DAB8-4BA6-AB34-44747B3D0AC1}" sibTransId="{8DFDC1F5-D582-4CC7-BCED-1A751636BA65}"/>
    <dgm:cxn modelId="{0FD5DBE6-FF4E-49A2-9733-FC32E2B91396}" type="presOf" srcId="{1F500302-B043-4405-894D-26A92CA4488A}" destId="{2E8C6E12-FA8A-4C88-9045-296A81176DE1}" srcOrd="0" destOrd="0" presId="urn:microsoft.com/office/officeart/2005/8/layout/process1"/>
    <dgm:cxn modelId="{D27423F7-014D-44B9-AB9D-F132CFF5DE97}" type="presOf" srcId="{2343ADC7-28C4-4587-99D3-95AC93272E0B}" destId="{12F705F6-D1E6-4C98-84AE-8019DE80B625}" srcOrd="0" destOrd="0" presId="urn:microsoft.com/office/officeart/2005/8/layout/process1"/>
    <dgm:cxn modelId="{2958F68E-9057-4C23-88D5-B41E6B014FB0}" type="presParOf" srcId="{2E8C6E12-FA8A-4C88-9045-296A81176DE1}" destId="{12F705F6-D1E6-4C98-84AE-8019DE80B625}" srcOrd="0" destOrd="0" presId="urn:microsoft.com/office/officeart/2005/8/layout/process1"/>
    <dgm:cxn modelId="{E6BAD984-231B-46E9-BC33-085E7FE7ACFA}" type="presParOf" srcId="{2E8C6E12-FA8A-4C88-9045-296A81176DE1}" destId="{064E872C-7D1F-492A-B33B-397B93BBFCDD}" srcOrd="1" destOrd="0" presId="urn:microsoft.com/office/officeart/2005/8/layout/process1"/>
    <dgm:cxn modelId="{9425BE5C-3E10-46F6-98D5-B9803DA1F362}" type="presParOf" srcId="{064E872C-7D1F-492A-B33B-397B93BBFCDD}" destId="{5D320DCE-AF80-42D9-8B7C-D66175D18045}" srcOrd="0" destOrd="0" presId="urn:microsoft.com/office/officeart/2005/8/layout/process1"/>
    <dgm:cxn modelId="{B4B223C8-DCC7-4B53-9A37-035C1AF39C83}" type="presParOf" srcId="{2E8C6E12-FA8A-4C88-9045-296A81176DE1}" destId="{2C1C5306-17C6-4A49-8CC4-AB8BEBE440F4}" srcOrd="2" destOrd="0" presId="urn:microsoft.com/office/officeart/2005/8/layout/process1"/>
    <dgm:cxn modelId="{02A45FC1-CED0-403E-9D38-ED22D69FE3A2}" type="presParOf" srcId="{2E8C6E12-FA8A-4C88-9045-296A81176DE1}" destId="{8AC58FF3-ED66-4287-8579-070B8F732944}" srcOrd="3" destOrd="0" presId="urn:microsoft.com/office/officeart/2005/8/layout/process1"/>
    <dgm:cxn modelId="{FA3CE24F-5C62-49FE-9C41-37399DB0B2A8}" type="presParOf" srcId="{8AC58FF3-ED66-4287-8579-070B8F732944}" destId="{A6FEF0B2-E898-431B-9524-BB14B2AF6B8D}" srcOrd="0" destOrd="0" presId="urn:microsoft.com/office/officeart/2005/8/layout/process1"/>
    <dgm:cxn modelId="{936E1685-00AB-41AD-BA31-6214F73A6661}" type="presParOf" srcId="{2E8C6E12-FA8A-4C88-9045-296A81176DE1}" destId="{2741B972-7447-4F49-A1FF-3B2F1FF76743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1719EC-EF6E-408F-B9E8-803F25E99A2D}">
      <dsp:nvSpPr>
        <dsp:cNvPr id="0" name=""/>
        <dsp:cNvSpPr/>
      </dsp:nvSpPr>
      <dsp:spPr>
        <a:xfrm>
          <a:off x="8030575" y="842662"/>
          <a:ext cx="2232491" cy="223260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83AACA-A04B-4657-A46C-D997F720AAF2}">
      <dsp:nvSpPr>
        <dsp:cNvPr id="0" name=""/>
        <dsp:cNvSpPr/>
      </dsp:nvSpPr>
      <dsp:spPr>
        <a:xfrm>
          <a:off x="8105246" y="917095"/>
          <a:ext cx="2084105" cy="2083738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Comparison plot </a:t>
          </a:r>
        </a:p>
      </dsp:txBody>
      <dsp:txXfrm>
        <a:off x="8402976" y="1214828"/>
        <a:ext cx="1488646" cy="1488273"/>
      </dsp:txXfrm>
    </dsp:sp>
    <dsp:sp modelId="{CC0CA9BB-D49A-4830-923D-B17B2C4C6FD3}">
      <dsp:nvSpPr>
        <dsp:cNvPr id="0" name=""/>
        <dsp:cNvSpPr/>
      </dsp:nvSpPr>
      <dsp:spPr>
        <a:xfrm rot="2700000">
          <a:off x="5713820" y="842505"/>
          <a:ext cx="2232527" cy="2232527"/>
        </a:xfrm>
        <a:prstGeom prst="teardrop">
          <a:avLst>
            <a:gd name="adj" fmla="val 100000"/>
          </a:avLst>
        </a:prstGeom>
        <a:solidFill>
          <a:schemeClr val="accent2">
            <a:hueOff val="-1912890"/>
            <a:satOff val="1692"/>
            <a:lumOff val="300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80A1CA-48AC-404E-A518-1E3D497A4755}">
      <dsp:nvSpPr>
        <dsp:cNvPr id="0" name=""/>
        <dsp:cNvSpPr/>
      </dsp:nvSpPr>
      <dsp:spPr>
        <a:xfrm>
          <a:off x="5798083" y="917095"/>
          <a:ext cx="2084105" cy="2083738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912890"/>
              <a:satOff val="1692"/>
              <a:lumOff val="300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Grouped by day  to </a:t>
          </a:r>
          <a:r>
            <a:rPr lang="en-US" sz="1900" b="1" kern="1200" dirty="0"/>
            <a:t>320 </a:t>
          </a:r>
          <a:r>
            <a:rPr lang="en-US" sz="1900" kern="1200" dirty="0"/>
            <a:t>observations</a:t>
          </a:r>
        </a:p>
      </dsp:txBody>
      <dsp:txXfrm>
        <a:off x="6095813" y="1214828"/>
        <a:ext cx="1488646" cy="1488273"/>
      </dsp:txXfrm>
    </dsp:sp>
    <dsp:sp modelId="{E043DFE7-0F33-4B25-8612-5ADAF5C33FD5}">
      <dsp:nvSpPr>
        <dsp:cNvPr id="0" name=""/>
        <dsp:cNvSpPr/>
      </dsp:nvSpPr>
      <dsp:spPr>
        <a:xfrm rot="2700000">
          <a:off x="3416231" y="842505"/>
          <a:ext cx="2232527" cy="2232527"/>
        </a:xfrm>
        <a:prstGeom prst="teardrop">
          <a:avLst>
            <a:gd name="adj" fmla="val 100000"/>
          </a:avLst>
        </a:prstGeom>
        <a:solidFill>
          <a:schemeClr val="accent2">
            <a:hueOff val="-3825781"/>
            <a:satOff val="3385"/>
            <a:lumOff val="601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5CC63B-8A29-4A07-82D1-A83761DCBBA2}">
      <dsp:nvSpPr>
        <dsp:cNvPr id="0" name=""/>
        <dsp:cNvSpPr/>
      </dsp:nvSpPr>
      <dsp:spPr>
        <a:xfrm>
          <a:off x="3490921" y="917095"/>
          <a:ext cx="2084105" cy="2083738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3825781"/>
              <a:satOff val="3385"/>
              <a:lumOff val="601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Sentiment analysis </a:t>
          </a:r>
        </a:p>
      </dsp:txBody>
      <dsp:txXfrm>
        <a:off x="3788650" y="1214828"/>
        <a:ext cx="1488646" cy="1488273"/>
      </dsp:txXfrm>
    </dsp:sp>
    <dsp:sp modelId="{67CF4928-481F-485B-9103-AB8C7A43E1CB}">
      <dsp:nvSpPr>
        <dsp:cNvPr id="0" name=""/>
        <dsp:cNvSpPr/>
      </dsp:nvSpPr>
      <dsp:spPr>
        <a:xfrm rot="2700000">
          <a:off x="1109068" y="842505"/>
          <a:ext cx="2232527" cy="2232527"/>
        </a:xfrm>
        <a:prstGeom prst="teardrop">
          <a:avLst>
            <a:gd name="adj" fmla="val 100000"/>
          </a:avLst>
        </a:prstGeom>
        <a:solidFill>
          <a:schemeClr val="accent2">
            <a:hueOff val="-5738671"/>
            <a:satOff val="5077"/>
            <a:lumOff val="902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FA0E65-9E7D-481C-A380-62CE8DEBD936}">
      <dsp:nvSpPr>
        <dsp:cNvPr id="0" name=""/>
        <dsp:cNvSpPr/>
      </dsp:nvSpPr>
      <dsp:spPr>
        <a:xfrm>
          <a:off x="1183758" y="917095"/>
          <a:ext cx="2084105" cy="2083738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5738671"/>
              <a:satOff val="5077"/>
              <a:lumOff val="902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10055 </a:t>
          </a: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05/24/2018 – 02/08/2023</a:t>
          </a:r>
        </a:p>
      </dsp:txBody>
      <dsp:txXfrm>
        <a:off x="1481487" y="1214828"/>
        <a:ext cx="1488646" cy="148827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F705F6-D1E6-4C98-84AE-8019DE80B625}">
      <dsp:nvSpPr>
        <dsp:cNvPr id="0" name=""/>
        <dsp:cNvSpPr/>
      </dsp:nvSpPr>
      <dsp:spPr>
        <a:xfrm>
          <a:off x="9662" y="1136115"/>
          <a:ext cx="2888024" cy="205771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 dirty="0"/>
            <a:t>Critics reviews do not always go hand to hand with users' sentiment </a:t>
          </a:r>
        </a:p>
      </dsp:txBody>
      <dsp:txXfrm>
        <a:off x="69930" y="1196383"/>
        <a:ext cx="2767488" cy="1937181"/>
      </dsp:txXfrm>
    </dsp:sp>
    <dsp:sp modelId="{064E872C-7D1F-492A-B33B-397B93BBFCDD}">
      <dsp:nvSpPr>
        <dsp:cNvPr id="0" name=""/>
        <dsp:cNvSpPr/>
      </dsp:nvSpPr>
      <dsp:spPr>
        <a:xfrm>
          <a:off x="3186489" y="1806859"/>
          <a:ext cx="612261" cy="716230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01</a:t>
          </a:r>
        </a:p>
      </dsp:txBody>
      <dsp:txXfrm>
        <a:off x="3186489" y="1950105"/>
        <a:ext cx="428583" cy="429738"/>
      </dsp:txXfrm>
    </dsp:sp>
    <dsp:sp modelId="{2C1C5306-17C6-4A49-8CC4-AB8BEBE440F4}">
      <dsp:nvSpPr>
        <dsp:cNvPr id="0" name=""/>
        <dsp:cNvSpPr/>
      </dsp:nvSpPr>
      <dsp:spPr>
        <a:xfrm>
          <a:off x="4052897" y="1136115"/>
          <a:ext cx="2888024" cy="205771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 dirty="0"/>
            <a:t>With every success, user expectation increases</a:t>
          </a:r>
        </a:p>
      </dsp:txBody>
      <dsp:txXfrm>
        <a:off x="4113165" y="1196383"/>
        <a:ext cx="2767488" cy="1937181"/>
      </dsp:txXfrm>
    </dsp:sp>
    <dsp:sp modelId="{8AC58FF3-ED66-4287-8579-070B8F732944}">
      <dsp:nvSpPr>
        <dsp:cNvPr id="0" name=""/>
        <dsp:cNvSpPr/>
      </dsp:nvSpPr>
      <dsp:spPr>
        <a:xfrm>
          <a:off x="7229724" y="1806859"/>
          <a:ext cx="612261" cy="71623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02</a:t>
          </a:r>
        </a:p>
      </dsp:txBody>
      <dsp:txXfrm>
        <a:off x="7229724" y="1950105"/>
        <a:ext cx="428583" cy="429738"/>
      </dsp:txXfrm>
    </dsp:sp>
    <dsp:sp modelId="{2741B972-7447-4F49-A1FF-3B2F1FF76743}">
      <dsp:nvSpPr>
        <dsp:cNvPr id="0" name=""/>
        <dsp:cNvSpPr/>
      </dsp:nvSpPr>
      <dsp:spPr>
        <a:xfrm>
          <a:off x="8096131" y="1136115"/>
          <a:ext cx="2888024" cy="205771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 dirty="0"/>
            <a:t>It is worth investigating deeper to see if those conclusion apply to other type of reviews, like movies and products … </a:t>
          </a:r>
        </a:p>
      </dsp:txBody>
      <dsp:txXfrm>
        <a:off x="8156399" y="1196383"/>
        <a:ext cx="2767488" cy="19371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22F66-727D-4150-ADA5-49CF3A0F68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122363"/>
            <a:ext cx="9829800" cy="2387600"/>
          </a:xfrm>
        </p:spPr>
        <p:txBody>
          <a:bodyPr anchor="b">
            <a:normAutofit/>
          </a:bodyPr>
          <a:lstStyle>
            <a:lvl1pPr algn="l"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D9A1FE-C39F-4D7C-B93D-F8C203A1D6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602038"/>
            <a:ext cx="9829800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08AAC-7D41-4304-8D59-EF34B23268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136525"/>
            <a:ext cx="2743200" cy="365125"/>
          </a:xfrm>
        </p:spPr>
        <p:txBody>
          <a:bodyPr/>
          <a:lstStyle>
            <a:lvl1pPr algn="l">
              <a:defRPr/>
            </a:lvl1pPr>
          </a:lstStyle>
          <a:p>
            <a:fld id="{9549D6DC-E1CB-4874-BF52-C3407230D20E}" type="datetime1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4D078-DE22-4F23-8B48-21FB1415C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4C1F5-608B-4335-9F2A-17F63D5FA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051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9F2C5-A3FC-44EF-BA15-CEC83C83D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5040D3-67DB-455C-AD79-49E185DB63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2B07A-258E-42DD-9A68-2C76F7D54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01D81-C4B9-4A87-89A7-22E29E6C9200}" type="datetime1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1E9BC-3BB8-40CD-9294-59A2E59E1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3979D-5589-4770-9D29-046F2B506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755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6693CD-CB65-4F37-A6DA-F300B93C14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731520"/>
            <a:ext cx="2628900" cy="537807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48D117-7AE6-4831-9867-5145F64A0C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731520"/>
            <a:ext cx="7734300" cy="537807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88CF8-397F-485E-8081-AFA4DADD4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07718-69F7-427E-95A3-C1246AF46913}" type="datetime1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E4773-4660-4F21-83CF-1A449395B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59537-EB47-40FA-893E-785D6FE00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936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7B4A7-C566-48F4-B4B8-3A5E7B6C5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B93F5-BC8B-452C-ACE2-C7E01D1B8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A49B3-A57D-46C5-8462-0C52509F8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13E51-B7F7-4C24-B8E3-5471755DC0E0}" type="datetime1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8C810-EAF4-4D86-84DD-2E574122D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7E738-8574-490B-974B-9AD3B2AAE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821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9764E-4B3D-4B6A-A210-B50E4F60E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30AEC2-B6E6-4C09-A16F-5E2A1C9A0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37CAB-B545-4E42-BB5A-F1DAA9335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1A59F-D956-4598-A3C1-AE72A5387751}" type="datetime1">
              <a:rPr lang="en-US" smtClean="0"/>
              <a:t>3/3/2023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D720B-7E58-43F4-9659-ADB2403A5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5F53F-2FA5-4B5C-A151-F07BBC002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8983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473D3-0F03-4BF4-831F-34E80BAC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09409-59F2-486F-A6D0-FAEE8FFF25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195847"/>
            <a:ext cx="5181600" cy="39811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087241-B390-47A6-8070-C3D4652F88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95847"/>
            <a:ext cx="5181600" cy="39811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80B360-2ACA-4B93-9439-591B6D3FB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BBD69-7BD3-4731-8064-242619E92CBE}" type="datetime1">
              <a:rPr lang="en-US" smtClean="0"/>
              <a:t>3/3/2023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4A73E2-CF78-404C-A86F-E70A284AE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A8F42A-11E1-42A0-8ECF-A5BBA3B8C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533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ECA31-EE14-41DD-9914-DA7138220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3152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22AB6-1657-4AE2-8607-2C77A25D7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149131"/>
            <a:ext cx="5157787" cy="693696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AA6DC0-D4D5-4164-A3FD-6BB5CBB2BB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10625"/>
            <a:ext cx="5157787" cy="310056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9B35F8-95F3-43D1-8917-5836BAA904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149131"/>
            <a:ext cx="5183188" cy="693696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B639E7-F4A3-4ADE-B290-0A4F9761B9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10625"/>
            <a:ext cx="5183188" cy="310056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6F296B-429F-4DFC-ABC3-0A078EA99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D77D9-239F-488B-9358-023C46BC7084}" type="datetime1">
              <a:rPr lang="en-US" smtClean="0"/>
              <a:t>3/3/2023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7103B9-D521-4910-AC15-F12F25CB9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73A6D9-123D-492C-B5CE-294EF2559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904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92A22-4B4D-4F58-9783-A0469DA4D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152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5EE610-5457-4E8C-B568-B8D560773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61C24-7140-4FDE-92F3-654C6E2D3C1C}" type="datetime1">
              <a:rPr lang="en-US" smtClean="0"/>
              <a:t>3/3/2023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BA57BB-288A-4A30-A4EC-FF0537BC2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14C89-B968-4A85-A035-E2997A5F8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539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7A339C-4093-4B40-8C90-52F005CA9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D6ACF-ECB9-4B5F-A429-08B8AC75E8EF}" type="datetime1">
              <a:rPr lang="en-US" smtClean="0"/>
              <a:t>3/3/2023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A33F04-8E0A-4165-930C-527D781A7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62F57B-BEB6-4973-A362-38F638E0D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445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FAC90-C2CA-44DD-8EF8-20BDD6724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31520"/>
            <a:ext cx="3932237" cy="2346326"/>
          </a:xfrm>
        </p:spPr>
        <p:txBody>
          <a:bodyPr anchor="b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915FB-D5F4-4CAD-AE70-3644E8180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731521"/>
            <a:ext cx="6172200" cy="512953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374DA3-3BAC-4045-825F-B3C27B897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429000"/>
            <a:ext cx="3932237" cy="24399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A0D65-0423-4E45-947A-E08C8569F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B429B-EE2A-486A-BDB9-0C848B4FAFDD}" type="datetime1">
              <a:rPr lang="en-US" smtClean="0"/>
              <a:t>3/3/2023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E6FBD0-E49F-4DE6-9264-CEDB9BAA0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16B246-A768-4B2D-96C6-9F4178526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172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CB0C8-915E-4BF2-976E-B8D7EDC59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31520"/>
            <a:ext cx="3932237" cy="2341564"/>
          </a:xfrm>
        </p:spPr>
        <p:txBody>
          <a:bodyPr anchor="b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0714E6-8E50-4B50-A2E0-F9D20155EB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7257"/>
            <a:ext cx="6172200" cy="517379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D67A6C-5CA5-4EF0-B1C4-ED85FF255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429000"/>
            <a:ext cx="3932237" cy="243998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C76474-31D4-4567-B4EC-B6AF24488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5FE4A-CB8D-40AB-BFFC-AAF37EA071CB}" type="datetime1">
              <a:rPr lang="en-US" smtClean="0"/>
              <a:t>3/3/2023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902DE0-33F5-4372-8EB5-F5746D344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C5C2EF-849D-4B2C-8ED6-D26553657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642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293296F-4C3A-4530-98F5-F83646ACE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89" y="0"/>
            <a:ext cx="12192000" cy="685799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914D2BD-3C47-433D-81FE-DC6C39595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72" y="-1"/>
            <a:ext cx="12192000" cy="6857996"/>
            <a:chOff x="572" y="-1"/>
            <a:chExt cx="12192000" cy="6857996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3DD55E4-EA4F-4874-8B5B-6E0EAF4BBFC4}"/>
                </a:ext>
              </a:extLst>
            </p:cNvPr>
            <p:cNvCxnSpPr>
              <a:cxnSpLocks/>
            </p:cNvCxnSpPr>
            <p:nvPr/>
          </p:nvCxnSpPr>
          <p:spPr>
            <a:xfrm>
              <a:off x="1667" y="6276706"/>
              <a:ext cx="12189811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2950BAF-7673-4138-AEA2-DE7D368CC357}"/>
                </a:ext>
              </a:extLst>
            </p:cNvPr>
            <p:cNvCxnSpPr>
              <a:cxnSpLocks/>
            </p:cNvCxnSpPr>
            <p:nvPr/>
          </p:nvCxnSpPr>
          <p:spPr>
            <a:xfrm>
              <a:off x="572" y="580876"/>
              <a:ext cx="12192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BE3E2B5-EA1C-415A-941A-843C7EA148E1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8134324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87FA3A6-E398-4576-B6B8-3328028D84B2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-2794261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Graphic 33">
              <a:extLst>
                <a:ext uri="{FF2B5EF4-FFF2-40B4-BE49-F238E27FC236}">
                  <a16:creationId xmlns:a16="http://schemas.microsoft.com/office/drawing/2014/main" id="{EFB597D7-65E0-476A-B9EB-3AA6ED33884C}"/>
                </a:ext>
              </a:extLst>
            </p:cNvPr>
            <p:cNvSpPr/>
            <p:nvPr/>
          </p:nvSpPr>
          <p:spPr>
            <a:xfrm>
              <a:off x="4277016" y="-1"/>
              <a:ext cx="3637968" cy="580875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Graphic 33">
              <a:extLst>
                <a:ext uri="{FF2B5EF4-FFF2-40B4-BE49-F238E27FC236}">
                  <a16:creationId xmlns:a16="http://schemas.microsoft.com/office/drawing/2014/main" id="{11AA060A-BE0E-4687-8F9E-0E2955D9796D}"/>
                </a:ext>
              </a:extLst>
            </p:cNvPr>
            <p:cNvSpPr/>
            <p:nvPr/>
          </p:nvSpPr>
          <p:spPr>
            <a:xfrm rot="10800000">
              <a:off x="4305089" y="6276705"/>
              <a:ext cx="3581824" cy="581290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78318D-FE3E-41D7-9A8C-2065A2C46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32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B06718-79E7-4159-A003-F86FE7B3D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189408"/>
            <a:ext cx="10515600" cy="38217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F99FF-FFE2-431D-A0C8-A46C21712A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1365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15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C0517C94-3B1E-4991-BED3-41F8B0158A00}" type="datetime1">
              <a:rPr lang="en-US" smtClean="0"/>
              <a:t>3/3/2023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3547E-668D-4191-847C-7424F75496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34506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15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B6E6E-8527-4F63-A0C7-84CD44A2B0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67" y="3246434"/>
            <a:ext cx="6285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cap="all" spc="15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273BAE12-D270-459D-897B-6833652BB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417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  <p:sldLayoutId id="2147483775" r:id="rId4"/>
    <p:sldLayoutId id="2147483776" r:id="rId5"/>
    <p:sldLayoutId id="2147483770" r:id="rId6"/>
    <p:sldLayoutId id="2147483766" r:id="rId7"/>
    <p:sldLayoutId id="2147483767" r:id="rId8"/>
    <p:sldLayoutId id="2147483768" r:id="rId9"/>
    <p:sldLayoutId id="2147483769" r:id="rId10"/>
    <p:sldLayoutId id="214748377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>
              <a:lumMod val="60000"/>
              <a:lumOff val="40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55D20674-CF0C-4687-81B6-A613F871AF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" name="Picture 3" descr="Purple light on gadgets">
            <a:extLst>
              <a:ext uri="{FF2B5EF4-FFF2-40B4-BE49-F238E27FC236}">
                <a16:creationId xmlns:a16="http://schemas.microsoft.com/office/drawing/2014/main" id="{501CD790-2DFF-E732-A835-309D91112B5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3125" b="1260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51" name="Rectangle 50">
            <a:extLst>
              <a:ext uri="{FF2B5EF4-FFF2-40B4-BE49-F238E27FC236}">
                <a16:creationId xmlns:a16="http://schemas.microsoft.com/office/drawing/2014/main" id="{6C819BFF-25C5-425C-8CD1-789F7A30D2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524" y="1840754"/>
            <a:ext cx="12188952" cy="5017246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BE7EDCE7-C7CC-4117-BFA5-28371F6CF0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8366" y="87"/>
            <a:ext cx="10933011" cy="6864710"/>
            <a:chOff x="628366" y="87"/>
            <a:chExt cx="10933011" cy="6864710"/>
          </a:xfrm>
        </p:grpSpPr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01BF9A84-4250-492A-B39F-69166C656F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-1282750" y="3429044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AE06F2BD-0E29-4E49-9EF2-299E140070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6688336" y="3429043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03D26ABB-37B3-41BB-BAF9-08BD93609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28366" y="3413532"/>
              <a:ext cx="2585819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Graphic 11">
              <a:extLst>
                <a:ext uri="{FF2B5EF4-FFF2-40B4-BE49-F238E27FC236}">
                  <a16:creationId xmlns:a16="http://schemas.microsoft.com/office/drawing/2014/main" id="{BD29C9E9-E384-4D18-B145-6F8278466C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2063" y="702002"/>
              <a:ext cx="5759819" cy="6155995"/>
            </a:xfrm>
            <a:custGeom>
              <a:avLst/>
              <a:gdLst>
                <a:gd name="connsiteX0" fmla="*/ 0 w 4320540"/>
                <a:gd name="connsiteY0" fmla="*/ 4617720 h 4617719"/>
                <a:gd name="connsiteX1" fmla="*/ 0 w 4320540"/>
                <a:gd name="connsiteY1" fmla="*/ 4268439 h 4617719"/>
                <a:gd name="connsiteX2" fmla="*/ 0 w 4320540"/>
                <a:gd name="connsiteY2" fmla="*/ 2052352 h 4617719"/>
                <a:gd name="connsiteX3" fmla="*/ 2160270 w 4320540"/>
                <a:gd name="connsiteY3" fmla="*/ 0 h 4617719"/>
                <a:gd name="connsiteX4" fmla="*/ 2160270 w 4320540"/>
                <a:gd name="connsiteY4" fmla="*/ 0 h 4617719"/>
                <a:gd name="connsiteX5" fmla="*/ 4320540 w 4320540"/>
                <a:gd name="connsiteY5" fmla="*/ 2052352 h 4617719"/>
                <a:gd name="connsiteX6" fmla="*/ 4320540 w 4320540"/>
                <a:gd name="connsiteY6" fmla="*/ 2782443 h 4617719"/>
                <a:gd name="connsiteX7" fmla="*/ 4320540 w 4320540"/>
                <a:gd name="connsiteY7" fmla="*/ 4617720 h 4617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320540" h="4617719">
                  <a:moveTo>
                    <a:pt x="0" y="4617720"/>
                  </a:moveTo>
                  <a:lnTo>
                    <a:pt x="0" y="4268439"/>
                  </a:lnTo>
                  <a:lnTo>
                    <a:pt x="0" y="2052352"/>
                  </a:lnTo>
                  <a:cubicBezTo>
                    <a:pt x="0" y="918877"/>
                    <a:pt x="967169" y="0"/>
                    <a:pt x="2160270" y="0"/>
                  </a:cubicBezTo>
                  <a:lnTo>
                    <a:pt x="2160270" y="0"/>
                  </a:lnTo>
                  <a:cubicBezTo>
                    <a:pt x="3353372" y="0"/>
                    <a:pt x="4320540" y="918877"/>
                    <a:pt x="4320540" y="2052352"/>
                  </a:cubicBezTo>
                  <a:lnTo>
                    <a:pt x="4320540" y="2782443"/>
                  </a:lnTo>
                  <a:lnTo>
                    <a:pt x="4320540" y="4617720"/>
                  </a:ln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E4A2578E-82C6-431F-9703-17041C17A4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74010" y="3413529"/>
              <a:ext cx="2587367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9FC1B538-DD88-410F-85D9-2DADF89010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8132421" y="3435841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AAFBD890-B8AC-4C60-92CC-2837A0B20C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-2796164" y="3435428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BA424EB-B85D-4FB9-F3B1-99126658E5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81617" y="3371855"/>
            <a:ext cx="5567743" cy="1476816"/>
          </a:xfrm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800">
                <a:solidFill>
                  <a:srgbClr val="FFFFFF"/>
                </a:solidFill>
              </a:rPr>
              <a:t>Do people mean what they say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3D5E7B-EB27-1340-519B-2964861503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81617" y="5121835"/>
            <a:ext cx="5567743" cy="1065939"/>
          </a:xfrm>
        </p:spPr>
        <p:txBody>
          <a:bodyPr anchor="t"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BTS ALBUM REVIEWS</a:t>
            </a:r>
          </a:p>
          <a:p>
            <a:pPr algn="ctr"/>
            <a:r>
              <a:rPr lang="en-US" dirty="0">
                <a:solidFill>
                  <a:srgbClr val="FFFFFF"/>
                </a:solidFill>
              </a:rPr>
              <a:t>Naïma Sawadogo</a:t>
            </a:r>
          </a:p>
        </p:txBody>
      </p:sp>
    </p:spTree>
    <p:extLst>
      <p:ext uri="{BB962C8B-B14F-4D97-AF65-F5344CB8AC3E}">
        <p14:creationId xmlns:p14="http://schemas.microsoft.com/office/powerpoint/2010/main" val="3893435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AE6FDE22-1F54-452D-A9BA-1BE9FDB534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"/>
            <a:ext cx="12192001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24727BA-2777-4823-88E1-1B4B619685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79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AB0E0E5-A956-4B80-A317-E670B96CB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7346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68142369-1172-4897-98AF-7E16842C4A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"/>
            <a:ext cx="12192000" cy="6857996"/>
            <a:chOff x="572" y="-1"/>
            <a:chExt cx="12192000" cy="6857996"/>
          </a:xfrm>
        </p:grpSpPr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6B4EC643-469D-49F7-B2C7-FA3DA6FFAC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7" y="6276706"/>
              <a:ext cx="12189811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33C04565-7FC8-416F-9C08-F430D337F8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72" y="580876"/>
              <a:ext cx="12192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92BD8DCF-6634-460D-AA2E-1357451FBA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8134324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EAC9175-245B-4886-A4F2-EEA53C13F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-2794261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Graphic 33">
              <a:extLst>
                <a:ext uri="{FF2B5EF4-FFF2-40B4-BE49-F238E27FC236}">
                  <a16:creationId xmlns:a16="http://schemas.microsoft.com/office/drawing/2014/main" id="{BC567658-11B8-4D35-89AE-B735346691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77016" y="-1"/>
              <a:ext cx="3637968" cy="580875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57" name="Graphic 33">
              <a:extLst>
                <a:ext uri="{FF2B5EF4-FFF2-40B4-BE49-F238E27FC236}">
                  <a16:creationId xmlns:a16="http://schemas.microsoft.com/office/drawing/2014/main" id="{B2AAA79A-1602-4193-8170-9C436D9CED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4305089" y="6276705"/>
              <a:ext cx="3581824" cy="581290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2AC584C-982D-F311-FFDF-6CB6C94F2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7689" y="2421172"/>
            <a:ext cx="8817102" cy="1015559"/>
          </a:xfrm>
        </p:spPr>
        <p:txBody>
          <a:bodyPr anchor="b">
            <a:noAutofit/>
          </a:bodyPr>
          <a:lstStyle/>
          <a:p>
            <a:pPr algn="ctr"/>
            <a:r>
              <a:rPr lang="en-US" sz="8800" dirty="0">
                <a:solidFill>
                  <a:srgbClr val="FFFFFF"/>
                </a:solidFill>
              </a:rPr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15512219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01BEEB7F-61EF-0B13-A10A-1DE711FF8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Subject Matter </a:t>
            </a:r>
          </a:p>
        </p:txBody>
      </p:sp>
      <p:pic>
        <p:nvPicPr>
          <p:cNvPr id="26" name="Content Placeholder 25" descr="A group of people sitting on a couch&#10;&#10;Description automatically generated with low confidence">
            <a:extLst>
              <a:ext uri="{FF2B5EF4-FFF2-40B4-BE49-F238E27FC236}">
                <a16:creationId xmlns:a16="http://schemas.microsoft.com/office/drawing/2014/main" id="{77EBB966-4CFD-AFAD-FEB7-C4AB64667CE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587" y="2195846"/>
            <a:ext cx="5498413" cy="4095903"/>
          </a:xfrm>
        </p:spPr>
      </p:pic>
      <p:pic>
        <p:nvPicPr>
          <p:cNvPr id="24" name="Content Placeholder 2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E0B8262A-80E3-1BAE-1046-FE37BC6DAAA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1" y="2195846"/>
            <a:ext cx="5318234" cy="4026277"/>
          </a:xfrm>
        </p:spPr>
      </p:pic>
    </p:spTree>
    <p:extLst>
      <p:ext uri="{BB962C8B-B14F-4D97-AF65-F5344CB8AC3E}">
        <p14:creationId xmlns:p14="http://schemas.microsoft.com/office/powerpoint/2010/main" val="1180934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04" name="Rectangle 1103">
            <a:extLst>
              <a:ext uri="{FF2B5EF4-FFF2-40B4-BE49-F238E27FC236}">
                <a16:creationId xmlns:a16="http://schemas.microsoft.com/office/drawing/2014/main" id="{AE6FDE22-1F54-452D-A9BA-1BE9FDB534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"/>
            <a:ext cx="12192001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6" name="Rectangle 1105">
            <a:extLst>
              <a:ext uri="{FF2B5EF4-FFF2-40B4-BE49-F238E27FC236}">
                <a16:creationId xmlns:a16="http://schemas.microsoft.com/office/drawing/2014/main" id="{E24727BA-2777-4823-88E1-1B4B619685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79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8" name="Rectangle 1107">
            <a:extLst>
              <a:ext uri="{FF2B5EF4-FFF2-40B4-BE49-F238E27FC236}">
                <a16:creationId xmlns:a16="http://schemas.microsoft.com/office/drawing/2014/main" id="{2AB0E0E5-A956-4B80-A317-E670B96CB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7346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82" name="Picture 1081" descr="One in a crowd">
            <a:extLst>
              <a:ext uri="{FF2B5EF4-FFF2-40B4-BE49-F238E27FC236}">
                <a16:creationId xmlns:a16="http://schemas.microsoft.com/office/drawing/2014/main" id="{1CE2747E-234F-874C-CE83-1DC919A5BBA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7649" b="17182"/>
          <a:stretch/>
        </p:blipFill>
        <p:spPr>
          <a:xfrm>
            <a:off x="52156" y="-2610"/>
            <a:ext cx="12191980" cy="6873463"/>
          </a:xfrm>
          <a:prstGeom prst="rect">
            <a:avLst/>
          </a:prstGeom>
          <a:ln w="12700">
            <a:noFill/>
          </a:ln>
        </p:spPr>
      </p:pic>
      <p:grpSp>
        <p:nvGrpSpPr>
          <p:cNvPr id="1110" name="Group 1109">
            <a:extLst>
              <a:ext uri="{FF2B5EF4-FFF2-40B4-BE49-F238E27FC236}">
                <a16:creationId xmlns:a16="http://schemas.microsoft.com/office/drawing/2014/main" id="{B42A1F82-CCEE-4C0C-A877-4479E6E69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8366" y="87"/>
            <a:ext cx="10933011" cy="6864710"/>
            <a:chOff x="628366" y="87"/>
            <a:chExt cx="10933011" cy="6864710"/>
          </a:xfrm>
        </p:grpSpPr>
        <p:cxnSp>
          <p:nvCxnSpPr>
            <p:cNvPr id="1111" name="Straight Connector 1110">
              <a:extLst>
                <a:ext uri="{FF2B5EF4-FFF2-40B4-BE49-F238E27FC236}">
                  <a16:creationId xmlns:a16="http://schemas.microsoft.com/office/drawing/2014/main" id="{DAF6120F-8C25-48EE-B58B-0B1A353014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-1282750" y="3429044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2" name="Straight Connector 1111">
              <a:extLst>
                <a:ext uri="{FF2B5EF4-FFF2-40B4-BE49-F238E27FC236}">
                  <a16:creationId xmlns:a16="http://schemas.microsoft.com/office/drawing/2014/main" id="{1F55B033-D8E3-4A82-AB0E-173CAD44CF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6688336" y="3429043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3" name="Straight Connector 1112">
              <a:extLst>
                <a:ext uri="{FF2B5EF4-FFF2-40B4-BE49-F238E27FC236}">
                  <a16:creationId xmlns:a16="http://schemas.microsoft.com/office/drawing/2014/main" id="{721F3F31-AC49-40C2-9F6E-441F41C575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28366" y="3413532"/>
              <a:ext cx="2585819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4" name="Graphic 11">
              <a:extLst>
                <a:ext uri="{FF2B5EF4-FFF2-40B4-BE49-F238E27FC236}">
                  <a16:creationId xmlns:a16="http://schemas.microsoft.com/office/drawing/2014/main" id="{C820DA10-4D21-41E0-9E4D-DA1126254B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2063" y="702002"/>
              <a:ext cx="5759819" cy="6155995"/>
            </a:xfrm>
            <a:custGeom>
              <a:avLst/>
              <a:gdLst>
                <a:gd name="connsiteX0" fmla="*/ 0 w 4320540"/>
                <a:gd name="connsiteY0" fmla="*/ 4617720 h 4617719"/>
                <a:gd name="connsiteX1" fmla="*/ 0 w 4320540"/>
                <a:gd name="connsiteY1" fmla="*/ 4268439 h 4617719"/>
                <a:gd name="connsiteX2" fmla="*/ 0 w 4320540"/>
                <a:gd name="connsiteY2" fmla="*/ 2052352 h 4617719"/>
                <a:gd name="connsiteX3" fmla="*/ 2160270 w 4320540"/>
                <a:gd name="connsiteY3" fmla="*/ 0 h 4617719"/>
                <a:gd name="connsiteX4" fmla="*/ 2160270 w 4320540"/>
                <a:gd name="connsiteY4" fmla="*/ 0 h 4617719"/>
                <a:gd name="connsiteX5" fmla="*/ 4320540 w 4320540"/>
                <a:gd name="connsiteY5" fmla="*/ 2052352 h 4617719"/>
                <a:gd name="connsiteX6" fmla="*/ 4320540 w 4320540"/>
                <a:gd name="connsiteY6" fmla="*/ 2782443 h 4617719"/>
                <a:gd name="connsiteX7" fmla="*/ 4320540 w 4320540"/>
                <a:gd name="connsiteY7" fmla="*/ 4617720 h 4617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320540" h="4617719">
                  <a:moveTo>
                    <a:pt x="0" y="4617720"/>
                  </a:moveTo>
                  <a:lnTo>
                    <a:pt x="0" y="4268439"/>
                  </a:lnTo>
                  <a:lnTo>
                    <a:pt x="0" y="2052352"/>
                  </a:lnTo>
                  <a:cubicBezTo>
                    <a:pt x="0" y="918877"/>
                    <a:pt x="967169" y="0"/>
                    <a:pt x="2160270" y="0"/>
                  </a:cubicBezTo>
                  <a:lnTo>
                    <a:pt x="2160270" y="0"/>
                  </a:lnTo>
                  <a:cubicBezTo>
                    <a:pt x="3353372" y="0"/>
                    <a:pt x="4320540" y="918877"/>
                    <a:pt x="4320540" y="2052352"/>
                  </a:cubicBezTo>
                  <a:lnTo>
                    <a:pt x="4320540" y="2782443"/>
                  </a:lnTo>
                  <a:lnTo>
                    <a:pt x="4320540" y="4617720"/>
                  </a:ln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cxnSp>
          <p:nvCxnSpPr>
            <p:cNvPr id="1115" name="Straight Connector 1114">
              <a:extLst>
                <a:ext uri="{FF2B5EF4-FFF2-40B4-BE49-F238E27FC236}">
                  <a16:creationId xmlns:a16="http://schemas.microsoft.com/office/drawing/2014/main" id="{77B9E282-7D7D-4E37-A9EA-0FC764361D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74010" y="3413529"/>
              <a:ext cx="2587367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6" name="Straight Connector 1115">
              <a:extLst>
                <a:ext uri="{FF2B5EF4-FFF2-40B4-BE49-F238E27FC236}">
                  <a16:creationId xmlns:a16="http://schemas.microsoft.com/office/drawing/2014/main" id="{47D240B2-CB7B-4C39-9F1B-84F19DD7E8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8132421" y="3435841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7" name="Straight Connector 1116">
              <a:extLst>
                <a:ext uri="{FF2B5EF4-FFF2-40B4-BE49-F238E27FC236}">
                  <a16:creationId xmlns:a16="http://schemas.microsoft.com/office/drawing/2014/main" id="{4FB17155-CD99-45E3-8E4D-9229AB42A0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-2796164" y="3435428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DBD9A116-97F1-C57D-0ADA-1A5D9813EB4A}"/>
              </a:ext>
            </a:extLst>
          </p:cNvPr>
          <p:cNvSpPr txBox="1"/>
          <p:nvPr/>
        </p:nvSpPr>
        <p:spPr>
          <a:xfrm>
            <a:off x="3659619" y="938445"/>
            <a:ext cx="5105400" cy="1372321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/>
          <a:p>
            <a:pPr algn="ctr">
              <a:spcBef>
                <a:spcPct val="0"/>
              </a:spcBef>
              <a:spcAft>
                <a:spcPts val="600"/>
              </a:spcAft>
            </a:pPr>
            <a:r>
              <a:rPr lang="en-US" sz="44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Exploration motivations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949ED8CF-DEBE-DEAF-AA4F-D8DB920C73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35443" y="3152274"/>
            <a:ext cx="6364704" cy="2511861"/>
          </a:xfrm>
        </p:spPr>
        <p:txBody>
          <a:bodyPr vert="horz" lIns="91440" tIns="45720" rIns="91440" bIns="45720" rtlCol="0"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Does the general public opinion agree with the critics' reviews </a:t>
            </a:r>
          </a:p>
          <a:p>
            <a:pPr algn="ctr"/>
            <a:r>
              <a:rPr lang="en-US" sz="2800" dirty="0">
                <a:solidFill>
                  <a:srgbClr val="FFFFFF"/>
                </a:solidFill>
              </a:rPr>
              <a:t>Are those opinions consistent with reviews grades</a:t>
            </a:r>
          </a:p>
        </p:txBody>
      </p:sp>
    </p:spTree>
    <p:extLst>
      <p:ext uri="{BB962C8B-B14F-4D97-AF65-F5344CB8AC3E}">
        <p14:creationId xmlns:p14="http://schemas.microsoft.com/office/powerpoint/2010/main" val="1553335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D23C0-06D1-8662-5291-A470E048B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Scrapped information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AE1977D-7C6D-7CEA-4F9B-2F8053357A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1022" y="2419711"/>
            <a:ext cx="10589955" cy="2408751"/>
          </a:xfr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DBE2CA81-2797-56EB-F68A-4DDB164051A7}"/>
              </a:ext>
            </a:extLst>
          </p:cNvPr>
          <p:cNvSpPr/>
          <p:nvPr/>
        </p:nvSpPr>
        <p:spPr>
          <a:xfrm>
            <a:off x="968875" y="3474720"/>
            <a:ext cx="688718" cy="52140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B6C0B71-B817-D1EA-DC9E-9AF506E9377E}"/>
              </a:ext>
            </a:extLst>
          </p:cNvPr>
          <p:cNvSpPr/>
          <p:nvPr/>
        </p:nvSpPr>
        <p:spPr>
          <a:xfrm>
            <a:off x="9830124" y="3381334"/>
            <a:ext cx="1315179" cy="52140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CDA6EB0-DDA2-3BFF-A25D-DEFF151A6F06}"/>
              </a:ext>
            </a:extLst>
          </p:cNvPr>
          <p:cNvSpPr/>
          <p:nvPr/>
        </p:nvSpPr>
        <p:spPr>
          <a:xfrm>
            <a:off x="1704286" y="3902737"/>
            <a:ext cx="9334662" cy="3746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182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34">
            <a:extLst>
              <a:ext uri="{FF2B5EF4-FFF2-40B4-BE49-F238E27FC236}">
                <a16:creationId xmlns:a16="http://schemas.microsoft.com/office/drawing/2014/main" id="{AE6FDE22-1F54-452D-A9BA-1BE9FDB534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"/>
            <a:ext cx="12192001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36">
            <a:extLst>
              <a:ext uri="{FF2B5EF4-FFF2-40B4-BE49-F238E27FC236}">
                <a16:creationId xmlns:a16="http://schemas.microsoft.com/office/drawing/2014/main" id="{E24727BA-2777-4823-88E1-1B4B619685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79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38">
            <a:extLst>
              <a:ext uri="{FF2B5EF4-FFF2-40B4-BE49-F238E27FC236}">
                <a16:creationId xmlns:a16="http://schemas.microsoft.com/office/drawing/2014/main" id="{2AB0E0E5-A956-4B80-A317-E670B96CB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7346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3" name="Group 40">
            <a:extLst>
              <a:ext uri="{FF2B5EF4-FFF2-40B4-BE49-F238E27FC236}">
                <a16:creationId xmlns:a16="http://schemas.microsoft.com/office/drawing/2014/main" id="{68142369-1172-4897-98AF-7E16842C4A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"/>
            <a:ext cx="12192000" cy="6857996"/>
            <a:chOff x="572" y="-1"/>
            <a:chExt cx="12192000" cy="6857996"/>
          </a:xfrm>
        </p:grpSpPr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6B4EC643-469D-49F7-B2C7-FA3DA6FFAC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7" y="6276706"/>
              <a:ext cx="12189811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33C04565-7FC8-416F-9C08-F430D337F8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72" y="580876"/>
              <a:ext cx="12192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92BD8DCF-6634-460D-AA2E-1357451FBA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8134324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44">
              <a:extLst>
                <a:ext uri="{FF2B5EF4-FFF2-40B4-BE49-F238E27FC236}">
                  <a16:creationId xmlns:a16="http://schemas.microsoft.com/office/drawing/2014/main" id="{8EAC9175-245B-4886-A4F2-EEA53C13F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-2794261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Graphic 33">
              <a:extLst>
                <a:ext uri="{FF2B5EF4-FFF2-40B4-BE49-F238E27FC236}">
                  <a16:creationId xmlns:a16="http://schemas.microsoft.com/office/drawing/2014/main" id="{BC567658-11B8-4D35-89AE-B735346691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77016" y="-1"/>
              <a:ext cx="3637968" cy="580875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47" name="Graphic 33">
              <a:extLst>
                <a:ext uri="{FF2B5EF4-FFF2-40B4-BE49-F238E27FC236}">
                  <a16:creationId xmlns:a16="http://schemas.microsoft.com/office/drawing/2014/main" id="{B2AAA79A-1602-4193-8170-9C436D9CED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4305089" y="6276705"/>
              <a:ext cx="3581824" cy="581290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E579247-B3F8-8D84-798B-A9C0C475B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876304"/>
            <a:ext cx="8817102" cy="920966"/>
          </a:xfrm>
        </p:spPr>
        <p:txBody>
          <a:bodyPr anchor="b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Methodology 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85BB87AF-B9E4-3576-5435-9E0EBA0BDB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9337097"/>
              </p:ext>
            </p:extLst>
          </p:nvPr>
        </p:nvGraphicFramePr>
        <p:xfrm>
          <a:off x="588328" y="1627226"/>
          <a:ext cx="10909763" cy="39175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0D3118C-6778-EEB0-880E-6B2900A8319C}"/>
              </a:ext>
            </a:extLst>
          </p:cNvPr>
          <p:cNvSpPr txBox="1"/>
          <p:nvPr/>
        </p:nvSpPr>
        <p:spPr>
          <a:xfrm>
            <a:off x="3050594" y="3249198"/>
            <a:ext cx="61011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effectLst/>
              </a:rPr>
              <a:t>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07641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Sheet 1">
            <a:extLst>
              <a:ext uri="{FF2B5EF4-FFF2-40B4-BE49-F238E27FC236}">
                <a16:creationId xmlns:a16="http://schemas.microsoft.com/office/drawing/2014/main" id="{66B15368-FD8B-43C3-9467-3D5525F42F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805" y="599090"/>
            <a:ext cx="10920340" cy="5696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Sheet 1 (2)">
            <a:extLst>
              <a:ext uri="{FF2B5EF4-FFF2-40B4-BE49-F238E27FC236}">
                <a16:creationId xmlns:a16="http://schemas.microsoft.com/office/drawing/2014/main" id="{3C1F6148-4CAA-4523-B572-7783C6EA8F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338" y="589881"/>
            <a:ext cx="10946577" cy="569029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1DD125B-E90D-AFA5-6AE9-62702A419552}"/>
              </a:ext>
            </a:extLst>
          </p:cNvPr>
          <p:cNvSpPr txBox="1"/>
          <p:nvPr/>
        </p:nvSpPr>
        <p:spPr>
          <a:xfrm>
            <a:off x="3050594" y="3245307"/>
            <a:ext cx="61011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effectLst/>
              </a:rPr>
              <a:t> 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AEC0A2-EC01-B0F7-260A-9A1B97F78682}"/>
              </a:ext>
            </a:extLst>
          </p:cNvPr>
          <p:cNvSpPr txBox="1"/>
          <p:nvPr/>
        </p:nvSpPr>
        <p:spPr>
          <a:xfrm>
            <a:off x="3050594" y="3245307"/>
            <a:ext cx="61011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effectLst/>
              </a:rPr>
              <a:t>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728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28588CE9-F2B0-BC6F-F5EA-B036B15B97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373" y="2455417"/>
            <a:ext cx="10655253" cy="1495212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E6B229F3-B674-EB9B-284C-D96CC84ABF58}"/>
              </a:ext>
            </a:extLst>
          </p:cNvPr>
          <p:cNvSpPr txBox="1">
            <a:spLocks/>
          </p:cNvSpPr>
          <p:nvPr/>
        </p:nvSpPr>
        <p:spPr>
          <a:xfrm>
            <a:off x="838200" y="727323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Are users harder to please?</a:t>
            </a:r>
          </a:p>
        </p:txBody>
      </p:sp>
    </p:spTree>
    <p:extLst>
      <p:ext uri="{BB962C8B-B14F-4D97-AF65-F5344CB8AC3E}">
        <p14:creationId xmlns:p14="http://schemas.microsoft.com/office/powerpoint/2010/main" val="26212566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AE6FDE22-1F54-452D-A9BA-1BE9FDB534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"/>
            <a:ext cx="12192001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24727BA-2777-4823-88E1-1B4B619685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79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AB0E0E5-A956-4B80-A317-E670B96CB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7346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68142369-1172-4897-98AF-7E16842C4A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"/>
            <a:ext cx="12192000" cy="6857996"/>
            <a:chOff x="572" y="-1"/>
            <a:chExt cx="12192000" cy="6857996"/>
          </a:xfrm>
        </p:grpSpPr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6B4EC643-469D-49F7-B2C7-FA3DA6FFAC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7" y="6276706"/>
              <a:ext cx="12189811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33C04565-7FC8-416F-9C08-F430D337F8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72" y="580876"/>
              <a:ext cx="12192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92BD8DCF-6634-460D-AA2E-1357451FBA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8134324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EAC9175-245B-4886-A4F2-EEA53C13F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-2794261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Graphic 33">
              <a:extLst>
                <a:ext uri="{FF2B5EF4-FFF2-40B4-BE49-F238E27FC236}">
                  <a16:creationId xmlns:a16="http://schemas.microsoft.com/office/drawing/2014/main" id="{BC567658-11B8-4D35-89AE-B735346691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77016" y="-1"/>
              <a:ext cx="3637968" cy="580875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57" name="Graphic 33">
              <a:extLst>
                <a:ext uri="{FF2B5EF4-FFF2-40B4-BE49-F238E27FC236}">
                  <a16:creationId xmlns:a16="http://schemas.microsoft.com/office/drawing/2014/main" id="{B2AAA79A-1602-4193-8170-9C436D9CED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4305089" y="6276705"/>
              <a:ext cx="3581824" cy="581290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2AC584C-982D-F311-FFDF-6CB6C94F2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876303"/>
            <a:ext cx="8817102" cy="1015559"/>
          </a:xfrm>
        </p:spPr>
        <p:txBody>
          <a:bodyPr anchor="b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Take Aways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03C2D7B-5148-8CD7-C5A6-3811B77DB8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90527127"/>
              </p:ext>
            </p:extLst>
          </p:nvPr>
        </p:nvGraphicFramePr>
        <p:xfrm>
          <a:off x="483473" y="1891861"/>
          <a:ext cx="10993819" cy="43299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51665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ArchVTI">
  <a:themeElements>
    <a:clrScheme name="Red Violet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Custom 16">
      <a:majorFont>
        <a:latin typeface="Footlight MT Ligh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chVTI" id="{23FE938F-4DF0-4C94-8546-C2AC6D26660D}" vid="{62E62DA1-385F-4EE3-8841-58A87FAE206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203</TotalTime>
  <Words>107</Words>
  <Application>Microsoft Office PowerPoint</Application>
  <PresentationFormat>Widescreen</PresentationFormat>
  <Paragraphs>25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Avenir Next LT Pro</vt:lpstr>
      <vt:lpstr>AvenirNext LT Pro Medium</vt:lpstr>
      <vt:lpstr>Footlight MT Light</vt:lpstr>
      <vt:lpstr>ArchVTI</vt:lpstr>
      <vt:lpstr>Do people mean what they say</vt:lpstr>
      <vt:lpstr>Subject Matter </vt:lpstr>
      <vt:lpstr>PowerPoint Presentation</vt:lpstr>
      <vt:lpstr>Scrapped information</vt:lpstr>
      <vt:lpstr>Methodology </vt:lpstr>
      <vt:lpstr>PowerPoint Presentation</vt:lpstr>
      <vt:lpstr>PowerPoint Presentation</vt:lpstr>
      <vt:lpstr>PowerPoint Presentation</vt:lpstr>
      <vt:lpstr>Take Aways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 people mean what they say</dc:title>
  <dc:creator>Naïma Sawadogo</dc:creator>
  <cp:lastModifiedBy>Naïma Sawadogo</cp:lastModifiedBy>
  <cp:revision>2</cp:revision>
  <dcterms:created xsi:type="dcterms:W3CDTF">2023-03-03T13:08:07Z</dcterms:created>
  <dcterms:modified xsi:type="dcterms:W3CDTF">2023-03-03T16:31:13Z</dcterms:modified>
</cp:coreProperties>
</file>