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E3B"/>
    <a:srgbClr val="F5F5F5"/>
    <a:srgbClr val="2C3E50"/>
    <a:srgbClr val="E0E0E0"/>
    <a:srgbClr val="BDC3C7"/>
    <a:srgbClr val="95A5A6"/>
    <a:srgbClr val="7F8C8D"/>
    <a:srgbClr val="34495E"/>
    <a:srgbClr val="F0F3BD"/>
    <a:srgbClr val="02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52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39B8F-3724-4D62-9180-29E79A7A26E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0A06B6F-48C4-4E01-B392-751A0A0D8992}">
      <dgm:prSet phldrT="[Texte]" custT="1"/>
      <dgm:spPr>
        <a:solidFill>
          <a:srgbClr val="F5F5F5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Internal and external stimulation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526928-1E6F-42E7-8498-B5E7D8126562}" type="parTrans" cxnId="{8F58ABC4-C0D1-4C85-8A46-DC0255DCE35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A45FB4F-E4BD-40BC-90AB-B1022FA8B3D2}" type="sibTrans" cxnId="{8F58ABC4-C0D1-4C85-8A46-DC0255DCE35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9DF6A28-3F87-4028-85CB-D10ABA1F0A20}">
      <dgm:prSet phldrT="[Texte]" custT="1"/>
      <dgm:spPr>
        <a:solidFill>
          <a:srgbClr val="E0E0E0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Pre-sleep experiences, concerns, mood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5E633EB-7F5D-4A9D-8CE9-63C925EE2776}" type="parTrans" cxnId="{79579A44-D21D-4361-9636-340CE9791463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71073FD-D620-45B7-B92A-95A14B0E0B32}" type="sibTrans" cxnId="{79579A44-D21D-4361-9636-340CE9791463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FBE3A3-5989-4B44-8F35-03805B06448E}">
      <dgm:prSet phldrT="[Texte]" custT="1"/>
      <dgm:spPr>
        <a:solidFill>
          <a:srgbClr val="BDC3C7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Past experiences and memory traces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83564DB-A758-413B-B3D1-D49E0C391EB5}" type="parTrans" cxnId="{1A048F70-2BA1-45CD-9EE3-E6A6979D806C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E8B830E-9858-43A4-A0BA-C5E01F5D66BC}" type="sibTrans" cxnId="{1A048F70-2BA1-45CD-9EE3-E6A6979D806C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5E68BC-F7FB-43E2-AD26-07542F0FCDD3}">
      <dgm:prSet phldrT="[Texte]" custT="1"/>
      <dgm:spPr>
        <a:solidFill>
          <a:srgbClr val="95A5A6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Culture, gender and personality</a:t>
          </a:r>
          <a:endParaRPr lang="en-US" sz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B5A535-75A4-4737-A7A9-4FA1D39F9248}" type="parTrans" cxnId="{828A080D-02ED-4709-9583-94785178D7CA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20C3A0-0BB9-4FED-8008-CDECAEB919CE}" type="sibTrans" cxnId="{828A080D-02ED-4709-9583-94785178D7CA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0E0FE0-DB34-4B0D-84F5-0B07854FAEC5}">
      <dgm:prSet phldrT="[Texte]" custT="1"/>
      <dgm:spPr>
        <a:solidFill>
          <a:srgbClr val="7F8C8D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Emotional expression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8263D2-8609-4345-B883-B30FB9DDCCAA}" type="parTrans" cxnId="{B4822F75-2DD9-4587-847F-13D470984AF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33B9AE-C41F-454F-91A9-090FC404E0DA}" type="sibTrans" cxnId="{B4822F75-2DD9-4587-847F-13D470984AF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807E3F-4186-4FDF-BAE7-DCA2B46B4E16}">
      <dgm:prSet phldrT="[Texte]" custT="1"/>
      <dgm:spPr>
        <a:solidFill>
          <a:srgbClr val="34495E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Cognitive organization, maturity and intellectual ability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4506FD-E119-4350-9A3B-9F2C78AF9366}" type="parTrans" cxnId="{4194786E-7195-4941-BC09-ECFC9B514B0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FEC630-6BC8-4F99-9896-EA0B33DDF4FA}" type="sibTrans" cxnId="{4194786E-7195-4941-BC09-ECFC9B514B0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741883-265D-4378-8896-3250F04BC96B}">
      <dgm:prSet phldrT="[Texte]" custT="1"/>
      <dgm:spPr>
        <a:solidFill>
          <a:srgbClr val="2C3E50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Neurophysiological organization, sleep stages, chronobiological position 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7B69DC-D0C1-48A0-867F-429FF5B261C1}" type="parTrans" cxnId="{772EBF9C-CC72-45F0-BDEB-DA57612B570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B55BD4-F13B-4DCA-92DF-D058B2CE6F0A}" type="sibTrans" cxnId="{772EBF9C-CC72-45F0-BDEB-DA57612B570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8E16A08-5329-479D-93E9-FF4ED5A71598}" type="pres">
      <dgm:prSet presAssocID="{27839B8F-3724-4D62-9180-29E79A7A26E5}" presName="compositeShape" presStyleCnt="0">
        <dgm:presLayoutVars>
          <dgm:dir/>
          <dgm:resizeHandles/>
        </dgm:presLayoutVars>
      </dgm:prSet>
      <dgm:spPr/>
    </dgm:pt>
    <dgm:pt modelId="{49B298C3-754C-4BBC-B359-38E68CF5E772}" type="pres">
      <dgm:prSet presAssocID="{27839B8F-3724-4D62-9180-29E79A7A26E5}" presName="pyramid" presStyleLbl="node1" presStyleIdx="0" presStyleCnt="1" custLinFactNeighborX="-4906" custLinFactNeighborY="236"/>
      <dgm:spPr>
        <a:solidFill>
          <a:srgbClr val="212E3B"/>
        </a:solidFill>
      </dgm:spPr>
    </dgm:pt>
    <dgm:pt modelId="{2F2CC30F-5389-44CB-8AF9-231272B37A61}" type="pres">
      <dgm:prSet presAssocID="{27839B8F-3724-4D62-9180-29E79A7A26E5}" presName="theList" presStyleCnt="0"/>
      <dgm:spPr/>
    </dgm:pt>
    <dgm:pt modelId="{4301216F-13E4-4E16-A50D-39D6EBC27318}" type="pres">
      <dgm:prSet presAssocID="{A0A06B6F-48C4-4E01-B392-751A0A0D8992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D76D1-B935-4AE2-9826-E9E12AFF1282}" type="pres">
      <dgm:prSet presAssocID="{A0A06B6F-48C4-4E01-B392-751A0A0D8992}" presName="aSpace" presStyleCnt="0"/>
      <dgm:spPr/>
    </dgm:pt>
    <dgm:pt modelId="{F9C17BAB-7FFF-4DE9-B179-DE429845E549}" type="pres">
      <dgm:prSet presAssocID="{B9DF6A28-3F87-4028-85CB-D10ABA1F0A20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DB01A-3F7A-46E9-A507-A79FC8916FD5}" type="pres">
      <dgm:prSet presAssocID="{B9DF6A28-3F87-4028-85CB-D10ABA1F0A20}" presName="aSpace" presStyleCnt="0"/>
      <dgm:spPr/>
    </dgm:pt>
    <dgm:pt modelId="{F2811051-B329-492F-B986-6C8E22BC00EE}" type="pres">
      <dgm:prSet presAssocID="{DBFBE3A3-5989-4B44-8F35-03805B06448E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FDF23-D1B2-4926-AC9F-53CE6653935F}" type="pres">
      <dgm:prSet presAssocID="{DBFBE3A3-5989-4B44-8F35-03805B06448E}" presName="aSpace" presStyleCnt="0"/>
      <dgm:spPr/>
    </dgm:pt>
    <dgm:pt modelId="{9B925A78-5840-4717-B2A8-446714F9F6D1}" type="pres">
      <dgm:prSet presAssocID="{125E68BC-F7FB-43E2-AD26-07542F0FCDD3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21B82-B06F-44F2-8A8A-F6972103F9A5}" type="pres">
      <dgm:prSet presAssocID="{125E68BC-F7FB-43E2-AD26-07542F0FCDD3}" presName="aSpace" presStyleCnt="0"/>
      <dgm:spPr/>
    </dgm:pt>
    <dgm:pt modelId="{1187B6D0-95FF-4815-8908-8209FC026C04}" type="pres">
      <dgm:prSet presAssocID="{0F0E0FE0-DB34-4B0D-84F5-0B07854FAEC5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6735C-347E-44F2-BE8A-E7B89E449713}" type="pres">
      <dgm:prSet presAssocID="{0F0E0FE0-DB34-4B0D-84F5-0B07854FAEC5}" presName="aSpace" presStyleCnt="0"/>
      <dgm:spPr/>
    </dgm:pt>
    <dgm:pt modelId="{2C2FF811-C249-4B4C-97FE-669B87887142}" type="pres">
      <dgm:prSet presAssocID="{32807E3F-4186-4FDF-BAE7-DCA2B46B4E16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8CE2F-102D-4341-B7D7-FDE4B9982E52}" type="pres">
      <dgm:prSet presAssocID="{32807E3F-4186-4FDF-BAE7-DCA2B46B4E16}" presName="aSpace" presStyleCnt="0"/>
      <dgm:spPr/>
    </dgm:pt>
    <dgm:pt modelId="{DA96F333-EE98-489A-979B-E28231987E16}" type="pres">
      <dgm:prSet presAssocID="{12741883-265D-4378-8896-3250F04BC96B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112F7-17F5-423D-A39C-5350524DC124}" type="pres">
      <dgm:prSet presAssocID="{12741883-265D-4378-8896-3250F04BC96B}" presName="aSpace" presStyleCnt="0"/>
      <dgm:spPr/>
    </dgm:pt>
  </dgm:ptLst>
  <dgm:cxnLst>
    <dgm:cxn modelId="{79579A44-D21D-4361-9636-340CE9791463}" srcId="{27839B8F-3724-4D62-9180-29E79A7A26E5}" destId="{B9DF6A28-3F87-4028-85CB-D10ABA1F0A20}" srcOrd="1" destOrd="0" parTransId="{B5E633EB-7F5D-4A9D-8CE9-63C925EE2776}" sibTransId="{071073FD-D620-45B7-B92A-95A14B0E0B32}"/>
    <dgm:cxn modelId="{9C6D455A-3F40-49EF-9539-3CD7BE9D3C28}" type="presOf" srcId="{A0A06B6F-48C4-4E01-B392-751A0A0D8992}" destId="{4301216F-13E4-4E16-A50D-39D6EBC27318}" srcOrd="0" destOrd="0" presId="urn:microsoft.com/office/officeart/2005/8/layout/pyramid2"/>
    <dgm:cxn modelId="{FB9A3C8D-42A6-4CF6-B4E8-19DB47D3D136}" type="presOf" srcId="{B9DF6A28-3F87-4028-85CB-D10ABA1F0A20}" destId="{F9C17BAB-7FFF-4DE9-B179-DE429845E549}" srcOrd="0" destOrd="0" presId="urn:microsoft.com/office/officeart/2005/8/layout/pyramid2"/>
    <dgm:cxn modelId="{B4822F75-2DD9-4587-847F-13D470984AFB}" srcId="{27839B8F-3724-4D62-9180-29E79A7A26E5}" destId="{0F0E0FE0-DB34-4B0D-84F5-0B07854FAEC5}" srcOrd="4" destOrd="0" parTransId="{148263D2-8609-4345-B883-B30FB9DDCCAA}" sibTransId="{A933B9AE-C41F-454F-91A9-090FC404E0DA}"/>
    <dgm:cxn modelId="{8F58ABC4-C0D1-4C85-8A46-DC0255DCE35B}" srcId="{27839B8F-3724-4D62-9180-29E79A7A26E5}" destId="{A0A06B6F-48C4-4E01-B392-751A0A0D8992}" srcOrd="0" destOrd="0" parTransId="{BF526928-1E6F-42E7-8498-B5E7D8126562}" sibTransId="{9A45FB4F-E4BD-40BC-90AB-B1022FA8B3D2}"/>
    <dgm:cxn modelId="{27D07D7F-2E52-4A1A-B5D4-FB4FA9B64589}" type="presOf" srcId="{0F0E0FE0-DB34-4B0D-84F5-0B07854FAEC5}" destId="{1187B6D0-95FF-4815-8908-8209FC026C04}" srcOrd="0" destOrd="0" presId="urn:microsoft.com/office/officeart/2005/8/layout/pyramid2"/>
    <dgm:cxn modelId="{14924348-6B02-4EFD-A4E1-63425A6D0883}" type="presOf" srcId="{27839B8F-3724-4D62-9180-29E79A7A26E5}" destId="{68E16A08-5329-479D-93E9-FF4ED5A71598}" srcOrd="0" destOrd="0" presId="urn:microsoft.com/office/officeart/2005/8/layout/pyramid2"/>
    <dgm:cxn modelId="{A8B428D1-0CB2-4593-8D05-04A530D4B04A}" type="presOf" srcId="{125E68BC-F7FB-43E2-AD26-07542F0FCDD3}" destId="{9B925A78-5840-4717-B2A8-446714F9F6D1}" srcOrd="0" destOrd="0" presId="urn:microsoft.com/office/officeart/2005/8/layout/pyramid2"/>
    <dgm:cxn modelId="{1A048F70-2BA1-45CD-9EE3-E6A6979D806C}" srcId="{27839B8F-3724-4D62-9180-29E79A7A26E5}" destId="{DBFBE3A3-5989-4B44-8F35-03805B06448E}" srcOrd="2" destOrd="0" parTransId="{F83564DB-A758-413B-B3D1-D49E0C391EB5}" sibTransId="{0E8B830E-9858-43A4-A0BA-C5E01F5D66BC}"/>
    <dgm:cxn modelId="{828A080D-02ED-4709-9583-94785178D7CA}" srcId="{27839B8F-3724-4D62-9180-29E79A7A26E5}" destId="{125E68BC-F7FB-43E2-AD26-07542F0FCDD3}" srcOrd="3" destOrd="0" parTransId="{EAB5A535-75A4-4737-A7A9-4FA1D39F9248}" sibTransId="{E520C3A0-0BB9-4FED-8008-CDECAEB919CE}"/>
    <dgm:cxn modelId="{4194786E-7195-4941-BC09-ECFC9B514B0B}" srcId="{27839B8F-3724-4D62-9180-29E79A7A26E5}" destId="{32807E3F-4186-4FDF-BAE7-DCA2B46B4E16}" srcOrd="5" destOrd="0" parTransId="{2C4506FD-E119-4350-9A3B-9F2C78AF9366}" sibTransId="{B2FEC630-6BC8-4F99-9896-EA0B33DDF4FA}"/>
    <dgm:cxn modelId="{8DF75D0C-47E8-44E0-B98D-6CB8BD336255}" type="presOf" srcId="{12741883-265D-4378-8896-3250F04BC96B}" destId="{DA96F333-EE98-489A-979B-E28231987E16}" srcOrd="0" destOrd="0" presId="urn:microsoft.com/office/officeart/2005/8/layout/pyramid2"/>
    <dgm:cxn modelId="{C99A353B-50E8-4CC6-AD49-85BF89B21720}" type="presOf" srcId="{DBFBE3A3-5989-4B44-8F35-03805B06448E}" destId="{F2811051-B329-492F-B986-6C8E22BC00EE}" srcOrd="0" destOrd="0" presId="urn:microsoft.com/office/officeart/2005/8/layout/pyramid2"/>
    <dgm:cxn modelId="{A953A331-F352-422C-B943-7F47D5206419}" type="presOf" srcId="{32807E3F-4186-4FDF-BAE7-DCA2B46B4E16}" destId="{2C2FF811-C249-4B4C-97FE-669B87887142}" srcOrd="0" destOrd="0" presId="urn:microsoft.com/office/officeart/2005/8/layout/pyramid2"/>
    <dgm:cxn modelId="{772EBF9C-CC72-45F0-BDEB-DA57612B5707}" srcId="{27839B8F-3724-4D62-9180-29E79A7A26E5}" destId="{12741883-265D-4378-8896-3250F04BC96B}" srcOrd="6" destOrd="0" parTransId="{F27B69DC-D0C1-48A0-867F-429FF5B261C1}" sibTransId="{5BB55BD4-F13B-4DCA-92DF-D058B2CE6F0A}"/>
    <dgm:cxn modelId="{10ED269A-DA85-4D22-A587-C22B93FF28F0}" type="presParOf" srcId="{68E16A08-5329-479D-93E9-FF4ED5A71598}" destId="{49B298C3-754C-4BBC-B359-38E68CF5E772}" srcOrd="0" destOrd="0" presId="urn:microsoft.com/office/officeart/2005/8/layout/pyramid2"/>
    <dgm:cxn modelId="{09AB1950-A803-4A02-B11A-FB117C1B0482}" type="presParOf" srcId="{68E16A08-5329-479D-93E9-FF4ED5A71598}" destId="{2F2CC30F-5389-44CB-8AF9-231272B37A61}" srcOrd="1" destOrd="0" presId="urn:microsoft.com/office/officeart/2005/8/layout/pyramid2"/>
    <dgm:cxn modelId="{4465B43D-432A-4D66-A0A4-34F0E38DAA38}" type="presParOf" srcId="{2F2CC30F-5389-44CB-8AF9-231272B37A61}" destId="{4301216F-13E4-4E16-A50D-39D6EBC27318}" srcOrd="0" destOrd="0" presId="urn:microsoft.com/office/officeart/2005/8/layout/pyramid2"/>
    <dgm:cxn modelId="{EFE7D7DF-848D-49C1-B5B3-213A57528D17}" type="presParOf" srcId="{2F2CC30F-5389-44CB-8AF9-231272B37A61}" destId="{82BD76D1-B935-4AE2-9826-E9E12AFF1282}" srcOrd="1" destOrd="0" presId="urn:microsoft.com/office/officeart/2005/8/layout/pyramid2"/>
    <dgm:cxn modelId="{82B77833-E9B4-420D-840A-2BD1FA7BE838}" type="presParOf" srcId="{2F2CC30F-5389-44CB-8AF9-231272B37A61}" destId="{F9C17BAB-7FFF-4DE9-B179-DE429845E549}" srcOrd="2" destOrd="0" presId="urn:microsoft.com/office/officeart/2005/8/layout/pyramid2"/>
    <dgm:cxn modelId="{D899C2E3-4317-4EA0-BE4B-D1DE3B17E8FD}" type="presParOf" srcId="{2F2CC30F-5389-44CB-8AF9-231272B37A61}" destId="{01DDB01A-3F7A-46E9-A507-A79FC8916FD5}" srcOrd="3" destOrd="0" presId="urn:microsoft.com/office/officeart/2005/8/layout/pyramid2"/>
    <dgm:cxn modelId="{19E02B22-72CB-4B1C-8ACC-E00195D7B4D5}" type="presParOf" srcId="{2F2CC30F-5389-44CB-8AF9-231272B37A61}" destId="{F2811051-B329-492F-B986-6C8E22BC00EE}" srcOrd="4" destOrd="0" presId="urn:microsoft.com/office/officeart/2005/8/layout/pyramid2"/>
    <dgm:cxn modelId="{2C1B6317-9ADD-4C2D-B68F-EA6EFC620632}" type="presParOf" srcId="{2F2CC30F-5389-44CB-8AF9-231272B37A61}" destId="{8F0FDF23-D1B2-4926-AC9F-53CE6653935F}" srcOrd="5" destOrd="0" presId="urn:microsoft.com/office/officeart/2005/8/layout/pyramid2"/>
    <dgm:cxn modelId="{DC5BDB37-1156-4206-BCCD-A7B34492FD63}" type="presParOf" srcId="{2F2CC30F-5389-44CB-8AF9-231272B37A61}" destId="{9B925A78-5840-4717-B2A8-446714F9F6D1}" srcOrd="6" destOrd="0" presId="urn:microsoft.com/office/officeart/2005/8/layout/pyramid2"/>
    <dgm:cxn modelId="{C261B0F2-DBC7-48A9-87DD-B360E8F64898}" type="presParOf" srcId="{2F2CC30F-5389-44CB-8AF9-231272B37A61}" destId="{61921B82-B06F-44F2-8A8A-F6972103F9A5}" srcOrd="7" destOrd="0" presId="urn:microsoft.com/office/officeart/2005/8/layout/pyramid2"/>
    <dgm:cxn modelId="{9902DAA2-FBE4-4C14-8250-D2636D3055DB}" type="presParOf" srcId="{2F2CC30F-5389-44CB-8AF9-231272B37A61}" destId="{1187B6D0-95FF-4815-8908-8209FC026C04}" srcOrd="8" destOrd="0" presId="urn:microsoft.com/office/officeart/2005/8/layout/pyramid2"/>
    <dgm:cxn modelId="{C696310A-1BD2-4E0C-86D5-88793E8CAA44}" type="presParOf" srcId="{2F2CC30F-5389-44CB-8AF9-231272B37A61}" destId="{4156735C-347E-44F2-BE8A-E7B89E449713}" srcOrd="9" destOrd="0" presId="urn:microsoft.com/office/officeart/2005/8/layout/pyramid2"/>
    <dgm:cxn modelId="{883693CC-9D1F-4008-BAE4-CECE2240B02D}" type="presParOf" srcId="{2F2CC30F-5389-44CB-8AF9-231272B37A61}" destId="{2C2FF811-C249-4B4C-97FE-669B87887142}" srcOrd="10" destOrd="0" presId="urn:microsoft.com/office/officeart/2005/8/layout/pyramid2"/>
    <dgm:cxn modelId="{3170CEDB-A66F-4EA6-B597-C33D9A0A9617}" type="presParOf" srcId="{2F2CC30F-5389-44CB-8AF9-231272B37A61}" destId="{CE68CE2F-102D-4341-B7D7-FDE4B9982E52}" srcOrd="11" destOrd="0" presId="urn:microsoft.com/office/officeart/2005/8/layout/pyramid2"/>
    <dgm:cxn modelId="{40DE4952-8708-424D-B21E-A94EC29610A1}" type="presParOf" srcId="{2F2CC30F-5389-44CB-8AF9-231272B37A61}" destId="{DA96F333-EE98-489A-979B-E28231987E16}" srcOrd="12" destOrd="0" presId="urn:microsoft.com/office/officeart/2005/8/layout/pyramid2"/>
    <dgm:cxn modelId="{3E2104F8-4131-4557-9FBA-CB4231ACB6AA}" type="presParOf" srcId="{2F2CC30F-5389-44CB-8AF9-231272B37A61}" destId="{564112F7-17F5-423D-A39C-5350524DC124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0BFE-D24B-4309-91F1-16E777D7516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29000" y="4385777"/>
            <a:ext cx="3600000" cy="54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dirty="0" smtClean="0">
                <a:latin typeface="Helvetica Neue" panose="02000503000000020004" pitchFamily="50"/>
              </a:rPr>
              <a:t>COGNITIVE ORGANIZATION, MATURITY AND INTELLECTUAL ABILITY</a:t>
            </a:r>
            <a:endParaRPr lang="en-US" sz="1060" dirty="0">
              <a:latin typeface="Helvetica Neue" panose="02000503000000020004" pitchFamily="5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809000" y="3845777"/>
            <a:ext cx="3240000" cy="54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dirty="0" smtClean="0">
                <a:latin typeface="Helvetica Neue" panose="02000503000000020004" pitchFamily="50"/>
              </a:rPr>
              <a:t>EMOTIONAL EXPRESSION</a:t>
            </a:r>
            <a:endParaRPr lang="en-US" sz="1060" dirty="0">
              <a:latin typeface="Helvetica Neue" panose="02000503000000020004" pitchFamily="5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989000" y="3305777"/>
            <a:ext cx="2880000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Helvetica Neue" panose="02000503000000020004" pitchFamily="50"/>
              </a:rPr>
              <a:t>CULTURE, GENDER AND PERSONALITY</a:t>
            </a:r>
            <a:endParaRPr lang="en-US" sz="1050" dirty="0">
              <a:latin typeface="Helvetica Neue" panose="02000503000000020004" pitchFamily="5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169000" y="2765777"/>
            <a:ext cx="2520000" cy="54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40" dirty="0" smtClean="0">
                <a:solidFill>
                  <a:schemeClr val="tx1"/>
                </a:solidFill>
                <a:latin typeface="Helvetica Neue" panose="02000503000000020004" pitchFamily="50"/>
              </a:rPr>
              <a:t>PAST EXPERIENCES AND MEMORY TRACES</a:t>
            </a:r>
            <a:endParaRPr lang="en-US" sz="104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349000" y="2225777"/>
            <a:ext cx="2160000" cy="5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40" dirty="0" smtClean="0">
                <a:solidFill>
                  <a:schemeClr val="tx1"/>
                </a:solidFill>
                <a:latin typeface="Helvetica Neue" panose="02000503000000020004" pitchFamily="50"/>
              </a:rPr>
              <a:t>PRE-SLEEP EXPERIENCES, CONCERNS, MOOD</a:t>
            </a:r>
            <a:endParaRPr lang="en-US" sz="104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529000" y="1691179"/>
            <a:ext cx="1800000" cy="5400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30" dirty="0" smtClean="0">
                <a:solidFill>
                  <a:schemeClr val="tx1"/>
                </a:solidFill>
                <a:latin typeface="Helvetica Neue" panose="02000503000000020004" pitchFamily="50"/>
              </a:rPr>
              <a:t>INTERNAL AND EXTERNAL STIMULATION</a:t>
            </a:r>
            <a:endParaRPr lang="en-US" sz="103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3" name="Flèche droite rayée 2"/>
          <p:cNvSpPr/>
          <p:nvPr/>
        </p:nvSpPr>
        <p:spPr>
          <a:xfrm rot="17295925">
            <a:off x="662185" y="2998514"/>
            <a:ext cx="1656000" cy="504000"/>
          </a:xfrm>
          <a:prstGeom prst="stripedRightArrow">
            <a:avLst>
              <a:gd name="adj1" fmla="val 54368"/>
              <a:gd name="adj2" fmla="val 50000"/>
            </a:avLst>
          </a:prstGeom>
          <a:solidFill>
            <a:schemeClr val="bg1"/>
          </a:solidFill>
          <a:ln>
            <a:solidFill>
              <a:srgbClr val="212E3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 Neue" panose="02000503000000020004" pitchFamily="50"/>
              </a:rPr>
              <a:t>DREAM FORMATION</a:t>
            </a:r>
            <a:endParaRPr lang="en-US" sz="1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1176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6692344"/>
              </p:ext>
            </p:extLst>
          </p:nvPr>
        </p:nvGraphicFramePr>
        <p:xfrm>
          <a:off x="1" y="348019"/>
          <a:ext cx="5868536" cy="44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èche droite rayée 7"/>
          <p:cNvSpPr/>
          <p:nvPr/>
        </p:nvSpPr>
        <p:spPr>
          <a:xfrm rot="17889415">
            <a:off x="43813" y="1977946"/>
            <a:ext cx="1860556" cy="567231"/>
          </a:xfrm>
          <a:prstGeom prst="stripedRightArrow">
            <a:avLst>
              <a:gd name="adj1" fmla="val 51231"/>
              <a:gd name="adj2" fmla="val 51360"/>
            </a:avLst>
          </a:prstGeom>
          <a:gradFill flip="none" rotWithShape="1">
            <a:gsLst>
              <a:gs pos="0">
                <a:srgbClr val="212E3B"/>
              </a:gs>
              <a:gs pos="100000">
                <a:srgbClr val="F5F5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Dream formation</a:t>
            </a:r>
            <a:endParaRPr lang="en-US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24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70</Words>
  <Application>Microsoft Office PowerPoint</Application>
  <PresentationFormat>Format A4 (210 x 297 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Open Sans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14</cp:revision>
  <dcterms:created xsi:type="dcterms:W3CDTF">2017-08-16T13:28:37Z</dcterms:created>
  <dcterms:modified xsi:type="dcterms:W3CDTF">2017-10-21T06:35:38Z</dcterms:modified>
</cp:coreProperties>
</file>