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8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 showGuides="1">
      <p:cViewPr>
        <p:scale>
          <a:sx n="93" d="100"/>
          <a:sy n="93" d="100"/>
        </p:scale>
        <p:origin x="1902" y="-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FFE4E-898B-4210-BC6A-67D3E75179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1D74-1449-4F0B-9001-66B44884B3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https://www.easel.ly/create?id=https://s3.amazonaws.com/easel.ly/all_themes/vhemes/social/&amp;key=pub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1D74-1449-4F0B-9001-66B44884B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https://www.easel.ly/create?id=https://s3.amazonaws.com/easel.ly/all_themes/vhemes/social/&amp;key=pub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1D74-1449-4F0B-9001-66B44884B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85C8-14D9-44FA-9DFD-3EC3798416F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638716"/>
            <a:ext cx="180000" cy="1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638716"/>
            <a:ext cx="180000" cy="180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638716"/>
            <a:ext cx="180000" cy="180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638716"/>
            <a:ext cx="180000" cy="1800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638716"/>
            <a:ext cx="180000" cy="18000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638716"/>
            <a:ext cx="180000" cy="1800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638716"/>
            <a:ext cx="180000" cy="180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638716"/>
            <a:ext cx="180000" cy="1800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638716"/>
            <a:ext cx="180000" cy="18000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638716"/>
            <a:ext cx="180000" cy="1800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638716"/>
            <a:ext cx="180000" cy="18000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638716"/>
            <a:ext cx="180000" cy="18000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638716"/>
            <a:ext cx="180000" cy="18000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638716"/>
            <a:ext cx="180000" cy="18000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638716"/>
            <a:ext cx="180000" cy="18000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638716"/>
            <a:ext cx="180000" cy="18000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638716"/>
            <a:ext cx="180000" cy="18000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638716"/>
            <a:ext cx="180000" cy="18000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638716"/>
            <a:ext cx="180000" cy="18000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638716"/>
            <a:ext cx="180000" cy="18000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638716"/>
            <a:ext cx="180000" cy="18000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638716"/>
            <a:ext cx="180000" cy="18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638716"/>
            <a:ext cx="180000" cy="18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638716"/>
            <a:ext cx="180000" cy="18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638716"/>
            <a:ext cx="180000" cy="1800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638716"/>
            <a:ext cx="180000" cy="180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638716"/>
            <a:ext cx="180000" cy="180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638716"/>
            <a:ext cx="180000" cy="180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638716"/>
            <a:ext cx="180000" cy="1800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638716"/>
            <a:ext cx="180000" cy="1800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638716"/>
            <a:ext cx="180000" cy="180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638716"/>
            <a:ext cx="180000" cy="180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638716"/>
            <a:ext cx="180000" cy="18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638716"/>
            <a:ext cx="180000" cy="18000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638716"/>
            <a:ext cx="180000" cy="180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638716"/>
            <a:ext cx="180000" cy="18000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638716"/>
            <a:ext cx="180000" cy="180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638716"/>
            <a:ext cx="180000" cy="180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638716"/>
            <a:ext cx="180000" cy="180000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638716"/>
            <a:ext cx="180000" cy="18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638716"/>
            <a:ext cx="180000" cy="18000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638716"/>
            <a:ext cx="180000" cy="18000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638716"/>
            <a:ext cx="180000" cy="18000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638716"/>
            <a:ext cx="180000" cy="18000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638716"/>
            <a:ext cx="180000" cy="18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638716"/>
            <a:ext cx="180000" cy="18000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638716"/>
            <a:ext cx="180000" cy="18000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638716"/>
            <a:ext cx="180000" cy="18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638716"/>
            <a:ext cx="180000" cy="18000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638716"/>
            <a:ext cx="180000" cy="180000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638716"/>
            <a:ext cx="180000" cy="180000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638716"/>
            <a:ext cx="180000" cy="18000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638716"/>
            <a:ext cx="180000" cy="18000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638716"/>
            <a:ext cx="180000" cy="18000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638716"/>
            <a:ext cx="180000" cy="180000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638716"/>
            <a:ext cx="180000" cy="180000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638716"/>
            <a:ext cx="180000" cy="180000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638716"/>
            <a:ext cx="180000" cy="180000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638716"/>
            <a:ext cx="180000" cy="18000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638716"/>
            <a:ext cx="180000" cy="18000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868028"/>
            <a:ext cx="180000" cy="180000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868028"/>
            <a:ext cx="180000" cy="180000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868028"/>
            <a:ext cx="180000" cy="1800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868028"/>
            <a:ext cx="180000" cy="1800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868028"/>
            <a:ext cx="180000" cy="180000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868028"/>
            <a:ext cx="180000" cy="180000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868028"/>
            <a:ext cx="180000" cy="180000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868028"/>
            <a:ext cx="180000" cy="18000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868028"/>
            <a:ext cx="180000" cy="180000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868028"/>
            <a:ext cx="180000" cy="180000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868028"/>
            <a:ext cx="180000" cy="180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868028"/>
            <a:ext cx="180000" cy="180000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868028"/>
            <a:ext cx="180000" cy="180000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868028"/>
            <a:ext cx="180000" cy="180000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868028"/>
            <a:ext cx="180000" cy="180000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868028"/>
            <a:ext cx="180000" cy="180000"/>
          </a:xfrm>
          <a:prstGeom prst="rect">
            <a:avLst/>
          </a:prstGeom>
        </p:spPr>
      </p:pic>
      <p:pic>
        <p:nvPicPr>
          <p:cNvPr id="114" name="Image 1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868028"/>
            <a:ext cx="180000" cy="18000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868028"/>
            <a:ext cx="180000" cy="180000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868028"/>
            <a:ext cx="180000" cy="18000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868028"/>
            <a:ext cx="180000" cy="180000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868028"/>
            <a:ext cx="180000" cy="180000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868028"/>
            <a:ext cx="180000" cy="180000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868028"/>
            <a:ext cx="180000" cy="180000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868028"/>
            <a:ext cx="180000" cy="180000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868028"/>
            <a:ext cx="180000" cy="180000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868028"/>
            <a:ext cx="180000" cy="180000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868028"/>
            <a:ext cx="180000" cy="180000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868028"/>
            <a:ext cx="180000" cy="180000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868028"/>
            <a:ext cx="180000" cy="180000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868028"/>
            <a:ext cx="180000" cy="180000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868028"/>
            <a:ext cx="180000" cy="1800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868028"/>
            <a:ext cx="180000" cy="180000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868028"/>
            <a:ext cx="180000" cy="180000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868028"/>
            <a:ext cx="180000" cy="180000"/>
          </a:xfrm>
          <a:prstGeom prst="rect">
            <a:avLst/>
          </a:prstGeom>
        </p:spPr>
      </p:pic>
      <p:pic>
        <p:nvPicPr>
          <p:cNvPr id="132" name="Image 1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868028"/>
            <a:ext cx="180000" cy="180000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868028"/>
            <a:ext cx="180000" cy="180000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868028"/>
            <a:ext cx="180000" cy="180000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868028"/>
            <a:ext cx="180000" cy="180000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868028"/>
            <a:ext cx="180000" cy="180000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868028"/>
            <a:ext cx="180000" cy="180000"/>
          </a:xfrm>
          <a:prstGeom prst="rect">
            <a:avLst/>
          </a:prstGeom>
        </p:spPr>
      </p:pic>
      <p:pic>
        <p:nvPicPr>
          <p:cNvPr id="138" name="Image 1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868028"/>
            <a:ext cx="180000" cy="180000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868028"/>
            <a:ext cx="180000" cy="180000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868028"/>
            <a:ext cx="180000" cy="180000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868028"/>
            <a:ext cx="180000" cy="180000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868028"/>
            <a:ext cx="180000" cy="180000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868028"/>
            <a:ext cx="180000" cy="180000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868028"/>
            <a:ext cx="180000" cy="180000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868028"/>
            <a:ext cx="180000" cy="180000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868028"/>
            <a:ext cx="180000" cy="180000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868028"/>
            <a:ext cx="180000" cy="180000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868028"/>
            <a:ext cx="180000" cy="180000"/>
          </a:xfrm>
          <a:prstGeom prst="rect">
            <a:avLst/>
          </a:prstGeom>
        </p:spPr>
      </p:pic>
      <p:pic>
        <p:nvPicPr>
          <p:cNvPr id="149" name="Image 1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868028"/>
            <a:ext cx="180000" cy="180000"/>
          </a:xfrm>
          <a:prstGeom prst="rect">
            <a:avLst/>
          </a:prstGeom>
        </p:spPr>
      </p:pic>
      <p:pic>
        <p:nvPicPr>
          <p:cNvPr id="150" name="Image 1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868028"/>
            <a:ext cx="180000" cy="180000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868028"/>
            <a:ext cx="180000" cy="180000"/>
          </a:xfrm>
          <a:prstGeom prst="rect">
            <a:avLst/>
          </a:prstGeom>
        </p:spPr>
      </p:pic>
      <p:pic>
        <p:nvPicPr>
          <p:cNvPr id="152" name="Image 1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868028"/>
            <a:ext cx="180000" cy="180000"/>
          </a:xfrm>
          <a:prstGeom prst="rect">
            <a:avLst/>
          </a:prstGeom>
        </p:spPr>
      </p:pic>
      <p:pic>
        <p:nvPicPr>
          <p:cNvPr id="153" name="Image 1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868028"/>
            <a:ext cx="180000" cy="180000"/>
          </a:xfrm>
          <a:prstGeom prst="rect">
            <a:avLst/>
          </a:prstGeom>
        </p:spPr>
      </p:pic>
      <p:pic>
        <p:nvPicPr>
          <p:cNvPr id="154" name="Image 1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868028"/>
            <a:ext cx="180000" cy="180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868028"/>
            <a:ext cx="180000" cy="180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868028"/>
            <a:ext cx="180000" cy="180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868028"/>
            <a:ext cx="180000" cy="180000"/>
          </a:xfrm>
          <a:prstGeom prst="rect">
            <a:avLst/>
          </a:prstGeom>
        </p:spPr>
      </p:pic>
      <p:pic>
        <p:nvPicPr>
          <p:cNvPr id="158" name="Image 1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097340"/>
            <a:ext cx="180000" cy="180000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1097340"/>
            <a:ext cx="180000" cy="180000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1097340"/>
            <a:ext cx="180000" cy="180000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1097340"/>
            <a:ext cx="180000" cy="180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1097340"/>
            <a:ext cx="180000" cy="180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1097340"/>
            <a:ext cx="180000" cy="180000"/>
          </a:xfrm>
          <a:prstGeom prst="rect">
            <a:avLst/>
          </a:prstGeom>
        </p:spPr>
      </p:pic>
      <p:pic>
        <p:nvPicPr>
          <p:cNvPr id="164" name="Image 1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1097340"/>
            <a:ext cx="180000" cy="180000"/>
          </a:xfrm>
          <a:prstGeom prst="rect">
            <a:avLst/>
          </a:prstGeom>
        </p:spPr>
      </p:pic>
      <p:pic>
        <p:nvPicPr>
          <p:cNvPr id="165" name="Image 1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1097340"/>
            <a:ext cx="180000" cy="180000"/>
          </a:xfrm>
          <a:prstGeom prst="rect">
            <a:avLst/>
          </a:prstGeom>
        </p:spPr>
      </p:pic>
      <p:pic>
        <p:nvPicPr>
          <p:cNvPr id="166" name="Image 1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1097340"/>
            <a:ext cx="180000" cy="180000"/>
          </a:xfrm>
          <a:prstGeom prst="rect">
            <a:avLst/>
          </a:prstGeom>
        </p:spPr>
      </p:pic>
      <p:pic>
        <p:nvPicPr>
          <p:cNvPr id="167" name="Image 1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1097340"/>
            <a:ext cx="180000" cy="180000"/>
          </a:xfrm>
          <a:prstGeom prst="rect">
            <a:avLst/>
          </a:prstGeom>
        </p:spPr>
      </p:pic>
      <p:pic>
        <p:nvPicPr>
          <p:cNvPr id="168" name="Image 1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1097340"/>
            <a:ext cx="180000" cy="180000"/>
          </a:xfrm>
          <a:prstGeom prst="rect">
            <a:avLst/>
          </a:prstGeom>
        </p:spPr>
      </p:pic>
      <p:pic>
        <p:nvPicPr>
          <p:cNvPr id="169" name="Image 1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1097340"/>
            <a:ext cx="180000" cy="180000"/>
          </a:xfrm>
          <a:prstGeom prst="rect">
            <a:avLst/>
          </a:prstGeom>
        </p:spPr>
      </p:pic>
      <p:pic>
        <p:nvPicPr>
          <p:cNvPr id="170" name="Image 1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1097340"/>
            <a:ext cx="180000" cy="180000"/>
          </a:xfrm>
          <a:prstGeom prst="rect">
            <a:avLst/>
          </a:prstGeom>
        </p:spPr>
      </p:pic>
      <p:pic>
        <p:nvPicPr>
          <p:cNvPr id="171" name="Image 1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1097340"/>
            <a:ext cx="180000" cy="180000"/>
          </a:xfrm>
          <a:prstGeom prst="rect">
            <a:avLst/>
          </a:prstGeom>
        </p:spPr>
      </p:pic>
      <p:pic>
        <p:nvPicPr>
          <p:cNvPr id="172" name="Image 1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1097340"/>
            <a:ext cx="180000" cy="180000"/>
          </a:xfrm>
          <a:prstGeom prst="rect">
            <a:avLst/>
          </a:prstGeom>
        </p:spPr>
      </p:pic>
      <p:pic>
        <p:nvPicPr>
          <p:cNvPr id="173" name="Image 1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1097340"/>
            <a:ext cx="180000" cy="180000"/>
          </a:xfrm>
          <a:prstGeom prst="rect">
            <a:avLst/>
          </a:prstGeom>
        </p:spPr>
      </p:pic>
      <p:pic>
        <p:nvPicPr>
          <p:cNvPr id="174" name="Image 1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1097340"/>
            <a:ext cx="180000" cy="180000"/>
          </a:xfrm>
          <a:prstGeom prst="rect">
            <a:avLst/>
          </a:prstGeom>
        </p:spPr>
      </p:pic>
      <p:pic>
        <p:nvPicPr>
          <p:cNvPr id="175" name="Image 1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1097340"/>
            <a:ext cx="180000" cy="180000"/>
          </a:xfrm>
          <a:prstGeom prst="rect">
            <a:avLst/>
          </a:prstGeom>
        </p:spPr>
      </p:pic>
      <p:pic>
        <p:nvPicPr>
          <p:cNvPr id="176" name="Image 1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1097340"/>
            <a:ext cx="180000" cy="180000"/>
          </a:xfrm>
          <a:prstGeom prst="rect">
            <a:avLst/>
          </a:prstGeom>
        </p:spPr>
      </p:pic>
      <p:pic>
        <p:nvPicPr>
          <p:cNvPr id="177" name="Image 1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1097340"/>
            <a:ext cx="180000" cy="180000"/>
          </a:xfrm>
          <a:prstGeom prst="rect">
            <a:avLst/>
          </a:prstGeom>
        </p:spPr>
      </p:pic>
      <p:pic>
        <p:nvPicPr>
          <p:cNvPr id="178" name="Image 1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1097340"/>
            <a:ext cx="180000" cy="180000"/>
          </a:xfrm>
          <a:prstGeom prst="rect">
            <a:avLst/>
          </a:prstGeom>
        </p:spPr>
      </p:pic>
      <p:pic>
        <p:nvPicPr>
          <p:cNvPr id="179" name="Image 1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1097340"/>
            <a:ext cx="180000" cy="180000"/>
          </a:xfrm>
          <a:prstGeom prst="rect">
            <a:avLst/>
          </a:prstGeom>
        </p:spPr>
      </p:pic>
      <p:pic>
        <p:nvPicPr>
          <p:cNvPr id="180" name="Image 1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1097340"/>
            <a:ext cx="180000" cy="180000"/>
          </a:xfrm>
          <a:prstGeom prst="rect">
            <a:avLst/>
          </a:prstGeom>
        </p:spPr>
      </p:pic>
      <p:pic>
        <p:nvPicPr>
          <p:cNvPr id="181" name="Image 1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1097340"/>
            <a:ext cx="180000" cy="180000"/>
          </a:xfrm>
          <a:prstGeom prst="rect">
            <a:avLst/>
          </a:prstGeom>
        </p:spPr>
      </p:pic>
      <p:pic>
        <p:nvPicPr>
          <p:cNvPr id="182" name="Image 1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1097340"/>
            <a:ext cx="180000" cy="180000"/>
          </a:xfrm>
          <a:prstGeom prst="rect">
            <a:avLst/>
          </a:prstGeom>
        </p:spPr>
      </p:pic>
      <p:pic>
        <p:nvPicPr>
          <p:cNvPr id="183" name="Image 1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1097340"/>
            <a:ext cx="180000" cy="180000"/>
          </a:xfrm>
          <a:prstGeom prst="rect">
            <a:avLst/>
          </a:prstGeom>
        </p:spPr>
      </p:pic>
      <p:pic>
        <p:nvPicPr>
          <p:cNvPr id="184" name="Image 1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1097340"/>
            <a:ext cx="180000" cy="180000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1097340"/>
            <a:ext cx="180000" cy="180000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1097340"/>
            <a:ext cx="180000" cy="180000"/>
          </a:xfrm>
          <a:prstGeom prst="rect">
            <a:avLst/>
          </a:prstGeom>
        </p:spPr>
      </p:pic>
      <p:pic>
        <p:nvPicPr>
          <p:cNvPr id="187" name="Image 1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1097340"/>
            <a:ext cx="180000" cy="180000"/>
          </a:xfrm>
          <a:prstGeom prst="rect">
            <a:avLst/>
          </a:prstGeom>
        </p:spPr>
      </p:pic>
      <p:pic>
        <p:nvPicPr>
          <p:cNvPr id="188" name="Image 1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1097340"/>
            <a:ext cx="180000" cy="180000"/>
          </a:xfrm>
          <a:prstGeom prst="rect">
            <a:avLst/>
          </a:prstGeom>
        </p:spPr>
      </p:pic>
      <p:pic>
        <p:nvPicPr>
          <p:cNvPr id="189" name="Image 1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1097340"/>
            <a:ext cx="180000" cy="180000"/>
          </a:xfrm>
          <a:prstGeom prst="rect">
            <a:avLst/>
          </a:prstGeom>
        </p:spPr>
      </p:pic>
      <p:pic>
        <p:nvPicPr>
          <p:cNvPr id="190" name="Image 1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1097340"/>
            <a:ext cx="180000" cy="180000"/>
          </a:xfrm>
          <a:prstGeom prst="rect">
            <a:avLst/>
          </a:prstGeom>
        </p:spPr>
      </p:pic>
      <p:pic>
        <p:nvPicPr>
          <p:cNvPr id="191" name="Image 1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1097340"/>
            <a:ext cx="180000" cy="180000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1097340"/>
            <a:ext cx="180000" cy="180000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1097340"/>
            <a:ext cx="180000" cy="180000"/>
          </a:xfrm>
          <a:prstGeom prst="rect">
            <a:avLst/>
          </a:prstGeom>
        </p:spPr>
      </p:pic>
      <p:pic>
        <p:nvPicPr>
          <p:cNvPr id="194" name="Image 1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1097340"/>
            <a:ext cx="180000" cy="180000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1097340"/>
            <a:ext cx="180000" cy="18000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1097340"/>
            <a:ext cx="180000" cy="180000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1097340"/>
            <a:ext cx="180000" cy="180000"/>
          </a:xfrm>
          <a:prstGeom prst="rect">
            <a:avLst/>
          </a:prstGeom>
        </p:spPr>
      </p:pic>
      <p:pic>
        <p:nvPicPr>
          <p:cNvPr id="198" name="Image 1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1097340"/>
            <a:ext cx="180000" cy="180000"/>
          </a:xfrm>
          <a:prstGeom prst="rect">
            <a:avLst/>
          </a:prstGeom>
        </p:spPr>
      </p:pic>
      <p:pic>
        <p:nvPicPr>
          <p:cNvPr id="199" name="Image 1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1097340"/>
            <a:ext cx="180000" cy="180000"/>
          </a:xfrm>
          <a:prstGeom prst="rect">
            <a:avLst/>
          </a:prstGeom>
        </p:spPr>
      </p:pic>
      <p:pic>
        <p:nvPicPr>
          <p:cNvPr id="200" name="Image 1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1097340"/>
            <a:ext cx="180000" cy="180000"/>
          </a:xfrm>
          <a:prstGeom prst="rect">
            <a:avLst/>
          </a:prstGeom>
        </p:spPr>
      </p:pic>
      <p:pic>
        <p:nvPicPr>
          <p:cNvPr id="201" name="Image 2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1097340"/>
            <a:ext cx="180000" cy="180000"/>
          </a:xfrm>
          <a:prstGeom prst="rect">
            <a:avLst/>
          </a:prstGeom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1097340"/>
            <a:ext cx="180000" cy="180000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1097340"/>
            <a:ext cx="180000" cy="180000"/>
          </a:xfrm>
          <a:prstGeom prst="rect">
            <a:avLst/>
          </a:prstGeom>
        </p:spPr>
      </p:pic>
      <p:pic>
        <p:nvPicPr>
          <p:cNvPr id="204" name="Image 2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1097340"/>
            <a:ext cx="180000" cy="18000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1097340"/>
            <a:ext cx="180000" cy="180000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1097340"/>
            <a:ext cx="180000" cy="180000"/>
          </a:xfrm>
          <a:prstGeom prst="rect">
            <a:avLst/>
          </a:prstGeom>
        </p:spPr>
      </p:pic>
      <p:pic>
        <p:nvPicPr>
          <p:cNvPr id="207" name="Image 2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1097340"/>
            <a:ext cx="180000" cy="180000"/>
          </a:xfrm>
          <a:prstGeom prst="rect">
            <a:avLst/>
          </a:prstGeom>
        </p:spPr>
      </p:pic>
      <p:pic>
        <p:nvPicPr>
          <p:cNvPr id="208" name="Image 2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1097340"/>
            <a:ext cx="180000" cy="180000"/>
          </a:xfrm>
          <a:prstGeom prst="rect">
            <a:avLst/>
          </a:prstGeom>
        </p:spPr>
      </p:pic>
      <p:pic>
        <p:nvPicPr>
          <p:cNvPr id="209" name="Image 2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1097340"/>
            <a:ext cx="180000" cy="180000"/>
          </a:xfrm>
          <a:prstGeom prst="rect">
            <a:avLst/>
          </a:prstGeom>
        </p:spPr>
      </p:pic>
      <p:pic>
        <p:nvPicPr>
          <p:cNvPr id="210" name="Image 2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1097340"/>
            <a:ext cx="180000" cy="180000"/>
          </a:xfrm>
          <a:prstGeom prst="rect">
            <a:avLst/>
          </a:prstGeom>
        </p:spPr>
      </p:pic>
      <p:pic>
        <p:nvPicPr>
          <p:cNvPr id="211" name="Image 2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1097340"/>
            <a:ext cx="180000" cy="180000"/>
          </a:xfrm>
          <a:prstGeom prst="rect">
            <a:avLst/>
          </a:prstGeom>
        </p:spPr>
      </p:pic>
      <p:pic>
        <p:nvPicPr>
          <p:cNvPr id="212" name="Image 2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1097340"/>
            <a:ext cx="180000" cy="180000"/>
          </a:xfrm>
          <a:prstGeom prst="rect">
            <a:avLst/>
          </a:prstGeom>
        </p:spPr>
      </p:pic>
      <p:pic>
        <p:nvPicPr>
          <p:cNvPr id="213" name="Image 2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1097340"/>
            <a:ext cx="180000" cy="180000"/>
          </a:xfrm>
          <a:prstGeom prst="rect">
            <a:avLst/>
          </a:prstGeom>
        </p:spPr>
      </p:pic>
      <p:pic>
        <p:nvPicPr>
          <p:cNvPr id="214" name="Image 2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1097340"/>
            <a:ext cx="180000" cy="180000"/>
          </a:xfrm>
          <a:prstGeom prst="rect">
            <a:avLst/>
          </a:prstGeom>
        </p:spPr>
      </p:pic>
      <p:pic>
        <p:nvPicPr>
          <p:cNvPr id="215" name="Image 2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1097340"/>
            <a:ext cx="180000" cy="180000"/>
          </a:xfrm>
          <a:prstGeom prst="rect">
            <a:avLst/>
          </a:prstGeom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1097340"/>
            <a:ext cx="180000" cy="180000"/>
          </a:xfrm>
          <a:prstGeom prst="rect">
            <a:avLst/>
          </a:prstGeom>
        </p:spPr>
      </p:pic>
      <p:pic>
        <p:nvPicPr>
          <p:cNvPr id="217" name="Image 2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1097340"/>
            <a:ext cx="180000" cy="180000"/>
          </a:xfrm>
          <a:prstGeom prst="rect">
            <a:avLst/>
          </a:prstGeom>
        </p:spPr>
      </p:pic>
      <p:pic>
        <p:nvPicPr>
          <p:cNvPr id="218" name="Image 2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326652"/>
            <a:ext cx="180000" cy="180000"/>
          </a:xfrm>
          <a:prstGeom prst="rect">
            <a:avLst/>
          </a:prstGeom>
        </p:spPr>
      </p:pic>
      <p:pic>
        <p:nvPicPr>
          <p:cNvPr id="219" name="Image 2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1326652"/>
            <a:ext cx="180000" cy="180000"/>
          </a:xfrm>
          <a:prstGeom prst="rect">
            <a:avLst/>
          </a:prstGeom>
        </p:spPr>
      </p:pic>
      <p:pic>
        <p:nvPicPr>
          <p:cNvPr id="220" name="Image 2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1326652"/>
            <a:ext cx="180000" cy="180000"/>
          </a:xfrm>
          <a:prstGeom prst="rect">
            <a:avLst/>
          </a:prstGeom>
        </p:spPr>
      </p:pic>
      <p:pic>
        <p:nvPicPr>
          <p:cNvPr id="221" name="Image 2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1326652"/>
            <a:ext cx="180000" cy="180000"/>
          </a:xfrm>
          <a:prstGeom prst="rect">
            <a:avLst/>
          </a:prstGeom>
        </p:spPr>
      </p:pic>
      <p:pic>
        <p:nvPicPr>
          <p:cNvPr id="222" name="Image 2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1326652"/>
            <a:ext cx="180000" cy="180000"/>
          </a:xfrm>
          <a:prstGeom prst="rect">
            <a:avLst/>
          </a:prstGeom>
        </p:spPr>
      </p:pic>
      <p:pic>
        <p:nvPicPr>
          <p:cNvPr id="223" name="Image 2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1326652"/>
            <a:ext cx="180000" cy="180000"/>
          </a:xfrm>
          <a:prstGeom prst="rect">
            <a:avLst/>
          </a:prstGeom>
        </p:spPr>
      </p:pic>
      <p:pic>
        <p:nvPicPr>
          <p:cNvPr id="224" name="Image 2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1326652"/>
            <a:ext cx="180000" cy="180000"/>
          </a:xfrm>
          <a:prstGeom prst="rect">
            <a:avLst/>
          </a:prstGeom>
        </p:spPr>
      </p:pic>
      <p:pic>
        <p:nvPicPr>
          <p:cNvPr id="225" name="Image 2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1326652"/>
            <a:ext cx="180000" cy="180000"/>
          </a:xfrm>
          <a:prstGeom prst="rect">
            <a:avLst/>
          </a:prstGeom>
        </p:spPr>
      </p:pic>
      <p:pic>
        <p:nvPicPr>
          <p:cNvPr id="226" name="Image 2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1326652"/>
            <a:ext cx="180000" cy="180000"/>
          </a:xfrm>
          <a:prstGeom prst="rect">
            <a:avLst/>
          </a:prstGeom>
        </p:spPr>
      </p:pic>
      <p:pic>
        <p:nvPicPr>
          <p:cNvPr id="227" name="Image 2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1326652"/>
            <a:ext cx="180000" cy="180000"/>
          </a:xfrm>
          <a:prstGeom prst="rect">
            <a:avLst/>
          </a:prstGeom>
        </p:spPr>
      </p:pic>
      <p:pic>
        <p:nvPicPr>
          <p:cNvPr id="228" name="Image 2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1326652"/>
            <a:ext cx="180000" cy="180000"/>
          </a:xfrm>
          <a:prstGeom prst="rect">
            <a:avLst/>
          </a:prstGeom>
        </p:spPr>
      </p:pic>
      <p:pic>
        <p:nvPicPr>
          <p:cNvPr id="229" name="Image 2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1326652"/>
            <a:ext cx="180000" cy="180000"/>
          </a:xfrm>
          <a:prstGeom prst="rect">
            <a:avLst/>
          </a:prstGeom>
        </p:spPr>
      </p:pic>
      <p:pic>
        <p:nvPicPr>
          <p:cNvPr id="230" name="Image 2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1326652"/>
            <a:ext cx="180000" cy="180000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1326652"/>
            <a:ext cx="180000" cy="180000"/>
          </a:xfrm>
          <a:prstGeom prst="rect">
            <a:avLst/>
          </a:prstGeom>
        </p:spPr>
      </p:pic>
      <p:pic>
        <p:nvPicPr>
          <p:cNvPr id="232" name="Image 2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1326652"/>
            <a:ext cx="180000" cy="180000"/>
          </a:xfrm>
          <a:prstGeom prst="rect">
            <a:avLst/>
          </a:prstGeom>
        </p:spPr>
      </p:pic>
      <p:pic>
        <p:nvPicPr>
          <p:cNvPr id="233" name="Image 2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1326652"/>
            <a:ext cx="180000" cy="180000"/>
          </a:xfrm>
          <a:prstGeom prst="rect">
            <a:avLst/>
          </a:prstGeom>
        </p:spPr>
      </p:pic>
      <p:pic>
        <p:nvPicPr>
          <p:cNvPr id="234" name="Image 2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1326652"/>
            <a:ext cx="180000" cy="180000"/>
          </a:xfrm>
          <a:prstGeom prst="rect">
            <a:avLst/>
          </a:prstGeom>
        </p:spPr>
      </p:pic>
      <p:pic>
        <p:nvPicPr>
          <p:cNvPr id="235" name="Image 2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1326652"/>
            <a:ext cx="180000" cy="180000"/>
          </a:xfrm>
          <a:prstGeom prst="rect">
            <a:avLst/>
          </a:prstGeom>
        </p:spPr>
      </p:pic>
      <p:pic>
        <p:nvPicPr>
          <p:cNvPr id="236" name="Image 2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1326652"/>
            <a:ext cx="180000" cy="180000"/>
          </a:xfrm>
          <a:prstGeom prst="rect">
            <a:avLst/>
          </a:prstGeom>
        </p:spPr>
      </p:pic>
      <p:pic>
        <p:nvPicPr>
          <p:cNvPr id="237" name="Image 2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1326652"/>
            <a:ext cx="180000" cy="180000"/>
          </a:xfrm>
          <a:prstGeom prst="rect">
            <a:avLst/>
          </a:prstGeom>
        </p:spPr>
      </p:pic>
      <p:pic>
        <p:nvPicPr>
          <p:cNvPr id="238" name="Image 2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1326652"/>
            <a:ext cx="180000" cy="180000"/>
          </a:xfrm>
          <a:prstGeom prst="rect">
            <a:avLst/>
          </a:prstGeom>
        </p:spPr>
      </p:pic>
      <p:pic>
        <p:nvPicPr>
          <p:cNvPr id="239" name="Image 2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1326652"/>
            <a:ext cx="180000" cy="180000"/>
          </a:xfrm>
          <a:prstGeom prst="rect">
            <a:avLst/>
          </a:prstGeom>
        </p:spPr>
      </p:pic>
      <p:pic>
        <p:nvPicPr>
          <p:cNvPr id="240" name="Image 2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1326652"/>
            <a:ext cx="180000" cy="180000"/>
          </a:xfrm>
          <a:prstGeom prst="rect">
            <a:avLst/>
          </a:prstGeom>
        </p:spPr>
      </p:pic>
      <p:pic>
        <p:nvPicPr>
          <p:cNvPr id="241" name="Image 2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1326652"/>
            <a:ext cx="180000" cy="180000"/>
          </a:xfrm>
          <a:prstGeom prst="rect">
            <a:avLst/>
          </a:prstGeom>
        </p:spPr>
      </p:pic>
      <p:pic>
        <p:nvPicPr>
          <p:cNvPr id="242" name="Image 2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1326652"/>
            <a:ext cx="180000" cy="180000"/>
          </a:xfrm>
          <a:prstGeom prst="rect">
            <a:avLst/>
          </a:prstGeom>
        </p:spPr>
      </p:pic>
      <p:pic>
        <p:nvPicPr>
          <p:cNvPr id="243" name="Image 2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1326652"/>
            <a:ext cx="180000" cy="180000"/>
          </a:xfrm>
          <a:prstGeom prst="rect">
            <a:avLst/>
          </a:prstGeom>
        </p:spPr>
      </p:pic>
      <p:pic>
        <p:nvPicPr>
          <p:cNvPr id="244" name="Image 2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1326652"/>
            <a:ext cx="180000" cy="180000"/>
          </a:xfrm>
          <a:prstGeom prst="rect">
            <a:avLst/>
          </a:prstGeom>
        </p:spPr>
      </p:pic>
      <p:pic>
        <p:nvPicPr>
          <p:cNvPr id="245" name="Image 2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1326652"/>
            <a:ext cx="180000" cy="180000"/>
          </a:xfrm>
          <a:prstGeom prst="rect">
            <a:avLst/>
          </a:prstGeom>
        </p:spPr>
      </p:pic>
      <p:pic>
        <p:nvPicPr>
          <p:cNvPr id="246" name="Image 2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1326652"/>
            <a:ext cx="180000" cy="180000"/>
          </a:xfrm>
          <a:prstGeom prst="rect">
            <a:avLst/>
          </a:prstGeom>
        </p:spPr>
      </p:pic>
      <p:pic>
        <p:nvPicPr>
          <p:cNvPr id="247" name="Image 2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1326652"/>
            <a:ext cx="180000" cy="180000"/>
          </a:xfrm>
          <a:prstGeom prst="rect">
            <a:avLst/>
          </a:prstGeom>
        </p:spPr>
      </p:pic>
      <p:pic>
        <p:nvPicPr>
          <p:cNvPr id="248" name="Image 2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1326652"/>
            <a:ext cx="180000" cy="180000"/>
          </a:xfrm>
          <a:prstGeom prst="rect">
            <a:avLst/>
          </a:prstGeom>
        </p:spPr>
      </p:pic>
      <p:pic>
        <p:nvPicPr>
          <p:cNvPr id="249" name="Image 2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1326652"/>
            <a:ext cx="180000" cy="180000"/>
          </a:xfrm>
          <a:prstGeom prst="rect">
            <a:avLst/>
          </a:prstGeom>
        </p:spPr>
      </p:pic>
      <p:pic>
        <p:nvPicPr>
          <p:cNvPr id="250" name="Image 2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1326652"/>
            <a:ext cx="180000" cy="180000"/>
          </a:xfrm>
          <a:prstGeom prst="rect">
            <a:avLst/>
          </a:prstGeom>
        </p:spPr>
      </p:pic>
      <p:pic>
        <p:nvPicPr>
          <p:cNvPr id="251" name="Image 2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1326652"/>
            <a:ext cx="180000" cy="180000"/>
          </a:xfrm>
          <a:prstGeom prst="rect">
            <a:avLst/>
          </a:prstGeom>
        </p:spPr>
      </p:pic>
      <p:pic>
        <p:nvPicPr>
          <p:cNvPr id="252" name="Image 2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1326652"/>
            <a:ext cx="180000" cy="180000"/>
          </a:xfrm>
          <a:prstGeom prst="rect">
            <a:avLst/>
          </a:prstGeom>
        </p:spPr>
      </p:pic>
      <p:pic>
        <p:nvPicPr>
          <p:cNvPr id="253" name="Image 2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1326652"/>
            <a:ext cx="180000" cy="180000"/>
          </a:xfrm>
          <a:prstGeom prst="rect">
            <a:avLst/>
          </a:prstGeom>
        </p:spPr>
      </p:pic>
      <p:pic>
        <p:nvPicPr>
          <p:cNvPr id="254" name="Image 2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1326652"/>
            <a:ext cx="180000" cy="180000"/>
          </a:xfrm>
          <a:prstGeom prst="rect">
            <a:avLst/>
          </a:prstGeom>
        </p:spPr>
      </p:pic>
      <p:pic>
        <p:nvPicPr>
          <p:cNvPr id="255" name="Image 2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1326652"/>
            <a:ext cx="180000" cy="180000"/>
          </a:xfrm>
          <a:prstGeom prst="rect">
            <a:avLst/>
          </a:prstGeom>
        </p:spPr>
      </p:pic>
      <p:pic>
        <p:nvPicPr>
          <p:cNvPr id="256" name="Image 2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1326652"/>
            <a:ext cx="180000" cy="180000"/>
          </a:xfrm>
          <a:prstGeom prst="rect">
            <a:avLst/>
          </a:prstGeom>
        </p:spPr>
      </p:pic>
      <p:pic>
        <p:nvPicPr>
          <p:cNvPr id="257" name="Image 2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1326652"/>
            <a:ext cx="180000" cy="180000"/>
          </a:xfrm>
          <a:prstGeom prst="rect">
            <a:avLst/>
          </a:prstGeom>
        </p:spPr>
      </p:pic>
      <p:pic>
        <p:nvPicPr>
          <p:cNvPr id="258" name="Image 2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1326652"/>
            <a:ext cx="180000" cy="180000"/>
          </a:xfrm>
          <a:prstGeom prst="rect">
            <a:avLst/>
          </a:prstGeom>
        </p:spPr>
      </p:pic>
      <p:pic>
        <p:nvPicPr>
          <p:cNvPr id="259" name="Image 2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1326652"/>
            <a:ext cx="180000" cy="180000"/>
          </a:xfrm>
          <a:prstGeom prst="rect">
            <a:avLst/>
          </a:prstGeom>
        </p:spPr>
      </p:pic>
      <p:pic>
        <p:nvPicPr>
          <p:cNvPr id="260" name="Image 2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1326652"/>
            <a:ext cx="180000" cy="180000"/>
          </a:xfrm>
          <a:prstGeom prst="rect">
            <a:avLst/>
          </a:prstGeom>
        </p:spPr>
      </p:pic>
      <p:pic>
        <p:nvPicPr>
          <p:cNvPr id="261" name="Image 2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1326652"/>
            <a:ext cx="180000" cy="180000"/>
          </a:xfrm>
          <a:prstGeom prst="rect">
            <a:avLst/>
          </a:prstGeom>
        </p:spPr>
      </p:pic>
      <p:pic>
        <p:nvPicPr>
          <p:cNvPr id="262" name="Image 2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1326652"/>
            <a:ext cx="180000" cy="180000"/>
          </a:xfrm>
          <a:prstGeom prst="rect">
            <a:avLst/>
          </a:prstGeom>
        </p:spPr>
      </p:pic>
      <p:pic>
        <p:nvPicPr>
          <p:cNvPr id="263" name="Image 2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1326652"/>
            <a:ext cx="180000" cy="180000"/>
          </a:xfrm>
          <a:prstGeom prst="rect">
            <a:avLst/>
          </a:prstGeom>
        </p:spPr>
      </p:pic>
      <p:pic>
        <p:nvPicPr>
          <p:cNvPr id="264" name="Image 2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1326652"/>
            <a:ext cx="180000" cy="180000"/>
          </a:xfrm>
          <a:prstGeom prst="rect">
            <a:avLst/>
          </a:prstGeom>
        </p:spPr>
      </p:pic>
      <p:pic>
        <p:nvPicPr>
          <p:cNvPr id="265" name="Image 2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1326652"/>
            <a:ext cx="180000" cy="180000"/>
          </a:xfrm>
          <a:prstGeom prst="rect">
            <a:avLst/>
          </a:prstGeom>
        </p:spPr>
      </p:pic>
      <p:pic>
        <p:nvPicPr>
          <p:cNvPr id="266" name="Image 2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1326652"/>
            <a:ext cx="180000" cy="180000"/>
          </a:xfrm>
          <a:prstGeom prst="rect">
            <a:avLst/>
          </a:prstGeom>
        </p:spPr>
      </p:pic>
      <p:pic>
        <p:nvPicPr>
          <p:cNvPr id="267" name="Image 2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1326652"/>
            <a:ext cx="180000" cy="180000"/>
          </a:xfrm>
          <a:prstGeom prst="rect">
            <a:avLst/>
          </a:prstGeom>
        </p:spPr>
      </p:pic>
      <p:pic>
        <p:nvPicPr>
          <p:cNvPr id="268" name="Image 2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1326652"/>
            <a:ext cx="180000" cy="180000"/>
          </a:xfrm>
          <a:prstGeom prst="rect">
            <a:avLst/>
          </a:prstGeom>
        </p:spPr>
      </p:pic>
      <p:pic>
        <p:nvPicPr>
          <p:cNvPr id="269" name="Image 2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1326652"/>
            <a:ext cx="180000" cy="180000"/>
          </a:xfrm>
          <a:prstGeom prst="rect">
            <a:avLst/>
          </a:prstGeom>
        </p:spPr>
      </p:pic>
      <p:pic>
        <p:nvPicPr>
          <p:cNvPr id="270" name="Image 2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1326652"/>
            <a:ext cx="180000" cy="180000"/>
          </a:xfrm>
          <a:prstGeom prst="rect">
            <a:avLst/>
          </a:prstGeom>
        </p:spPr>
      </p:pic>
      <p:pic>
        <p:nvPicPr>
          <p:cNvPr id="271" name="Image 2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1326652"/>
            <a:ext cx="180000" cy="180000"/>
          </a:xfrm>
          <a:prstGeom prst="rect">
            <a:avLst/>
          </a:prstGeom>
        </p:spPr>
      </p:pic>
      <p:pic>
        <p:nvPicPr>
          <p:cNvPr id="272" name="Image 2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1326652"/>
            <a:ext cx="180000" cy="180000"/>
          </a:xfrm>
          <a:prstGeom prst="rect">
            <a:avLst/>
          </a:prstGeom>
        </p:spPr>
      </p:pic>
      <p:pic>
        <p:nvPicPr>
          <p:cNvPr id="273" name="Image 2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1326652"/>
            <a:ext cx="180000" cy="180000"/>
          </a:xfrm>
          <a:prstGeom prst="rect">
            <a:avLst/>
          </a:prstGeom>
        </p:spPr>
      </p:pic>
      <p:pic>
        <p:nvPicPr>
          <p:cNvPr id="274" name="Image 2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1326652"/>
            <a:ext cx="180000" cy="180000"/>
          </a:xfrm>
          <a:prstGeom prst="rect">
            <a:avLst/>
          </a:prstGeom>
        </p:spPr>
      </p:pic>
      <p:pic>
        <p:nvPicPr>
          <p:cNvPr id="275" name="Image 2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1326652"/>
            <a:ext cx="180000" cy="180000"/>
          </a:xfrm>
          <a:prstGeom prst="rect">
            <a:avLst/>
          </a:prstGeom>
        </p:spPr>
      </p:pic>
      <p:pic>
        <p:nvPicPr>
          <p:cNvPr id="276" name="Image 2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1326652"/>
            <a:ext cx="180000" cy="180000"/>
          </a:xfrm>
          <a:prstGeom prst="rect">
            <a:avLst/>
          </a:prstGeom>
        </p:spPr>
      </p:pic>
      <p:pic>
        <p:nvPicPr>
          <p:cNvPr id="277" name="Image 2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1326652"/>
            <a:ext cx="180000" cy="180000"/>
          </a:xfrm>
          <a:prstGeom prst="rect">
            <a:avLst/>
          </a:prstGeom>
        </p:spPr>
      </p:pic>
      <p:pic>
        <p:nvPicPr>
          <p:cNvPr id="278" name="Image 2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555964"/>
            <a:ext cx="180000" cy="180000"/>
          </a:xfrm>
          <a:prstGeom prst="rect">
            <a:avLst/>
          </a:prstGeom>
        </p:spPr>
      </p:pic>
      <p:pic>
        <p:nvPicPr>
          <p:cNvPr id="279" name="Image 2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1555964"/>
            <a:ext cx="180000" cy="180000"/>
          </a:xfrm>
          <a:prstGeom prst="rect">
            <a:avLst/>
          </a:prstGeom>
        </p:spPr>
      </p:pic>
      <p:pic>
        <p:nvPicPr>
          <p:cNvPr id="280" name="Image 2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1555964"/>
            <a:ext cx="180000" cy="180000"/>
          </a:xfrm>
          <a:prstGeom prst="rect">
            <a:avLst/>
          </a:prstGeom>
        </p:spPr>
      </p:pic>
      <p:pic>
        <p:nvPicPr>
          <p:cNvPr id="281" name="Image 2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1555964"/>
            <a:ext cx="180000" cy="180000"/>
          </a:xfrm>
          <a:prstGeom prst="rect">
            <a:avLst/>
          </a:prstGeom>
        </p:spPr>
      </p:pic>
      <p:pic>
        <p:nvPicPr>
          <p:cNvPr id="282" name="Image 2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1555964"/>
            <a:ext cx="180000" cy="180000"/>
          </a:xfrm>
          <a:prstGeom prst="rect">
            <a:avLst/>
          </a:prstGeom>
        </p:spPr>
      </p:pic>
      <p:pic>
        <p:nvPicPr>
          <p:cNvPr id="283" name="Image 2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1555964"/>
            <a:ext cx="180000" cy="180000"/>
          </a:xfrm>
          <a:prstGeom prst="rect">
            <a:avLst/>
          </a:prstGeom>
        </p:spPr>
      </p:pic>
      <p:pic>
        <p:nvPicPr>
          <p:cNvPr id="284" name="Image 2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1555964"/>
            <a:ext cx="180000" cy="180000"/>
          </a:xfrm>
          <a:prstGeom prst="rect">
            <a:avLst/>
          </a:prstGeom>
        </p:spPr>
      </p:pic>
      <p:pic>
        <p:nvPicPr>
          <p:cNvPr id="285" name="Image 2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1555964"/>
            <a:ext cx="180000" cy="180000"/>
          </a:xfrm>
          <a:prstGeom prst="rect">
            <a:avLst/>
          </a:prstGeom>
        </p:spPr>
      </p:pic>
      <p:pic>
        <p:nvPicPr>
          <p:cNvPr id="286" name="Image 2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1555964"/>
            <a:ext cx="180000" cy="180000"/>
          </a:xfrm>
          <a:prstGeom prst="rect">
            <a:avLst/>
          </a:prstGeom>
        </p:spPr>
      </p:pic>
      <p:pic>
        <p:nvPicPr>
          <p:cNvPr id="287" name="Image 2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1555964"/>
            <a:ext cx="180000" cy="180000"/>
          </a:xfrm>
          <a:prstGeom prst="rect">
            <a:avLst/>
          </a:prstGeom>
        </p:spPr>
      </p:pic>
      <p:pic>
        <p:nvPicPr>
          <p:cNvPr id="288" name="Image 2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1555964"/>
            <a:ext cx="180000" cy="180000"/>
          </a:xfrm>
          <a:prstGeom prst="rect">
            <a:avLst/>
          </a:prstGeom>
        </p:spPr>
      </p:pic>
      <p:pic>
        <p:nvPicPr>
          <p:cNvPr id="289" name="Image 2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1555964"/>
            <a:ext cx="180000" cy="180000"/>
          </a:xfrm>
          <a:prstGeom prst="rect">
            <a:avLst/>
          </a:prstGeom>
        </p:spPr>
      </p:pic>
      <p:pic>
        <p:nvPicPr>
          <p:cNvPr id="290" name="Image 2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1555964"/>
            <a:ext cx="180000" cy="180000"/>
          </a:xfrm>
          <a:prstGeom prst="rect">
            <a:avLst/>
          </a:prstGeom>
        </p:spPr>
      </p:pic>
      <p:pic>
        <p:nvPicPr>
          <p:cNvPr id="291" name="Image 2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1555964"/>
            <a:ext cx="180000" cy="180000"/>
          </a:xfrm>
          <a:prstGeom prst="rect">
            <a:avLst/>
          </a:prstGeom>
        </p:spPr>
      </p:pic>
      <p:pic>
        <p:nvPicPr>
          <p:cNvPr id="292" name="Image 2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1555964"/>
            <a:ext cx="180000" cy="180000"/>
          </a:xfrm>
          <a:prstGeom prst="rect">
            <a:avLst/>
          </a:prstGeom>
        </p:spPr>
      </p:pic>
      <p:pic>
        <p:nvPicPr>
          <p:cNvPr id="293" name="Image 2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1555964"/>
            <a:ext cx="180000" cy="180000"/>
          </a:xfrm>
          <a:prstGeom prst="rect">
            <a:avLst/>
          </a:prstGeom>
        </p:spPr>
      </p:pic>
      <p:pic>
        <p:nvPicPr>
          <p:cNvPr id="294" name="Image 2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1555964"/>
            <a:ext cx="180000" cy="180000"/>
          </a:xfrm>
          <a:prstGeom prst="rect">
            <a:avLst/>
          </a:prstGeom>
        </p:spPr>
      </p:pic>
      <p:pic>
        <p:nvPicPr>
          <p:cNvPr id="295" name="Image 2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1555964"/>
            <a:ext cx="180000" cy="180000"/>
          </a:xfrm>
          <a:prstGeom prst="rect">
            <a:avLst/>
          </a:prstGeom>
        </p:spPr>
      </p:pic>
      <p:pic>
        <p:nvPicPr>
          <p:cNvPr id="296" name="Image 2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1555964"/>
            <a:ext cx="180000" cy="180000"/>
          </a:xfrm>
          <a:prstGeom prst="rect">
            <a:avLst/>
          </a:prstGeom>
        </p:spPr>
      </p:pic>
      <p:pic>
        <p:nvPicPr>
          <p:cNvPr id="297" name="Image 2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1555964"/>
            <a:ext cx="180000" cy="180000"/>
          </a:xfrm>
          <a:prstGeom prst="rect">
            <a:avLst/>
          </a:prstGeom>
        </p:spPr>
      </p:pic>
      <p:pic>
        <p:nvPicPr>
          <p:cNvPr id="298" name="Image 2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1555964"/>
            <a:ext cx="180000" cy="180000"/>
          </a:xfrm>
          <a:prstGeom prst="rect">
            <a:avLst/>
          </a:prstGeom>
        </p:spPr>
      </p:pic>
      <p:pic>
        <p:nvPicPr>
          <p:cNvPr id="299" name="Image 2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1555964"/>
            <a:ext cx="180000" cy="180000"/>
          </a:xfrm>
          <a:prstGeom prst="rect">
            <a:avLst/>
          </a:prstGeom>
        </p:spPr>
      </p:pic>
      <p:pic>
        <p:nvPicPr>
          <p:cNvPr id="300" name="Image 2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1555964"/>
            <a:ext cx="180000" cy="180000"/>
          </a:xfrm>
          <a:prstGeom prst="rect">
            <a:avLst/>
          </a:prstGeom>
        </p:spPr>
      </p:pic>
      <p:pic>
        <p:nvPicPr>
          <p:cNvPr id="301" name="Image 3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1555964"/>
            <a:ext cx="180000" cy="180000"/>
          </a:xfrm>
          <a:prstGeom prst="rect">
            <a:avLst/>
          </a:prstGeom>
        </p:spPr>
      </p:pic>
      <p:pic>
        <p:nvPicPr>
          <p:cNvPr id="302" name="Image 3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1555964"/>
            <a:ext cx="180000" cy="180000"/>
          </a:xfrm>
          <a:prstGeom prst="rect">
            <a:avLst/>
          </a:prstGeom>
        </p:spPr>
      </p:pic>
      <p:pic>
        <p:nvPicPr>
          <p:cNvPr id="303" name="Image 3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1555964"/>
            <a:ext cx="180000" cy="180000"/>
          </a:xfrm>
          <a:prstGeom prst="rect">
            <a:avLst/>
          </a:prstGeom>
        </p:spPr>
      </p:pic>
      <p:pic>
        <p:nvPicPr>
          <p:cNvPr id="304" name="Image 3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1555964"/>
            <a:ext cx="180000" cy="180000"/>
          </a:xfrm>
          <a:prstGeom prst="rect">
            <a:avLst/>
          </a:prstGeom>
        </p:spPr>
      </p:pic>
      <p:pic>
        <p:nvPicPr>
          <p:cNvPr id="305" name="Image 3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1555964"/>
            <a:ext cx="180000" cy="180000"/>
          </a:xfrm>
          <a:prstGeom prst="rect">
            <a:avLst/>
          </a:prstGeom>
        </p:spPr>
      </p:pic>
      <p:pic>
        <p:nvPicPr>
          <p:cNvPr id="306" name="Image 3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1555964"/>
            <a:ext cx="180000" cy="180000"/>
          </a:xfrm>
          <a:prstGeom prst="rect">
            <a:avLst/>
          </a:prstGeom>
        </p:spPr>
      </p:pic>
      <p:pic>
        <p:nvPicPr>
          <p:cNvPr id="307" name="Image 3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1555964"/>
            <a:ext cx="180000" cy="180000"/>
          </a:xfrm>
          <a:prstGeom prst="rect">
            <a:avLst/>
          </a:prstGeom>
        </p:spPr>
      </p:pic>
      <p:pic>
        <p:nvPicPr>
          <p:cNvPr id="308" name="Image 3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1555964"/>
            <a:ext cx="180000" cy="180000"/>
          </a:xfrm>
          <a:prstGeom prst="rect">
            <a:avLst/>
          </a:prstGeom>
        </p:spPr>
      </p:pic>
      <p:pic>
        <p:nvPicPr>
          <p:cNvPr id="309" name="Image 3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1555964"/>
            <a:ext cx="180000" cy="180000"/>
          </a:xfrm>
          <a:prstGeom prst="rect">
            <a:avLst/>
          </a:prstGeom>
        </p:spPr>
      </p:pic>
      <p:pic>
        <p:nvPicPr>
          <p:cNvPr id="310" name="Image 3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1555964"/>
            <a:ext cx="180000" cy="180000"/>
          </a:xfrm>
          <a:prstGeom prst="rect">
            <a:avLst/>
          </a:prstGeom>
        </p:spPr>
      </p:pic>
      <p:pic>
        <p:nvPicPr>
          <p:cNvPr id="311" name="Image 3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1555964"/>
            <a:ext cx="180000" cy="180000"/>
          </a:xfrm>
          <a:prstGeom prst="rect">
            <a:avLst/>
          </a:prstGeom>
        </p:spPr>
      </p:pic>
      <p:pic>
        <p:nvPicPr>
          <p:cNvPr id="312" name="Image 3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1555964"/>
            <a:ext cx="180000" cy="180000"/>
          </a:xfrm>
          <a:prstGeom prst="rect">
            <a:avLst/>
          </a:prstGeom>
        </p:spPr>
      </p:pic>
      <p:pic>
        <p:nvPicPr>
          <p:cNvPr id="313" name="Image 3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1555964"/>
            <a:ext cx="180000" cy="180000"/>
          </a:xfrm>
          <a:prstGeom prst="rect">
            <a:avLst/>
          </a:prstGeom>
        </p:spPr>
      </p:pic>
      <p:pic>
        <p:nvPicPr>
          <p:cNvPr id="314" name="Image 3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1555964"/>
            <a:ext cx="180000" cy="180000"/>
          </a:xfrm>
          <a:prstGeom prst="rect">
            <a:avLst/>
          </a:prstGeom>
        </p:spPr>
      </p:pic>
      <p:pic>
        <p:nvPicPr>
          <p:cNvPr id="315" name="Image 3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1555964"/>
            <a:ext cx="180000" cy="180000"/>
          </a:xfrm>
          <a:prstGeom prst="rect">
            <a:avLst/>
          </a:prstGeom>
        </p:spPr>
      </p:pic>
      <p:pic>
        <p:nvPicPr>
          <p:cNvPr id="316" name="Image 3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1555964"/>
            <a:ext cx="180000" cy="180000"/>
          </a:xfrm>
          <a:prstGeom prst="rect">
            <a:avLst/>
          </a:prstGeom>
        </p:spPr>
      </p:pic>
      <p:pic>
        <p:nvPicPr>
          <p:cNvPr id="317" name="Image 3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1555964"/>
            <a:ext cx="180000" cy="180000"/>
          </a:xfrm>
          <a:prstGeom prst="rect">
            <a:avLst/>
          </a:prstGeom>
        </p:spPr>
      </p:pic>
      <p:pic>
        <p:nvPicPr>
          <p:cNvPr id="318" name="Image 3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1555964"/>
            <a:ext cx="180000" cy="180000"/>
          </a:xfrm>
          <a:prstGeom prst="rect">
            <a:avLst/>
          </a:prstGeom>
        </p:spPr>
      </p:pic>
      <p:pic>
        <p:nvPicPr>
          <p:cNvPr id="319" name="Image 3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1555964"/>
            <a:ext cx="180000" cy="180000"/>
          </a:xfrm>
          <a:prstGeom prst="rect">
            <a:avLst/>
          </a:prstGeom>
        </p:spPr>
      </p:pic>
      <p:pic>
        <p:nvPicPr>
          <p:cNvPr id="320" name="Image 3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1555964"/>
            <a:ext cx="180000" cy="180000"/>
          </a:xfrm>
          <a:prstGeom prst="rect">
            <a:avLst/>
          </a:prstGeom>
        </p:spPr>
      </p:pic>
      <p:pic>
        <p:nvPicPr>
          <p:cNvPr id="321" name="Image 3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1555964"/>
            <a:ext cx="180000" cy="180000"/>
          </a:xfrm>
          <a:prstGeom prst="rect">
            <a:avLst/>
          </a:prstGeom>
        </p:spPr>
      </p:pic>
      <p:pic>
        <p:nvPicPr>
          <p:cNvPr id="322" name="Image 3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1555964"/>
            <a:ext cx="180000" cy="180000"/>
          </a:xfrm>
          <a:prstGeom prst="rect">
            <a:avLst/>
          </a:prstGeom>
        </p:spPr>
      </p:pic>
      <p:pic>
        <p:nvPicPr>
          <p:cNvPr id="323" name="Image 3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1555964"/>
            <a:ext cx="180000" cy="180000"/>
          </a:xfrm>
          <a:prstGeom prst="rect">
            <a:avLst/>
          </a:prstGeom>
        </p:spPr>
      </p:pic>
      <p:pic>
        <p:nvPicPr>
          <p:cNvPr id="324" name="Image 3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1555964"/>
            <a:ext cx="180000" cy="180000"/>
          </a:xfrm>
          <a:prstGeom prst="rect">
            <a:avLst/>
          </a:prstGeom>
        </p:spPr>
      </p:pic>
      <p:pic>
        <p:nvPicPr>
          <p:cNvPr id="325" name="Image 3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1555964"/>
            <a:ext cx="180000" cy="180000"/>
          </a:xfrm>
          <a:prstGeom prst="rect">
            <a:avLst/>
          </a:prstGeom>
        </p:spPr>
      </p:pic>
      <p:pic>
        <p:nvPicPr>
          <p:cNvPr id="326" name="Image 3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1555964"/>
            <a:ext cx="180000" cy="180000"/>
          </a:xfrm>
          <a:prstGeom prst="rect">
            <a:avLst/>
          </a:prstGeom>
        </p:spPr>
      </p:pic>
      <p:pic>
        <p:nvPicPr>
          <p:cNvPr id="327" name="Image 3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1555964"/>
            <a:ext cx="180000" cy="180000"/>
          </a:xfrm>
          <a:prstGeom prst="rect">
            <a:avLst/>
          </a:prstGeom>
        </p:spPr>
      </p:pic>
      <p:pic>
        <p:nvPicPr>
          <p:cNvPr id="328" name="Image 3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1555964"/>
            <a:ext cx="180000" cy="180000"/>
          </a:xfrm>
          <a:prstGeom prst="rect">
            <a:avLst/>
          </a:prstGeom>
        </p:spPr>
      </p:pic>
      <p:pic>
        <p:nvPicPr>
          <p:cNvPr id="329" name="Image 3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1555964"/>
            <a:ext cx="180000" cy="180000"/>
          </a:xfrm>
          <a:prstGeom prst="rect">
            <a:avLst/>
          </a:prstGeom>
        </p:spPr>
      </p:pic>
      <p:pic>
        <p:nvPicPr>
          <p:cNvPr id="330" name="Image 3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1555964"/>
            <a:ext cx="180000" cy="180000"/>
          </a:xfrm>
          <a:prstGeom prst="rect">
            <a:avLst/>
          </a:prstGeom>
        </p:spPr>
      </p:pic>
      <p:pic>
        <p:nvPicPr>
          <p:cNvPr id="331" name="Image 3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1555964"/>
            <a:ext cx="180000" cy="180000"/>
          </a:xfrm>
          <a:prstGeom prst="rect">
            <a:avLst/>
          </a:prstGeom>
        </p:spPr>
      </p:pic>
      <p:pic>
        <p:nvPicPr>
          <p:cNvPr id="332" name="Image 3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1555964"/>
            <a:ext cx="180000" cy="180000"/>
          </a:xfrm>
          <a:prstGeom prst="rect">
            <a:avLst/>
          </a:prstGeom>
        </p:spPr>
      </p:pic>
      <p:pic>
        <p:nvPicPr>
          <p:cNvPr id="333" name="Image 3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1555964"/>
            <a:ext cx="180000" cy="180000"/>
          </a:xfrm>
          <a:prstGeom prst="rect">
            <a:avLst/>
          </a:prstGeom>
        </p:spPr>
      </p:pic>
      <p:pic>
        <p:nvPicPr>
          <p:cNvPr id="334" name="Image 3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1555964"/>
            <a:ext cx="180000" cy="180000"/>
          </a:xfrm>
          <a:prstGeom prst="rect">
            <a:avLst/>
          </a:prstGeom>
        </p:spPr>
      </p:pic>
      <p:pic>
        <p:nvPicPr>
          <p:cNvPr id="335" name="Image 3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1555964"/>
            <a:ext cx="180000" cy="180000"/>
          </a:xfrm>
          <a:prstGeom prst="rect">
            <a:avLst/>
          </a:prstGeom>
        </p:spPr>
      </p:pic>
      <p:pic>
        <p:nvPicPr>
          <p:cNvPr id="336" name="Image 3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1555964"/>
            <a:ext cx="180000" cy="180000"/>
          </a:xfrm>
          <a:prstGeom prst="rect">
            <a:avLst/>
          </a:prstGeom>
        </p:spPr>
      </p:pic>
      <p:pic>
        <p:nvPicPr>
          <p:cNvPr id="337" name="Image 3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1555964"/>
            <a:ext cx="180000" cy="180000"/>
          </a:xfrm>
          <a:prstGeom prst="rect">
            <a:avLst/>
          </a:prstGeom>
        </p:spPr>
      </p:pic>
      <p:pic>
        <p:nvPicPr>
          <p:cNvPr id="338" name="Image 3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785276"/>
            <a:ext cx="180000" cy="180000"/>
          </a:xfrm>
          <a:prstGeom prst="rect">
            <a:avLst/>
          </a:prstGeom>
        </p:spPr>
      </p:pic>
      <p:pic>
        <p:nvPicPr>
          <p:cNvPr id="339" name="Image 3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1785276"/>
            <a:ext cx="180000" cy="180000"/>
          </a:xfrm>
          <a:prstGeom prst="rect">
            <a:avLst/>
          </a:prstGeom>
        </p:spPr>
      </p:pic>
      <p:pic>
        <p:nvPicPr>
          <p:cNvPr id="340" name="Image 3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1785276"/>
            <a:ext cx="180000" cy="180000"/>
          </a:xfrm>
          <a:prstGeom prst="rect">
            <a:avLst/>
          </a:prstGeom>
        </p:spPr>
      </p:pic>
      <p:pic>
        <p:nvPicPr>
          <p:cNvPr id="341" name="Image 3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1785276"/>
            <a:ext cx="180000" cy="180000"/>
          </a:xfrm>
          <a:prstGeom prst="rect">
            <a:avLst/>
          </a:prstGeom>
        </p:spPr>
      </p:pic>
      <p:pic>
        <p:nvPicPr>
          <p:cNvPr id="342" name="Image 3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1785276"/>
            <a:ext cx="180000" cy="180000"/>
          </a:xfrm>
          <a:prstGeom prst="rect">
            <a:avLst/>
          </a:prstGeom>
        </p:spPr>
      </p:pic>
      <p:pic>
        <p:nvPicPr>
          <p:cNvPr id="343" name="Image 3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1785276"/>
            <a:ext cx="180000" cy="180000"/>
          </a:xfrm>
          <a:prstGeom prst="rect">
            <a:avLst/>
          </a:prstGeom>
        </p:spPr>
      </p:pic>
      <p:pic>
        <p:nvPicPr>
          <p:cNvPr id="344" name="Image 3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1785276"/>
            <a:ext cx="180000" cy="180000"/>
          </a:xfrm>
          <a:prstGeom prst="rect">
            <a:avLst/>
          </a:prstGeom>
        </p:spPr>
      </p:pic>
      <p:pic>
        <p:nvPicPr>
          <p:cNvPr id="345" name="Image 3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1785276"/>
            <a:ext cx="180000" cy="180000"/>
          </a:xfrm>
          <a:prstGeom prst="rect">
            <a:avLst/>
          </a:prstGeom>
        </p:spPr>
      </p:pic>
      <p:pic>
        <p:nvPicPr>
          <p:cNvPr id="346" name="Image 3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1785276"/>
            <a:ext cx="180000" cy="180000"/>
          </a:xfrm>
          <a:prstGeom prst="rect">
            <a:avLst/>
          </a:prstGeom>
        </p:spPr>
      </p:pic>
      <p:pic>
        <p:nvPicPr>
          <p:cNvPr id="347" name="Image 3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1785276"/>
            <a:ext cx="180000" cy="180000"/>
          </a:xfrm>
          <a:prstGeom prst="rect">
            <a:avLst/>
          </a:prstGeom>
        </p:spPr>
      </p:pic>
      <p:pic>
        <p:nvPicPr>
          <p:cNvPr id="348" name="Image 3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1785276"/>
            <a:ext cx="180000" cy="180000"/>
          </a:xfrm>
          <a:prstGeom prst="rect">
            <a:avLst/>
          </a:prstGeom>
        </p:spPr>
      </p:pic>
      <p:pic>
        <p:nvPicPr>
          <p:cNvPr id="349" name="Image 3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1785276"/>
            <a:ext cx="180000" cy="180000"/>
          </a:xfrm>
          <a:prstGeom prst="rect">
            <a:avLst/>
          </a:prstGeom>
        </p:spPr>
      </p:pic>
      <p:pic>
        <p:nvPicPr>
          <p:cNvPr id="350" name="Image 3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1785276"/>
            <a:ext cx="180000" cy="180000"/>
          </a:xfrm>
          <a:prstGeom prst="rect">
            <a:avLst/>
          </a:prstGeom>
        </p:spPr>
      </p:pic>
      <p:pic>
        <p:nvPicPr>
          <p:cNvPr id="351" name="Image 3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1785276"/>
            <a:ext cx="180000" cy="180000"/>
          </a:xfrm>
          <a:prstGeom prst="rect">
            <a:avLst/>
          </a:prstGeom>
        </p:spPr>
      </p:pic>
      <p:pic>
        <p:nvPicPr>
          <p:cNvPr id="352" name="Image 3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1785276"/>
            <a:ext cx="180000" cy="180000"/>
          </a:xfrm>
          <a:prstGeom prst="rect">
            <a:avLst/>
          </a:prstGeom>
        </p:spPr>
      </p:pic>
      <p:pic>
        <p:nvPicPr>
          <p:cNvPr id="353" name="Image 3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1785276"/>
            <a:ext cx="180000" cy="180000"/>
          </a:xfrm>
          <a:prstGeom prst="rect">
            <a:avLst/>
          </a:prstGeom>
        </p:spPr>
      </p:pic>
      <p:pic>
        <p:nvPicPr>
          <p:cNvPr id="354" name="Image 3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1785276"/>
            <a:ext cx="180000" cy="180000"/>
          </a:xfrm>
          <a:prstGeom prst="rect">
            <a:avLst/>
          </a:prstGeom>
        </p:spPr>
      </p:pic>
      <p:pic>
        <p:nvPicPr>
          <p:cNvPr id="355" name="Image 3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1785276"/>
            <a:ext cx="180000" cy="180000"/>
          </a:xfrm>
          <a:prstGeom prst="rect">
            <a:avLst/>
          </a:prstGeom>
        </p:spPr>
      </p:pic>
      <p:pic>
        <p:nvPicPr>
          <p:cNvPr id="356" name="Image 3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1785276"/>
            <a:ext cx="180000" cy="180000"/>
          </a:xfrm>
          <a:prstGeom prst="rect">
            <a:avLst/>
          </a:prstGeom>
        </p:spPr>
      </p:pic>
      <p:pic>
        <p:nvPicPr>
          <p:cNvPr id="357" name="Image 3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1785276"/>
            <a:ext cx="180000" cy="180000"/>
          </a:xfrm>
          <a:prstGeom prst="rect">
            <a:avLst/>
          </a:prstGeom>
        </p:spPr>
      </p:pic>
      <p:pic>
        <p:nvPicPr>
          <p:cNvPr id="358" name="Image 3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1785276"/>
            <a:ext cx="180000" cy="180000"/>
          </a:xfrm>
          <a:prstGeom prst="rect">
            <a:avLst/>
          </a:prstGeom>
        </p:spPr>
      </p:pic>
      <p:pic>
        <p:nvPicPr>
          <p:cNvPr id="359" name="Image 3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1785276"/>
            <a:ext cx="180000" cy="180000"/>
          </a:xfrm>
          <a:prstGeom prst="rect">
            <a:avLst/>
          </a:prstGeom>
        </p:spPr>
      </p:pic>
      <p:pic>
        <p:nvPicPr>
          <p:cNvPr id="360" name="Image 3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1785276"/>
            <a:ext cx="180000" cy="180000"/>
          </a:xfrm>
          <a:prstGeom prst="rect">
            <a:avLst/>
          </a:prstGeom>
        </p:spPr>
      </p:pic>
      <p:pic>
        <p:nvPicPr>
          <p:cNvPr id="361" name="Image 3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1785276"/>
            <a:ext cx="180000" cy="180000"/>
          </a:xfrm>
          <a:prstGeom prst="rect">
            <a:avLst/>
          </a:prstGeom>
        </p:spPr>
      </p:pic>
      <p:pic>
        <p:nvPicPr>
          <p:cNvPr id="362" name="Image 3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1785276"/>
            <a:ext cx="180000" cy="180000"/>
          </a:xfrm>
          <a:prstGeom prst="rect">
            <a:avLst/>
          </a:prstGeom>
        </p:spPr>
      </p:pic>
      <p:pic>
        <p:nvPicPr>
          <p:cNvPr id="363" name="Image 3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1785276"/>
            <a:ext cx="180000" cy="180000"/>
          </a:xfrm>
          <a:prstGeom prst="rect">
            <a:avLst/>
          </a:prstGeom>
        </p:spPr>
      </p:pic>
      <p:pic>
        <p:nvPicPr>
          <p:cNvPr id="364" name="Image 3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1785276"/>
            <a:ext cx="180000" cy="180000"/>
          </a:xfrm>
          <a:prstGeom prst="rect">
            <a:avLst/>
          </a:prstGeom>
        </p:spPr>
      </p:pic>
      <p:pic>
        <p:nvPicPr>
          <p:cNvPr id="365" name="Image 3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1785276"/>
            <a:ext cx="180000" cy="180000"/>
          </a:xfrm>
          <a:prstGeom prst="rect">
            <a:avLst/>
          </a:prstGeom>
        </p:spPr>
      </p:pic>
      <p:pic>
        <p:nvPicPr>
          <p:cNvPr id="366" name="Image 3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1785276"/>
            <a:ext cx="180000" cy="180000"/>
          </a:xfrm>
          <a:prstGeom prst="rect">
            <a:avLst/>
          </a:prstGeom>
        </p:spPr>
      </p:pic>
      <p:pic>
        <p:nvPicPr>
          <p:cNvPr id="367" name="Image 3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1785276"/>
            <a:ext cx="180000" cy="180000"/>
          </a:xfrm>
          <a:prstGeom prst="rect">
            <a:avLst/>
          </a:prstGeom>
        </p:spPr>
      </p:pic>
      <p:pic>
        <p:nvPicPr>
          <p:cNvPr id="368" name="Image 3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1785276"/>
            <a:ext cx="180000" cy="180000"/>
          </a:xfrm>
          <a:prstGeom prst="rect">
            <a:avLst/>
          </a:prstGeom>
        </p:spPr>
      </p:pic>
      <p:pic>
        <p:nvPicPr>
          <p:cNvPr id="369" name="Image 3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1785276"/>
            <a:ext cx="180000" cy="180000"/>
          </a:xfrm>
          <a:prstGeom prst="rect">
            <a:avLst/>
          </a:prstGeom>
        </p:spPr>
      </p:pic>
      <p:pic>
        <p:nvPicPr>
          <p:cNvPr id="370" name="Image 3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1785276"/>
            <a:ext cx="180000" cy="180000"/>
          </a:xfrm>
          <a:prstGeom prst="rect">
            <a:avLst/>
          </a:prstGeom>
        </p:spPr>
      </p:pic>
      <p:pic>
        <p:nvPicPr>
          <p:cNvPr id="371" name="Image 3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1785276"/>
            <a:ext cx="180000" cy="180000"/>
          </a:xfrm>
          <a:prstGeom prst="rect">
            <a:avLst/>
          </a:prstGeom>
        </p:spPr>
      </p:pic>
      <p:pic>
        <p:nvPicPr>
          <p:cNvPr id="372" name="Image 3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1785276"/>
            <a:ext cx="180000" cy="180000"/>
          </a:xfrm>
          <a:prstGeom prst="rect">
            <a:avLst/>
          </a:prstGeom>
        </p:spPr>
      </p:pic>
      <p:pic>
        <p:nvPicPr>
          <p:cNvPr id="373" name="Image 3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1785276"/>
            <a:ext cx="180000" cy="180000"/>
          </a:xfrm>
          <a:prstGeom prst="rect">
            <a:avLst/>
          </a:prstGeom>
        </p:spPr>
      </p:pic>
      <p:pic>
        <p:nvPicPr>
          <p:cNvPr id="374" name="Image 3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1785276"/>
            <a:ext cx="180000" cy="180000"/>
          </a:xfrm>
          <a:prstGeom prst="rect">
            <a:avLst/>
          </a:prstGeom>
        </p:spPr>
      </p:pic>
      <p:pic>
        <p:nvPicPr>
          <p:cNvPr id="375" name="Image 3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1785276"/>
            <a:ext cx="180000" cy="180000"/>
          </a:xfrm>
          <a:prstGeom prst="rect">
            <a:avLst/>
          </a:prstGeom>
        </p:spPr>
      </p:pic>
      <p:pic>
        <p:nvPicPr>
          <p:cNvPr id="376" name="Image 3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1785276"/>
            <a:ext cx="180000" cy="180000"/>
          </a:xfrm>
          <a:prstGeom prst="rect">
            <a:avLst/>
          </a:prstGeom>
        </p:spPr>
      </p:pic>
      <p:pic>
        <p:nvPicPr>
          <p:cNvPr id="377" name="Image 3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1785276"/>
            <a:ext cx="180000" cy="180000"/>
          </a:xfrm>
          <a:prstGeom prst="rect">
            <a:avLst/>
          </a:prstGeom>
        </p:spPr>
      </p:pic>
      <p:pic>
        <p:nvPicPr>
          <p:cNvPr id="378" name="Image 3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1785276"/>
            <a:ext cx="180000" cy="180000"/>
          </a:xfrm>
          <a:prstGeom prst="rect">
            <a:avLst/>
          </a:prstGeom>
        </p:spPr>
      </p:pic>
      <p:pic>
        <p:nvPicPr>
          <p:cNvPr id="379" name="Image 3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1785276"/>
            <a:ext cx="180000" cy="180000"/>
          </a:xfrm>
          <a:prstGeom prst="rect">
            <a:avLst/>
          </a:prstGeom>
        </p:spPr>
      </p:pic>
      <p:pic>
        <p:nvPicPr>
          <p:cNvPr id="380" name="Image 3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1785276"/>
            <a:ext cx="180000" cy="180000"/>
          </a:xfrm>
          <a:prstGeom prst="rect">
            <a:avLst/>
          </a:prstGeom>
        </p:spPr>
      </p:pic>
      <p:pic>
        <p:nvPicPr>
          <p:cNvPr id="381" name="Image 3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1785276"/>
            <a:ext cx="180000" cy="180000"/>
          </a:xfrm>
          <a:prstGeom prst="rect">
            <a:avLst/>
          </a:prstGeom>
        </p:spPr>
      </p:pic>
      <p:pic>
        <p:nvPicPr>
          <p:cNvPr id="382" name="Image 3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1785276"/>
            <a:ext cx="180000" cy="180000"/>
          </a:xfrm>
          <a:prstGeom prst="rect">
            <a:avLst/>
          </a:prstGeom>
        </p:spPr>
      </p:pic>
      <p:pic>
        <p:nvPicPr>
          <p:cNvPr id="383" name="Image 3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1785276"/>
            <a:ext cx="180000" cy="180000"/>
          </a:xfrm>
          <a:prstGeom prst="rect">
            <a:avLst/>
          </a:prstGeom>
        </p:spPr>
      </p:pic>
      <p:pic>
        <p:nvPicPr>
          <p:cNvPr id="384" name="Image 3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1785276"/>
            <a:ext cx="180000" cy="180000"/>
          </a:xfrm>
          <a:prstGeom prst="rect">
            <a:avLst/>
          </a:prstGeom>
        </p:spPr>
      </p:pic>
      <p:pic>
        <p:nvPicPr>
          <p:cNvPr id="385" name="Image 3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1785276"/>
            <a:ext cx="180000" cy="180000"/>
          </a:xfrm>
          <a:prstGeom prst="rect">
            <a:avLst/>
          </a:prstGeom>
        </p:spPr>
      </p:pic>
      <p:pic>
        <p:nvPicPr>
          <p:cNvPr id="386" name="Image 3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1785276"/>
            <a:ext cx="180000" cy="180000"/>
          </a:xfrm>
          <a:prstGeom prst="rect">
            <a:avLst/>
          </a:prstGeom>
        </p:spPr>
      </p:pic>
      <p:pic>
        <p:nvPicPr>
          <p:cNvPr id="387" name="Image 3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1785276"/>
            <a:ext cx="180000" cy="180000"/>
          </a:xfrm>
          <a:prstGeom prst="rect">
            <a:avLst/>
          </a:prstGeom>
        </p:spPr>
      </p:pic>
      <p:pic>
        <p:nvPicPr>
          <p:cNvPr id="388" name="Image 3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1785276"/>
            <a:ext cx="180000" cy="180000"/>
          </a:xfrm>
          <a:prstGeom prst="rect">
            <a:avLst/>
          </a:prstGeom>
        </p:spPr>
      </p:pic>
      <p:pic>
        <p:nvPicPr>
          <p:cNvPr id="389" name="Image 3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1785276"/>
            <a:ext cx="180000" cy="180000"/>
          </a:xfrm>
          <a:prstGeom prst="rect">
            <a:avLst/>
          </a:prstGeom>
        </p:spPr>
      </p:pic>
      <p:pic>
        <p:nvPicPr>
          <p:cNvPr id="390" name="Image 3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1785276"/>
            <a:ext cx="180000" cy="180000"/>
          </a:xfrm>
          <a:prstGeom prst="rect">
            <a:avLst/>
          </a:prstGeom>
        </p:spPr>
      </p:pic>
      <p:pic>
        <p:nvPicPr>
          <p:cNvPr id="391" name="Image 3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1785276"/>
            <a:ext cx="180000" cy="180000"/>
          </a:xfrm>
          <a:prstGeom prst="rect">
            <a:avLst/>
          </a:prstGeom>
        </p:spPr>
      </p:pic>
      <p:pic>
        <p:nvPicPr>
          <p:cNvPr id="392" name="Image 3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1785276"/>
            <a:ext cx="180000" cy="180000"/>
          </a:xfrm>
          <a:prstGeom prst="rect">
            <a:avLst/>
          </a:prstGeom>
        </p:spPr>
      </p:pic>
      <p:pic>
        <p:nvPicPr>
          <p:cNvPr id="393" name="Image 3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1785276"/>
            <a:ext cx="180000" cy="180000"/>
          </a:xfrm>
          <a:prstGeom prst="rect">
            <a:avLst/>
          </a:prstGeom>
        </p:spPr>
      </p:pic>
      <p:pic>
        <p:nvPicPr>
          <p:cNvPr id="394" name="Image 3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1785276"/>
            <a:ext cx="180000" cy="180000"/>
          </a:xfrm>
          <a:prstGeom prst="rect">
            <a:avLst/>
          </a:prstGeom>
        </p:spPr>
      </p:pic>
      <p:pic>
        <p:nvPicPr>
          <p:cNvPr id="395" name="Image 3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1785276"/>
            <a:ext cx="180000" cy="180000"/>
          </a:xfrm>
          <a:prstGeom prst="rect">
            <a:avLst/>
          </a:prstGeom>
        </p:spPr>
      </p:pic>
      <p:pic>
        <p:nvPicPr>
          <p:cNvPr id="396" name="Image 3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1785276"/>
            <a:ext cx="180000" cy="180000"/>
          </a:xfrm>
          <a:prstGeom prst="rect">
            <a:avLst/>
          </a:prstGeom>
        </p:spPr>
      </p:pic>
      <p:pic>
        <p:nvPicPr>
          <p:cNvPr id="397" name="Image 3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1785276"/>
            <a:ext cx="180000" cy="180000"/>
          </a:xfrm>
          <a:prstGeom prst="rect">
            <a:avLst/>
          </a:prstGeom>
        </p:spPr>
      </p:pic>
      <p:pic>
        <p:nvPicPr>
          <p:cNvPr id="398" name="Image 3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014588"/>
            <a:ext cx="180000" cy="180000"/>
          </a:xfrm>
          <a:prstGeom prst="rect">
            <a:avLst/>
          </a:prstGeom>
        </p:spPr>
      </p:pic>
      <p:pic>
        <p:nvPicPr>
          <p:cNvPr id="399" name="Image 3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2014588"/>
            <a:ext cx="180000" cy="180000"/>
          </a:xfrm>
          <a:prstGeom prst="rect">
            <a:avLst/>
          </a:prstGeom>
        </p:spPr>
      </p:pic>
      <p:pic>
        <p:nvPicPr>
          <p:cNvPr id="400" name="Image 3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2014588"/>
            <a:ext cx="180000" cy="180000"/>
          </a:xfrm>
          <a:prstGeom prst="rect">
            <a:avLst/>
          </a:prstGeom>
        </p:spPr>
      </p:pic>
      <p:pic>
        <p:nvPicPr>
          <p:cNvPr id="401" name="Image 4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2014588"/>
            <a:ext cx="180000" cy="180000"/>
          </a:xfrm>
          <a:prstGeom prst="rect">
            <a:avLst/>
          </a:prstGeom>
        </p:spPr>
      </p:pic>
      <p:pic>
        <p:nvPicPr>
          <p:cNvPr id="402" name="Image 4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2014588"/>
            <a:ext cx="180000" cy="180000"/>
          </a:xfrm>
          <a:prstGeom prst="rect">
            <a:avLst/>
          </a:prstGeom>
        </p:spPr>
      </p:pic>
      <p:pic>
        <p:nvPicPr>
          <p:cNvPr id="403" name="Image 4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2014588"/>
            <a:ext cx="180000" cy="180000"/>
          </a:xfrm>
          <a:prstGeom prst="rect">
            <a:avLst/>
          </a:prstGeom>
        </p:spPr>
      </p:pic>
      <p:pic>
        <p:nvPicPr>
          <p:cNvPr id="404" name="Image 4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2014588"/>
            <a:ext cx="180000" cy="180000"/>
          </a:xfrm>
          <a:prstGeom prst="rect">
            <a:avLst/>
          </a:prstGeom>
        </p:spPr>
      </p:pic>
      <p:pic>
        <p:nvPicPr>
          <p:cNvPr id="405" name="Image 4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2014588"/>
            <a:ext cx="180000" cy="180000"/>
          </a:xfrm>
          <a:prstGeom prst="rect">
            <a:avLst/>
          </a:prstGeom>
        </p:spPr>
      </p:pic>
      <p:pic>
        <p:nvPicPr>
          <p:cNvPr id="406" name="Image 4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2014588"/>
            <a:ext cx="180000" cy="180000"/>
          </a:xfrm>
          <a:prstGeom prst="rect">
            <a:avLst/>
          </a:prstGeom>
        </p:spPr>
      </p:pic>
      <p:pic>
        <p:nvPicPr>
          <p:cNvPr id="407" name="Image 4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2014588"/>
            <a:ext cx="180000" cy="180000"/>
          </a:xfrm>
          <a:prstGeom prst="rect">
            <a:avLst/>
          </a:prstGeom>
        </p:spPr>
      </p:pic>
      <p:pic>
        <p:nvPicPr>
          <p:cNvPr id="408" name="Image 4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2014588"/>
            <a:ext cx="180000" cy="180000"/>
          </a:xfrm>
          <a:prstGeom prst="rect">
            <a:avLst/>
          </a:prstGeom>
        </p:spPr>
      </p:pic>
      <p:pic>
        <p:nvPicPr>
          <p:cNvPr id="409" name="Image 4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2014588"/>
            <a:ext cx="180000" cy="180000"/>
          </a:xfrm>
          <a:prstGeom prst="rect">
            <a:avLst/>
          </a:prstGeom>
        </p:spPr>
      </p:pic>
      <p:pic>
        <p:nvPicPr>
          <p:cNvPr id="410" name="Image 4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2014588"/>
            <a:ext cx="180000" cy="180000"/>
          </a:xfrm>
          <a:prstGeom prst="rect">
            <a:avLst/>
          </a:prstGeom>
        </p:spPr>
      </p:pic>
      <p:pic>
        <p:nvPicPr>
          <p:cNvPr id="411" name="Image 4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2014588"/>
            <a:ext cx="180000" cy="180000"/>
          </a:xfrm>
          <a:prstGeom prst="rect">
            <a:avLst/>
          </a:prstGeom>
        </p:spPr>
      </p:pic>
      <p:pic>
        <p:nvPicPr>
          <p:cNvPr id="412" name="Image 4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2014588"/>
            <a:ext cx="180000" cy="180000"/>
          </a:xfrm>
          <a:prstGeom prst="rect">
            <a:avLst/>
          </a:prstGeom>
        </p:spPr>
      </p:pic>
      <p:pic>
        <p:nvPicPr>
          <p:cNvPr id="413" name="Image 4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2014588"/>
            <a:ext cx="180000" cy="180000"/>
          </a:xfrm>
          <a:prstGeom prst="rect">
            <a:avLst/>
          </a:prstGeom>
        </p:spPr>
      </p:pic>
      <p:pic>
        <p:nvPicPr>
          <p:cNvPr id="414" name="Image 4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2014588"/>
            <a:ext cx="180000" cy="180000"/>
          </a:xfrm>
          <a:prstGeom prst="rect">
            <a:avLst/>
          </a:prstGeom>
        </p:spPr>
      </p:pic>
      <p:pic>
        <p:nvPicPr>
          <p:cNvPr id="415" name="Image 4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2014588"/>
            <a:ext cx="180000" cy="180000"/>
          </a:xfrm>
          <a:prstGeom prst="rect">
            <a:avLst/>
          </a:prstGeom>
        </p:spPr>
      </p:pic>
      <p:pic>
        <p:nvPicPr>
          <p:cNvPr id="416" name="Image 4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2014588"/>
            <a:ext cx="180000" cy="180000"/>
          </a:xfrm>
          <a:prstGeom prst="rect">
            <a:avLst/>
          </a:prstGeom>
        </p:spPr>
      </p:pic>
      <p:pic>
        <p:nvPicPr>
          <p:cNvPr id="417" name="Image 4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2014588"/>
            <a:ext cx="180000" cy="180000"/>
          </a:xfrm>
          <a:prstGeom prst="rect">
            <a:avLst/>
          </a:prstGeom>
        </p:spPr>
      </p:pic>
      <p:pic>
        <p:nvPicPr>
          <p:cNvPr id="418" name="Image 4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2014588"/>
            <a:ext cx="180000" cy="180000"/>
          </a:xfrm>
          <a:prstGeom prst="rect">
            <a:avLst/>
          </a:prstGeom>
        </p:spPr>
      </p:pic>
      <p:pic>
        <p:nvPicPr>
          <p:cNvPr id="419" name="Image 4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2014588"/>
            <a:ext cx="180000" cy="180000"/>
          </a:xfrm>
          <a:prstGeom prst="rect">
            <a:avLst/>
          </a:prstGeom>
        </p:spPr>
      </p:pic>
      <p:pic>
        <p:nvPicPr>
          <p:cNvPr id="420" name="Image 4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2014588"/>
            <a:ext cx="180000" cy="180000"/>
          </a:xfrm>
          <a:prstGeom prst="rect">
            <a:avLst/>
          </a:prstGeom>
        </p:spPr>
      </p:pic>
      <p:pic>
        <p:nvPicPr>
          <p:cNvPr id="421" name="Image 4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2014588"/>
            <a:ext cx="180000" cy="180000"/>
          </a:xfrm>
          <a:prstGeom prst="rect">
            <a:avLst/>
          </a:prstGeom>
        </p:spPr>
      </p:pic>
      <p:pic>
        <p:nvPicPr>
          <p:cNvPr id="422" name="Image 4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2014588"/>
            <a:ext cx="180000" cy="180000"/>
          </a:xfrm>
          <a:prstGeom prst="rect">
            <a:avLst/>
          </a:prstGeom>
        </p:spPr>
      </p:pic>
      <p:pic>
        <p:nvPicPr>
          <p:cNvPr id="423" name="Image 4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2014588"/>
            <a:ext cx="180000" cy="180000"/>
          </a:xfrm>
          <a:prstGeom prst="rect">
            <a:avLst/>
          </a:prstGeom>
        </p:spPr>
      </p:pic>
      <p:pic>
        <p:nvPicPr>
          <p:cNvPr id="424" name="Image 4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2014588"/>
            <a:ext cx="180000" cy="180000"/>
          </a:xfrm>
          <a:prstGeom prst="rect">
            <a:avLst/>
          </a:prstGeom>
        </p:spPr>
      </p:pic>
      <p:pic>
        <p:nvPicPr>
          <p:cNvPr id="425" name="Image 4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2014588"/>
            <a:ext cx="180000" cy="180000"/>
          </a:xfrm>
          <a:prstGeom prst="rect">
            <a:avLst/>
          </a:prstGeom>
        </p:spPr>
      </p:pic>
      <p:pic>
        <p:nvPicPr>
          <p:cNvPr id="426" name="Image 4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2014588"/>
            <a:ext cx="180000" cy="180000"/>
          </a:xfrm>
          <a:prstGeom prst="rect">
            <a:avLst/>
          </a:prstGeom>
        </p:spPr>
      </p:pic>
      <p:pic>
        <p:nvPicPr>
          <p:cNvPr id="427" name="Image 4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2014588"/>
            <a:ext cx="180000" cy="180000"/>
          </a:xfrm>
          <a:prstGeom prst="rect">
            <a:avLst/>
          </a:prstGeom>
        </p:spPr>
      </p:pic>
      <p:pic>
        <p:nvPicPr>
          <p:cNvPr id="428" name="Image 4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014588"/>
            <a:ext cx="180000" cy="180000"/>
          </a:xfrm>
          <a:prstGeom prst="rect">
            <a:avLst/>
          </a:prstGeom>
        </p:spPr>
      </p:pic>
      <p:pic>
        <p:nvPicPr>
          <p:cNvPr id="429" name="Image 4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2014588"/>
            <a:ext cx="180000" cy="180000"/>
          </a:xfrm>
          <a:prstGeom prst="rect">
            <a:avLst/>
          </a:prstGeom>
        </p:spPr>
      </p:pic>
      <p:pic>
        <p:nvPicPr>
          <p:cNvPr id="430" name="Image 4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2014588"/>
            <a:ext cx="180000" cy="180000"/>
          </a:xfrm>
          <a:prstGeom prst="rect">
            <a:avLst/>
          </a:prstGeom>
        </p:spPr>
      </p:pic>
      <p:pic>
        <p:nvPicPr>
          <p:cNvPr id="431" name="Image 4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2014588"/>
            <a:ext cx="180000" cy="180000"/>
          </a:xfrm>
          <a:prstGeom prst="rect">
            <a:avLst/>
          </a:prstGeom>
        </p:spPr>
      </p:pic>
      <p:pic>
        <p:nvPicPr>
          <p:cNvPr id="432" name="Image 4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2014588"/>
            <a:ext cx="180000" cy="180000"/>
          </a:xfrm>
          <a:prstGeom prst="rect">
            <a:avLst/>
          </a:prstGeom>
        </p:spPr>
      </p:pic>
      <p:pic>
        <p:nvPicPr>
          <p:cNvPr id="433" name="Image 4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2014588"/>
            <a:ext cx="180000" cy="180000"/>
          </a:xfrm>
          <a:prstGeom prst="rect">
            <a:avLst/>
          </a:prstGeom>
        </p:spPr>
      </p:pic>
      <p:pic>
        <p:nvPicPr>
          <p:cNvPr id="434" name="Image 4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2014588"/>
            <a:ext cx="180000" cy="180000"/>
          </a:xfrm>
          <a:prstGeom prst="rect">
            <a:avLst/>
          </a:prstGeom>
        </p:spPr>
      </p:pic>
      <p:pic>
        <p:nvPicPr>
          <p:cNvPr id="435" name="Image 4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014588"/>
            <a:ext cx="180000" cy="180000"/>
          </a:xfrm>
          <a:prstGeom prst="rect">
            <a:avLst/>
          </a:prstGeom>
        </p:spPr>
      </p:pic>
      <p:pic>
        <p:nvPicPr>
          <p:cNvPr id="436" name="Image 4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2014588"/>
            <a:ext cx="180000" cy="180000"/>
          </a:xfrm>
          <a:prstGeom prst="rect">
            <a:avLst/>
          </a:prstGeom>
        </p:spPr>
      </p:pic>
      <p:pic>
        <p:nvPicPr>
          <p:cNvPr id="437" name="Image 4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2014588"/>
            <a:ext cx="180000" cy="180000"/>
          </a:xfrm>
          <a:prstGeom prst="rect">
            <a:avLst/>
          </a:prstGeom>
        </p:spPr>
      </p:pic>
      <p:pic>
        <p:nvPicPr>
          <p:cNvPr id="438" name="Image 4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2014588"/>
            <a:ext cx="180000" cy="180000"/>
          </a:xfrm>
          <a:prstGeom prst="rect">
            <a:avLst/>
          </a:prstGeom>
        </p:spPr>
      </p:pic>
      <p:pic>
        <p:nvPicPr>
          <p:cNvPr id="439" name="Image 4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2014588"/>
            <a:ext cx="180000" cy="180000"/>
          </a:xfrm>
          <a:prstGeom prst="rect">
            <a:avLst/>
          </a:prstGeom>
        </p:spPr>
      </p:pic>
      <p:pic>
        <p:nvPicPr>
          <p:cNvPr id="440" name="Image 4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2014588"/>
            <a:ext cx="180000" cy="180000"/>
          </a:xfrm>
          <a:prstGeom prst="rect">
            <a:avLst/>
          </a:prstGeom>
        </p:spPr>
      </p:pic>
      <p:pic>
        <p:nvPicPr>
          <p:cNvPr id="441" name="Image 4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2014588"/>
            <a:ext cx="180000" cy="180000"/>
          </a:xfrm>
          <a:prstGeom prst="rect">
            <a:avLst/>
          </a:prstGeom>
        </p:spPr>
      </p:pic>
      <p:pic>
        <p:nvPicPr>
          <p:cNvPr id="442" name="Image 4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2014588"/>
            <a:ext cx="180000" cy="180000"/>
          </a:xfrm>
          <a:prstGeom prst="rect">
            <a:avLst/>
          </a:prstGeom>
        </p:spPr>
      </p:pic>
      <p:pic>
        <p:nvPicPr>
          <p:cNvPr id="443" name="Image 4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2014588"/>
            <a:ext cx="180000" cy="180000"/>
          </a:xfrm>
          <a:prstGeom prst="rect">
            <a:avLst/>
          </a:prstGeom>
        </p:spPr>
      </p:pic>
      <p:pic>
        <p:nvPicPr>
          <p:cNvPr id="444" name="Image 4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2014588"/>
            <a:ext cx="180000" cy="180000"/>
          </a:xfrm>
          <a:prstGeom prst="rect">
            <a:avLst/>
          </a:prstGeom>
        </p:spPr>
      </p:pic>
      <p:pic>
        <p:nvPicPr>
          <p:cNvPr id="445" name="Image 4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2014588"/>
            <a:ext cx="180000" cy="180000"/>
          </a:xfrm>
          <a:prstGeom prst="rect">
            <a:avLst/>
          </a:prstGeom>
        </p:spPr>
      </p:pic>
      <p:pic>
        <p:nvPicPr>
          <p:cNvPr id="446" name="Image 4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2014588"/>
            <a:ext cx="180000" cy="180000"/>
          </a:xfrm>
          <a:prstGeom prst="rect">
            <a:avLst/>
          </a:prstGeom>
        </p:spPr>
      </p:pic>
      <p:pic>
        <p:nvPicPr>
          <p:cNvPr id="447" name="Image 4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2014588"/>
            <a:ext cx="180000" cy="180000"/>
          </a:xfrm>
          <a:prstGeom prst="rect">
            <a:avLst/>
          </a:prstGeom>
        </p:spPr>
      </p:pic>
      <p:pic>
        <p:nvPicPr>
          <p:cNvPr id="448" name="Image 4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2014588"/>
            <a:ext cx="180000" cy="180000"/>
          </a:xfrm>
          <a:prstGeom prst="rect">
            <a:avLst/>
          </a:prstGeom>
        </p:spPr>
      </p:pic>
      <p:pic>
        <p:nvPicPr>
          <p:cNvPr id="449" name="Image 4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2014588"/>
            <a:ext cx="180000" cy="180000"/>
          </a:xfrm>
          <a:prstGeom prst="rect">
            <a:avLst/>
          </a:prstGeom>
        </p:spPr>
      </p:pic>
      <p:pic>
        <p:nvPicPr>
          <p:cNvPr id="450" name="Image 4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2014588"/>
            <a:ext cx="180000" cy="180000"/>
          </a:xfrm>
          <a:prstGeom prst="rect">
            <a:avLst/>
          </a:prstGeom>
        </p:spPr>
      </p:pic>
      <p:pic>
        <p:nvPicPr>
          <p:cNvPr id="451" name="Image 4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2014588"/>
            <a:ext cx="180000" cy="180000"/>
          </a:xfrm>
          <a:prstGeom prst="rect">
            <a:avLst/>
          </a:prstGeom>
        </p:spPr>
      </p:pic>
      <p:pic>
        <p:nvPicPr>
          <p:cNvPr id="452" name="Image 4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2014588"/>
            <a:ext cx="180000" cy="180000"/>
          </a:xfrm>
          <a:prstGeom prst="rect">
            <a:avLst/>
          </a:prstGeom>
        </p:spPr>
      </p:pic>
      <p:pic>
        <p:nvPicPr>
          <p:cNvPr id="453" name="Image 4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2014588"/>
            <a:ext cx="180000" cy="180000"/>
          </a:xfrm>
          <a:prstGeom prst="rect">
            <a:avLst/>
          </a:prstGeom>
        </p:spPr>
      </p:pic>
      <p:pic>
        <p:nvPicPr>
          <p:cNvPr id="454" name="Image 4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2014588"/>
            <a:ext cx="180000" cy="180000"/>
          </a:xfrm>
          <a:prstGeom prst="rect">
            <a:avLst/>
          </a:prstGeom>
        </p:spPr>
      </p:pic>
      <p:pic>
        <p:nvPicPr>
          <p:cNvPr id="455" name="Image 4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2014588"/>
            <a:ext cx="180000" cy="180000"/>
          </a:xfrm>
          <a:prstGeom prst="rect">
            <a:avLst/>
          </a:prstGeom>
        </p:spPr>
      </p:pic>
      <p:pic>
        <p:nvPicPr>
          <p:cNvPr id="456" name="Image 4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2014588"/>
            <a:ext cx="180000" cy="180000"/>
          </a:xfrm>
          <a:prstGeom prst="rect">
            <a:avLst/>
          </a:prstGeom>
        </p:spPr>
      </p:pic>
      <p:pic>
        <p:nvPicPr>
          <p:cNvPr id="457" name="Image 4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2014588"/>
            <a:ext cx="180000" cy="180000"/>
          </a:xfrm>
          <a:prstGeom prst="rect">
            <a:avLst/>
          </a:prstGeom>
        </p:spPr>
      </p:pic>
      <p:pic>
        <p:nvPicPr>
          <p:cNvPr id="458" name="Image 4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243900"/>
            <a:ext cx="180000" cy="180000"/>
          </a:xfrm>
          <a:prstGeom prst="rect">
            <a:avLst/>
          </a:prstGeom>
        </p:spPr>
      </p:pic>
      <p:pic>
        <p:nvPicPr>
          <p:cNvPr id="459" name="Image 4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2243900"/>
            <a:ext cx="180000" cy="180000"/>
          </a:xfrm>
          <a:prstGeom prst="rect">
            <a:avLst/>
          </a:prstGeom>
        </p:spPr>
      </p:pic>
      <p:pic>
        <p:nvPicPr>
          <p:cNvPr id="460" name="Image 4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2243900"/>
            <a:ext cx="180000" cy="180000"/>
          </a:xfrm>
          <a:prstGeom prst="rect">
            <a:avLst/>
          </a:prstGeom>
        </p:spPr>
      </p:pic>
      <p:pic>
        <p:nvPicPr>
          <p:cNvPr id="461" name="Image 4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2243900"/>
            <a:ext cx="180000" cy="180000"/>
          </a:xfrm>
          <a:prstGeom prst="rect">
            <a:avLst/>
          </a:prstGeom>
        </p:spPr>
      </p:pic>
      <p:pic>
        <p:nvPicPr>
          <p:cNvPr id="462" name="Image 4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2243900"/>
            <a:ext cx="180000" cy="180000"/>
          </a:xfrm>
          <a:prstGeom prst="rect">
            <a:avLst/>
          </a:prstGeom>
        </p:spPr>
      </p:pic>
      <p:pic>
        <p:nvPicPr>
          <p:cNvPr id="463" name="Image 4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2243900"/>
            <a:ext cx="180000" cy="180000"/>
          </a:xfrm>
          <a:prstGeom prst="rect">
            <a:avLst/>
          </a:prstGeom>
        </p:spPr>
      </p:pic>
      <p:pic>
        <p:nvPicPr>
          <p:cNvPr id="464" name="Image 4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2243900"/>
            <a:ext cx="180000" cy="180000"/>
          </a:xfrm>
          <a:prstGeom prst="rect">
            <a:avLst/>
          </a:prstGeom>
        </p:spPr>
      </p:pic>
      <p:pic>
        <p:nvPicPr>
          <p:cNvPr id="465" name="Image 4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2243900"/>
            <a:ext cx="180000" cy="180000"/>
          </a:xfrm>
          <a:prstGeom prst="rect">
            <a:avLst/>
          </a:prstGeom>
        </p:spPr>
      </p:pic>
      <p:pic>
        <p:nvPicPr>
          <p:cNvPr id="466" name="Image 4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2243900"/>
            <a:ext cx="180000" cy="180000"/>
          </a:xfrm>
          <a:prstGeom prst="rect">
            <a:avLst/>
          </a:prstGeom>
        </p:spPr>
      </p:pic>
      <p:pic>
        <p:nvPicPr>
          <p:cNvPr id="467" name="Image 4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2243900"/>
            <a:ext cx="180000" cy="180000"/>
          </a:xfrm>
          <a:prstGeom prst="rect">
            <a:avLst/>
          </a:prstGeom>
        </p:spPr>
      </p:pic>
      <p:pic>
        <p:nvPicPr>
          <p:cNvPr id="468" name="Image 4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2243900"/>
            <a:ext cx="180000" cy="180000"/>
          </a:xfrm>
          <a:prstGeom prst="rect">
            <a:avLst/>
          </a:prstGeom>
        </p:spPr>
      </p:pic>
      <p:pic>
        <p:nvPicPr>
          <p:cNvPr id="469" name="Image 4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2243900"/>
            <a:ext cx="180000" cy="180000"/>
          </a:xfrm>
          <a:prstGeom prst="rect">
            <a:avLst/>
          </a:prstGeom>
        </p:spPr>
      </p:pic>
      <p:pic>
        <p:nvPicPr>
          <p:cNvPr id="470" name="Image 4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2243900"/>
            <a:ext cx="180000" cy="180000"/>
          </a:xfrm>
          <a:prstGeom prst="rect">
            <a:avLst/>
          </a:prstGeom>
        </p:spPr>
      </p:pic>
      <p:pic>
        <p:nvPicPr>
          <p:cNvPr id="471" name="Image 4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2243900"/>
            <a:ext cx="180000" cy="180000"/>
          </a:xfrm>
          <a:prstGeom prst="rect">
            <a:avLst/>
          </a:prstGeom>
        </p:spPr>
      </p:pic>
      <p:pic>
        <p:nvPicPr>
          <p:cNvPr id="472" name="Image 4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2243900"/>
            <a:ext cx="180000" cy="180000"/>
          </a:xfrm>
          <a:prstGeom prst="rect">
            <a:avLst/>
          </a:prstGeom>
        </p:spPr>
      </p:pic>
      <p:pic>
        <p:nvPicPr>
          <p:cNvPr id="473" name="Image 4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2243900"/>
            <a:ext cx="180000" cy="180000"/>
          </a:xfrm>
          <a:prstGeom prst="rect">
            <a:avLst/>
          </a:prstGeom>
        </p:spPr>
      </p:pic>
      <p:pic>
        <p:nvPicPr>
          <p:cNvPr id="474" name="Image 4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2243900"/>
            <a:ext cx="180000" cy="180000"/>
          </a:xfrm>
          <a:prstGeom prst="rect">
            <a:avLst/>
          </a:prstGeom>
        </p:spPr>
      </p:pic>
      <p:pic>
        <p:nvPicPr>
          <p:cNvPr id="475" name="Image 4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2243900"/>
            <a:ext cx="180000" cy="180000"/>
          </a:xfrm>
          <a:prstGeom prst="rect">
            <a:avLst/>
          </a:prstGeom>
        </p:spPr>
      </p:pic>
      <p:pic>
        <p:nvPicPr>
          <p:cNvPr id="476" name="Image 4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2243900"/>
            <a:ext cx="180000" cy="180000"/>
          </a:xfrm>
          <a:prstGeom prst="rect">
            <a:avLst/>
          </a:prstGeom>
        </p:spPr>
      </p:pic>
      <p:pic>
        <p:nvPicPr>
          <p:cNvPr id="477" name="Image 4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2243900"/>
            <a:ext cx="180000" cy="180000"/>
          </a:xfrm>
          <a:prstGeom prst="rect">
            <a:avLst/>
          </a:prstGeom>
        </p:spPr>
      </p:pic>
      <p:pic>
        <p:nvPicPr>
          <p:cNvPr id="478" name="Image 4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2243900"/>
            <a:ext cx="180000" cy="180000"/>
          </a:xfrm>
          <a:prstGeom prst="rect">
            <a:avLst/>
          </a:prstGeom>
        </p:spPr>
      </p:pic>
      <p:pic>
        <p:nvPicPr>
          <p:cNvPr id="479" name="Image 4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2243900"/>
            <a:ext cx="180000" cy="180000"/>
          </a:xfrm>
          <a:prstGeom prst="rect">
            <a:avLst/>
          </a:prstGeom>
        </p:spPr>
      </p:pic>
      <p:pic>
        <p:nvPicPr>
          <p:cNvPr id="480" name="Image 4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2243900"/>
            <a:ext cx="180000" cy="180000"/>
          </a:xfrm>
          <a:prstGeom prst="rect">
            <a:avLst/>
          </a:prstGeom>
        </p:spPr>
      </p:pic>
      <p:pic>
        <p:nvPicPr>
          <p:cNvPr id="481" name="Image 4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2243900"/>
            <a:ext cx="180000" cy="180000"/>
          </a:xfrm>
          <a:prstGeom prst="rect">
            <a:avLst/>
          </a:prstGeom>
        </p:spPr>
      </p:pic>
      <p:pic>
        <p:nvPicPr>
          <p:cNvPr id="482" name="Image 4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2243900"/>
            <a:ext cx="180000" cy="180000"/>
          </a:xfrm>
          <a:prstGeom prst="rect">
            <a:avLst/>
          </a:prstGeom>
        </p:spPr>
      </p:pic>
      <p:pic>
        <p:nvPicPr>
          <p:cNvPr id="483" name="Image 4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2243900"/>
            <a:ext cx="180000" cy="180000"/>
          </a:xfrm>
          <a:prstGeom prst="rect">
            <a:avLst/>
          </a:prstGeom>
        </p:spPr>
      </p:pic>
      <p:pic>
        <p:nvPicPr>
          <p:cNvPr id="484" name="Image 4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2243900"/>
            <a:ext cx="180000" cy="180000"/>
          </a:xfrm>
          <a:prstGeom prst="rect">
            <a:avLst/>
          </a:prstGeom>
        </p:spPr>
      </p:pic>
      <p:pic>
        <p:nvPicPr>
          <p:cNvPr id="485" name="Image 4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2243900"/>
            <a:ext cx="180000" cy="180000"/>
          </a:xfrm>
          <a:prstGeom prst="rect">
            <a:avLst/>
          </a:prstGeom>
        </p:spPr>
      </p:pic>
      <p:pic>
        <p:nvPicPr>
          <p:cNvPr id="486" name="Image 4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2243900"/>
            <a:ext cx="180000" cy="180000"/>
          </a:xfrm>
          <a:prstGeom prst="rect">
            <a:avLst/>
          </a:prstGeom>
        </p:spPr>
      </p:pic>
      <p:pic>
        <p:nvPicPr>
          <p:cNvPr id="487" name="Image 4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2243900"/>
            <a:ext cx="180000" cy="180000"/>
          </a:xfrm>
          <a:prstGeom prst="rect">
            <a:avLst/>
          </a:prstGeom>
        </p:spPr>
      </p:pic>
      <p:pic>
        <p:nvPicPr>
          <p:cNvPr id="488" name="Image 4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243900"/>
            <a:ext cx="180000" cy="180000"/>
          </a:xfrm>
          <a:prstGeom prst="rect">
            <a:avLst/>
          </a:prstGeom>
        </p:spPr>
      </p:pic>
      <p:pic>
        <p:nvPicPr>
          <p:cNvPr id="489" name="Image 4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2243900"/>
            <a:ext cx="180000" cy="180000"/>
          </a:xfrm>
          <a:prstGeom prst="rect">
            <a:avLst/>
          </a:prstGeom>
        </p:spPr>
      </p:pic>
      <p:pic>
        <p:nvPicPr>
          <p:cNvPr id="490" name="Image 4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2243900"/>
            <a:ext cx="180000" cy="180000"/>
          </a:xfrm>
          <a:prstGeom prst="rect">
            <a:avLst/>
          </a:prstGeom>
        </p:spPr>
      </p:pic>
      <p:pic>
        <p:nvPicPr>
          <p:cNvPr id="491" name="Image 4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2243900"/>
            <a:ext cx="180000" cy="180000"/>
          </a:xfrm>
          <a:prstGeom prst="rect">
            <a:avLst/>
          </a:prstGeom>
        </p:spPr>
      </p:pic>
      <p:pic>
        <p:nvPicPr>
          <p:cNvPr id="492" name="Image 4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2243900"/>
            <a:ext cx="180000" cy="180000"/>
          </a:xfrm>
          <a:prstGeom prst="rect">
            <a:avLst/>
          </a:prstGeom>
        </p:spPr>
      </p:pic>
      <p:pic>
        <p:nvPicPr>
          <p:cNvPr id="493" name="Image 4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2243900"/>
            <a:ext cx="180000" cy="180000"/>
          </a:xfrm>
          <a:prstGeom prst="rect">
            <a:avLst/>
          </a:prstGeom>
        </p:spPr>
      </p:pic>
      <p:pic>
        <p:nvPicPr>
          <p:cNvPr id="494" name="Image 4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2243900"/>
            <a:ext cx="180000" cy="180000"/>
          </a:xfrm>
          <a:prstGeom prst="rect">
            <a:avLst/>
          </a:prstGeom>
        </p:spPr>
      </p:pic>
      <p:pic>
        <p:nvPicPr>
          <p:cNvPr id="495" name="Image 4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243900"/>
            <a:ext cx="180000" cy="180000"/>
          </a:xfrm>
          <a:prstGeom prst="rect">
            <a:avLst/>
          </a:prstGeom>
        </p:spPr>
      </p:pic>
      <p:pic>
        <p:nvPicPr>
          <p:cNvPr id="496" name="Image 4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2243900"/>
            <a:ext cx="180000" cy="180000"/>
          </a:xfrm>
          <a:prstGeom prst="rect">
            <a:avLst/>
          </a:prstGeom>
        </p:spPr>
      </p:pic>
      <p:pic>
        <p:nvPicPr>
          <p:cNvPr id="497" name="Image 4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2243900"/>
            <a:ext cx="180000" cy="180000"/>
          </a:xfrm>
          <a:prstGeom prst="rect">
            <a:avLst/>
          </a:prstGeom>
        </p:spPr>
      </p:pic>
      <p:pic>
        <p:nvPicPr>
          <p:cNvPr id="498" name="Image 4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2243900"/>
            <a:ext cx="180000" cy="180000"/>
          </a:xfrm>
          <a:prstGeom prst="rect">
            <a:avLst/>
          </a:prstGeom>
        </p:spPr>
      </p:pic>
      <p:pic>
        <p:nvPicPr>
          <p:cNvPr id="499" name="Image 4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2243900"/>
            <a:ext cx="180000" cy="180000"/>
          </a:xfrm>
          <a:prstGeom prst="rect">
            <a:avLst/>
          </a:prstGeom>
        </p:spPr>
      </p:pic>
      <p:pic>
        <p:nvPicPr>
          <p:cNvPr id="500" name="Image 4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2243900"/>
            <a:ext cx="180000" cy="180000"/>
          </a:xfrm>
          <a:prstGeom prst="rect">
            <a:avLst/>
          </a:prstGeom>
        </p:spPr>
      </p:pic>
      <p:pic>
        <p:nvPicPr>
          <p:cNvPr id="501" name="Image 5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2243900"/>
            <a:ext cx="180000" cy="180000"/>
          </a:xfrm>
          <a:prstGeom prst="rect">
            <a:avLst/>
          </a:prstGeom>
        </p:spPr>
      </p:pic>
      <p:pic>
        <p:nvPicPr>
          <p:cNvPr id="502" name="Image 5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2243900"/>
            <a:ext cx="180000" cy="180000"/>
          </a:xfrm>
          <a:prstGeom prst="rect">
            <a:avLst/>
          </a:prstGeom>
        </p:spPr>
      </p:pic>
      <p:pic>
        <p:nvPicPr>
          <p:cNvPr id="503" name="Image 5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2243900"/>
            <a:ext cx="180000" cy="180000"/>
          </a:xfrm>
          <a:prstGeom prst="rect">
            <a:avLst/>
          </a:prstGeom>
        </p:spPr>
      </p:pic>
      <p:pic>
        <p:nvPicPr>
          <p:cNvPr id="504" name="Image 5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2243900"/>
            <a:ext cx="180000" cy="180000"/>
          </a:xfrm>
          <a:prstGeom prst="rect">
            <a:avLst/>
          </a:prstGeom>
        </p:spPr>
      </p:pic>
      <p:pic>
        <p:nvPicPr>
          <p:cNvPr id="505" name="Image 5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2243900"/>
            <a:ext cx="180000" cy="180000"/>
          </a:xfrm>
          <a:prstGeom prst="rect">
            <a:avLst/>
          </a:prstGeom>
        </p:spPr>
      </p:pic>
      <p:pic>
        <p:nvPicPr>
          <p:cNvPr id="506" name="Image 5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2243900"/>
            <a:ext cx="180000" cy="180000"/>
          </a:xfrm>
          <a:prstGeom prst="rect">
            <a:avLst/>
          </a:prstGeom>
        </p:spPr>
      </p:pic>
      <p:pic>
        <p:nvPicPr>
          <p:cNvPr id="507" name="Image 5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2243900"/>
            <a:ext cx="180000" cy="180000"/>
          </a:xfrm>
          <a:prstGeom prst="rect">
            <a:avLst/>
          </a:prstGeom>
        </p:spPr>
      </p:pic>
      <p:pic>
        <p:nvPicPr>
          <p:cNvPr id="508" name="Image 5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2243900"/>
            <a:ext cx="180000" cy="180000"/>
          </a:xfrm>
          <a:prstGeom prst="rect">
            <a:avLst/>
          </a:prstGeom>
        </p:spPr>
      </p:pic>
      <p:pic>
        <p:nvPicPr>
          <p:cNvPr id="509" name="Image 5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2243900"/>
            <a:ext cx="180000" cy="180000"/>
          </a:xfrm>
          <a:prstGeom prst="rect">
            <a:avLst/>
          </a:prstGeom>
        </p:spPr>
      </p:pic>
      <p:pic>
        <p:nvPicPr>
          <p:cNvPr id="510" name="Image 5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2243900"/>
            <a:ext cx="180000" cy="180000"/>
          </a:xfrm>
          <a:prstGeom prst="rect">
            <a:avLst/>
          </a:prstGeom>
        </p:spPr>
      </p:pic>
      <p:pic>
        <p:nvPicPr>
          <p:cNvPr id="511" name="Image 5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2243900"/>
            <a:ext cx="180000" cy="180000"/>
          </a:xfrm>
          <a:prstGeom prst="rect">
            <a:avLst/>
          </a:prstGeom>
        </p:spPr>
      </p:pic>
      <p:pic>
        <p:nvPicPr>
          <p:cNvPr id="512" name="Image 5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2243900"/>
            <a:ext cx="180000" cy="180000"/>
          </a:xfrm>
          <a:prstGeom prst="rect">
            <a:avLst/>
          </a:prstGeom>
        </p:spPr>
      </p:pic>
      <p:pic>
        <p:nvPicPr>
          <p:cNvPr id="513" name="Image 5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2243900"/>
            <a:ext cx="180000" cy="180000"/>
          </a:xfrm>
          <a:prstGeom prst="rect">
            <a:avLst/>
          </a:prstGeom>
        </p:spPr>
      </p:pic>
      <p:pic>
        <p:nvPicPr>
          <p:cNvPr id="514" name="Image 5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2243900"/>
            <a:ext cx="180000" cy="180000"/>
          </a:xfrm>
          <a:prstGeom prst="rect">
            <a:avLst/>
          </a:prstGeom>
        </p:spPr>
      </p:pic>
      <p:pic>
        <p:nvPicPr>
          <p:cNvPr id="515" name="Image 5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2243900"/>
            <a:ext cx="180000" cy="180000"/>
          </a:xfrm>
          <a:prstGeom prst="rect">
            <a:avLst/>
          </a:prstGeom>
        </p:spPr>
      </p:pic>
      <p:pic>
        <p:nvPicPr>
          <p:cNvPr id="516" name="Image 5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2243900"/>
            <a:ext cx="180000" cy="180000"/>
          </a:xfrm>
          <a:prstGeom prst="rect">
            <a:avLst/>
          </a:prstGeom>
        </p:spPr>
      </p:pic>
      <p:pic>
        <p:nvPicPr>
          <p:cNvPr id="517" name="Image 5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2243900"/>
            <a:ext cx="180000" cy="180000"/>
          </a:xfrm>
          <a:prstGeom prst="rect">
            <a:avLst/>
          </a:prstGeom>
        </p:spPr>
      </p:pic>
      <p:pic>
        <p:nvPicPr>
          <p:cNvPr id="518" name="Image 5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473212"/>
            <a:ext cx="180000" cy="180000"/>
          </a:xfrm>
          <a:prstGeom prst="rect">
            <a:avLst/>
          </a:prstGeom>
        </p:spPr>
      </p:pic>
      <p:pic>
        <p:nvPicPr>
          <p:cNvPr id="519" name="Image 5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2473212"/>
            <a:ext cx="180000" cy="180000"/>
          </a:xfrm>
          <a:prstGeom prst="rect">
            <a:avLst/>
          </a:prstGeom>
        </p:spPr>
      </p:pic>
      <p:pic>
        <p:nvPicPr>
          <p:cNvPr id="520" name="Image 5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2473212"/>
            <a:ext cx="180000" cy="180000"/>
          </a:xfrm>
          <a:prstGeom prst="rect">
            <a:avLst/>
          </a:prstGeom>
        </p:spPr>
      </p:pic>
      <p:pic>
        <p:nvPicPr>
          <p:cNvPr id="521" name="Image 5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2473212"/>
            <a:ext cx="180000" cy="180000"/>
          </a:xfrm>
          <a:prstGeom prst="rect">
            <a:avLst/>
          </a:prstGeom>
        </p:spPr>
      </p:pic>
      <p:pic>
        <p:nvPicPr>
          <p:cNvPr id="522" name="Image 5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2473212"/>
            <a:ext cx="180000" cy="180000"/>
          </a:xfrm>
          <a:prstGeom prst="rect">
            <a:avLst/>
          </a:prstGeom>
        </p:spPr>
      </p:pic>
      <p:pic>
        <p:nvPicPr>
          <p:cNvPr id="523" name="Image 5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2473212"/>
            <a:ext cx="180000" cy="180000"/>
          </a:xfrm>
          <a:prstGeom prst="rect">
            <a:avLst/>
          </a:prstGeom>
        </p:spPr>
      </p:pic>
      <p:pic>
        <p:nvPicPr>
          <p:cNvPr id="524" name="Image 5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2473212"/>
            <a:ext cx="180000" cy="180000"/>
          </a:xfrm>
          <a:prstGeom prst="rect">
            <a:avLst/>
          </a:prstGeom>
        </p:spPr>
      </p:pic>
      <p:pic>
        <p:nvPicPr>
          <p:cNvPr id="525" name="Image 5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2473212"/>
            <a:ext cx="180000" cy="180000"/>
          </a:xfrm>
          <a:prstGeom prst="rect">
            <a:avLst/>
          </a:prstGeom>
        </p:spPr>
      </p:pic>
      <p:pic>
        <p:nvPicPr>
          <p:cNvPr id="526" name="Image 5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2473212"/>
            <a:ext cx="180000" cy="180000"/>
          </a:xfrm>
          <a:prstGeom prst="rect">
            <a:avLst/>
          </a:prstGeom>
        </p:spPr>
      </p:pic>
      <p:pic>
        <p:nvPicPr>
          <p:cNvPr id="527" name="Image 5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2473212"/>
            <a:ext cx="180000" cy="180000"/>
          </a:xfrm>
          <a:prstGeom prst="rect">
            <a:avLst/>
          </a:prstGeom>
        </p:spPr>
      </p:pic>
      <p:pic>
        <p:nvPicPr>
          <p:cNvPr id="528" name="Image 5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2473212"/>
            <a:ext cx="180000" cy="180000"/>
          </a:xfrm>
          <a:prstGeom prst="rect">
            <a:avLst/>
          </a:prstGeom>
        </p:spPr>
      </p:pic>
      <p:pic>
        <p:nvPicPr>
          <p:cNvPr id="529" name="Image 5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2473212"/>
            <a:ext cx="180000" cy="180000"/>
          </a:xfrm>
          <a:prstGeom prst="rect">
            <a:avLst/>
          </a:prstGeom>
        </p:spPr>
      </p:pic>
      <p:pic>
        <p:nvPicPr>
          <p:cNvPr id="530" name="Image 5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2473212"/>
            <a:ext cx="180000" cy="180000"/>
          </a:xfrm>
          <a:prstGeom prst="rect">
            <a:avLst/>
          </a:prstGeom>
        </p:spPr>
      </p:pic>
      <p:pic>
        <p:nvPicPr>
          <p:cNvPr id="531" name="Image 5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2473212"/>
            <a:ext cx="180000" cy="180000"/>
          </a:xfrm>
          <a:prstGeom prst="rect">
            <a:avLst/>
          </a:prstGeom>
        </p:spPr>
      </p:pic>
      <p:pic>
        <p:nvPicPr>
          <p:cNvPr id="532" name="Image 5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2473212"/>
            <a:ext cx="180000" cy="180000"/>
          </a:xfrm>
          <a:prstGeom prst="rect">
            <a:avLst/>
          </a:prstGeom>
        </p:spPr>
      </p:pic>
      <p:pic>
        <p:nvPicPr>
          <p:cNvPr id="533" name="Image 5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2473212"/>
            <a:ext cx="180000" cy="180000"/>
          </a:xfrm>
          <a:prstGeom prst="rect">
            <a:avLst/>
          </a:prstGeom>
        </p:spPr>
      </p:pic>
      <p:pic>
        <p:nvPicPr>
          <p:cNvPr id="534" name="Image 5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2473212"/>
            <a:ext cx="180000" cy="180000"/>
          </a:xfrm>
          <a:prstGeom prst="rect">
            <a:avLst/>
          </a:prstGeom>
        </p:spPr>
      </p:pic>
      <p:pic>
        <p:nvPicPr>
          <p:cNvPr id="535" name="Image 5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2473212"/>
            <a:ext cx="180000" cy="180000"/>
          </a:xfrm>
          <a:prstGeom prst="rect">
            <a:avLst/>
          </a:prstGeom>
        </p:spPr>
      </p:pic>
      <p:pic>
        <p:nvPicPr>
          <p:cNvPr id="536" name="Image 5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2473212"/>
            <a:ext cx="180000" cy="180000"/>
          </a:xfrm>
          <a:prstGeom prst="rect">
            <a:avLst/>
          </a:prstGeom>
        </p:spPr>
      </p:pic>
      <p:pic>
        <p:nvPicPr>
          <p:cNvPr id="537" name="Image 5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2473212"/>
            <a:ext cx="180000" cy="180000"/>
          </a:xfrm>
          <a:prstGeom prst="rect">
            <a:avLst/>
          </a:prstGeom>
        </p:spPr>
      </p:pic>
      <p:pic>
        <p:nvPicPr>
          <p:cNvPr id="538" name="Image 5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2473212"/>
            <a:ext cx="180000" cy="180000"/>
          </a:xfrm>
          <a:prstGeom prst="rect">
            <a:avLst/>
          </a:prstGeom>
        </p:spPr>
      </p:pic>
      <p:pic>
        <p:nvPicPr>
          <p:cNvPr id="539" name="Image 5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2473212"/>
            <a:ext cx="180000" cy="180000"/>
          </a:xfrm>
          <a:prstGeom prst="rect">
            <a:avLst/>
          </a:prstGeom>
        </p:spPr>
      </p:pic>
      <p:pic>
        <p:nvPicPr>
          <p:cNvPr id="540" name="Image 5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2473212"/>
            <a:ext cx="180000" cy="180000"/>
          </a:xfrm>
          <a:prstGeom prst="rect">
            <a:avLst/>
          </a:prstGeom>
        </p:spPr>
      </p:pic>
      <p:pic>
        <p:nvPicPr>
          <p:cNvPr id="541" name="Image 5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2473212"/>
            <a:ext cx="180000" cy="180000"/>
          </a:xfrm>
          <a:prstGeom prst="rect">
            <a:avLst/>
          </a:prstGeom>
        </p:spPr>
      </p:pic>
      <p:pic>
        <p:nvPicPr>
          <p:cNvPr id="542" name="Image 5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2473212"/>
            <a:ext cx="180000" cy="180000"/>
          </a:xfrm>
          <a:prstGeom prst="rect">
            <a:avLst/>
          </a:prstGeom>
        </p:spPr>
      </p:pic>
      <p:pic>
        <p:nvPicPr>
          <p:cNvPr id="543" name="Image 5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2473212"/>
            <a:ext cx="180000" cy="180000"/>
          </a:xfrm>
          <a:prstGeom prst="rect">
            <a:avLst/>
          </a:prstGeom>
        </p:spPr>
      </p:pic>
      <p:pic>
        <p:nvPicPr>
          <p:cNvPr id="544" name="Image 5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2473212"/>
            <a:ext cx="180000" cy="180000"/>
          </a:xfrm>
          <a:prstGeom prst="rect">
            <a:avLst/>
          </a:prstGeom>
        </p:spPr>
      </p:pic>
      <p:pic>
        <p:nvPicPr>
          <p:cNvPr id="545" name="Image 5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2473212"/>
            <a:ext cx="180000" cy="180000"/>
          </a:xfrm>
          <a:prstGeom prst="rect">
            <a:avLst/>
          </a:prstGeom>
        </p:spPr>
      </p:pic>
      <p:pic>
        <p:nvPicPr>
          <p:cNvPr id="546" name="Image 5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2473212"/>
            <a:ext cx="180000" cy="180000"/>
          </a:xfrm>
          <a:prstGeom prst="rect">
            <a:avLst/>
          </a:prstGeom>
        </p:spPr>
      </p:pic>
      <p:pic>
        <p:nvPicPr>
          <p:cNvPr id="547" name="Image 5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2473212"/>
            <a:ext cx="180000" cy="180000"/>
          </a:xfrm>
          <a:prstGeom prst="rect">
            <a:avLst/>
          </a:prstGeom>
        </p:spPr>
      </p:pic>
      <p:pic>
        <p:nvPicPr>
          <p:cNvPr id="548" name="Image 5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473212"/>
            <a:ext cx="180000" cy="180000"/>
          </a:xfrm>
          <a:prstGeom prst="rect">
            <a:avLst/>
          </a:prstGeom>
        </p:spPr>
      </p:pic>
      <p:pic>
        <p:nvPicPr>
          <p:cNvPr id="549" name="Image 5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2473212"/>
            <a:ext cx="180000" cy="180000"/>
          </a:xfrm>
          <a:prstGeom prst="rect">
            <a:avLst/>
          </a:prstGeom>
        </p:spPr>
      </p:pic>
      <p:pic>
        <p:nvPicPr>
          <p:cNvPr id="550" name="Image 5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2473212"/>
            <a:ext cx="180000" cy="180000"/>
          </a:xfrm>
          <a:prstGeom prst="rect">
            <a:avLst/>
          </a:prstGeom>
        </p:spPr>
      </p:pic>
      <p:pic>
        <p:nvPicPr>
          <p:cNvPr id="551" name="Image 5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2473212"/>
            <a:ext cx="180000" cy="180000"/>
          </a:xfrm>
          <a:prstGeom prst="rect">
            <a:avLst/>
          </a:prstGeom>
        </p:spPr>
      </p:pic>
      <p:pic>
        <p:nvPicPr>
          <p:cNvPr id="552" name="Image 5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2473212"/>
            <a:ext cx="180000" cy="180000"/>
          </a:xfrm>
          <a:prstGeom prst="rect">
            <a:avLst/>
          </a:prstGeom>
        </p:spPr>
      </p:pic>
      <p:pic>
        <p:nvPicPr>
          <p:cNvPr id="553" name="Image 5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2473212"/>
            <a:ext cx="180000" cy="180000"/>
          </a:xfrm>
          <a:prstGeom prst="rect">
            <a:avLst/>
          </a:prstGeom>
        </p:spPr>
      </p:pic>
      <p:pic>
        <p:nvPicPr>
          <p:cNvPr id="554" name="Image 5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2473212"/>
            <a:ext cx="180000" cy="180000"/>
          </a:xfrm>
          <a:prstGeom prst="rect">
            <a:avLst/>
          </a:prstGeom>
        </p:spPr>
      </p:pic>
      <p:pic>
        <p:nvPicPr>
          <p:cNvPr id="555" name="Image 5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473212"/>
            <a:ext cx="180000" cy="180000"/>
          </a:xfrm>
          <a:prstGeom prst="rect">
            <a:avLst/>
          </a:prstGeom>
        </p:spPr>
      </p:pic>
      <p:pic>
        <p:nvPicPr>
          <p:cNvPr id="556" name="Image 5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2473212"/>
            <a:ext cx="180000" cy="180000"/>
          </a:xfrm>
          <a:prstGeom prst="rect">
            <a:avLst/>
          </a:prstGeom>
        </p:spPr>
      </p:pic>
      <p:pic>
        <p:nvPicPr>
          <p:cNvPr id="557" name="Image 5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2473212"/>
            <a:ext cx="180000" cy="180000"/>
          </a:xfrm>
          <a:prstGeom prst="rect">
            <a:avLst/>
          </a:prstGeom>
        </p:spPr>
      </p:pic>
      <p:pic>
        <p:nvPicPr>
          <p:cNvPr id="558" name="Image 5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2473212"/>
            <a:ext cx="180000" cy="180000"/>
          </a:xfrm>
          <a:prstGeom prst="rect">
            <a:avLst/>
          </a:prstGeom>
        </p:spPr>
      </p:pic>
      <p:pic>
        <p:nvPicPr>
          <p:cNvPr id="559" name="Image 5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2473212"/>
            <a:ext cx="180000" cy="180000"/>
          </a:xfrm>
          <a:prstGeom prst="rect">
            <a:avLst/>
          </a:prstGeom>
        </p:spPr>
      </p:pic>
      <p:pic>
        <p:nvPicPr>
          <p:cNvPr id="560" name="Image 5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2473212"/>
            <a:ext cx="180000" cy="180000"/>
          </a:xfrm>
          <a:prstGeom prst="rect">
            <a:avLst/>
          </a:prstGeom>
        </p:spPr>
      </p:pic>
      <p:pic>
        <p:nvPicPr>
          <p:cNvPr id="561" name="Image 5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2473212"/>
            <a:ext cx="180000" cy="180000"/>
          </a:xfrm>
          <a:prstGeom prst="rect">
            <a:avLst/>
          </a:prstGeom>
        </p:spPr>
      </p:pic>
      <p:pic>
        <p:nvPicPr>
          <p:cNvPr id="562" name="Image 5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2473212"/>
            <a:ext cx="180000" cy="180000"/>
          </a:xfrm>
          <a:prstGeom prst="rect">
            <a:avLst/>
          </a:prstGeom>
        </p:spPr>
      </p:pic>
      <p:pic>
        <p:nvPicPr>
          <p:cNvPr id="563" name="Image 5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2473212"/>
            <a:ext cx="180000" cy="180000"/>
          </a:xfrm>
          <a:prstGeom prst="rect">
            <a:avLst/>
          </a:prstGeom>
        </p:spPr>
      </p:pic>
      <p:pic>
        <p:nvPicPr>
          <p:cNvPr id="564" name="Image 5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2473212"/>
            <a:ext cx="180000" cy="180000"/>
          </a:xfrm>
          <a:prstGeom prst="rect">
            <a:avLst/>
          </a:prstGeom>
        </p:spPr>
      </p:pic>
      <p:pic>
        <p:nvPicPr>
          <p:cNvPr id="565" name="Image 5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2473212"/>
            <a:ext cx="180000" cy="180000"/>
          </a:xfrm>
          <a:prstGeom prst="rect">
            <a:avLst/>
          </a:prstGeom>
        </p:spPr>
      </p:pic>
      <p:pic>
        <p:nvPicPr>
          <p:cNvPr id="566" name="Image 5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2473212"/>
            <a:ext cx="180000" cy="180000"/>
          </a:xfrm>
          <a:prstGeom prst="rect">
            <a:avLst/>
          </a:prstGeom>
        </p:spPr>
      </p:pic>
      <p:pic>
        <p:nvPicPr>
          <p:cNvPr id="567" name="Image 5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2473212"/>
            <a:ext cx="180000" cy="180000"/>
          </a:xfrm>
          <a:prstGeom prst="rect">
            <a:avLst/>
          </a:prstGeom>
        </p:spPr>
      </p:pic>
      <p:pic>
        <p:nvPicPr>
          <p:cNvPr id="568" name="Image 5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2473212"/>
            <a:ext cx="180000" cy="180000"/>
          </a:xfrm>
          <a:prstGeom prst="rect">
            <a:avLst/>
          </a:prstGeom>
        </p:spPr>
      </p:pic>
      <p:pic>
        <p:nvPicPr>
          <p:cNvPr id="569" name="Image 5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2473212"/>
            <a:ext cx="180000" cy="180000"/>
          </a:xfrm>
          <a:prstGeom prst="rect">
            <a:avLst/>
          </a:prstGeom>
        </p:spPr>
      </p:pic>
      <p:pic>
        <p:nvPicPr>
          <p:cNvPr id="570" name="Image 5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2473212"/>
            <a:ext cx="180000" cy="180000"/>
          </a:xfrm>
          <a:prstGeom prst="rect">
            <a:avLst/>
          </a:prstGeom>
        </p:spPr>
      </p:pic>
      <p:pic>
        <p:nvPicPr>
          <p:cNvPr id="571" name="Image 5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2473212"/>
            <a:ext cx="180000" cy="180000"/>
          </a:xfrm>
          <a:prstGeom prst="rect">
            <a:avLst/>
          </a:prstGeom>
        </p:spPr>
      </p:pic>
      <p:pic>
        <p:nvPicPr>
          <p:cNvPr id="572" name="Image 5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2473212"/>
            <a:ext cx="180000" cy="180000"/>
          </a:xfrm>
          <a:prstGeom prst="rect">
            <a:avLst/>
          </a:prstGeom>
        </p:spPr>
      </p:pic>
      <p:pic>
        <p:nvPicPr>
          <p:cNvPr id="573" name="Image 5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2473212"/>
            <a:ext cx="180000" cy="180000"/>
          </a:xfrm>
          <a:prstGeom prst="rect">
            <a:avLst/>
          </a:prstGeom>
        </p:spPr>
      </p:pic>
      <p:pic>
        <p:nvPicPr>
          <p:cNvPr id="574" name="Image 5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2473212"/>
            <a:ext cx="180000" cy="180000"/>
          </a:xfrm>
          <a:prstGeom prst="rect">
            <a:avLst/>
          </a:prstGeom>
        </p:spPr>
      </p:pic>
      <p:pic>
        <p:nvPicPr>
          <p:cNvPr id="575" name="Image 5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2473212"/>
            <a:ext cx="180000" cy="180000"/>
          </a:xfrm>
          <a:prstGeom prst="rect">
            <a:avLst/>
          </a:prstGeom>
        </p:spPr>
      </p:pic>
      <p:pic>
        <p:nvPicPr>
          <p:cNvPr id="576" name="Image 5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2473212"/>
            <a:ext cx="180000" cy="180000"/>
          </a:xfrm>
          <a:prstGeom prst="rect">
            <a:avLst/>
          </a:prstGeom>
        </p:spPr>
      </p:pic>
      <p:pic>
        <p:nvPicPr>
          <p:cNvPr id="577" name="Image 5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2473212"/>
            <a:ext cx="180000" cy="180000"/>
          </a:xfrm>
          <a:prstGeom prst="rect">
            <a:avLst/>
          </a:prstGeom>
        </p:spPr>
      </p:pic>
      <p:pic>
        <p:nvPicPr>
          <p:cNvPr id="578" name="Image 5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702524"/>
            <a:ext cx="180000" cy="180000"/>
          </a:xfrm>
          <a:prstGeom prst="rect">
            <a:avLst/>
          </a:prstGeom>
        </p:spPr>
      </p:pic>
      <p:pic>
        <p:nvPicPr>
          <p:cNvPr id="579" name="Image 5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2702524"/>
            <a:ext cx="180000" cy="180000"/>
          </a:xfrm>
          <a:prstGeom prst="rect">
            <a:avLst/>
          </a:prstGeom>
        </p:spPr>
      </p:pic>
      <p:pic>
        <p:nvPicPr>
          <p:cNvPr id="580" name="Image 5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2702524"/>
            <a:ext cx="180000" cy="180000"/>
          </a:xfrm>
          <a:prstGeom prst="rect">
            <a:avLst/>
          </a:prstGeom>
        </p:spPr>
      </p:pic>
      <p:pic>
        <p:nvPicPr>
          <p:cNvPr id="581" name="Image 5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2702524"/>
            <a:ext cx="180000" cy="180000"/>
          </a:xfrm>
          <a:prstGeom prst="rect">
            <a:avLst/>
          </a:prstGeom>
        </p:spPr>
      </p:pic>
      <p:pic>
        <p:nvPicPr>
          <p:cNvPr id="582" name="Image 5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2702524"/>
            <a:ext cx="180000" cy="180000"/>
          </a:xfrm>
          <a:prstGeom prst="rect">
            <a:avLst/>
          </a:prstGeom>
        </p:spPr>
      </p:pic>
      <p:pic>
        <p:nvPicPr>
          <p:cNvPr id="583" name="Image 5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2702524"/>
            <a:ext cx="180000" cy="180000"/>
          </a:xfrm>
          <a:prstGeom prst="rect">
            <a:avLst/>
          </a:prstGeom>
        </p:spPr>
      </p:pic>
      <p:pic>
        <p:nvPicPr>
          <p:cNvPr id="584" name="Image 5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2702524"/>
            <a:ext cx="180000" cy="180000"/>
          </a:xfrm>
          <a:prstGeom prst="rect">
            <a:avLst/>
          </a:prstGeom>
        </p:spPr>
      </p:pic>
      <p:pic>
        <p:nvPicPr>
          <p:cNvPr id="585" name="Image 5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2702524"/>
            <a:ext cx="180000" cy="180000"/>
          </a:xfrm>
          <a:prstGeom prst="rect">
            <a:avLst/>
          </a:prstGeom>
        </p:spPr>
      </p:pic>
      <p:pic>
        <p:nvPicPr>
          <p:cNvPr id="586" name="Image 5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2702524"/>
            <a:ext cx="180000" cy="180000"/>
          </a:xfrm>
          <a:prstGeom prst="rect">
            <a:avLst/>
          </a:prstGeom>
        </p:spPr>
      </p:pic>
      <p:pic>
        <p:nvPicPr>
          <p:cNvPr id="587" name="Image 5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2702524"/>
            <a:ext cx="180000" cy="180000"/>
          </a:xfrm>
          <a:prstGeom prst="rect">
            <a:avLst/>
          </a:prstGeom>
        </p:spPr>
      </p:pic>
      <p:pic>
        <p:nvPicPr>
          <p:cNvPr id="588" name="Image 5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2702524"/>
            <a:ext cx="180000" cy="180000"/>
          </a:xfrm>
          <a:prstGeom prst="rect">
            <a:avLst/>
          </a:prstGeom>
        </p:spPr>
      </p:pic>
      <p:pic>
        <p:nvPicPr>
          <p:cNvPr id="589" name="Image 5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2702524"/>
            <a:ext cx="180000" cy="180000"/>
          </a:xfrm>
          <a:prstGeom prst="rect">
            <a:avLst/>
          </a:prstGeom>
        </p:spPr>
      </p:pic>
      <p:pic>
        <p:nvPicPr>
          <p:cNvPr id="590" name="Image 5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2702524"/>
            <a:ext cx="180000" cy="180000"/>
          </a:xfrm>
          <a:prstGeom prst="rect">
            <a:avLst/>
          </a:prstGeom>
        </p:spPr>
      </p:pic>
      <p:pic>
        <p:nvPicPr>
          <p:cNvPr id="591" name="Image 5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2702524"/>
            <a:ext cx="180000" cy="180000"/>
          </a:xfrm>
          <a:prstGeom prst="rect">
            <a:avLst/>
          </a:prstGeom>
        </p:spPr>
      </p:pic>
      <p:pic>
        <p:nvPicPr>
          <p:cNvPr id="592" name="Image 5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2702524"/>
            <a:ext cx="180000" cy="180000"/>
          </a:xfrm>
          <a:prstGeom prst="rect">
            <a:avLst/>
          </a:prstGeom>
        </p:spPr>
      </p:pic>
      <p:pic>
        <p:nvPicPr>
          <p:cNvPr id="593" name="Image 5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2702524"/>
            <a:ext cx="180000" cy="180000"/>
          </a:xfrm>
          <a:prstGeom prst="rect">
            <a:avLst/>
          </a:prstGeom>
        </p:spPr>
      </p:pic>
      <p:pic>
        <p:nvPicPr>
          <p:cNvPr id="594" name="Image 5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2702524"/>
            <a:ext cx="180000" cy="180000"/>
          </a:xfrm>
          <a:prstGeom prst="rect">
            <a:avLst/>
          </a:prstGeom>
        </p:spPr>
      </p:pic>
      <p:pic>
        <p:nvPicPr>
          <p:cNvPr id="595" name="Image 5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2702524"/>
            <a:ext cx="180000" cy="180000"/>
          </a:xfrm>
          <a:prstGeom prst="rect">
            <a:avLst/>
          </a:prstGeom>
        </p:spPr>
      </p:pic>
      <p:pic>
        <p:nvPicPr>
          <p:cNvPr id="596" name="Image 5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2702524"/>
            <a:ext cx="180000" cy="180000"/>
          </a:xfrm>
          <a:prstGeom prst="rect">
            <a:avLst/>
          </a:prstGeom>
        </p:spPr>
      </p:pic>
      <p:pic>
        <p:nvPicPr>
          <p:cNvPr id="597" name="Image 5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2702524"/>
            <a:ext cx="180000" cy="180000"/>
          </a:xfrm>
          <a:prstGeom prst="rect">
            <a:avLst/>
          </a:prstGeom>
        </p:spPr>
      </p:pic>
      <p:pic>
        <p:nvPicPr>
          <p:cNvPr id="598" name="Image 5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2702524"/>
            <a:ext cx="180000" cy="180000"/>
          </a:xfrm>
          <a:prstGeom prst="rect">
            <a:avLst/>
          </a:prstGeom>
        </p:spPr>
      </p:pic>
      <p:pic>
        <p:nvPicPr>
          <p:cNvPr id="599" name="Image 5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2702524"/>
            <a:ext cx="180000" cy="180000"/>
          </a:xfrm>
          <a:prstGeom prst="rect">
            <a:avLst/>
          </a:prstGeom>
        </p:spPr>
      </p:pic>
      <p:pic>
        <p:nvPicPr>
          <p:cNvPr id="600" name="Image 5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2702524"/>
            <a:ext cx="180000" cy="180000"/>
          </a:xfrm>
          <a:prstGeom prst="rect">
            <a:avLst/>
          </a:prstGeom>
        </p:spPr>
      </p:pic>
      <p:pic>
        <p:nvPicPr>
          <p:cNvPr id="601" name="Image 6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2702524"/>
            <a:ext cx="180000" cy="180000"/>
          </a:xfrm>
          <a:prstGeom prst="rect">
            <a:avLst/>
          </a:prstGeom>
        </p:spPr>
      </p:pic>
      <p:pic>
        <p:nvPicPr>
          <p:cNvPr id="602" name="Image 6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2702524"/>
            <a:ext cx="180000" cy="180000"/>
          </a:xfrm>
          <a:prstGeom prst="rect">
            <a:avLst/>
          </a:prstGeom>
        </p:spPr>
      </p:pic>
      <p:pic>
        <p:nvPicPr>
          <p:cNvPr id="603" name="Image 6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2702524"/>
            <a:ext cx="180000" cy="180000"/>
          </a:xfrm>
          <a:prstGeom prst="rect">
            <a:avLst/>
          </a:prstGeom>
        </p:spPr>
      </p:pic>
      <p:pic>
        <p:nvPicPr>
          <p:cNvPr id="604" name="Image 6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2702524"/>
            <a:ext cx="180000" cy="180000"/>
          </a:xfrm>
          <a:prstGeom prst="rect">
            <a:avLst/>
          </a:prstGeom>
        </p:spPr>
      </p:pic>
      <p:pic>
        <p:nvPicPr>
          <p:cNvPr id="605" name="Image 6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2702524"/>
            <a:ext cx="180000" cy="180000"/>
          </a:xfrm>
          <a:prstGeom prst="rect">
            <a:avLst/>
          </a:prstGeom>
        </p:spPr>
      </p:pic>
      <p:pic>
        <p:nvPicPr>
          <p:cNvPr id="606" name="Image 6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2702524"/>
            <a:ext cx="180000" cy="180000"/>
          </a:xfrm>
          <a:prstGeom prst="rect">
            <a:avLst/>
          </a:prstGeom>
        </p:spPr>
      </p:pic>
      <p:pic>
        <p:nvPicPr>
          <p:cNvPr id="607" name="Image 6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2702524"/>
            <a:ext cx="180000" cy="180000"/>
          </a:xfrm>
          <a:prstGeom prst="rect">
            <a:avLst/>
          </a:prstGeom>
        </p:spPr>
      </p:pic>
      <p:pic>
        <p:nvPicPr>
          <p:cNvPr id="608" name="Image 6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702524"/>
            <a:ext cx="180000" cy="180000"/>
          </a:xfrm>
          <a:prstGeom prst="rect">
            <a:avLst/>
          </a:prstGeom>
        </p:spPr>
      </p:pic>
      <p:pic>
        <p:nvPicPr>
          <p:cNvPr id="609" name="Image 6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2702524"/>
            <a:ext cx="180000" cy="180000"/>
          </a:xfrm>
          <a:prstGeom prst="rect">
            <a:avLst/>
          </a:prstGeom>
        </p:spPr>
      </p:pic>
      <p:pic>
        <p:nvPicPr>
          <p:cNvPr id="610" name="Image 6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2702524"/>
            <a:ext cx="180000" cy="180000"/>
          </a:xfrm>
          <a:prstGeom prst="rect">
            <a:avLst/>
          </a:prstGeom>
        </p:spPr>
      </p:pic>
      <p:pic>
        <p:nvPicPr>
          <p:cNvPr id="611" name="Image 6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2702524"/>
            <a:ext cx="180000" cy="180000"/>
          </a:xfrm>
          <a:prstGeom prst="rect">
            <a:avLst/>
          </a:prstGeom>
        </p:spPr>
      </p:pic>
      <p:pic>
        <p:nvPicPr>
          <p:cNvPr id="612" name="Image 6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2702524"/>
            <a:ext cx="180000" cy="180000"/>
          </a:xfrm>
          <a:prstGeom prst="rect">
            <a:avLst/>
          </a:prstGeom>
        </p:spPr>
      </p:pic>
      <p:pic>
        <p:nvPicPr>
          <p:cNvPr id="613" name="Image 6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2702524"/>
            <a:ext cx="180000" cy="180000"/>
          </a:xfrm>
          <a:prstGeom prst="rect">
            <a:avLst/>
          </a:prstGeom>
        </p:spPr>
      </p:pic>
      <p:pic>
        <p:nvPicPr>
          <p:cNvPr id="614" name="Image 6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2702524"/>
            <a:ext cx="180000" cy="180000"/>
          </a:xfrm>
          <a:prstGeom prst="rect">
            <a:avLst/>
          </a:prstGeom>
        </p:spPr>
      </p:pic>
      <p:pic>
        <p:nvPicPr>
          <p:cNvPr id="615" name="Image 6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702524"/>
            <a:ext cx="180000" cy="180000"/>
          </a:xfrm>
          <a:prstGeom prst="rect">
            <a:avLst/>
          </a:prstGeom>
        </p:spPr>
      </p:pic>
      <p:pic>
        <p:nvPicPr>
          <p:cNvPr id="616" name="Image 6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2702524"/>
            <a:ext cx="180000" cy="180000"/>
          </a:xfrm>
          <a:prstGeom prst="rect">
            <a:avLst/>
          </a:prstGeom>
        </p:spPr>
      </p:pic>
      <p:pic>
        <p:nvPicPr>
          <p:cNvPr id="617" name="Image 6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2702524"/>
            <a:ext cx="180000" cy="180000"/>
          </a:xfrm>
          <a:prstGeom prst="rect">
            <a:avLst/>
          </a:prstGeom>
        </p:spPr>
      </p:pic>
      <p:pic>
        <p:nvPicPr>
          <p:cNvPr id="618" name="Image 6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2702524"/>
            <a:ext cx="180000" cy="180000"/>
          </a:xfrm>
          <a:prstGeom prst="rect">
            <a:avLst/>
          </a:prstGeom>
        </p:spPr>
      </p:pic>
      <p:pic>
        <p:nvPicPr>
          <p:cNvPr id="619" name="Image 6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2702524"/>
            <a:ext cx="180000" cy="180000"/>
          </a:xfrm>
          <a:prstGeom prst="rect">
            <a:avLst/>
          </a:prstGeom>
        </p:spPr>
      </p:pic>
      <p:pic>
        <p:nvPicPr>
          <p:cNvPr id="620" name="Image 6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2702524"/>
            <a:ext cx="180000" cy="180000"/>
          </a:xfrm>
          <a:prstGeom prst="rect">
            <a:avLst/>
          </a:prstGeom>
        </p:spPr>
      </p:pic>
      <p:pic>
        <p:nvPicPr>
          <p:cNvPr id="621" name="Image 6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2702524"/>
            <a:ext cx="180000" cy="180000"/>
          </a:xfrm>
          <a:prstGeom prst="rect">
            <a:avLst/>
          </a:prstGeom>
        </p:spPr>
      </p:pic>
      <p:pic>
        <p:nvPicPr>
          <p:cNvPr id="622" name="Image 6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2702524"/>
            <a:ext cx="180000" cy="180000"/>
          </a:xfrm>
          <a:prstGeom prst="rect">
            <a:avLst/>
          </a:prstGeom>
        </p:spPr>
      </p:pic>
      <p:pic>
        <p:nvPicPr>
          <p:cNvPr id="623" name="Image 6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2702524"/>
            <a:ext cx="180000" cy="180000"/>
          </a:xfrm>
          <a:prstGeom prst="rect">
            <a:avLst/>
          </a:prstGeom>
        </p:spPr>
      </p:pic>
      <p:pic>
        <p:nvPicPr>
          <p:cNvPr id="624" name="Image 6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2702524"/>
            <a:ext cx="180000" cy="180000"/>
          </a:xfrm>
          <a:prstGeom prst="rect">
            <a:avLst/>
          </a:prstGeom>
        </p:spPr>
      </p:pic>
      <p:pic>
        <p:nvPicPr>
          <p:cNvPr id="625" name="Image 6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2702524"/>
            <a:ext cx="180000" cy="180000"/>
          </a:xfrm>
          <a:prstGeom prst="rect">
            <a:avLst/>
          </a:prstGeom>
        </p:spPr>
      </p:pic>
      <p:pic>
        <p:nvPicPr>
          <p:cNvPr id="626" name="Image 6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2702524"/>
            <a:ext cx="180000" cy="180000"/>
          </a:xfrm>
          <a:prstGeom prst="rect">
            <a:avLst/>
          </a:prstGeom>
        </p:spPr>
      </p:pic>
      <p:pic>
        <p:nvPicPr>
          <p:cNvPr id="627" name="Image 6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2702524"/>
            <a:ext cx="180000" cy="180000"/>
          </a:xfrm>
          <a:prstGeom prst="rect">
            <a:avLst/>
          </a:prstGeom>
        </p:spPr>
      </p:pic>
      <p:pic>
        <p:nvPicPr>
          <p:cNvPr id="628" name="Image 6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2702524"/>
            <a:ext cx="180000" cy="180000"/>
          </a:xfrm>
          <a:prstGeom prst="rect">
            <a:avLst/>
          </a:prstGeom>
        </p:spPr>
      </p:pic>
      <p:pic>
        <p:nvPicPr>
          <p:cNvPr id="629" name="Image 6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2702524"/>
            <a:ext cx="180000" cy="180000"/>
          </a:xfrm>
          <a:prstGeom prst="rect">
            <a:avLst/>
          </a:prstGeom>
        </p:spPr>
      </p:pic>
      <p:pic>
        <p:nvPicPr>
          <p:cNvPr id="630" name="Image 6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2702524"/>
            <a:ext cx="180000" cy="180000"/>
          </a:xfrm>
          <a:prstGeom prst="rect">
            <a:avLst/>
          </a:prstGeom>
        </p:spPr>
      </p:pic>
      <p:pic>
        <p:nvPicPr>
          <p:cNvPr id="631" name="Image 6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2702524"/>
            <a:ext cx="180000" cy="180000"/>
          </a:xfrm>
          <a:prstGeom prst="rect">
            <a:avLst/>
          </a:prstGeom>
        </p:spPr>
      </p:pic>
      <p:pic>
        <p:nvPicPr>
          <p:cNvPr id="632" name="Image 6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2702524"/>
            <a:ext cx="180000" cy="180000"/>
          </a:xfrm>
          <a:prstGeom prst="rect">
            <a:avLst/>
          </a:prstGeom>
        </p:spPr>
      </p:pic>
      <p:pic>
        <p:nvPicPr>
          <p:cNvPr id="633" name="Image 6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2702524"/>
            <a:ext cx="180000" cy="180000"/>
          </a:xfrm>
          <a:prstGeom prst="rect">
            <a:avLst/>
          </a:prstGeom>
        </p:spPr>
      </p:pic>
      <p:pic>
        <p:nvPicPr>
          <p:cNvPr id="634" name="Image 6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2702524"/>
            <a:ext cx="180000" cy="180000"/>
          </a:xfrm>
          <a:prstGeom prst="rect">
            <a:avLst/>
          </a:prstGeom>
        </p:spPr>
      </p:pic>
      <p:pic>
        <p:nvPicPr>
          <p:cNvPr id="635" name="Image 6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2702524"/>
            <a:ext cx="180000" cy="180000"/>
          </a:xfrm>
          <a:prstGeom prst="rect">
            <a:avLst/>
          </a:prstGeom>
        </p:spPr>
      </p:pic>
      <p:pic>
        <p:nvPicPr>
          <p:cNvPr id="636" name="Image 6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2702524"/>
            <a:ext cx="180000" cy="180000"/>
          </a:xfrm>
          <a:prstGeom prst="rect">
            <a:avLst/>
          </a:prstGeom>
        </p:spPr>
      </p:pic>
      <p:pic>
        <p:nvPicPr>
          <p:cNvPr id="637" name="Image 6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2702524"/>
            <a:ext cx="180000" cy="180000"/>
          </a:xfrm>
          <a:prstGeom prst="rect">
            <a:avLst/>
          </a:prstGeom>
        </p:spPr>
      </p:pic>
      <p:pic>
        <p:nvPicPr>
          <p:cNvPr id="638" name="Image 6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931836"/>
            <a:ext cx="180000" cy="180000"/>
          </a:xfrm>
          <a:prstGeom prst="rect">
            <a:avLst/>
          </a:prstGeom>
        </p:spPr>
      </p:pic>
      <p:pic>
        <p:nvPicPr>
          <p:cNvPr id="639" name="Image 6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2931836"/>
            <a:ext cx="180000" cy="180000"/>
          </a:xfrm>
          <a:prstGeom prst="rect">
            <a:avLst/>
          </a:prstGeom>
        </p:spPr>
      </p:pic>
      <p:pic>
        <p:nvPicPr>
          <p:cNvPr id="640" name="Image 6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2931836"/>
            <a:ext cx="180000" cy="180000"/>
          </a:xfrm>
          <a:prstGeom prst="rect">
            <a:avLst/>
          </a:prstGeom>
        </p:spPr>
      </p:pic>
      <p:pic>
        <p:nvPicPr>
          <p:cNvPr id="641" name="Image 6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2931836"/>
            <a:ext cx="180000" cy="180000"/>
          </a:xfrm>
          <a:prstGeom prst="rect">
            <a:avLst/>
          </a:prstGeom>
        </p:spPr>
      </p:pic>
      <p:pic>
        <p:nvPicPr>
          <p:cNvPr id="642" name="Image 6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2931836"/>
            <a:ext cx="180000" cy="180000"/>
          </a:xfrm>
          <a:prstGeom prst="rect">
            <a:avLst/>
          </a:prstGeom>
        </p:spPr>
      </p:pic>
      <p:pic>
        <p:nvPicPr>
          <p:cNvPr id="643" name="Image 6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2931836"/>
            <a:ext cx="180000" cy="180000"/>
          </a:xfrm>
          <a:prstGeom prst="rect">
            <a:avLst/>
          </a:prstGeom>
        </p:spPr>
      </p:pic>
      <p:pic>
        <p:nvPicPr>
          <p:cNvPr id="644" name="Image 6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2931836"/>
            <a:ext cx="180000" cy="180000"/>
          </a:xfrm>
          <a:prstGeom prst="rect">
            <a:avLst/>
          </a:prstGeom>
        </p:spPr>
      </p:pic>
      <p:pic>
        <p:nvPicPr>
          <p:cNvPr id="645" name="Image 6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2931836"/>
            <a:ext cx="180000" cy="180000"/>
          </a:xfrm>
          <a:prstGeom prst="rect">
            <a:avLst/>
          </a:prstGeom>
        </p:spPr>
      </p:pic>
      <p:pic>
        <p:nvPicPr>
          <p:cNvPr id="646" name="Image 6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2931836"/>
            <a:ext cx="180000" cy="180000"/>
          </a:xfrm>
          <a:prstGeom prst="rect">
            <a:avLst/>
          </a:prstGeom>
        </p:spPr>
      </p:pic>
      <p:pic>
        <p:nvPicPr>
          <p:cNvPr id="647" name="Image 6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2931836"/>
            <a:ext cx="180000" cy="180000"/>
          </a:xfrm>
          <a:prstGeom prst="rect">
            <a:avLst/>
          </a:prstGeom>
        </p:spPr>
      </p:pic>
      <p:pic>
        <p:nvPicPr>
          <p:cNvPr id="648" name="Image 6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2931836"/>
            <a:ext cx="180000" cy="180000"/>
          </a:xfrm>
          <a:prstGeom prst="rect">
            <a:avLst/>
          </a:prstGeom>
        </p:spPr>
      </p:pic>
      <p:pic>
        <p:nvPicPr>
          <p:cNvPr id="649" name="Image 6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2931836"/>
            <a:ext cx="180000" cy="180000"/>
          </a:xfrm>
          <a:prstGeom prst="rect">
            <a:avLst/>
          </a:prstGeom>
        </p:spPr>
      </p:pic>
      <p:pic>
        <p:nvPicPr>
          <p:cNvPr id="650" name="Image 6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2931836"/>
            <a:ext cx="180000" cy="180000"/>
          </a:xfrm>
          <a:prstGeom prst="rect">
            <a:avLst/>
          </a:prstGeom>
        </p:spPr>
      </p:pic>
      <p:pic>
        <p:nvPicPr>
          <p:cNvPr id="651" name="Image 6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2931836"/>
            <a:ext cx="180000" cy="180000"/>
          </a:xfrm>
          <a:prstGeom prst="rect">
            <a:avLst/>
          </a:prstGeom>
        </p:spPr>
      </p:pic>
      <p:pic>
        <p:nvPicPr>
          <p:cNvPr id="652" name="Image 6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2931836"/>
            <a:ext cx="180000" cy="180000"/>
          </a:xfrm>
          <a:prstGeom prst="rect">
            <a:avLst/>
          </a:prstGeom>
        </p:spPr>
      </p:pic>
      <p:pic>
        <p:nvPicPr>
          <p:cNvPr id="653" name="Image 6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2931836"/>
            <a:ext cx="180000" cy="180000"/>
          </a:xfrm>
          <a:prstGeom prst="rect">
            <a:avLst/>
          </a:prstGeom>
        </p:spPr>
      </p:pic>
      <p:pic>
        <p:nvPicPr>
          <p:cNvPr id="654" name="Image 6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2931836"/>
            <a:ext cx="180000" cy="180000"/>
          </a:xfrm>
          <a:prstGeom prst="rect">
            <a:avLst/>
          </a:prstGeom>
        </p:spPr>
      </p:pic>
      <p:pic>
        <p:nvPicPr>
          <p:cNvPr id="655" name="Image 6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2931836"/>
            <a:ext cx="180000" cy="180000"/>
          </a:xfrm>
          <a:prstGeom prst="rect">
            <a:avLst/>
          </a:prstGeom>
        </p:spPr>
      </p:pic>
      <p:pic>
        <p:nvPicPr>
          <p:cNvPr id="656" name="Image 6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2931836"/>
            <a:ext cx="180000" cy="180000"/>
          </a:xfrm>
          <a:prstGeom prst="rect">
            <a:avLst/>
          </a:prstGeom>
        </p:spPr>
      </p:pic>
      <p:pic>
        <p:nvPicPr>
          <p:cNvPr id="657" name="Image 6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2931836"/>
            <a:ext cx="180000" cy="180000"/>
          </a:xfrm>
          <a:prstGeom prst="rect">
            <a:avLst/>
          </a:prstGeom>
        </p:spPr>
      </p:pic>
      <p:pic>
        <p:nvPicPr>
          <p:cNvPr id="658" name="Image 6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2931836"/>
            <a:ext cx="180000" cy="180000"/>
          </a:xfrm>
          <a:prstGeom prst="rect">
            <a:avLst/>
          </a:prstGeom>
        </p:spPr>
      </p:pic>
      <p:pic>
        <p:nvPicPr>
          <p:cNvPr id="659" name="Image 6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2931836"/>
            <a:ext cx="180000" cy="180000"/>
          </a:xfrm>
          <a:prstGeom prst="rect">
            <a:avLst/>
          </a:prstGeom>
        </p:spPr>
      </p:pic>
      <p:pic>
        <p:nvPicPr>
          <p:cNvPr id="660" name="Image 6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2931836"/>
            <a:ext cx="180000" cy="180000"/>
          </a:xfrm>
          <a:prstGeom prst="rect">
            <a:avLst/>
          </a:prstGeom>
        </p:spPr>
      </p:pic>
      <p:pic>
        <p:nvPicPr>
          <p:cNvPr id="661" name="Image 6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2931836"/>
            <a:ext cx="180000" cy="180000"/>
          </a:xfrm>
          <a:prstGeom prst="rect">
            <a:avLst/>
          </a:prstGeom>
        </p:spPr>
      </p:pic>
      <p:pic>
        <p:nvPicPr>
          <p:cNvPr id="662" name="Image 6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2931836"/>
            <a:ext cx="180000" cy="180000"/>
          </a:xfrm>
          <a:prstGeom prst="rect">
            <a:avLst/>
          </a:prstGeom>
        </p:spPr>
      </p:pic>
      <p:pic>
        <p:nvPicPr>
          <p:cNvPr id="663" name="Image 6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2931836"/>
            <a:ext cx="180000" cy="180000"/>
          </a:xfrm>
          <a:prstGeom prst="rect">
            <a:avLst/>
          </a:prstGeom>
        </p:spPr>
      </p:pic>
      <p:pic>
        <p:nvPicPr>
          <p:cNvPr id="664" name="Image 66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2931836"/>
            <a:ext cx="180000" cy="180000"/>
          </a:xfrm>
          <a:prstGeom prst="rect">
            <a:avLst/>
          </a:prstGeom>
        </p:spPr>
      </p:pic>
      <p:pic>
        <p:nvPicPr>
          <p:cNvPr id="665" name="Image 6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2931836"/>
            <a:ext cx="180000" cy="180000"/>
          </a:xfrm>
          <a:prstGeom prst="rect">
            <a:avLst/>
          </a:prstGeom>
        </p:spPr>
      </p:pic>
      <p:pic>
        <p:nvPicPr>
          <p:cNvPr id="666" name="Image 66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2931836"/>
            <a:ext cx="180000" cy="180000"/>
          </a:xfrm>
          <a:prstGeom prst="rect">
            <a:avLst/>
          </a:prstGeom>
        </p:spPr>
      </p:pic>
      <p:pic>
        <p:nvPicPr>
          <p:cNvPr id="667" name="Image 66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2931836"/>
            <a:ext cx="180000" cy="180000"/>
          </a:xfrm>
          <a:prstGeom prst="rect">
            <a:avLst/>
          </a:prstGeom>
        </p:spPr>
      </p:pic>
      <p:pic>
        <p:nvPicPr>
          <p:cNvPr id="668" name="Image 66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2931836"/>
            <a:ext cx="180000" cy="180000"/>
          </a:xfrm>
          <a:prstGeom prst="rect">
            <a:avLst/>
          </a:prstGeom>
        </p:spPr>
      </p:pic>
      <p:pic>
        <p:nvPicPr>
          <p:cNvPr id="669" name="Image 66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2931836"/>
            <a:ext cx="180000" cy="180000"/>
          </a:xfrm>
          <a:prstGeom prst="rect">
            <a:avLst/>
          </a:prstGeom>
        </p:spPr>
      </p:pic>
      <p:pic>
        <p:nvPicPr>
          <p:cNvPr id="670" name="Image 66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2931836"/>
            <a:ext cx="180000" cy="180000"/>
          </a:xfrm>
          <a:prstGeom prst="rect">
            <a:avLst/>
          </a:prstGeom>
        </p:spPr>
      </p:pic>
      <p:pic>
        <p:nvPicPr>
          <p:cNvPr id="671" name="Image 67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2931836"/>
            <a:ext cx="180000" cy="180000"/>
          </a:xfrm>
          <a:prstGeom prst="rect">
            <a:avLst/>
          </a:prstGeom>
        </p:spPr>
      </p:pic>
      <p:pic>
        <p:nvPicPr>
          <p:cNvPr id="672" name="Image 67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2931836"/>
            <a:ext cx="180000" cy="180000"/>
          </a:xfrm>
          <a:prstGeom prst="rect">
            <a:avLst/>
          </a:prstGeom>
        </p:spPr>
      </p:pic>
      <p:pic>
        <p:nvPicPr>
          <p:cNvPr id="673" name="Image 67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2931836"/>
            <a:ext cx="180000" cy="180000"/>
          </a:xfrm>
          <a:prstGeom prst="rect">
            <a:avLst/>
          </a:prstGeom>
        </p:spPr>
      </p:pic>
      <p:pic>
        <p:nvPicPr>
          <p:cNvPr id="674" name="Image 67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2931836"/>
            <a:ext cx="180000" cy="180000"/>
          </a:xfrm>
          <a:prstGeom prst="rect">
            <a:avLst/>
          </a:prstGeom>
        </p:spPr>
      </p:pic>
      <p:pic>
        <p:nvPicPr>
          <p:cNvPr id="675" name="Image 67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931836"/>
            <a:ext cx="180000" cy="180000"/>
          </a:xfrm>
          <a:prstGeom prst="rect">
            <a:avLst/>
          </a:prstGeom>
        </p:spPr>
      </p:pic>
      <p:pic>
        <p:nvPicPr>
          <p:cNvPr id="676" name="Image 6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2931836"/>
            <a:ext cx="180000" cy="180000"/>
          </a:xfrm>
          <a:prstGeom prst="rect">
            <a:avLst/>
          </a:prstGeom>
        </p:spPr>
      </p:pic>
      <p:pic>
        <p:nvPicPr>
          <p:cNvPr id="677" name="Image 67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2931836"/>
            <a:ext cx="180000" cy="180000"/>
          </a:xfrm>
          <a:prstGeom prst="rect">
            <a:avLst/>
          </a:prstGeom>
        </p:spPr>
      </p:pic>
      <p:pic>
        <p:nvPicPr>
          <p:cNvPr id="678" name="Image 6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2931836"/>
            <a:ext cx="180000" cy="180000"/>
          </a:xfrm>
          <a:prstGeom prst="rect">
            <a:avLst/>
          </a:prstGeom>
        </p:spPr>
      </p:pic>
      <p:pic>
        <p:nvPicPr>
          <p:cNvPr id="679" name="Image 67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2931836"/>
            <a:ext cx="180000" cy="180000"/>
          </a:xfrm>
          <a:prstGeom prst="rect">
            <a:avLst/>
          </a:prstGeom>
        </p:spPr>
      </p:pic>
      <p:pic>
        <p:nvPicPr>
          <p:cNvPr id="680" name="Image 6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2931836"/>
            <a:ext cx="180000" cy="180000"/>
          </a:xfrm>
          <a:prstGeom prst="rect">
            <a:avLst/>
          </a:prstGeom>
        </p:spPr>
      </p:pic>
      <p:pic>
        <p:nvPicPr>
          <p:cNvPr id="681" name="Image 68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2931836"/>
            <a:ext cx="180000" cy="180000"/>
          </a:xfrm>
          <a:prstGeom prst="rect">
            <a:avLst/>
          </a:prstGeom>
        </p:spPr>
      </p:pic>
      <p:pic>
        <p:nvPicPr>
          <p:cNvPr id="682" name="Image 68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2931836"/>
            <a:ext cx="180000" cy="180000"/>
          </a:xfrm>
          <a:prstGeom prst="rect">
            <a:avLst/>
          </a:prstGeom>
        </p:spPr>
      </p:pic>
      <p:pic>
        <p:nvPicPr>
          <p:cNvPr id="683" name="Image 68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2931836"/>
            <a:ext cx="180000" cy="180000"/>
          </a:xfrm>
          <a:prstGeom prst="rect">
            <a:avLst/>
          </a:prstGeom>
        </p:spPr>
      </p:pic>
      <p:pic>
        <p:nvPicPr>
          <p:cNvPr id="684" name="Image 68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2931836"/>
            <a:ext cx="180000" cy="180000"/>
          </a:xfrm>
          <a:prstGeom prst="rect">
            <a:avLst/>
          </a:prstGeom>
        </p:spPr>
      </p:pic>
      <p:pic>
        <p:nvPicPr>
          <p:cNvPr id="685" name="Image 68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2931836"/>
            <a:ext cx="180000" cy="180000"/>
          </a:xfrm>
          <a:prstGeom prst="rect">
            <a:avLst/>
          </a:prstGeom>
        </p:spPr>
      </p:pic>
      <p:pic>
        <p:nvPicPr>
          <p:cNvPr id="686" name="Image 68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2931836"/>
            <a:ext cx="180000" cy="180000"/>
          </a:xfrm>
          <a:prstGeom prst="rect">
            <a:avLst/>
          </a:prstGeom>
        </p:spPr>
      </p:pic>
      <p:pic>
        <p:nvPicPr>
          <p:cNvPr id="687" name="Image 68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2931836"/>
            <a:ext cx="180000" cy="180000"/>
          </a:xfrm>
          <a:prstGeom prst="rect">
            <a:avLst/>
          </a:prstGeom>
        </p:spPr>
      </p:pic>
      <p:pic>
        <p:nvPicPr>
          <p:cNvPr id="688" name="Image 68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2931836"/>
            <a:ext cx="180000" cy="180000"/>
          </a:xfrm>
          <a:prstGeom prst="rect">
            <a:avLst/>
          </a:prstGeom>
        </p:spPr>
      </p:pic>
      <p:pic>
        <p:nvPicPr>
          <p:cNvPr id="689" name="Image 6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2931836"/>
            <a:ext cx="180000" cy="180000"/>
          </a:xfrm>
          <a:prstGeom prst="rect">
            <a:avLst/>
          </a:prstGeom>
        </p:spPr>
      </p:pic>
      <p:pic>
        <p:nvPicPr>
          <p:cNvPr id="690" name="Image 68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2931836"/>
            <a:ext cx="180000" cy="180000"/>
          </a:xfrm>
          <a:prstGeom prst="rect">
            <a:avLst/>
          </a:prstGeom>
        </p:spPr>
      </p:pic>
      <p:pic>
        <p:nvPicPr>
          <p:cNvPr id="691" name="Image 69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2931836"/>
            <a:ext cx="180000" cy="180000"/>
          </a:xfrm>
          <a:prstGeom prst="rect">
            <a:avLst/>
          </a:prstGeom>
        </p:spPr>
      </p:pic>
      <p:pic>
        <p:nvPicPr>
          <p:cNvPr id="692" name="Image 69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2931836"/>
            <a:ext cx="180000" cy="180000"/>
          </a:xfrm>
          <a:prstGeom prst="rect">
            <a:avLst/>
          </a:prstGeom>
        </p:spPr>
      </p:pic>
      <p:pic>
        <p:nvPicPr>
          <p:cNvPr id="693" name="Image 69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2931836"/>
            <a:ext cx="180000" cy="180000"/>
          </a:xfrm>
          <a:prstGeom prst="rect">
            <a:avLst/>
          </a:prstGeom>
        </p:spPr>
      </p:pic>
      <p:pic>
        <p:nvPicPr>
          <p:cNvPr id="694" name="Image 69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2931836"/>
            <a:ext cx="180000" cy="180000"/>
          </a:xfrm>
          <a:prstGeom prst="rect">
            <a:avLst/>
          </a:prstGeom>
        </p:spPr>
      </p:pic>
      <p:pic>
        <p:nvPicPr>
          <p:cNvPr id="695" name="Image 69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2931836"/>
            <a:ext cx="180000" cy="180000"/>
          </a:xfrm>
          <a:prstGeom prst="rect">
            <a:avLst/>
          </a:prstGeom>
        </p:spPr>
      </p:pic>
      <p:pic>
        <p:nvPicPr>
          <p:cNvPr id="696" name="Image 69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2931836"/>
            <a:ext cx="180000" cy="180000"/>
          </a:xfrm>
          <a:prstGeom prst="rect">
            <a:avLst/>
          </a:prstGeom>
        </p:spPr>
      </p:pic>
      <p:pic>
        <p:nvPicPr>
          <p:cNvPr id="697" name="Image 69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2931836"/>
            <a:ext cx="180000" cy="180000"/>
          </a:xfrm>
          <a:prstGeom prst="rect">
            <a:avLst/>
          </a:prstGeom>
        </p:spPr>
      </p:pic>
      <p:pic>
        <p:nvPicPr>
          <p:cNvPr id="698" name="Image 69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3161148"/>
            <a:ext cx="180000" cy="180000"/>
          </a:xfrm>
          <a:prstGeom prst="rect">
            <a:avLst/>
          </a:prstGeom>
        </p:spPr>
      </p:pic>
      <p:pic>
        <p:nvPicPr>
          <p:cNvPr id="699" name="Image 69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3161148"/>
            <a:ext cx="180000" cy="180000"/>
          </a:xfrm>
          <a:prstGeom prst="rect">
            <a:avLst/>
          </a:prstGeom>
        </p:spPr>
      </p:pic>
      <p:pic>
        <p:nvPicPr>
          <p:cNvPr id="700" name="Image 6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3161148"/>
            <a:ext cx="180000" cy="180000"/>
          </a:xfrm>
          <a:prstGeom prst="rect">
            <a:avLst/>
          </a:prstGeom>
        </p:spPr>
      </p:pic>
      <p:pic>
        <p:nvPicPr>
          <p:cNvPr id="701" name="Image 70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3161148"/>
            <a:ext cx="180000" cy="180000"/>
          </a:xfrm>
          <a:prstGeom prst="rect">
            <a:avLst/>
          </a:prstGeom>
        </p:spPr>
      </p:pic>
      <p:pic>
        <p:nvPicPr>
          <p:cNvPr id="702" name="Image 70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3161148"/>
            <a:ext cx="180000" cy="180000"/>
          </a:xfrm>
          <a:prstGeom prst="rect">
            <a:avLst/>
          </a:prstGeom>
        </p:spPr>
      </p:pic>
      <p:pic>
        <p:nvPicPr>
          <p:cNvPr id="703" name="Image 70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3161148"/>
            <a:ext cx="180000" cy="180000"/>
          </a:xfrm>
          <a:prstGeom prst="rect">
            <a:avLst/>
          </a:prstGeom>
        </p:spPr>
      </p:pic>
      <p:pic>
        <p:nvPicPr>
          <p:cNvPr id="704" name="Image 70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3161148"/>
            <a:ext cx="180000" cy="180000"/>
          </a:xfrm>
          <a:prstGeom prst="rect">
            <a:avLst/>
          </a:prstGeom>
        </p:spPr>
      </p:pic>
      <p:pic>
        <p:nvPicPr>
          <p:cNvPr id="705" name="Image 7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3161148"/>
            <a:ext cx="180000" cy="180000"/>
          </a:xfrm>
          <a:prstGeom prst="rect">
            <a:avLst/>
          </a:prstGeom>
        </p:spPr>
      </p:pic>
      <p:pic>
        <p:nvPicPr>
          <p:cNvPr id="706" name="Image 70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3161148"/>
            <a:ext cx="180000" cy="180000"/>
          </a:xfrm>
          <a:prstGeom prst="rect">
            <a:avLst/>
          </a:prstGeom>
        </p:spPr>
      </p:pic>
      <p:pic>
        <p:nvPicPr>
          <p:cNvPr id="707" name="Image 70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3161148"/>
            <a:ext cx="180000" cy="180000"/>
          </a:xfrm>
          <a:prstGeom prst="rect">
            <a:avLst/>
          </a:prstGeom>
        </p:spPr>
      </p:pic>
      <p:pic>
        <p:nvPicPr>
          <p:cNvPr id="708" name="Image 70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3161148"/>
            <a:ext cx="180000" cy="180000"/>
          </a:xfrm>
          <a:prstGeom prst="rect">
            <a:avLst/>
          </a:prstGeom>
        </p:spPr>
      </p:pic>
      <p:pic>
        <p:nvPicPr>
          <p:cNvPr id="709" name="Image 70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3161148"/>
            <a:ext cx="180000" cy="180000"/>
          </a:xfrm>
          <a:prstGeom prst="rect">
            <a:avLst/>
          </a:prstGeom>
        </p:spPr>
      </p:pic>
      <p:pic>
        <p:nvPicPr>
          <p:cNvPr id="710" name="Image 7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3161148"/>
            <a:ext cx="180000" cy="180000"/>
          </a:xfrm>
          <a:prstGeom prst="rect">
            <a:avLst/>
          </a:prstGeom>
        </p:spPr>
      </p:pic>
      <p:pic>
        <p:nvPicPr>
          <p:cNvPr id="711" name="Image 71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3161148"/>
            <a:ext cx="180000" cy="180000"/>
          </a:xfrm>
          <a:prstGeom prst="rect">
            <a:avLst/>
          </a:prstGeom>
        </p:spPr>
      </p:pic>
      <p:pic>
        <p:nvPicPr>
          <p:cNvPr id="712" name="Image 7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3161148"/>
            <a:ext cx="180000" cy="180000"/>
          </a:xfrm>
          <a:prstGeom prst="rect">
            <a:avLst/>
          </a:prstGeom>
        </p:spPr>
      </p:pic>
      <p:pic>
        <p:nvPicPr>
          <p:cNvPr id="713" name="Image 7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3161148"/>
            <a:ext cx="180000" cy="180000"/>
          </a:xfrm>
          <a:prstGeom prst="rect">
            <a:avLst/>
          </a:prstGeom>
        </p:spPr>
      </p:pic>
      <p:pic>
        <p:nvPicPr>
          <p:cNvPr id="714" name="Image 7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3161148"/>
            <a:ext cx="180000" cy="180000"/>
          </a:xfrm>
          <a:prstGeom prst="rect">
            <a:avLst/>
          </a:prstGeom>
        </p:spPr>
      </p:pic>
      <p:pic>
        <p:nvPicPr>
          <p:cNvPr id="715" name="Image 7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3161148"/>
            <a:ext cx="180000" cy="180000"/>
          </a:xfrm>
          <a:prstGeom prst="rect">
            <a:avLst/>
          </a:prstGeom>
        </p:spPr>
      </p:pic>
      <p:pic>
        <p:nvPicPr>
          <p:cNvPr id="716" name="Image 7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3161148"/>
            <a:ext cx="180000" cy="180000"/>
          </a:xfrm>
          <a:prstGeom prst="rect">
            <a:avLst/>
          </a:prstGeom>
        </p:spPr>
      </p:pic>
      <p:pic>
        <p:nvPicPr>
          <p:cNvPr id="717" name="Image 71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3161148"/>
            <a:ext cx="180000" cy="180000"/>
          </a:xfrm>
          <a:prstGeom prst="rect">
            <a:avLst/>
          </a:prstGeom>
        </p:spPr>
      </p:pic>
      <p:pic>
        <p:nvPicPr>
          <p:cNvPr id="718" name="Image 7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3161148"/>
            <a:ext cx="180000" cy="180000"/>
          </a:xfrm>
          <a:prstGeom prst="rect">
            <a:avLst/>
          </a:prstGeom>
        </p:spPr>
      </p:pic>
      <p:pic>
        <p:nvPicPr>
          <p:cNvPr id="719" name="Image 71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3161148"/>
            <a:ext cx="180000" cy="180000"/>
          </a:xfrm>
          <a:prstGeom prst="rect">
            <a:avLst/>
          </a:prstGeom>
        </p:spPr>
      </p:pic>
      <p:pic>
        <p:nvPicPr>
          <p:cNvPr id="720" name="Image 7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3161148"/>
            <a:ext cx="180000" cy="180000"/>
          </a:xfrm>
          <a:prstGeom prst="rect">
            <a:avLst/>
          </a:prstGeom>
        </p:spPr>
      </p:pic>
      <p:pic>
        <p:nvPicPr>
          <p:cNvPr id="721" name="Image 7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3161148"/>
            <a:ext cx="180000" cy="180000"/>
          </a:xfrm>
          <a:prstGeom prst="rect">
            <a:avLst/>
          </a:prstGeom>
        </p:spPr>
      </p:pic>
      <p:pic>
        <p:nvPicPr>
          <p:cNvPr id="722" name="Image 7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3161148"/>
            <a:ext cx="180000" cy="180000"/>
          </a:xfrm>
          <a:prstGeom prst="rect">
            <a:avLst/>
          </a:prstGeom>
        </p:spPr>
      </p:pic>
      <p:pic>
        <p:nvPicPr>
          <p:cNvPr id="723" name="Image 72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3161148"/>
            <a:ext cx="180000" cy="180000"/>
          </a:xfrm>
          <a:prstGeom prst="rect">
            <a:avLst/>
          </a:prstGeom>
        </p:spPr>
      </p:pic>
      <p:pic>
        <p:nvPicPr>
          <p:cNvPr id="724" name="Image 7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3161148"/>
            <a:ext cx="180000" cy="180000"/>
          </a:xfrm>
          <a:prstGeom prst="rect">
            <a:avLst/>
          </a:prstGeom>
        </p:spPr>
      </p:pic>
      <p:pic>
        <p:nvPicPr>
          <p:cNvPr id="725" name="Image 72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3161148"/>
            <a:ext cx="180000" cy="180000"/>
          </a:xfrm>
          <a:prstGeom prst="rect">
            <a:avLst/>
          </a:prstGeom>
        </p:spPr>
      </p:pic>
      <p:pic>
        <p:nvPicPr>
          <p:cNvPr id="726" name="Image 72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3161148"/>
            <a:ext cx="180000" cy="180000"/>
          </a:xfrm>
          <a:prstGeom prst="rect">
            <a:avLst/>
          </a:prstGeom>
        </p:spPr>
      </p:pic>
      <p:pic>
        <p:nvPicPr>
          <p:cNvPr id="727" name="Image 7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3161148"/>
            <a:ext cx="180000" cy="180000"/>
          </a:xfrm>
          <a:prstGeom prst="rect">
            <a:avLst/>
          </a:prstGeom>
        </p:spPr>
      </p:pic>
      <p:pic>
        <p:nvPicPr>
          <p:cNvPr id="728" name="Image 72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3161148"/>
            <a:ext cx="180000" cy="180000"/>
          </a:xfrm>
          <a:prstGeom prst="rect">
            <a:avLst/>
          </a:prstGeom>
        </p:spPr>
      </p:pic>
      <p:pic>
        <p:nvPicPr>
          <p:cNvPr id="729" name="Image 7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3161148"/>
            <a:ext cx="180000" cy="180000"/>
          </a:xfrm>
          <a:prstGeom prst="rect">
            <a:avLst/>
          </a:prstGeom>
        </p:spPr>
      </p:pic>
      <p:pic>
        <p:nvPicPr>
          <p:cNvPr id="730" name="Image 72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3161148"/>
            <a:ext cx="180000" cy="180000"/>
          </a:xfrm>
          <a:prstGeom prst="rect">
            <a:avLst/>
          </a:prstGeom>
        </p:spPr>
      </p:pic>
      <p:pic>
        <p:nvPicPr>
          <p:cNvPr id="731" name="Image 73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3161148"/>
            <a:ext cx="180000" cy="180000"/>
          </a:xfrm>
          <a:prstGeom prst="rect">
            <a:avLst/>
          </a:prstGeom>
        </p:spPr>
      </p:pic>
      <p:pic>
        <p:nvPicPr>
          <p:cNvPr id="732" name="Image 73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3161148"/>
            <a:ext cx="180000" cy="180000"/>
          </a:xfrm>
          <a:prstGeom prst="rect">
            <a:avLst/>
          </a:prstGeom>
        </p:spPr>
      </p:pic>
      <p:pic>
        <p:nvPicPr>
          <p:cNvPr id="733" name="Image 73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3161148"/>
            <a:ext cx="180000" cy="180000"/>
          </a:xfrm>
          <a:prstGeom prst="rect">
            <a:avLst/>
          </a:prstGeom>
        </p:spPr>
      </p:pic>
      <p:pic>
        <p:nvPicPr>
          <p:cNvPr id="734" name="Image 73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3161148"/>
            <a:ext cx="180000" cy="180000"/>
          </a:xfrm>
          <a:prstGeom prst="rect">
            <a:avLst/>
          </a:prstGeom>
        </p:spPr>
      </p:pic>
      <p:pic>
        <p:nvPicPr>
          <p:cNvPr id="735" name="Image 7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3161148"/>
            <a:ext cx="180000" cy="180000"/>
          </a:xfrm>
          <a:prstGeom prst="rect">
            <a:avLst/>
          </a:prstGeom>
        </p:spPr>
      </p:pic>
      <p:pic>
        <p:nvPicPr>
          <p:cNvPr id="736" name="Image 7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3161148"/>
            <a:ext cx="180000" cy="180000"/>
          </a:xfrm>
          <a:prstGeom prst="rect">
            <a:avLst/>
          </a:prstGeom>
        </p:spPr>
      </p:pic>
      <p:pic>
        <p:nvPicPr>
          <p:cNvPr id="737" name="Image 73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3161148"/>
            <a:ext cx="180000" cy="180000"/>
          </a:xfrm>
          <a:prstGeom prst="rect">
            <a:avLst/>
          </a:prstGeom>
        </p:spPr>
      </p:pic>
      <p:pic>
        <p:nvPicPr>
          <p:cNvPr id="738" name="Image 73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3161148"/>
            <a:ext cx="180000" cy="180000"/>
          </a:xfrm>
          <a:prstGeom prst="rect">
            <a:avLst/>
          </a:prstGeom>
        </p:spPr>
      </p:pic>
      <p:pic>
        <p:nvPicPr>
          <p:cNvPr id="739" name="Image 73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3161148"/>
            <a:ext cx="180000" cy="180000"/>
          </a:xfrm>
          <a:prstGeom prst="rect">
            <a:avLst/>
          </a:prstGeom>
        </p:spPr>
      </p:pic>
      <p:pic>
        <p:nvPicPr>
          <p:cNvPr id="740" name="Image 73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3161148"/>
            <a:ext cx="180000" cy="180000"/>
          </a:xfrm>
          <a:prstGeom prst="rect">
            <a:avLst/>
          </a:prstGeom>
        </p:spPr>
      </p:pic>
      <p:pic>
        <p:nvPicPr>
          <p:cNvPr id="741" name="Image 74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3161148"/>
            <a:ext cx="180000" cy="180000"/>
          </a:xfrm>
          <a:prstGeom prst="rect">
            <a:avLst/>
          </a:prstGeom>
        </p:spPr>
      </p:pic>
      <p:pic>
        <p:nvPicPr>
          <p:cNvPr id="742" name="Image 74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3161148"/>
            <a:ext cx="180000" cy="180000"/>
          </a:xfrm>
          <a:prstGeom prst="rect">
            <a:avLst/>
          </a:prstGeom>
        </p:spPr>
      </p:pic>
      <p:pic>
        <p:nvPicPr>
          <p:cNvPr id="743" name="Image 74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3161148"/>
            <a:ext cx="180000" cy="180000"/>
          </a:xfrm>
          <a:prstGeom prst="rect">
            <a:avLst/>
          </a:prstGeom>
        </p:spPr>
      </p:pic>
      <p:pic>
        <p:nvPicPr>
          <p:cNvPr id="744" name="Image 74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3161148"/>
            <a:ext cx="180000" cy="180000"/>
          </a:xfrm>
          <a:prstGeom prst="rect">
            <a:avLst/>
          </a:prstGeom>
        </p:spPr>
      </p:pic>
      <p:pic>
        <p:nvPicPr>
          <p:cNvPr id="745" name="Image 7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3161148"/>
            <a:ext cx="180000" cy="180000"/>
          </a:xfrm>
          <a:prstGeom prst="rect">
            <a:avLst/>
          </a:prstGeom>
        </p:spPr>
      </p:pic>
      <p:pic>
        <p:nvPicPr>
          <p:cNvPr id="746" name="Image 74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3161148"/>
            <a:ext cx="180000" cy="180000"/>
          </a:xfrm>
          <a:prstGeom prst="rect">
            <a:avLst/>
          </a:prstGeom>
        </p:spPr>
      </p:pic>
      <p:pic>
        <p:nvPicPr>
          <p:cNvPr id="747" name="Image 74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3161148"/>
            <a:ext cx="180000" cy="180000"/>
          </a:xfrm>
          <a:prstGeom prst="rect">
            <a:avLst/>
          </a:prstGeom>
        </p:spPr>
      </p:pic>
      <p:pic>
        <p:nvPicPr>
          <p:cNvPr id="748" name="Image 74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3161148"/>
            <a:ext cx="180000" cy="180000"/>
          </a:xfrm>
          <a:prstGeom prst="rect">
            <a:avLst/>
          </a:prstGeom>
        </p:spPr>
      </p:pic>
      <p:pic>
        <p:nvPicPr>
          <p:cNvPr id="749" name="Image 7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3161148"/>
            <a:ext cx="180000" cy="180000"/>
          </a:xfrm>
          <a:prstGeom prst="rect">
            <a:avLst/>
          </a:prstGeom>
        </p:spPr>
      </p:pic>
      <p:pic>
        <p:nvPicPr>
          <p:cNvPr id="750" name="Image 74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3161148"/>
            <a:ext cx="180000" cy="180000"/>
          </a:xfrm>
          <a:prstGeom prst="rect">
            <a:avLst/>
          </a:prstGeom>
        </p:spPr>
      </p:pic>
      <p:pic>
        <p:nvPicPr>
          <p:cNvPr id="751" name="Image 75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3161148"/>
            <a:ext cx="180000" cy="180000"/>
          </a:xfrm>
          <a:prstGeom prst="rect">
            <a:avLst/>
          </a:prstGeom>
        </p:spPr>
      </p:pic>
      <p:pic>
        <p:nvPicPr>
          <p:cNvPr id="752" name="Image 75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3161148"/>
            <a:ext cx="180000" cy="180000"/>
          </a:xfrm>
          <a:prstGeom prst="rect">
            <a:avLst/>
          </a:prstGeom>
        </p:spPr>
      </p:pic>
      <p:pic>
        <p:nvPicPr>
          <p:cNvPr id="753" name="Image 7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3161148"/>
            <a:ext cx="180000" cy="180000"/>
          </a:xfrm>
          <a:prstGeom prst="rect">
            <a:avLst/>
          </a:prstGeom>
        </p:spPr>
      </p:pic>
      <p:pic>
        <p:nvPicPr>
          <p:cNvPr id="754" name="Image 7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3161148"/>
            <a:ext cx="180000" cy="180000"/>
          </a:xfrm>
          <a:prstGeom prst="rect">
            <a:avLst/>
          </a:prstGeom>
        </p:spPr>
      </p:pic>
      <p:pic>
        <p:nvPicPr>
          <p:cNvPr id="755" name="Image 75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3161148"/>
            <a:ext cx="180000" cy="180000"/>
          </a:xfrm>
          <a:prstGeom prst="rect">
            <a:avLst/>
          </a:prstGeom>
        </p:spPr>
      </p:pic>
      <p:pic>
        <p:nvPicPr>
          <p:cNvPr id="756" name="Image 75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3161148"/>
            <a:ext cx="180000" cy="180000"/>
          </a:xfrm>
          <a:prstGeom prst="rect">
            <a:avLst/>
          </a:prstGeom>
        </p:spPr>
      </p:pic>
      <p:pic>
        <p:nvPicPr>
          <p:cNvPr id="757" name="Image 7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3161148"/>
            <a:ext cx="180000" cy="180000"/>
          </a:xfrm>
          <a:prstGeom prst="rect">
            <a:avLst/>
          </a:prstGeom>
        </p:spPr>
      </p:pic>
      <p:pic>
        <p:nvPicPr>
          <p:cNvPr id="758" name="Image 75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3390460"/>
            <a:ext cx="180000" cy="180000"/>
          </a:xfrm>
          <a:prstGeom prst="rect">
            <a:avLst/>
          </a:prstGeom>
        </p:spPr>
      </p:pic>
      <p:pic>
        <p:nvPicPr>
          <p:cNvPr id="759" name="Image 7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3390460"/>
            <a:ext cx="180000" cy="180000"/>
          </a:xfrm>
          <a:prstGeom prst="rect">
            <a:avLst/>
          </a:prstGeom>
        </p:spPr>
      </p:pic>
      <p:pic>
        <p:nvPicPr>
          <p:cNvPr id="760" name="Image 75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3390460"/>
            <a:ext cx="180000" cy="180000"/>
          </a:xfrm>
          <a:prstGeom prst="rect">
            <a:avLst/>
          </a:prstGeom>
        </p:spPr>
      </p:pic>
      <p:pic>
        <p:nvPicPr>
          <p:cNvPr id="761" name="Image 76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3390460"/>
            <a:ext cx="180000" cy="180000"/>
          </a:xfrm>
          <a:prstGeom prst="rect">
            <a:avLst/>
          </a:prstGeom>
        </p:spPr>
      </p:pic>
      <p:pic>
        <p:nvPicPr>
          <p:cNvPr id="762" name="Image 76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3390460"/>
            <a:ext cx="180000" cy="180000"/>
          </a:xfrm>
          <a:prstGeom prst="rect">
            <a:avLst/>
          </a:prstGeom>
        </p:spPr>
      </p:pic>
      <p:pic>
        <p:nvPicPr>
          <p:cNvPr id="763" name="Image 76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3390460"/>
            <a:ext cx="180000" cy="180000"/>
          </a:xfrm>
          <a:prstGeom prst="rect">
            <a:avLst/>
          </a:prstGeom>
        </p:spPr>
      </p:pic>
      <p:pic>
        <p:nvPicPr>
          <p:cNvPr id="764" name="Image 76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3390460"/>
            <a:ext cx="180000" cy="180000"/>
          </a:xfrm>
          <a:prstGeom prst="rect">
            <a:avLst/>
          </a:prstGeom>
        </p:spPr>
      </p:pic>
      <p:pic>
        <p:nvPicPr>
          <p:cNvPr id="765" name="Image 7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3390460"/>
            <a:ext cx="180000" cy="180000"/>
          </a:xfrm>
          <a:prstGeom prst="rect">
            <a:avLst/>
          </a:prstGeom>
        </p:spPr>
      </p:pic>
      <p:pic>
        <p:nvPicPr>
          <p:cNvPr id="766" name="Image 76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3390460"/>
            <a:ext cx="180000" cy="180000"/>
          </a:xfrm>
          <a:prstGeom prst="rect">
            <a:avLst/>
          </a:prstGeom>
        </p:spPr>
      </p:pic>
      <p:pic>
        <p:nvPicPr>
          <p:cNvPr id="767" name="Image 7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3390460"/>
            <a:ext cx="180000" cy="180000"/>
          </a:xfrm>
          <a:prstGeom prst="rect">
            <a:avLst/>
          </a:prstGeom>
        </p:spPr>
      </p:pic>
      <p:pic>
        <p:nvPicPr>
          <p:cNvPr id="768" name="Image 7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3390460"/>
            <a:ext cx="180000" cy="180000"/>
          </a:xfrm>
          <a:prstGeom prst="rect">
            <a:avLst/>
          </a:prstGeom>
        </p:spPr>
      </p:pic>
      <p:pic>
        <p:nvPicPr>
          <p:cNvPr id="769" name="Image 76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3390460"/>
            <a:ext cx="180000" cy="180000"/>
          </a:xfrm>
          <a:prstGeom prst="rect">
            <a:avLst/>
          </a:prstGeom>
        </p:spPr>
      </p:pic>
      <p:pic>
        <p:nvPicPr>
          <p:cNvPr id="770" name="Image 76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3390460"/>
            <a:ext cx="180000" cy="180000"/>
          </a:xfrm>
          <a:prstGeom prst="rect">
            <a:avLst/>
          </a:prstGeom>
        </p:spPr>
      </p:pic>
      <p:pic>
        <p:nvPicPr>
          <p:cNvPr id="771" name="Image 77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3390460"/>
            <a:ext cx="180000" cy="180000"/>
          </a:xfrm>
          <a:prstGeom prst="rect">
            <a:avLst/>
          </a:prstGeom>
        </p:spPr>
      </p:pic>
      <p:pic>
        <p:nvPicPr>
          <p:cNvPr id="772" name="Image 77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3390460"/>
            <a:ext cx="180000" cy="180000"/>
          </a:xfrm>
          <a:prstGeom prst="rect">
            <a:avLst/>
          </a:prstGeom>
        </p:spPr>
      </p:pic>
      <p:pic>
        <p:nvPicPr>
          <p:cNvPr id="773" name="Image 77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3390460"/>
            <a:ext cx="180000" cy="180000"/>
          </a:xfrm>
          <a:prstGeom prst="rect">
            <a:avLst/>
          </a:prstGeom>
        </p:spPr>
      </p:pic>
      <p:pic>
        <p:nvPicPr>
          <p:cNvPr id="774" name="Image 77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3390460"/>
            <a:ext cx="180000" cy="180000"/>
          </a:xfrm>
          <a:prstGeom prst="rect">
            <a:avLst/>
          </a:prstGeom>
        </p:spPr>
      </p:pic>
      <p:pic>
        <p:nvPicPr>
          <p:cNvPr id="775" name="Image 77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3390460"/>
            <a:ext cx="180000" cy="180000"/>
          </a:xfrm>
          <a:prstGeom prst="rect">
            <a:avLst/>
          </a:prstGeom>
        </p:spPr>
      </p:pic>
      <p:pic>
        <p:nvPicPr>
          <p:cNvPr id="776" name="Image 77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3390460"/>
            <a:ext cx="180000" cy="180000"/>
          </a:xfrm>
          <a:prstGeom prst="rect">
            <a:avLst/>
          </a:prstGeom>
        </p:spPr>
      </p:pic>
      <p:pic>
        <p:nvPicPr>
          <p:cNvPr id="777" name="Image 77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3390460"/>
            <a:ext cx="180000" cy="180000"/>
          </a:xfrm>
          <a:prstGeom prst="rect">
            <a:avLst/>
          </a:prstGeom>
        </p:spPr>
      </p:pic>
      <p:pic>
        <p:nvPicPr>
          <p:cNvPr id="778" name="Image 77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3390460"/>
            <a:ext cx="180000" cy="180000"/>
          </a:xfrm>
          <a:prstGeom prst="rect">
            <a:avLst/>
          </a:prstGeom>
        </p:spPr>
      </p:pic>
      <p:pic>
        <p:nvPicPr>
          <p:cNvPr id="779" name="Image 77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3390460"/>
            <a:ext cx="180000" cy="180000"/>
          </a:xfrm>
          <a:prstGeom prst="rect">
            <a:avLst/>
          </a:prstGeom>
        </p:spPr>
      </p:pic>
      <p:pic>
        <p:nvPicPr>
          <p:cNvPr id="780" name="Image 77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3390460"/>
            <a:ext cx="180000" cy="180000"/>
          </a:xfrm>
          <a:prstGeom prst="rect">
            <a:avLst/>
          </a:prstGeom>
        </p:spPr>
      </p:pic>
      <p:pic>
        <p:nvPicPr>
          <p:cNvPr id="781" name="Image 78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3390460"/>
            <a:ext cx="180000" cy="180000"/>
          </a:xfrm>
          <a:prstGeom prst="rect">
            <a:avLst/>
          </a:prstGeom>
        </p:spPr>
      </p:pic>
      <p:pic>
        <p:nvPicPr>
          <p:cNvPr id="782" name="Image 78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3390460"/>
            <a:ext cx="180000" cy="180000"/>
          </a:xfrm>
          <a:prstGeom prst="rect">
            <a:avLst/>
          </a:prstGeom>
        </p:spPr>
      </p:pic>
      <p:pic>
        <p:nvPicPr>
          <p:cNvPr id="783" name="Image 78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3390460"/>
            <a:ext cx="180000" cy="180000"/>
          </a:xfrm>
          <a:prstGeom prst="rect">
            <a:avLst/>
          </a:prstGeom>
        </p:spPr>
      </p:pic>
      <p:pic>
        <p:nvPicPr>
          <p:cNvPr id="784" name="Image 78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3390460"/>
            <a:ext cx="180000" cy="180000"/>
          </a:xfrm>
          <a:prstGeom prst="rect">
            <a:avLst/>
          </a:prstGeom>
        </p:spPr>
      </p:pic>
      <p:pic>
        <p:nvPicPr>
          <p:cNvPr id="785" name="Image 78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3390460"/>
            <a:ext cx="180000" cy="180000"/>
          </a:xfrm>
          <a:prstGeom prst="rect">
            <a:avLst/>
          </a:prstGeom>
        </p:spPr>
      </p:pic>
      <p:pic>
        <p:nvPicPr>
          <p:cNvPr id="786" name="Image 78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3390460"/>
            <a:ext cx="180000" cy="180000"/>
          </a:xfrm>
          <a:prstGeom prst="rect">
            <a:avLst/>
          </a:prstGeom>
        </p:spPr>
      </p:pic>
      <p:pic>
        <p:nvPicPr>
          <p:cNvPr id="787" name="Image 78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3390460"/>
            <a:ext cx="180000" cy="180000"/>
          </a:xfrm>
          <a:prstGeom prst="rect">
            <a:avLst/>
          </a:prstGeom>
        </p:spPr>
      </p:pic>
      <p:pic>
        <p:nvPicPr>
          <p:cNvPr id="788" name="Image 78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3390460"/>
            <a:ext cx="180000" cy="180000"/>
          </a:xfrm>
          <a:prstGeom prst="rect">
            <a:avLst/>
          </a:prstGeom>
        </p:spPr>
      </p:pic>
      <p:pic>
        <p:nvPicPr>
          <p:cNvPr id="789" name="Image 78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3390460"/>
            <a:ext cx="180000" cy="180000"/>
          </a:xfrm>
          <a:prstGeom prst="rect">
            <a:avLst/>
          </a:prstGeom>
        </p:spPr>
      </p:pic>
      <p:pic>
        <p:nvPicPr>
          <p:cNvPr id="790" name="Image 78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3390460"/>
            <a:ext cx="180000" cy="180000"/>
          </a:xfrm>
          <a:prstGeom prst="rect">
            <a:avLst/>
          </a:prstGeom>
        </p:spPr>
      </p:pic>
      <p:pic>
        <p:nvPicPr>
          <p:cNvPr id="791" name="Image 79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3390460"/>
            <a:ext cx="180000" cy="180000"/>
          </a:xfrm>
          <a:prstGeom prst="rect">
            <a:avLst/>
          </a:prstGeom>
        </p:spPr>
      </p:pic>
      <p:pic>
        <p:nvPicPr>
          <p:cNvPr id="792" name="Image 79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3390460"/>
            <a:ext cx="180000" cy="180000"/>
          </a:xfrm>
          <a:prstGeom prst="rect">
            <a:avLst/>
          </a:prstGeom>
        </p:spPr>
      </p:pic>
      <p:pic>
        <p:nvPicPr>
          <p:cNvPr id="793" name="Image 79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3390460"/>
            <a:ext cx="180000" cy="180000"/>
          </a:xfrm>
          <a:prstGeom prst="rect">
            <a:avLst/>
          </a:prstGeom>
        </p:spPr>
      </p:pic>
      <p:pic>
        <p:nvPicPr>
          <p:cNvPr id="794" name="Image 79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3390460"/>
            <a:ext cx="180000" cy="180000"/>
          </a:xfrm>
          <a:prstGeom prst="rect">
            <a:avLst/>
          </a:prstGeom>
        </p:spPr>
      </p:pic>
      <p:pic>
        <p:nvPicPr>
          <p:cNvPr id="795" name="Image 79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3390460"/>
            <a:ext cx="180000" cy="180000"/>
          </a:xfrm>
          <a:prstGeom prst="rect">
            <a:avLst/>
          </a:prstGeom>
        </p:spPr>
      </p:pic>
      <p:pic>
        <p:nvPicPr>
          <p:cNvPr id="796" name="Image 79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3390460"/>
            <a:ext cx="180000" cy="180000"/>
          </a:xfrm>
          <a:prstGeom prst="rect">
            <a:avLst/>
          </a:prstGeom>
        </p:spPr>
      </p:pic>
      <p:pic>
        <p:nvPicPr>
          <p:cNvPr id="797" name="Image 79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3390460"/>
            <a:ext cx="180000" cy="180000"/>
          </a:xfrm>
          <a:prstGeom prst="rect">
            <a:avLst/>
          </a:prstGeom>
        </p:spPr>
      </p:pic>
      <p:pic>
        <p:nvPicPr>
          <p:cNvPr id="798" name="Image 79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3390460"/>
            <a:ext cx="180000" cy="180000"/>
          </a:xfrm>
          <a:prstGeom prst="rect">
            <a:avLst/>
          </a:prstGeom>
        </p:spPr>
      </p:pic>
      <p:pic>
        <p:nvPicPr>
          <p:cNvPr id="799" name="Image 79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3390460"/>
            <a:ext cx="180000" cy="180000"/>
          </a:xfrm>
          <a:prstGeom prst="rect">
            <a:avLst/>
          </a:prstGeom>
        </p:spPr>
      </p:pic>
      <p:pic>
        <p:nvPicPr>
          <p:cNvPr id="800" name="Image 79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3390460"/>
            <a:ext cx="180000" cy="180000"/>
          </a:xfrm>
          <a:prstGeom prst="rect">
            <a:avLst/>
          </a:prstGeom>
        </p:spPr>
      </p:pic>
      <p:pic>
        <p:nvPicPr>
          <p:cNvPr id="801" name="Image 80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3390460"/>
            <a:ext cx="180000" cy="180000"/>
          </a:xfrm>
          <a:prstGeom prst="rect">
            <a:avLst/>
          </a:prstGeom>
        </p:spPr>
      </p:pic>
      <p:pic>
        <p:nvPicPr>
          <p:cNvPr id="802" name="Image 80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3390460"/>
            <a:ext cx="180000" cy="180000"/>
          </a:xfrm>
          <a:prstGeom prst="rect">
            <a:avLst/>
          </a:prstGeom>
        </p:spPr>
      </p:pic>
      <p:pic>
        <p:nvPicPr>
          <p:cNvPr id="803" name="Image 80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3390460"/>
            <a:ext cx="180000" cy="180000"/>
          </a:xfrm>
          <a:prstGeom prst="rect">
            <a:avLst/>
          </a:prstGeom>
        </p:spPr>
      </p:pic>
      <p:pic>
        <p:nvPicPr>
          <p:cNvPr id="804" name="Image 80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3390460"/>
            <a:ext cx="180000" cy="180000"/>
          </a:xfrm>
          <a:prstGeom prst="rect">
            <a:avLst/>
          </a:prstGeom>
        </p:spPr>
      </p:pic>
      <p:pic>
        <p:nvPicPr>
          <p:cNvPr id="805" name="Image 80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3390460"/>
            <a:ext cx="180000" cy="180000"/>
          </a:xfrm>
          <a:prstGeom prst="rect">
            <a:avLst/>
          </a:prstGeom>
        </p:spPr>
      </p:pic>
      <p:pic>
        <p:nvPicPr>
          <p:cNvPr id="806" name="Image 8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3390460"/>
            <a:ext cx="180000" cy="180000"/>
          </a:xfrm>
          <a:prstGeom prst="rect">
            <a:avLst/>
          </a:prstGeom>
        </p:spPr>
      </p:pic>
      <p:pic>
        <p:nvPicPr>
          <p:cNvPr id="807" name="Image 8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3390460"/>
            <a:ext cx="180000" cy="180000"/>
          </a:xfrm>
          <a:prstGeom prst="rect">
            <a:avLst/>
          </a:prstGeom>
        </p:spPr>
      </p:pic>
      <p:pic>
        <p:nvPicPr>
          <p:cNvPr id="808" name="Image 80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3390460"/>
            <a:ext cx="180000" cy="180000"/>
          </a:xfrm>
          <a:prstGeom prst="rect">
            <a:avLst/>
          </a:prstGeom>
        </p:spPr>
      </p:pic>
      <p:pic>
        <p:nvPicPr>
          <p:cNvPr id="809" name="Image 80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3390460"/>
            <a:ext cx="180000" cy="180000"/>
          </a:xfrm>
          <a:prstGeom prst="rect">
            <a:avLst/>
          </a:prstGeom>
        </p:spPr>
      </p:pic>
      <p:pic>
        <p:nvPicPr>
          <p:cNvPr id="810" name="Image 80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3390460"/>
            <a:ext cx="180000" cy="180000"/>
          </a:xfrm>
          <a:prstGeom prst="rect">
            <a:avLst/>
          </a:prstGeom>
        </p:spPr>
      </p:pic>
      <p:pic>
        <p:nvPicPr>
          <p:cNvPr id="811" name="Image 8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3390460"/>
            <a:ext cx="180000" cy="180000"/>
          </a:xfrm>
          <a:prstGeom prst="rect">
            <a:avLst/>
          </a:prstGeom>
        </p:spPr>
      </p:pic>
      <p:pic>
        <p:nvPicPr>
          <p:cNvPr id="812" name="Image 8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3390460"/>
            <a:ext cx="180000" cy="180000"/>
          </a:xfrm>
          <a:prstGeom prst="rect">
            <a:avLst/>
          </a:prstGeom>
        </p:spPr>
      </p:pic>
      <p:pic>
        <p:nvPicPr>
          <p:cNvPr id="813" name="Image 8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3390460"/>
            <a:ext cx="180000" cy="180000"/>
          </a:xfrm>
          <a:prstGeom prst="rect">
            <a:avLst/>
          </a:prstGeom>
        </p:spPr>
      </p:pic>
      <p:pic>
        <p:nvPicPr>
          <p:cNvPr id="814" name="Image 8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3390460"/>
            <a:ext cx="180000" cy="180000"/>
          </a:xfrm>
          <a:prstGeom prst="rect">
            <a:avLst/>
          </a:prstGeom>
        </p:spPr>
      </p:pic>
      <p:pic>
        <p:nvPicPr>
          <p:cNvPr id="815" name="Image 8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3390460"/>
            <a:ext cx="180000" cy="180000"/>
          </a:xfrm>
          <a:prstGeom prst="rect">
            <a:avLst/>
          </a:prstGeom>
        </p:spPr>
      </p:pic>
      <p:pic>
        <p:nvPicPr>
          <p:cNvPr id="816" name="Image 8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3390460"/>
            <a:ext cx="180000" cy="180000"/>
          </a:xfrm>
          <a:prstGeom prst="rect">
            <a:avLst/>
          </a:prstGeom>
        </p:spPr>
      </p:pic>
      <p:pic>
        <p:nvPicPr>
          <p:cNvPr id="817" name="Image 81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3390460"/>
            <a:ext cx="180000" cy="180000"/>
          </a:xfrm>
          <a:prstGeom prst="rect">
            <a:avLst/>
          </a:prstGeom>
        </p:spPr>
      </p:pic>
      <p:pic>
        <p:nvPicPr>
          <p:cNvPr id="818" name="Image 81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3619772"/>
            <a:ext cx="180000" cy="180000"/>
          </a:xfrm>
          <a:prstGeom prst="rect">
            <a:avLst/>
          </a:prstGeom>
        </p:spPr>
      </p:pic>
      <p:pic>
        <p:nvPicPr>
          <p:cNvPr id="819" name="Image 81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3619772"/>
            <a:ext cx="180000" cy="180000"/>
          </a:xfrm>
          <a:prstGeom prst="rect">
            <a:avLst/>
          </a:prstGeom>
        </p:spPr>
      </p:pic>
      <p:pic>
        <p:nvPicPr>
          <p:cNvPr id="820" name="Image 8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3619772"/>
            <a:ext cx="180000" cy="180000"/>
          </a:xfrm>
          <a:prstGeom prst="rect">
            <a:avLst/>
          </a:prstGeom>
        </p:spPr>
      </p:pic>
      <p:pic>
        <p:nvPicPr>
          <p:cNvPr id="821" name="Image 8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3619772"/>
            <a:ext cx="180000" cy="180000"/>
          </a:xfrm>
          <a:prstGeom prst="rect">
            <a:avLst/>
          </a:prstGeom>
        </p:spPr>
      </p:pic>
      <p:pic>
        <p:nvPicPr>
          <p:cNvPr id="822" name="Image 8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3619772"/>
            <a:ext cx="180000" cy="180000"/>
          </a:xfrm>
          <a:prstGeom prst="rect">
            <a:avLst/>
          </a:prstGeom>
        </p:spPr>
      </p:pic>
      <p:pic>
        <p:nvPicPr>
          <p:cNvPr id="823" name="Image 8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3619772"/>
            <a:ext cx="180000" cy="180000"/>
          </a:xfrm>
          <a:prstGeom prst="rect">
            <a:avLst/>
          </a:prstGeom>
        </p:spPr>
      </p:pic>
      <p:pic>
        <p:nvPicPr>
          <p:cNvPr id="824" name="Image 82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3619772"/>
            <a:ext cx="180000" cy="180000"/>
          </a:xfrm>
          <a:prstGeom prst="rect">
            <a:avLst/>
          </a:prstGeom>
        </p:spPr>
      </p:pic>
      <p:pic>
        <p:nvPicPr>
          <p:cNvPr id="825" name="Image 82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3619772"/>
            <a:ext cx="180000" cy="180000"/>
          </a:xfrm>
          <a:prstGeom prst="rect">
            <a:avLst/>
          </a:prstGeom>
        </p:spPr>
      </p:pic>
      <p:pic>
        <p:nvPicPr>
          <p:cNvPr id="826" name="Image 82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3619772"/>
            <a:ext cx="180000" cy="180000"/>
          </a:xfrm>
          <a:prstGeom prst="rect">
            <a:avLst/>
          </a:prstGeom>
        </p:spPr>
      </p:pic>
      <p:pic>
        <p:nvPicPr>
          <p:cNvPr id="827" name="Image 8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3619772"/>
            <a:ext cx="180000" cy="180000"/>
          </a:xfrm>
          <a:prstGeom prst="rect">
            <a:avLst/>
          </a:prstGeom>
        </p:spPr>
      </p:pic>
      <p:pic>
        <p:nvPicPr>
          <p:cNvPr id="828" name="Image 8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3619772"/>
            <a:ext cx="180000" cy="180000"/>
          </a:xfrm>
          <a:prstGeom prst="rect">
            <a:avLst/>
          </a:prstGeom>
        </p:spPr>
      </p:pic>
      <p:pic>
        <p:nvPicPr>
          <p:cNvPr id="829" name="Image 8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3619772"/>
            <a:ext cx="180000" cy="180000"/>
          </a:xfrm>
          <a:prstGeom prst="rect">
            <a:avLst/>
          </a:prstGeom>
        </p:spPr>
      </p:pic>
      <p:pic>
        <p:nvPicPr>
          <p:cNvPr id="830" name="Image 8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3619772"/>
            <a:ext cx="180000" cy="180000"/>
          </a:xfrm>
          <a:prstGeom prst="rect">
            <a:avLst/>
          </a:prstGeom>
        </p:spPr>
      </p:pic>
      <p:pic>
        <p:nvPicPr>
          <p:cNvPr id="831" name="Image 83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3619772"/>
            <a:ext cx="180000" cy="180000"/>
          </a:xfrm>
          <a:prstGeom prst="rect">
            <a:avLst/>
          </a:prstGeom>
        </p:spPr>
      </p:pic>
      <p:pic>
        <p:nvPicPr>
          <p:cNvPr id="832" name="Image 8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3619772"/>
            <a:ext cx="180000" cy="180000"/>
          </a:xfrm>
          <a:prstGeom prst="rect">
            <a:avLst/>
          </a:prstGeom>
        </p:spPr>
      </p:pic>
      <p:pic>
        <p:nvPicPr>
          <p:cNvPr id="833" name="Image 8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3619772"/>
            <a:ext cx="180000" cy="180000"/>
          </a:xfrm>
          <a:prstGeom prst="rect">
            <a:avLst/>
          </a:prstGeom>
        </p:spPr>
      </p:pic>
      <p:pic>
        <p:nvPicPr>
          <p:cNvPr id="834" name="Image 8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3619772"/>
            <a:ext cx="180000" cy="180000"/>
          </a:xfrm>
          <a:prstGeom prst="rect">
            <a:avLst/>
          </a:prstGeom>
        </p:spPr>
      </p:pic>
      <p:pic>
        <p:nvPicPr>
          <p:cNvPr id="835" name="Image 83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3619772"/>
            <a:ext cx="180000" cy="180000"/>
          </a:xfrm>
          <a:prstGeom prst="rect">
            <a:avLst/>
          </a:prstGeom>
        </p:spPr>
      </p:pic>
      <p:pic>
        <p:nvPicPr>
          <p:cNvPr id="836" name="Image 83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3619772"/>
            <a:ext cx="180000" cy="180000"/>
          </a:xfrm>
          <a:prstGeom prst="rect">
            <a:avLst/>
          </a:prstGeom>
        </p:spPr>
      </p:pic>
      <p:pic>
        <p:nvPicPr>
          <p:cNvPr id="837" name="Image 8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3619772"/>
            <a:ext cx="180000" cy="180000"/>
          </a:xfrm>
          <a:prstGeom prst="rect">
            <a:avLst/>
          </a:prstGeom>
        </p:spPr>
      </p:pic>
      <p:pic>
        <p:nvPicPr>
          <p:cNvPr id="838" name="Image 83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3619772"/>
            <a:ext cx="180000" cy="180000"/>
          </a:xfrm>
          <a:prstGeom prst="rect">
            <a:avLst/>
          </a:prstGeom>
        </p:spPr>
      </p:pic>
      <p:pic>
        <p:nvPicPr>
          <p:cNvPr id="839" name="Image 8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3619772"/>
            <a:ext cx="180000" cy="180000"/>
          </a:xfrm>
          <a:prstGeom prst="rect">
            <a:avLst/>
          </a:prstGeom>
        </p:spPr>
      </p:pic>
      <p:pic>
        <p:nvPicPr>
          <p:cNvPr id="840" name="Image 8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3619772"/>
            <a:ext cx="180000" cy="180000"/>
          </a:xfrm>
          <a:prstGeom prst="rect">
            <a:avLst/>
          </a:prstGeom>
        </p:spPr>
      </p:pic>
      <p:pic>
        <p:nvPicPr>
          <p:cNvPr id="841" name="Image 84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3619772"/>
            <a:ext cx="180000" cy="180000"/>
          </a:xfrm>
          <a:prstGeom prst="rect">
            <a:avLst/>
          </a:prstGeom>
        </p:spPr>
      </p:pic>
      <p:pic>
        <p:nvPicPr>
          <p:cNvPr id="842" name="Image 84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3619772"/>
            <a:ext cx="180000" cy="180000"/>
          </a:xfrm>
          <a:prstGeom prst="rect">
            <a:avLst/>
          </a:prstGeom>
        </p:spPr>
      </p:pic>
      <p:pic>
        <p:nvPicPr>
          <p:cNvPr id="843" name="Image 84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3619772"/>
            <a:ext cx="180000" cy="180000"/>
          </a:xfrm>
          <a:prstGeom prst="rect">
            <a:avLst/>
          </a:prstGeom>
        </p:spPr>
      </p:pic>
      <p:pic>
        <p:nvPicPr>
          <p:cNvPr id="844" name="Image 84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3619772"/>
            <a:ext cx="180000" cy="180000"/>
          </a:xfrm>
          <a:prstGeom prst="rect">
            <a:avLst/>
          </a:prstGeom>
        </p:spPr>
      </p:pic>
      <p:pic>
        <p:nvPicPr>
          <p:cNvPr id="845" name="Image 84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3619772"/>
            <a:ext cx="180000" cy="180000"/>
          </a:xfrm>
          <a:prstGeom prst="rect">
            <a:avLst/>
          </a:prstGeom>
        </p:spPr>
      </p:pic>
      <p:pic>
        <p:nvPicPr>
          <p:cNvPr id="846" name="Image 84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3619772"/>
            <a:ext cx="180000" cy="180000"/>
          </a:xfrm>
          <a:prstGeom prst="rect">
            <a:avLst/>
          </a:prstGeom>
        </p:spPr>
      </p:pic>
      <p:pic>
        <p:nvPicPr>
          <p:cNvPr id="847" name="Image 84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3619772"/>
            <a:ext cx="180000" cy="180000"/>
          </a:xfrm>
          <a:prstGeom prst="rect">
            <a:avLst/>
          </a:prstGeom>
        </p:spPr>
      </p:pic>
      <p:pic>
        <p:nvPicPr>
          <p:cNvPr id="848" name="Image 8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3619772"/>
            <a:ext cx="180000" cy="180000"/>
          </a:xfrm>
          <a:prstGeom prst="rect">
            <a:avLst/>
          </a:prstGeom>
        </p:spPr>
      </p:pic>
      <p:pic>
        <p:nvPicPr>
          <p:cNvPr id="849" name="Image 84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3619772"/>
            <a:ext cx="180000" cy="180000"/>
          </a:xfrm>
          <a:prstGeom prst="rect">
            <a:avLst/>
          </a:prstGeom>
        </p:spPr>
      </p:pic>
      <p:pic>
        <p:nvPicPr>
          <p:cNvPr id="850" name="Image 84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3619772"/>
            <a:ext cx="180000" cy="180000"/>
          </a:xfrm>
          <a:prstGeom prst="rect">
            <a:avLst/>
          </a:prstGeom>
        </p:spPr>
      </p:pic>
      <p:pic>
        <p:nvPicPr>
          <p:cNvPr id="851" name="Image 85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3619772"/>
            <a:ext cx="180000" cy="180000"/>
          </a:xfrm>
          <a:prstGeom prst="rect">
            <a:avLst/>
          </a:prstGeom>
        </p:spPr>
      </p:pic>
      <p:pic>
        <p:nvPicPr>
          <p:cNvPr id="852" name="Image 85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3619772"/>
            <a:ext cx="180000" cy="180000"/>
          </a:xfrm>
          <a:prstGeom prst="rect">
            <a:avLst/>
          </a:prstGeom>
        </p:spPr>
      </p:pic>
      <p:pic>
        <p:nvPicPr>
          <p:cNvPr id="853" name="Image 8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3619772"/>
            <a:ext cx="180000" cy="180000"/>
          </a:xfrm>
          <a:prstGeom prst="rect">
            <a:avLst/>
          </a:prstGeom>
        </p:spPr>
      </p:pic>
      <p:pic>
        <p:nvPicPr>
          <p:cNvPr id="854" name="Image 8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3619772"/>
            <a:ext cx="180000" cy="180000"/>
          </a:xfrm>
          <a:prstGeom prst="rect">
            <a:avLst/>
          </a:prstGeom>
        </p:spPr>
      </p:pic>
      <p:pic>
        <p:nvPicPr>
          <p:cNvPr id="855" name="Image 8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3619772"/>
            <a:ext cx="180000" cy="180000"/>
          </a:xfrm>
          <a:prstGeom prst="rect">
            <a:avLst/>
          </a:prstGeom>
        </p:spPr>
      </p:pic>
      <p:pic>
        <p:nvPicPr>
          <p:cNvPr id="856" name="Image 85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3619772"/>
            <a:ext cx="180000" cy="180000"/>
          </a:xfrm>
          <a:prstGeom prst="rect">
            <a:avLst/>
          </a:prstGeom>
        </p:spPr>
      </p:pic>
      <p:pic>
        <p:nvPicPr>
          <p:cNvPr id="857" name="Image 85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3619772"/>
            <a:ext cx="180000" cy="180000"/>
          </a:xfrm>
          <a:prstGeom prst="rect">
            <a:avLst/>
          </a:prstGeom>
        </p:spPr>
      </p:pic>
      <p:pic>
        <p:nvPicPr>
          <p:cNvPr id="858" name="Image 85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3619772"/>
            <a:ext cx="180000" cy="180000"/>
          </a:xfrm>
          <a:prstGeom prst="rect">
            <a:avLst/>
          </a:prstGeom>
        </p:spPr>
      </p:pic>
      <p:pic>
        <p:nvPicPr>
          <p:cNvPr id="859" name="Image 85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3619772"/>
            <a:ext cx="180000" cy="180000"/>
          </a:xfrm>
          <a:prstGeom prst="rect">
            <a:avLst/>
          </a:prstGeom>
        </p:spPr>
      </p:pic>
      <p:pic>
        <p:nvPicPr>
          <p:cNvPr id="860" name="Image 85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3619772"/>
            <a:ext cx="180000" cy="180000"/>
          </a:xfrm>
          <a:prstGeom prst="rect">
            <a:avLst/>
          </a:prstGeom>
        </p:spPr>
      </p:pic>
      <p:pic>
        <p:nvPicPr>
          <p:cNvPr id="861" name="Image 8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3619772"/>
            <a:ext cx="180000" cy="180000"/>
          </a:xfrm>
          <a:prstGeom prst="rect">
            <a:avLst/>
          </a:prstGeom>
        </p:spPr>
      </p:pic>
      <p:pic>
        <p:nvPicPr>
          <p:cNvPr id="862" name="Image 86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3619772"/>
            <a:ext cx="180000" cy="180000"/>
          </a:xfrm>
          <a:prstGeom prst="rect">
            <a:avLst/>
          </a:prstGeom>
        </p:spPr>
      </p:pic>
      <p:pic>
        <p:nvPicPr>
          <p:cNvPr id="863" name="Image 86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3619772"/>
            <a:ext cx="180000" cy="180000"/>
          </a:xfrm>
          <a:prstGeom prst="rect">
            <a:avLst/>
          </a:prstGeom>
        </p:spPr>
      </p:pic>
      <p:pic>
        <p:nvPicPr>
          <p:cNvPr id="864" name="Image 86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3619772"/>
            <a:ext cx="180000" cy="180000"/>
          </a:xfrm>
          <a:prstGeom prst="rect">
            <a:avLst/>
          </a:prstGeom>
        </p:spPr>
      </p:pic>
      <p:pic>
        <p:nvPicPr>
          <p:cNvPr id="865" name="Image 8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3619772"/>
            <a:ext cx="180000" cy="180000"/>
          </a:xfrm>
          <a:prstGeom prst="rect">
            <a:avLst/>
          </a:prstGeom>
        </p:spPr>
      </p:pic>
      <p:pic>
        <p:nvPicPr>
          <p:cNvPr id="866" name="Image 86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3619772"/>
            <a:ext cx="180000" cy="180000"/>
          </a:xfrm>
          <a:prstGeom prst="rect">
            <a:avLst/>
          </a:prstGeom>
        </p:spPr>
      </p:pic>
      <p:pic>
        <p:nvPicPr>
          <p:cNvPr id="867" name="Image 8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3619772"/>
            <a:ext cx="180000" cy="180000"/>
          </a:xfrm>
          <a:prstGeom prst="rect">
            <a:avLst/>
          </a:prstGeom>
        </p:spPr>
      </p:pic>
      <p:pic>
        <p:nvPicPr>
          <p:cNvPr id="868" name="Image 8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3619772"/>
            <a:ext cx="180000" cy="180000"/>
          </a:xfrm>
          <a:prstGeom prst="rect">
            <a:avLst/>
          </a:prstGeom>
        </p:spPr>
      </p:pic>
      <p:pic>
        <p:nvPicPr>
          <p:cNvPr id="869" name="Image 86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3619772"/>
            <a:ext cx="180000" cy="180000"/>
          </a:xfrm>
          <a:prstGeom prst="rect">
            <a:avLst/>
          </a:prstGeom>
        </p:spPr>
      </p:pic>
      <p:pic>
        <p:nvPicPr>
          <p:cNvPr id="870" name="Image 86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3619772"/>
            <a:ext cx="180000" cy="180000"/>
          </a:xfrm>
          <a:prstGeom prst="rect">
            <a:avLst/>
          </a:prstGeom>
        </p:spPr>
      </p:pic>
      <p:pic>
        <p:nvPicPr>
          <p:cNvPr id="871" name="Image 87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3619772"/>
            <a:ext cx="180000" cy="180000"/>
          </a:xfrm>
          <a:prstGeom prst="rect">
            <a:avLst/>
          </a:prstGeom>
        </p:spPr>
      </p:pic>
      <p:pic>
        <p:nvPicPr>
          <p:cNvPr id="872" name="Image 87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3619772"/>
            <a:ext cx="180000" cy="180000"/>
          </a:xfrm>
          <a:prstGeom prst="rect">
            <a:avLst/>
          </a:prstGeom>
        </p:spPr>
      </p:pic>
      <p:pic>
        <p:nvPicPr>
          <p:cNvPr id="873" name="Image 87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3619772"/>
            <a:ext cx="180000" cy="180000"/>
          </a:xfrm>
          <a:prstGeom prst="rect">
            <a:avLst/>
          </a:prstGeom>
        </p:spPr>
      </p:pic>
      <p:pic>
        <p:nvPicPr>
          <p:cNvPr id="874" name="Image 87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3619772"/>
            <a:ext cx="180000" cy="180000"/>
          </a:xfrm>
          <a:prstGeom prst="rect">
            <a:avLst/>
          </a:prstGeom>
        </p:spPr>
      </p:pic>
      <p:pic>
        <p:nvPicPr>
          <p:cNvPr id="875" name="Image 87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3619772"/>
            <a:ext cx="180000" cy="180000"/>
          </a:xfrm>
          <a:prstGeom prst="rect">
            <a:avLst/>
          </a:prstGeom>
        </p:spPr>
      </p:pic>
      <p:pic>
        <p:nvPicPr>
          <p:cNvPr id="876" name="Image 87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3619772"/>
            <a:ext cx="180000" cy="180000"/>
          </a:xfrm>
          <a:prstGeom prst="rect">
            <a:avLst/>
          </a:prstGeom>
        </p:spPr>
      </p:pic>
      <p:pic>
        <p:nvPicPr>
          <p:cNvPr id="877" name="Image 87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3619772"/>
            <a:ext cx="180000" cy="180000"/>
          </a:xfrm>
          <a:prstGeom prst="rect">
            <a:avLst/>
          </a:prstGeom>
        </p:spPr>
      </p:pic>
      <p:pic>
        <p:nvPicPr>
          <p:cNvPr id="878" name="Image 87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3849084"/>
            <a:ext cx="180000" cy="180000"/>
          </a:xfrm>
          <a:prstGeom prst="rect">
            <a:avLst/>
          </a:prstGeom>
        </p:spPr>
      </p:pic>
      <p:pic>
        <p:nvPicPr>
          <p:cNvPr id="879" name="Image 87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3849084"/>
            <a:ext cx="180000" cy="180000"/>
          </a:xfrm>
          <a:prstGeom prst="rect">
            <a:avLst/>
          </a:prstGeom>
        </p:spPr>
      </p:pic>
      <p:pic>
        <p:nvPicPr>
          <p:cNvPr id="880" name="Image 87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3849084"/>
            <a:ext cx="180000" cy="180000"/>
          </a:xfrm>
          <a:prstGeom prst="rect">
            <a:avLst/>
          </a:prstGeom>
        </p:spPr>
      </p:pic>
      <p:pic>
        <p:nvPicPr>
          <p:cNvPr id="881" name="Image 88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3849084"/>
            <a:ext cx="180000" cy="180000"/>
          </a:xfrm>
          <a:prstGeom prst="rect">
            <a:avLst/>
          </a:prstGeom>
        </p:spPr>
      </p:pic>
      <p:pic>
        <p:nvPicPr>
          <p:cNvPr id="882" name="Image 88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3849084"/>
            <a:ext cx="180000" cy="180000"/>
          </a:xfrm>
          <a:prstGeom prst="rect">
            <a:avLst/>
          </a:prstGeom>
        </p:spPr>
      </p:pic>
      <p:pic>
        <p:nvPicPr>
          <p:cNvPr id="883" name="Image 88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3849084"/>
            <a:ext cx="180000" cy="180000"/>
          </a:xfrm>
          <a:prstGeom prst="rect">
            <a:avLst/>
          </a:prstGeom>
        </p:spPr>
      </p:pic>
      <p:pic>
        <p:nvPicPr>
          <p:cNvPr id="884" name="Image 88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3849084"/>
            <a:ext cx="180000" cy="180000"/>
          </a:xfrm>
          <a:prstGeom prst="rect">
            <a:avLst/>
          </a:prstGeom>
        </p:spPr>
      </p:pic>
      <p:pic>
        <p:nvPicPr>
          <p:cNvPr id="885" name="Image 88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3849084"/>
            <a:ext cx="180000" cy="180000"/>
          </a:xfrm>
          <a:prstGeom prst="rect">
            <a:avLst/>
          </a:prstGeom>
        </p:spPr>
      </p:pic>
      <p:pic>
        <p:nvPicPr>
          <p:cNvPr id="886" name="Image 88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3849084"/>
            <a:ext cx="180000" cy="180000"/>
          </a:xfrm>
          <a:prstGeom prst="rect">
            <a:avLst/>
          </a:prstGeom>
        </p:spPr>
      </p:pic>
      <p:pic>
        <p:nvPicPr>
          <p:cNvPr id="887" name="Image 88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3849084"/>
            <a:ext cx="180000" cy="180000"/>
          </a:xfrm>
          <a:prstGeom prst="rect">
            <a:avLst/>
          </a:prstGeom>
        </p:spPr>
      </p:pic>
      <p:pic>
        <p:nvPicPr>
          <p:cNvPr id="888" name="Image 88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3849084"/>
            <a:ext cx="180000" cy="180000"/>
          </a:xfrm>
          <a:prstGeom prst="rect">
            <a:avLst/>
          </a:prstGeom>
        </p:spPr>
      </p:pic>
      <p:pic>
        <p:nvPicPr>
          <p:cNvPr id="889" name="Image 88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3849084"/>
            <a:ext cx="180000" cy="180000"/>
          </a:xfrm>
          <a:prstGeom prst="rect">
            <a:avLst/>
          </a:prstGeom>
        </p:spPr>
      </p:pic>
      <p:pic>
        <p:nvPicPr>
          <p:cNvPr id="890" name="Image 88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3849084"/>
            <a:ext cx="180000" cy="180000"/>
          </a:xfrm>
          <a:prstGeom prst="rect">
            <a:avLst/>
          </a:prstGeom>
        </p:spPr>
      </p:pic>
      <p:pic>
        <p:nvPicPr>
          <p:cNvPr id="891" name="Image 89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3849084"/>
            <a:ext cx="180000" cy="180000"/>
          </a:xfrm>
          <a:prstGeom prst="rect">
            <a:avLst/>
          </a:prstGeom>
        </p:spPr>
      </p:pic>
      <p:pic>
        <p:nvPicPr>
          <p:cNvPr id="892" name="Image 89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3849084"/>
            <a:ext cx="180000" cy="180000"/>
          </a:xfrm>
          <a:prstGeom prst="rect">
            <a:avLst/>
          </a:prstGeom>
        </p:spPr>
      </p:pic>
      <p:pic>
        <p:nvPicPr>
          <p:cNvPr id="893" name="Image 89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3849084"/>
            <a:ext cx="180000" cy="180000"/>
          </a:xfrm>
          <a:prstGeom prst="rect">
            <a:avLst/>
          </a:prstGeom>
        </p:spPr>
      </p:pic>
      <p:pic>
        <p:nvPicPr>
          <p:cNvPr id="894" name="Image 89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3849084"/>
            <a:ext cx="180000" cy="180000"/>
          </a:xfrm>
          <a:prstGeom prst="rect">
            <a:avLst/>
          </a:prstGeom>
        </p:spPr>
      </p:pic>
      <p:pic>
        <p:nvPicPr>
          <p:cNvPr id="895" name="Image 89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3849084"/>
            <a:ext cx="180000" cy="180000"/>
          </a:xfrm>
          <a:prstGeom prst="rect">
            <a:avLst/>
          </a:prstGeom>
        </p:spPr>
      </p:pic>
      <p:pic>
        <p:nvPicPr>
          <p:cNvPr id="896" name="Image 89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3849084"/>
            <a:ext cx="180000" cy="180000"/>
          </a:xfrm>
          <a:prstGeom prst="rect">
            <a:avLst/>
          </a:prstGeom>
        </p:spPr>
      </p:pic>
      <p:pic>
        <p:nvPicPr>
          <p:cNvPr id="897" name="Image 89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3849084"/>
            <a:ext cx="180000" cy="180000"/>
          </a:xfrm>
          <a:prstGeom prst="rect">
            <a:avLst/>
          </a:prstGeom>
        </p:spPr>
      </p:pic>
      <p:pic>
        <p:nvPicPr>
          <p:cNvPr id="898" name="Image 89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3849084"/>
            <a:ext cx="180000" cy="180000"/>
          </a:xfrm>
          <a:prstGeom prst="rect">
            <a:avLst/>
          </a:prstGeom>
        </p:spPr>
      </p:pic>
      <p:pic>
        <p:nvPicPr>
          <p:cNvPr id="899" name="Image 89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3849084"/>
            <a:ext cx="180000" cy="180000"/>
          </a:xfrm>
          <a:prstGeom prst="rect">
            <a:avLst/>
          </a:prstGeom>
        </p:spPr>
      </p:pic>
      <p:pic>
        <p:nvPicPr>
          <p:cNvPr id="900" name="Image 89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3849084"/>
            <a:ext cx="180000" cy="180000"/>
          </a:xfrm>
          <a:prstGeom prst="rect">
            <a:avLst/>
          </a:prstGeom>
        </p:spPr>
      </p:pic>
      <p:pic>
        <p:nvPicPr>
          <p:cNvPr id="901" name="Image 90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3849084"/>
            <a:ext cx="180000" cy="180000"/>
          </a:xfrm>
          <a:prstGeom prst="rect">
            <a:avLst/>
          </a:prstGeom>
        </p:spPr>
      </p:pic>
      <p:pic>
        <p:nvPicPr>
          <p:cNvPr id="902" name="Image 90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3849084"/>
            <a:ext cx="180000" cy="180000"/>
          </a:xfrm>
          <a:prstGeom prst="rect">
            <a:avLst/>
          </a:prstGeom>
        </p:spPr>
      </p:pic>
      <p:pic>
        <p:nvPicPr>
          <p:cNvPr id="903" name="Image 90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3849084"/>
            <a:ext cx="180000" cy="180000"/>
          </a:xfrm>
          <a:prstGeom prst="rect">
            <a:avLst/>
          </a:prstGeom>
        </p:spPr>
      </p:pic>
      <p:pic>
        <p:nvPicPr>
          <p:cNvPr id="904" name="Image 90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3849084"/>
            <a:ext cx="180000" cy="180000"/>
          </a:xfrm>
          <a:prstGeom prst="rect">
            <a:avLst/>
          </a:prstGeom>
        </p:spPr>
      </p:pic>
      <p:pic>
        <p:nvPicPr>
          <p:cNvPr id="905" name="Image 90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3849084"/>
            <a:ext cx="180000" cy="180000"/>
          </a:xfrm>
          <a:prstGeom prst="rect">
            <a:avLst/>
          </a:prstGeom>
        </p:spPr>
      </p:pic>
      <p:pic>
        <p:nvPicPr>
          <p:cNvPr id="906" name="Image 9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3849084"/>
            <a:ext cx="180000" cy="180000"/>
          </a:xfrm>
          <a:prstGeom prst="rect">
            <a:avLst/>
          </a:prstGeom>
        </p:spPr>
      </p:pic>
      <p:pic>
        <p:nvPicPr>
          <p:cNvPr id="907" name="Image 9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3849084"/>
            <a:ext cx="180000" cy="180000"/>
          </a:xfrm>
          <a:prstGeom prst="rect">
            <a:avLst/>
          </a:prstGeom>
        </p:spPr>
      </p:pic>
      <p:pic>
        <p:nvPicPr>
          <p:cNvPr id="908" name="Image 90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3849084"/>
            <a:ext cx="180000" cy="180000"/>
          </a:xfrm>
          <a:prstGeom prst="rect">
            <a:avLst/>
          </a:prstGeom>
        </p:spPr>
      </p:pic>
      <p:pic>
        <p:nvPicPr>
          <p:cNvPr id="909" name="Image 90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3849084"/>
            <a:ext cx="180000" cy="180000"/>
          </a:xfrm>
          <a:prstGeom prst="rect">
            <a:avLst/>
          </a:prstGeom>
        </p:spPr>
      </p:pic>
      <p:pic>
        <p:nvPicPr>
          <p:cNvPr id="910" name="Image 90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3849084"/>
            <a:ext cx="180000" cy="180000"/>
          </a:xfrm>
          <a:prstGeom prst="rect">
            <a:avLst/>
          </a:prstGeom>
        </p:spPr>
      </p:pic>
      <p:pic>
        <p:nvPicPr>
          <p:cNvPr id="911" name="Image 9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3849084"/>
            <a:ext cx="180000" cy="180000"/>
          </a:xfrm>
          <a:prstGeom prst="rect">
            <a:avLst/>
          </a:prstGeom>
        </p:spPr>
      </p:pic>
      <p:pic>
        <p:nvPicPr>
          <p:cNvPr id="912" name="Image 9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3849084"/>
            <a:ext cx="180000" cy="180000"/>
          </a:xfrm>
          <a:prstGeom prst="rect">
            <a:avLst/>
          </a:prstGeom>
        </p:spPr>
      </p:pic>
      <p:pic>
        <p:nvPicPr>
          <p:cNvPr id="913" name="Image 9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3849084"/>
            <a:ext cx="180000" cy="180000"/>
          </a:xfrm>
          <a:prstGeom prst="rect">
            <a:avLst/>
          </a:prstGeom>
        </p:spPr>
      </p:pic>
      <p:pic>
        <p:nvPicPr>
          <p:cNvPr id="914" name="Image 9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3849084"/>
            <a:ext cx="180000" cy="180000"/>
          </a:xfrm>
          <a:prstGeom prst="rect">
            <a:avLst/>
          </a:prstGeom>
        </p:spPr>
      </p:pic>
      <p:pic>
        <p:nvPicPr>
          <p:cNvPr id="915" name="Image 9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3849084"/>
            <a:ext cx="180000" cy="180000"/>
          </a:xfrm>
          <a:prstGeom prst="rect">
            <a:avLst/>
          </a:prstGeom>
        </p:spPr>
      </p:pic>
      <p:pic>
        <p:nvPicPr>
          <p:cNvPr id="916" name="Image 9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3849084"/>
            <a:ext cx="180000" cy="180000"/>
          </a:xfrm>
          <a:prstGeom prst="rect">
            <a:avLst/>
          </a:prstGeom>
        </p:spPr>
      </p:pic>
      <p:pic>
        <p:nvPicPr>
          <p:cNvPr id="917" name="Image 91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3849084"/>
            <a:ext cx="180000" cy="180000"/>
          </a:xfrm>
          <a:prstGeom prst="rect">
            <a:avLst/>
          </a:prstGeom>
        </p:spPr>
      </p:pic>
      <p:pic>
        <p:nvPicPr>
          <p:cNvPr id="918" name="Image 91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3849084"/>
            <a:ext cx="180000" cy="180000"/>
          </a:xfrm>
          <a:prstGeom prst="rect">
            <a:avLst/>
          </a:prstGeom>
        </p:spPr>
      </p:pic>
      <p:pic>
        <p:nvPicPr>
          <p:cNvPr id="919" name="Image 91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3849084"/>
            <a:ext cx="180000" cy="180000"/>
          </a:xfrm>
          <a:prstGeom prst="rect">
            <a:avLst/>
          </a:prstGeom>
        </p:spPr>
      </p:pic>
      <p:pic>
        <p:nvPicPr>
          <p:cNvPr id="920" name="Image 9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3849084"/>
            <a:ext cx="180000" cy="180000"/>
          </a:xfrm>
          <a:prstGeom prst="rect">
            <a:avLst/>
          </a:prstGeom>
        </p:spPr>
      </p:pic>
      <p:pic>
        <p:nvPicPr>
          <p:cNvPr id="921" name="Image 9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3849084"/>
            <a:ext cx="180000" cy="180000"/>
          </a:xfrm>
          <a:prstGeom prst="rect">
            <a:avLst/>
          </a:prstGeom>
        </p:spPr>
      </p:pic>
      <p:pic>
        <p:nvPicPr>
          <p:cNvPr id="922" name="Image 9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3849084"/>
            <a:ext cx="180000" cy="180000"/>
          </a:xfrm>
          <a:prstGeom prst="rect">
            <a:avLst/>
          </a:prstGeom>
        </p:spPr>
      </p:pic>
      <p:pic>
        <p:nvPicPr>
          <p:cNvPr id="923" name="Image 9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3849084"/>
            <a:ext cx="180000" cy="180000"/>
          </a:xfrm>
          <a:prstGeom prst="rect">
            <a:avLst/>
          </a:prstGeom>
        </p:spPr>
      </p:pic>
      <p:pic>
        <p:nvPicPr>
          <p:cNvPr id="924" name="Image 92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3849084"/>
            <a:ext cx="180000" cy="180000"/>
          </a:xfrm>
          <a:prstGeom prst="rect">
            <a:avLst/>
          </a:prstGeom>
        </p:spPr>
      </p:pic>
      <p:pic>
        <p:nvPicPr>
          <p:cNvPr id="925" name="Image 92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3849084"/>
            <a:ext cx="180000" cy="180000"/>
          </a:xfrm>
          <a:prstGeom prst="rect">
            <a:avLst/>
          </a:prstGeom>
        </p:spPr>
      </p:pic>
      <p:pic>
        <p:nvPicPr>
          <p:cNvPr id="926" name="Image 92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3849084"/>
            <a:ext cx="180000" cy="180000"/>
          </a:xfrm>
          <a:prstGeom prst="rect">
            <a:avLst/>
          </a:prstGeom>
        </p:spPr>
      </p:pic>
      <p:pic>
        <p:nvPicPr>
          <p:cNvPr id="927" name="Image 9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3849084"/>
            <a:ext cx="180000" cy="180000"/>
          </a:xfrm>
          <a:prstGeom prst="rect">
            <a:avLst/>
          </a:prstGeom>
        </p:spPr>
      </p:pic>
      <p:pic>
        <p:nvPicPr>
          <p:cNvPr id="928" name="Image 9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3849084"/>
            <a:ext cx="180000" cy="180000"/>
          </a:xfrm>
          <a:prstGeom prst="rect">
            <a:avLst/>
          </a:prstGeom>
        </p:spPr>
      </p:pic>
      <p:pic>
        <p:nvPicPr>
          <p:cNvPr id="929" name="Image 9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3849084"/>
            <a:ext cx="180000" cy="180000"/>
          </a:xfrm>
          <a:prstGeom prst="rect">
            <a:avLst/>
          </a:prstGeom>
        </p:spPr>
      </p:pic>
      <p:pic>
        <p:nvPicPr>
          <p:cNvPr id="930" name="Image 9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3849084"/>
            <a:ext cx="180000" cy="180000"/>
          </a:xfrm>
          <a:prstGeom prst="rect">
            <a:avLst/>
          </a:prstGeom>
        </p:spPr>
      </p:pic>
      <p:pic>
        <p:nvPicPr>
          <p:cNvPr id="931" name="Image 93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3849084"/>
            <a:ext cx="180000" cy="180000"/>
          </a:xfrm>
          <a:prstGeom prst="rect">
            <a:avLst/>
          </a:prstGeom>
        </p:spPr>
      </p:pic>
      <p:pic>
        <p:nvPicPr>
          <p:cNvPr id="932" name="Image 9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3849084"/>
            <a:ext cx="180000" cy="180000"/>
          </a:xfrm>
          <a:prstGeom prst="rect">
            <a:avLst/>
          </a:prstGeom>
        </p:spPr>
      </p:pic>
      <p:pic>
        <p:nvPicPr>
          <p:cNvPr id="933" name="Image 9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3849084"/>
            <a:ext cx="180000" cy="180000"/>
          </a:xfrm>
          <a:prstGeom prst="rect">
            <a:avLst/>
          </a:prstGeom>
        </p:spPr>
      </p:pic>
      <p:pic>
        <p:nvPicPr>
          <p:cNvPr id="934" name="Image 9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3849084"/>
            <a:ext cx="180000" cy="180000"/>
          </a:xfrm>
          <a:prstGeom prst="rect">
            <a:avLst/>
          </a:prstGeom>
        </p:spPr>
      </p:pic>
      <p:pic>
        <p:nvPicPr>
          <p:cNvPr id="935" name="Image 93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3849084"/>
            <a:ext cx="180000" cy="180000"/>
          </a:xfrm>
          <a:prstGeom prst="rect">
            <a:avLst/>
          </a:prstGeom>
        </p:spPr>
      </p:pic>
      <p:pic>
        <p:nvPicPr>
          <p:cNvPr id="936" name="Image 93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3849084"/>
            <a:ext cx="180000" cy="180000"/>
          </a:xfrm>
          <a:prstGeom prst="rect">
            <a:avLst/>
          </a:prstGeom>
        </p:spPr>
      </p:pic>
      <p:pic>
        <p:nvPicPr>
          <p:cNvPr id="937" name="Image 9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3849084"/>
            <a:ext cx="180000" cy="180000"/>
          </a:xfrm>
          <a:prstGeom prst="rect">
            <a:avLst/>
          </a:prstGeom>
        </p:spPr>
      </p:pic>
      <p:pic>
        <p:nvPicPr>
          <p:cNvPr id="938" name="Image 93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4078396"/>
            <a:ext cx="180000" cy="180000"/>
          </a:xfrm>
          <a:prstGeom prst="rect">
            <a:avLst/>
          </a:prstGeom>
        </p:spPr>
      </p:pic>
      <p:pic>
        <p:nvPicPr>
          <p:cNvPr id="939" name="Image 9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4078396"/>
            <a:ext cx="180000" cy="180000"/>
          </a:xfrm>
          <a:prstGeom prst="rect">
            <a:avLst/>
          </a:prstGeom>
        </p:spPr>
      </p:pic>
      <p:pic>
        <p:nvPicPr>
          <p:cNvPr id="940" name="Image 9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4078396"/>
            <a:ext cx="180000" cy="180000"/>
          </a:xfrm>
          <a:prstGeom prst="rect">
            <a:avLst/>
          </a:prstGeom>
        </p:spPr>
      </p:pic>
      <p:pic>
        <p:nvPicPr>
          <p:cNvPr id="941" name="Image 94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4078396"/>
            <a:ext cx="180000" cy="180000"/>
          </a:xfrm>
          <a:prstGeom prst="rect">
            <a:avLst/>
          </a:prstGeom>
        </p:spPr>
      </p:pic>
      <p:pic>
        <p:nvPicPr>
          <p:cNvPr id="942" name="Image 94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4078396"/>
            <a:ext cx="180000" cy="180000"/>
          </a:xfrm>
          <a:prstGeom prst="rect">
            <a:avLst/>
          </a:prstGeom>
        </p:spPr>
      </p:pic>
      <p:pic>
        <p:nvPicPr>
          <p:cNvPr id="943" name="Image 94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4078396"/>
            <a:ext cx="180000" cy="180000"/>
          </a:xfrm>
          <a:prstGeom prst="rect">
            <a:avLst/>
          </a:prstGeom>
        </p:spPr>
      </p:pic>
      <p:pic>
        <p:nvPicPr>
          <p:cNvPr id="944" name="Image 94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4078396"/>
            <a:ext cx="180000" cy="180000"/>
          </a:xfrm>
          <a:prstGeom prst="rect">
            <a:avLst/>
          </a:prstGeom>
        </p:spPr>
      </p:pic>
      <p:pic>
        <p:nvPicPr>
          <p:cNvPr id="945" name="Image 94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4078396"/>
            <a:ext cx="180000" cy="180000"/>
          </a:xfrm>
          <a:prstGeom prst="rect">
            <a:avLst/>
          </a:prstGeom>
        </p:spPr>
      </p:pic>
      <p:pic>
        <p:nvPicPr>
          <p:cNvPr id="946" name="Image 94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4078396"/>
            <a:ext cx="180000" cy="180000"/>
          </a:xfrm>
          <a:prstGeom prst="rect">
            <a:avLst/>
          </a:prstGeom>
        </p:spPr>
      </p:pic>
      <p:pic>
        <p:nvPicPr>
          <p:cNvPr id="947" name="Image 94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4078396"/>
            <a:ext cx="180000" cy="180000"/>
          </a:xfrm>
          <a:prstGeom prst="rect">
            <a:avLst/>
          </a:prstGeom>
        </p:spPr>
      </p:pic>
      <p:pic>
        <p:nvPicPr>
          <p:cNvPr id="948" name="Image 9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4078396"/>
            <a:ext cx="180000" cy="180000"/>
          </a:xfrm>
          <a:prstGeom prst="rect">
            <a:avLst/>
          </a:prstGeom>
        </p:spPr>
      </p:pic>
      <p:pic>
        <p:nvPicPr>
          <p:cNvPr id="949" name="Image 94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4078396"/>
            <a:ext cx="180000" cy="180000"/>
          </a:xfrm>
          <a:prstGeom prst="rect">
            <a:avLst/>
          </a:prstGeom>
        </p:spPr>
      </p:pic>
      <p:pic>
        <p:nvPicPr>
          <p:cNvPr id="950" name="Image 94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4078396"/>
            <a:ext cx="180000" cy="180000"/>
          </a:xfrm>
          <a:prstGeom prst="rect">
            <a:avLst/>
          </a:prstGeom>
        </p:spPr>
      </p:pic>
      <p:pic>
        <p:nvPicPr>
          <p:cNvPr id="951" name="Image 95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4078396"/>
            <a:ext cx="180000" cy="180000"/>
          </a:xfrm>
          <a:prstGeom prst="rect">
            <a:avLst/>
          </a:prstGeom>
        </p:spPr>
      </p:pic>
      <p:pic>
        <p:nvPicPr>
          <p:cNvPr id="952" name="Image 95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4078396"/>
            <a:ext cx="180000" cy="180000"/>
          </a:xfrm>
          <a:prstGeom prst="rect">
            <a:avLst/>
          </a:prstGeom>
        </p:spPr>
      </p:pic>
      <p:pic>
        <p:nvPicPr>
          <p:cNvPr id="953" name="Image 9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4078396"/>
            <a:ext cx="180000" cy="180000"/>
          </a:xfrm>
          <a:prstGeom prst="rect">
            <a:avLst/>
          </a:prstGeom>
        </p:spPr>
      </p:pic>
      <p:pic>
        <p:nvPicPr>
          <p:cNvPr id="954" name="Image 9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4078396"/>
            <a:ext cx="180000" cy="180000"/>
          </a:xfrm>
          <a:prstGeom prst="rect">
            <a:avLst/>
          </a:prstGeom>
        </p:spPr>
      </p:pic>
      <p:pic>
        <p:nvPicPr>
          <p:cNvPr id="955" name="Image 9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4078396"/>
            <a:ext cx="180000" cy="180000"/>
          </a:xfrm>
          <a:prstGeom prst="rect">
            <a:avLst/>
          </a:prstGeom>
        </p:spPr>
      </p:pic>
      <p:pic>
        <p:nvPicPr>
          <p:cNvPr id="956" name="Image 95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4078396"/>
            <a:ext cx="180000" cy="180000"/>
          </a:xfrm>
          <a:prstGeom prst="rect">
            <a:avLst/>
          </a:prstGeom>
        </p:spPr>
      </p:pic>
      <p:pic>
        <p:nvPicPr>
          <p:cNvPr id="957" name="Image 95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4078396"/>
            <a:ext cx="180000" cy="180000"/>
          </a:xfrm>
          <a:prstGeom prst="rect">
            <a:avLst/>
          </a:prstGeom>
        </p:spPr>
      </p:pic>
      <p:pic>
        <p:nvPicPr>
          <p:cNvPr id="958" name="Image 95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4078396"/>
            <a:ext cx="180000" cy="180000"/>
          </a:xfrm>
          <a:prstGeom prst="rect">
            <a:avLst/>
          </a:prstGeom>
        </p:spPr>
      </p:pic>
      <p:pic>
        <p:nvPicPr>
          <p:cNvPr id="959" name="Image 95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4078396"/>
            <a:ext cx="180000" cy="180000"/>
          </a:xfrm>
          <a:prstGeom prst="rect">
            <a:avLst/>
          </a:prstGeom>
        </p:spPr>
      </p:pic>
      <p:pic>
        <p:nvPicPr>
          <p:cNvPr id="960" name="Image 95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4078396"/>
            <a:ext cx="180000" cy="180000"/>
          </a:xfrm>
          <a:prstGeom prst="rect">
            <a:avLst/>
          </a:prstGeom>
        </p:spPr>
      </p:pic>
      <p:pic>
        <p:nvPicPr>
          <p:cNvPr id="961" name="Image 9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4078396"/>
            <a:ext cx="180000" cy="180000"/>
          </a:xfrm>
          <a:prstGeom prst="rect">
            <a:avLst/>
          </a:prstGeom>
        </p:spPr>
      </p:pic>
      <p:pic>
        <p:nvPicPr>
          <p:cNvPr id="962" name="Image 96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4078396"/>
            <a:ext cx="180000" cy="180000"/>
          </a:xfrm>
          <a:prstGeom prst="rect">
            <a:avLst/>
          </a:prstGeom>
        </p:spPr>
      </p:pic>
      <p:pic>
        <p:nvPicPr>
          <p:cNvPr id="963" name="Image 96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4078396"/>
            <a:ext cx="180000" cy="180000"/>
          </a:xfrm>
          <a:prstGeom prst="rect">
            <a:avLst/>
          </a:prstGeom>
        </p:spPr>
      </p:pic>
      <p:pic>
        <p:nvPicPr>
          <p:cNvPr id="964" name="Image 96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4078396"/>
            <a:ext cx="180000" cy="180000"/>
          </a:xfrm>
          <a:prstGeom prst="rect">
            <a:avLst/>
          </a:prstGeom>
        </p:spPr>
      </p:pic>
      <p:pic>
        <p:nvPicPr>
          <p:cNvPr id="965" name="Image 9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4078396"/>
            <a:ext cx="180000" cy="180000"/>
          </a:xfrm>
          <a:prstGeom prst="rect">
            <a:avLst/>
          </a:prstGeom>
        </p:spPr>
      </p:pic>
      <p:pic>
        <p:nvPicPr>
          <p:cNvPr id="966" name="Image 96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4078396"/>
            <a:ext cx="180000" cy="180000"/>
          </a:xfrm>
          <a:prstGeom prst="rect">
            <a:avLst/>
          </a:prstGeom>
        </p:spPr>
      </p:pic>
      <p:pic>
        <p:nvPicPr>
          <p:cNvPr id="967" name="Image 9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4078396"/>
            <a:ext cx="180000" cy="180000"/>
          </a:xfrm>
          <a:prstGeom prst="rect">
            <a:avLst/>
          </a:prstGeom>
        </p:spPr>
      </p:pic>
      <p:pic>
        <p:nvPicPr>
          <p:cNvPr id="968" name="Image 9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078396"/>
            <a:ext cx="180000" cy="180000"/>
          </a:xfrm>
          <a:prstGeom prst="rect">
            <a:avLst/>
          </a:prstGeom>
        </p:spPr>
      </p:pic>
      <p:pic>
        <p:nvPicPr>
          <p:cNvPr id="969" name="Image 96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4078396"/>
            <a:ext cx="180000" cy="180000"/>
          </a:xfrm>
          <a:prstGeom prst="rect">
            <a:avLst/>
          </a:prstGeom>
        </p:spPr>
      </p:pic>
      <p:pic>
        <p:nvPicPr>
          <p:cNvPr id="970" name="Image 96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4078396"/>
            <a:ext cx="180000" cy="180000"/>
          </a:xfrm>
          <a:prstGeom prst="rect">
            <a:avLst/>
          </a:prstGeom>
        </p:spPr>
      </p:pic>
      <p:pic>
        <p:nvPicPr>
          <p:cNvPr id="971" name="Image 97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4078396"/>
            <a:ext cx="180000" cy="180000"/>
          </a:xfrm>
          <a:prstGeom prst="rect">
            <a:avLst/>
          </a:prstGeom>
        </p:spPr>
      </p:pic>
      <p:pic>
        <p:nvPicPr>
          <p:cNvPr id="972" name="Image 97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4078396"/>
            <a:ext cx="180000" cy="180000"/>
          </a:xfrm>
          <a:prstGeom prst="rect">
            <a:avLst/>
          </a:prstGeom>
        </p:spPr>
      </p:pic>
      <p:pic>
        <p:nvPicPr>
          <p:cNvPr id="973" name="Image 97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4078396"/>
            <a:ext cx="180000" cy="180000"/>
          </a:xfrm>
          <a:prstGeom prst="rect">
            <a:avLst/>
          </a:prstGeom>
        </p:spPr>
      </p:pic>
      <p:pic>
        <p:nvPicPr>
          <p:cNvPr id="974" name="Image 97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4078396"/>
            <a:ext cx="180000" cy="180000"/>
          </a:xfrm>
          <a:prstGeom prst="rect">
            <a:avLst/>
          </a:prstGeom>
        </p:spPr>
      </p:pic>
      <p:pic>
        <p:nvPicPr>
          <p:cNvPr id="975" name="Image 97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4078396"/>
            <a:ext cx="180000" cy="180000"/>
          </a:xfrm>
          <a:prstGeom prst="rect">
            <a:avLst/>
          </a:prstGeom>
        </p:spPr>
      </p:pic>
      <p:pic>
        <p:nvPicPr>
          <p:cNvPr id="976" name="Image 97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4078396"/>
            <a:ext cx="180000" cy="180000"/>
          </a:xfrm>
          <a:prstGeom prst="rect">
            <a:avLst/>
          </a:prstGeom>
        </p:spPr>
      </p:pic>
      <p:pic>
        <p:nvPicPr>
          <p:cNvPr id="977" name="Image 97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4078396"/>
            <a:ext cx="180000" cy="180000"/>
          </a:xfrm>
          <a:prstGeom prst="rect">
            <a:avLst/>
          </a:prstGeom>
        </p:spPr>
      </p:pic>
      <p:pic>
        <p:nvPicPr>
          <p:cNvPr id="978" name="Image 97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4078396"/>
            <a:ext cx="180000" cy="180000"/>
          </a:xfrm>
          <a:prstGeom prst="rect">
            <a:avLst/>
          </a:prstGeom>
        </p:spPr>
      </p:pic>
      <p:pic>
        <p:nvPicPr>
          <p:cNvPr id="979" name="Image 97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4078396"/>
            <a:ext cx="180000" cy="180000"/>
          </a:xfrm>
          <a:prstGeom prst="rect">
            <a:avLst/>
          </a:prstGeom>
        </p:spPr>
      </p:pic>
      <p:pic>
        <p:nvPicPr>
          <p:cNvPr id="980" name="Image 97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4078396"/>
            <a:ext cx="180000" cy="180000"/>
          </a:xfrm>
          <a:prstGeom prst="rect">
            <a:avLst/>
          </a:prstGeom>
        </p:spPr>
      </p:pic>
      <p:pic>
        <p:nvPicPr>
          <p:cNvPr id="981" name="Image 98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4078396"/>
            <a:ext cx="180000" cy="180000"/>
          </a:xfrm>
          <a:prstGeom prst="rect">
            <a:avLst/>
          </a:prstGeom>
        </p:spPr>
      </p:pic>
      <p:pic>
        <p:nvPicPr>
          <p:cNvPr id="982" name="Image 98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4078396"/>
            <a:ext cx="180000" cy="180000"/>
          </a:xfrm>
          <a:prstGeom prst="rect">
            <a:avLst/>
          </a:prstGeom>
        </p:spPr>
      </p:pic>
      <p:pic>
        <p:nvPicPr>
          <p:cNvPr id="983" name="Image 98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4078396"/>
            <a:ext cx="180000" cy="180000"/>
          </a:xfrm>
          <a:prstGeom prst="rect">
            <a:avLst/>
          </a:prstGeom>
        </p:spPr>
      </p:pic>
      <p:pic>
        <p:nvPicPr>
          <p:cNvPr id="984" name="Image 98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4078396"/>
            <a:ext cx="180000" cy="180000"/>
          </a:xfrm>
          <a:prstGeom prst="rect">
            <a:avLst/>
          </a:prstGeom>
        </p:spPr>
      </p:pic>
      <p:pic>
        <p:nvPicPr>
          <p:cNvPr id="985" name="Image 98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4078396"/>
            <a:ext cx="180000" cy="180000"/>
          </a:xfrm>
          <a:prstGeom prst="rect">
            <a:avLst/>
          </a:prstGeom>
        </p:spPr>
      </p:pic>
      <p:pic>
        <p:nvPicPr>
          <p:cNvPr id="986" name="Image 98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4078396"/>
            <a:ext cx="180000" cy="180000"/>
          </a:xfrm>
          <a:prstGeom prst="rect">
            <a:avLst/>
          </a:prstGeom>
        </p:spPr>
      </p:pic>
      <p:pic>
        <p:nvPicPr>
          <p:cNvPr id="987" name="Image 98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4078396"/>
            <a:ext cx="180000" cy="180000"/>
          </a:xfrm>
          <a:prstGeom prst="rect">
            <a:avLst/>
          </a:prstGeom>
        </p:spPr>
      </p:pic>
      <p:pic>
        <p:nvPicPr>
          <p:cNvPr id="988" name="Image 98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4078396"/>
            <a:ext cx="180000" cy="180000"/>
          </a:xfrm>
          <a:prstGeom prst="rect">
            <a:avLst/>
          </a:prstGeom>
        </p:spPr>
      </p:pic>
      <p:pic>
        <p:nvPicPr>
          <p:cNvPr id="989" name="Image 98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4078396"/>
            <a:ext cx="180000" cy="180000"/>
          </a:xfrm>
          <a:prstGeom prst="rect">
            <a:avLst/>
          </a:prstGeom>
        </p:spPr>
      </p:pic>
      <p:pic>
        <p:nvPicPr>
          <p:cNvPr id="990" name="Image 98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078396"/>
            <a:ext cx="180000" cy="180000"/>
          </a:xfrm>
          <a:prstGeom prst="rect">
            <a:avLst/>
          </a:prstGeom>
        </p:spPr>
      </p:pic>
      <p:pic>
        <p:nvPicPr>
          <p:cNvPr id="991" name="Image 99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4078396"/>
            <a:ext cx="180000" cy="180000"/>
          </a:xfrm>
          <a:prstGeom prst="rect">
            <a:avLst/>
          </a:prstGeom>
        </p:spPr>
      </p:pic>
      <p:pic>
        <p:nvPicPr>
          <p:cNvPr id="992" name="Image 99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4078396"/>
            <a:ext cx="180000" cy="180000"/>
          </a:xfrm>
          <a:prstGeom prst="rect">
            <a:avLst/>
          </a:prstGeom>
        </p:spPr>
      </p:pic>
      <p:pic>
        <p:nvPicPr>
          <p:cNvPr id="993" name="Image 99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4078396"/>
            <a:ext cx="180000" cy="180000"/>
          </a:xfrm>
          <a:prstGeom prst="rect">
            <a:avLst/>
          </a:prstGeom>
        </p:spPr>
      </p:pic>
      <p:pic>
        <p:nvPicPr>
          <p:cNvPr id="994" name="Image 99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4078396"/>
            <a:ext cx="180000" cy="180000"/>
          </a:xfrm>
          <a:prstGeom prst="rect">
            <a:avLst/>
          </a:prstGeom>
        </p:spPr>
      </p:pic>
      <p:pic>
        <p:nvPicPr>
          <p:cNvPr id="995" name="Image 99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4078396"/>
            <a:ext cx="180000" cy="180000"/>
          </a:xfrm>
          <a:prstGeom prst="rect">
            <a:avLst/>
          </a:prstGeom>
        </p:spPr>
      </p:pic>
      <p:pic>
        <p:nvPicPr>
          <p:cNvPr id="996" name="Image 99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4078396"/>
            <a:ext cx="180000" cy="180000"/>
          </a:xfrm>
          <a:prstGeom prst="rect">
            <a:avLst/>
          </a:prstGeom>
        </p:spPr>
      </p:pic>
      <p:pic>
        <p:nvPicPr>
          <p:cNvPr id="997" name="Image 99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4078396"/>
            <a:ext cx="180000" cy="180000"/>
          </a:xfrm>
          <a:prstGeom prst="rect">
            <a:avLst/>
          </a:prstGeom>
        </p:spPr>
      </p:pic>
      <p:pic>
        <p:nvPicPr>
          <p:cNvPr id="998" name="Image 99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4307708"/>
            <a:ext cx="180000" cy="180000"/>
          </a:xfrm>
          <a:prstGeom prst="rect">
            <a:avLst/>
          </a:prstGeom>
        </p:spPr>
      </p:pic>
      <p:pic>
        <p:nvPicPr>
          <p:cNvPr id="999" name="Image 99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4307708"/>
            <a:ext cx="180000" cy="180000"/>
          </a:xfrm>
          <a:prstGeom prst="rect">
            <a:avLst/>
          </a:prstGeom>
        </p:spPr>
      </p:pic>
      <p:pic>
        <p:nvPicPr>
          <p:cNvPr id="1000" name="Image 99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4307708"/>
            <a:ext cx="180000" cy="180000"/>
          </a:xfrm>
          <a:prstGeom prst="rect">
            <a:avLst/>
          </a:prstGeom>
        </p:spPr>
      </p:pic>
      <p:pic>
        <p:nvPicPr>
          <p:cNvPr id="1001" name="Image 100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4307708"/>
            <a:ext cx="180000" cy="180000"/>
          </a:xfrm>
          <a:prstGeom prst="rect">
            <a:avLst/>
          </a:prstGeom>
        </p:spPr>
      </p:pic>
      <p:pic>
        <p:nvPicPr>
          <p:cNvPr id="1002" name="Image 100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4307708"/>
            <a:ext cx="180000" cy="180000"/>
          </a:xfrm>
          <a:prstGeom prst="rect">
            <a:avLst/>
          </a:prstGeom>
        </p:spPr>
      </p:pic>
      <p:pic>
        <p:nvPicPr>
          <p:cNvPr id="1003" name="Image 100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4307708"/>
            <a:ext cx="180000" cy="180000"/>
          </a:xfrm>
          <a:prstGeom prst="rect">
            <a:avLst/>
          </a:prstGeom>
        </p:spPr>
      </p:pic>
      <p:pic>
        <p:nvPicPr>
          <p:cNvPr id="1004" name="Image 100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4307708"/>
            <a:ext cx="180000" cy="180000"/>
          </a:xfrm>
          <a:prstGeom prst="rect">
            <a:avLst/>
          </a:prstGeom>
        </p:spPr>
      </p:pic>
      <p:pic>
        <p:nvPicPr>
          <p:cNvPr id="1005" name="Image 100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4307708"/>
            <a:ext cx="180000" cy="180000"/>
          </a:xfrm>
          <a:prstGeom prst="rect">
            <a:avLst/>
          </a:prstGeom>
        </p:spPr>
      </p:pic>
      <p:pic>
        <p:nvPicPr>
          <p:cNvPr id="1006" name="Image 10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4307708"/>
            <a:ext cx="180000" cy="180000"/>
          </a:xfrm>
          <a:prstGeom prst="rect">
            <a:avLst/>
          </a:prstGeom>
        </p:spPr>
      </p:pic>
      <p:pic>
        <p:nvPicPr>
          <p:cNvPr id="1007" name="Image 10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4307708"/>
            <a:ext cx="180000" cy="180000"/>
          </a:xfrm>
          <a:prstGeom prst="rect">
            <a:avLst/>
          </a:prstGeom>
        </p:spPr>
      </p:pic>
      <p:pic>
        <p:nvPicPr>
          <p:cNvPr id="1008" name="Image 100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4307708"/>
            <a:ext cx="180000" cy="180000"/>
          </a:xfrm>
          <a:prstGeom prst="rect">
            <a:avLst/>
          </a:prstGeom>
        </p:spPr>
      </p:pic>
      <p:pic>
        <p:nvPicPr>
          <p:cNvPr id="1009" name="Image 100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4307708"/>
            <a:ext cx="180000" cy="180000"/>
          </a:xfrm>
          <a:prstGeom prst="rect">
            <a:avLst/>
          </a:prstGeom>
        </p:spPr>
      </p:pic>
      <p:pic>
        <p:nvPicPr>
          <p:cNvPr id="1010" name="Image 100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4307708"/>
            <a:ext cx="180000" cy="180000"/>
          </a:xfrm>
          <a:prstGeom prst="rect">
            <a:avLst/>
          </a:prstGeom>
        </p:spPr>
      </p:pic>
      <p:pic>
        <p:nvPicPr>
          <p:cNvPr id="1011" name="Image 10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4307708"/>
            <a:ext cx="180000" cy="180000"/>
          </a:xfrm>
          <a:prstGeom prst="rect">
            <a:avLst/>
          </a:prstGeom>
        </p:spPr>
      </p:pic>
      <p:pic>
        <p:nvPicPr>
          <p:cNvPr id="1012" name="Image 10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4307708"/>
            <a:ext cx="180000" cy="180000"/>
          </a:xfrm>
          <a:prstGeom prst="rect">
            <a:avLst/>
          </a:prstGeom>
        </p:spPr>
      </p:pic>
      <p:pic>
        <p:nvPicPr>
          <p:cNvPr id="1013" name="Image 10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4307708"/>
            <a:ext cx="180000" cy="180000"/>
          </a:xfrm>
          <a:prstGeom prst="rect">
            <a:avLst/>
          </a:prstGeom>
        </p:spPr>
      </p:pic>
      <p:pic>
        <p:nvPicPr>
          <p:cNvPr id="1014" name="Image 10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4307708"/>
            <a:ext cx="180000" cy="180000"/>
          </a:xfrm>
          <a:prstGeom prst="rect">
            <a:avLst/>
          </a:prstGeom>
        </p:spPr>
      </p:pic>
      <p:pic>
        <p:nvPicPr>
          <p:cNvPr id="1015" name="Image 10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4307708"/>
            <a:ext cx="180000" cy="180000"/>
          </a:xfrm>
          <a:prstGeom prst="rect">
            <a:avLst/>
          </a:prstGeom>
        </p:spPr>
      </p:pic>
      <p:pic>
        <p:nvPicPr>
          <p:cNvPr id="1016" name="Image 10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4307708"/>
            <a:ext cx="180000" cy="180000"/>
          </a:xfrm>
          <a:prstGeom prst="rect">
            <a:avLst/>
          </a:prstGeom>
        </p:spPr>
      </p:pic>
      <p:pic>
        <p:nvPicPr>
          <p:cNvPr id="1017" name="Image 101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4307708"/>
            <a:ext cx="180000" cy="180000"/>
          </a:xfrm>
          <a:prstGeom prst="rect">
            <a:avLst/>
          </a:prstGeom>
        </p:spPr>
      </p:pic>
      <p:pic>
        <p:nvPicPr>
          <p:cNvPr id="1018" name="Image 101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4307708"/>
            <a:ext cx="180000" cy="180000"/>
          </a:xfrm>
          <a:prstGeom prst="rect">
            <a:avLst/>
          </a:prstGeom>
        </p:spPr>
      </p:pic>
      <p:pic>
        <p:nvPicPr>
          <p:cNvPr id="1019" name="Image 101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4307708"/>
            <a:ext cx="180000" cy="180000"/>
          </a:xfrm>
          <a:prstGeom prst="rect">
            <a:avLst/>
          </a:prstGeom>
        </p:spPr>
      </p:pic>
      <p:pic>
        <p:nvPicPr>
          <p:cNvPr id="1020" name="Image 10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4307708"/>
            <a:ext cx="180000" cy="180000"/>
          </a:xfrm>
          <a:prstGeom prst="rect">
            <a:avLst/>
          </a:prstGeom>
        </p:spPr>
      </p:pic>
      <p:pic>
        <p:nvPicPr>
          <p:cNvPr id="1021" name="Image 10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4307708"/>
            <a:ext cx="180000" cy="180000"/>
          </a:xfrm>
          <a:prstGeom prst="rect">
            <a:avLst/>
          </a:prstGeom>
        </p:spPr>
      </p:pic>
      <p:pic>
        <p:nvPicPr>
          <p:cNvPr id="1022" name="Image 10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4307708"/>
            <a:ext cx="180000" cy="180000"/>
          </a:xfrm>
          <a:prstGeom prst="rect">
            <a:avLst/>
          </a:prstGeom>
        </p:spPr>
      </p:pic>
      <p:pic>
        <p:nvPicPr>
          <p:cNvPr id="1023" name="Image 10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4307708"/>
            <a:ext cx="180000" cy="180000"/>
          </a:xfrm>
          <a:prstGeom prst="rect">
            <a:avLst/>
          </a:prstGeom>
        </p:spPr>
      </p:pic>
      <p:pic>
        <p:nvPicPr>
          <p:cNvPr id="1024" name="Image 102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4307708"/>
            <a:ext cx="180000" cy="180000"/>
          </a:xfrm>
          <a:prstGeom prst="rect">
            <a:avLst/>
          </a:prstGeom>
        </p:spPr>
      </p:pic>
      <p:pic>
        <p:nvPicPr>
          <p:cNvPr id="1025" name="Image 102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4307708"/>
            <a:ext cx="180000" cy="180000"/>
          </a:xfrm>
          <a:prstGeom prst="rect">
            <a:avLst/>
          </a:prstGeom>
        </p:spPr>
      </p:pic>
      <p:pic>
        <p:nvPicPr>
          <p:cNvPr id="1026" name="Image 102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4307708"/>
            <a:ext cx="180000" cy="180000"/>
          </a:xfrm>
          <a:prstGeom prst="rect">
            <a:avLst/>
          </a:prstGeom>
        </p:spPr>
      </p:pic>
      <p:pic>
        <p:nvPicPr>
          <p:cNvPr id="1027" name="Image 10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4307708"/>
            <a:ext cx="180000" cy="180000"/>
          </a:xfrm>
          <a:prstGeom prst="rect">
            <a:avLst/>
          </a:prstGeom>
        </p:spPr>
      </p:pic>
      <p:pic>
        <p:nvPicPr>
          <p:cNvPr id="1028" name="Image 10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307708"/>
            <a:ext cx="180000" cy="180000"/>
          </a:xfrm>
          <a:prstGeom prst="rect">
            <a:avLst/>
          </a:prstGeom>
        </p:spPr>
      </p:pic>
      <p:pic>
        <p:nvPicPr>
          <p:cNvPr id="1029" name="Image 10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4307708"/>
            <a:ext cx="180000" cy="180000"/>
          </a:xfrm>
          <a:prstGeom prst="rect">
            <a:avLst/>
          </a:prstGeom>
        </p:spPr>
      </p:pic>
      <p:pic>
        <p:nvPicPr>
          <p:cNvPr id="1030" name="Image 10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4307708"/>
            <a:ext cx="180000" cy="180000"/>
          </a:xfrm>
          <a:prstGeom prst="rect">
            <a:avLst/>
          </a:prstGeom>
        </p:spPr>
      </p:pic>
      <p:pic>
        <p:nvPicPr>
          <p:cNvPr id="1031" name="Image 103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4307708"/>
            <a:ext cx="180000" cy="180000"/>
          </a:xfrm>
          <a:prstGeom prst="rect">
            <a:avLst/>
          </a:prstGeom>
        </p:spPr>
      </p:pic>
      <p:pic>
        <p:nvPicPr>
          <p:cNvPr id="1032" name="Image 10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4307708"/>
            <a:ext cx="180000" cy="180000"/>
          </a:xfrm>
          <a:prstGeom prst="rect">
            <a:avLst/>
          </a:prstGeom>
        </p:spPr>
      </p:pic>
      <p:pic>
        <p:nvPicPr>
          <p:cNvPr id="1033" name="Image 10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4307708"/>
            <a:ext cx="180000" cy="180000"/>
          </a:xfrm>
          <a:prstGeom prst="rect">
            <a:avLst/>
          </a:prstGeom>
        </p:spPr>
      </p:pic>
      <p:pic>
        <p:nvPicPr>
          <p:cNvPr id="1034" name="Image 10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4307708"/>
            <a:ext cx="180000" cy="180000"/>
          </a:xfrm>
          <a:prstGeom prst="rect">
            <a:avLst/>
          </a:prstGeom>
        </p:spPr>
      </p:pic>
      <p:pic>
        <p:nvPicPr>
          <p:cNvPr id="1035" name="Image 103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4307708"/>
            <a:ext cx="180000" cy="180000"/>
          </a:xfrm>
          <a:prstGeom prst="rect">
            <a:avLst/>
          </a:prstGeom>
        </p:spPr>
      </p:pic>
      <p:pic>
        <p:nvPicPr>
          <p:cNvPr id="1036" name="Image 103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4307708"/>
            <a:ext cx="180000" cy="180000"/>
          </a:xfrm>
          <a:prstGeom prst="rect">
            <a:avLst/>
          </a:prstGeom>
        </p:spPr>
      </p:pic>
      <p:pic>
        <p:nvPicPr>
          <p:cNvPr id="1037" name="Image 10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4307708"/>
            <a:ext cx="180000" cy="180000"/>
          </a:xfrm>
          <a:prstGeom prst="rect">
            <a:avLst/>
          </a:prstGeom>
        </p:spPr>
      </p:pic>
      <p:pic>
        <p:nvPicPr>
          <p:cNvPr id="1038" name="Image 103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4307708"/>
            <a:ext cx="180000" cy="180000"/>
          </a:xfrm>
          <a:prstGeom prst="rect">
            <a:avLst/>
          </a:prstGeom>
        </p:spPr>
      </p:pic>
      <p:pic>
        <p:nvPicPr>
          <p:cNvPr id="1039" name="Image 10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4307708"/>
            <a:ext cx="180000" cy="180000"/>
          </a:xfrm>
          <a:prstGeom prst="rect">
            <a:avLst/>
          </a:prstGeom>
        </p:spPr>
      </p:pic>
      <p:pic>
        <p:nvPicPr>
          <p:cNvPr id="1040" name="Image 10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4307708"/>
            <a:ext cx="180000" cy="180000"/>
          </a:xfrm>
          <a:prstGeom prst="rect">
            <a:avLst/>
          </a:prstGeom>
        </p:spPr>
      </p:pic>
      <p:pic>
        <p:nvPicPr>
          <p:cNvPr id="1041" name="Image 104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4307708"/>
            <a:ext cx="180000" cy="180000"/>
          </a:xfrm>
          <a:prstGeom prst="rect">
            <a:avLst/>
          </a:prstGeom>
        </p:spPr>
      </p:pic>
      <p:pic>
        <p:nvPicPr>
          <p:cNvPr id="1042" name="Image 104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4307708"/>
            <a:ext cx="180000" cy="180000"/>
          </a:xfrm>
          <a:prstGeom prst="rect">
            <a:avLst/>
          </a:prstGeom>
        </p:spPr>
      </p:pic>
      <p:pic>
        <p:nvPicPr>
          <p:cNvPr id="1043" name="Image 104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4307708"/>
            <a:ext cx="180000" cy="180000"/>
          </a:xfrm>
          <a:prstGeom prst="rect">
            <a:avLst/>
          </a:prstGeom>
        </p:spPr>
      </p:pic>
      <p:pic>
        <p:nvPicPr>
          <p:cNvPr id="1044" name="Image 104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4307708"/>
            <a:ext cx="180000" cy="180000"/>
          </a:xfrm>
          <a:prstGeom prst="rect">
            <a:avLst/>
          </a:prstGeom>
        </p:spPr>
      </p:pic>
      <p:pic>
        <p:nvPicPr>
          <p:cNvPr id="1045" name="Image 104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4307708"/>
            <a:ext cx="180000" cy="180000"/>
          </a:xfrm>
          <a:prstGeom prst="rect">
            <a:avLst/>
          </a:prstGeom>
        </p:spPr>
      </p:pic>
      <p:pic>
        <p:nvPicPr>
          <p:cNvPr id="1046" name="Image 104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4307708"/>
            <a:ext cx="180000" cy="180000"/>
          </a:xfrm>
          <a:prstGeom prst="rect">
            <a:avLst/>
          </a:prstGeom>
        </p:spPr>
      </p:pic>
      <p:pic>
        <p:nvPicPr>
          <p:cNvPr id="1047" name="Image 104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4307708"/>
            <a:ext cx="180000" cy="180000"/>
          </a:xfrm>
          <a:prstGeom prst="rect">
            <a:avLst/>
          </a:prstGeom>
        </p:spPr>
      </p:pic>
      <p:pic>
        <p:nvPicPr>
          <p:cNvPr id="1048" name="Image 10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4307708"/>
            <a:ext cx="180000" cy="180000"/>
          </a:xfrm>
          <a:prstGeom prst="rect">
            <a:avLst/>
          </a:prstGeom>
        </p:spPr>
      </p:pic>
      <p:pic>
        <p:nvPicPr>
          <p:cNvPr id="1049" name="Image 104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4307708"/>
            <a:ext cx="180000" cy="180000"/>
          </a:xfrm>
          <a:prstGeom prst="rect">
            <a:avLst/>
          </a:prstGeom>
        </p:spPr>
      </p:pic>
      <p:pic>
        <p:nvPicPr>
          <p:cNvPr id="1050" name="Image 104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307708"/>
            <a:ext cx="180000" cy="180000"/>
          </a:xfrm>
          <a:prstGeom prst="rect">
            <a:avLst/>
          </a:prstGeom>
        </p:spPr>
      </p:pic>
      <p:pic>
        <p:nvPicPr>
          <p:cNvPr id="1051" name="Image 105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4307708"/>
            <a:ext cx="180000" cy="180000"/>
          </a:xfrm>
          <a:prstGeom prst="rect">
            <a:avLst/>
          </a:prstGeom>
        </p:spPr>
      </p:pic>
      <p:pic>
        <p:nvPicPr>
          <p:cNvPr id="1052" name="Image 105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4307708"/>
            <a:ext cx="180000" cy="180000"/>
          </a:xfrm>
          <a:prstGeom prst="rect">
            <a:avLst/>
          </a:prstGeom>
        </p:spPr>
      </p:pic>
      <p:pic>
        <p:nvPicPr>
          <p:cNvPr id="1053" name="Image 10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4307708"/>
            <a:ext cx="180000" cy="180000"/>
          </a:xfrm>
          <a:prstGeom prst="rect">
            <a:avLst/>
          </a:prstGeom>
        </p:spPr>
      </p:pic>
      <p:pic>
        <p:nvPicPr>
          <p:cNvPr id="1054" name="Image 10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4307708"/>
            <a:ext cx="180000" cy="180000"/>
          </a:xfrm>
          <a:prstGeom prst="rect">
            <a:avLst/>
          </a:prstGeom>
        </p:spPr>
      </p:pic>
      <p:pic>
        <p:nvPicPr>
          <p:cNvPr id="1055" name="Image 10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4307708"/>
            <a:ext cx="180000" cy="180000"/>
          </a:xfrm>
          <a:prstGeom prst="rect">
            <a:avLst/>
          </a:prstGeom>
        </p:spPr>
      </p:pic>
      <p:pic>
        <p:nvPicPr>
          <p:cNvPr id="1056" name="Image 105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4307708"/>
            <a:ext cx="180000" cy="180000"/>
          </a:xfrm>
          <a:prstGeom prst="rect">
            <a:avLst/>
          </a:prstGeom>
        </p:spPr>
      </p:pic>
      <p:pic>
        <p:nvPicPr>
          <p:cNvPr id="1057" name="Image 105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4307708"/>
            <a:ext cx="180000" cy="180000"/>
          </a:xfrm>
          <a:prstGeom prst="rect">
            <a:avLst/>
          </a:prstGeom>
        </p:spPr>
      </p:pic>
      <p:pic>
        <p:nvPicPr>
          <p:cNvPr id="1058" name="Image 105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4537020"/>
            <a:ext cx="180000" cy="180000"/>
          </a:xfrm>
          <a:prstGeom prst="rect">
            <a:avLst/>
          </a:prstGeom>
        </p:spPr>
      </p:pic>
      <p:pic>
        <p:nvPicPr>
          <p:cNvPr id="1059" name="Image 105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4537020"/>
            <a:ext cx="180000" cy="180000"/>
          </a:xfrm>
          <a:prstGeom prst="rect">
            <a:avLst/>
          </a:prstGeom>
        </p:spPr>
      </p:pic>
      <p:pic>
        <p:nvPicPr>
          <p:cNvPr id="1060" name="Image 105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4537020"/>
            <a:ext cx="180000" cy="180000"/>
          </a:xfrm>
          <a:prstGeom prst="rect">
            <a:avLst/>
          </a:prstGeom>
        </p:spPr>
      </p:pic>
      <p:pic>
        <p:nvPicPr>
          <p:cNvPr id="1061" name="Image 10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4537020"/>
            <a:ext cx="180000" cy="180000"/>
          </a:xfrm>
          <a:prstGeom prst="rect">
            <a:avLst/>
          </a:prstGeom>
        </p:spPr>
      </p:pic>
      <p:pic>
        <p:nvPicPr>
          <p:cNvPr id="1062" name="Image 106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4537020"/>
            <a:ext cx="180000" cy="180000"/>
          </a:xfrm>
          <a:prstGeom prst="rect">
            <a:avLst/>
          </a:prstGeom>
        </p:spPr>
      </p:pic>
      <p:pic>
        <p:nvPicPr>
          <p:cNvPr id="1063" name="Image 106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4537020"/>
            <a:ext cx="180000" cy="180000"/>
          </a:xfrm>
          <a:prstGeom prst="rect">
            <a:avLst/>
          </a:prstGeom>
        </p:spPr>
      </p:pic>
      <p:pic>
        <p:nvPicPr>
          <p:cNvPr id="1064" name="Image 106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4537020"/>
            <a:ext cx="180000" cy="180000"/>
          </a:xfrm>
          <a:prstGeom prst="rect">
            <a:avLst/>
          </a:prstGeom>
        </p:spPr>
      </p:pic>
      <p:pic>
        <p:nvPicPr>
          <p:cNvPr id="1065" name="Image 10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4537020"/>
            <a:ext cx="180000" cy="180000"/>
          </a:xfrm>
          <a:prstGeom prst="rect">
            <a:avLst/>
          </a:prstGeom>
        </p:spPr>
      </p:pic>
      <p:pic>
        <p:nvPicPr>
          <p:cNvPr id="1066" name="Image 106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4537020"/>
            <a:ext cx="180000" cy="180000"/>
          </a:xfrm>
          <a:prstGeom prst="rect">
            <a:avLst/>
          </a:prstGeom>
        </p:spPr>
      </p:pic>
      <p:pic>
        <p:nvPicPr>
          <p:cNvPr id="1067" name="Image 10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4537020"/>
            <a:ext cx="180000" cy="180000"/>
          </a:xfrm>
          <a:prstGeom prst="rect">
            <a:avLst/>
          </a:prstGeom>
        </p:spPr>
      </p:pic>
      <p:pic>
        <p:nvPicPr>
          <p:cNvPr id="1068" name="Image 10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4537020"/>
            <a:ext cx="180000" cy="180000"/>
          </a:xfrm>
          <a:prstGeom prst="rect">
            <a:avLst/>
          </a:prstGeom>
        </p:spPr>
      </p:pic>
      <p:pic>
        <p:nvPicPr>
          <p:cNvPr id="1069" name="Image 106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4537020"/>
            <a:ext cx="180000" cy="180000"/>
          </a:xfrm>
          <a:prstGeom prst="rect">
            <a:avLst/>
          </a:prstGeom>
        </p:spPr>
      </p:pic>
      <p:pic>
        <p:nvPicPr>
          <p:cNvPr id="1070" name="Image 106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4537020"/>
            <a:ext cx="180000" cy="180000"/>
          </a:xfrm>
          <a:prstGeom prst="rect">
            <a:avLst/>
          </a:prstGeom>
        </p:spPr>
      </p:pic>
      <p:pic>
        <p:nvPicPr>
          <p:cNvPr id="1071" name="Image 107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4537020"/>
            <a:ext cx="180000" cy="180000"/>
          </a:xfrm>
          <a:prstGeom prst="rect">
            <a:avLst/>
          </a:prstGeom>
        </p:spPr>
      </p:pic>
      <p:pic>
        <p:nvPicPr>
          <p:cNvPr id="1072" name="Image 107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4537020"/>
            <a:ext cx="180000" cy="180000"/>
          </a:xfrm>
          <a:prstGeom prst="rect">
            <a:avLst/>
          </a:prstGeom>
        </p:spPr>
      </p:pic>
      <p:pic>
        <p:nvPicPr>
          <p:cNvPr id="1073" name="Image 107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4537020"/>
            <a:ext cx="180000" cy="180000"/>
          </a:xfrm>
          <a:prstGeom prst="rect">
            <a:avLst/>
          </a:prstGeom>
        </p:spPr>
      </p:pic>
      <p:pic>
        <p:nvPicPr>
          <p:cNvPr id="1074" name="Image 107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4537020"/>
            <a:ext cx="180000" cy="180000"/>
          </a:xfrm>
          <a:prstGeom prst="rect">
            <a:avLst/>
          </a:prstGeom>
        </p:spPr>
      </p:pic>
      <p:pic>
        <p:nvPicPr>
          <p:cNvPr id="1075" name="Image 107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4537020"/>
            <a:ext cx="180000" cy="180000"/>
          </a:xfrm>
          <a:prstGeom prst="rect">
            <a:avLst/>
          </a:prstGeom>
        </p:spPr>
      </p:pic>
      <p:pic>
        <p:nvPicPr>
          <p:cNvPr id="1076" name="Image 107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4537020"/>
            <a:ext cx="180000" cy="180000"/>
          </a:xfrm>
          <a:prstGeom prst="rect">
            <a:avLst/>
          </a:prstGeom>
        </p:spPr>
      </p:pic>
      <p:pic>
        <p:nvPicPr>
          <p:cNvPr id="1077" name="Image 107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4537020"/>
            <a:ext cx="180000" cy="180000"/>
          </a:xfrm>
          <a:prstGeom prst="rect">
            <a:avLst/>
          </a:prstGeom>
        </p:spPr>
      </p:pic>
      <p:pic>
        <p:nvPicPr>
          <p:cNvPr id="1078" name="Image 107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4537020"/>
            <a:ext cx="180000" cy="180000"/>
          </a:xfrm>
          <a:prstGeom prst="rect">
            <a:avLst/>
          </a:prstGeom>
        </p:spPr>
      </p:pic>
      <p:pic>
        <p:nvPicPr>
          <p:cNvPr id="1079" name="Image 107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4537020"/>
            <a:ext cx="180000" cy="180000"/>
          </a:xfrm>
          <a:prstGeom prst="rect">
            <a:avLst/>
          </a:prstGeom>
        </p:spPr>
      </p:pic>
      <p:pic>
        <p:nvPicPr>
          <p:cNvPr id="1080" name="Image 107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4537020"/>
            <a:ext cx="180000" cy="180000"/>
          </a:xfrm>
          <a:prstGeom prst="rect">
            <a:avLst/>
          </a:prstGeom>
        </p:spPr>
      </p:pic>
      <p:pic>
        <p:nvPicPr>
          <p:cNvPr id="1081" name="Image 108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4537020"/>
            <a:ext cx="180000" cy="180000"/>
          </a:xfrm>
          <a:prstGeom prst="rect">
            <a:avLst/>
          </a:prstGeom>
        </p:spPr>
      </p:pic>
      <p:pic>
        <p:nvPicPr>
          <p:cNvPr id="1082" name="Image 108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4537020"/>
            <a:ext cx="180000" cy="180000"/>
          </a:xfrm>
          <a:prstGeom prst="rect">
            <a:avLst/>
          </a:prstGeom>
        </p:spPr>
      </p:pic>
      <p:pic>
        <p:nvPicPr>
          <p:cNvPr id="1083" name="Image 108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4537020"/>
            <a:ext cx="180000" cy="180000"/>
          </a:xfrm>
          <a:prstGeom prst="rect">
            <a:avLst/>
          </a:prstGeom>
        </p:spPr>
      </p:pic>
      <p:pic>
        <p:nvPicPr>
          <p:cNvPr id="1084" name="Image 108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4537020"/>
            <a:ext cx="180000" cy="180000"/>
          </a:xfrm>
          <a:prstGeom prst="rect">
            <a:avLst/>
          </a:prstGeom>
        </p:spPr>
      </p:pic>
      <p:pic>
        <p:nvPicPr>
          <p:cNvPr id="1085" name="Image 108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4537020"/>
            <a:ext cx="180000" cy="180000"/>
          </a:xfrm>
          <a:prstGeom prst="rect">
            <a:avLst/>
          </a:prstGeom>
        </p:spPr>
      </p:pic>
      <p:pic>
        <p:nvPicPr>
          <p:cNvPr id="1086" name="Image 108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4537020"/>
            <a:ext cx="180000" cy="180000"/>
          </a:xfrm>
          <a:prstGeom prst="rect">
            <a:avLst/>
          </a:prstGeom>
        </p:spPr>
      </p:pic>
      <p:pic>
        <p:nvPicPr>
          <p:cNvPr id="1087" name="Image 108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4537020"/>
            <a:ext cx="180000" cy="180000"/>
          </a:xfrm>
          <a:prstGeom prst="rect">
            <a:avLst/>
          </a:prstGeom>
        </p:spPr>
      </p:pic>
      <p:pic>
        <p:nvPicPr>
          <p:cNvPr id="1088" name="Image 108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537020"/>
            <a:ext cx="180000" cy="180000"/>
          </a:xfrm>
          <a:prstGeom prst="rect">
            <a:avLst/>
          </a:prstGeom>
        </p:spPr>
      </p:pic>
      <p:pic>
        <p:nvPicPr>
          <p:cNvPr id="1089" name="Image 108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4537020"/>
            <a:ext cx="180000" cy="180000"/>
          </a:xfrm>
          <a:prstGeom prst="rect">
            <a:avLst/>
          </a:prstGeom>
        </p:spPr>
      </p:pic>
      <p:pic>
        <p:nvPicPr>
          <p:cNvPr id="1090" name="Image 108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4537020"/>
            <a:ext cx="180000" cy="180000"/>
          </a:xfrm>
          <a:prstGeom prst="rect">
            <a:avLst/>
          </a:prstGeom>
        </p:spPr>
      </p:pic>
      <p:pic>
        <p:nvPicPr>
          <p:cNvPr id="1091" name="Image 109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4537020"/>
            <a:ext cx="180000" cy="180000"/>
          </a:xfrm>
          <a:prstGeom prst="rect">
            <a:avLst/>
          </a:prstGeom>
        </p:spPr>
      </p:pic>
      <p:pic>
        <p:nvPicPr>
          <p:cNvPr id="1092" name="Image 109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4537020"/>
            <a:ext cx="180000" cy="180000"/>
          </a:xfrm>
          <a:prstGeom prst="rect">
            <a:avLst/>
          </a:prstGeom>
        </p:spPr>
      </p:pic>
      <p:pic>
        <p:nvPicPr>
          <p:cNvPr id="1093" name="Image 109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4537020"/>
            <a:ext cx="180000" cy="180000"/>
          </a:xfrm>
          <a:prstGeom prst="rect">
            <a:avLst/>
          </a:prstGeom>
        </p:spPr>
      </p:pic>
      <p:pic>
        <p:nvPicPr>
          <p:cNvPr id="1094" name="Image 109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4537020"/>
            <a:ext cx="180000" cy="180000"/>
          </a:xfrm>
          <a:prstGeom prst="rect">
            <a:avLst/>
          </a:prstGeom>
        </p:spPr>
      </p:pic>
      <p:pic>
        <p:nvPicPr>
          <p:cNvPr id="1095" name="Image 109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4537020"/>
            <a:ext cx="180000" cy="180000"/>
          </a:xfrm>
          <a:prstGeom prst="rect">
            <a:avLst/>
          </a:prstGeom>
        </p:spPr>
      </p:pic>
      <p:pic>
        <p:nvPicPr>
          <p:cNvPr id="1096" name="Image 109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4537020"/>
            <a:ext cx="180000" cy="180000"/>
          </a:xfrm>
          <a:prstGeom prst="rect">
            <a:avLst/>
          </a:prstGeom>
        </p:spPr>
      </p:pic>
      <p:pic>
        <p:nvPicPr>
          <p:cNvPr id="1097" name="Image 109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4537020"/>
            <a:ext cx="180000" cy="180000"/>
          </a:xfrm>
          <a:prstGeom prst="rect">
            <a:avLst/>
          </a:prstGeom>
        </p:spPr>
      </p:pic>
      <p:pic>
        <p:nvPicPr>
          <p:cNvPr id="1098" name="Image 109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4537020"/>
            <a:ext cx="180000" cy="180000"/>
          </a:xfrm>
          <a:prstGeom prst="rect">
            <a:avLst/>
          </a:prstGeom>
        </p:spPr>
      </p:pic>
      <p:pic>
        <p:nvPicPr>
          <p:cNvPr id="1099" name="Image 109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4537020"/>
            <a:ext cx="180000" cy="180000"/>
          </a:xfrm>
          <a:prstGeom prst="rect">
            <a:avLst/>
          </a:prstGeom>
        </p:spPr>
      </p:pic>
      <p:pic>
        <p:nvPicPr>
          <p:cNvPr id="1100" name="Image 109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4537020"/>
            <a:ext cx="180000" cy="180000"/>
          </a:xfrm>
          <a:prstGeom prst="rect">
            <a:avLst/>
          </a:prstGeom>
        </p:spPr>
      </p:pic>
      <p:pic>
        <p:nvPicPr>
          <p:cNvPr id="1101" name="Image 110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4537020"/>
            <a:ext cx="180000" cy="180000"/>
          </a:xfrm>
          <a:prstGeom prst="rect">
            <a:avLst/>
          </a:prstGeom>
        </p:spPr>
      </p:pic>
      <p:pic>
        <p:nvPicPr>
          <p:cNvPr id="1102" name="Image 110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4537020"/>
            <a:ext cx="180000" cy="180000"/>
          </a:xfrm>
          <a:prstGeom prst="rect">
            <a:avLst/>
          </a:prstGeom>
        </p:spPr>
      </p:pic>
      <p:pic>
        <p:nvPicPr>
          <p:cNvPr id="1103" name="Image 110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4537020"/>
            <a:ext cx="180000" cy="180000"/>
          </a:xfrm>
          <a:prstGeom prst="rect">
            <a:avLst/>
          </a:prstGeom>
        </p:spPr>
      </p:pic>
      <p:pic>
        <p:nvPicPr>
          <p:cNvPr id="1104" name="Image 110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4537020"/>
            <a:ext cx="180000" cy="180000"/>
          </a:xfrm>
          <a:prstGeom prst="rect">
            <a:avLst/>
          </a:prstGeom>
        </p:spPr>
      </p:pic>
      <p:pic>
        <p:nvPicPr>
          <p:cNvPr id="1105" name="Image 110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4537020"/>
            <a:ext cx="180000" cy="180000"/>
          </a:xfrm>
          <a:prstGeom prst="rect">
            <a:avLst/>
          </a:prstGeom>
        </p:spPr>
      </p:pic>
      <p:pic>
        <p:nvPicPr>
          <p:cNvPr id="1106" name="Image 11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4537020"/>
            <a:ext cx="180000" cy="180000"/>
          </a:xfrm>
          <a:prstGeom prst="rect">
            <a:avLst/>
          </a:prstGeom>
        </p:spPr>
      </p:pic>
      <p:pic>
        <p:nvPicPr>
          <p:cNvPr id="1107" name="Image 11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4537020"/>
            <a:ext cx="180000" cy="180000"/>
          </a:xfrm>
          <a:prstGeom prst="rect">
            <a:avLst/>
          </a:prstGeom>
        </p:spPr>
      </p:pic>
      <p:pic>
        <p:nvPicPr>
          <p:cNvPr id="1108" name="Image 110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4537020"/>
            <a:ext cx="180000" cy="180000"/>
          </a:xfrm>
          <a:prstGeom prst="rect">
            <a:avLst/>
          </a:prstGeom>
        </p:spPr>
      </p:pic>
      <p:pic>
        <p:nvPicPr>
          <p:cNvPr id="1109" name="Image 110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4537020"/>
            <a:ext cx="180000" cy="180000"/>
          </a:xfrm>
          <a:prstGeom prst="rect">
            <a:avLst/>
          </a:prstGeom>
        </p:spPr>
      </p:pic>
      <p:pic>
        <p:nvPicPr>
          <p:cNvPr id="1110" name="Image 110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537020"/>
            <a:ext cx="180000" cy="180000"/>
          </a:xfrm>
          <a:prstGeom prst="rect">
            <a:avLst/>
          </a:prstGeom>
        </p:spPr>
      </p:pic>
      <p:pic>
        <p:nvPicPr>
          <p:cNvPr id="1111" name="Image 11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4537020"/>
            <a:ext cx="180000" cy="180000"/>
          </a:xfrm>
          <a:prstGeom prst="rect">
            <a:avLst/>
          </a:prstGeom>
        </p:spPr>
      </p:pic>
      <p:pic>
        <p:nvPicPr>
          <p:cNvPr id="1112" name="Image 11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4537020"/>
            <a:ext cx="180000" cy="180000"/>
          </a:xfrm>
          <a:prstGeom prst="rect">
            <a:avLst/>
          </a:prstGeom>
        </p:spPr>
      </p:pic>
      <p:pic>
        <p:nvPicPr>
          <p:cNvPr id="1113" name="Image 11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4537020"/>
            <a:ext cx="180000" cy="180000"/>
          </a:xfrm>
          <a:prstGeom prst="rect">
            <a:avLst/>
          </a:prstGeom>
        </p:spPr>
      </p:pic>
      <p:pic>
        <p:nvPicPr>
          <p:cNvPr id="1114" name="Image 11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4537020"/>
            <a:ext cx="180000" cy="180000"/>
          </a:xfrm>
          <a:prstGeom prst="rect">
            <a:avLst/>
          </a:prstGeom>
        </p:spPr>
      </p:pic>
      <p:pic>
        <p:nvPicPr>
          <p:cNvPr id="1115" name="Image 11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54" y="4537020"/>
            <a:ext cx="180000" cy="180000"/>
          </a:xfrm>
          <a:prstGeom prst="rect">
            <a:avLst/>
          </a:prstGeom>
        </p:spPr>
      </p:pic>
      <p:pic>
        <p:nvPicPr>
          <p:cNvPr id="1116" name="Image 11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4537020"/>
            <a:ext cx="180000" cy="180000"/>
          </a:xfrm>
          <a:prstGeom prst="rect">
            <a:avLst/>
          </a:prstGeom>
        </p:spPr>
      </p:pic>
      <p:pic>
        <p:nvPicPr>
          <p:cNvPr id="1117" name="Image 111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6" y="4537020"/>
            <a:ext cx="180000" cy="180000"/>
          </a:xfrm>
          <a:prstGeom prst="rect">
            <a:avLst/>
          </a:prstGeom>
        </p:spPr>
      </p:pic>
      <p:pic>
        <p:nvPicPr>
          <p:cNvPr id="1118" name="Image 111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4766332"/>
            <a:ext cx="180000" cy="180000"/>
          </a:xfrm>
          <a:prstGeom prst="rect">
            <a:avLst/>
          </a:prstGeom>
        </p:spPr>
      </p:pic>
      <p:pic>
        <p:nvPicPr>
          <p:cNvPr id="1119" name="Image 111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8" y="4766332"/>
            <a:ext cx="180000" cy="180000"/>
          </a:xfrm>
          <a:prstGeom prst="rect">
            <a:avLst/>
          </a:prstGeom>
        </p:spPr>
      </p:pic>
      <p:pic>
        <p:nvPicPr>
          <p:cNvPr id="1120" name="Image 11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" y="4766332"/>
            <a:ext cx="180000" cy="180000"/>
          </a:xfrm>
          <a:prstGeom prst="rect">
            <a:avLst/>
          </a:prstGeom>
        </p:spPr>
      </p:pic>
      <p:pic>
        <p:nvPicPr>
          <p:cNvPr id="1121" name="Image 11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0" y="4766332"/>
            <a:ext cx="180000" cy="180000"/>
          </a:xfrm>
          <a:prstGeom prst="rect">
            <a:avLst/>
          </a:prstGeom>
        </p:spPr>
      </p:pic>
      <p:pic>
        <p:nvPicPr>
          <p:cNvPr id="1122" name="Image 11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" y="4766332"/>
            <a:ext cx="180000" cy="180000"/>
          </a:xfrm>
          <a:prstGeom prst="rect">
            <a:avLst/>
          </a:prstGeom>
        </p:spPr>
      </p:pic>
      <p:pic>
        <p:nvPicPr>
          <p:cNvPr id="1123" name="Image 11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2" y="4766332"/>
            <a:ext cx="180000" cy="180000"/>
          </a:xfrm>
          <a:prstGeom prst="rect">
            <a:avLst/>
          </a:prstGeom>
        </p:spPr>
      </p:pic>
      <p:pic>
        <p:nvPicPr>
          <p:cNvPr id="1124" name="Image 112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8" y="4766332"/>
            <a:ext cx="180000" cy="180000"/>
          </a:xfrm>
          <a:prstGeom prst="rect">
            <a:avLst/>
          </a:prstGeom>
        </p:spPr>
      </p:pic>
      <p:pic>
        <p:nvPicPr>
          <p:cNvPr id="1125" name="Image 112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" y="4766332"/>
            <a:ext cx="180000" cy="180000"/>
          </a:xfrm>
          <a:prstGeom prst="rect">
            <a:avLst/>
          </a:prstGeom>
        </p:spPr>
      </p:pic>
      <p:pic>
        <p:nvPicPr>
          <p:cNvPr id="1126" name="Image 112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0" y="4766332"/>
            <a:ext cx="180000" cy="180000"/>
          </a:xfrm>
          <a:prstGeom prst="rect">
            <a:avLst/>
          </a:prstGeom>
        </p:spPr>
      </p:pic>
      <p:pic>
        <p:nvPicPr>
          <p:cNvPr id="1127" name="Image 11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6" y="4766332"/>
            <a:ext cx="180000" cy="180000"/>
          </a:xfrm>
          <a:prstGeom prst="rect">
            <a:avLst/>
          </a:prstGeom>
        </p:spPr>
      </p:pic>
      <p:pic>
        <p:nvPicPr>
          <p:cNvPr id="1128" name="Image 112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2" y="4766332"/>
            <a:ext cx="180000" cy="180000"/>
          </a:xfrm>
          <a:prstGeom prst="rect">
            <a:avLst/>
          </a:prstGeom>
        </p:spPr>
      </p:pic>
      <p:pic>
        <p:nvPicPr>
          <p:cNvPr id="1129" name="Image 11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8" y="4766332"/>
            <a:ext cx="180000" cy="180000"/>
          </a:xfrm>
          <a:prstGeom prst="rect">
            <a:avLst/>
          </a:prstGeom>
        </p:spPr>
      </p:pic>
      <p:pic>
        <p:nvPicPr>
          <p:cNvPr id="1130" name="Image 112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4" y="4766332"/>
            <a:ext cx="180000" cy="180000"/>
          </a:xfrm>
          <a:prstGeom prst="rect">
            <a:avLst/>
          </a:prstGeom>
        </p:spPr>
      </p:pic>
      <p:pic>
        <p:nvPicPr>
          <p:cNvPr id="1131" name="Image 113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0" y="4766332"/>
            <a:ext cx="180000" cy="180000"/>
          </a:xfrm>
          <a:prstGeom prst="rect">
            <a:avLst/>
          </a:prstGeom>
        </p:spPr>
      </p:pic>
      <p:pic>
        <p:nvPicPr>
          <p:cNvPr id="1132" name="Image 113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6" y="4766332"/>
            <a:ext cx="180000" cy="180000"/>
          </a:xfrm>
          <a:prstGeom prst="rect">
            <a:avLst/>
          </a:prstGeom>
        </p:spPr>
      </p:pic>
      <p:pic>
        <p:nvPicPr>
          <p:cNvPr id="1133" name="Image 11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42" y="4766332"/>
            <a:ext cx="180000" cy="180000"/>
          </a:xfrm>
          <a:prstGeom prst="rect">
            <a:avLst/>
          </a:prstGeom>
        </p:spPr>
      </p:pic>
      <p:pic>
        <p:nvPicPr>
          <p:cNvPr id="1134" name="Image 11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8" y="4766332"/>
            <a:ext cx="180000" cy="180000"/>
          </a:xfrm>
          <a:prstGeom prst="rect">
            <a:avLst/>
          </a:prstGeom>
        </p:spPr>
      </p:pic>
      <p:pic>
        <p:nvPicPr>
          <p:cNvPr id="1135" name="Image 113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14" y="4766332"/>
            <a:ext cx="180000" cy="180000"/>
          </a:xfrm>
          <a:prstGeom prst="rect">
            <a:avLst/>
          </a:prstGeom>
        </p:spPr>
      </p:pic>
      <p:pic>
        <p:nvPicPr>
          <p:cNvPr id="1136" name="Image 113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00" y="4766332"/>
            <a:ext cx="180000" cy="180000"/>
          </a:xfrm>
          <a:prstGeom prst="rect">
            <a:avLst/>
          </a:prstGeom>
        </p:spPr>
      </p:pic>
      <p:pic>
        <p:nvPicPr>
          <p:cNvPr id="1137" name="Image 11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86" y="4766332"/>
            <a:ext cx="180000" cy="180000"/>
          </a:xfrm>
          <a:prstGeom prst="rect">
            <a:avLst/>
          </a:prstGeom>
        </p:spPr>
      </p:pic>
      <p:pic>
        <p:nvPicPr>
          <p:cNvPr id="1138" name="Image 113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72" y="4766332"/>
            <a:ext cx="180000" cy="180000"/>
          </a:xfrm>
          <a:prstGeom prst="rect">
            <a:avLst/>
          </a:prstGeom>
        </p:spPr>
      </p:pic>
      <p:pic>
        <p:nvPicPr>
          <p:cNvPr id="1139" name="Image 11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58" y="4766332"/>
            <a:ext cx="180000" cy="180000"/>
          </a:xfrm>
          <a:prstGeom prst="rect">
            <a:avLst/>
          </a:prstGeom>
        </p:spPr>
      </p:pic>
      <p:pic>
        <p:nvPicPr>
          <p:cNvPr id="1140" name="Image 11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4" y="4766332"/>
            <a:ext cx="180000" cy="180000"/>
          </a:xfrm>
          <a:prstGeom prst="rect">
            <a:avLst/>
          </a:prstGeom>
        </p:spPr>
      </p:pic>
      <p:pic>
        <p:nvPicPr>
          <p:cNvPr id="1141" name="Image 114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30" y="4766332"/>
            <a:ext cx="180000" cy="180000"/>
          </a:xfrm>
          <a:prstGeom prst="rect">
            <a:avLst/>
          </a:prstGeom>
        </p:spPr>
      </p:pic>
      <p:pic>
        <p:nvPicPr>
          <p:cNvPr id="1142" name="Image 114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16" y="4766332"/>
            <a:ext cx="180000" cy="180000"/>
          </a:xfrm>
          <a:prstGeom prst="rect">
            <a:avLst/>
          </a:prstGeom>
        </p:spPr>
      </p:pic>
      <p:pic>
        <p:nvPicPr>
          <p:cNvPr id="1143" name="Image 114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02" y="4766332"/>
            <a:ext cx="180000" cy="180000"/>
          </a:xfrm>
          <a:prstGeom prst="rect">
            <a:avLst/>
          </a:prstGeom>
        </p:spPr>
      </p:pic>
      <p:pic>
        <p:nvPicPr>
          <p:cNvPr id="1144" name="Image 114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8" y="4766332"/>
            <a:ext cx="180000" cy="180000"/>
          </a:xfrm>
          <a:prstGeom prst="rect">
            <a:avLst/>
          </a:prstGeom>
        </p:spPr>
      </p:pic>
      <p:pic>
        <p:nvPicPr>
          <p:cNvPr id="1145" name="Image 114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4" y="4766332"/>
            <a:ext cx="180000" cy="180000"/>
          </a:xfrm>
          <a:prstGeom prst="rect">
            <a:avLst/>
          </a:prstGeom>
        </p:spPr>
      </p:pic>
      <p:pic>
        <p:nvPicPr>
          <p:cNvPr id="1146" name="Image 114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60" y="4766332"/>
            <a:ext cx="180000" cy="180000"/>
          </a:xfrm>
          <a:prstGeom prst="rect">
            <a:avLst/>
          </a:prstGeom>
        </p:spPr>
      </p:pic>
      <p:pic>
        <p:nvPicPr>
          <p:cNvPr id="1147" name="Image 114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6" y="4766332"/>
            <a:ext cx="180000" cy="180000"/>
          </a:xfrm>
          <a:prstGeom prst="rect">
            <a:avLst/>
          </a:prstGeom>
        </p:spPr>
      </p:pic>
      <p:pic>
        <p:nvPicPr>
          <p:cNvPr id="1148" name="Image 11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32" y="4766332"/>
            <a:ext cx="180000" cy="180000"/>
          </a:xfrm>
          <a:prstGeom prst="rect">
            <a:avLst/>
          </a:prstGeom>
        </p:spPr>
      </p:pic>
      <p:pic>
        <p:nvPicPr>
          <p:cNvPr id="1149" name="Image 114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8" y="4766332"/>
            <a:ext cx="180000" cy="180000"/>
          </a:xfrm>
          <a:prstGeom prst="rect">
            <a:avLst/>
          </a:prstGeom>
        </p:spPr>
      </p:pic>
      <p:pic>
        <p:nvPicPr>
          <p:cNvPr id="1150" name="Image 114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04" y="4766332"/>
            <a:ext cx="180000" cy="180000"/>
          </a:xfrm>
          <a:prstGeom prst="rect">
            <a:avLst/>
          </a:prstGeom>
        </p:spPr>
      </p:pic>
      <p:pic>
        <p:nvPicPr>
          <p:cNvPr id="1151" name="Image 115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90" y="4766332"/>
            <a:ext cx="180000" cy="180000"/>
          </a:xfrm>
          <a:prstGeom prst="rect">
            <a:avLst/>
          </a:prstGeom>
        </p:spPr>
      </p:pic>
      <p:pic>
        <p:nvPicPr>
          <p:cNvPr id="1152" name="Image 115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76" y="4766332"/>
            <a:ext cx="180000" cy="180000"/>
          </a:xfrm>
          <a:prstGeom prst="rect">
            <a:avLst/>
          </a:prstGeom>
        </p:spPr>
      </p:pic>
      <p:pic>
        <p:nvPicPr>
          <p:cNvPr id="1153" name="Image 11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62" y="4766332"/>
            <a:ext cx="180000" cy="180000"/>
          </a:xfrm>
          <a:prstGeom prst="rect">
            <a:avLst/>
          </a:prstGeom>
        </p:spPr>
      </p:pic>
      <p:pic>
        <p:nvPicPr>
          <p:cNvPr id="1154" name="Image 11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48" y="4766332"/>
            <a:ext cx="180000" cy="180000"/>
          </a:xfrm>
          <a:prstGeom prst="rect">
            <a:avLst/>
          </a:prstGeom>
        </p:spPr>
      </p:pic>
      <p:pic>
        <p:nvPicPr>
          <p:cNvPr id="1155" name="Image 11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4766332"/>
            <a:ext cx="180000" cy="180000"/>
          </a:xfrm>
          <a:prstGeom prst="rect">
            <a:avLst/>
          </a:prstGeom>
        </p:spPr>
      </p:pic>
      <p:pic>
        <p:nvPicPr>
          <p:cNvPr id="1156" name="Image 115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20" y="4766332"/>
            <a:ext cx="180000" cy="180000"/>
          </a:xfrm>
          <a:prstGeom prst="rect">
            <a:avLst/>
          </a:prstGeom>
        </p:spPr>
      </p:pic>
      <p:pic>
        <p:nvPicPr>
          <p:cNvPr id="1157" name="Image 115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06" y="4766332"/>
            <a:ext cx="180000" cy="180000"/>
          </a:xfrm>
          <a:prstGeom prst="rect">
            <a:avLst/>
          </a:prstGeom>
        </p:spPr>
      </p:pic>
      <p:pic>
        <p:nvPicPr>
          <p:cNvPr id="1158" name="Image 115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92" y="4766332"/>
            <a:ext cx="180000" cy="180000"/>
          </a:xfrm>
          <a:prstGeom prst="rect">
            <a:avLst/>
          </a:prstGeom>
        </p:spPr>
      </p:pic>
      <p:pic>
        <p:nvPicPr>
          <p:cNvPr id="1159" name="Image 115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78" y="4766332"/>
            <a:ext cx="180000" cy="180000"/>
          </a:xfrm>
          <a:prstGeom prst="rect">
            <a:avLst/>
          </a:prstGeom>
        </p:spPr>
      </p:pic>
      <p:pic>
        <p:nvPicPr>
          <p:cNvPr id="1160" name="Image 115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64" y="4766332"/>
            <a:ext cx="180000" cy="180000"/>
          </a:xfrm>
          <a:prstGeom prst="rect">
            <a:avLst/>
          </a:prstGeom>
        </p:spPr>
      </p:pic>
      <p:pic>
        <p:nvPicPr>
          <p:cNvPr id="1161" name="Image 116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50" y="4766332"/>
            <a:ext cx="180000" cy="180000"/>
          </a:xfrm>
          <a:prstGeom prst="rect">
            <a:avLst/>
          </a:prstGeom>
        </p:spPr>
      </p:pic>
      <p:pic>
        <p:nvPicPr>
          <p:cNvPr id="1162" name="Image 116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36" y="4766332"/>
            <a:ext cx="180000" cy="180000"/>
          </a:xfrm>
          <a:prstGeom prst="rect">
            <a:avLst/>
          </a:prstGeom>
        </p:spPr>
      </p:pic>
      <p:pic>
        <p:nvPicPr>
          <p:cNvPr id="1163" name="Image 116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22" y="4766332"/>
            <a:ext cx="180000" cy="180000"/>
          </a:xfrm>
          <a:prstGeom prst="rect">
            <a:avLst/>
          </a:prstGeom>
        </p:spPr>
      </p:pic>
      <p:pic>
        <p:nvPicPr>
          <p:cNvPr id="1164" name="Image 116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8" y="4766332"/>
            <a:ext cx="180000" cy="180000"/>
          </a:xfrm>
          <a:prstGeom prst="rect">
            <a:avLst/>
          </a:prstGeom>
        </p:spPr>
      </p:pic>
      <p:pic>
        <p:nvPicPr>
          <p:cNvPr id="1165" name="Image 11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4" y="4766332"/>
            <a:ext cx="180000" cy="180000"/>
          </a:xfrm>
          <a:prstGeom prst="rect">
            <a:avLst/>
          </a:prstGeom>
        </p:spPr>
      </p:pic>
      <p:pic>
        <p:nvPicPr>
          <p:cNvPr id="1166" name="Image 116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0" y="4766332"/>
            <a:ext cx="180000" cy="180000"/>
          </a:xfrm>
          <a:prstGeom prst="rect">
            <a:avLst/>
          </a:prstGeom>
        </p:spPr>
      </p:pic>
      <p:pic>
        <p:nvPicPr>
          <p:cNvPr id="1167" name="Image 11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6" y="4766332"/>
            <a:ext cx="180000" cy="180000"/>
          </a:xfrm>
          <a:prstGeom prst="rect">
            <a:avLst/>
          </a:prstGeom>
        </p:spPr>
      </p:pic>
      <p:pic>
        <p:nvPicPr>
          <p:cNvPr id="1168" name="Image 11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52" y="4766332"/>
            <a:ext cx="180000" cy="180000"/>
          </a:xfrm>
          <a:prstGeom prst="rect">
            <a:avLst/>
          </a:prstGeom>
        </p:spPr>
      </p:pic>
      <p:pic>
        <p:nvPicPr>
          <p:cNvPr id="1169" name="Image 116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8" y="4766332"/>
            <a:ext cx="180000" cy="180000"/>
          </a:xfrm>
          <a:prstGeom prst="rect">
            <a:avLst/>
          </a:prstGeom>
        </p:spPr>
      </p:pic>
      <p:pic>
        <p:nvPicPr>
          <p:cNvPr id="1170" name="Image 116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766332"/>
            <a:ext cx="180000" cy="180000"/>
          </a:xfrm>
          <a:prstGeom prst="rect">
            <a:avLst/>
          </a:prstGeom>
        </p:spPr>
      </p:pic>
      <p:pic>
        <p:nvPicPr>
          <p:cNvPr id="1171" name="Image 117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10" y="4766332"/>
            <a:ext cx="180000" cy="180000"/>
          </a:xfrm>
          <a:prstGeom prst="rect">
            <a:avLst/>
          </a:prstGeom>
        </p:spPr>
      </p:pic>
      <p:pic>
        <p:nvPicPr>
          <p:cNvPr id="1172" name="Image 117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96" y="4766332"/>
            <a:ext cx="180000" cy="180000"/>
          </a:xfrm>
          <a:prstGeom prst="rect">
            <a:avLst/>
          </a:prstGeom>
        </p:spPr>
      </p:pic>
      <p:pic>
        <p:nvPicPr>
          <p:cNvPr id="1173" name="Image 117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82" y="4766332"/>
            <a:ext cx="180000" cy="180000"/>
          </a:xfrm>
          <a:prstGeom prst="rect">
            <a:avLst/>
          </a:prstGeom>
        </p:spPr>
      </p:pic>
      <p:pic>
        <p:nvPicPr>
          <p:cNvPr id="1174" name="Image 117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8" y="47663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638716"/>
            <a:ext cx="325148" cy="3251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638716"/>
            <a:ext cx="325148" cy="32514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638716"/>
            <a:ext cx="325148" cy="32514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638716"/>
            <a:ext cx="325148" cy="32514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638716"/>
            <a:ext cx="325148" cy="3251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638716"/>
            <a:ext cx="325148" cy="32514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638716"/>
            <a:ext cx="325148" cy="32514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638716"/>
            <a:ext cx="325148" cy="32514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638716"/>
            <a:ext cx="325148" cy="32514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638716"/>
            <a:ext cx="325148" cy="32514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638716"/>
            <a:ext cx="325148" cy="32514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638716"/>
            <a:ext cx="325148" cy="32514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638716"/>
            <a:ext cx="325148" cy="32514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638716"/>
            <a:ext cx="325148" cy="3251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638716"/>
            <a:ext cx="325148" cy="32514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638716"/>
            <a:ext cx="325148" cy="32514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638716"/>
            <a:ext cx="325148" cy="32514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638716"/>
            <a:ext cx="325148" cy="32514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638716"/>
            <a:ext cx="325148" cy="32514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638716"/>
            <a:ext cx="325148" cy="32514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056587"/>
            <a:ext cx="325148" cy="32514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056587"/>
            <a:ext cx="325148" cy="325148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056587"/>
            <a:ext cx="325148" cy="325148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056587"/>
            <a:ext cx="325148" cy="325148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056587"/>
            <a:ext cx="325148" cy="325148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056587"/>
            <a:ext cx="325148" cy="325148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056587"/>
            <a:ext cx="325148" cy="325148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056587"/>
            <a:ext cx="325148" cy="325148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056587"/>
            <a:ext cx="325148" cy="325148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056587"/>
            <a:ext cx="325148" cy="325148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056587"/>
            <a:ext cx="325148" cy="325148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056587"/>
            <a:ext cx="325148" cy="325148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056587"/>
            <a:ext cx="325148" cy="325148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056587"/>
            <a:ext cx="325148" cy="325148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056587"/>
            <a:ext cx="325148" cy="325148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056587"/>
            <a:ext cx="325148" cy="325148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056587"/>
            <a:ext cx="325148" cy="32514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056587"/>
            <a:ext cx="325148" cy="32514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056587"/>
            <a:ext cx="325148" cy="325148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056587"/>
            <a:ext cx="325148" cy="325148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0" y="1474458"/>
            <a:ext cx="325148" cy="325148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" y="1474458"/>
            <a:ext cx="325148" cy="325148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4" y="1474458"/>
            <a:ext cx="325148" cy="32514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6" y="1474458"/>
            <a:ext cx="325148" cy="32514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8" y="1474458"/>
            <a:ext cx="325148" cy="32514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20" y="1474458"/>
            <a:ext cx="325148" cy="325148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2" y="1474458"/>
            <a:ext cx="325148" cy="325148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04" y="1474458"/>
            <a:ext cx="325148" cy="325148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96" y="1474458"/>
            <a:ext cx="325148" cy="325148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8" y="1474458"/>
            <a:ext cx="325148" cy="325148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0" y="1474458"/>
            <a:ext cx="325148" cy="325148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2" y="1474458"/>
            <a:ext cx="325148" cy="325148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4" y="1474458"/>
            <a:ext cx="325148" cy="325148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6" y="1474458"/>
            <a:ext cx="325148" cy="325148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48" y="1474458"/>
            <a:ext cx="325148" cy="325148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40" y="1474458"/>
            <a:ext cx="325148" cy="32514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2" y="1474458"/>
            <a:ext cx="325148" cy="32514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24" y="1474458"/>
            <a:ext cx="325148" cy="325148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6" y="1474458"/>
            <a:ext cx="325148" cy="325148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8" y="1474458"/>
            <a:ext cx="325148" cy="32514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892329"/>
            <a:ext cx="325148" cy="32514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892329"/>
            <a:ext cx="325148" cy="32514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892329"/>
            <a:ext cx="325148" cy="325148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892329"/>
            <a:ext cx="325148" cy="32514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892329"/>
            <a:ext cx="325148" cy="32514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892329"/>
            <a:ext cx="325148" cy="325148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892329"/>
            <a:ext cx="325148" cy="325148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892329"/>
            <a:ext cx="325148" cy="325148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892329"/>
            <a:ext cx="325148" cy="325148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892329"/>
            <a:ext cx="325148" cy="325148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892329"/>
            <a:ext cx="325148" cy="325148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892329"/>
            <a:ext cx="325148" cy="325148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892329"/>
            <a:ext cx="325148" cy="325148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892329"/>
            <a:ext cx="325148" cy="325148"/>
          </a:xfrm>
          <a:prstGeom prst="rect">
            <a:avLst/>
          </a:prstGeom>
        </p:spPr>
      </p:pic>
      <p:pic>
        <p:nvPicPr>
          <p:cNvPr id="132" name="Image 1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892329"/>
            <a:ext cx="325148" cy="325148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892329"/>
            <a:ext cx="325148" cy="32514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892329"/>
            <a:ext cx="325148" cy="32514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892329"/>
            <a:ext cx="325148" cy="32514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892329"/>
            <a:ext cx="325148" cy="32514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892329"/>
            <a:ext cx="325148" cy="32514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316383"/>
            <a:ext cx="325148" cy="325148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2316383"/>
            <a:ext cx="325148" cy="32514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2316383"/>
            <a:ext cx="325148" cy="325148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2316383"/>
            <a:ext cx="325148" cy="325148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2316383"/>
            <a:ext cx="325148" cy="325148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2316383"/>
            <a:ext cx="325148" cy="325148"/>
          </a:xfrm>
          <a:prstGeom prst="rect">
            <a:avLst/>
          </a:prstGeom>
        </p:spPr>
      </p:pic>
      <p:pic>
        <p:nvPicPr>
          <p:cNvPr id="149" name="Image 14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2316383"/>
            <a:ext cx="325148" cy="325148"/>
          </a:xfrm>
          <a:prstGeom prst="rect">
            <a:avLst/>
          </a:prstGeom>
        </p:spPr>
      </p:pic>
      <p:pic>
        <p:nvPicPr>
          <p:cNvPr id="150" name="Image 14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2316383"/>
            <a:ext cx="325148" cy="325148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2316383"/>
            <a:ext cx="325148" cy="325148"/>
          </a:xfrm>
          <a:prstGeom prst="rect">
            <a:avLst/>
          </a:prstGeom>
        </p:spPr>
      </p:pic>
      <p:pic>
        <p:nvPicPr>
          <p:cNvPr id="152" name="Image 15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2316383"/>
            <a:ext cx="325148" cy="325148"/>
          </a:xfrm>
          <a:prstGeom prst="rect">
            <a:avLst/>
          </a:prstGeom>
        </p:spPr>
      </p:pic>
      <p:pic>
        <p:nvPicPr>
          <p:cNvPr id="153" name="Image 15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2316383"/>
            <a:ext cx="325148" cy="325148"/>
          </a:xfrm>
          <a:prstGeom prst="rect">
            <a:avLst/>
          </a:prstGeom>
        </p:spPr>
      </p:pic>
      <p:pic>
        <p:nvPicPr>
          <p:cNvPr id="154" name="Image 15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2316383"/>
            <a:ext cx="325148" cy="325148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2316383"/>
            <a:ext cx="325148" cy="325148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2316383"/>
            <a:ext cx="325148" cy="325148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2316383"/>
            <a:ext cx="325148" cy="325148"/>
          </a:xfrm>
          <a:prstGeom prst="rect">
            <a:avLst/>
          </a:prstGeom>
        </p:spPr>
      </p:pic>
      <p:pic>
        <p:nvPicPr>
          <p:cNvPr id="158" name="Image 15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2316383"/>
            <a:ext cx="325148" cy="325148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2316383"/>
            <a:ext cx="325148" cy="325148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2316383"/>
            <a:ext cx="325148" cy="32514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2316383"/>
            <a:ext cx="325148" cy="325148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2316383"/>
            <a:ext cx="325148" cy="325148"/>
          </a:xfrm>
          <a:prstGeom prst="rect">
            <a:avLst/>
          </a:prstGeom>
        </p:spPr>
      </p:pic>
      <p:sp>
        <p:nvSpPr>
          <p:cNvPr id="163" name="Arc 162"/>
          <p:cNvSpPr/>
          <p:nvPr/>
        </p:nvSpPr>
        <p:spPr>
          <a:xfrm rot="11030106">
            <a:off x="390772" y="2102756"/>
            <a:ext cx="1462713" cy="950069"/>
          </a:xfrm>
          <a:prstGeom prst="arc">
            <a:avLst>
              <a:gd name="adj1" fmla="val 17791737"/>
              <a:gd name="adj2" fmla="val 20812100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ZoneTexte 163"/>
          <p:cNvSpPr txBox="1"/>
          <p:nvPr/>
        </p:nvSpPr>
        <p:spPr>
          <a:xfrm>
            <a:off x="897383" y="2868587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Roboto" pitchFamily="2" charset="0"/>
                <a:ea typeface="Roboto" pitchFamily="2" charset="0"/>
              </a:rPr>
              <a:t>5% never recall a dream per week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5" name="Arc 164"/>
          <p:cNvSpPr/>
          <p:nvPr/>
        </p:nvSpPr>
        <p:spPr>
          <a:xfrm rot="20928179">
            <a:off x="3400318" y="369549"/>
            <a:ext cx="1165557" cy="901417"/>
          </a:xfrm>
          <a:prstGeom prst="arc">
            <a:avLst>
              <a:gd name="adj1" fmla="val 17791737"/>
              <a:gd name="adj2" fmla="val 20912632"/>
            </a:avLst>
          </a:prstGeom>
          <a:ln w="19050">
            <a:solidFill>
              <a:srgbClr val="D80027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ZoneTexte 165"/>
          <p:cNvSpPr txBox="1"/>
          <p:nvPr/>
        </p:nvSpPr>
        <p:spPr>
          <a:xfrm>
            <a:off x="1343497" y="252614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80027"/>
                </a:solidFill>
                <a:latin typeface="Roboto" pitchFamily="2" charset="0"/>
                <a:ea typeface="Roboto" pitchFamily="2" charset="0"/>
              </a:rPr>
              <a:t>10% recall a dream every day of the week</a:t>
            </a:r>
            <a:endParaRPr lang="en-US" sz="1100" dirty="0">
              <a:solidFill>
                <a:srgbClr val="D80027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7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34</Words>
  <Application>Microsoft Office PowerPoint</Application>
  <PresentationFormat>Format A4 (210 x 297 mm)</PresentationFormat>
  <Paragraphs>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9</cp:revision>
  <dcterms:created xsi:type="dcterms:W3CDTF">2017-09-02T16:11:20Z</dcterms:created>
  <dcterms:modified xsi:type="dcterms:W3CDTF">2017-11-16T15:14:42Z</dcterms:modified>
</cp:coreProperties>
</file>