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B4642"/>
    <a:srgbClr val="5F9AB1"/>
    <a:srgbClr val="20343B"/>
    <a:srgbClr val="4B8093"/>
    <a:srgbClr val="477B90"/>
    <a:srgbClr val="5ABA79"/>
    <a:srgbClr val="ABDCBB"/>
    <a:srgbClr val="BB6A66"/>
    <a:srgbClr val="637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0C5A-6B4D-4A23-91EF-DD1BF609100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CA39A-7F59-4E6F-8EDA-A5EB4BDF3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4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5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76B0-8258-4075-BC68-875521FFC39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D204-C5BF-4EFE-B440-D5DE1F9446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97" y="104847"/>
            <a:ext cx="8921403" cy="409683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7127" r="9346" b="26830"/>
          <a:stretch/>
        </p:blipFill>
        <p:spPr>
          <a:xfrm>
            <a:off x="1409700" y="4200525"/>
            <a:ext cx="8467725" cy="1524000"/>
          </a:xfrm>
          <a:prstGeom prst="rect">
            <a:avLst/>
          </a:prstGeom>
        </p:spPr>
      </p:pic>
      <p:sp>
        <p:nvSpPr>
          <p:cNvPr id="37" name="Accolade ouvrante 36"/>
          <p:cNvSpPr/>
          <p:nvPr/>
        </p:nvSpPr>
        <p:spPr>
          <a:xfrm rot="16200000">
            <a:off x="5606628" y="1778702"/>
            <a:ext cx="72000" cy="360000"/>
          </a:xfrm>
          <a:prstGeom prst="leftBrace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Accolade ouvrante 42"/>
          <p:cNvSpPr/>
          <p:nvPr/>
        </p:nvSpPr>
        <p:spPr>
          <a:xfrm rot="16200000">
            <a:off x="7550205" y="1738877"/>
            <a:ext cx="72000" cy="684000"/>
          </a:xfrm>
          <a:prstGeom prst="leftBrace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4040841" y="2677681"/>
            <a:ext cx="133670" cy="14373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8924515" y="2178762"/>
            <a:ext cx="133430" cy="21383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457286" y="2839336"/>
            <a:ext cx="6799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eye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movements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8875035" y="3182282"/>
            <a:ext cx="205005" cy="2059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5923937" y="1026102"/>
            <a:ext cx="107585" cy="121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09" y="4245032"/>
            <a:ext cx="348852" cy="1197033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9965230" y="2998383"/>
            <a:ext cx="276999" cy="914400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Amplitude [µV]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3" name="Connecteur droit avec flèche 62"/>
          <p:cNvCxnSpPr/>
          <p:nvPr/>
        </p:nvCxnSpPr>
        <p:spPr>
          <a:xfrm flipH="1">
            <a:off x="2220491" y="3147113"/>
            <a:ext cx="98794" cy="18982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2544229" y="923832"/>
            <a:ext cx="195446" cy="15288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739772" y="4272397"/>
            <a:ext cx="428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Cz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1730780" y="3879116"/>
            <a:ext cx="1730320" cy="321409"/>
            <a:chOff x="1730780" y="3879116"/>
            <a:chExt cx="1730320" cy="321409"/>
          </a:xfrm>
        </p:grpSpPr>
        <p:sp>
          <p:nvSpPr>
            <p:cNvPr id="72" name="Rectangle 71"/>
            <p:cNvSpPr/>
            <p:nvPr/>
          </p:nvSpPr>
          <p:spPr>
            <a:xfrm>
              <a:off x="1739772" y="3912783"/>
              <a:ext cx="1668446" cy="287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730780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2020265" y="3880745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2340714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2641952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2950620" y="388168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148417" y="3879116"/>
              <a:ext cx="312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792099" y="4001926"/>
              <a:ext cx="1527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[sec]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1690663" y="5403116"/>
            <a:ext cx="1730320" cy="321409"/>
            <a:chOff x="1701014" y="5411507"/>
            <a:chExt cx="1730320" cy="321409"/>
          </a:xfrm>
        </p:grpSpPr>
        <p:sp>
          <p:nvSpPr>
            <p:cNvPr id="80" name="Rectangle 79"/>
            <p:cNvSpPr/>
            <p:nvPr/>
          </p:nvSpPr>
          <p:spPr>
            <a:xfrm>
              <a:off x="1710006" y="5445174"/>
              <a:ext cx="1668446" cy="287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1990499" y="541313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0948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612186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2920854" y="541407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118651" y="5411507"/>
              <a:ext cx="312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1762333" y="5534317"/>
              <a:ext cx="1527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[sec]</a:t>
              </a:r>
              <a:endParaRPr lang="en-US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1701014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0" name="ZoneTexte 89"/>
          <p:cNvSpPr txBox="1"/>
          <p:nvPr/>
        </p:nvSpPr>
        <p:spPr>
          <a:xfrm flipV="1">
            <a:off x="1377883" y="4245032"/>
            <a:ext cx="276999" cy="1191751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 [Hz]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79336" y="4197676"/>
            <a:ext cx="164153" cy="1250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ZoneTexte 91"/>
          <p:cNvSpPr txBox="1"/>
          <p:nvPr/>
        </p:nvSpPr>
        <p:spPr>
          <a:xfrm>
            <a:off x="1567774" y="5332072"/>
            <a:ext cx="1862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565792" y="5045165"/>
            <a:ext cx="1862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518913" y="4751333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1531717" y="4468884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523716" y="4184851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860797" y="2908818"/>
            <a:ext cx="202863" cy="1062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/>
          <p:cNvSpPr txBox="1"/>
          <p:nvPr/>
        </p:nvSpPr>
        <p:spPr>
          <a:xfrm>
            <a:off x="9787921" y="2926225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9792185" y="3802104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-200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9787546" y="3358981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353922" y="4271287"/>
            <a:ext cx="92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 (8-12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8793623" y="4271287"/>
            <a:ext cx="990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Theta (4 –7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7237864" y="4271287"/>
            <a:ext cx="92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Delta (0.5-4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374766" y="1177830"/>
            <a:ext cx="62228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K-complex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207720" y="2862335"/>
            <a:ext cx="7889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muscular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855159" y="1012653"/>
            <a:ext cx="75213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 rhythm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374766" y="2076376"/>
            <a:ext cx="535723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Spindles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241800" y="2185652"/>
            <a:ext cx="686405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Delta waves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422979" y="2867538"/>
            <a:ext cx="5814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Muscular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atonia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989406" y="1900155"/>
            <a:ext cx="6783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eye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9344" y="405467"/>
            <a:ext cx="501264" cy="3273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07684" y="664707"/>
            <a:ext cx="401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Fz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304272" y="1548330"/>
            <a:ext cx="401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11979" y="2431953"/>
            <a:ext cx="603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EOG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110581" y="3312056"/>
            <a:ext cx="6033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EMG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1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97" y="104847"/>
            <a:ext cx="8921403" cy="409683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t="7127" r="9346" b="26830"/>
          <a:stretch/>
        </p:blipFill>
        <p:spPr>
          <a:xfrm>
            <a:off x="1409700" y="4200525"/>
            <a:ext cx="8467725" cy="1524000"/>
          </a:xfrm>
          <a:prstGeom prst="rect">
            <a:avLst/>
          </a:prstGeom>
        </p:spPr>
      </p:pic>
      <p:sp>
        <p:nvSpPr>
          <p:cNvPr id="37" name="Accolade ouvrante 36"/>
          <p:cNvSpPr/>
          <p:nvPr/>
        </p:nvSpPr>
        <p:spPr>
          <a:xfrm rot="16200000">
            <a:off x="5606628" y="1778702"/>
            <a:ext cx="72000" cy="360000"/>
          </a:xfrm>
          <a:prstGeom prst="lef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Accolade ouvrante 42"/>
          <p:cNvSpPr/>
          <p:nvPr/>
        </p:nvSpPr>
        <p:spPr>
          <a:xfrm rot="16200000">
            <a:off x="7550205" y="1738877"/>
            <a:ext cx="72000" cy="684000"/>
          </a:xfrm>
          <a:prstGeom prst="leftBrac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4040841" y="2677681"/>
            <a:ext cx="133670" cy="14373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8924515" y="2178762"/>
            <a:ext cx="133430" cy="21383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457286" y="2839336"/>
            <a:ext cx="679993" cy="307777"/>
          </a:xfrm>
          <a:prstGeom prst="rect">
            <a:avLst/>
          </a:prstGeom>
          <a:solidFill>
            <a:srgbClr val="A1BCC7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eye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movements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8875035" y="3182282"/>
            <a:ext cx="205005" cy="2059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5923937" y="1026102"/>
            <a:ext cx="107585" cy="121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09" y="4245032"/>
            <a:ext cx="348852" cy="1197033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9965230" y="2998383"/>
            <a:ext cx="276999" cy="914400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Amplitude [µV]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3" name="Connecteur droit avec flèche 62"/>
          <p:cNvCxnSpPr/>
          <p:nvPr/>
        </p:nvCxnSpPr>
        <p:spPr>
          <a:xfrm flipH="1">
            <a:off x="2220491" y="3147113"/>
            <a:ext cx="98794" cy="18982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2544229" y="923832"/>
            <a:ext cx="195446" cy="15288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739772" y="4272397"/>
            <a:ext cx="428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Cz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1730780" y="3879116"/>
            <a:ext cx="1730320" cy="321409"/>
            <a:chOff x="1730780" y="3879116"/>
            <a:chExt cx="1730320" cy="321409"/>
          </a:xfrm>
        </p:grpSpPr>
        <p:sp>
          <p:nvSpPr>
            <p:cNvPr id="72" name="Rectangle 71"/>
            <p:cNvSpPr/>
            <p:nvPr/>
          </p:nvSpPr>
          <p:spPr>
            <a:xfrm>
              <a:off x="1739772" y="3912783"/>
              <a:ext cx="1668446" cy="287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730780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2020265" y="3880745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2340714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2641952" y="387911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2950620" y="388168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148417" y="3879116"/>
              <a:ext cx="312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792099" y="4001926"/>
              <a:ext cx="1527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[sec]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1690663" y="5403116"/>
            <a:ext cx="1730320" cy="321409"/>
            <a:chOff x="1701014" y="5411507"/>
            <a:chExt cx="1730320" cy="321409"/>
          </a:xfrm>
        </p:grpSpPr>
        <p:sp>
          <p:nvSpPr>
            <p:cNvPr id="80" name="Rectangle 79"/>
            <p:cNvSpPr/>
            <p:nvPr/>
          </p:nvSpPr>
          <p:spPr>
            <a:xfrm>
              <a:off x="1710006" y="5445174"/>
              <a:ext cx="1668446" cy="287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1990499" y="5413136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0948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612186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2920854" y="541407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3118651" y="5411507"/>
              <a:ext cx="312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1762333" y="5534317"/>
              <a:ext cx="1527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[sec]</a:t>
              </a:r>
              <a:endParaRPr lang="en-US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1701014" y="5411507"/>
              <a:ext cx="1056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solidFill>
                    <a:srgbClr val="34343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  <a:endParaRPr lang="en-US" sz="600" dirty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0" name="ZoneTexte 89"/>
          <p:cNvSpPr txBox="1"/>
          <p:nvPr/>
        </p:nvSpPr>
        <p:spPr>
          <a:xfrm flipV="1">
            <a:off x="1377883" y="4245032"/>
            <a:ext cx="276999" cy="1191751"/>
          </a:xfrm>
          <a:prstGeom prst="rect">
            <a:avLst/>
          </a:prstGeom>
          <a:solidFill>
            <a:schemeClr val="bg1"/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Amplitude [µV]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79336" y="4197676"/>
            <a:ext cx="164153" cy="1250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ZoneTexte 91"/>
          <p:cNvSpPr txBox="1"/>
          <p:nvPr/>
        </p:nvSpPr>
        <p:spPr>
          <a:xfrm>
            <a:off x="1567774" y="5332072"/>
            <a:ext cx="1862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565792" y="5045165"/>
            <a:ext cx="1862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518913" y="4751333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1531717" y="4468884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523716" y="4184851"/>
            <a:ext cx="295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343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endParaRPr lang="en-US" sz="600" dirty="0">
              <a:solidFill>
                <a:srgbClr val="34343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9860797" y="2908818"/>
            <a:ext cx="202863" cy="1062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/>
          <p:cNvSpPr txBox="1"/>
          <p:nvPr/>
        </p:nvSpPr>
        <p:spPr>
          <a:xfrm>
            <a:off x="9787921" y="2926225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9792185" y="3802104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-200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9787546" y="3358981"/>
            <a:ext cx="4044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353922" y="4271287"/>
            <a:ext cx="92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 (8-12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8793623" y="4271287"/>
            <a:ext cx="990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Theta (4 –7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7237864" y="4271287"/>
            <a:ext cx="925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Delta (0.5-4 Hz)</a:t>
            </a:r>
            <a:endParaRPr lang="en-US" sz="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374766" y="1177830"/>
            <a:ext cx="622285" cy="200055"/>
          </a:xfrm>
          <a:prstGeom prst="rect">
            <a:avLst/>
          </a:prstGeom>
          <a:solidFill>
            <a:srgbClr val="457C8F">
              <a:alpha val="1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K-complex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2207720" y="2862335"/>
            <a:ext cx="788998" cy="307777"/>
          </a:xfrm>
          <a:prstGeom prst="rect">
            <a:avLst/>
          </a:prstGeom>
          <a:solidFill>
            <a:srgbClr val="A7DAB7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muscular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activity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855159" y="1012653"/>
            <a:ext cx="752130" cy="200055"/>
          </a:xfrm>
          <a:prstGeom prst="rect">
            <a:avLst/>
          </a:prstGeom>
          <a:solidFill>
            <a:srgbClr val="A7DAB7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Alpha rhythm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374766" y="2076376"/>
            <a:ext cx="535723" cy="200055"/>
          </a:xfrm>
          <a:prstGeom prst="rect">
            <a:avLst/>
          </a:prstGeom>
          <a:solidFill>
            <a:srgbClr val="457C8F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Spindles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241800" y="2185652"/>
            <a:ext cx="686405" cy="200055"/>
          </a:xfrm>
          <a:prstGeom prst="rect">
            <a:avLst/>
          </a:prstGeom>
          <a:solidFill>
            <a:srgbClr val="637176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Delta waves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422979" y="2867538"/>
            <a:ext cx="581499" cy="307777"/>
          </a:xfrm>
          <a:prstGeom prst="rect">
            <a:avLst/>
          </a:prstGeom>
          <a:solidFill>
            <a:srgbClr val="BB6A66">
              <a:alpha val="1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Muscular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atonia</a:t>
            </a:r>
            <a:endParaRPr 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989406" y="1900155"/>
            <a:ext cx="678391" cy="307777"/>
          </a:xfrm>
          <a:prstGeom prst="rect">
            <a:avLst/>
          </a:prstGeom>
          <a:solidFill>
            <a:srgbClr val="BB6A66">
              <a:alpha val="10196"/>
            </a:srgb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 eye </a:t>
            </a:r>
          </a:p>
          <a:p>
            <a:pPr algn="ctr"/>
            <a:r>
              <a:rPr lang="en-US" sz="7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Movements</a:t>
            </a:r>
          </a:p>
        </p:txBody>
      </p:sp>
    </p:spTree>
    <p:extLst>
      <p:ext uri="{BB962C8B-B14F-4D97-AF65-F5344CB8AC3E}">
        <p14:creationId xmlns:p14="http://schemas.microsoft.com/office/powerpoint/2010/main" val="195579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152</Words>
  <Application>Microsoft Office PowerPoint</Application>
  <PresentationFormat>Grand écran</PresentationFormat>
  <Paragraphs>88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85</cp:revision>
  <dcterms:created xsi:type="dcterms:W3CDTF">2017-05-13T12:11:57Z</dcterms:created>
  <dcterms:modified xsi:type="dcterms:W3CDTF">2017-10-18T06:14:54Z</dcterms:modified>
</cp:coreProperties>
</file>