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>
        <p:scale>
          <a:sx n="112" d="100"/>
          <a:sy n="112" d="100"/>
        </p:scale>
        <p:origin x="2328" y="-4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3A82-EC32-4B49-BF0B-8FC2564EDB6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532731" y="1356011"/>
            <a:ext cx="5792538" cy="1875561"/>
            <a:chOff x="393685" y="1356011"/>
            <a:chExt cx="5792538" cy="1875561"/>
          </a:xfrm>
        </p:grpSpPr>
        <p:sp>
          <p:nvSpPr>
            <p:cNvPr id="5" name="Rectangle avec flèche vers la droite 4"/>
            <p:cNvSpPr/>
            <p:nvPr/>
          </p:nvSpPr>
          <p:spPr>
            <a:xfrm>
              <a:off x="393685" y="1356011"/>
              <a:ext cx="2224823" cy="1875561"/>
            </a:xfrm>
            <a:prstGeom prst="rightArrowCallout">
              <a:avLst>
                <a:gd name="adj1" fmla="val 17962"/>
                <a:gd name="adj2" fmla="val 18867"/>
                <a:gd name="adj3" fmla="val 16126"/>
                <a:gd name="adj4" fmla="val 5537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experience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avec flèche vers la droite 8"/>
            <p:cNvSpPr/>
            <p:nvPr/>
          </p:nvSpPr>
          <p:spPr>
            <a:xfrm>
              <a:off x="2618508" y="1545646"/>
              <a:ext cx="2224823" cy="1496290"/>
            </a:xfrm>
            <a:prstGeom prst="rightArrowCallout">
              <a:avLst>
                <a:gd name="adj1" fmla="val 16833"/>
                <a:gd name="adj2" fmla="val 18867"/>
                <a:gd name="adj3" fmla="val 20451"/>
                <a:gd name="adj4" fmla="val 5957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recall</a:t>
              </a:r>
              <a:endPara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843331" y="1759959"/>
              <a:ext cx="1342892" cy="1067664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report</a:t>
              </a:r>
              <a:endPara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670982" y="2124514"/>
              <a:ext cx="65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Memory </a:t>
              </a:r>
            </a:p>
            <a:p>
              <a:r>
                <a:rPr lang="en-US" sz="800" i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encoding</a:t>
              </a:r>
              <a:endParaRPr lang="en-US" sz="8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33756" y="2186069"/>
              <a:ext cx="8178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Transcription</a:t>
              </a:r>
              <a:endParaRPr lang="en-US" sz="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824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9</Words>
  <Application>Microsoft Office PowerPoint</Application>
  <PresentationFormat>Format A4 (210 x 297 mm)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5</cp:revision>
  <dcterms:created xsi:type="dcterms:W3CDTF">2017-08-10T09:13:42Z</dcterms:created>
  <dcterms:modified xsi:type="dcterms:W3CDTF">2017-08-10T09:33:36Z</dcterms:modified>
</cp:coreProperties>
</file>