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2928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F20A-FFE5-4DB3-B6D7-2123A8A83675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59E6-9545-4483-BB22-156DD5015E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52"/>
          <a:stretch/>
        </p:blipFill>
        <p:spPr>
          <a:xfrm>
            <a:off x="518822" y="630057"/>
            <a:ext cx="5760720" cy="31468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683" y="89452"/>
            <a:ext cx="550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Eichenlaub et al.,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Cerebral Cortex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2014a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0"/>
          <a:stretch/>
        </p:blipFill>
        <p:spPr>
          <a:xfrm>
            <a:off x="518822" y="3760884"/>
            <a:ext cx="5760720" cy="82105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1683" y="4774095"/>
            <a:ext cx="550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Eichenlaub et al.,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Neuropsychopharmacology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2014b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518822" y="5240568"/>
            <a:ext cx="5760720" cy="3040525"/>
            <a:chOff x="518822" y="5108602"/>
            <a:chExt cx="5760720" cy="3040525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542" y="5304806"/>
              <a:ext cx="5760000" cy="2844321"/>
            </a:xfrm>
            <a:prstGeom prst="rect">
              <a:avLst/>
            </a:prstGeom>
          </p:spPr>
        </p:pic>
        <p:pic>
          <p:nvPicPr>
            <p:cNvPr id="16" name="Image 1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7645"/>
            <a:stretch/>
          </p:blipFill>
          <p:spPr>
            <a:xfrm>
              <a:off x="518822" y="5108602"/>
              <a:ext cx="5760720" cy="131966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51683" y="89452"/>
            <a:ext cx="6364705" cy="468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18822" y="5401602"/>
            <a:ext cx="57607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Temporo-parietal junction</a:t>
            </a:r>
            <a:endParaRPr lang="en-US" sz="11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8822" y="6858932"/>
            <a:ext cx="57607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Medial prefrontal cortex</a:t>
            </a:r>
            <a:endParaRPr lang="en-US" sz="11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590843" y="5401602"/>
            <a:ext cx="5688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90842" y="6856196"/>
            <a:ext cx="568869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24</Words>
  <Application>Microsoft Office PowerPoint</Application>
  <PresentationFormat>Format A4 (210 x 297 mm)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11</cp:revision>
  <dcterms:created xsi:type="dcterms:W3CDTF">2017-08-14T13:08:04Z</dcterms:created>
  <dcterms:modified xsi:type="dcterms:W3CDTF">2017-08-14T13:37:32Z</dcterms:modified>
</cp:coreProperties>
</file>