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360" autoAdjust="0"/>
  </p:normalViewPr>
  <p:slideViewPr>
    <p:cSldViewPr snapToGrid="0" showGuides="1">
      <p:cViewPr varScale="1">
        <p:scale>
          <a:sx n="41" d="100"/>
          <a:sy n="41" d="100"/>
        </p:scale>
        <p:origin x="3024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FFE4E-898B-4210-BC6A-67D3E75179B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1D74-1449-4F0B-9001-66B44884B3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2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https://www.easel.ly/create?id=https://s3.amazonaws.com/easel.ly/all_themes/vhemes/social/&amp;key=pub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1D74-1449-4F0B-9001-66B44884B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3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https://www.easel.ly/create?id=https://s3.amazonaws.com/easel.ly/all_themes/vhemes/social/&amp;key=pub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1D74-1449-4F0B-9001-66B44884B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6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85C8-14D9-44FA-9DFD-3EC3798416FF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FAA0-3548-49DF-A81A-653C801AF3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638716"/>
            <a:ext cx="325148" cy="3251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638716"/>
            <a:ext cx="325148" cy="32514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638716"/>
            <a:ext cx="325148" cy="32514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638716"/>
            <a:ext cx="325148" cy="32514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638716"/>
            <a:ext cx="325148" cy="32514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638716"/>
            <a:ext cx="325148" cy="32514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638716"/>
            <a:ext cx="325148" cy="32514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638716"/>
            <a:ext cx="325148" cy="32514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638716"/>
            <a:ext cx="325148" cy="32514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638716"/>
            <a:ext cx="325148" cy="32514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638716"/>
            <a:ext cx="325148" cy="32514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638716"/>
            <a:ext cx="325148" cy="32514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638716"/>
            <a:ext cx="325148" cy="32514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638716"/>
            <a:ext cx="325148" cy="32514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638716"/>
            <a:ext cx="325148" cy="32514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638716"/>
            <a:ext cx="325148" cy="32514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638716"/>
            <a:ext cx="325148" cy="325148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638716"/>
            <a:ext cx="325148" cy="325148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638716"/>
            <a:ext cx="325148" cy="32514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638716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638716"/>
            <a:ext cx="325148" cy="3251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638716"/>
            <a:ext cx="325148" cy="32514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638716"/>
            <a:ext cx="325148" cy="32514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638716"/>
            <a:ext cx="325148" cy="325148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638716"/>
            <a:ext cx="325148" cy="325148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638716"/>
            <a:ext cx="325148" cy="32514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638716"/>
            <a:ext cx="325148" cy="325148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638716"/>
            <a:ext cx="325148" cy="325148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638716"/>
            <a:ext cx="325148" cy="325148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638716"/>
            <a:ext cx="325148" cy="325148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638716"/>
            <a:ext cx="325148" cy="32514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638716"/>
            <a:ext cx="325148" cy="325148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638716"/>
            <a:ext cx="325148" cy="325148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638716"/>
            <a:ext cx="325148" cy="325148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638716"/>
            <a:ext cx="325148" cy="325148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638716"/>
            <a:ext cx="325148" cy="32514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638716"/>
            <a:ext cx="325148" cy="325148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638716"/>
            <a:ext cx="325148" cy="325148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638716"/>
            <a:ext cx="325148" cy="32514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638716"/>
            <a:ext cx="325148" cy="325148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056587"/>
            <a:ext cx="325148" cy="325148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1056587"/>
            <a:ext cx="325148" cy="325148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1056587"/>
            <a:ext cx="325148" cy="325148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1056587"/>
            <a:ext cx="325148" cy="325148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1056587"/>
            <a:ext cx="325148" cy="325148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1056587"/>
            <a:ext cx="325148" cy="325148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1056587"/>
            <a:ext cx="325148" cy="325148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1056587"/>
            <a:ext cx="325148" cy="325148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1056587"/>
            <a:ext cx="325148" cy="325148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1056587"/>
            <a:ext cx="325148" cy="325148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056587"/>
            <a:ext cx="325148" cy="325148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056587"/>
            <a:ext cx="325148" cy="325148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1056587"/>
            <a:ext cx="325148" cy="325148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1056587"/>
            <a:ext cx="325148" cy="325148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1056587"/>
            <a:ext cx="325148" cy="325148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1056587"/>
            <a:ext cx="325148" cy="325148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1056587"/>
            <a:ext cx="325148" cy="325148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1056587"/>
            <a:ext cx="325148" cy="32514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1056587"/>
            <a:ext cx="325148" cy="325148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1056587"/>
            <a:ext cx="325148" cy="325148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0" y="1474458"/>
            <a:ext cx="325148" cy="325148"/>
          </a:xfrm>
          <a:prstGeom prst="rect">
            <a:avLst/>
          </a:prstGeom>
        </p:spPr>
      </p:pic>
      <p:pic>
        <p:nvPicPr>
          <p:cNvPr id="94" name="Image 9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2" y="1474458"/>
            <a:ext cx="325148" cy="325148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4" y="1474458"/>
            <a:ext cx="325148" cy="32514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36" y="1474458"/>
            <a:ext cx="325148" cy="32514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8" y="1474458"/>
            <a:ext cx="325148" cy="32514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20" y="1474458"/>
            <a:ext cx="325148" cy="325148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12" y="1474458"/>
            <a:ext cx="325148" cy="325148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04" y="1474458"/>
            <a:ext cx="325148" cy="325148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96" y="1474458"/>
            <a:ext cx="325148" cy="325148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8" y="1474458"/>
            <a:ext cx="325148" cy="325148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80" y="1474458"/>
            <a:ext cx="325148" cy="325148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72" y="1474458"/>
            <a:ext cx="325148" cy="325148"/>
          </a:xfrm>
          <a:prstGeom prst="rect">
            <a:avLst/>
          </a:prstGeom>
        </p:spPr>
      </p:pic>
      <p:pic>
        <p:nvPicPr>
          <p:cNvPr id="105" name="Image 10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64" y="1474458"/>
            <a:ext cx="325148" cy="325148"/>
          </a:xfrm>
          <a:prstGeom prst="rect">
            <a:avLst/>
          </a:prstGeom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6" y="1474458"/>
            <a:ext cx="325148" cy="325148"/>
          </a:xfrm>
          <a:prstGeom prst="rect">
            <a:avLst/>
          </a:prstGeom>
        </p:spPr>
      </p:pic>
      <p:pic>
        <p:nvPicPr>
          <p:cNvPr id="107" name="Image 10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48" y="1474458"/>
            <a:ext cx="325148" cy="325148"/>
          </a:xfrm>
          <a:prstGeom prst="rect">
            <a:avLst/>
          </a:prstGeom>
        </p:spPr>
      </p:pic>
      <p:pic>
        <p:nvPicPr>
          <p:cNvPr id="108" name="Image 10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40" y="1474458"/>
            <a:ext cx="325148" cy="325148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2" y="1474458"/>
            <a:ext cx="325148" cy="325148"/>
          </a:xfrm>
          <a:prstGeom prst="rect">
            <a:avLst/>
          </a:prstGeom>
        </p:spPr>
      </p:pic>
      <p:pic>
        <p:nvPicPr>
          <p:cNvPr id="110" name="Image 10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24" y="1474458"/>
            <a:ext cx="325148" cy="325148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6" y="1474458"/>
            <a:ext cx="325148" cy="325148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08" y="1474458"/>
            <a:ext cx="325148" cy="32514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1892329"/>
            <a:ext cx="325148" cy="325148"/>
          </a:xfrm>
          <a:prstGeom prst="rect">
            <a:avLst/>
          </a:prstGeom>
        </p:spPr>
      </p:pic>
      <p:pic>
        <p:nvPicPr>
          <p:cNvPr id="119" name="Image 11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1892329"/>
            <a:ext cx="325148" cy="325148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1892329"/>
            <a:ext cx="325148" cy="325148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1892329"/>
            <a:ext cx="325148" cy="325148"/>
          </a:xfrm>
          <a:prstGeom prst="rect">
            <a:avLst/>
          </a:prstGeom>
        </p:spPr>
      </p:pic>
      <p:pic>
        <p:nvPicPr>
          <p:cNvPr id="122" name="Image 12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1892329"/>
            <a:ext cx="325148" cy="325148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1892329"/>
            <a:ext cx="325148" cy="325148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1892329"/>
            <a:ext cx="325148" cy="325148"/>
          </a:xfrm>
          <a:prstGeom prst="rect">
            <a:avLst/>
          </a:prstGeom>
        </p:spPr>
      </p:pic>
      <p:pic>
        <p:nvPicPr>
          <p:cNvPr id="125" name="Image 12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1892329"/>
            <a:ext cx="325148" cy="325148"/>
          </a:xfrm>
          <a:prstGeom prst="rect">
            <a:avLst/>
          </a:prstGeom>
        </p:spPr>
      </p:pic>
      <p:pic>
        <p:nvPicPr>
          <p:cNvPr id="126" name="Image 12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1892329"/>
            <a:ext cx="325148" cy="325148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1892329"/>
            <a:ext cx="325148" cy="325148"/>
          </a:xfrm>
          <a:prstGeom prst="rect">
            <a:avLst/>
          </a:prstGeom>
        </p:spPr>
      </p:pic>
      <p:pic>
        <p:nvPicPr>
          <p:cNvPr id="128" name="Image 12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1892329"/>
            <a:ext cx="325148" cy="325148"/>
          </a:xfrm>
          <a:prstGeom prst="rect">
            <a:avLst/>
          </a:prstGeom>
        </p:spPr>
      </p:pic>
      <p:pic>
        <p:nvPicPr>
          <p:cNvPr id="129" name="Image 12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1892329"/>
            <a:ext cx="325148" cy="325148"/>
          </a:xfrm>
          <a:prstGeom prst="rect">
            <a:avLst/>
          </a:prstGeom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1892329"/>
            <a:ext cx="325148" cy="325148"/>
          </a:xfrm>
          <a:prstGeom prst="rect">
            <a:avLst/>
          </a:prstGeom>
        </p:spPr>
      </p:pic>
      <p:pic>
        <p:nvPicPr>
          <p:cNvPr id="131" name="Image 13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1892329"/>
            <a:ext cx="325148" cy="325148"/>
          </a:xfrm>
          <a:prstGeom prst="rect">
            <a:avLst/>
          </a:prstGeom>
        </p:spPr>
      </p:pic>
      <p:pic>
        <p:nvPicPr>
          <p:cNvPr id="132" name="Image 1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1892329"/>
            <a:ext cx="325148" cy="325148"/>
          </a:xfrm>
          <a:prstGeom prst="rect">
            <a:avLst/>
          </a:prstGeom>
        </p:spPr>
      </p:pic>
      <p:pic>
        <p:nvPicPr>
          <p:cNvPr id="133" name="Image 13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1892329"/>
            <a:ext cx="325148" cy="325148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1892329"/>
            <a:ext cx="325148" cy="325148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1892329"/>
            <a:ext cx="325148" cy="325148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1892329"/>
            <a:ext cx="325148" cy="32514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1892329"/>
            <a:ext cx="325148" cy="325148"/>
          </a:xfrm>
          <a:prstGeom prst="rect">
            <a:avLst/>
          </a:prstGeom>
        </p:spPr>
      </p:pic>
      <p:pic>
        <p:nvPicPr>
          <p:cNvPr id="143" name="Image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" y="2316383"/>
            <a:ext cx="325148" cy="325148"/>
          </a:xfrm>
          <a:prstGeom prst="rect">
            <a:avLst/>
          </a:prstGeom>
        </p:spPr>
      </p:pic>
      <p:pic>
        <p:nvPicPr>
          <p:cNvPr id="144" name="Image 14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4" y="2316383"/>
            <a:ext cx="325148" cy="325148"/>
          </a:xfrm>
          <a:prstGeom prst="rect">
            <a:avLst/>
          </a:prstGeom>
        </p:spPr>
      </p:pic>
      <p:pic>
        <p:nvPicPr>
          <p:cNvPr id="145" name="Image 14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6" y="2316383"/>
            <a:ext cx="325148" cy="325148"/>
          </a:xfrm>
          <a:prstGeom prst="rect">
            <a:avLst/>
          </a:prstGeom>
        </p:spPr>
      </p:pic>
      <p:pic>
        <p:nvPicPr>
          <p:cNvPr id="146" name="Image 14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8" y="2316383"/>
            <a:ext cx="325148" cy="325148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20" y="2316383"/>
            <a:ext cx="325148" cy="325148"/>
          </a:xfrm>
          <a:prstGeom prst="rect">
            <a:avLst/>
          </a:prstGeom>
        </p:spPr>
      </p:pic>
      <p:pic>
        <p:nvPicPr>
          <p:cNvPr id="148" name="Image 14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12" y="2316383"/>
            <a:ext cx="325148" cy="325148"/>
          </a:xfrm>
          <a:prstGeom prst="rect">
            <a:avLst/>
          </a:prstGeom>
        </p:spPr>
      </p:pic>
      <p:pic>
        <p:nvPicPr>
          <p:cNvPr id="149" name="Image 14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4" y="2316383"/>
            <a:ext cx="325148" cy="325148"/>
          </a:xfrm>
          <a:prstGeom prst="rect">
            <a:avLst/>
          </a:prstGeom>
        </p:spPr>
      </p:pic>
      <p:pic>
        <p:nvPicPr>
          <p:cNvPr id="150" name="Image 14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6" y="2316383"/>
            <a:ext cx="325148" cy="325148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88" y="2316383"/>
            <a:ext cx="325148" cy="325148"/>
          </a:xfrm>
          <a:prstGeom prst="rect">
            <a:avLst/>
          </a:prstGeom>
        </p:spPr>
      </p:pic>
      <p:pic>
        <p:nvPicPr>
          <p:cNvPr id="152" name="Image 15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0" y="2316383"/>
            <a:ext cx="325148" cy="325148"/>
          </a:xfrm>
          <a:prstGeom prst="rect">
            <a:avLst/>
          </a:prstGeom>
        </p:spPr>
      </p:pic>
      <p:pic>
        <p:nvPicPr>
          <p:cNvPr id="153" name="Image 15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72" y="2316383"/>
            <a:ext cx="325148" cy="325148"/>
          </a:xfrm>
          <a:prstGeom prst="rect">
            <a:avLst/>
          </a:prstGeom>
        </p:spPr>
      </p:pic>
      <p:pic>
        <p:nvPicPr>
          <p:cNvPr id="154" name="Image 15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64" y="2316383"/>
            <a:ext cx="325148" cy="325148"/>
          </a:xfrm>
          <a:prstGeom prst="rect">
            <a:avLst/>
          </a:prstGeom>
        </p:spPr>
      </p:pic>
      <p:pic>
        <p:nvPicPr>
          <p:cNvPr id="155" name="Image 154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6" y="2316383"/>
            <a:ext cx="325148" cy="325148"/>
          </a:xfrm>
          <a:prstGeom prst="rect">
            <a:avLst/>
          </a:prstGeom>
        </p:spPr>
      </p:pic>
      <p:pic>
        <p:nvPicPr>
          <p:cNvPr id="156" name="Image 15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8" y="2316383"/>
            <a:ext cx="325148" cy="325148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0" y="2316383"/>
            <a:ext cx="325148" cy="325148"/>
          </a:xfrm>
          <a:prstGeom prst="rect">
            <a:avLst/>
          </a:prstGeom>
        </p:spPr>
      </p:pic>
      <p:pic>
        <p:nvPicPr>
          <p:cNvPr id="158" name="Image 15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32" y="2316383"/>
            <a:ext cx="325148" cy="325148"/>
          </a:xfrm>
          <a:prstGeom prst="rect">
            <a:avLst/>
          </a:prstGeom>
        </p:spPr>
      </p:pic>
      <p:pic>
        <p:nvPicPr>
          <p:cNvPr id="159" name="Image 15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24" y="2316383"/>
            <a:ext cx="325148" cy="325148"/>
          </a:xfrm>
          <a:prstGeom prst="rect">
            <a:avLst/>
          </a:prstGeom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516" y="2316383"/>
            <a:ext cx="325148" cy="325148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8" y="2316383"/>
            <a:ext cx="325148" cy="325148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0" y="2316383"/>
            <a:ext cx="325148" cy="325148"/>
          </a:xfrm>
          <a:prstGeom prst="rect">
            <a:avLst/>
          </a:prstGeom>
        </p:spPr>
      </p:pic>
      <p:sp>
        <p:nvSpPr>
          <p:cNvPr id="163" name="Arc 162"/>
          <p:cNvSpPr/>
          <p:nvPr/>
        </p:nvSpPr>
        <p:spPr>
          <a:xfrm rot="11030106">
            <a:off x="390772" y="2102756"/>
            <a:ext cx="1462713" cy="950069"/>
          </a:xfrm>
          <a:prstGeom prst="arc">
            <a:avLst>
              <a:gd name="adj1" fmla="val 17791737"/>
              <a:gd name="adj2" fmla="val 20812100"/>
            </a:avLst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ZoneTexte 163"/>
          <p:cNvSpPr txBox="1"/>
          <p:nvPr/>
        </p:nvSpPr>
        <p:spPr>
          <a:xfrm>
            <a:off x="897383" y="2868587"/>
            <a:ext cx="402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Roboto" pitchFamily="2" charset="0"/>
                <a:ea typeface="Roboto" pitchFamily="2" charset="0"/>
              </a:rPr>
              <a:t>5% never recall a dream per week</a:t>
            </a:r>
            <a:endParaRPr lang="en-US" sz="11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65" name="Arc 164"/>
          <p:cNvSpPr/>
          <p:nvPr/>
        </p:nvSpPr>
        <p:spPr>
          <a:xfrm rot="20928179">
            <a:off x="3400318" y="369549"/>
            <a:ext cx="1165557" cy="901417"/>
          </a:xfrm>
          <a:prstGeom prst="arc">
            <a:avLst>
              <a:gd name="adj1" fmla="val 17791737"/>
              <a:gd name="adj2" fmla="val 20912632"/>
            </a:avLst>
          </a:prstGeom>
          <a:ln w="19050">
            <a:solidFill>
              <a:srgbClr val="D80027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ZoneTexte 165"/>
          <p:cNvSpPr txBox="1"/>
          <p:nvPr/>
        </p:nvSpPr>
        <p:spPr>
          <a:xfrm>
            <a:off x="1343497" y="252614"/>
            <a:ext cx="402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80027"/>
                </a:solidFill>
                <a:latin typeface="Roboto" pitchFamily="2" charset="0"/>
                <a:ea typeface="Roboto" pitchFamily="2" charset="0"/>
              </a:rPr>
              <a:t>10% recall a dream every day of the week</a:t>
            </a:r>
            <a:endParaRPr lang="en-US" sz="1100" dirty="0">
              <a:solidFill>
                <a:srgbClr val="D80027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70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</Words>
  <Application>Microsoft Office PowerPoint</Application>
  <PresentationFormat>Format A4 (210 x 297 mm)</PresentationFormat>
  <Paragraphs>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7</cp:revision>
  <dcterms:created xsi:type="dcterms:W3CDTF">2017-09-02T16:11:20Z</dcterms:created>
  <dcterms:modified xsi:type="dcterms:W3CDTF">2017-09-15T15:58:23Z</dcterms:modified>
</cp:coreProperties>
</file>