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78500" cy="5759450"/>
  <p:notesSz cx="6858000" cy="9144000"/>
  <p:defaultTextStyle>
    <a:defPPr>
      <a:defRPr lang="en-US"/>
    </a:defPPr>
    <a:lvl1pPr marL="0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1pPr>
    <a:lvl2pPr marL="314645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2pPr>
    <a:lvl3pPr marL="629290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3pPr>
    <a:lvl4pPr marL="943935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4pPr>
    <a:lvl5pPr marL="1258580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5pPr>
    <a:lvl6pPr marL="1573225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6pPr>
    <a:lvl7pPr marL="1887870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7pPr>
    <a:lvl8pPr marL="2202515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8pPr>
    <a:lvl9pPr marL="2517160" algn="l" defTabSz="629290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78" d="100"/>
          <a:sy n="178" d="100"/>
        </p:scale>
        <p:origin x="792" y="-372"/>
      </p:cViewPr>
      <p:guideLst>
        <p:guide orient="horz" pos="1814"/>
        <p:guide pos="1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942577"/>
            <a:ext cx="4911725" cy="2005142"/>
          </a:xfrm>
        </p:spPr>
        <p:txBody>
          <a:bodyPr anchor="b"/>
          <a:lstStyle>
            <a:lvl1pPr algn="ctr">
              <a:defRPr sz="37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025045"/>
            <a:ext cx="4333875" cy="1390533"/>
          </a:xfrm>
        </p:spPr>
        <p:txBody>
          <a:bodyPr/>
          <a:lstStyle>
            <a:lvl1pPr marL="0" indent="0" algn="ctr">
              <a:buNone/>
              <a:defRPr sz="1517"/>
            </a:lvl1pPr>
            <a:lvl2pPr marL="288905" indent="0" algn="ctr">
              <a:buNone/>
              <a:defRPr sz="1264"/>
            </a:lvl2pPr>
            <a:lvl3pPr marL="577809" indent="0" algn="ctr">
              <a:buNone/>
              <a:defRPr sz="1137"/>
            </a:lvl3pPr>
            <a:lvl4pPr marL="866714" indent="0" algn="ctr">
              <a:buNone/>
              <a:defRPr sz="1011"/>
            </a:lvl4pPr>
            <a:lvl5pPr marL="1155619" indent="0" algn="ctr">
              <a:buNone/>
              <a:defRPr sz="1011"/>
            </a:lvl5pPr>
            <a:lvl6pPr marL="1444523" indent="0" algn="ctr">
              <a:buNone/>
              <a:defRPr sz="1011"/>
            </a:lvl6pPr>
            <a:lvl7pPr marL="1733428" indent="0" algn="ctr">
              <a:buNone/>
              <a:defRPr sz="1011"/>
            </a:lvl7pPr>
            <a:lvl8pPr marL="2022333" indent="0" algn="ctr">
              <a:buNone/>
              <a:defRPr sz="1011"/>
            </a:lvl8pPr>
            <a:lvl9pPr marL="2311237" indent="0" algn="ctr">
              <a:buNone/>
              <a:defRPr sz="1011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239" y="306637"/>
            <a:ext cx="1245989" cy="488086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272" y="306637"/>
            <a:ext cx="3665736" cy="488086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0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3" y="1435864"/>
            <a:ext cx="4983956" cy="2395771"/>
          </a:xfrm>
        </p:spPr>
        <p:txBody>
          <a:bodyPr anchor="b"/>
          <a:lstStyle>
            <a:lvl1pPr>
              <a:defRPr sz="37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63" y="3854300"/>
            <a:ext cx="4983956" cy="1259879"/>
          </a:xfrm>
        </p:spPr>
        <p:txBody>
          <a:bodyPr/>
          <a:lstStyle>
            <a:lvl1pPr marL="0" indent="0">
              <a:buNone/>
              <a:defRPr sz="1517">
                <a:solidFill>
                  <a:schemeClr val="tx1"/>
                </a:solidFill>
              </a:defRPr>
            </a:lvl1pPr>
            <a:lvl2pPr marL="28890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2pPr>
            <a:lvl3pPr marL="577809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714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4pPr>
            <a:lvl5pPr marL="1155619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5pPr>
            <a:lvl6pPr marL="144452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6pPr>
            <a:lvl7pPr marL="1733428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7pPr>
            <a:lvl8pPr marL="202233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8pPr>
            <a:lvl9pPr marL="2311237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72" y="1533187"/>
            <a:ext cx="2455863" cy="365431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365" y="1533187"/>
            <a:ext cx="2455863" cy="365431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5" y="306639"/>
            <a:ext cx="4983956" cy="11132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25" y="1411865"/>
            <a:ext cx="2444576" cy="691934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25" y="2103799"/>
            <a:ext cx="2444576" cy="30943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366" y="1411865"/>
            <a:ext cx="2456615" cy="691934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366" y="2103799"/>
            <a:ext cx="2456615" cy="30943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3963"/>
            <a:ext cx="1863717" cy="1343872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5" y="829256"/>
            <a:ext cx="2925366" cy="4092942"/>
          </a:xfrm>
        </p:spPr>
        <p:txBody>
          <a:bodyPr/>
          <a:lstStyle>
            <a:lvl1pPr>
              <a:defRPr sz="2022"/>
            </a:lvl1pPr>
            <a:lvl2pPr>
              <a:defRPr sz="1769"/>
            </a:lvl2pPr>
            <a:lvl3pPr>
              <a:defRPr sz="1517"/>
            </a:lvl3pPr>
            <a:lvl4pPr>
              <a:defRPr sz="1264"/>
            </a:lvl4pPr>
            <a:lvl5pPr>
              <a:defRPr sz="1264"/>
            </a:lvl5pPr>
            <a:lvl6pPr>
              <a:defRPr sz="1264"/>
            </a:lvl6pPr>
            <a:lvl7pPr>
              <a:defRPr sz="1264"/>
            </a:lvl7pPr>
            <a:lvl8pPr>
              <a:defRPr sz="1264"/>
            </a:lvl8pPr>
            <a:lvl9pPr>
              <a:defRPr sz="126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27835"/>
            <a:ext cx="1863717" cy="3201028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3963"/>
            <a:ext cx="1863717" cy="1343872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6615" y="829256"/>
            <a:ext cx="2925366" cy="4092942"/>
          </a:xfrm>
        </p:spPr>
        <p:txBody>
          <a:bodyPr anchor="t"/>
          <a:lstStyle>
            <a:lvl1pPr marL="0" indent="0">
              <a:buNone/>
              <a:defRPr sz="2022"/>
            </a:lvl1pPr>
            <a:lvl2pPr marL="288905" indent="0">
              <a:buNone/>
              <a:defRPr sz="1769"/>
            </a:lvl2pPr>
            <a:lvl3pPr marL="577809" indent="0">
              <a:buNone/>
              <a:defRPr sz="1517"/>
            </a:lvl3pPr>
            <a:lvl4pPr marL="866714" indent="0">
              <a:buNone/>
              <a:defRPr sz="1264"/>
            </a:lvl4pPr>
            <a:lvl5pPr marL="1155619" indent="0">
              <a:buNone/>
              <a:defRPr sz="1264"/>
            </a:lvl5pPr>
            <a:lvl6pPr marL="1444523" indent="0">
              <a:buNone/>
              <a:defRPr sz="1264"/>
            </a:lvl6pPr>
            <a:lvl7pPr marL="1733428" indent="0">
              <a:buNone/>
              <a:defRPr sz="1264"/>
            </a:lvl7pPr>
            <a:lvl8pPr marL="2022333" indent="0">
              <a:buNone/>
              <a:defRPr sz="1264"/>
            </a:lvl8pPr>
            <a:lvl9pPr marL="2311237" indent="0">
              <a:buNone/>
              <a:defRPr sz="12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27835"/>
            <a:ext cx="1863717" cy="3201028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272" y="306639"/>
            <a:ext cx="498395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33187"/>
            <a:ext cx="498395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272" y="5338158"/>
            <a:ext cx="13001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4C24-D414-4F89-A33B-BD200C06125C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28" y="5338158"/>
            <a:ext cx="19502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1065" y="5338158"/>
            <a:ext cx="13001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7809" rtl="0" eaLnBrk="1" latinLnBrk="0" hangingPunct="1">
        <a:lnSpc>
          <a:spcPct val="90000"/>
        </a:lnSpc>
        <a:spcBef>
          <a:spcPct val="0"/>
        </a:spcBef>
        <a:buNone/>
        <a:defRPr sz="2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452" indent="-144452" algn="l" defTabSz="577809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33357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22262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101116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1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897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6785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569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905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80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714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561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452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3428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233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11237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20843" r="49177"/>
          <a:stretch/>
        </p:blipFill>
        <p:spPr>
          <a:xfrm>
            <a:off x="199017" y="925158"/>
            <a:ext cx="2737822" cy="11530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9850" y="650837"/>
            <a:ext cx="11564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1) Data acquisition</a:t>
            </a:r>
            <a:endParaRPr lang="en-US" sz="85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797044" y="650837"/>
            <a:ext cx="12147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5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2</a:t>
            </a:r>
            <a:r>
              <a:rPr lang="en-US" sz="85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) Continuous EEG</a:t>
            </a:r>
            <a:endParaRPr lang="en-US" sz="85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5894" y="650837"/>
            <a:ext cx="105342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3) Single trials</a:t>
            </a:r>
            <a:endParaRPr lang="en-US" sz="85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49534" y="650837"/>
            <a:ext cx="12147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5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4) Average ERPs</a:t>
            </a:r>
            <a:endParaRPr lang="en-US" sz="85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34" y="913943"/>
            <a:ext cx="1326977" cy="108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4" t="18504" r="31709" b="13166"/>
          <a:stretch/>
        </p:blipFill>
        <p:spPr>
          <a:xfrm>
            <a:off x="3099619" y="893400"/>
            <a:ext cx="989703" cy="9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1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16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15</cp:revision>
  <dcterms:created xsi:type="dcterms:W3CDTF">2017-08-19T10:32:24Z</dcterms:created>
  <dcterms:modified xsi:type="dcterms:W3CDTF">2017-08-20T10:49:05Z</dcterms:modified>
</cp:coreProperties>
</file>