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5759450" cy="3600450"/>
  <p:notesSz cx="6858000" cy="9144000"/>
  <p:defaultTextStyle>
    <a:defPPr>
      <a:defRPr lang="en-US"/>
    </a:defPPr>
    <a:lvl1pPr marL="0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2" userDrawn="1">
          <p15:clr>
            <a:srgbClr val="A4A3A4"/>
          </p15:clr>
        </p15:guide>
        <p15:guide id="2" pos="839" userDrawn="1">
          <p15:clr>
            <a:srgbClr val="A4A3A4"/>
          </p15:clr>
        </p15:guide>
        <p15:guide id="3" pos="2744" userDrawn="1">
          <p15:clr>
            <a:srgbClr val="A4A3A4"/>
          </p15:clr>
        </p15:guide>
        <p15:guide id="4" orient="horz" pos="363" userDrawn="1">
          <p15:clr>
            <a:srgbClr val="A4A3A4"/>
          </p15:clr>
        </p15:guide>
        <p15:guide id="5" orient="horz" pos="6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116" y="126"/>
      </p:cViewPr>
      <p:guideLst>
        <p:guide pos="612"/>
        <p:guide pos="839"/>
        <p:guide pos="2744"/>
        <p:guide orient="horz" pos="363"/>
        <p:guide orient="horz" pos="6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A385-242E-4DA7-8A95-86BF1B58516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8222-EDE7-4B21-A53C-1CC1CACB69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4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36"/>
          <p:cNvCxnSpPr/>
          <p:nvPr/>
        </p:nvCxnSpPr>
        <p:spPr>
          <a:xfrm rot="16200000" flipH="1">
            <a:off x="2992225" y="1054656"/>
            <a:ext cx="144000" cy="2580015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6200000">
            <a:off x="4282233" y="2350942"/>
            <a:ext cx="144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331913" y="1047836"/>
            <a:ext cx="888123" cy="1221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SLICE TIMING CORRECTION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COREGISTRATION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FILTERING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SMOOTHING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238" y="413982"/>
            <a:ext cx="846161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ANATOMICAL 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238" y="1309419"/>
            <a:ext cx="846161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FUNCTIONAL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982638" y="578710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260504" y="573938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59684" y="479348"/>
            <a:ext cx="84889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SEGMENTATION</a:t>
            </a:r>
            <a:endParaRPr lang="en-US" sz="700" i="1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37550" y="480367"/>
            <a:ext cx="90622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NORMALIZATION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ART, Dartel, FNIRT…</a:t>
            </a:r>
            <a:endParaRPr lang="en-US" sz="5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18650" y="482113"/>
            <a:ext cx="8767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PARCELLATION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Talairach, Harvard-Oxford, AAL…</a:t>
            </a:r>
            <a:endParaRPr lang="en-US" sz="6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982638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572064" y="577218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331913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PREPROCESSING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6950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637550" y="1047836"/>
            <a:ext cx="888123" cy="11849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GENERAL LINEAR MODEL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STATISTIC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THRESHOLDING</a:t>
            </a:r>
          </a:p>
          <a:p>
            <a:pPr algn="ctr"/>
            <a:r>
              <a:rPr lang="en-US" sz="600" i="1" dirty="0" smtClean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Gaussian </a:t>
            </a:r>
            <a:r>
              <a:rPr lang="en-US" sz="600" i="1" dirty="0" smtClean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fields, </a:t>
            </a:r>
            <a:r>
              <a:rPr lang="en-US" sz="600" i="1" dirty="0" smtClean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Permutations</a:t>
            </a: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637550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ACTIVATION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911390" y="1047836"/>
            <a:ext cx="889200" cy="1174681"/>
            <a:chOff x="3743438" y="1009932"/>
            <a:chExt cx="889200" cy="1174681"/>
          </a:xfrm>
        </p:grpSpPr>
        <p:sp>
          <p:nvSpPr>
            <p:cNvPr id="26" name="ZoneTexte 25"/>
            <p:cNvSpPr txBox="1"/>
            <p:nvPr/>
          </p:nvSpPr>
          <p:spPr>
            <a:xfrm>
              <a:off x="3743438" y="1009932"/>
              <a:ext cx="889200" cy="117468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600" i="1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7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SEED-BASED</a:t>
              </a:r>
            </a:p>
            <a:p>
              <a:pPr algn="ctr">
                <a:lnSpc>
                  <a:spcPct val="125000"/>
                </a:lnSpc>
              </a:pPr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Voxel-to-voxel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ROI-to-ROI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GRAPH-BASED</a:t>
              </a:r>
              <a:endPara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743438" y="1009932"/>
              <a:ext cx="889200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FUNCTIONAL</a:t>
              </a:r>
            </a:p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CONNECTIVITY</a:t>
              </a:r>
              <a:endParaRPr lang="en-US" sz="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32" name="Connecteur droit 31"/>
          <p:cNvCxnSpPr/>
          <p:nvPr/>
        </p:nvCxnSpPr>
        <p:spPr>
          <a:xfrm>
            <a:off x="3906161" y="1546879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906161" y="1994980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0" idx="2"/>
          </p:cNvCxnSpPr>
          <p:nvPr/>
        </p:nvCxnSpPr>
        <p:spPr>
          <a:xfrm rot="5400000">
            <a:off x="2403502" y="145227"/>
            <a:ext cx="59632" cy="131468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>
            <a:off x="1685974" y="922190"/>
            <a:ext cx="180000" cy="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4288319" y="932956"/>
            <a:ext cx="144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7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36"/>
          <p:cNvCxnSpPr>
            <a:stCxn id="19" idx="2"/>
          </p:cNvCxnSpPr>
          <p:nvPr/>
        </p:nvCxnSpPr>
        <p:spPr>
          <a:xfrm rot="16200000" flipH="1">
            <a:off x="3369277" y="676022"/>
            <a:ext cx="170588" cy="3357192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6200000">
            <a:off x="4103745" y="2349910"/>
            <a:ext cx="180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16200000">
            <a:off x="5040086" y="2349910"/>
            <a:ext cx="180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331913" y="1047836"/>
            <a:ext cx="888123" cy="1221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SLICE TIMING CORRECTION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COREGISTRATION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FILTERING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SMOOTHING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238" y="413982"/>
            <a:ext cx="846161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ANATOMICAL 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238" y="1309419"/>
            <a:ext cx="846161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FUNCTIONAL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MRI DATA</a:t>
            </a:r>
            <a:endParaRPr lang="en-US" sz="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982638" y="578710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260504" y="573938"/>
            <a:ext cx="252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59684" y="479348"/>
            <a:ext cx="84889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SEGMENTATION</a:t>
            </a:r>
            <a:endParaRPr lang="en-US" sz="700" i="1" dirty="0">
              <a:solidFill>
                <a:schemeClr val="accent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37550" y="480367"/>
            <a:ext cx="906223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NORMALIZATION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ART, Dartel, FNIRT…</a:t>
            </a:r>
            <a:endParaRPr lang="en-US" sz="5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195706" y="476235"/>
            <a:ext cx="8767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accent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PARCELLATION</a:t>
            </a:r>
          </a:p>
          <a:p>
            <a:pPr algn="ctr"/>
            <a:r>
              <a:rPr lang="en-US" sz="600" i="1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Talairach, Harvard-Oxford, AAL…</a:t>
            </a:r>
            <a:endParaRPr lang="en-US" sz="600" i="1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982638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572064" y="577218"/>
            <a:ext cx="50400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331913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PREPROCESSING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6950" y="1474568"/>
            <a:ext cx="25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637550" y="1047836"/>
            <a:ext cx="888123" cy="123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600" i="1" dirty="0" smtClean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GENERAL LINEAR MODEL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STATISTIC</a:t>
            </a: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▼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 algn="ctr">
              <a:lnSpc>
                <a:spcPct val="125000"/>
              </a:lnSpc>
            </a:pPr>
            <a:r>
              <a:rPr lang="en-US" sz="600" dirty="0" smtClean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THRESHOLDING</a:t>
            </a:r>
          </a:p>
          <a:p>
            <a:pPr algn="ctr"/>
            <a:r>
              <a:rPr lang="en-US" sz="500" i="1" dirty="0" smtClean="0">
                <a:solidFill>
                  <a:schemeClr val="accent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Random Gaussian fields, Monte-Carlo, permutation-based…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637550" y="1047836"/>
            <a:ext cx="888123" cy="200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ACTIVATION</a:t>
            </a:r>
            <a:endParaRPr lang="en-US" sz="700" i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3743438" y="1047836"/>
            <a:ext cx="1828621" cy="1187505"/>
            <a:chOff x="3743438" y="1009932"/>
            <a:chExt cx="1828621" cy="1187505"/>
          </a:xfrm>
        </p:grpSpPr>
        <p:sp>
          <p:nvSpPr>
            <p:cNvPr id="26" name="ZoneTexte 25"/>
            <p:cNvSpPr txBox="1"/>
            <p:nvPr/>
          </p:nvSpPr>
          <p:spPr>
            <a:xfrm>
              <a:off x="3743438" y="1009932"/>
              <a:ext cx="889200" cy="118750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600" i="1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7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SEED-BASED</a:t>
              </a:r>
            </a:p>
            <a:p>
              <a:pPr algn="ctr">
                <a:lnSpc>
                  <a:spcPct val="125000"/>
                </a:lnSpc>
              </a:pPr>
              <a:r>
                <a:rPr lang="en-US" sz="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Voxel-to-voxel</a:t>
              </a:r>
            </a:p>
            <a:p>
              <a:pPr algn="ctr">
                <a:lnSpc>
                  <a:spcPct val="125000"/>
                </a:lnSpc>
                <a:spcAft>
                  <a:spcPts val="1200"/>
                </a:spcAft>
              </a:pPr>
              <a:r>
                <a:rPr lang="en-US" sz="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ROI-to-ROI</a:t>
              </a:r>
              <a:endParaRPr 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GRAPH-BASED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743438" y="1009932"/>
              <a:ext cx="889200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FUNCTIONAL</a:t>
              </a:r>
            </a:p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CONNECTIVITY</a:t>
              </a:r>
              <a:endParaRPr lang="en-US" sz="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682859" y="1009932"/>
              <a:ext cx="889200" cy="95667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sz="600" i="1" dirty="0" smtClean="0">
                <a:solidFill>
                  <a:srgbClr val="C00000"/>
                </a:solidFill>
                <a:latin typeface="Roboto" pitchFamily="2" charset="0"/>
                <a:ea typeface="Roboto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700" dirty="0" smtClean="0">
                  <a:solidFill>
                    <a:srgbClr val="C00000"/>
                  </a:solidFill>
                  <a:latin typeface="Roboto" pitchFamily="2" charset="0"/>
                  <a:ea typeface="Roboto" pitchFamily="2" charset="0"/>
                </a:rPr>
                <a:t>ICA</a:t>
              </a:r>
            </a:p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GRANGER CAUSALITY</a:t>
              </a:r>
            </a:p>
            <a:p>
              <a:pPr algn="ctr">
                <a:lnSpc>
                  <a:spcPct val="125000"/>
                </a:lnSpc>
                <a:spcAft>
                  <a:spcPts val="700"/>
                </a:spcAft>
              </a:pPr>
              <a:r>
                <a:rPr 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rPr>
                <a:t>DYNAMIC CAUSAL MODELING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682859" y="1009932"/>
              <a:ext cx="889200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EFFECTIVE</a:t>
              </a:r>
            </a:p>
            <a:p>
              <a:pPr algn="ctr"/>
              <a:r>
                <a:rPr lang="en-US" sz="700" i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CONNECTIVITY</a:t>
              </a:r>
              <a:endParaRPr lang="en-US" sz="700" i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cxnSp>
        <p:nvCxnSpPr>
          <p:cNvPr id="32" name="Connecteur droit 31"/>
          <p:cNvCxnSpPr/>
          <p:nvPr/>
        </p:nvCxnSpPr>
        <p:spPr>
          <a:xfrm>
            <a:off x="3743438" y="1546879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743438" y="1994980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682859" y="1669709"/>
            <a:ext cx="889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10" idx="2"/>
          </p:cNvCxnSpPr>
          <p:nvPr/>
        </p:nvCxnSpPr>
        <p:spPr>
          <a:xfrm rot="5400000">
            <a:off x="2403502" y="145227"/>
            <a:ext cx="59632" cy="131468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>
            <a:off x="1685974" y="922190"/>
            <a:ext cx="180000" cy="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4571963" y="932956"/>
            <a:ext cx="14400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08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114</Words>
  <Application>Microsoft Office PowerPoint</Application>
  <PresentationFormat>Personnalisé</PresentationFormat>
  <Paragraphs>74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47</cp:revision>
  <dcterms:created xsi:type="dcterms:W3CDTF">2017-08-22T10:30:26Z</dcterms:created>
  <dcterms:modified xsi:type="dcterms:W3CDTF">2017-08-22T15:37:46Z</dcterms:modified>
</cp:coreProperties>
</file>