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3600450"/>
  <p:notesSz cx="6858000" cy="9144000"/>
  <p:defaultTextStyle>
    <a:defPPr>
      <a:defRPr lang="en-US"/>
    </a:defPPr>
    <a:lvl1pPr marL="0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62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245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86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48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311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734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35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97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9" userDrawn="1">
          <p15:clr>
            <a:srgbClr val="A4A3A4"/>
          </p15:clr>
        </p15:guide>
        <p15:guide id="2" pos="17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822" y="540"/>
      </p:cViewPr>
      <p:guideLst>
        <p:guide orient="horz" pos="1089"/>
        <p:guide pos="1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5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4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D758-D54D-4B94-A78A-C16877B83A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7FC2-3DEC-4EC0-9114-8BB4675197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3" y="645834"/>
            <a:ext cx="898106" cy="108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2428" y="203946"/>
            <a:ext cx="1452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ICA</a:t>
            </a:r>
            <a:endParaRPr lang="en-US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61" y="675174"/>
            <a:ext cx="1326781" cy="108000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4211353" y="1066679"/>
            <a:ext cx="180000" cy="18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793651" y="757468"/>
            <a:ext cx="144000" cy="144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142042" y="1049271"/>
            <a:ext cx="144000" cy="144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541522" y="1350953"/>
            <a:ext cx="108000" cy="108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4385831" y="895959"/>
            <a:ext cx="390238" cy="198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0" idx="2"/>
          </p:cNvCxnSpPr>
          <p:nvPr/>
        </p:nvCxnSpPr>
        <p:spPr>
          <a:xfrm flipH="1">
            <a:off x="4429774" y="1121271"/>
            <a:ext cx="712268" cy="2573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4694758" y="1186759"/>
            <a:ext cx="447285" cy="190663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4962067" y="895959"/>
            <a:ext cx="179975" cy="170720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4608647" y="949356"/>
            <a:ext cx="224213" cy="358878"/>
          </a:xfrm>
          <a:prstGeom prst="straightConnector1">
            <a:avLst/>
          </a:prstGeom>
          <a:ln w="9525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059515" y="203946"/>
            <a:ext cx="1452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Graph-based</a:t>
            </a:r>
            <a:endParaRPr lang="en-US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08347" y="203946"/>
            <a:ext cx="1452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Seed-based</a:t>
            </a:r>
            <a:endParaRPr lang="en-US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79"/>
          <a:stretch/>
        </p:blipFill>
        <p:spPr>
          <a:xfrm>
            <a:off x="1591982" y="695806"/>
            <a:ext cx="1221244" cy="1044000"/>
          </a:xfrm>
          <a:prstGeom prst="rect">
            <a:avLst/>
          </a:prstGeom>
        </p:spPr>
      </p:pic>
      <p:sp>
        <p:nvSpPr>
          <p:cNvPr id="38" name="Ellipse 37"/>
          <p:cNvSpPr/>
          <p:nvPr/>
        </p:nvSpPr>
        <p:spPr>
          <a:xfrm>
            <a:off x="1695314" y="133646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46"/>
          <p:cNvSpPr txBox="1"/>
          <p:nvPr/>
        </p:nvSpPr>
        <p:spPr>
          <a:xfrm>
            <a:off x="1659521" y="500310"/>
            <a:ext cx="107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Voxel-to-voxel</a:t>
            </a:r>
            <a:endParaRPr lang="en-US" sz="1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840937" y="500309"/>
            <a:ext cx="107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ROI-to-ROI</a:t>
            </a:r>
            <a:endParaRPr lang="en-US" sz="1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1" r="34470"/>
          <a:stretch/>
        </p:blipFill>
        <p:spPr>
          <a:xfrm>
            <a:off x="2827722" y="724679"/>
            <a:ext cx="1124431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Roboto Medium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7</cp:revision>
  <dcterms:created xsi:type="dcterms:W3CDTF">2017-08-22T15:06:35Z</dcterms:created>
  <dcterms:modified xsi:type="dcterms:W3CDTF">2017-08-22T15:33:50Z</dcterms:modified>
</cp:coreProperties>
</file>