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9" d="100"/>
          <a:sy n="89" d="100"/>
        </p:scale>
        <p:origin x="50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4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7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7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7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0A56-91C3-4057-A5BC-4A42C58A812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D12F-EA87-41B7-9232-95E37E498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3" y="557571"/>
            <a:ext cx="8485714" cy="57428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9" t="17801" r="31356" b="52544"/>
          <a:stretch/>
        </p:blipFill>
        <p:spPr>
          <a:xfrm>
            <a:off x="4848077" y="1571181"/>
            <a:ext cx="2834640" cy="17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80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</cp:revision>
  <dcterms:created xsi:type="dcterms:W3CDTF">2017-10-25T21:41:06Z</dcterms:created>
  <dcterms:modified xsi:type="dcterms:W3CDTF">2017-10-25T21:45:06Z</dcterms:modified>
</cp:coreProperties>
</file>