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759450" cy="3600450"/>
  <p:notesSz cx="6858000" cy="9144000"/>
  <p:defaultTextStyle>
    <a:defPPr>
      <a:defRPr lang="en-US"/>
    </a:defPPr>
    <a:lvl1pPr marL="0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1pPr>
    <a:lvl2pPr marL="224622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2pPr>
    <a:lvl3pPr marL="449245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3pPr>
    <a:lvl4pPr marL="673867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4pPr>
    <a:lvl5pPr marL="898489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5pPr>
    <a:lvl6pPr marL="1123112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6pPr>
    <a:lvl7pPr marL="1347734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7pPr>
    <a:lvl8pPr marL="1572357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8pPr>
    <a:lvl9pPr marL="1796979" algn="l" defTabSz="449245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 showGuides="1">
      <p:cViewPr>
        <p:scale>
          <a:sx n="140" d="100"/>
          <a:sy n="140" d="100"/>
        </p:scale>
        <p:origin x="2334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89241"/>
            <a:ext cx="4319588" cy="1253490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891070"/>
            <a:ext cx="4319588" cy="869275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A5A3-F699-4FAD-BF80-22BC6E3B761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5D9C-6381-4777-B262-C0C648442F4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3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A5A3-F699-4FAD-BF80-22BC6E3B761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5D9C-6381-4777-B262-C0C648442F4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6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91691"/>
            <a:ext cx="1241881" cy="305121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91691"/>
            <a:ext cx="3653651" cy="305121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A5A3-F699-4FAD-BF80-22BC6E3B761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5D9C-6381-4777-B262-C0C648442F4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6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A5A3-F699-4FAD-BF80-22BC6E3B761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5D9C-6381-4777-B262-C0C648442F4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0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97613"/>
            <a:ext cx="4967526" cy="149768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409468"/>
            <a:ext cx="4967526" cy="787598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A5A3-F699-4FAD-BF80-22BC6E3B761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5D9C-6381-4777-B262-C0C648442F4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5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958453"/>
            <a:ext cx="2447766" cy="22844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958453"/>
            <a:ext cx="2447766" cy="22844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A5A3-F699-4FAD-BF80-22BC6E3B761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5D9C-6381-4777-B262-C0C648442F4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0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91691"/>
            <a:ext cx="4967526" cy="69592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882610"/>
            <a:ext cx="2436517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315164"/>
            <a:ext cx="2436517" cy="193440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882610"/>
            <a:ext cx="2448516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315164"/>
            <a:ext cx="2448516" cy="193440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A5A3-F699-4FAD-BF80-22BC6E3B761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5D9C-6381-4777-B262-C0C648442F4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3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A5A3-F699-4FAD-BF80-22BC6E3B761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5D9C-6381-4777-B262-C0C648442F4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9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A5A3-F699-4FAD-BF80-22BC6E3B761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5D9C-6381-4777-B262-C0C648442F4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9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40030"/>
            <a:ext cx="1857572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518398"/>
            <a:ext cx="2915722" cy="255865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1080135"/>
            <a:ext cx="1857572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A5A3-F699-4FAD-BF80-22BC6E3B761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5D9C-6381-4777-B262-C0C648442F4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6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40030"/>
            <a:ext cx="1857572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518398"/>
            <a:ext cx="2915722" cy="255865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1080135"/>
            <a:ext cx="1857572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A5A3-F699-4FAD-BF80-22BC6E3B761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5D9C-6381-4777-B262-C0C648442F4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8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91691"/>
            <a:ext cx="4967526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958453"/>
            <a:ext cx="4967526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337084"/>
            <a:ext cx="129587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BA5A3-F699-4FAD-BF80-22BC6E3B761E}" type="datetimeFigureOut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337084"/>
            <a:ext cx="1943814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337084"/>
            <a:ext cx="129587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45D9C-6381-4777-B262-C0C648442F4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7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32" y="68400"/>
            <a:ext cx="3554598" cy="32400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353505" y="61737"/>
            <a:ext cx="1214651" cy="2283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Somatomotor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353505" y="3134435"/>
            <a:ext cx="1214651" cy="2283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Salience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523478" y="2595671"/>
            <a:ext cx="1214651" cy="2283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Visual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523479" y="593677"/>
            <a:ext cx="1214651" cy="2283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Dorsal attention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83532" y="593677"/>
            <a:ext cx="1214651" cy="2283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Frontoparietal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83531" y="2586959"/>
            <a:ext cx="1214651" cy="2283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" pitchFamily="2" charset="0"/>
                <a:ea typeface="Roboto" pitchFamily="2" charset="0"/>
              </a:rPr>
              <a:t>Default mode</a:t>
            </a:r>
            <a:endParaRPr lang="en-US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7682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8</Words>
  <Application>Microsoft Office PowerPoint</Application>
  <PresentationFormat>Personnalisé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Vallat</dc:creator>
  <cp:lastModifiedBy>Raphael Vallat</cp:lastModifiedBy>
  <cp:revision>1</cp:revision>
  <dcterms:created xsi:type="dcterms:W3CDTF">2017-08-21T14:00:24Z</dcterms:created>
  <dcterms:modified xsi:type="dcterms:W3CDTF">2017-08-21T14:05:12Z</dcterms:modified>
</cp:coreProperties>
</file>