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3600450"/>
  <p:notesSz cx="6858000" cy="9144000"/>
  <p:defaultTextStyle>
    <a:defPPr>
      <a:defRPr lang="en-US"/>
    </a:defPPr>
    <a:lvl1pPr marL="0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62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245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86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48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311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734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35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97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585"/>
    <a:srgbClr val="27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236" y="540"/>
      </p:cViewPr>
      <p:guideLst>
        <p:guide pos="1814"/>
        <p:guide orient="horz"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6668-4A40-46F9-9451-BAAA2F9543D9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8184-B952-485E-B4D7-D8D4DC50D2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31" y="0"/>
            <a:ext cx="4132342" cy="162000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48758" y="107988"/>
            <a:ext cx="1415234" cy="1152000"/>
            <a:chOff x="4130223" y="177845"/>
            <a:chExt cx="1415234" cy="115200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0223" y="177845"/>
              <a:ext cx="1415234" cy="1152000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4271962" y="693970"/>
              <a:ext cx="216000" cy="216000"/>
            </a:xfrm>
            <a:prstGeom prst="ellipse">
              <a:avLst/>
            </a:prstGeom>
            <a:solidFill>
              <a:srgbClr val="27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>
              <a:off x="4972050" y="259571"/>
              <a:ext cx="216000" cy="216000"/>
            </a:xfrm>
            <a:prstGeom prst="ellipse">
              <a:avLst/>
            </a:prstGeom>
            <a:solidFill>
              <a:srgbClr val="F0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uble flèche verticale 9"/>
            <p:cNvSpPr/>
            <p:nvPr/>
          </p:nvSpPr>
          <p:spPr>
            <a:xfrm rot="3452585">
              <a:off x="4621309" y="308701"/>
              <a:ext cx="217567" cy="574028"/>
            </a:xfrm>
            <a:prstGeom prst="up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r</a:t>
              </a:r>
              <a:r>
                <a:rPr lang="en-US" sz="600" dirty="0" smtClean="0">
                  <a:solidFill>
                    <a:schemeClr val="tx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= 0.685</a:t>
              </a:r>
              <a:endParaRPr lang="en-US" sz="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71942" y="58803"/>
            <a:ext cx="876300" cy="18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3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Medium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4</cp:revision>
  <dcterms:created xsi:type="dcterms:W3CDTF">2017-08-21T15:37:28Z</dcterms:created>
  <dcterms:modified xsi:type="dcterms:W3CDTF">2017-08-21T15:51:37Z</dcterms:modified>
</cp:coreProperties>
</file>