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>
        <p:scale>
          <a:sx n="118" d="100"/>
          <a:sy n="118" d="100"/>
        </p:scale>
        <p:origin x="1470" y="-6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4C24-D414-4F89-A33B-BD200C06125C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367-7619-4587-81CE-45693387E7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3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4C24-D414-4F89-A33B-BD200C06125C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367-7619-4587-81CE-45693387E7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4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4C24-D414-4F89-A33B-BD200C06125C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367-7619-4587-81CE-45693387E7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4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4C24-D414-4F89-A33B-BD200C06125C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367-7619-4587-81CE-45693387E7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4C24-D414-4F89-A33B-BD200C06125C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367-7619-4587-81CE-45693387E7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9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4C24-D414-4F89-A33B-BD200C06125C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367-7619-4587-81CE-45693387E7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9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4C24-D414-4F89-A33B-BD200C06125C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367-7619-4587-81CE-45693387E7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92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4C24-D414-4F89-A33B-BD200C06125C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367-7619-4587-81CE-45693387E7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7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4C24-D414-4F89-A33B-BD200C06125C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367-7619-4587-81CE-45693387E7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7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4C24-D414-4F89-A33B-BD200C06125C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367-7619-4587-81CE-45693387E7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6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4C24-D414-4F89-A33B-BD200C06125C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367-7619-4587-81CE-45693387E7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9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4C24-D414-4F89-A33B-BD200C06125C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1F367-7619-4587-81CE-45693387E7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8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272" y="550256"/>
            <a:ext cx="2013048" cy="1800000"/>
          </a:xfrm>
          <a:prstGeom prst="rect">
            <a:avLst/>
          </a:prstGeom>
        </p:spPr>
      </p:pic>
      <p:pic>
        <p:nvPicPr>
          <p:cNvPr id="7" name="Image 6" descr="Capture d’écra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0"/>
          <a:stretch/>
        </p:blipFill>
        <p:spPr>
          <a:xfrm>
            <a:off x="110064" y="550256"/>
            <a:ext cx="2372700" cy="1800000"/>
          </a:xfrm>
          <a:prstGeom prst="rect">
            <a:avLst/>
          </a:prstGeom>
        </p:spPr>
      </p:pic>
      <p:pic>
        <p:nvPicPr>
          <p:cNvPr id="8" name="Image 7" descr="Capture d’écran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" t="1445"/>
          <a:stretch/>
        </p:blipFill>
        <p:spPr>
          <a:xfrm>
            <a:off x="2482764" y="550256"/>
            <a:ext cx="1948957" cy="18000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10064" y="307498"/>
            <a:ext cx="663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431721" y="307498"/>
            <a:ext cx="663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0918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4</Words>
  <Application>Microsoft Office PowerPoint</Application>
  <PresentationFormat>Format A4 (210 x 297 mm)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 Vallat</dc:creator>
  <cp:lastModifiedBy>Raphael Vallat</cp:lastModifiedBy>
  <cp:revision>2</cp:revision>
  <dcterms:created xsi:type="dcterms:W3CDTF">2017-08-19T10:32:24Z</dcterms:created>
  <dcterms:modified xsi:type="dcterms:W3CDTF">2017-08-19T10:38:37Z</dcterms:modified>
</cp:coreProperties>
</file>