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2148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9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4C24-D414-4F89-A33B-BD200C06125C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367-7619-4587-81CE-45693387E7A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2" b="78298"/>
          <a:stretch/>
        </p:blipFill>
        <p:spPr>
          <a:xfrm>
            <a:off x="1212215" y="200048"/>
            <a:ext cx="4680000" cy="129912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36122" b="51088"/>
          <a:stretch/>
        </p:blipFill>
        <p:spPr>
          <a:xfrm>
            <a:off x="1212215" y="1560182"/>
            <a:ext cx="4680000" cy="77009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5221" y="157687"/>
            <a:ext cx="133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Arial" panose="020B0604020202020204" pitchFamily="34" charset="0"/>
              </a:rPr>
              <a:t>Beta </a:t>
            </a:r>
          </a:p>
          <a:p>
            <a:pPr algn="ctr"/>
            <a:r>
              <a:rPr lang="en-US" sz="1400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12-30 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Hz]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5218" y="933218"/>
            <a:ext cx="133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Arial" panose="020B0604020202020204" pitchFamily="34" charset="0"/>
              </a:rPr>
              <a:t>Alpha</a:t>
            </a:r>
          </a:p>
          <a:p>
            <a:pPr algn="ctr"/>
            <a:r>
              <a:rPr lang="en-US" sz="1400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8-12 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Hz]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5218" y="1708749"/>
            <a:ext cx="133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Arial" panose="020B0604020202020204" pitchFamily="34" charset="0"/>
              </a:rPr>
              <a:t>Theta</a:t>
            </a:r>
          </a:p>
          <a:p>
            <a:pPr algn="ctr"/>
            <a:r>
              <a:rPr lang="en-US" sz="1400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4-8 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Hz]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218" y="2511851"/>
            <a:ext cx="133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cs typeface="Arial" panose="020B0604020202020204" pitchFamily="34" charset="0"/>
              </a:rPr>
              <a:t>Delta</a:t>
            </a:r>
          </a:p>
          <a:p>
            <a:pPr algn="ctr"/>
            <a:r>
              <a:rPr lang="en-US" sz="1400" dirty="0" smtClean="0">
                <a:latin typeface="+mj-lt"/>
                <a:cs typeface="Arial" panose="020B0604020202020204" pitchFamily="34" charset="0"/>
              </a:rPr>
              <a:t>[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1-4 </a:t>
            </a:r>
            <a:r>
              <a:rPr lang="en-US" sz="1400" dirty="0" smtClean="0">
                <a:latin typeface="+mj-lt"/>
                <a:cs typeface="Arial" panose="020B0604020202020204" pitchFamily="34" charset="0"/>
              </a:rPr>
              <a:t>Hz]</a:t>
            </a:r>
            <a:endParaRPr lang="en-US" sz="14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50316" b="29787"/>
          <a:stretch/>
        </p:blipFill>
        <p:spPr>
          <a:xfrm>
            <a:off x="1212215" y="2391293"/>
            <a:ext cx="4680000" cy="825984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1285032" y="3278290"/>
            <a:ext cx="115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369785" y="3278290"/>
            <a:ext cx="98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1 sec</a:t>
            </a:r>
            <a:endParaRPr lang="en-US" sz="1200" dirty="0">
              <a:latin typeface="+mj-lt"/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1285032" y="3226942"/>
            <a:ext cx="0" cy="1026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369784" y="3042637"/>
            <a:ext cx="982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Time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71091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23</Words>
  <Application>Microsoft Office PowerPoint</Application>
  <PresentationFormat>Format A4 (210 x 297 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11</cp:revision>
  <dcterms:created xsi:type="dcterms:W3CDTF">2017-08-19T10:32:24Z</dcterms:created>
  <dcterms:modified xsi:type="dcterms:W3CDTF">2017-08-19T12:39:32Z</dcterms:modified>
</cp:coreProperties>
</file>