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892" y="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4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2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9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6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1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5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F20A-FFE5-4DB3-B6D7-2123A8A8367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52"/>
          <a:stretch/>
        </p:blipFill>
        <p:spPr>
          <a:xfrm>
            <a:off x="518822" y="630057"/>
            <a:ext cx="5760720" cy="314681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1683" y="218519"/>
            <a:ext cx="5504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A) </a:t>
            </a:r>
            <a:r>
              <a:rPr lang="en-US" sz="1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Eichenlaub et al., </a:t>
            </a:r>
            <a:r>
              <a:rPr lang="en-US" sz="1400" i="1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Cerebral Cortex</a:t>
            </a:r>
            <a:r>
              <a:rPr lang="en-US" sz="1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1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2014</a:t>
            </a:r>
            <a:endParaRPr lang="en-US" sz="140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1" name="Imag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0"/>
          <a:stretch/>
        </p:blipFill>
        <p:spPr>
          <a:xfrm>
            <a:off x="518822" y="3760884"/>
            <a:ext cx="5760720" cy="82105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1683" y="4886985"/>
            <a:ext cx="5504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B) </a:t>
            </a:r>
            <a:r>
              <a:rPr lang="en-US" sz="1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Eichenlaub et al., </a:t>
            </a:r>
            <a:r>
              <a:rPr lang="en-US" sz="1400" i="1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Neuropsychopharmacology</a:t>
            </a:r>
            <a:r>
              <a:rPr lang="en-US" sz="1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1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2014</a:t>
            </a:r>
            <a:endParaRPr lang="en-US" sz="140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518822" y="5308302"/>
            <a:ext cx="5760720" cy="3040525"/>
            <a:chOff x="518822" y="5108602"/>
            <a:chExt cx="5760720" cy="3040525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542" y="5304806"/>
              <a:ext cx="5760000" cy="2844321"/>
            </a:xfrm>
            <a:prstGeom prst="rect">
              <a:avLst/>
            </a:prstGeom>
          </p:spPr>
        </p:pic>
        <p:pic>
          <p:nvPicPr>
            <p:cNvPr id="16" name="Image 15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7645"/>
            <a:stretch/>
          </p:blipFill>
          <p:spPr>
            <a:xfrm>
              <a:off x="518822" y="5108602"/>
              <a:ext cx="5760720" cy="131966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51683" y="89452"/>
            <a:ext cx="6364705" cy="4684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518822" y="5469336"/>
            <a:ext cx="57607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Temporo-parietal junction</a:t>
            </a:r>
            <a:endParaRPr lang="en-US" sz="11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8822" y="6926666"/>
            <a:ext cx="57607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Medial prefrontal cortex</a:t>
            </a:r>
            <a:endParaRPr lang="en-US" sz="11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590843" y="5469336"/>
            <a:ext cx="5688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590842" y="6923930"/>
            <a:ext cx="568869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24</Words>
  <Application>Microsoft Office PowerPoint</Application>
  <PresentationFormat>Format A4 (210 x 297 mm)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14</cp:revision>
  <dcterms:created xsi:type="dcterms:W3CDTF">2017-08-14T13:08:04Z</dcterms:created>
  <dcterms:modified xsi:type="dcterms:W3CDTF">2017-10-25T08:43:10Z</dcterms:modified>
</cp:coreProperties>
</file>