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119813" cy="3600450"/>
  <p:notesSz cx="6858000" cy="9144000"/>
  <p:defaultTextStyle>
    <a:defPPr>
      <a:defRPr lang="en-US"/>
    </a:defPPr>
    <a:lvl1pPr marL="0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71" d="100"/>
          <a:sy n="171" d="100"/>
        </p:scale>
        <p:origin x="720" y="132"/>
      </p:cViewPr>
      <p:guideLst>
        <p:guide orient="horz" pos="1134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89241"/>
            <a:ext cx="4589860" cy="1253490"/>
          </a:xfrm>
        </p:spPr>
        <p:txBody>
          <a:bodyPr anchor="b"/>
          <a:lstStyle>
            <a:lvl1pPr algn="ctr">
              <a:defRPr sz="30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891070"/>
            <a:ext cx="4589860" cy="869275"/>
          </a:xfrm>
        </p:spPr>
        <p:txBody>
          <a:bodyPr/>
          <a:lstStyle>
            <a:lvl1pPr marL="0" indent="0" algn="ctr">
              <a:buNone/>
              <a:defRPr sz="1205"/>
            </a:lvl1pPr>
            <a:lvl2pPr marL="229514" indent="0" algn="ctr">
              <a:buNone/>
              <a:defRPr sz="1004"/>
            </a:lvl2pPr>
            <a:lvl3pPr marL="459029" indent="0" algn="ctr">
              <a:buNone/>
              <a:defRPr sz="904"/>
            </a:lvl3pPr>
            <a:lvl4pPr marL="688543" indent="0" algn="ctr">
              <a:buNone/>
              <a:defRPr sz="803"/>
            </a:lvl4pPr>
            <a:lvl5pPr marL="918058" indent="0" algn="ctr">
              <a:buNone/>
              <a:defRPr sz="803"/>
            </a:lvl5pPr>
            <a:lvl6pPr marL="1147572" indent="0" algn="ctr">
              <a:buNone/>
              <a:defRPr sz="803"/>
            </a:lvl6pPr>
            <a:lvl7pPr marL="1377086" indent="0" algn="ctr">
              <a:buNone/>
              <a:defRPr sz="803"/>
            </a:lvl7pPr>
            <a:lvl8pPr marL="1606601" indent="0" algn="ctr">
              <a:buNone/>
              <a:defRPr sz="803"/>
            </a:lvl8pPr>
            <a:lvl9pPr marL="1836115" indent="0" algn="ctr">
              <a:buNone/>
              <a:defRPr sz="8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91691"/>
            <a:ext cx="1319585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91691"/>
            <a:ext cx="3882256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897613"/>
            <a:ext cx="5278339" cy="1497687"/>
          </a:xfrm>
        </p:spPr>
        <p:txBody>
          <a:bodyPr anchor="b"/>
          <a:lstStyle>
            <a:lvl1pPr>
              <a:defRPr sz="30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409468"/>
            <a:ext cx="5278339" cy="787598"/>
          </a:xfrm>
        </p:spPr>
        <p:txBody>
          <a:bodyPr/>
          <a:lstStyle>
            <a:lvl1pPr marL="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1pPr>
            <a:lvl2pPr marL="229514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2pPr>
            <a:lvl3pPr marL="459029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3pPr>
            <a:lvl4pPr marL="688543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4pPr>
            <a:lvl5pPr marL="918058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5pPr>
            <a:lvl6pPr marL="1147572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6pPr>
            <a:lvl7pPr marL="1377086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7pPr>
            <a:lvl8pPr marL="1606601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8pPr>
            <a:lvl9pPr marL="1836115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958453"/>
            <a:ext cx="2600921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958453"/>
            <a:ext cx="2600921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91691"/>
            <a:ext cx="5278339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882610"/>
            <a:ext cx="2588968" cy="432554"/>
          </a:xfrm>
        </p:spPr>
        <p:txBody>
          <a:bodyPr anchor="b"/>
          <a:lstStyle>
            <a:lvl1pPr marL="0" indent="0">
              <a:buNone/>
              <a:defRPr sz="1205" b="1"/>
            </a:lvl1pPr>
            <a:lvl2pPr marL="229514" indent="0">
              <a:buNone/>
              <a:defRPr sz="1004" b="1"/>
            </a:lvl2pPr>
            <a:lvl3pPr marL="459029" indent="0">
              <a:buNone/>
              <a:defRPr sz="904" b="1"/>
            </a:lvl3pPr>
            <a:lvl4pPr marL="688543" indent="0">
              <a:buNone/>
              <a:defRPr sz="803" b="1"/>
            </a:lvl4pPr>
            <a:lvl5pPr marL="918058" indent="0">
              <a:buNone/>
              <a:defRPr sz="803" b="1"/>
            </a:lvl5pPr>
            <a:lvl6pPr marL="1147572" indent="0">
              <a:buNone/>
              <a:defRPr sz="803" b="1"/>
            </a:lvl6pPr>
            <a:lvl7pPr marL="1377086" indent="0">
              <a:buNone/>
              <a:defRPr sz="803" b="1"/>
            </a:lvl7pPr>
            <a:lvl8pPr marL="1606601" indent="0">
              <a:buNone/>
              <a:defRPr sz="803" b="1"/>
            </a:lvl8pPr>
            <a:lvl9pPr marL="1836115" indent="0">
              <a:buNone/>
              <a:defRPr sz="8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315164"/>
            <a:ext cx="2588968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882610"/>
            <a:ext cx="2601718" cy="432554"/>
          </a:xfrm>
        </p:spPr>
        <p:txBody>
          <a:bodyPr anchor="b"/>
          <a:lstStyle>
            <a:lvl1pPr marL="0" indent="0">
              <a:buNone/>
              <a:defRPr sz="1205" b="1"/>
            </a:lvl1pPr>
            <a:lvl2pPr marL="229514" indent="0">
              <a:buNone/>
              <a:defRPr sz="1004" b="1"/>
            </a:lvl2pPr>
            <a:lvl3pPr marL="459029" indent="0">
              <a:buNone/>
              <a:defRPr sz="904" b="1"/>
            </a:lvl3pPr>
            <a:lvl4pPr marL="688543" indent="0">
              <a:buNone/>
              <a:defRPr sz="803" b="1"/>
            </a:lvl4pPr>
            <a:lvl5pPr marL="918058" indent="0">
              <a:buNone/>
              <a:defRPr sz="803" b="1"/>
            </a:lvl5pPr>
            <a:lvl6pPr marL="1147572" indent="0">
              <a:buNone/>
              <a:defRPr sz="803" b="1"/>
            </a:lvl6pPr>
            <a:lvl7pPr marL="1377086" indent="0">
              <a:buNone/>
              <a:defRPr sz="803" b="1"/>
            </a:lvl7pPr>
            <a:lvl8pPr marL="1606601" indent="0">
              <a:buNone/>
              <a:defRPr sz="803" b="1"/>
            </a:lvl8pPr>
            <a:lvl9pPr marL="1836115" indent="0">
              <a:buNone/>
              <a:defRPr sz="8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315164"/>
            <a:ext cx="2601718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40030"/>
            <a:ext cx="1973799" cy="840105"/>
          </a:xfrm>
        </p:spPr>
        <p:txBody>
          <a:bodyPr anchor="b"/>
          <a:lstStyle>
            <a:lvl1pPr>
              <a:defRPr sz="16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518398"/>
            <a:ext cx="3098155" cy="2558653"/>
          </a:xfrm>
        </p:spPr>
        <p:txBody>
          <a:bodyPr/>
          <a:lstStyle>
            <a:lvl1pPr>
              <a:defRPr sz="1606"/>
            </a:lvl1pPr>
            <a:lvl2pPr>
              <a:defRPr sz="1406"/>
            </a:lvl2pPr>
            <a:lvl3pPr>
              <a:defRPr sz="1205"/>
            </a:lvl3pPr>
            <a:lvl4pPr>
              <a:defRPr sz="1004"/>
            </a:lvl4pPr>
            <a:lvl5pPr>
              <a:defRPr sz="1004"/>
            </a:lvl5pPr>
            <a:lvl6pPr>
              <a:defRPr sz="1004"/>
            </a:lvl6pPr>
            <a:lvl7pPr>
              <a:defRPr sz="1004"/>
            </a:lvl7pPr>
            <a:lvl8pPr>
              <a:defRPr sz="1004"/>
            </a:lvl8pPr>
            <a:lvl9pPr>
              <a:defRPr sz="10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080135"/>
            <a:ext cx="1973799" cy="2001084"/>
          </a:xfrm>
        </p:spPr>
        <p:txBody>
          <a:bodyPr/>
          <a:lstStyle>
            <a:lvl1pPr marL="0" indent="0">
              <a:buNone/>
              <a:defRPr sz="803"/>
            </a:lvl1pPr>
            <a:lvl2pPr marL="229514" indent="0">
              <a:buNone/>
              <a:defRPr sz="703"/>
            </a:lvl2pPr>
            <a:lvl3pPr marL="459029" indent="0">
              <a:buNone/>
              <a:defRPr sz="602"/>
            </a:lvl3pPr>
            <a:lvl4pPr marL="688543" indent="0">
              <a:buNone/>
              <a:defRPr sz="502"/>
            </a:lvl4pPr>
            <a:lvl5pPr marL="918058" indent="0">
              <a:buNone/>
              <a:defRPr sz="502"/>
            </a:lvl5pPr>
            <a:lvl6pPr marL="1147572" indent="0">
              <a:buNone/>
              <a:defRPr sz="502"/>
            </a:lvl6pPr>
            <a:lvl7pPr marL="1377086" indent="0">
              <a:buNone/>
              <a:defRPr sz="502"/>
            </a:lvl7pPr>
            <a:lvl8pPr marL="1606601" indent="0">
              <a:buNone/>
              <a:defRPr sz="502"/>
            </a:lvl8pPr>
            <a:lvl9pPr marL="1836115" indent="0">
              <a:buNone/>
              <a:defRPr sz="50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40030"/>
            <a:ext cx="1973799" cy="840105"/>
          </a:xfrm>
        </p:spPr>
        <p:txBody>
          <a:bodyPr anchor="b"/>
          <a:lstStyle>
            <a:lvl1pPr>
              <a:defRPr sz="16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518398"/>
            <a:ext cx="3098155" cy="2558653"/>
          </a:xfrm>
        </p:spPr>
        <p:txBody>
          <a:bodyPr anchor="t"/>
          <a:lstStyle>
            <a:lvl1pPr marL="0" indent="0">
              <a:buNone/>
              <a:defRPr sz="1606"/>
            </a:lvl1pPr>
            <a:lvl2pPr marL="229514" indent="0">
              <a:buNone/>
              <a:defRPr sz="1406"/>
            </a:lvl2pPr>
            <a:lvl3pPr marL="459029" indent="0">
              <a:buNone/>
              <a:defRPr sz="1205"/>
            </a:lvl3pPr>
            <a:lvl4pPr marL="688543" indent="0">
              <a:buNone/>
              <a:defRPr sz="1004"/>
            </a:lvl4pPr>
            <a:lvl5pPr marL="918058" indent="0">
              <a:buNone/>
              <a:defRPr sz="1004"/>
            </a:lvl5pPr>
            <a:lvl6pPr marL="1147572" indent="0">
              <a:buNone/>
              <a:defRPr sz="1004"/>
            </a:lvl6pPr>
            <a:lvl7pPr marL="1377086" indent="0">
              <a:buNone/>
              <a:defRPr sz="1004"/>
            </a:lvl7pPr>
            <a:lvl8pPr marL="1606601" indent="0">
              <a:buNone/>
              <a:defRPr sz="1004"/>
            </a:lvl8pPr>
            <a:lvl9pPr marL="1836115" indent="0">
              <a:buNone/>
              <a:defRPr sz="10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080135"/>
            <a:ext cx="1973799" cy="2001084"/>
          </a:xfrm>
        </p:spPr>
        <p:txBody>
          <a:bodyPr/>
          <a:lstStyle>
            <a:lvl1pPr marL="0" indent="0">
              <a:buNone/>
              <a:defRPr sz="803"/>
            </a:lvl1pPr>
            <a:lvl2pPr marL="229514" indent="0">
              <a:buNone/>
              <a:defRPr sz="703"/>
            </a:lvl2pPr>
            <a:lvl3pPr marL="459029" indent="0">
              <a:buNone/>
              <a:defRPr sz="602"/>
            </a:lvl3pPr>
            <a:lvl4pPr marL="688543" indent="0">
              <a:buNone/>
              <a:defRPr sz="502"/>
            </a:lvl4pPr>
            <a:lvl5pPr marL="918058" indent="0">
              <a:buNone/>
              <a:defRPr sz="502"/>
            </a:lvl5pPr>
            <a:lvl6pPr marL="1147572" indent="0">
              <a:buNone/>
              <a:defRPr sz="502"/>
            </a:lvl6pPr>
            <a:lvl7pPr marL="1377086" indent="0">
              <a:buNone/>
              <a:defRPr sz="502"/>
            </a:lvl7pPr>
            <a:lvl8pPr marL="1606601" indent="0">
              <a:buNone/>
              <a:defRPr sz="502"/>
            </a:lvl8pPr>
            <a:lvl9pPr marL="1836115" indent="0">
              <a:buNone/>
              <a:defRPr sz="50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91691"/>
            <a:ext cx="5278339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958453"/>
            <a:ext cx="5278339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337084"/>
            <a:ext cx="13769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D4CF-48F0-41AD-920E-47486F00CBA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337084"/>
            <a:ext cx="206543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337084"/>
            <a:ext cx="13769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5322-5FE4-4764-8245-0F1829D139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9029" rtl="0" eaLnBrk="1" latinLnBrk="0" hangingPunct="1">
        <a:lnSpc>
          <a:spcPct val="90000"/>
        </a:lnSpc>
        <a:spcBef>
          <a:spcPct val="0"/>
        </a:spcBef>
        <a:buNone/>
        <a:defRPr sz="2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757" indent="-114757" algn="l" defTabSz="459029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573786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803300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4pPr>
      <a:lvl5pPr marL="1032815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5pPr>
      <a:lvl6pPr marL="1262329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6pPr>
      <a:lvl7pPr marL="1491844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7pPr>
      <a:lvl8pPr marL="1721358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8pPr>
      <a:lvl9pPr marL="1950872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1pPr>
      <a:lvl2pPr marL="229514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2pPr>
      <a:lvl3pPr marL="459029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3pPr>
      <a:lvl4pPr marL="688543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4pPr>
      <a:lvl5pPr marL="918058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5pPr>
      <a:lvl6pPr marL="1147572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6pPr>
      <a:lvl7pPr marL="1377086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7pPr>
      <a:lvl8pPr marL="1606601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115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4" b="16224"/>
          <a:stretch/>
        </p:blipFill>
        <p:spPr>
          <a:xfrm>
            <a:off x="880946" y="346500"/>
            <a:ext cx="4979972" cy="24357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1914" y="2542475"/>
            <a:ext cx="646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Midnight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50584" y="2542475"/>
            <a:ext cx="60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0130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59254" y="2542475"/>
            <a:ext cx="60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0300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67924" y="2542475"/>
            <a:ext cx="60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0500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76594" y="2542475"/>
            <a:ext cx="60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0630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87157" y="2542475"/>
            <a:ext cx="60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0800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088" y="568713"/>
            <a:ext cx="82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Wake</a:t>
            </a:r>
            <a:endParaRPr lang="en-US" sz="1050" dirty="0">
              <a:solidFill>
                <a:srgbClr val="00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7088" y="927428"/>
            <a:ext cx="82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REM sleep</a:t>
            </a:r>
            <a:endParaRPr lang="en-US" sz="1050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088" y="1291719"/>
            <a:ext cx="82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N1 sleep</a:t>
            </a:r>
            <a:endParaRPr lang="en-US" sz="1050" dirty="0">
              <a:solidFill>
                <a:srgbClr val="00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088" y="1656010"/>
            <a:ext cx="82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N2 sleep</a:t>
            </a:r>
            <a:endParaRPr lang="en-US" sz="1050" dirty="0">
              <a:solidFill>
                <a:srgbClr val="00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7088" y="2020301"/>
            <a:ext cx="825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N3 sleep</a:t>
            </a:r>
            <a:endParaRPr lang="en-US" sz="1050" dirty="0">
              <a:solidFill>
                <a:srgbClr val="00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9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3</cp:revision>
  <dcterms:created xsi:type="dcterms:W3CDTF">2017-08-20T14:56:24Z</dcterms:created>
  <dcterms:modified xsi:type="dcterms:W3CDTF">2017-08-20T15:07:56Z</dcterms:modified>
</cp:coreProperties>
</file>