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98" userDrawn="1">
          <p15:clr>
            <a:srgbClr val="A4A3A4"/>
          </p15:clr>
        </p15:guide>
        <p15:guide id="2" orient="horz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6647" autoAdjust="0"/>
  </p:normalViewPr>
  <p:slideViewPr>
    <p:cSldViewPr snapToGrid="0" showGuides="1">
      <p:cViewPr>
        <p:scale>
          <a:sx n="86" d="100"/>
          <a:sy n="86" d="100"/>
        </p:scale>
        <p:origin x="2010" y="-954"/>
      </p:cViewPr>
      <p:guideLst>
        <p:guide pos="1298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36796-3BFE-4867-9ABD-08B4C222DE7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2C82-51D9-4A92-8134-6523EF785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A2C82-51D9-4A92-8134-6523EF7850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avec flèche 32"/>
          <p:cNvCxnSpPr/>
          <p:nvPr/>
        </p:nvCxnSpPr>
        <p:spPr>
          <a:xfrm flipH="1">
            <a:off x="3520867" y="2694551"/>
            <a:ext cx="803306" cy="170946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èche droite 3"/>
          <p:cNvSpPr/>
          <p:nvPr/>
        </p:nvSpPr>
        <p:spPr>
          <a:xfrm>
            <a:off x="2129277" y="3611421"/>
            <a:ext cx="2066711" cy="457200"/>
          </a:xfrm>
          <a:prstGeom prst="rightArrow">
            <a:avLst/>
          </a:prstGeom>
          <a:gradFill flip="none" rotWithShape="1">
            <a:gsLst>
              <a:gs pos="42000">
                <a:srgbClr val="222A35"/>
              </a:gs>
              <a:gs pos="100000">
                <a:srgbClr val="ADB9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7834" y="2940021"/>
            <a:ext cx="1332000" cy="180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experience</a:t>
            </a:r>
            <a:endParaRPr lang="en-US" sz="16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1006" y="3121531"/>
            <a:ext cx="1332000" cy="14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recall</a:t>
            </a:r>
            <a:endParaRPr lang="en-US" sz="1600" dirty="0">
              <a:solidFill>
                <a:schemeClr val="tx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24851" y="3709216"/>
            <a:ext cx="2071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Memory encoding</a:t>
            </a:r>
            <a:endParaRPr lang="en-US" sz="1100" i="1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092282" y="489005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99103" y="5270767"/>
            <a:ext cx="17614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Salience hypothesis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Highly emotional and/or bizarre dreams will be better recalled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135012" y="2455266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01271" y="1614845"/>
            <a:ext cx="176856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Repression hypothesis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Dreams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 are not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sufficiently disguised to pass the censor will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 entirely repressed and therefore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forgotten</a:t>
            </a:r>
            <a:endParaRPr lang="en-US" sz="900" i="1" dirty="0" smtClean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165791" y="3251421"/>
            <a:ext cx="0" cy="360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290727" y="1705290"/>
            <a:ext cx="1746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Stage-shift hypothesis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Better recall in REM sleep, which is functionally closer to wakefulness than NREM sleep</a:t>
            </a:r>
          </a:p>
          <a:p>
            <a:pPr algn="just"/>
            <a:r>
              <a:rPr lang="en-US" sz="1100" b="1" dirty="0" smtClean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Sleep inertia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Cognitive and memory abilities are impaired in the first minutes following awakening, especially from N3 sleep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323393" y="5001144"/>
            <a:ext cx="17862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Arousal-retrieval model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Encoding of dream content into long-term memory is possible if </a:t>
            </a:r>
          </a:p>
          <a:p>
            <a:pPr marL="228600" indent="-228600" algn="just">
              <a:buAutoNum type="arabicParenBoth"/>
            </a:pP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 period of wakefulness occur just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dreaming</a:t>
            </a:r>
          </a:p>
          <a:p>
            <a:pPr marL="228600" indent="-228600" algn="just">
              <a:buAutoNum type="arabicParenBoth"/>
            </a:pP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content is salient</a:t>
            </a:r>
          </a:p>
          <a:p>
            <a:pPr marL="228600" indent="-228600" algn="just">
              <a:buAutoNum type="arabicParenBoth"/>
            </a:pP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 interference occurs during the recall process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3165791" y="40440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253819" y="4424730"/>
            <a:ext cx="1800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Interference hypothesis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memory trace remains so long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as there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interference (i.e. the dreamer </a:t>
            </a:r>
            <a:r>
              <a:rPr lang="en-US" sz="90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must </a:t>
            </a:r>
            <a:r>
              <a:rPr lang="en-US" sz="90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voluntarily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pay attention to the dream immediately after awakening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305244" y="2694551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340485" y="1991737"/>
            <a:ext cx="17523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Life-style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Higher interest in dreams and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thinner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boundaries result in higher dream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recall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5296698" y="46281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3973795" y="5435125"/>
            <a:ext cx="264009" cy="16237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16" idx="3"/>
          </p:cNvCxnSpPr>
          <p:nvPr/>
        </p:nvCxnSpPr>
        <p:spPr>
          <a:xfrm flipH="1">
            <a:off x="2060575" y="5597495"/>
            <a:ext cx="2190432" cy="1182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10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147</Words>
  <Application>Microsoft Office PowerPoint</Application>
  <PresentationFormat>Format A4 (210 x 297 mm)</PresentationFormat>
  <Paragraphs>20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Open Sans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112</cp:revision>
  <cp:lastPrinted>2017-09-13T16:26:27Z</cp:lastPrinted>
  <dcterms:created xsi:type="dcterms:W3CDTF">2017-08-10T09:13:42Z</dcterms:created>
  <dcterms:modified xsi:type="dcterms:W3CDTF">2017-09-15T13:00:08Z</dcterms:modified>
</cp:coreProperties>
</file>