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3600450"/>
  <p:notesSz cx="6858000" cy="9144000"/>
  <p:defaultTextStyle>
    <a:defPPr>
      <a:defRPr lang="en-US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 showGuides="1">
      <p:cViewPr>
        <p:scale>
          <a:sx n="190" d="100"/>
          <a:sy n="190" d="100"/>
        </p:scale>
        <p:origin x="828" y="738"/>
      </p:cViewPr>
      <p:guideLst>
        <p:guide orient="horz" pos="113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C280-8ABF-4A72-B398-67C30A29730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320B-8EE2-4BB6-B2B4-CDDE54320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8" y="279839"/>
            <a:ext cx="4402129" cy="288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41841" y="289887"/>
            <a:ext cx="219054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Helvetica Neue" panose="02000503000000020004" pitchFamily="50"/>
              </a:rPr>
              <a:t>Original EEG signal (C3)</a:t>
            </a:r>
            <a:endParaRPr lang="en-US" sz="700" dirty="0">
              <a:latin typeface="Helvetica Neue" panose="02000503000000020004" pitchFamily="5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66171" y="979874"/>
            <a:ext cx="234783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Helvetica Neue" panose="02000503000000020004" pitchFamily="50"/>
              </a:rPr>
              <a:t>Filtered signal (tuned frequency band: 11.5–13.5 Hz)</a:t>
            </a:r>
            <a:endParaRPr lang="en-US" sz="700" dirty="0">
              <a:latin typeface="Helvetica Neue" panose="02000503000000020004" pitchFamily="5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1841" y="1669861"/>
            <a:ext cx="219054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Helvetica Neue" panose="02000503000000020004" pitchFamily="50"/>
              </a:rPr>
              <a:t>Amplitude of wavelet transform</a:t>
            </a:r>
            <a:endParaRPr lang="en-US" sz="700" dirty="0"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41841" y="2359848"/>
            <a:ext cx="219054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Helvetica Neue" panose="02000503000000020004" pitchFamily="50"/>
              </a:rPr>
              <a:t>Sigma power</a:t>
            </a:r>
            <a:endParaRPr lang="en-US" sz="700" dirty="0">
              <a:latin typeface="Helvetica Neue" panose="02000503000000020004" pitchFamily="5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296110" y="1961933"/>
            <a:ext cx="90560" cy="144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036776" y="1830408"/>
            <a:ext cx="6946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Hard threshold</a:t>
            </a: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5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371599" y="2222544"/>
            <a:ext cx="24997" cy="147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026400" y="2349800"/>
            <a:ext cx="1257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Soft threshold = 0.5 * hard threshold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036048" y="790457"/>
            <a:ext cx="2435657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Power = [ 1.23 1.53 0.83 ] µV²/Hz – duration = [1.99 1.14 0.90 ] sec 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1120391" y="3159839"/>
            <a:ext cx="427557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066066" y="3158807"/>
            <a:ext cx="1757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0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99081" y="3158807"/>
            <a:ext cx="293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12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848171" y="3158806"/>
            <a:ext cx="7445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50"/>
              </a:rPr>
              <a:t>Time (sec)</a:t>
            </a:r>
            <a:endParaRPr lang="en-US" sz="700" i="1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704296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54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9</cp:revision>
  <dcterms:created xsi:type="dcterms:W3CDTF">2017-10-18T09:25:48Z</dcterms:created>
  <dcterms:modified xsi:type="dcterms:W3CDTF">2017-10-18T09:56:07Z</dcterms:modified>
</cp:coreProperties>
</file>