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8" d="100"/>
          <a:sy n="78" d="100"/>
        </p:scale>
        <p:origin x="1692" y="54"/>
      </p:cViewPr>
      <p:guideLst>
        <p:guide orient="horz" pos="3120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621191"/>
            <a:ext cx="4895533" cy="344875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5202944"/>
            <a:ext cx="4319588" cy="2391656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527403"/>
            <a:ext cx="1241881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527403"/>
            <a:ext cx="3653651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469624"/>
            <a:ext cx="4967526" cy="412062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6629226"/>
            <a:ext cx="4967526" cy="216693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637014"/>
            <a:ext cx="2447766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637014"/>
            <a:ext cx="2447766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7405"/>
            <a:ext cx="4967526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428347"/>
            <a:ext cx="2436517" cy="119009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618442"/>
            <a:ext cx="2436517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428347"/>
            <a:ext cx="2448516" cy="119009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618442"/>
            <a:ext cx="2448516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1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60400"/>
            <a:ext cx="1857573" cy="23114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426283"/>
            <a:ext cx="2915722" cy="7039681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71800"/>
            <a:ext cx="1857573" cy="550562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60400"/>
            <a:ext cx="1857573" cy="23114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426283"/>
            <a:ext cx="2915722" cy="7039681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71800"/>
            <a:ext cx="1857573" cy="550562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527405"/>
            <a:ext cx="496752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637014"/>
            <a:ext cx="496752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9181397"/>
            <a:ext cx="129587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C538-D1EF-4CEB-95E6-4D55D06227C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9181397"/>
            <a:ext cx="19438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9181397"/>
            <a:ext cx="129587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BFF6-FB6D-429B-9F97-B0DA225DD2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8904"/>
          <a:stretch/>
        </p:blipFill>
        <p:spPr>
          <a:xfrm>
            <a:off x="0" y="827903"/>
            <a:ext cx="5760000" cy="22408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38865" y="716692"/>
            <a:ext cx="197708" cy="259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6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</cp:revision>
  <dcterms:created xsi:type="dcterms:W3CDTF">2017-08-13T07:09:49Z</dcterms:created>
  <dcterms:modified xsi:type="dcterms:W3CDTF">2017-08-13T07:34:38Z</dcterms:modified>
</cp:coreProperties>
</file>