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56" r:id="rId2"/>
    <p:sldId id="280" r:id="rId3"/>
    <p:sldId id="294" r:id="rId4"/>
    <p:sldId id="296" r:id="rId5"/>
    <p:sldId id="259" r:id="rId6"/>
    <p:sldId id="274" r:id="rId7"/>
    <p:sldId id="292" r:id="rId8"/>
    <p:sldId id="258" r:id="rId9"/>
    <p:sldId id="298" r:id="rId10"/>
    <p:sldId id="273" r:id="rId11"/>
    <p:sldId id="287" r:id="rId12"/>
  </p:sldIdLst>
  <p:sldSz cx="9144000" cy="5143500" type="screen16x9"/>
  <p:notesSz cx="6858000" cy="9144000"/>
  <p:embeddedFontLst>
    <p:embeddedFont>
      <p:font typeface="Fira Sans Extra Condensed" panose="020B0604020202020204" charset="0"/>
      <p:regular r:id="rId14"/>
      <p:bold r:id="rId15"/>
      <p:italic r:id="rId16"/>
      <p:boldItalic r:id="rId17"/>
    </p:embeddedFont>
    <p:embeddedFont>
      <p:font typeface="Roboto" panose="020B0604020202020204" charset="0"/>
      <p:regular r:id="rId18"/>
      <p:bold r:id="rId19"/>
      <p:italic r:id="rId20"/>
      <p:boldItalic r:id="rId21"/>
    </p:embeddedFont>
    <p:embeddedFont>
      <p:font typeface="Cambria Math" panose="02040503050406030204" pitchFamily="18"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99F934-9782-45D7-8CC1-B564AE75A13A}">
  <a:tblStyle styleId="{E899F934-9782-45D7-8CC1-B564AE75A13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03" autoAdjust="0"/>
    <p:restoredTop sz="94660"/>
  </p:normalViewPr>
  <p:slideViewPr>
    <p:cSldViewPr snapToGrid="0">
      <p:cViewPr varScale="1">
        <p:scale>
          <a:sx n="93" d="100"/>
          <a:sy n="93" d="100"/>
        </p:scale>
        <p:origin x="702"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072407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7452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3"/>
        <p:cNvGrpSpPr/>
        <p:nvPr/>
      </p:nvGrpSpPr>
      <p:grpSpPr>
        <a:xfrm>
          <a:off x="0" y="0"/>
          <a:ext cx="0" cy="0"/>
          <a:chOff x="0" y="0"/>
          <a:chExt cx="0" cy="0"/>
        </a:xfrm>
      </p:grpSpPr>
      <p:sp>
        <p:nvSpPr>
          <p:cNvPr id="1234" name="Google Shape;1234;gdd66ce913b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5" name="Google Shape;1235;gdd66ce913b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5253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5"/>
        <p:cNvGrpSpPr/>
        <p:nvPr/>
      </p:nvGrpSpPr>
      <p:grpSpPr>
        <a:xfrm>
          <a:off x="0" y="0"/>
          <a:ext cx="0" cy="0"/>
          <a:chOff x="0" y="0"/>
          <a:chExt cx="0" cy="0"/>
        </a:xfrm>
      </p:grpSpPr>
      <p:sp>
        <p:nvSpPr>
          <p:cNvPr id="1966" name="Google Shape;1966;gdac1016dc9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7" name="Google Shape;1967;gdac1016dc9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0110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gdd66ce913b_0_7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6" name="Google Shape;1526;gdd66ce913b_0_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865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dcb566e1d5_0_1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dcb566e1d5_0_1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8120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dcb566e1d5_0_1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dcb566e1d5_0_1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5942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dcb566e1d5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dcb566e1d5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6515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3"/>
        <p:cNvGrpSpPr/>
        <p:nvPr/>
      </p:nvGrpSpPr>
      <p:grpSpPr>
        <a:xfrm>
          <a:off x="0" y="0"/>
          <a:ext cx="0" cy="0"/>
          <a:chOff x="0" y="0"/>
          <a:chExt cx="0" cy="0"/>
        </a:xfrm>
      </p:grpSpPr>
      <p:sp>
        <p:nvSpPr>
          <p:cNvPr id="1274" name="Google Shape;1274;gdd66ce913b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5" name="Google Shape;1275;gdd66ce913b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9868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dcb566e1d5_0_1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dcb566e1d5_0_1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346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dcb566e1d5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cb566e1d5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8808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5"/>
        <p:cNvGrpSpPr/>
        <p:nvPr/>
      </p:nvGrpSpPr>
      <p:grpSpPr>
        <a:xfrm>
          <a:off x="0" y="0"/>
          <a:ext cx="0" cy="0"/>
          <a:chOff x="0" y="0"/>
          <a:chExt cx="0" cy="0"/>
        </a:xfrm>
      </p:grpSpPr>
      <p:sp>
        <p:nvSpPr>
          <p:cNvPr id="1966" name="Google Shape;1966;gdac1016dc9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7" name="Google Shape;1967;gdac1016dc9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0765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428475" y="981513"/>
            <a:ext cx="4101600" cy="27321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6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428475" y="3713663"/>
            <a:ext cx="4101300" cy="4482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4503848" y="467597"/>
            <a:ext cx="4101600" cy="2732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id-ID" sz="4000" dirty="0" smtClean="0"/>
              <a:t>Sentiment Analysis </a:t>
            </a:r>
            <a:r>
              <a:rPr lang="id-ID" sz="4000" dirty="0" smtClean="0"/>
              <a:t>Cyberbullying</a:t>
            </a:r>
            <a:endParaRPr sz="4000" dirty="0"/>
          </a:p>
        </p:txBody>
      </p:sp>
      <p:sp>
        <p:nvSpPr>
          <p:cNvPr id="47" name="Google Shape;47;p15"/>
          <p:cNvSpPr txBox="1">
            <a:spLocks noGrp="1"/>
          </p:cNvSpPr>
          <p:nvPr>
            <p:ph type="subTitle" idx="1"/>
          </p:nvPr>
        </p:nvSpPr>
        <p:spPr>
          <a:xfrm>
            <a:off x="4428475" y="3307044"/>
            <a:ext cx="4101300" cy="85481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dirty="0" smtClean="0"/>
              <a:t>1. </a:t>
            </a:r>
            <a:r>
              <a:rPr dirty="0" err="1" smtClean="0"/>
              <a:t>Naimatul</a:t>
            </a:r>
            <a:r>
              <a:rPr dirty="0" smtClean="0"/>
              <a:t> M</a:t>
            </a:r>
            <a:r>
              <a:rPr lang="id-ID" dirty="0" smtClean="0"/>
              <a:t>a</a:t>
            </a:r>
            <a:r>
              <a:rPr dirty="0" err="1" smtClean="0"/>
              <a:t>udiyah</a:t>
            </a:r>
            <a:r>
              <a:rPr dirty="0" smtClean="0"/>
              <a:t> (19090008)</a:t>
            </a:r>
          </a:p>
          <a:p>
            <a:pPr marL="0" lvl="0" indent="0" algn="r" rtl="0">
              <a:spcBef>
                <a:spcPts val="0"/>
              </a:spcBef>
              <a:spcAft>
                <a:spcPts val="0"/>
              </a:spcAft>
              <a:buNone/>
            </a:pPr>
            <a:r>
              <a:rPr lang="x-none" smtClean="0"/>
              <a:t>2. Esy Nurjanah (19090009)</a:t>
            </a:r>
          </a:p>
          <a:p>
            <a:pPr marL="0" lvl="0" indent="0" algn="r" rtl="0">
              <a:spcBef>
                <a:spcPts val="0"/>
              </a:spcBef>
              <a:spcAft>
                <a:spcPts val="0"/>
              </a:spcAft>
              <a:buNone/>
            </a:pPr>
            <a:endParaRPr dirty="0"/>
          </a:p>
        </p:txBody>
      </p:sp>
      <p:grpSp>
        <p:nvGrpSpPr>
          <p:cNvPr id="48" name="Google Shape;48;p15"/>
          <p:cNvGrpSpPr/>
          <p:nvPr/>
        </p:nvGrpSpPr>
        <p:grpSpPr>
          <a:xfrm>
            <a:off x="613916" y="-2"/>
            <a:ext cx="4101452" cy="5143375"/>
            <a:chOff x="613916" y="-2"/>
            <a:chExt cx="4101452" cy="5143375"/>
          </a:xfrm>
        </p:grpSpPr>
        <p:grpSp>
          <p:nvGrpSpPr>
            <p:cNvPr id="49" name="Google Shape;49;p15"/>
            <p:cNvGrpSpPr/>
            <p:nvPr/>
          </p:nvGrpSpPr>
          <p:grpSpPr>
            <a:xfrm>
              <a:off x="613916" y="-2"/>
              <a:ext cx="4101452" cy="1699289"/>
              <a:chOff x="242700" y="1379600"/>
              <a:chExt cx="7134200" cy="2955800"/>
            </a:xfrm>
          </p:grpSpPr>
          <p:sp>
            <p:nvSpPr>
              <p:cNvPr id="50" name="Google Shape;50;p15"/>
              <p:cNvSpPr/>
              <p:nvPr/>
            </p:nvSpPr>
            <p:spPr>
              <a:xfrm>
                <a:off x="5993150" y="3346800"/>
                <a:ext cx="505825" cy="505800"/>
              </a:xfrm>
              <a:custGeom>
                <a:avLst/>
                <a:gdLst/>
                <a:ahLst/>
                <a:cxnLst/>
                <a:rect l="l" t="t" r="r" b="b"/>
                <a:pathLst>
                  <a:path w="20233" h="20232" extrusionOk="0">
                    <a:moveTo>
                      <a:pt x="10124" y="1"/>
                    </a:moveTo>
                    <a:lnTo>
                      <a:pt x="9604" y="16"/>
                    </a:lnTo>
                    <a:lnTo>
                      <a:pt x="9083" y="47"/>
                    </a:lnTo>
                    <a:lnTo>
                      <a:pt x="8577" y="108"/>
                    </a:lnTo>
                    <a:lnTo>
                      <a:pt x="8087" y="200"/>
                    </a:lnTo>
                    <a:lnTo>
                      <a:pt x="7597" y="322"/>
                    </a:lnTo>
                    <a:lnTo>
                      <a:pt x="7107" y="460"/>
                    </a:lnTo>
                    <a:lnTo>
                      <a:pt x="6648" y="613"/>
                    </a:lnTo>
                    <a:lnTo>
                      <a:pt x="6188" y="797"/>
                    </a:lnTo>
                    <a:lnTo>
                      <a:pt x="5729" y="996"/>
                    </a:lnTo>
                    <a:lnTo>
                      <a:pt x="5300" y="1226"/>
                    </a:lnTo>
                    <a:lnTo>
                      <a:pt x="4871" y="1456"/>
                    </a:lnTo>
                    <a:lnTo>
                      <a:pt x="4473" y="1731"/>
                    </a:lnTo>
                    <a:lnTo>
                      <a:pt x="4075" y="2007"/>
                    </a:lnTo>
                    <a:lnTo>
                      <a:pt x="3692" y="2313"/>
                    </a:lnTo>
                    <a:lnTo>
                      <a:pt x="3324" y="2619"/>
                    </a:lnTo>
                    <a:lnTo>
                      <a:pt x="2972" y="2956"/>
                    </a:lnTo>
                    <a:lnTo>
                      <a:pt x="2635" y="3309"/>
                    </a:lnTo>
                    <a:lnTo>
                      <a:pt x="2314" y="3676"/>
                    </a:lnTo>
                    <a:lnTo>
                      <a:pt x="2023" y="4059"/>
                    </a:lnTo>
                    <a:lnTo>
                      <a:pt x="1732" y="4457"/>
                    </a:lnTo>
                    <a:lnTo>
                      <a:pt x="1471" y="4871"/>
                    </a:lnTo>
                    <a:lnTo>
                      <a:pt x="1226" y="5300"/>
                    </a:lnTo>
                    <a:lnTo>
                      <a:pt x="996" y="5728"/>
                    </a:lnTo>
                    <a:lnTo>
                      <a:pt x="797" y="6173"/>
                    </a:lnTo>
                    <a:lnTo>
                      <a:pt x="614" y="6632"/>
                    </a:lnTo>
                    <a:lnTo>
                      <a:pt x="460" y="7107"/>
                    </a:lnTo>
                    <a:lnTo>
                      <a:pt x="323" y="7582"/>
                    </a:lnTo>
                    <a:lnTo>
                      <a:pt x="215" y="8072"/>
                    </a:lnTo>
                    <a:lnTo>
                      <a:pt x="123" y="8577"/>
                    </a:lnTo>
                    <a:lnTo>
                      <a:pt x="62" y="9082"/>
                    </a:lnTo>
                    <a:lnTo>
                      <a:pt x="16" y="9588"/>
                    </a:lnTo>
                    <a:lnTo>
                      <a:pt x="1" y="10109"/>
                    </a:lnTo>
                    <a:lnTo>
                      <a:pt x="16" y="10629"/>
                    </a:lnTo>
                    <a:lnTo>
                      <a:pt x="62" y="11150"/>
                    </a:lnTo>
                    <a:lnTo>
                      <a:pt x="123" y="11655"/>
                    </a:lnTo>
                    <a:lnTo>
                      <a:pt x="215" y="12145"/>
                    </a:lnTo>
                    <a:lnTo>
                      <a:pt x="323" y="12636"/>
                    </a:lnTo>
                    <a:lnTo>
                      <a:pt x="460" y="13126"/>
                    </a:lnTo>
                    <a:lnTo>
                      <a:pt x="614" y="13585"/>
                    </a:lnTo>
                    <a:lnTo>
                      <a:pt x="797" y="14044"/>
                    </a:lnTo>
                    <a:lnTo>
                      <a:pt x="996" y="14504"/>
                    </a:lnTo>
                    <a:lnTo>
                      <a:pt x="1226" y="14933"/>
                    </a:lnTo>
                    <a:lnTo>
                      <a:pt x="1471" y="15362"/>
                    </a:lnTo>
                    <a:lnTo>
                      <a:pt x="1732" y="15775"/>
                    </a:lnTo>
                    <a:lnTo>
                      <a:pt x="2023" y="16158"/>
                    </a:lnTo>
                    <a:lnTo>
                      <a:pt x="2314" y="16541"/>
                    </a:lnTo>
                    <a:lnTo>
                      <a:pt x="2635" y="16908"/>
                    </a:lnTo>
                    <a:lnTo>
                      <a:pt x="2972" y="17261"/>
                    </a:lnTo>
                    <a:lnTo>
                      <a:pt x="3324" y="17598"/>
                    </a:lnTo>
                    <a:lnTo>
                      <a:pt x="3692" y="17919"/>
                    </a:lnTo>
                    <a:lnTo>
                      <a:pt x="4075" y="18225"/>
                    </a:lnTo>
                    <a:lnTo>
                      <a:pt x="4473" y="18501"/>
                    </a:lnTo>
                    <a:lnTo>
                      <a:pt x="4871" y="18762"/>
                    </a:lnTo>
                    <a:lnTo>
                      <a:pt x="5300" y="19007"/>
                    </a:lnTo>
                    <a:lnTo>
                      <a:pt x="5729" y="19236"/>
                    </a:lnTo>
                    <a:lnTo>
                      <a:pt x="6188" y="19435"/>
                    </a:lnTo>
                    <a:lnTo>
                      <a:pt x="6648" y="19619"/>
                    </a:lnTo>
                    <a:lnTo>
                      <a:pt x="7107" y="19772"/>
                    </a:lnTo>
                    <a:lnTo>
                      <a:pt x="7597" y="19910"/>
                    </a:lnTo>
                    <a:lnTo>
                      <a:pt x="8087" y="20017"/>
                    </a:lnTo>
                    <a:lnTo>
                      <a:pt x="8577" y="20109"/>
                    </a:lnTo>
                    <a:lnTo>
                      <a:pt x="9083" y="20171"/>
                    </a:lnTo>
                    <a:lnTo>
                      <a:pt x="9604" y="20216"/>
                    </a:lnTo>
                    <a:lnTo>
                      <a:pt x="10124" y="20232"/>
                    </a:lnTo>
                    <a:lnTo>
                      <a:pt x="10645" y="20216"/>
                    </a:lnTo>
                    <a:lnTo>
                      <a:pt x="11150" y="20171"/>
                    </a:lnTo>
                    <a:lnTo>
                      <a:pt x="11656" y="20109"/>
                    </a:lnTo>
                    <a:lnTo>
                      <a:pt x="12161" y="20017"/>
                    </a:lnTo>
                    <a:lnTo>
                      <a:pt x="12651" y="19910"/>
                    </a:lnTo>
                    <a:lnTo>
                      <a:pt x="13126" y="19772"/>
                    </a:lnTo>
                    <a:lnTo>
                      <a:pt x="13601" y="19619"/>
                    </a:lnTo>
                    <a:lnTo>
                      <a:pt x="14060" y="19435"/>
                    </a:lnTo>
                    <a:lnTo>
                      <a:pt x="14504" y="19236"/>
                    </a:lnTo>
                    <a:lnTo>
                      <a:pt x="14949" y="19007"/>
                    </a:lnTo>
                    <a:lnTo>
                      <a:pt x="15362" y="18762"/>
                    </a:lnTo>
                    <a:lnTo>
                      <a:pt x="15776" y="18501"/>
                    </a:lnTo>
                    <a:lnTo>
                      <a:pt x="16174" y="18225"/>
                    </a:lnTo>
                    <a:lnTo>
                      <a:pt x="16557" y="17919"/>
                    </a:lnTo>
                    <a:lnTo>
                      <a:pt x="16924" y="17598"/>
                    </a:lnTo>
                    <a:lnTo>
                      <a:pt x="17276" y="17261"/>
                    </a:lnTo>
                    <a:lnTo>
                      <a:pt x="17613" y="16908"/>
                    </a:lnTo>
                    <a:lnTo>
                      <a:pt x="17920" y="16541"/>
                    </a:lnTo>
                    <a:lnTo>
                      <a:pt x="18226" y="16158"/>
                    </a:lnTo>
                    <a:lnTo>
                      <a:pt x="18502" y="15775"/>
                    </a:lnTo>
                    <a:lnTo>
                      <a:pt x="18777" y="15362"/>
                    </a:lnTo>
                    <a:lnTo>
                      <a:pt x="19007" y="14933"/>
                    </a:lnTo>
                    <a:lnTo>
                      <a:pt x="19237" y="14504"/>
                    </a:lnTo>
                    <a:lnTo>
                      <a:pt x="19436" y="14044"/>
                    </a:lnTo>
                    <a:lnTo>
                      <a:pt x="19620" y="13585"/>
                    </a:lnTo>
                    <a:lnTo>
                      <a:pt x="19788" y="13126"/>
                    </a:lnTo>
                    <a:lnTo>
                      <a:pt x="19911" y="12636"/>
                    </a:lnTo>
                    <a:lnTo>
                      <a:pt x="20033" y="12145"/>
                    </a:lnTo>
                    <a:lnTo>
                      <a:pt x="20125" y="11655"/>
                    </a:lnTo>
                    <a:lnTo>
                      <a:pt x="20186" y="11150"/>
                    </a:lnTo>
                    <a:lnTo>
                      <a:pt x="20217" y="10629"/>
                    </a:lnTo>
                    <a:lnTo>
                      <a:pt x="20232" y="10109"/>
                    </a:lnTo>
                    <a:lnTo>
                      <a:pt x="20217" y="9588"/>
                    </a:lnTo>
                    <a:lnTo>
                      <a:pt x="20186" y="9082"/>
                    </a:lnTo>
                    <a:lnTo>
                      <a:pt x="20125" y="8577"/>
                    </a:lnTo>
                    <a:lnTo>
                      <a:pt x="20033" y="8072"/>
                    </a:lnTo>
                    <a:lnTo>
                      <a:pt x="19911" y="7582"/>
                    </a:lnTo>
                    <a:lnTo>
                      <a:pt x="19788" y="7107"/>
                    </a:lnTo>
                    <a:lnTo>
                      <a:pt x="19620" y="6632"/>
                    </a:lnTo>
                    <a:lnTo>
                      <a:pt x="19436" y="6173"/>
                    </a:lnTo>
                    <a:lnTo>
                      <a:pt x="19237" y="5728"/>
                    </a:lnTo>
                    <a:lnTo>
                      <a:pt x="19007" y="5300"/>
                    </a:lnTo>
                    <a:lnTo>
                      <a:pt x="18777" y="4871"/>
                    </a:lnTo>
                    <a:lnTo>
                      <a:pt x="18502" y="4457"/>
                    </a:lnTo>
                    <a:lnTo>
                      <a:pt x="18226" y="4059"/>
                    </a:lnTo>
                    <a:lnTo>
                      <a:pt x="17920" y="3676"/>
                    </a:lnTo>
                    <a:lnTo>
                      <a:pt x="17613" y="3309"/>
                    </a:lnTo>
                    <a:lnTo>
                      <a:pt x="17276" y="2956"/>
                    </a:lnTo>
                    <a:lnTo>
                      <a:pt x="16924" y="2619"/>
                    </a:lnTo>
                    <a:lnTo>
                      <a:pt x="16557" y="2313"/>
                    </a:lnTo>
                    <a:lnTo>
                      <a:pt x="16174" y="2007"/>
                    </a:lnTo>
                    <a:lnTo>
                      <a:pt x="15776" y="1731"/>
                    </a:lnTo>
                    <a:lnTo>
                      <a:pt x="15362" y="1456"/>
                    </a:lnTo>
                    <a:lnTo>
                      <a:pt x="14949" y="1226"/>
                    </a:lnTo>
                    <a:lnTo>
                      <a:pt x="14504" y="996"/>
                    </a:lnTo>
                    <a:lnTo>
                      <a:pt x="14060" y="797"/>
                    </a:lnTo>
                    <a:lnTo>
                      <a:pt x="13601" y="613"/>
                    </a:lnTo>
                    <a:lnTo>
                      <a:pt x="13126" y="460"/>
                    </a:lnTo>
                    <a:lnTo>
                      <a:pt x="12651" y="322"/>
                    </a:lnTo>
                    <a:lnTo>
                      <a:pt x="12161" y="200"/>
                    </a:lnTo>
                    <a:lnTo>
                      <a:pt x="11656" y="108"/>
                    </a:lnTo>
                    <a:lnTo>
                      <a:pt x="11150" y="47"/>
                    </a:lnTo>
                    <a:lnTo>
                      <a:pt x="10645" y="16"/>
                    </a:lnTo>
                    <a:lnTo>
                      <a:pt x="101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5"/>
              <p:cNvSpPr/>
              <p:nvPr/>
            </p:nvSpPr>
            <p:spPr>
              <a:xfrm>
                <a:off x="6879150" y="3986200"/>
                <a:ext cx="290250" cy="290250"/>
              </a:xfrm>
              <a:custGeom>
                <a:avLst/>
                <a:gdLst/>
                <a:ahLst/>
                <a:cxnLst/>
                <a:rect l="l" t="t" r="r" b="b"/>
                <a:pathLst>
                  <a:path w="11610" h="11610" extrusionOk="0">
                    <a:moveTo>
                      <a:pt x="5514" y="1"/>
                    </a:moveTo>
                    <a:lnTo>
                      <a:pt x="5207" y="31"/>
                    </a:lnTo>
                    <a:lnTo>
                      <a:pt x="4916" y="62"/>
                    </a:lnTo>
                    <a:lnTo>
                      <a:pt x="4641" y="123"/>
                    </a:lnTo>
                    <a:lnTo>
                      <a:pt x="4350" y="184"/>
                    </a:lnTo>
                    <a:lnTo>
                      <a:pt x="4074" y="261"/>
                    </a:lnTo>
                    <a:lnTo>
                      <a:pt x="3814" y="353"/>
                    </a:lnTo>
                    <a:lnTo>
                      <a:pt x="3553" y="460"/>
                    </a:lnTo>
                    <a:lnTo>
                      <a:pt x="3293" y="567"/>
                    </a:lnTo>
                    <a:lnTo>
                      <a:pt x="3033" y="705"/>
                    </a:lnTo>
                    <a:lnTo>
                      <a:pt x="2803" y="843"/>
                    </a:lnTo>
                    <a:lnTo>
                      <a:pt x="2558" y="996"/>
                    </a:lnTo>
                    <a:lnTo>
                      <a:pt x="2328" y="1149"/>
                    </a:lnTo>
                    <a:lnTo>
                      <a:pt x="2114" y="1318"/>
                    </a:lnTo>
                    <a:lnTo>
                      <a:pt x="1899" y="1502"/>
                    </a:lnTo>
                    <a:lnTo>
                      <a:pt x="1700" y="1701"/>
                    </a:lnTo>
                    <a:lnTo>
                      <a:pt x="1516" y="1900"/>
                    </a:lnTo>
                    <a:lnTo>
                      <a:pt x="1333" y="2114"/>
                    </a:lnTo>
                    <a:lnTo>
                      <a:pt x="1149" y="2329"/>
                    </a:lnTo>
                    <a:lnTo>
                      <a:pt x="996" y="2558"/>
                    </a:lnTo>
                    <a:lnTo>
                      <a:pt x="843" y="2788"/>
                    </a:lnTo>
                    <a:lnTo>
                      <a:pt x="705" y="3033"/>
                    </a:lnTo>
                    <a:lnTo>
                      <a:pt x="582" y="3293"/>
                    </a:lnTo>
                    <a:lnTo>
                      <a:pt x="460" y="3538"/>
                    </a:lnTo>
                    <a:lnTo>
                      <a:pt x="352" y="3814"/>
                    </a:lnTo>
                    <a:lnTo>
                      <a:pt x="261" y="4075"/>
                    </a:lnTo>
                    <a:lnTo>
                      <a:pt x="184" y="4350"/>
                    </a:lnTo>
                    <a:lnTo>
                      <a:pt x="123" y="4626"/>
                    </a:lnTo>
                    <a:lnTo>
                      <a:pt x="77" y="4917"/>
                    </a:lnTo>
                    <a:lnTo>
                      <a:pt x="31" y="5208"/>
                    </a:lnTo>
                    <a:lnTo>
                      <a:pt x="16" y="5499"/>
                    </a:lnTo>
                    <a:lnTo>
                      <a:pt x="0" y="5805"/>
                    </a:lnTo>
                    <a:lnTo>
                      <a:pt x="16" y="6096"/>
                    </a:lnTo>
                    <a:lnTo>
                      <a:pt x="31" y="6402"/>
                    </a:lnTo>
                    <a:lnTo>
                      <a:pt x="77" y="6678"/>
                    </a:lnTo>
                    <a:lnTo>
                      <a:pt x="123" y="6969"/>
                    </a:lnTo>
                    <a:lnTo>
                      <a:pt x="184" y="7245"/>
                    </a:lnTo>
                    <a:lnTo>
                      <a:pt x="261" y="7520"/>
                    </a:lnTo>
                    <a:lnTo>
                      <a:pt x="352" y="7796"/>
                    </a:lnTo>
                    <a:lnTo>
                      <a:pt x="460" y="8056"/>
                    </a:lnTo>
                    <a:lnTo>
                      <a:pt x="582" y="8317"/>
                    </a:lnTo>
                    <a:lnTo>
                      <a:pt x="705" y="8562"/>
                    </a:lnTo>
                    <a:lnTo>
                      <a:pt x="843" y="8807"/>
                    </a:lnTo>
                    <a:lnTo>
                      <a:pt x="996" y="9052"/>
                    </a:lnTo>
                    <a:lnTo>
                      <a:pt x="1149" y="9266"/>
                    </a:lnTo>
                    <a:lnTo>
                      <a:pt x="1333" y="9496"/>
                    </a:lnTo>
                    <a:lnTo>
                      <a:pt x="1516" y="9710"/>
                    </a:lnTo>
                    <a:lnTo>
                      <a:pt x="1700" y="9910"/>
                    </a:lnTo>
                    <a:lnTo>
                      <a:pt x="1899" y="10093"/>
                    </a:lnTo>
                    <a:lnTo>
                      <a:pt x="2114" y="10277"/>
                    </a:lnTo>
                    <a:lnTo>
                      <a:pt x="2328" y="10446"/>
                    </a:lnTo>
                    <a:lnTo>
                      <a:pt x="2558" y="10614"/>
                    </a:lnTo>
                    <a:lnTo>
                      <a:pt x="2803" y="10767"/>
                    </a:lnTo>
                    <a:lnTo>
                      <a:pt x="3033" y="10905"/>
                    </a:lnTo>
                    <a:lnTo>
                      <a:pt x="3293" y="11028"/>
                    </a:lnTo>
                    <a:lnTo>
                      <a:pt x="3553" y="11150"/>
                    </a:lnTo>
                    <a:lnTo>
                      <a:pt x="3814" y="11257"/>
                    </a:lnTo>
                    <a:lnTo>
                      <a:pt x="4074" y="11349"/>
                    </a:lnTo>
                    <a:lnTo>
                      <a:pt x="4350" y="11426"/>
                    </a:lnTo>
                    <a:lnTo>
                      <a:pt x="4641" y="11487"/>
                    </a:lnTo>
                    <a:lnTo>
                      <a:pt x="4916" y="11533"/>
                    </a:lnTo>
                    <a:lnTo>
                      <a:pt x="5207" y="11579"/>
                    </a:lnTo>
                    <a:lnTo>
                      <a:pt x="5514" y="11594"/>
                    </a:lnTo>
                    <a:lnTo>
                      <a:pt x="5805" y="11609"/>
                    </a:lnTo>
                    <a:lnTo>
                      <a:pt x="6111" y="11594"/>
                    </a:lnTo>
                    <a:lnTo>
                      <a:pt x="6402" y="11579"/>
                    </a:lnTo>
                    <a:lnTo>
                      <a:pt x="6693" y="11533"/>
                    </a:lnTo>
                    <a:lnTo>
                      <a:pt x="6969" y="11487"/>
                    </a:lnTo>
                    <a:lnTo>
                      <a:pt x="7260" y="11426"/>
                    </a:lnTo>
                    <a:lnTo>
                      <a:pt x="7535" y="11349"/>
                    </a:lnTo>
                    <a:lnTo>
                      <a:pt x="7796" y="11257"/>
                    </a:lnTo>
                    <a:lnTo>
                      <a:pt x="8071" y="11150"/>
                    </a:lnTo>
                    <a:lnTo>
                      <a:pt x="8316" y="11028"/>
                    </a:lnTo>
                    <a:lnTo>
                      <a:pt x="8577" y="10905"/>
                    </a:lnTo>
                    <a:lnTo>
                      <a:pt x="8822" y="10767"/>
                    </a:lnTo>
                    <a:lnTo>
                      <a:pt x="9051" y="10614"/>
                    </a:lnTo>
                    <a:lnTo>
                      <a:pt x="9281" y="10446"/>
                    </a:lnTo>
                    <a:lnTo>
                      <a:pt x="9496" y="10277"/>
                    </a:lnTo>
                    <a:lnTo>
                      <a:pt x="9710" y="10093"/>
                    </a:lnTo>
                    <a:lnTo>
                      <a:pt x="9909" y="9910"/>
                    </a:lnTo>
                    <a:lnTo>
                      <a:pt x="10108" y="9710"/>
                    </a:lnTo>
                    <a:lnTo>
                      <a:pt x="10277" y="9496"/>
                    </a:lnTo>
                    <a:lnTo>
                      <a:pt x="10460" y="9266"/>
                    </a:lnTo>
                    <a:lnTo>
                      <a:pt x="10614" y="9052"/>
                    </a:lnTo>
                    <a:lnTo>
                      <a:pt x="10767" y="8807"/>
                    </a:lnTo>
                    <a:lnTo>
                      <a:pt x="10905" y="8562"/>
                    </a:lnTo>
                    <a:lnTo>
                      <a:pt x="11042" y="8317"/>
                    </a:lnTo>
                    <a:lnTo>
                      <a:pt x="11150" y="8056"/>
                    </a:lnTo>
                    <a:lnTo>
                      <a:pt x="11257" y="7796"/>
                    </a:lnTo>
                    <a:lnTo>
                      <a:pt x="11349" y="7520"/>
                    </a:lnTo>
                    <a:lnTo>
                      <a:pt x="11425" y="7245"/>
                    </a:lnTo>
                    <a:lnTo>
                      <a:pt x="11487" y="6969"/>
                    </a:lnTo>
                    <a:lnTo>
                      <a:pt x="11548" y="6678"/>
                    </a:lnTo>
                    <a:lnTo>
                      <a:pt x="11578" y="6402"/>
                    </a:lnTo>
                    <a:lnTo>
                      <a:pt x="11594" y="6096"/>
                    </a:lnTo>
                    <a:lnTo>
                      <a:pt x="11609" y="5805"/>
                    </a:lnTo>
                    <a:lnTo>
                      <a:pt x="11594" y="5499"/>
                    </a:lnTo>
                    <a:lnTo>
                      <a:pt x="11578" y="5208"/>
                    </a:lnTo>
                    <a:lnTo>
                      <a:pt x="11548" y="4917"/>
                    </a:lnTo>
                    <a:lnTo>
                      <a:pt x="11487" y="4626"/>
                    </a:lnTo>
                    <a:lnTo>
                      <a:pt x="11425" y="4350"/>
                    </a:lnTo>
                    <a:lnTo>
                      <a:pt x="11349" y="4075"/>
                    </a:lnTo>
                    <a:lnTo>
                      <a:pt x="11257" y="3814"/>
                    </a:lnTo>
                    <a:lnTo>
                      <a:pt x="11150" y="3538"/>
                    </a:lnTo>
                    <a:lnTo>
                      <a:pt x="11042" y="3293"/>
                    </a:lnTo>
                    <a:lnTo>
                      <a:pt x="10905" y="3033"/>
                    </a:lnTo>
                    <a:lnTo>
                      <a:pt x="10767" y="2788"/>
                    </a:lnTo>
                    <a:lnTo>
                      <a:pt x="10614" y="2558"/>
                    </a:lnTo>
                    <a:lnTo>
                      <a:pt x="10460" y="2329"/>
                    </a:lnTo>
                    <a:lnTo>
                      <a:pt x="10277" y="2114"/>
                    </a:lnTo>
                    <a:lnTo>
                      <a:pt x="10108" y="1900"/>
                    </a:lnTo>
                    <a:lnTo>
                      <a:pt x="9909" y="1701"/>
                    </a:lnTo>
                    <a:lnTo>
                      <a:pt x="9710" y="1502"/>
                    </a:lnTo>
                    <a:lnTo>
                      <a:pt x="9496" y="1318"/>
                    </a:lnTo>
                    <a:lnTo>
                      <a:pt x="9281" y="1149"/>
                    </a:lnTo>
                    <a:lnTo>
                      <a:pt x="9051" y="996"/>
                    </a:lnTo>
                    <a:lnTo>
                      <a:pt x="8822" y="843"/>
                    </a:lnTo>
                    <a:lnTo>
                      <a:pt x="8577" y="705"/>
                    </a:lnTo>
                    <a:lnTo>
                      <a:pt x="8316" y="567"/>
                    </a:lnTo>
                    <a:lnTo>
                      <a:pt x="8071" y="460"/>
                    </a:lnTo>
                    <a:lnTo>
                      <a:pt x="7796" y="353"/>
                    </a:lnTo>
                    <a:lnTo>
                      <a:pt x="7535" y="261"/>
                    </a:lnTo>
                    <a:lnTo>
                      <a:pt x="7260" y="184"/>
                    </a:lnTo>
                    <a:lnTo>
                      <a:pt x="6969" y="123"/>
                    </a:lnTo>
                    <a:lnTo>
                      <a:pt x="6693" y="62"/>
                    </a:lnTo>
                    <a:lnTo>
                      <a:pt x="6402" y="31"/>
                    </a:lnTo>
                    <a:lnTo>
                      <a:pt x="61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6793000" y="2471925"/>
                <a:ext cx="215975" cy="215975"/>
              </a:xfrm>
              <a:custGeom>
                <a:avLst/>
                <a:gdLst/>
                <a:ahLst/>
                <a:cxnLst/>
                <a:rect l="l" t="t" r="r" b="b"/>
                <a:pathLst>
                  <a:path w="8639" h="8639" extrusionOk="0">
                    <a:moveTo>
                      <a:pt x="4105" y="1"/>
                    </a:moveTo>
                    <a:lnTo>
                      <a:pt x="3875" y="16"/>
                    </a:lnTo>
                    <a:lnTo>
                      <a:pt x="3661" y="47"/>
                    </a:lnTo>
                    <a:lnTo>
                      <a:pt x="3446" y="93"/>
                    </a:lnTo>
                    <a:lnTo>
                      <a:pt x="3247" y="139"/>
                    </a:lnTo>
                    <a:lnTo>
                      <a:pt x="3033" y="200"/>
                    </a:lnTo>
                    <a:lnTo>
                      <a:pt x="2834" y="261"/>
                    </a:lnTo>
                    <a:lnTo>
                      <a:pt x="2635" y="338"/>
                    </a:lnTo>
                    <a:lnTo>
                      <a:pt x="2451" y="430"/>
                    </a:lnTo>
                    <a:lnTo>
                      <a:pt x="2267" y="521"/>
                    </a:lnTo>
                    <a:lnTo>
                      <a:pt x="2083" y="629"/>
                    </a:lnTo>
                    <a:lnTo>
                      <a:pt x="1915" y="736"/>
                    </a:lnTo>
                    <a:lnTo>
                      <a:pt x="1731" y="858"/>
                    </a:lnTo>
                    <a:lnTo>
                      <a:pt x="1578" y="981"/>
                    </a:lnTo>
                    <a:lnTo>
                      <a:pt x="1425" y="1119"/>
                    </a:lnTo>
                    <a:lnTo>
                      <a:pt x="1271" y="1272"/>
                    </a:lnTo>
                    <a:lnTo>
                      <a:pt x="1118" y="1410"/>
                    </a:lnTo>
                    <a:lnTo>
                      <a:pt x="996" y="1578"/>
                    </a:lnTo>
                    <a:lnTo>
                      <a:pt x="858" y="1731"/>
                    </a:lnTo>
                    <a:lnTo>
                      <a:pt x="735" y="1900"/>
                    </a:lnTo>
                    <a:lnTo>
                      <a:pt x="628" y="2084"/>
                    </a:lnTo>
                    <a:lnTo>
                      <a:pt x="521" y="2252"/>
                    </a:lnTo>
                    <a:lnTo>
                      <a:pt x="429" y="2451"/>
                    </a:lnTo>
                    <a:lnTo>
                      <a:pt x="337" y="2635"/>
                    </a:lnTo>
                    <a:lnTo>
                      <a:pt x="261" y="2834"/>
                    </a:lnTo>
                    <a:lnTo>
                      <a:pt x="199" y="3033"/>
                    </a:lnTo>
                    <a:lnTo>
                      <a:pt x="138" y="3232"/>
                    </a:lnTo>
                    <a:lnTo>
                      <a:pt x="92" y="3447"/>
                    </a:lnTo>
                    <a:lnTo>
                      <a:pt x="46" y="3661"/>
                    </a:lnTo>
                    <a:lnTo>
                      <a:pt x="31" y="3875"/>
                    </a:lnTo>
                    <a:lnTo>
                      <a:pt x="16" y="4090"/>
                    </a:lnTo>
                    <a:lnTo>
                      <a:pt x="0" y="4320"/>
                    </a:lnTo>
                    <a:lnTo>
                      <a:pt x="16" y="4534"/>
                    </a:lnTo>
                    <a:lnTo>
                      <a:pt x="31" y="4764"/>
                    </a:lnTo>
                    <a:lnTo>
                      <a:pt x="46" y="4978"/>
                    </a:lnTo>
                    <a:lnTo>
                      <a:pt x="92" y="5193"/>
                    </a:lnTo>
                    <a:lnTo>
                      <a:pt x="138" y="5392"/>
                    </a:lnTo>
                    <a:lnTo>
                      <a:pt x="199" y="5606"/>
                    </a:lnTo>
                    <a:lnTo>
                      <a:pt x="261" y="5805"/>
                    </a:lnTo>
                    <a:lnTo>
                      <a:pt x="337" y="6004"/>
                    </a:lnTo>
                    <a:lnTo>
                      <a:pt x="429" y="6188"/>
                    </a:lnTo>
                    <a:lnTo>
                      <a:pt x="521" y="6372"/>
                    </a:lnTo>
                    <a:lnTo>
                      <a:pt x="628" y="6556"/>
                    </a:lnTo>
                    <a:lnTo>
                      <a:pt x="735" y="6724"/>
                    </a:lnTo>
                    <a:lnTo>
                      <a:pt x="858" y="6893"/>
                    </a:lnTo>
                    <a:lnTo>
                      <a:pt x="996" y="7061"/>
                    </a:lnTo>
                    <a:lnTo>
                      <a:pt x="1118" y="7214"/>
                    </a:lnTo>
                    <a:lnTo>
                      <a:pt x="1271" y="7367"/>
                    </a:lnTo>
                    <a:lnTo>
                      <a:pt x="1425" y="7505"/>
                    </a:lnTo>
                    <a:lnTo>
                      <a:pt x="1578" y="7643"/>
                    </a:lnTo>
                    <a:lnTo>
                      <a:pt x="1731" y="7781"/>
                    </a:lnTo>
                    <a:lnTo>
                      <a:pt x="1915" y="7903"/>
                    </a:lnTo>
                    <a:lnTo>
                      <a:pt x="2083" y="8011"/>
                    </a:lnTo>
                    <a:lnTo>
                      <a:pt x="2267" y="8118"/>
                    </a:lnTo>
                    <a:lnTo>
                      <a:pt x="2451" y="8210"/>
                    </a:lnTo>
                    <a:lnTo>
                      <a:pt x="2635" y="8302"/>
                    </a:lnTo>
                    <a:lnTo>
                      <a:pt x="2834" y="8378"/>
                    </a:lnTo>
                    <a:lnTo>
                      <a:pt x="3033" y="8439"/>
                    </a:lnTo>
                    <a:lnTo>
                      <a:pt x="3247" y="8501"/>
                    </a:lnTo>
                    <a:lnTo>
                      <a:pt x="3446" y="8547"/>
                    </a:lnTo>
                    <a:lnTo>
                      <a:pt x="3661" y="8577"/>
                    </a:lnTo>
                    <a:lnTo>
                      <a:pt x="3875" y="8608"/>
                    </a:lnTo>
                    <a:lnTo>
                      <a:pt x="4105" y="8623"/>
                    </a:lnTo>
                    <a:lnTo>
                      <a:pt x="4319" y="8638"/>
                    </a:lnTo>
                    <a:lnTo>
                      <a:pt x="4549" y="8623"/>
                    </a:lnTo>
                    <a:lnTo>
                      <a:pt x="4763" y="8608"/>
                    </a:lnTo>
                    <a:lnTo>
                      <a:pt x="4978" y="8577"/>
                    </a:lnTo>
                    <a:lnTo>
                      <a:pt x="5192" y="8547"/>
                    </a:lnTo>
                    <a:lnTo>
                      <a:pt x="5407" y="8501"/>
                    </a:lnTo>
                    <a:lnTo>
                      <a:pt x="5606" y="8439"/>
                    </a:lnTo>
                    <a:lnTo>
                      <a:pt x="5805" y="8378"/>
                    </a:lnTo>
                    <a:lnTo>
                      <a:pt x="6004" y="8302"/>
                    </a:lnTo>
                    <a:lnTo>
                      <a:pt x="6188" y="8210"/>
                    </a:lnTo>
                    <a:lnTo>
                      <a:pt x="6371" y="8118"/>
                    </a:lnTo>
                    <a:lnTo>
                      <a:pt x="6555" y="8011"/>
                    </a:lnTo>
                    <a:lnTo>
                      <a:pt x="6739" y="7903"/>
                    </a:lnTo>
                    <a:lnTo>
                      <a:pt x="6907" y="7781"/>
                    </a:lnTo>
                    <a:lnTo>
                      <a:pt x="7061" y="7643"/>
                    </a:lnTo>
                    <a:lnTo>
                      <a:pt x="7229" y="7505"/>
                    </a:lnTo>
                    <a:lnTo>
                      <a:pt x="7367" y="7367"/>
                    </a:lnTo>
                    <a:lnTo>
                      <a:pt x="7520" y="7214"/>
                    </a:lnTo>
                    <a:lnTo>
                      <a:pt x="7658" y="7061"/>
                    </a:lnTo>
                    <a:lnTo>
                      <a:pt x="7780" y="6893"/>
                    </a:lnTo>
                    <a:lnTo>
                      <a:pt x="7903" y="6724"/>
                    </a:lnTo>
                    <a:lnTo>
                      <a:pt x="8010" y="6556"/>
                    </a:lnTo>
                    <a:lnTo>
                      <a:pt x="8117" y="6372"/>
                    </a:lnTo>
                    <a:lnTo>
                      <a:pt x="8209" y="6188"/>
                    </a:lnTo>
                    <a:lnTo>
                      <a:pt x="8301" y="6004"/>
                    </a:lnTo>
                    <a:lnTo>
                      <a:pt x="8378" y="5805"/>
                    </a:lnTo>
                    <a:lnTo>
                      <a:pt x="8439" y="5606"/>
                    </a:lnTo>
                    <a:lnTo>
                      <a:pt x="8500" y="5392"/>
                    </a:lnTo>
                    <a:lnTo>
                      <a:pt x="8546" y="5193"/>
                    </a:lnTo>
                    <a:lnTo>
                      <a:pt x="8592" y="4978"/>
                    </a:lnTo>
                    <a:lnTo>
                      <a:pt x="8623" y="4764"/>
                    </a:lnTo>
                    <a:lnTo>
                      <a:pt x="8638" y="4534"/>
                    </a:lnTo>
                    <a:lnTo>
                      <a:pt x="8638" y="4320"/>
                    </a:lnTo>
                    <a:lnTo>
                      <a:pt x="8638" y="4090"/>
                    </a:lnTo>
                    <a:lnTo>
                      <a:pt x="8623" y="3875"/>
                    </a:lnTo>
                    <a:lnTo>
                      <a:pt x="8592" y="3661"/>
                    </a:lnTo>
                    <a:lnTo>
                      <a:pt x="8546" y="3447"/>
                    </a:lnTo>
                    <a:lnTo>
                      <a:pt x="8500" y="3232"/>
                    </a:lnTo>
                    <a:lnTo>
                      <a:pt x="8439" y="3033"/>
                    </a:lnTo>
                    <a:lnTo>
                      <a:pt x="8378" y="2834"/>
                    </a:lnTo>
                    <a:lnTo>
                      <a:pt x="8301" y="2635"/>
                    </a:lnTo>
                    <a:lnTo>
                      <a:pt x="8209" y="2451"/>
                    </a:lnTo>
                    <a:lnTo>
                      <a:pt x="8117" y="2252"/>
                    </a:lnTo>
                    <a:lnTo>
                      <a:pt x="8010" y="2084"/>
                    </a:lnTo>
                    <a:lnTo>
                      <a:pt x="7903" y="1900"/>
                    </a:lnTo>
                    <a:lnTo>
                      <a:pt x="7780" y="1731"/>
                    </a:lnTo>
                    <a:lnTo>
                      <a:pt x="7658" y="1578"/>
                    </a:lnTo>
                    <a:lnTo>
                      <a:pt x="7520" y="1410"/>
                    </a:lnTo>
                    <a:lnTo>
                      <a:pt x="7367" y="1272"/>
                    </a:lnTo>
                    <a:lnTo>
                      <a:pt x="7229" y="1119"/>
                    </a:lnTo>
                    <a:lnTo>
                      <a:pt x="7061" y="981"/>
                    </a:lnTo>
                    <a:lnTo>
                      <a:pt x="6907" y="858"/>
                    </a:lnTo>
                    <a:lnTo>
                      <a:pt x="6739" y="736"/>
                    </a:lnTo>
                    <a:lnTo>
                      <a:pt x="6555" y="629"/>
                    </a:lnTo>
                    <a:lnTo>
                      <a:pt x="6371" y="521"/>
                    </a:lnTo>
                    <a:lnTo>
                      <a:pt x="6188" y="430"/>
                    </a:lnTo>
                    <a:lnTo>
                      <a:pt x="6004" y="338"/>
                    </a:lnTo>
                    <a:lnTo>
                      <a:pt x="5805" y="261"/>
                    </a:lnTo>
                    <a:lnTo>
                      <a:pt x="5606" y="200"/>
                    </a:lnTo>
                    <a:lnTo>
                      <a:pt x="5407" y="139"/>
                    </a:lnTo>
                    <a:lnTo>
                      <a:pt x="5192" y="93"/>
                    </a:lnTo>
                    <a:lnTo>
                      <a:pt x="4978" y="47"/>
                    </a:lnTo>
                    <a:lnTo>
                      <a:pt x="4763" y="16"/>
                    </a:lnTo>
                    <a:lnTo>
                      <a:pt x="45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998500" y="3218550"/>
                <a:ext cx="505825" cy="505800"/>
              </a:xfrm>
              <a:custGeom>
                <a:avLst/>
                <a:gdLst/>
                <a:ahLst/>
                <a:cxnLst/>
                <a:rect l="l" t="t" r="r" b="b"/>
                <a:pathLst>
                  <a:path w="20233" h="20232" extrusionOk="0">
                    <a:moveTo>
                      <a:pt x="10124" y="0"/>
                    </a:moveTo>
                    <a:lnTo>
                      <a:pt x="9603" y="15"/>
                    </a:lnTo>
                    <a:lnTo>
                      <a:pt x="9083" y="46"/>
                    </a:lnTo>
                    <a:lnTo>
                      <a:pt x="8577" y="123"/>
                    </a:lnTo>
                    <a:lnTo>
                      <a:pt x="8087" y="199"/>
                    </a:lnTo>
                    <a:lnTo>
                      <a:pt x="7597" y="322"/>
                    </a:lnTo>
                    <a:lnTo>
                      <a:pt x="7107" y="460"/>
                    </a:lnTo>
                    <a:lnTo>
                      <a:pt x="6648" y="613"/>
                    </a:lnTo>
                    <a:lnTo>
                      <a:pt x="6188" y="796"/>
                    </a:lnTo>
                    <a:lnTo>
                      <a:pt x="5729" y="996"/>
                    </a:lnTo>
                    <a:lnTo>
                      <a:pt x="5300" y="1225"/>
                    </a:lnTo>
                    <a:lnTo>
                      <a:pt x="4871" y="1470"/>
                    </a:lnTo>
                    <a:lnTo>
                      <a:pt x="4458" y="1731"/>
                    </a:lnTo>
                    <a:lnTo>
                      <a:pt x="4075" y="2006"/>
                    </a:lnTo>
                    <a:lnTo>
                      <a:pt x="3692" y="2313"/>
                    </a:lnTo>
                    <a:lnTo>
                      <a:pt x="3324" y="2634"/>
                    </a:lnTo>
                    <a:lnTo>
                      <a:pt x="2972" y="2956"/>
                    </a:lnTo>
                    <a:lnTo>
                      <a:pt x="2635" y="3308"/>
                    </a:lnTo>
                    <a:lnTo>
                      <a:pt x="2313" y="3676"/>
                    </a:lnTo>
                    <a:lnTo>
                      <a:pt x="2007" y="4059"/>
                    </a:lnTo>
                    <a:lnTo>
                      <a:pt x="1731" y="4457"/>
                    </a:lnTo>
                    <a:lnTo>
                      <a:pt x="1471" y="4870"/>
                    </a:lnTo>
                    <a:lnTo>
                      <a:pt x="1226" y="5299"/>
                    </a:lnTo>
                    <a:lnTo>
                      <a:pt x="996" y="5728"/>
                    </a:lnTo>
                    <a:lnTo>
                      <a:pt x="797" y="6172"/>
                    </a:lnTo>
                    <a:lnTo>
                      <a:pt x="613" y="6631"/>
                    </a:lnTo>
                    <a:lnTo>
                      <a:pt x="460" y="7106"/>
                    </a:lnTo>
                    <a:lnTo>
                      <a:pt x="323" y="7581"/>
                    </a:lnTo>
                    <a:lnTo>
                      <a:pt x="215" y="8071"/>
                    </a:lnTo>
                    <a:lnTo>
                      <a:pt x="123" y="8576"/>
                    </a:lnTo>
                    <a:lnTo>
                      <a:pt x="62" y="9082"/>
                    </a:lnTo>
                    <a:lnTo>
                      <a:pt x="16" y="9587"/>
                    </a:lnTo>
                    <a:lnTo>
                      <a:pt x="1" y="10108"/>
                    </a:lnTo>
                    <a:lnTo>
                      <a:pt x="16" y="10629"/>
                    </a:lnTo>
                    <a:lnTo>
                      <a:pt x="62" y="11149"/>
                    </a:lnTo>
                    <a:lnTo>
                      <a:pt x="123" y="11655"/>
                    </a:lnTo>
                    <a:lnTo>
                      <a:pt x="215" y="12160"/>
                    </a:lnTo>
                    <a:lnTo>
                      <a:pt x="323" y="12635"/>
                    </a:lnTo>
                    <a:lnTo>
                      <a:pt x="460" y="13125"/>
                    </a:lnTo>
                    <a:lnTo>
                      <a:pt x="613" y="13585"/>
                    </a:lnTo>
                    <a:lnTo>
                      <a:pt x="797" y="14044"/>
                    </a:lnTo>
                    <a:lnTo>
                      <a:pt x="996" y="14503"/>
                    </a:lnTo>
                    <a:lnTo>
                      <a:pt x="1226" y="14932"/>
                    </a:lnTo>
                    <a:lnTo>
                      <a:pt x="1471" y="15361"/>
                    </a:lnTo>
                    <a:lnTo>
                      <a:pt x="1731" y="15775"/>
                    </a:lnTo>
                    <a:lnTo>
                      <a:pt x="2007" y="16173"/>
                    </a:lnTo>
                    <a:lnTo>
                      <a:pt x="2313" y="16556"/>
                    </a:lnTo>
                    <a:lnTo>
                      <a:pt x="2635" y="16908"/>
                    </a:lnTo>
                    <a:lnTo>
                      <a:pt x="2972" y="17260"/>
                    </a:lnTo>
                    <a:lnTo>
                      <a:pt x="3324" y="17597"/>
                    </a:lnTo>
                    <a:lnTo>
                      <a:pt x="3692" y="17919"/>
                    </a:lnTo>
                    <a:lnTo>
                      <a:pt x="4075" y="18225"/>
                    </a:lnTo>
                    <a:lnTo>
                      <a:pt x="4458" y="18501"/>
                    </a:lnTo>
                    <a:lnTo>
                      <a:pt x="4871" y="18761"/>
                    </a:lnTo>
                    <a:lnTo>
                      <a:pt x="5300" y="19006"/>
                    </a:lnTo>
                    <a:lnTo>
                      <a:pt x="5729" y="19236"/>
                    </a:lnTo>
                    <a:lnTo>
                      <a:pt x="6188" y="19435"/>
                    </a:lnTo>
                    <a:lnTo>
                      <a:pt x="6648" y="19619"/>
                    </a:lnTo>
                    <a:lnTo>
                      <a:pt x="7107" y="19772"/>
                    </a:lnTo>
                    <a:lnTo>
                      <a:pt x="7597" y="19910"/>
                    </a:lnTo>
                    <a:lnTo>
                      <a:pt x="8087" y="20017"/>
                    </a:lnTo>
                    <a:lnTo>
                      <a:pt x="8577" y="20109"/>
                    </a:lnTo>
                    <a:lnTo>
                      <a:pt x="9083" y="20170"/>
                    </a:lnTo>
                    <a:lnTo>
                      <a:pt x="9603" y="20216"/>
                    </a:lnTo>
                    <a:lnTo>
                      <a:pt x="10124" y="20231"/>
                    </a:lnTo>
                    <a:lnTo>
                      <a:pt x="10645" y="20216"/>
                    </a:lnTo>
                    <a:lnTo>
                      <a:pt x="11150" y="20170"/>
                    </a:lnTo>
                    <a:lnTo>
                      <a:pt x="11656" y="20109"/>
                    </a:lnTo>
                    <a:lnTo>
                      <a:pt x="12161" y="20017"/>
                    </a:lnTo>
                    <a:lnTo>
                      <a:pt x="12651" y="19910"/>
                    </a:lnTo>
                    <a:lnTo>
                      <a:pt x="13126" y="19772"/>
                    </a:lnTo>
                    <a:lnTo>
                      <a:pt x="13601" y="19619"/>
                    </a:lnTo>
                    <a:lnTo>
                      <a:pt x="14060" y="19435"/>
                    </a:lnTo>
                    <a:lnTo>
                      <a:pt x="14504" y="19236"/>
                    </a:lnTo>
                    <a:lnTo>
                      <a:pt x="14933" y="19006"/>
                    </a:lnTo>
                    <a:lnTo>
                      <a:pt x="15362" y="18761"/>
                    </a:lnTo>
                    <a:lnTo>
                      <a:pt x="15775" y="18501"/>
                    </a:lnTo>
                    <a:lnTo>
                      <a:pt x="16174" y="18225"/>
                    </a:lnTo>
                    <a:lnTo>
                      <a:pt x="16557" y="17919"/>
                    </a:lnTo>
                    <a:lnTo>
                      <a:pt x="16924" y="17597"/>
                    </a:lnTo>
                    <a:lnTo>
                      <a:pt x="17276" y="17260"/>
                    </a:lnTo>
                    <a:lnTo>
                      <a:pt x="17613" y="16908"/>
                    </a:lnTo>
                    <a:lnTo>
                      <a:pt x="17920" y="16556"/>
                    </a:lnTo>
                    <a:lnTo>
                      <a:pt x="18226" y="16173"/>
                    </a:lnTo>
                    <a:lnTo>
                      <a:pt x="18502" y="15775"/>
                    </a:lnTo>
                    <a:lnTo>
                      <a:pt x="18777" y="15361"/>
                    </a:lnTo>
                    <a:lnTo>
                      <a:pt x="19007" y="14932"/>
                    </a:lnTo>
                    <a:lnTo>
                      <a:pt x="19237" y="14503"/>
                    </a:lnTo>
                    <a:lnTo>
                      <a:pt x="19436" y="14044"/>
                    </a:lnTo>
                    <a:lnTo>
                      <a:pt x="19620" y="13585"/>
                    </a:lnTo>
                    <a:lnTo>
                      <a:pt x="19773" y="13125"/>
                    </a:lnTo>
                    <a:lnTo>
                      <a:pt x="19911" y="12635"/>
                    </a:lnTo>
                    <a:lnTo>
                      <a:pt x="20033" y="12160"/>
                    </a:lnTo>
                    <a:lnTo>
                      <a:pt x="20125" y="11655"/>
                    </a:lnTo>
                    <a:lnTo>
                      <a:pt x="20186" y="11149"/>
                    </a:lnTo>
                    <a:lnTo>
                      <a:pt x="20217" y="10629"/>
                    </a:lnTo>
                    <a:lnTo>
                      <a:pt x="20232" y="10108"/>
                    </a:lnTo>
                    <a:lnTo>
                      <a:pt x="20217" y="9587"/>
                    </a:lnTo>
                    <a:lnTo>
                      <a:pt x="20186" y="9082"/>
                    </a:lnTo>
                    <a:lnTo>
                      <a:pt x="20125" y="8576"/>
                    </a:lnTo>
                    <a:lnTo>
                      <a:pt x="20033" y="8071"/>
                    </a:lnTo>
                    <a:lnTo>
                      <a:pt x="19911" y="7581"/>
                    </a:lnTo>
                    <a:lnTo>
                      <a:pt x="19773" y="7106"/>
                    </a:lnTo>
                    <a:lnTo>
                      <a:pt x="19620" y="6631"/>
                    </a:lnTo>
                    <a:lnTo>
                      <a:pt x="19436" y="6172"/>
                    </a:lnTo>
                    <a:lnTo>
                      <a:pt x="19237" y="5728"/>
                    </a:lnTo>
                    <a:lnTo>
                      <a:pt x="19007" y="5299"/>
                    </a:lnTo>
                    <a:lnTo>
                      <a:pt x="18777" y="4870"/>
                    </a:lnTo>
                    <a:lnTo>
                      <a:pt x="18502" y="4457"/>
                    </a:lnTo>
                    <a:lnTo>
                      <a:pt x="18226" y="4059"/>
                    </a:lnTo>
                    <a:lnTo>
                      <a:pt x="17920" y="3676"/>
                    </a:lnTo>
                    <a:lnTo>
                      <a:pt x="17613" y="3308"/>
                    </a:lnTo>
                    <a:lnTo>
                      <a:pt x="17276" y="2956"/>
                    </a:lnTo>
                    <a:lnTo>
                      <a:pt x="16924" y="2634"/>
                    </a:lnTo>
                    <a:lnTo>
                      <a:pt x="16557" y="2313"/>
                    </a:lnTo>
                    <a:lnTo>
                      <a:pt x="16174" y="2006"/>
                    </a:lnTo>
                    <a:lnTo>
                      <a:pt x="15775" y="1731"/>
                    </a:lnTo>
                    <a:lnTo>
                      <a:pt x="15362" y="1470"/>
                    </a:lnTo>
                    <a:lnTo>
                      <a:pt x="14933" y="1225"/>
                    </a:lnTo>
                    <a:lnTo>
                      <a:pt x="14504" y="996"/>
                    </a:lnTo>
                    <a:lnTo>
                      <a:pt x="14060" y="796"/>
                    </a:lnTo>
                    <a:lnTo>
                      <a:pt x="13601" y="613"/>
                    </a:lnTo>
                    <a:lnTo>
                      <a:pt x="13126" y="460"/>
                    </a:lnTo>
                    <a:lnTo>
                      <a:pt x="12651" y="322"/>
                    </a:lnTo>
                    <a:lnTo>
                      <a:pt x="12161" y="199"/>
                    </a:lnTo>
                    <a:lnTo>
                      <a:pt x="11656" y="123"/>
                    </a:lnTo>
                    <a:lnTo>
                      <a:pt x="11150" y="46"/>
                    </a:lnTo>
                    <a:lnTo>
                      <a:pt x="10645" y="15"/>
                    </a:lnTo>
                    <a:lnTo>
                      <a:pt x="10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336900" y="4109500"/>
                <a:ext cx="225925" cy="225900"/>
              </a:xfrm>
              <a:custGeom>
                <a:avLst/>
                <a:gdLst/>
                <a:ahLst/>
                <a:cxnLst/>
                <a:rect l="l" t="t" r="r" b="b"/>
                <a:pathLst>
                  <a:path w="9037" h="9036" extrusionOk="0">
                    <a:moveTo>
                      <a:pt x="4289" y="0"/>
                    </a:moveTo>
                    <a:lnTo>
                      <a:pt x="4059" y="15"/>
                    </a:lnTo>
                    <a:lnTo>
                      <a:pt x="3844" y="46"/>
                    </a:lnTo>
                    <a:lnTo>
                      <a:pt x="3615" y="92"/>
                    </a:lnTo>
                    <a:lnTo>
                      <a:pt x="3400" y="138"/>
                    </a:lnTo>
                    <a:lnTo>
                      <a:pt x="3186" y="199"/>
                    </a:lnTo>
                    <a:lnTo>
                      <a:pt x="2971" y="276"/>
                    </a:lnTo>
                    <a:lnTo>
                      <a:pt x="2772" y="352"/>
                    </a:lnTo>
                    <a:lnTo>
                      <a:pt x="2573" y="444"/>
                    </a:lnTo>
                    <a:lnTo>
                      <a:pt x="2374" y="551"/>
                    </a:lnTo>
                    <a:lnTo>
                      <a:pt x="2175" y="659"/>
                    </a:lnTo>
                    <a:lnTo>
                      <a:pt x="2007" y="766"/>
                    </a:lnTo>
                    <a:lnTo>
                      <a:pt x="1823" y="888"/>
                    </a:lnTo>
                    <a:lnTo>
                      <a:pt x="1654" y="1026"/>
                    </a:lnTo>
                    <a:lnTo>
                      <a:pt x="1486" y="1179"/>
                    </a:lnTo>
                    <a:lnTo>
                      <a:pt x="1333" y="1317"/>
                    </a:lnTo>
                    <a:lnTo>
                      <a:pt x="1180" y="1486"/>
                    </a:lnTo>
                    <a:lnTo>
                      <a:pt x="1042" y="1639"/>
                    </a:lnTo>
                    <a:lnTo>
                      <a:pt x="904" y="1807"/>
                    </a:lnTo>
                    <a:lnTo>
                      <a:pt x="781" y="1991"/>
                    </a:lnTo>
                    <a:lnTo>
                      <a:pt x="659" y="2175"/>
                    </a:lnTo>
                    <a:lnTo>
                      <a:pt x="552" y="2359"/>
                    </a:lnTo>
                    <a:lnTo>
                      <a:pt x="460" y="2558"/>
                    </a:lnTo>
                    <a:lnTo>
                      <a:pt x="368" y="2757"/>
                    </a:lnTo>
                    <a:lnTo>
                      <a:pt x="276" y="2956"/>
                    </a:lnTo>
                    <a:lnTo>
                      <a:pt x="215" y="3170"/>
                    </a:lnTo>
                    <a:lnTo>
                      <a:pt x="153" y="3385"/>
                    </a:lnTo>
                    <a:lnTo>
                      <a:pt x="92" y="3599"/>
                    </a:lnTo>
                    <a:lnTo>
                      <a:pt x="62" y="3829"/>
                    </a:lnTo>
                    <a:lnTo>
                      <a:pt x="31" y="4059"/>
                    </a:lnTo>
                    <a:lnTo>
                      <a:pt x="16" y="4288"/>
                    </a:lnTo>
                    <a:lnTo>
                      <a:pt x="0" y="4518"/>
                    </a:lnTo>
                    <a:lnTo>
                      <a:pt x="16" y="4748"/>
                    </a:lnTo>
                    <a:lnTo>
                      <a:pt x="31" y="4978"/>
                    </a:lnTo>
                    <a:lnTo>
                      <a:pt x="62" y="5207"/>
                    </a:lnTo>
                    <a:lnTo>
                      <a:pt x="92" y="5422"/>
                    </a:lnTo>
                    <a:lnTo>
                      <a:pt x="153" y="5651"/>
                    </a:lnTo>
                    <a:lnTo>
                      <a:pt x="215" y="5866"/>
                    </a:lnTo>
                    <a:lnTo>
                      <a:pt x="276" y="6065"/>
                    </a:lnTo>
                    <a:lnTo>
                      <a:pt x="368" y="6279"/>
                    </a:lnTo>
                    <a:lnTo>
                      <a:pt x="460" y="6478"/>
                    </a:lnTo>
                    <a:lnTo>
                      <a:pt x="552" y="6662"/>
                    </a:lnTo>
                    <a:lnTo>
                      <a:pt x="659" y="6861"/>
                    </a:lnTo>
                    <a:lnTo>
                      <a:pt x="781" y="7045"/>
                    </a:lnTo>
                    <a:lnTo>
                      <a:pt x="904" y="7214"/>
                    </a:lnTo>
                    <a:lnTo>
                      <a:pt x="1042" y="7382"/>
                    </a:lnTo>
                    <a:lnTo>
                      <a:pt x="1180" y="7550"/>
                    </a:lnTo>
                    <a:lnTo>
                      <a:pt x="1333" y="7704"/>
                    </a:lnTo>
                    <a:lnTo>
                      <a:pt x="1486" y="7857"/>
                    </a:lnTo>
                    <a:lnTo>
                      <a:pt x="1654" y="7995"/>
                    </a:lnTo>
                    <a:lnTo>
                      <a:pt x="1823" y="8132"/>
                    </a:lnTo>
                    <a:lnTo>
                      <a:pt x="2007" y="8255"/>
                    </a:lnTo>
                    <a:lnTo>
                      <a:pt x="2175" y="8377"/>
                    </a:lnTo>
                    <a:lnTo>
                      <a:pt x="2374" y="8485"/>
                    </a:lnTo>
                    <a:lnTo>
                      <a:pt x="2573" y="8592"/>
                    </a:lnTo>
                    <a:lnTo>
                      <a:pt x="2772" y="8684"/>
                    </a:lnTo>
                    <a:lnTo>
                      <a:pt x="2971" y="8760"/>
                    </a:lnTo>
                    <a:lnTo>
                      <a:pt x="3186" y="8837"/>
                    </a:lnTo>
                    <a:lnTo>
                      <a:pt x="3400" y="8883"/>
                    </a:lnTo>
                    <a:lnTo>
                      <a:pt x="3615" y="8944"/>
                    </a:lnTo>
                    <a:lnTo>
                      <a:pt x="3844" y="8975"/>
                    </a:lnTo>
                    <a:lnTo>
                      <a:pt x="4059" y="9005"/>
                    </a:lnTo>
                    <a:lnTo>
                      <a:pt x="4289" y="9021"/>
                    </a:lnTo>
                    <a:lnTo>
                      <a:pt x="4518" y="9036"/>
                    </a:lnTo>
                    <a:lnTo>
                      <a:pt x="4763" y="9021"/>
                    </a:lnTo>
                    <a:lnTo>
                      <a:pt x="4993" y="9005"/>
                    </a:lnTo>
                    <a:lnTo>
                      <a:pt x="5207" y="8975"/>
                    </a:lnTo>
                    <a:lnTo>
                      <a:pt x="5437" y="8944"/>
                    </a:lnTo>
                    <a:lnTo>
                      <a:pt x="5652" y="8883"/>
                    </a:lnTo>
                    <a:lnTo>
                      <a:pt x="5866" y="8837"/>
                    </a:lnTo>
                    <a:lnTo>
                      <a:pt x="6080" y="8760"/>
                    </a:lnTo>
                    <a:lnTo>
                      <a:pt x="6280" y="8684"/>
                    </a:lnTo>
                    <a:lnTo>
                      <a:pt x="6479" y="8592"/>
                    </a:lnTo>
                    <a:lnTo>
                      <a:pt x="6678" y="8485"/>
                    </a:lnTo>
                    <a:lnTo>
                      <a:pt x="6861" y="8377"/>
                    </a:lnTo>
                    <a:lnTo>
                      <a:pt x="7045" y="8255"/>
                    </a:lnTo>
                    <a:lnTo>
                      <a:pt x="7229" y="8132"/>
                    </a:lnTo>
                    <a:lnTo>
                      <a:pt x="7398" y="7995"/>
                    </a:lnTo>
                    <a:lnTo>
                      <a:pt x="7566" y="7857"/>
                    </a:lnTo>
                    <a:lnTo>
                      <a:pt x="7719" y="7704"/>
                    </a:lnTo>
                    <a:lnTo>
                      <a:pt x="7872" y="7550"/>
                    </a:lnTo>
                    <a:lnTo>
                      <a:pt x="8010" y="7382"/>
                    </a:lnTo>
                    <a:lnTo>
                      <a:pt x="8148" y="7214"/>
                    </a:lnTo>
                    <a:lnTo>
                      <a:pt x="8270" y="7045"/>
                    </a:lnTo>
                    <a:lnTo>
                      <a:pt x="8393" y="6861"/>
                    </a:lnTo>
                    <a:lnTo>
                      <a:pt x="8500" y="6662"/>
                    </a:lnTo>
                    <a:lnTo>
                      <a:pt x="8592" y="6478"/>
                    </a:lnTo>
                    <a:lnTo>
                      <a:pt x="8684" y="6279"/>
                    </a:lnTo>
                    <a:lnTo>
                      <a:pt x="8761" y="6065"/>
                    </a:lnTo>
                    <a:lnTo>
                      <a:pt x="8837" y="5866"/>
                    </a:lnTo>
                    <a:lnTo>
                      <a:pt x="8898" y="5651"/>
                    </a:lnTo>
                    <a:lnTo>
                      <a:pt x="8944" y="5422"/>
                    </a:lnTo>
                    <a:lnTo>
                      <a:pt x="8990" y="5207"/>
                    </a:lnTo>
                    <a:lnTo>
                      <a:pt x="9021" y="4978"/>
                    </a:lnTo>
                    <a:lnTo>
                      <a:pt x="9036" y="4748"/>
                    </a:lnTo>
                    <a:lnTo>
                      <a:pt x="9036" y="4518"/>
                    </a:lnTo>
                    <a:lnTo>
                      <a:pt x="9036" y="4288"/>
                    </a:lnTo>
                    <a:lnTo>
                      <a:pt x="9021" y="4059"/>
                    </a:lnTo>
                    <a:lnTo>
                      <a:pt x="8990" y="3829"/>
                    </a:lnTo>
                    <a:lnTo>
                      <a:pt x="8944" y="3599"/>
                    </a:lnTo>
                    <a:lnTo>
                      <a:pt x="8898" y="3385"/>
                    </a:lnTo>
                    <a:lnTo>
                      <a:pt x="8837" y="3170"/>
                    </a:lnTo>
                    <a:lnTo>
                      <a:pt x="8761" y="2956"/>
                    </a:lnTo>
                    <a:lnTo>
                      <a:pt x="8684" y="2757"/>
                    </a:lnTo>
                    <a:lnTo>
                      <a:pt x="8592" y="2558"/>
                    </a:lnTo>
                    <a:lnTo>
                      <a:pt x="8500" y="2359"/>
                    </a:lnTo>
                    <a:lnTo>
                      <a:pt x="8393" y="2175"/>
                    </a:lnTo>
                    <a:lnTo>
                      <a:pt x="8270" y="1991"/>
                    </a:lnTo>
                    <a:lnTo>
                      <a:pt x="8148" y="1807"/>
                    </a:lnTo>
                    <a:lnTo>
                      <a:pt x="8010" y="1639"/>
                    </a:lnTo>
                    <a:lnTo>
                      <a:pt x="7872" y="1486"/>
                    </a:lnTo>
                    <a:lnTo>
                      <a:pt x="7719" y="1317"/>
                    </a:lnTo>
                    <a:lnTo>
                      <a:pt x="7566" y="1179"/>
                    </a:lnTo>
                    <a:lnTo>
                      <a:pt x="7398" y="1026"/>
                    </a:lnTo>
                    <a:lnTo>
                      <a:pt x="7229" y="888"/>
                    </a:lnTo>
                    <a:lnTo>
                      <a:pt x="7045" y="766"/>
                    </a:lnTo>
                    <a:lnTo>
                      <a:pt x="6861" y="659"/>
                    </a:lnTo>
                    <a:lnTo>
                      <a:pt x="6678" y="551"/>
                    </a:lnTo>
                    <a:lnTo>
                      <a:pt x="6479" y="444"/>
                    </a:lnTo>
                    <a:lnTo>
                      <a:pt x="6280" y="352"/>
                    </a:lnTo>
                    <a:lnTo>
                      <a:pt x="6080" y="276"/>
                    </a:lnTo>
                    <a:lnTo>
                      <a:pt x="5866" y="199"/>
                    </a:lnTo>
                    <a:lnTo>
                      <a:pt x="5652" y="138"/>
                    </a:lnTo>
                    <a:lnTo>
                      <a:pt x="5437" y="92"/>
                    </a:lnTo>
                    <a:lnTo>
                      <a:pt x="5207" y="46"/>
                    </a:lnTo>
                    <a:lnTo>
                      <a:pt x="4993" y="15"/>
                    </a:lnTo>
                    <a:lnTo>
                      <a:pt x="47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475125" y="2400725"/>
                <a:ext cx="267650" cy="267650"/>
              </a:xfrm>
              <a:custGeom>
                <a:avLst/>
                <a:gdLst/>
                <a:ahLst/>
                <a:cxnLst/>
                <a:rect l="l" t="t" r="r" b="b"/>
                <a:pathLst>
                  <a:path w="10706" h="10706" extrusionOk="0">
                    <a:moveTo>
                      <a:pt x="5085" y="0"/>
                    </a:moveTo>
                    <a:lnTo>
                      <a:pt x="4809" y="31"/>
                    </a:lnTo>
                    <a:lnTo>
                      <a:pt x="4533" y="61"/>
                    </a:lnTo>
                    <a:lnTo>
                      <a:pt x="4273" y="107"/>
                    </a:lnTo>
                    <a:lnTo>
                      <a:pt x="4013" y="169"/>
                    </a:lnTo>
                    <a:lnTo>
                      <a:pt x="3768" y="245"/>
                    </a:lnTo>
                    <a:lnTo>
                      <a:pt x="3507" y="322"/>
                    </a:lnTo>
                    <a:lnTo>
                      <a:pt x="3278" y="414"/>
                    </a:lnTo>
                    <a:lnTo>
                      <a:pt x="3032" y="521"/>
                    </a:lnTo>
                    <a:lnTo>
                      <a:pt x="2803" y="643"/>
                    </a:lnTo>
                    <a:lnTo>
                      <a:pt x="2573" y="781"/>
                    </a:lnTo>
                    <a:lnTo>
                      <a:pt x="2359" y="919"/>
                    </a:lnTo>
                    <a:lnTo>
                      <a:pt x="2144" y="1057"/>
                    </a:lnTo>
                    <a:lnTo>
                      <a:pt x="1945" y="1225"/>
                    </a:lnTo>
                    <a:lnTo>
                      <a:pt x="1761" y="1394"/>
                    </a:lnTo>
                    <a:lnTo>
                      <a:pt x="1562" y="1562"/>
                    </a:lnTo>
                    <a:lnTo>
                      <a:pt x="1394" y="1746"/>
                    </a:lnTo>
                    <a:lnTo>
                      <a:pt x="1225" y="1945"/>
                    </a:lnTo>
                    <a:lnTo>
                      <a:pt x="1072" y="2144"/>
                    </a:lnTo>
                    <a:lnTo>
                      <a:pt x="919" y="2359"/>
                    </a:lnTo>
                    <a:lnTo>
                      <a:pt x="781" y="2573"/>
                    </a:lnTo>
                    <a:lnTo>
                      <a:pt x="643" y="2803"/>
                    </a:lnTo>
                    <a:lnTo>
                      <a:pt x="536" y="3033"/>
                    </a:lnTo>
                    <a:lnTo>
                      <a:pt x="429" y="3262"/>
                    </a:lnTo>
                    <a:lnTo>
                      <a:pt x="322" y="3507"/>
                    </a:lnTo>
                    <a:lnTo>
                      <a:pt x="245" y="3768"/>
                    </a:lnTo>
                    <a:lnTo>
                      <a:pt x="169" y="4013"/>
                    </a:lnTo>
                    <a:lnTo>
                      <a:pt x="107" y="4273"/>
                    </a:lnTo>
                    <a:lnTo>
                      <a:pt x="61" y="4533"/>
                    </a:lnTo>
                    <a:lnTo>
                      <a:pt x="31" y="4809"/>
                    </a:lnTo>
                    <a:lnTo>
                      <a:pt x="15" y="5069"/>
                    </a:lnTo>
                    <a:lnTo>
                      <a:pt x="0" y="5345"/>
                    </a:lnTo>
                    <a:lnTo>
                      <a:pt x="15" y="5621"/>
                    </a:lnTo>
                    <a:lnTo>
                      <a:pt x="31" y="5896"/>
                    </a:lnTo>
                    <a:lnTo>
                      <a:pt x="61" y="6172"/>
                    </a:lnTo>
                    <a:lnTo>
                      <a:pt x="107" y="6432"/>
                    </a:lnTo>
                    <a:lnTo>
                      <a:pt x="169" y="6693"/>
                    </a:lnTo>
                    <a:lnTo>
                      <a:pt x="245" y="6938"/>
                    </a:lnTo>
                    <a:lnTo>
                      <a:pt x="322" y="7198"/>
                    </a:lnTo>
                    <a:lnTo>
                      <a:pt x="429" y="7443"/>
                    </a:lnTo>
                    <a:lnTo>
                      <a:pt x="536" y="7673"/>
                    </a:lnTo>
                    <a:lnTo>
                      <a:pt x="643" y="7903"/>
                    </a:lnTo>
                    <a:lnTo>
                      <a:pt x="781" y="8132"/>
                    </a:lnTo>
                    <a:lnTo>
                      <a:pt x="919" y="8347"/>
                    </a:lnTo>
                    <a:lnTo>
                      <a:pt x="1072" y="8561"/>
                    </a:lnTo>
                    <a:lnTo>
                      <a:pt x="1225" y="8760"/>
                    </a:lnTo>
                    <a:lnTo>
                      <a:pt x="1394" y="8944"/>
                    </a:lnTo>
                    <a:lnTo>
                      <a:pt x="1562" y="9143"/>
                    </a:lnTo>
                    <a:lnTo>
                      <a:pt x="1761" y="9312"/>
                    </a:lnTo>
                    <a:lnTo>
                      <a:pt x="1945" y="9480"/>
                    </a:lnTo>
                    <a:lnTo>
                      <a:pt x="2144" y="9649"/>
                    </a:lnTo>
                    <a:lnTo>
                      <a:pt x="2359" y="9786"/>
                    </a:lnTo>
                    <a:lnTo>
                      <a:pt x="2573" y="9924"/>
                    </a:lnTo>
                    <a:lnTo>
                      <a:pt x="2803" y="10062"/>
                    </a:lnTo>
                    <a:lnTo>
                      <a:pt x="3032" y="10185"/>
                    </a:lnTo>
                    <a:lnTo>
                      <a:pt x="3278" y="10292"/>
                    </a:lnTo>
                    <a:lnTo>
                      <a:pt x="3507" y="10384"/>
                    </a:lnTo>
                    <a:lnTo>
                      <a:pt x="3768" y="10460"/>
                    </a:lnTo>
                    <a:lnTo>
                      <a:pt x="4013" y="10537"/>
                    </a:lnTo>
                    <a:lnTo>
                      <a:pt x="4273" y="10598"/>
                    </a:lnTo>
                    <a:lnTo>
                      <a:pt x="4533" y="10644"/>
                    </a:lnTo>
                    <a:lnTo>
                      <a:pt x="4809" y="10675"/>
                    </a:lnTo>
                    <a:lnTo>
                      <a:pt x="5085" y="10705"/>
                    </a:lnTo>
                    <a:lnTo>
                      <a:pt x="5636" y="10705"/>
                    </a:lnTo>
                    <a:lnTo>
                      <a:pt x="5896" y="10675"/>
                    </a:lnTo>
                    <a:lnTo>
                      <a:pt x="6172" y="10644"/>
                    </a:lnTo>
                    <a:lnTo>
                      <a:pt x="6432" y="10598"/>
                    </a:lnTo>
                    <a:lnTo>
                      <a:pt x="6693" y="10537"/>
                    </a:lnTo>
                    <a:lnTo>
                      <a:pt x="6953" y="10460"/>
                    </a:lnTo>
                    <a:lnTo>
                      <a:pt x="7198" y="10384"/>
                    </a:lnTo>
                    <a:lnTo>
                      <a:pt x="7443" y="10292"/>
                    </a:lnTo>
                    <a:lnTo>
                      <a:pt x="7673" y="10185"/>
                    </a:lnTo>
                    <a:lnTo>
                      <a:pt x="7903" y="10062"/>
                    </a:lnTo>
                    <a:lnTo>
                      <a:pt x="8132" y="9924"/>
                    </a:lnTo>
                    <a:lnTo>
                      <a:pt x="8347" y="9786"/>
                    </a:lnTo>
                    <a:lnTo>
                      <a:pt x="8561" y="9649"/>
                    </a:lnTo>
                    <a:lnTo>
                      <a:pt x="8760" y="9480"/>
                    </a:lnTo>
                    <a:lnTo>
                      <a:pt x="8959" y="9312"/>
                    </a:lnTo>
                    <a:lnTo>
                      <a:pt x="9143" y="9143"/>
                    </a:lnTo>
                    <a:lnTo>
                      <a:pt x="9312" y="8944"/>
                    </a:lnTo>
                    <a:lnTo>
                      <a:pt x="9480" y="8760"/>
                    </a:lnTo>
                    <a:lnTo>
                      <a:pt x="9649" y="8561"/>
                    </a:lnTo>
                    <a:lnTo>
                      <a:pt x="9786" y="8347"/>
                    </a:lnTo>
                    <a:lnTo>
                      <a:pt x="9924" y="8132"/>
                    </a:lnTo>
                    <a:lnTo>
                      <a:pt x="10062" y="7903"/>
                    </a:lnTo>
                    <a:lnTo>
                      <a:pt x="10185" y="7673"/>
                    </a:lnTo>
                    <a:lnTo>
                      <a:pt x="10292" y="7443"/>
                    </a:lnTo>
                    <a:lnTo>
                      <a:pt x="10384" y="7198"/>
                    </a:lnTo>
                    <a:lnTo>
                      <a:pt x="10460" y="6938"/>
                    </a:lnTo>
                    <a:lnTo>
                      <a:pt x="10537" y="6693"/>
                    </a:lnTo>
                    <a:lnTo>
                      <a:pt x="10598" y="6432"/>
                    </a:lnTo>
                    <a:lnTo>
                      <a:pt x="10644" y="6172"/>
                    </a:lnTo>
                    <a:lnTo>
                      <a:pt x="10675" y="5896"/>
                    </a:lnTo>
                    <a:lnTo>
                      <a:pt x="10705" y="5621"/>
                    </a:lnTo>
                    <a:lnTo>
                      <a:pt x="10705" y="5345"/>
                    </a:lnTo>
                    <a:lnTo>
                      <a:pt x="10705" y="5069"/>
                    </a:lnTo>
                    <a:lnTo>
                      <a:pt x="10675" y="4809"/>
                    </a:lnTo>
                    <a:lnTo>
                      <a:pt x="10644" y="4533"/>
                    </a:lnTo>
                    <a:lnTo>
                      <a:pt x="10598" y="4273"/>
                    </a:lnTo>
                    <a:lnTo>
                      <a:pt x="10537" y="4013"/>
                    </a:lnTo>
                    <a:lnTo>
                      <a:pt x="10460" y="3768"/>
                    </a:lnTo>
                    <a:lnTo>
                      <a:pt x="10384" y="3507"/>
                    </a:lnTo>
                    <a:lnTo>
                      <a:pt x="10292" y="3262"/>
                    </a:lnTo>
                    <a:lnTo>
                      <a:pt x="10185" y="3033"/>
                    </a:lnTo>
                    <a:lnTo>
                      <a:pt x="10062" y="2803"/>
                    </a:lnTo>
                    <a:lnTo>
                      <a:pt x="9924" y="2573"/>
                    </a:lnTo>
                    <a:lnTo>
                      <a:pt x="9786" y="2359"/>
                    </a:lnTo>
                    <a:lnTo>
                      <a:pt x="9649" y="2144"/>
                    </a:lnTo>
                    <a:lnTo>
                      <a:pt x="9480" y="1945"/>
                    </a:lnTo>
                    <a:lnTo>
                      <a:pt x="9312" y="1746"/>
                    </a:lnTo>
                    <a:lnTo>
                      <a:pt x="9143" y="1562"/>
                    </a:lnTo>
                    <a:lnTo>
                      <a:pt x="8959" y="1394"/>
                    </a:lnTo>
                    <a:lnTo>
                      <a:pt x="8760" y="1225"/>
                    </a:lnTo>
                    <a:lnTo>
                      <a:pt x="8561" y="1057"/>
                    </a:lnTo>
                    <a:lnTo>
                      <a:pt x="8347" y="919"/>
                    </a:lnTo>
                    <a:lnTo>
                      <a:pt x="8132" y="781"/>
                    </a:lnTo>
                    <a:lnTo>
                      <a:pt x="7903" y="643"/>
                    </a:lnTo>
                    <a:lnTo>
                      <a:pt x="7673" y="521"/>
                    </a:lnTo>
                    <a:lnTo>
                      <a:pt x="7443" y="414"/>
                    </a:lnTo>
                    <a:lnTo>
                      <a:pt x="7198" y="322"/>
                    </a:lnTo>
                    <a:lnTo>
                      <a:pt x="6953" y="245"/>
                    </a:lnTo>
                    <a:lnTo>
                      <a:pt x="6693" y="169"/>
                    </a:lnTo>
                    <a:lnTo>
                      <a:pt x="6432" y="107"/>
                    </a:lnTo>
                    <a:lnTo>
                      <a:pt x="6172" y="61"/>
                    </a:lnTo>
                    <a:lnTo>
                      <a:pt x="5896" y="31"/>
                    </a:lnTo>
                    <a:lnTo>
                      <a:pt x="56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242700" y="1379600"/>
                <a:ext cx="7134200" cy="2525075"/>
              </a:xfrm>
              <a:custGeom>
                <a:avLst/>
                <a:gdLst/>
                <a:ahLst/>
                <a:cxnLst/>
                <a:rect l="l" t="t" r="r" b="b"/>
                <a:pathLst>
                  <a:path w="285368" h="101003" extrusionOk="0">
                    <a:moveTo>
                      <a:pt x="1" y="0"/>
                    </a:moveTo>
                    <a:lnTo>
                      <a:pt x="552" y="46"/>
                    </a:lnTo>
                    <a:lnTo>
                      <a:pt x="950" y="92"/>
                    </a:lnTo>
                    <a:lnTo>
                      <a:pt x="1425" y="153"/>
                    </a:lnTo>
                    <a:lnTo>
                      <a:pt x="1976" y="260"/>
                    </a:lnTo>
                    <a:lnTo>
                      <a:pt x="2589" y="383"/>
                    </a:lnTo>
                    <a:lnTo>
                      <a:pt x="3263" y="551"/>
                    </a:lnTo>
                    <a:lnTo>
                      <a:pt x="4013" y="766"/>
                    </a:lnTo>
                    <a:lnTo>
                      <a:pt x="4810" y="1026"/>
                    </a:lnTo>
                    <a:lnTo>
                      <a:pt x="5652" y="1332"/>
                    </a:lnTo>
                    <a:lnTo>
                      <a:pt x="6096" y="1501"/>
                    </a:lnTo>
                    <a:lnTo>
                      <a:pt x="6540" y="1685"/>
                    </a:lnTo>
                    <a:lnTo>
                      <a:pt x="7015" y="1899"/>
                    </a:lnTo>
                    <a:lnTo>
                      <a:pt x="7490" y="2113"/>
                    </a:lnTo>
                    <a:lnTo>
                      <a:pt x="7965" y="2343"/>
                    </a:lnTo>
                    <a:lnTo>
                      <a:pt x="8455" y="2604"/>
                    </a:lnTo>
                    <a:lnTo>
                      <a:pt x="8960" y="2864"/>
                    </a:lnTo>
                    <a:lnTo>
                      <a:pt x="9466" y="3155"/>
                    </a:lnTo>
                    <a:lnTo>
                      <a:pt x="9986" y="3461"/>
                    </a:lnTo>
                    <a:lnTo>
                      <a:pt x="10507" y="3783"/>
                    </a:lnTo>
                    <a:lnTo>
                      <a:pt x="11043" y="4135"/>
                    </a:lnTo>
                    <a:lnTo>
                      <a:pt x="11579" y="4503"/>
                    </a:lnTo>
                    <a:lnTo>
                      <a:pt x="12115" y="4885"/>
                    </a:lnTo>
                    <a:lnTo>
                      <a:pt x="12666" y="5299"/>
                    </a:lnTo>
                    <a:lnTo>
                      <a:pt x="13218" y="5728"/>
                    </a:lnTo>
                    <a:lnTo>
                      <a:pt x="13769" y="6172"/>
                    </a:lnTo>
                    <a:lnTo>
                      <a:pt x="14336" y="6647"/>
                    </a:lnTo>
                    <a:lnTo>
                      <a:pt x="14902" y="7152"/>
                    </a:lnTo>
                    <a:lnTo>
                      <a:pt x="15454" y="7673"/>
                    </a:lnTo>
                    <a:lnTo>
                      <a:pt x="16020" y="8224"/>
                    </a:lnTo>
                    <a:lnTo>
                      <a:pt x="16587" y="8791"/>
                    </a:lnTo>
                    <a:lnTo>
                      <a:pt x="17169" y="9388"/>
                    </a:lnTo>
                    <a:lnTo>
                      <a:pt x="17736" y="10016"/>
                    </a:lnTo>
                    <a:lnTo>
                      <a:pt x="18302" y="10675"/>
                    </a:lnTo>
                    <a:lnTo>
                      <a:pt x="18869" y="11348"/>
                    </a:lnTo>
                    <a:lnTo>
                      <a:pt x="19436" y="12068"/>
                    </a:lnTo>
                    <a:lnTo>
                      <a:pt x="19987" y="12803"/>
                    </a:lnTo>
                    <a:lnTo>
                      <a:pt x="20554" y="13569"/>
                    </a:lnTo>
                    <a:lnTo>
                      <a:pt x="21105" y="14365"/>
                    </a:lnTo>
                    <a:lnTo>
                      <a:pt x="21672" y="15193"/>
                    </a:lnTo>
                    <a:lnTo>
                      <a:pt x="22223" y="16050"/>
                    </a:lnTo>
                    <a:lnTo>
                      <a:pt x="22759" y="16954"/>
                    </a:lnTo>
                    <a:lnTo>
                      <a:pt x="23295" y="17873"/>
                    </a:lnTo>
                    <a:lnTo>
                      <a:pt x="23831" y="18837"/>
                    </a:lnTo>
                    <a:lnTo>
                      <a:pt x="24367" y="19818"/>
                    </a:lnTo>
                    <a:lnTo>
                      <a:pt x="24888" y="20844"/>
                    </a:lnTo>
                    <a:lnTo>
                      <a:pt x="25409" y="21916"/>
                    </a:lnTo>
                    <a:lnTo>
                      <a:pt x="25914" y="23003"/>
                    </a:lnTo>
                    <a:lnTo>
                      <a:pt x="26404" y="24136"/>
                    </a:lnTo>
                    <a:lnTo>
                      <a:pt x="26894" y="25300"/>
                    </a:lnTo>
                    <a:lnTo>
                      <a:pt x="27384" y="26464"/>
                    </a:lnTo>
                    <a:lnTo>
                      <a:pt x="27905" y="27567"/>
                    </a:lnTo>
                    <a:lnTo>
                      <a:pt x="28410" y="28608"/>
                    </a:lnTo>
                    <a:lnTo>
                      <a:pt x="28946" y="29589"/>
                    </a:lnTo>
                    <a:lnTo>
                      <a:pt x="29498" y="30538"/>
                    </a:lnTo>
                    <a:lnTo>
                      <a:pt x="30049" y="31426"/>
                    </a:lnTo>
                    <a:lnTo>
                      <a:pt x="30616" y="32269"/>
                    </a:lnTo>
                    <a:lnTo>
                      <a:pt x="31198" y="33065"/>
                    </a:lnTo>
                    <a:lnTo>
                      <a:pt x="31780" y="33816"/>
                    </a:lnTo>
                    <a:lnTo>
                      <a:pt x="32377" y="34520"/>
                    </a:lnTo>
                    <a:lnTo>
                      <a:pt x="32990" y="35194"/>
                    </a:lnTo>
                    <a:lnTo>
                      <a:pt x="33602" y="35837"/>
                    </a:lnTo>
                    <a:lnTo>
                      <a:pt x="34230" y="36434"/>
                    </a:lnTo>
                    <a:lnTo>
                      <a:pt x="34858" y="37001"/>
                    </a:lnTo>
                    <a:lnTo>
                      <a:pt x="35501" y="37537"/>
                    </a:lnTo>
                    <a:lnTo>
                      <a:pt x="36160" y="38043"/>
                    </a:lnTo>
                    <a:lnTo>
                      <a:pt x="36818" y="38517"/>
                    </a:lnTo>
                    <a:lnTo>
                      <a:pt x="37477" y="38977"/>
                    </a:lnTo>
                    <a:lnTo>
                      <a:pt x="38151" y="39406"/>
                    </a:lnTo>
                    <a:lnTo>
                      <a:pt x="38825" y="39819"/>
                    </a:lnTo>
                    <a:lnTo>
                      <a:pt x="39499" y="40202"/>
                    </a:lnTo>
                    <a:lnTo>
                      <a:pt x="40172" y="40585"/>
                    </a:lnTo>
                    <a:lnTo>
                      <a:pt x="40862" y="40937"/>
                    </a:lnTo>
                    <a:lnTo>
                      <a:pt x="41566" y="41289"/>
                    </a:lnTo>
                    <a:lnTo>
                      <a:pt x="42255" y="41626"/>
                    </a:lnTo>
                    <a:lnTo>
                      <a:pt x="42960" y="41963"/>
                    </a:lnTo>
                    <a:lnTo>
                      <a:pt x="44353" y="42591"/>
                    </a:lnTo>
                    <a:lnTo>
                      <a:pt x="45762" y="43234"/>
                    </a:lnTo>
                    <a:lnTo>
                      <a:pt x="47171" y="43862"/>
                    </a:lnTo>
                    <a:lnTo>
                      <a:pt x="48580" y="44521"/>
                    </a:lnTo>
                    <a:lnTo>
                      <a:pt x="49285" y="44873"/>
                    </a:lnTo>
                    <a:lnTo>
                      <a:pt x="49989" y="45225"/>
                    </a:lnTo>
                    <a:lnTo>
                      <a:pt x="50694" y="45593"/>
                    </a:lnTo>
                    <a:lnTo>
                      <a:pt x="51383" y="45976"/>
                    </a:lnTo>
                    <a:lnTo>
                      <a:pt x="52088" y="46374"/>
                    </a:lnTo>
                    <a:lnTo>
                      <a:pt x="52777" y="46803"/>
                    </a:lnTo>
                    <a:lnTo>
                      <a:pt x="53466" y="47247"/>
                    </a:lnTo>
                    <a:lnTo>
                      <a:pt x="54140" y="47722"/>
                    </a:lnTo>
                    <a:lnTo>
                      <a:pt x="54829" y="48212"/>
                    </a:lnTo>
                    <a:lnTo>
                      <a:pt x="55503" y="48732"/>
                    </a:lnTo>
                    <a:lnTo>
                      <a:pt x="56161" y="49284"/>
                    </a:lnTo>
                    <a:lnTo>
                      <a:pt x="56835" y="49881"/>
                    </a:lnTo>
                    <a:lnTo>
                      <a:pt x="57479" y="50494"/>
                    </a:lnTo>
                    <a:lnTo>
                      <a:pt x="58137" y="51152"/>
                    </a:lnTo>
                    <a:lnTo>
                      <a:pt x="58780" y="51841"/>
                    </a:lnTo>
                    <a:lnTo>
                      <a:pt x="59408" y="52592"/>
                    </a:lnTo>
                    <a:lnTo>
                      <a:pt x="60036" y="53358"/>
                    </a:lnTo>
                    <a:lnTo>
                      <a:pt x="60649" y="54185"/>
                    </a:lnTo>
                    <a:lnTo>
                      <a:pt x="61261" y="55058"/>
                    </a:lnTo>
                    <a:lnTo>
                      <a:pt x="61859" y="55976"/>
                    </a:lnTo>
                    <a:lnTo>
                      <a:pt x="62441" y="56941"/>
                    </a:lnTo>
                    <a:lnTo>
                      <a:pt x="63023" y="57967"/>
                    </a:lnTo>
                    <a:lnTo>
                      <a:pt x="63589" y="59039"/>
                    </a:lnTo>
                    <a:lnTo>
                      <a:pt x="64141" y="60173"/>
                    </a:lnTo>
                    <a:lnTo>
                      <a:pt x="64692" y="61367"/>
                    </a:lnTo>
                    <a:lnTo>
                      <a:pt x="65213" y="62623"/>
                    </a:lnTo>
                    <a:lnTo>
                      <a:pt x="65733" y="63940"/>
                    </a:lnTo>
                    <a:lnTo>
                      <a:pt x="66239" y="65319"/>
                    </a:lnTo>
                    <a:lnTo>
                      <a:pt x="66729" y="66774"/>
                    </a:lnTo>
                    <a:lnTo>
                      <a:pt x="67204" y="68290"/>
                    </a:lnTo>
                    <a:lnTo>
                      <a:pt x="67678" y="69821"/>
                    </a:lnTo>
                    <a:lnTo>
                      <a:pt x="68138" y="71291"/>
                    </a:lnTo>
                    <a:lnTo>
                      <a:pt x="68613" y="72731"/>
                    </a:lnTo>
                    <a:lnTo>
                      <a:pt x="69072" y="74109"/>
                    </a:lnTo>
                    <a:lnTo>
                      <a:pt x="69532" y="75457"/>
                    </a:lnTo>
                    <a:lnTo>
                      <a:pt x="69991" y="76744"/>
                    </a:lnTo>
                    <a:lnTo>
                      <a:pt x="70435" y="77999"/>
                    </a:lnTo>
                    <a:lnTo>
                      <a:pt x="70895" y="79209"/>
                    </a:lnTo>
                    <a:lnTo>
                      <a:pt x="71339" y="80373"/>
                    </a:lnTo>
                    <a:lnTo>
                      <a:pt x="71783" y="81491"/>
                    </a:lnTo>
                    <a:lnTo>
                      <a:pt x="72212" y="82563"/>
                    </a:lnTo>
                    <a:lnTo>
                      <a:pt x="72656" y="83605"/>
                    </a:lnTo>
                    <a:lnTo>
                      <a:pt x="73085" y="84616"/>
                    </a:lnTo>
                    <a:lnTo>
                      <a:pt x="73513" y="85565"/>
                    </a:lnTo>
                    <a:lnTo>
                      <a:pt x="73927" y="86499"/>
                    </a:lnTo>
                    <a:lnTo>
                      <a:pt x="74356" y="87372"/>
                    </a:lnTo>
                    <a:lnTo>
                      <a:pt x="74754" y="88230"/>
                    </a:lnTo>
                    <a:lnTo>
                      <a:pt x="75168" y="89042"/>
                    </a:lnTo>
                    <a:lnTo>
                      <a:pt x="75566" y="89823"/>
                    </a:lnTo>
                    <a:lnTo>
                      <a:pt x="75964" y="90558"/>
                    </a:lnTo>
                    <a:lnTo>
                      <a:pt x="76362" y="91262"/>
                    </a:lnTo>
                    <a:lnTo>
                      <a:pt x="76745" y="91936"/>
                    </a:lnTo>
                    <a:lnTo>
                      <a:pt x="77128" y="92595"/>
                    </a:lnTo>
                    <a:lnTo>
                      <a:pt x="77511" y="93207"/>
                    </a:lnTo>
                    <a:lnTo>
                      <a:pt x="77878" y="93789"/>
                    </a:lnTo>
                    <a:lnTo>
                      <a:pt x="78231" y="94341"/>
                    </a:lnTo>
                    <a:lnTo>
                      <a:pt x="78598" y="94861"/>
                    </a:lnTo>
                    <a:lnTo>
                      <a:pt x="78950" y="95351"/>
                    </a:lnTo>
                    <a:lnTo>
                      <a:pt x="79287" y="95826"/>
                    </a:lnTo>
                    <a:lnTo>
                      <a:pt x="79624" y="96270"/>
                    </a:lnTo>
                    <a:lnTo>
                      <a:pt x="79946" y="96684"/>
                    </a:lnTo>
                    <a:lnTo>
                      <a:pt x="80267" y="97067"/>
                    </a:lnTo>
                    <a:lnTo>
                      <a:pt x="80589" y="97434"/>
                    </a:lnTo>
                    <a:lnTo>
                      <a:pt x="80895" y="97786"/>
                    </a:lnTo>
                    <a:lnTo>
                      <a:pt x="81202" y="98108"/>
                    </a:lnTo>
                    <a:lnTo>
                      <a:pt x="81493" y="98399"/>
                    </a:lnTo>
                    <a:lnTo>
                      <a:pt x="81768" y="98675"/>
                    </a:lnTo>
                    <a:lnTo>
                      <a:pt x="82044" y="98935"/>
                    </a:lnTo>
                    <a:lnTo>
                      <a:pt x="82580" y="99395"/>
                    </a:lnTo>
                    <a:lnTo>
                      <a:pt x="83070" y="99777"/>
                    </a:lnTo>
                    <a:lnTo>
                      <a:pt x="83514" y="100099"/>
                    </a:lnTo>
                    <a:lnTo>
                      <a:pt x="83943" y="100344"/>
                    </a:lnTo>
                    <a:lnTo>
                      <a:pt x="84326" y="100558"/>
                    </a:lnTo>
                    <a:lnTo>
                      <a:pt x="84663" y="100712"/>
                    </a:lnTo>
                    <a:lnTo>
                      <a:pt x="84954" y="100834"/>
                    </a:lnTo>
                    <a:lnTo>
                      <a:pt x="85214" y="100911"/>
                    </a:lnTo>
                    <a:lnTo>
                      <a:pt x="85429" y="100957"/>
                    </a:lnTo>
                    <a:lnTo>
                      <a:pt x="85597" y="100987"/>
                    </a:lnTo>
                    <a:lnTo>
                      <a:pt x="85720" y="101003"/>
                    </a:lnTo>
                    <a:lnTo>
                      <a:pt x="199649" y="101003"/>
                    </a:lnTo>
                    <a:lnTo>
                      <a:pt x="199772" y="100987"/>
                    </a:lnTo>
                    <a:lnTo>
                      <a:pt x="199940" y="100957"/>
                    </a:lnTo>
                    <a:lnTo>
                      <a:pt x="200154" y="100911"/>
                    </a:lnTo>
                    <a:lnTo>
                      <a:pt x="200415" y="100834"/>
                    </a:lnTo>
                    <a:lnTo>
                      <a:pt x="200706" y="100712"/>
                    </a:lnTo>
                    <a:lnTo>
                      <a:pt x="201058" y="100558"/>
                    </a:lnTo>
                    <a:lnTo>
                      <a:pt x="201426" y="100344"/>
                    </a:lnTo>
                    <a:lnTo>
                      <a:pt x="201854" y="100099"/>
                    </a:lnTo>
                    <a:lnTo>
                      <a:pt x="202299" y="99777"/>
                    </a:lnTo>
                    <a:lnTo>
                      <a:pt x="202804" y="99395"/>
                    </a:lnTo>
                    <a:lnTo>
                      <a:pt x="203325" y="98935"/>
                    </a:lnTo>
                    <a:lnTo>
                      <a:pt x="203600" y="98675"/>
                    </a:lnTo>
                    <a:lnTo>
                      <a:pt x="203876" y="98399"/>
                    </a:lnTo>
                    <a:lnTo>
                      <a:pt x="204167" y="98108"/>
                    </a:lnTo>
                    <a:lnTo>
                      <a:pt x="204473" y="97786"/>
                    </a:lnTo>
                    <a:lnTo>
                      <a:pt x="204780" y="97434"/>
                    </a:lnTo>
                    <a:lnTo>
                      <a:pt x="205101" y="97067"/>
                    </a:lnTo>
                    <a:lnTo>
                      <a:pt x="205423" y="96684"/>
                    </a:lnTo>
                    <a:lnTo>
                      <a:pt x="205744" y="96270"/>
                    </a:lnTo>
                    <a:lnTo>
                      <a:pt x="206081" y="95826"/>
                    </a:lnTo>
                    <a:lnTo>
                      <a:pt x="206434" y="95351"/>
                    </a:lnTo>
                    <a:lnTo>
                      <a:pt x="206771" y="94861"/>
                    </a:lnTo>
                    <a:lnTo>
                      <a:pt x="207138" y="94341"/>
                    </a:lnTo>
                    <a:lnTo>
                      <a:pt x="207490" y="93789"/>
                    </a:lnTo>
                    <a:lnTo>
                      <a:pt x="207873" y="93207"/>
                    </a:lnTo>
                    <a:lnTo>
                      <a:pt x="208241" y="92595"/>
                    </a:lnTo>
                    <a:lnTo>
                      <a:pt x="208624" y="91936"/>
                    </a:lnTo>
                    <a:lnTo>
                      <a:pt x="209007" y="91262"/>
                    </a:lnTo>
                    <a:lnTo>
                      <a:pt x="209405" y="90558"/>
                    </a:lnTo>
                    <a:lnTo>
                      <a:pt x="209803" y="89823"/>
                    </a:lnTo>
                    <a:lnTo>
                      <a:pt x="210201" y="89042"/>
                    </a:lnTo>
                    <a:lnTo>
                      <a:pt x="210615" y="88230"/>
                    </a:lnTo>
                    <a:lnTo>
                      <a:pt x="211028" y="87372"/>
                    </a:lnTo>
                    <a:lnTo>
                      <a:pt x="211442" y="86499"/>
                    </a:lnTo>
                    <a:lnTo>
                      <a:pt x="211855" y="85565"/>
                    </a:lnTo>
                    <a:lnTo>
                      <a:pt x="212284" y="84616"/>
                    </a:lnTo>
                    <a:lnTo>
                      <a:pt x="212713" y="83605"/>
                    </a:lnTo>
                    <a:lnTo>
                      <a:pt x="213157" y="82563"/>
                    </a:lnTo>
                    <a:lnTo>
                      <a:pt x="213601" y="81491"/>
                    </a:lnTo>
                    <a:lnTo>
                      <a:pt x="214030" y="80373"/>
                    </a:lnTo>
                    <a:lnTo>
                      <a:pt x="214489" y="79209"/>
                    </a:lnTo>
                    <a:lnTo>
                      <a:pt x="214934" y="77999"/>
                    </a:lnTo>
                    <a:lnTo>
                      <a:pt x="215378" y="76744"/>
                    </a:lnTo>
                    <a:lnTo>
                      <a:pt x="215837" y="75457"/>
                    </a:lnTo>
                    <a:lnTo>
                      <a:pt x="216297" y="74109"/>
                    </a:lnTo>
                    <a:lnTo>
                      <a:pt x="216756" y="72731"/>
                    </a:lnTo>
                    <a:lnTo>
                      <a:pt x="217231" y="71291"/>
                    </a:lnTo>
                    <a:lnTo>
                      <a:pt x="217690" y="69821"/>
                    </a:lnTo>
                    <a:lnTo>
                      <a:pt x="218165" y="68290"/>
                    </a:lnTo>
                    <a:lnTo>
                      <a:pt x="218640" y="66774"/>
                    </a:lnTo>
                    <a:lnTo>
                      <a:pt x="219130" y="65319"/>
                    </a:lnTo>
                    <a:lnTo>
                      <a:pt x="219635" y="63940"/>
                    </a:lnTo>
                    <a:lnTo>
                      <a:pt x="220156" y="62623"/>
                    </a:lnTo>
                    <a:lnTo>
                      <a:pt x="220692" y="61367"/>
                    </a:lnTo>
                    <a:lnTo>
                      <a:pt x="221228" y="60173"/>
                    </a:lnTo>
                    <a:lnTo>
                      <a:pt x="221779" y="59039"/>
                    </a:lnTo>
                    <a:lnTo>
                      <a:pt x="222346" y="57967"/>
                    </a:lnTo>
                    <a:lnTo>
                      <a:pt x="222928" y="56941"/>
                    </a:lnTo>
                    <a:lnTo>
                      <a:pt x="223510" y="55976"/>
                    </a:lnTo>
                    <a:lnTo>
                      <a:pt x="224107" y="55058"/>
                    </a:lnTo>
                    <a:lnTo>
                      <a:pt x="224720" y="54185"/>
                    </a:lnTo>
                    <a:lnTo>
                      <a:pt x="225333" y="53358"/>
                    </a:lnTo>
                    <a:lnTo>
                      <a:pt x="225960" y="52592"/>
                    </a:lnTo>
                    <a:lnTo>
                      <a:pt x="226588" y="51841"/>
                    </a:lnTo>
                    <a:lnTo>
                      <a:pt x="227232" y="51152"/>
                    </a:lnTo>
                    <a:lnTo>
                      <a:pt x="227890" y="50494"/>
                    </a:lnTo>
                    <a:lnTo>
                      <a:pt x="228549" y="49881"/>
                    </a:lnTo>
                    <a:lnTo>
                      <a:pt x="229207" y="49284"/>
                    </a:lnTo>
                    <a:lnTo>
                      <a:pt x="229866" y="48732"/>
                    </a:lnTo>
                    <a:lnTo>
                      <a:pt x="230540" y="48212"/>
                    </a:lnTo>
                    <a:lnTo>
                      <a:pt x="231229" y="47722"/>
                    </a:lnTo>
                    <a:lnTo>
                      <a:pt x="231903" y="47247"/>
                    </a:lnTo>
                    <a:lnTo>
                      <a:pt x="232592" y="46803"/>
                    </a:lnTo>
                    <a:lnTo>
                      <a:pt x="233281" y="46374"/>
                    </a:lnTo>
                    <a:lnTo>
                      <a:pt x="233986" y="45976"/>
                    </a:lnTo>
                    <a:lnTo>
                      <a:pt x="234675" y="45593"/>
                    </a:lnTo>
                    <a:lnTo>
                      <a:pt x="235379" y="45225"/>
                    </a:lnTo>
                    <a:lnTo>
                      <a:pt x="236084" y="44873"/>
                    </a:lnTo>
                    <a:lnTo>
                      <a:pt x="236788" y="44521"/>
                    </a:lnTo>
                    <a:lnTo>
                      <a:pt x="238197" y="43862"/>
                    </a:lnTo>
                    <a:lnTo>
                      <a:pt x="239606" y="43234"/>
                    </a:lnTo>
                    <a:lnTo>
                      <a:pt x="241015" y="42591"/>
                    </a:lnTo>
                    <a:lnTo>
                      <a:pt x="242424" y="41963"/>
                    </a:lnTo>
                    <a:lnTo>
                      <a:pt x="243113" y="41626"/>
                    </a:lnTo>
                    <a:lnTo>
                      <a:pt x="243818" y="41289"/>
                    </a:lnTo>
                    <a:lnTo>
                      <a:pt x="244507" y="40937"/>
                    </a:lnTo>
                    <a:lnTo>
                      <a:pt x="245196" y="40585"/>
                    </a:lnTo>
                    <a:lnTo>
                      <a:pt x="245870" y="40202"/>
                    </a:lnTo>
                    <a:lnTo>
                      <a:pt x="246559" y="39819"/>
                    </a:lnTo>
                    <a:lnTo>
                      <a:pt x="247233" y="39406"/>
                    </a:lnTo>
                    <a:lnTo>
                      <a:pt x="247892" y="38977"/>
                    </a:lnTo>
                    <a:lnTo>
                      <a:pt x="248566" y="38517"/>
                    </a:lnTo>
                    <a:lnTo>
                      <a:pt x="249209" y="38043"/>
                    </a:lnTo>
                    <a:lnTo>
                      <a:pt x="249867" y="37537"/>
                    </a:lnTo>
                    <a:lnTo>
                      <a:pt x="250511" y="37001"/>
                    </a:lnTo>
                    <a:lnTo>
                      <a:pt x="251139" y="36434"/>
                    </a:lnTo>
                    <a:lnTo>
                      <a:pt x="251766" y="35837"/>
                    </a:lnTo>
                    <a:lnTo>
                      <a:pt x="252379" y="35194"/>
                    </a:lnTo>
                    <a:lnTo>
                      <a:pt x="252992" y="34520"/>
                    </a:lnTo>
                    <a:lnTo>
                      <a:pt x="253589" y="33816"/>
                    </a:lnTo>
                    <a:lnTo>
                      <a:pt x="254171" y="33065"/>
                    </a:lnTo>
                    <a:lnTo>
                      <a:pt x="254753" y="32269"/>
                    </a:lnTo>
                    <a:lnTo>
                      <a:pt x="255320" y="31426"/>
                    </a:lnTo>
                    <a:lnTo>
                      <a:pt x="255871" y="30538"/>
                    </a:lnTo>
                    <a:lnTo>
                      <a:pt x="256422" y="29589"/>
                    </a:lnTo>
                    <a:lnTo>
                      <a:pt x="256958" y="28608"/>
                    </a:lnTo>
                    <a:lnTo>
                      <a:pt x="257479" y="27567"/>
                    </a:lnTo>
                    <a:lnTo>
                      <a:pt x="257984" y="26464"/>
                    </a:lnTo>
                    <a:lnTo>
                      <a:pt x="258475" y="25300"/>
                    </a:lnTo>
                    <a:lnTo>
                      <a:pt x="258965" y="24136"/>
                    </a:lnTo>
                    <a:lnTo>
                      <a:pt x="259455" y="23003"/>
                    </a:lnTo>
                    <a:lnTo>
                      <a:pt x="259960" y="21916"/>
                    </a:lnTo>
                    <a:lnTo>
                      <a:pt x="260481" y="20844"/>
                    </a:lnTo>
                    <a:lnTo>
                      <a:pt x="261002" y="19818"/>
                    </a:lnTo>
                    <a:lnTo>
                      <a:pt x="261538" y="18837"/>
                    </a:lnTo>
                    <a:lnTo>
                      <a:pt x="262074" y="17873"/>
                    </a:lnTo>
                    <a:lnTo>
                      <a:pt x="262610" y="16954"/>
                    </a:lnTo>
                    <a:lnTo>
                      <a:pt x="263161" y="16050"/>
                    </a:lnTo>
                    <a:lnTo>
                      <a:pt x="263712" y="15193"/>
                    </a:lnTo>
                    <a:lnTo>
                      <a:pt x="264264" y="14365"/>
                    </a:lnTo>
                    <a:lnTo>
                      <a:pt x="264815" y="13569"/>
                    </a:lnTo>
                    <a:lnTo>
                      <a:pt x="265382" y="12803"/>
                    </a:lnTo>
                    <a:lnTo>
                      <a:pt x="265948" y="12068"/>
                    </a:lnTo>
                    <a:lnTo>
                      <a:pt x="266500" y="11348"/>
                    </a:lnTo>
                    <a:lnTo>
                      <a:pt x="267066" y="10675"/>
                    </a:lnTo>
                    <a:lnTo>
                      <a:pt x="267648" y="10016"/>
                    </a:lnTo>
                    <a:lnTo>
                      <a:pt x="268215" y="9388"/>
                    </a:lnTo>
                    <a:lnTo>
                      <a:pt x="268782" y="8791"/>
                    </a:lnTo>
                    <a:lnTo>
                      <a:pt x="269348" y="8224"/>
                    </a:lnTo>
                    <a:lnTo>
                      <a:pt x="269915" y="7673"/>
                    </a:lnTo>
                    <a:lnTo>
                      <a:pt x="270466" y="7152"/>
                    </a:lnTo>
                    <a:lnTo>
                      <a:pt x="271033" y="6647"/>
                    </a:lnTo>
                    <a:lnTo>
                      <a:pt x="271600" y="6172"/>
                    </a:lnTo>
                    <a:lnTo>
                      <a:pt x="272151" y="5728"/>
                    </a:lnTo>
                    <a:lnTo>
                      <a:pt x="272702" y="5299"/>
                    </a:lnTo>
                    <a:lnTo>
                      <a:pt x="273254" y="4885"/>
                    </a:lnTo>
                    <a:lnTo>
                      <a:pt x="273790" y="4503"/>
                    </a:lnTo>
                    <a:lnTo>
                      <a:pt x="274326" y="4135"/>
                    </a:lnTo>
                    <a:lnTo>
                      <a:pt x="274862" y="3783"/>
                    </a:lnTo>
                    <a:lnTo>
                      <a:pt x="275382" y="3461"/>
                    </a:lnTo>
                    <a:lnTo>
                      <a:pt x="275903" y="3155"/>
                    </a:lnTo>
                    <a:lnTo>
                      <a:pt x="276409" y="2864"/>
                    </a:lnTo>
                    <a:lnTo>
                      <a:pt x="276914" y="2604"/>
                    </a:lnTo>
                    <a:lnTo>
                      <a:pt x="277404" y="2343"/>
                    </a:lnTo>
                    <a:lnTo>
                      <a:pt x="277894" y="2113"/>
                    </a:lnTo>
                    <a:lnTo>
                      <a:pt x="278369" y="1899"/>
                    </a:lnTo>
                    <a:lnTo>
                      <a:pt x="278828" y="1685"/>
                    </a:lnTo>
                    <a:lnTo>
                      <a:pt x="279272" y="1501"/>
                    </a:lnTo>
                    <a:lnTo>
                      <a:pt x="279717" y="1332"/>
                    </a:lnTo>
                    <a:lnTo>
                      <a:pt x="280574" y="1026"/>
                    </a:lnTo>
                    <a:lnTo>
                      <a:pt x="281371" y="766"/>
                    </a:lnTo>
                    <a:lnTo>
                      <a:pt x="282106" y="551"/>
                    </a:lnTo>
                    <a:lnTo>
                      <a:pt x="282780" y="383"/>
                    </a:lnTo>
                    <a:lnTo>
                      <a:pt x="283408" y="260"/>
                    </a:lnTo>
                    <a:lnTo>
                      <a:pt x="283944" y="153"/>
                    </a:lnTo>
                    <a:lnTo>
                      <a:pt x="284418" y="92"/>
                    </a:lnTo>
                    <a:lnTo>
                      <a:pt x="284817" y="46"/>
                    </a:lnTo>
                    <a:lnTo>
                      <a:pt x="2853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1514250" y="2358600"/>
                <a:ext cx="778025" cy="778025"/>
              </a:xfrm>
              <a:custGeom>
                <a:avLst/>
                <a:gdLst/>
                <a:ahLst/>
                <a:cxnLst/>
                <a:rect l="l" t="t" r="r" b="b"/>
                <a:pathLst>
                  <a:path w="31121" h="31121" extrusionOk="0">
                    <a:moveTo>
                      <a:pt x="15561" y="1"/>
                    </a:moveTo>
                    <a:lnTo>
                      <a:pt x="15147" y="16"/>
                    </a:lnTo>
                    <a:lnTo>
                      <a:pt x="14749" y="31"/>
                    </a:lnTo>
                    <a:lnTo>
                      <a:pt x="14351" y="46"/>
                    </a:lnTo>
                    <a:lnTo>
                      <a:pt x="13968" y="92"/>
                    </a:lnTo>
                    <a:lnTo>
                      <a:pt x="13570" y="123"/>
                    </a:lnTo>
                    <a:lnTo>
                      <a:pt x="13187" y="184"/>
                    </a:lnTo>
                    <a:lnTo>
                      <a:pt x="12804" y="246"/>
                    </a:lnTo>
                    <a:lnTo>
                      <a:pt x="12421" y="322"/>
                    </a:lnTo>
                    <a:lnTo>
                      <a:pt x="12038" y="399"/>
                    </a:lnTo>
                    <a:lnTo>
                      <a:pt x="11671" y="491"/>
                    </a:lnTo>
                    <a:lnTo>
                      <a:pt x="11303" y="598"/>
                    </a:lnTo>
                    <a:lnTo>
                      <a:pt x="10935" y="705"/>
                    </a:lnTo>
                    <a:lnTo>
                      <a:pt x="10568" y="828"/>
                    </a:lnTo>
                    <a:lnTo>
                      <a:pt x="10200" y="950"/>
                    </a:lnTo>
                    <a:lnTo>
                      <a:pt x="9848" y="1088"/>
                    </a:lnTo>
                    <a:lnTo>
                      <a:pt x="9496" y="1226"/>
                    </a:lnTo>
                    <a:lnTo>
                      <a:pt x="9159" y="1379"/>
                    </a:lnTo>
                    <a:lnTo>
                      <a:pt x="8807" y="1532"/>
                    </a:lnTo>
                    <a:lnTo>
                      <a:pt x="8133" y="1884"/>
                    </a:lnTo>
                    <a:lnTo>
                      <a:pt x="7489" y="2252"/>
                    </a:lnTo>
                    <a:lnTo>
                      <a:pt x="6862" y="2665"/>
                    </a:lnTo>
                    <a:lnTo>
                      <a:pt x="6249" y="3094"/>
                    </a:lnTo>
                    <a:lnTo>
                      <a:pt x="5652" y="3554"/>
                    </a:lnTo>
                    <a:lnTo>
                      <a:pt x="5100" y="4044"/>
                    </a:lnTo>
                    <a:lnTo>
                      <a:pt x="4549" y="4564"/>
                    </a:lnTo>
                    <a:lnTo>
                      <a:pt x="4044" y="5100"/>
                    </a:lnTo>
                    <a:lnTo>
                      <a:pt x="3553" y="5667"/>
                    </a:lnTo>
                    <a:lnTo>
                      <a:pt x="3094" y="6249"/>
                    </a:lnTo>
                    <a:lnTo>
                      <a:pt x="2650" y="6862"/>
                    </a:lnTo>
                    <a:lnTo>
                      <a:pt x="2252" y="7490"/>
                    </a:lnTo>
                    <a:lnTo>
                      <a:pt x="1869" y="8148"/>
                    </a:lnTo>
                    <a:lnTo>
                      <a:pt x="1532" y="8822"/>
                    </a:lnTo>
                    <a:lnTo>
                      <a:pt x="1363" y="9159"/>
                    </a:lnTo>
                    <a:lnTo>
                      <a:pt x="1226" y="9511"/>
                    </a:lnTo>
                    <a:lnTo>
                      <a:pt x="1072" y="9863"/>
                    </a:lnTo>
                    <a:lnTo>
                      <a:pt x="935" y="10216"/>
                    </a:lnTo>
                    <a:lnTo>
                      <a:pt x="812" y="10568"/>
                    </a:lnTo>
                    <a:lnTo>
                      <a:pt x="690" y="10935"/>
                    </a:lnTo>
                    <a:lnTo>
                      <a:pt x="582" y="11303"/>
                    </a:lnTo>
                    <a:lnTo>
                      <a:pt x="490" y="11671"/>
                    </a:lnTo>
                    <a:lnTo>
                      <a:pt x="399" y="12053"/>
                    </a:lnTo>
                    <a:lnTo>
                      <a:pt x="307" y="12436"/>
                    </a:lnTo>
                    <a:lnTo>
                      <a:pt x="245" y="12804"/>
                    </a:lnTo>
                    <a:lnTo>
                      <a:pt x="169" y="13202"/>
                    </a:lnTo>
                    <a:lnTo>
                      <a:pt x="123" y="13585"/>
                    </a:lnTo>
                    <a:lnTo>
                      <a:pt x="77" y="13968"/>
                    </a:lnTo>
                    <a:lnTo>
                      <a:pt x="46" y="14366"/>
                    </a:lnTo>
                    <a:lnTo>
                      <a:pt x="16" y="14764"/>
                    </a:lnTo>
                    <a:lnTo>
                      <a:pt x="0" y="15162"/>
                    </a:lnTo>
                    <a:lnTo>
                      <a:pt x="0" y="15561"/>
                    </a:lnTo>
                    <a:lnTo>
                      <a:pt x="0" y="15959"/>
                    </a:lnTo>
                    <a:lnTo>
                      <a:pt x="16" y="16372"/>
                    </a:lnTo>
                    <a:lnTo>
                      <a:pt x="46" y="16755"/>
                    </a:lnTo>
                    <a:lnTo>
                      <a:pt x="77" y="17153"/>
                    </a:lnTo>
                    <a:lnTo>
                      <a:pt x="123" y="17552"/>
                    </a:lnTo>
                    <a:lnTo>
                      <a:pt x="169" y="17934"/>
                    </a:lnTo>
                    <a:lnTo>
                      <a:pt x="245" y="18317"/>
                    </a:lnTo>
                    <a:lnTo>
                      <a:pt x="307" y="18700"/>
                    </a:lnTo>
                    <a:lnTo>
                      <a:pt x="399" y="19083"/>
                    </a:lnTo>
                    <a:lnTo>
                      <a:pt x="490" y="19451"/>
                    </a:lnTo>
                    <a:lnTo>
                      <a:pt x="582" y="19818"/>
                    </a:lnTo>
                    <a:lnTo>
                      <a:pt x="690" y="20186"/>
                    </a:lnTo>
                    <a:lnTo>
                      <a:pt x="812" y="20553"/>
                    </a:lnTo>
                    <a:lnTo>
                      <a:pt x="935" y="20921"/>
                    </a:lnTo>
                    <a:lnTo>
                      <a:pt x="1072" y="21273"/>
                    </a:lnTo>
                    <a:lnTo>
                      <a:pt x="1226" y="21625"/>
                    </a:lnTo>
                    <a:lnTo>
                      <a:pt x="1363" y="21962"/>
                    </a:lnTo>
                    <a:lnTo>
                      <a:pt x="1532" y="22315"/>
                    </a:lnTo>
                    <a:lnTo>
                      <a:pt x="1869" y="22988"/>
                    </a:lnTo>
                    <a:lnTo>
                      <a:pt x="2252" y="23632"/>
                    </a:lnTo>
                    <a:lnTo>
                      <a:pt x="2650" y="24260"/>
                    </a:lnTo>
                    <a:lnTo>
                      <a:pt x="3094" y="24872"/>
                    </a:lnTo>
                    <a:lnTo>
                      <a:pt x="3553" y="25454"/>
                    </a:lnTo>
                    <a:lnTo>
                      <a:pt x="4044" y="26021"/>
                    </a:lnTo>
                    <a:lnTo>
                      <a:pt x="4549" y="26572"/>
                    </a:lnTo>
                    <a:lnTo>
                      <a:pt x="5100" y="27077"/>
                    </a:lnTo>
                    <a:lnTo>
                      <a:pt x="5652" y="27568"/>
                    </a:lnTo>
                    <a:lnTo>
                      <a:pt x="6249" y="28027"/>
                    </a:lnTo>
                    <a:lnTo>
                      <a:pt x="6862" y="28471"/>
                    </a:lnTo>
                    <a:lnTo>
                      <a:pt x="7489" y="28869"/>
                    </a:lnTo>
                    <a:lnTo>
                      <a:pt x="8133" y="29252"/>
                    </a:lnTo>
                    <a:lnTo>
                      <a:pt x="8807" y="29589"/>
                    </a:lnTo>
                    <a:lnTo>
                      <a:pt x="9159" y="29742"/>
                    </a:lnTo>
                    <a:lnTo>
                      <a:pt x="9496" y="29895"/>
                    </a:lnTo>
                    <a:lnTo>
                      <a:pt x="9848" y="30049"/>
                    </a:lnTo>
                    <a:lnTo>
                      <a:pt x="10200" y="30186"/>
                    </a:lnTo>
                    <a:lnTo>
                      <a:pt x="10568" y="30309"/>
                    </a:lnTo>
                    <a:lnTo>
                      <a:pt x="10935" y="30431"/>
                    </a:lnTo>
                    <a:lnTo>
                      <a:pt x="11303" y="30539"/>
                    </a:lnTo>
                    <a:lnTo>
                      <a:pt x="11671" y="30631"/>
                    </a:lnTo>
                    <a:lnTo>
                      <a:pt x="12038" y="30722"/>
                    </a:lnTo>
                    <a:lnTo>
                      <a:pt x="12421" y="30814"/>
                    </a:lnTo>
                    <a:lnTo>
                      <a:pt x="12804" y="30876"/>
                    </a:lnTo>
                    <a:lnTo>
                      <a:pt x="13187" y="30937"/>
                    </a:lnTo>
                    <a:lnTo>
                      <a:pt x="13570" y="30998"/>
                    </a:lnTo>
                    <a:lnTo>
                      <a:pt x="13968" y="31044"/>
                    </a:lnTo>
                    <a:lnTo>
                      <a:pt x="14351" y="31075"/>
                    </a:lnTo>
                    <a:lnTo>
                      <a:pt x="14749" y="31105"/>
                    </a:lnTo>
                    <a:lnTo>
                      <a:pt x="15147" y="31121"/>
                    </a:lnTo>
                    <a:lnTo>
                      <a:pt x="15959" y="31121"/>
                    </a:lnTo>
                    <a:lnTo>
                      <a:pt x="16357" y="31105"/>
                    </a:lnTo>
                    <a:lnTo>
                      <a:pt x="16755" y="31075"/>
                    </a:lnTo>
                    <a:lnTo>
                      <a:pt x="17153" y="31044"/>
                    </a:lnTo>
                    <a:lnTo>
                      <a:pt x="17536" y="30998"/>
                    </a:lnTo>
                    <a:lnTo>
                      <a:pt x="17919" y="30937"/>
                    </a:lnTo>
                    <a:lnTo>
                      <a:pt x="18302" y="30876"/>
                    </a:lnTo>
                    <a:lnTo>
                      <a:pt x="18685" y="30814"/>
                    </a:lnTo>
                    <a:lnTo>
                      <a:pt x="19068" y="30722"/>
                    </a:lnTo>
                    <a:lnTo>
                      <a:pt x="19451" y="30631"/>
                    </a:lnTo>
                    <a:lnTo>
                      <a:pt x="19818" y="30539"/>
                    </a:lnTo>
                    <a:lnTo>
                      <a:pt x="20186" y="30431"/>
                    </a:lnTo>
                    <a:lnTo>
                      <a:pt x="20538" y="30309"/>
                    </a:lnTo>
                    <a:lnTo>
                      <a:pt x="20906" y="30186"/>
                    </a:lnTo>
                    <a:lnTo>
                      <a:pt x="21258" y="30049"/>
                    </a:lnTo>
                    <a:lnTo>
                      <a:pt x="21610" y="29895"/>
                    </a:lnTo>
                    <a:lnTo>
                      <a:pt x="21962" y="29742"/>
                    </a:lnTo>
                    <a:lnTo>
                      <a:pt x="22299" y="29589"/>
                    </a:lnTo>
                    <a:lnTo>
                      <a:pt x="22973" y="29252"/>
                    </a:lnTo>
                    <a:lnTo>
                      <a:pt x="23616" y="28869"/>
                    </a:lnTo>
                    <a:lnTo>
                      <a:pt x="24260" y="28471"/>
                    </a:lnTo>
                    <a:lnTo>
                      <a:pt x="24857" y="28027"/>
                    </a:lnTo>
                    <a:lnTo>
                      <a:pt x="25454" y="27568"/>
                    </a:lnTo>
                    <a:lnTo>
                      <a:pt x="26021" y="27077"/>
                    </a:lnTo>
                    <a:lnTo>
                      <a:pt x="26557" y="26572"/>
                    </a:lnTo>
                    <a:lnTo>
                      <a:pt x="27078" y="26021"/>
                    </a:lnTo>
                    <a:lnTo>
                      <a:pt x="27568" y="25454"/>
                    </a:lnTo>
                    <a:lnTo>
                      <a:pt x="28027" y="24872"/>
                    </a:lnTo>
                    <a:lnTo>
                      <a:pt x="28456" y="24260"/>
                    </a:lnTo>
                    <a:lnTo>
                      <a:pt x="28854" y="23632"/>
                    </a:lnTo>
                    <a:lnTo>
                      <a:pt x="29237" y="22988"/>
                    </a:lnTo>
                    <a:lnTo>
                      <a:pt x="29574" y="22315"/>
                    </a:lnTo>
                    <a:lnTo>
                      <a:pt x="29742" y="21962"/>
                    </a:lnTo>
                    <a:lnTo>
                      <a:pt x="29896" y="21625"/>
                    </a:lnTo>
                    <a:lnTo>
                      <a:pt x="30033" y="21273"/>
                    </a:lnTo>
                    <a:lnTo>
                      <a:pt x="30171" y="20921"/>
                    </a:lnTo>
                    <a:lnTo>
                      <a:pt x="30294" y="20553"/>
                    </a:lnTo>
                    <a:lnTo>
                      <a:pt x="30416" y="20186"/>
                    </a:lnTo>
                    <a:lnTo>
                      <a:pt x="30523" y="19818"/>
                    </a:lnTo>
                    <a:lnTo>
                      <a:pt x="30631" y="19451"/>
                    </a:lnTo>
                    <a:lnTo>
                      <a:pt x="30723" y="19083"/>
                    </a:lnTo>
                    <a:lnTo>
                      <a:pt x="30799" y="18700"/>
                    </a:lnTo>
                    <a:lnTo>
                      <a:pt x="30876" y="18317"/>
                    </a:lnTo>
                    <a:lnTo>
                      <a:pt x="30937" y="17934"/>
                    </a:lnTo>
                    <a:lnTo>
                      <a:pt x="30983" y="17552"/>
                    </a:lnTo>
                    <a:lnTo>
                      <a:pt x="31029" y="17153"/>
                    </a:lnTo>
                    <a:lnTo>
                      <a:pt x="31075" y="16755"/>
                    </a:lnTo>
                    <a:lnTo>
                      <a:pt x="31090" y="16372"/>
                    </a:lnTo>
                    <a:lnTo>
                      <a:pt x="31105" y="15959"/>
                    </a:lnTo>
                    <a:lnTo>
                      <a:pt x="31121" y="15561"/>
                    </a:lnTo>
                    <a:lnTo>
                      <a:pt x="31105" y="15162"/>
                    </a:lnTo>
                    <a:lnTo>
                      <a:pt x="31090" y="14764"/>
                    </a:lnTo>
                    <a:lnTo>
                      <a:pt x="31075" y="14366"/>
                    </a:lnTo>
                    <a:lnTo>
                      <a:pt x="31029" y="13968"/>
                    </a:lnTo>
                    <a:lnTo>
                      <a:pt x="30983" y="13585"/>
                    </a:lnTo>
                    <a:lnTo>
                      <a:pt x="30937" y="13202"/>
                    </a:lnTo>
                    <a:lnTo>
                      <a:pt x="30876" y="12804"/>
                    </a:lnTo>
                    <a:lnTo>
                      <a:pt x="30799" y="12436"/>
                    </a:lnTo>
                    <a:lnTo>
                      <a:pt x="30723" y="12053"/>
                    </a:lnTo>
                    <a:lnTo>
                      <a:pt x="30631" y="11671"/>
                    </a:lnTo>
                    <a:lnTo>
                      <a:pt x="30523" y="11303"/>
                    </a:lnTo>
                    <a:lnTo>
                      <a:pt x="30416" y="10935"/>
                    </a:lnTo>
                    <a:lnTo>
                      <a:pt x="30294" y="10568"/>
                    </a:lnTo>
                    <a:lnTo>
                      <a:pt x="30171" y="10216"/>
                    </a:lnTo>
                    <a:lnTo>
                      <a:pt x="30033" y="9863"/>
                    </a:lnTo>
                    <a:lnTo>
                      <a:pt x="29896" y="9511"/>
                    </a:lnTo>
                    <a:lnTo>
                      <a:pt x="29742" y="9159"/>
                    </a:lnTo>
                    <a:lnTo>
                      <a:pt x="29574" y="8822"/>
                    </a:lnTo>
                    <a:lnTo>
                      <a:pt x="29237" y="8148"/>
                    </a:lnTo>
                    <a:lnTo>
                      <a:pt x="28854" y="7490"/>
                    </a:lnTo>
                    <a:lnTo>
                      <a:pt x="28456" y="6862"/>
                    </a:lnTo>
                    <a:lnTo>
                      <a:pt x="28027" y="6249"/>
                    </a:lnTo>
                    <a:lnTo>
                      <a:pt x="27568" y="5667"/>
                    </a:lnTo>
                    <a:lnTo>
                      <a:pt x="27078" y="5100"/>
                    </a:lnTo>
                    <a:lnTo>
                      <a:pt x="26557" y="4564"/>
                    </a:lnTo>
                    <a:lnTo>
                      <a:pt x="26021" y="4044"/>
                    </a:lnTo>
                    <a:lnTo>
                      <a:pt x="25454" y="3554"/>
                    </a:lnTo>
                    <a:lnTo>
                      <a:pt x="24857" y="3094"/>
                    </a:lnTo>
                    <a:lnTo>
                      <a:pt x="24260" y="2665"/>
                    </a:lnTo>
                    <a:lnTo>
                      <a:pt x="23616" y="2252"/>
                    </a:lnTo>
                    <a:lnTo>
                      <a:pt x="22973" y="1884"/>
                    </a:lnTo>
                    <a:lnTo>
                      <a:pt x="22299" y="1532"/>
                    </a:lnTo>
                    <a:lnTo>
                      <a:pt x="21962" y="1379"/>
                    </a:lnTo>
                    <a:lnTo>
                      <a:pt x="21610" y="1226"/>
                    </a:lnTo>
                    <a:lnTo>
                      <a:pt x="21258" y="1088"/>
                    </a:lnTo>
                    <a:lnTo>
                      <a:pt x="20906" y="950"/>
                    </a:lnTo>
                    <a:lnTo>
                      <a:pt x="20538" y="828"/>
                    </a:lnTo>
                    <a:lnTo>
                      <a:pt x="20186" y="705"/>
                    </a:lnTo>
                    <a:lnTo>
                      <a:pt x="19818" y="598"/>
                    </a:lnTo>
                    <a:lnTo>
                      <a:pt x="19451" y="491"/>
                    </a:lnTo>
                    <a:lnTo>
                      <a:pt x="19068" y="399"/>
                    </a:lnTo>
                    <a:lnTo>
                      <a:pt x="18685" y="322"/>
                    </a:lnTo>
                    <a:lnTo>
                      <a:pt x="18302" y="246"/>
                    </a:lnTo>
                    <a:lnTo>
                      <a:pt x="17919" y="184"/>
                    </a:lnTo>
                    <a:lnTo>
                      <a:pt x="17536" y="123"/>
                    </a:lnTo>
                    <a:lnTo>
                      <a:pt x="17153" y="92"/>
                    </a:lnTo>
                    <a:lnTo>
                      <a:pt x="16755" y="46"/>
                    </a:lnTo>
                    <a:lnTo>
                      <a:pt x="16357" y="31"/>
                    </a:lnTo>
                    <a:lnTo>
                      <a:pt x="15959" y="16"/>
                    </a:lnTo>
                    <a:lnTo>
                      <a:pt x="155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1757000" y="2649575"/>
                <a:ext cx="292150" cy="221350"/>
              </a:xfrm>
              <a:custGeom>
                <a:avLst/>
                <a:gdLst/>
                <a:ahLst/>
                <a:cxnLst/>
                <a:rect l="l" t="t" r="r" b="b"/>
                <a:pathLst>
                  <a:path w="11686" h="8854" extrusionOk="0">
                    <a:moveTo>
                      <a:pt x="8684" y="1"/>
                    </a:moveTo>
                    <a:lnTo>
                      <a:pt x="8408" y="16"/>
                    </a:lnTo>
                    <a:lnTo>
                      <a:pt x="8117" y="62"/>
                    </a:lnTo>
                    <a:lnTo>
                      <a:pt x="7842" y="139"/>
                    </a:lnTo>
                    <a:lnTo>
                      <a:pt x="7566" y="231"/>
                    </a:lnTo>
                    <a:lnTo>
                      <a:pt x="7306" y="369"/>
                    </a:lnTo>
                    <a:lnTo>
                      <a:pt x="7060" y="522"/>
                    </a:lnTo>
                    <a:lnTo>
                      <a:pt x="6815" y="690"/>
                    </a:lnTo>
                    <a:lnTo>
                      <a:pt x="6601" y="905"/>
                    </a:lnTo>
                    <a:lnTo>
                      <a:pt x="5835" y="1670"/>
                    </a:lnTo>
                    <a:lnTo>
                      <a:pt x="5054" y="905"/>
                    </a:lnTo>
                    <a:lnTo>
                      <a:pt x="4824" y="705"/>
                    </a:lnTo>
                    <a:lnTo>
                      <a:pt x="4595" y="522"/>
                    </a:lnTo>
                    <a:lnTo>
                      <a:pt x="4334" y="384"/>
                    </a:lnTo>
                    <a:lnTo>
                      <a:pt x="4074" y="261"/>
                    </a:lnTo>
                    <a:lnTo>
                      <a:pt x="3798" y="169"/>
                    </a:lnTo>
                    <a:lnTo>
                      <a:pt x="3523" y="108"/>
                    </a:lnTo>
                    <a:lnTo>
                      <a:pt x="3232" y="62"/>
                    </a:lnTo>
                    <a:lnTo>
                      <a:pt x="2941" y="47"/>
                    </a:lnTo>
                    <a:lnTo>
                      <a:pt x="2665" y="62"/>
                    </a:lnTo>
                    <a:lnTo>
                      <a:pt x="2374" y="108"/>
                    </a:lnTo>
                    <a:lnTo>
                      <a:pt x="2098" y="185"/>
                    </a:lnTo>
                    <a:lnTo>
                      <a:pt x="1838" y="277"/>
                    </a:lnTo>
                    <a:lnTo>
                      <a:pt x="1562" y="399"/>
                    </a:lnTo>
                    <a:lnTo>
                      <a:pt x="1317" y="552"/>
                    </a:lnTo>
                    <a:lnTo>
                      <a:pt x="1072" y="736"/>
                    </a:lnTo>
                    <a:lnTo>
                      <a:pt x="858" y="935"/>
                    </a:lnTo>
                    <a:lnTo>
                      <a:pt x="643" y="1165"/>
                    </a:lnTo>
                    <a:lnTo>
                      <a:pt x="475" y="1410"/>
                    </a:lnTo>
                    <a:lnTo>
                      <a:pt x="322" y="1655"/>
                    </a:lnTo>
                    <a:lnTo>
                      <a:pt x="199" y="1931"/>
                    </a:lnTo>
                    <a:lnTo>
                      <a:pt x="107" y="2206"/>
                    </a:lnTo>
                    <a:lnTo>
                      <a:pt x="46" y="2482"/>
                    </a:lnTo>
                    <a:lnTo>
                      <a:pt x="16" y="2758"/>
                    </a:lnTo>
                    <a:lnTo>
                      <a:pt x="0" y="3049"/>
                    </a:lnTo>
                    <a:lnTo>
                      <a:pt x="16" y="3340"/>
                    </a:lnTo>
                    <a:lnTo>
                      <a:pt x="61" y="3615"/>
                    </a:lnTo>
                    <a:lnTo>
                      <a:pt x="123" y="3891"/>
                    </a:lnTo>
                    <a:lnTo>
                      <a:pt x="230" y="4167"/>
                    </a:lnTo>
                    <a:lnTo>
                      <a:pt x="352" y="4427"/>
                    </a:lnTo>
                    <a:lnTo>
                      <a:pt x="506" y="4687"/>
                    </a:lnTo>
                    <a:lnTo>
                      <a:pt x="674" y="4917"/>
                    </a:lnTo>
                    <a:lnTo>
                      <a:pt x="888" y="5147"/>
                    </a:lnTo>
                    <a:lnTo>
                      <a:pt x="3783" y="7995"/>
                    </a:lnTo>
                    <a:lnTo>
                      <a:pt x="3798" y="8011"/>
                    </a:lnTo>
                    <a:lnTo>
                      <a:pt x="3967" y="8179"/>
                    </a:lnTo>
                    <a:lnTo>
                      <a:pt x="4166" y="8317"/>
                    </a:lnTo>
                    <a:lnTo>
                      <a:pt x="4350" y="8440"/>
                    </a:lnTo>
                    <a:lnTo>
                      <a:pt x="4564" y="8562"/>
                    </a:lnTo>
                    <a:lnTo>
                      <a:pt x="4763" y="8654"/>
                    </a:lnTo>
                    <a:lnTo>
                      <a:pt x="4978" y="8731"/>
                    </a:lnTo>
                    <a:lnTo>
                      <a:pt x="5192" y="8776"/>
                    </a:lnTo>
                    <a:lnTo>
                      <a:pt x="5422" y="8822"/>
                    </a:lnTo>
                    <a:lnTo>
                      <a:pt x="5590" y="8853"/>
                    </a:lnTo>
                    <a:lnTo>
                      <a:pt x="6111" y="8853"/>
                    </a:lnTo>
                    <a:lnTo>
                      <a:pt x="6279" y="8838"/>
                    </a:lnTo>
                    <a:lnTo>
                      <a:pt x="6448" y="8807"/>
                    </a:lnTo>
                    <a:lnTo>
                      <a:pt x="6616" y="8761"/>
                    </a:lnTo>
                    <a:lnTo>
                      <a:pt x="6785" y="8715"/>
                    </a:lnTo>
                    <a:lnTo>
                      <a:pt x="6953" y="8654"/>
                    </a:lnTo>
                    <a:lnTo>
                      <a:pt x="7122" y="8593"/>
                    </a:lnTo>
                    <a:lnTo>
                      <a:pt x="7275" y="8516"/>
                    </a:lnTo>
                    <a:lnTo>
                      <a:pt x="7428" y="8424"/>
                    </a:lnTo>
                    <a:lnTo>
                      <a:pt x="7581" y="8317"/>
                    </a:lnTo>
                    <a:lnTo>
                      <a:pt x="7719" y="8210"/>
                    </a:lnTo>
                    <a:lnTo>
                      <a:pt x="7872" y="8103"/>
                    </a:lnTo>
                    <a:lnTo>
                      <a:pt x="7995" y="7965"/>
                    </a:lnTo>
                    <a:lnTo>
                      <a:pt x="10843" y="5055"/>
                    </a:lnTo>
                    <a:lnTo>
                      <a:pt x="11042" y="4840"/>
                    </a:lnTo>
                    <a:lnTo>
                      <a:pt x="11226" y="4595"/>
                    </a:lnTo>
                    <a:lnTo>
                      <a:pt x="11364" y="4335"/>
                    </a:lnTo>
                    <a:lnTo>
                      <a:pt x="11487" y="4075"/>
                    </a:lnTo>
                    <a:lnTo>
                      <a:pt x="11578" y="3799"/>
                    </a:lnTo>
                    <a:lnTo>
                      <a:pt x="11640" y="3523"/>
                    </a:lnTo>
                    <a:lnTo>
                      <a:pt x="11686" y="3232"/>
                    </a:lnTo>
                    <a:lnTo>
                      <a:pt x="11686" y="2957"/>
                    </a:lnTo>
                    <a:lnTo>
                      <a:pt x="11670" y="2666"/>
                    </a:lnTo>
                    <a:lnTo>
                      <a:pt x="11640" y="2390"/>
                    </a:lnTo>
                    <a:lnTo>
                      <a:pt x="11563" y="2099"/>
                    </a:lnTo>
                    <a:lnTo>
                      <a:pt x="11456" y="1839"/>
                    </a:lnTo>
                    <a:lnTo>
                      <a:pt x="11333" y="1563"/>
                    </a:lnTo>
                    <a:lnTo>
                      <a:pt x="11180" y="1318"/>
                    </a:lnTo>
                    <a:lnTo>
                      <a:pt x="11012" y="1073"/>
                    </a:lnTo>
                    <a:lnTo>
                      <a:pt x="10797" y="859"/>
                    </a:lnTo>
                    <a:lnTo>
                      <a:pt x="10568" y="659"/>
                    </a:lnTo>
                    <a:lnTo>
                      <a:pt x="10323" y="476"/>
                    </a:lnTo>
                    <a:lnTo>
                      <a:pt x="10078" y="338"/>
                    </a:lnTo>
                    <a:lnTo>
                      <a:pt x="9802" y="215"/>
                    </a:lnTo>
                    <a:lnTo>
                      <a:pt x="9542" y="123"/>
                    </a:lnTo>
                    <a:lnTo>
                      <a:pt x="9251" y="62"/>
                    </a:lnTo>
                    <a:lnTo>
                      <a:pt x="8975" y="16"/>
                    </a:lnTo>
                    <a:lnTo>
                      <a:pt x="86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5449475" y="2131950"/>
                <a:ext cx="873375" cy="873350"/>
              </a:xfrm>
              <a:custGeom>
                <a:avLst/>
                <a:gdLst/>
                <a:ahLst/>
                <a:cxnLst/>
                <a:rect l="l" t="t" r="r" b="b"/>
                <a:pathLst>
                  <a:path w="34935" h="34934" extrusionOk="0">
                    <a:moveTo>
                      <a:pt x="17016" y="0"/>
                    </a:moveTo>
                    <a:lnTo>
                      <a:pt x="16571" y="15"/>
                    </a:lnTo>
                    <a:lnTo>
                      <a:pt x="16127" y="46"/>
                    </a:lnTo>
                    <a:lnTo>
                      <a:pt x="15683" y="92"/>
                    </a:lnTo>
                    <a:lnTo>
                      <a:pt x="15239" y="138"/>
                    </a:lnTo>
                    <a:lnTo>
                      <a:pt x="14810" y="199"/>
                    </a:lnTo>
                    <a:lnTo>
                      <a:pt x="14381" y="276"/>
                    </a:lnTo>
                    <a:lnTo>
                      <a:pt x="13953" y="352"/>
                    </a:lnTo>
                    <a:lnTo>
                      <a:pt x="13524" y="444"/>
                    </a:lnTo>
                    <a:lnTo>
                      <a:pt x="13110" y="551"/>
                    </a:lnTo>
                    <a:lnTo>
                      <a:pt x="12681" y="659"/>
                    </a:lnTo>
                    <a:lnTo>
                      <a:pt x="12283" y="781"/>
                    </a:lnTo>
                    <a:lnTo>
                      <a:pt x="11870" y="919"/>
                    </a:lnTo>
                    <a:lnTo>
                      <a:pt x="11472" y="1057"/>
                    </a:lnTo>
                    <a:lnTo>
                      <a:pt x="11058" y="1210"/>
                    </a:lnTo>
                    <a:lnTo>
                      <a:pt x="10675" y="1378"/>
                    </a:lnTo>
                    <a:lnTo>
                      <a:pt x="10277" y="1547"/>
                    </a:lnTo>
                    <a:lnTo>
                      <a:pt x="9894" y="1715"/>
                    </a:lnTo>
                    <a:lnTo>
                      <a:pt x="9511" y="1914"/>
                    </a:lnTo>
                    <a:lnTo>
                      <a:pt x="9144" y="2114"/>
                    </a:lnTo>
                    <a:lnTo>
                      <a:pt x="8776" y="2313"/>
                    </a:lnTo>
                    <a:lnTo>
                      <a:pt x="8408" y="2527"/>
                    </a:lnTo>
                    <a:lnTo>
                      <a:pt x="8056" y="2757"/>
                    </a:lnTo>
                    <a:lnTo>
                      <a:pt x="7704" y="2986"/>
                    </a:lnTo>
                    <a:lnTo>
                      <a:pt x="7352" y="3216"/>
                    </a:lnTo>
                    <a:lnTo>
                      <a:pt x="7015" y="3461"/>
                    </a:lnTo>
                    <a:lnTo>
                      <a:pt x="6678" y="3722"/>
                    </a:lnTo>
                    <a:lnTo>
                      <a:pt x="6356" y="3982"/>
                    </a:lnTo>
                    <a:lnTo>
                      <a:pt x="6035" y="4258"/>
                    </a:lnTo>
                    <a:lnTo>
                      <a:pt x="5728" y="4533"/>
                    </a:lnTo>
                    <a:lnTo>
                      <a:pt x="5422" y="4824"/>
                    </a:lnTo>
                    <a:lnTo>
                      <a:pt x="5116" y="5115"/>
                    </a:lnTo>
                    <a:lnTo>
                      <a:pt x="4825" y="5422"/>
                    </a:lnTo>
                    <a:lnTo>
                      <a:pt x="4534" y="5728"/>
                    </a:lnTo>
                    <a:lnTo>
                      <a:pt x="4258" y="6034"/>
                    </a:lnTo>
                    <a:lnTo>
                      <a:pt x="3998" y="6356"/>
                    </a:lnTo>
                    <a:lnTo>
                      <a:pt x="3722" y="6677"/>
                    </a:lnTo>
                    <a:lnTo>
                      <a:pt x="3477" y="7014"/>
                    </a:lnTo>
                    <a:lnTo>
                      <a:pt x="3217" y="7351"/>
                    </a:lnTo>
                    <a:lnTo>
                      <a:pt x="2987" y="7703"/>
                    </a:lnTo>
                    <a:lnTo>
                      <a:pt x="2757" y="8056"/>
                    </a:lnTo>
                    <a:lnTo>
                      <a:pt x="2527" y="8408"/>
                    </a:lnTo>
                    <a:lnTo>
                      <a:pt x="2313" y="8776"/>
                    </a:lnTo>
                    <a:lnTo>
                      <a:pt x="2114" y="9143"/>
                    </a:lnTo>
                    <a:lnTo>
                      <a:pt x="1915" y="9511"/>
                    </a:lnTo>
                    <a:lnTo>
                      <a:pt x="1731" y="9894"/>
                    </a:lnTo>
                    <a:lnTo>
                      <a:pt x="1547" y="10276"/>
                    </a:lnTo>
                    <a:lnTo>
                      <a:pt x="1379" y="10675"/>
                    </a:lnTo>
                    <a:lnTo>
                      <a:pt x="1210" y="11057"/>
                    </a:lnTo>
                    <a:lnTo>
                      <a:pt x="1057" y="11456"/>
                    </a:lnTo>
                    <a:lnTo>
                      <a:pt x="919" y="11869"/>
                    </a:lnTo>
                    <a:lnTo>
                      <a:pt x="782" y="12267"/>
                    </a:lnTo>
                    <a:lnTo>
                      <a:pt x="659" y="12681"/>
                    </a:lnTo>
                    <a:lnTo>
                      <a:pt x="552" y="13110"/>
                    </a:lnTo>
                    <a:lnTo>
                      <a:pt x="445" y="13523"/>
                    </a:lnTo>
                    <a:lnTo>
                      <a:pt x="353" y="13952"/>
                    </a:lnTo>
                    <a:lnTo>
                      <a:pt x="276" y="14381"/>
                    </a:lnTo>
                    <a:lnTo>
                      <a:pt x="200" y="14810"/>
                    </a:lnTo>
                    <a:lnTo>
                      <a:pt x="138" y="15238"/>
                    </a:lnTo>
                    <a:lnTo>
                      <a:pt x="92" y="15683"/>
                    </a:lnTo>
                    <a:lnTo>
                      <a:pt x="46" y="16127"/>
                    </a:lnTo>
                    <a:lnTo>
                      <a:pt x="31" y="16571"/>
                    </a:lnTo>
                    <a:lnTo>
                      <a:pt x="0" y="17015"/>
                    </a:lnTo>
                    <a:lnTo>
                      <a:pt x="0" y="17474"/>
                    </a:lnTo>
                    <a:lnTo>
                      <a:pt x="0" y="17919"/>
                    </a:lnTo>
                    <a:lnTo>
                      <a:pt x="31" y="18363"/>
                    </a:lnTo>
                    <a:lnTo>
                      <a:pt x="46" y="18807"/>
                    </a:lnTo>
                    <a:lnTo>
                      <a:pt x="92" y="19251"/>
                    </a:lnTo>
                    <a:lnTo>
                      <a:pt x="138" y="19695"/>
                    </a:lnTo>
                    <a:lnTo>
                      <a:pt x="200" y="20124"/>
                    </a:lnTo>
                    <a:lnTo>
                      <a:pt x="276" y="20568"/>
                    </a:lnTo>
                    <a:lnTo>
                      <a:pt x="353" y="20982"/>
                    </a:lnTo>
                    <a:lnTo>
                      <a:pt x="445" y="21410"/>
                    </a:lnTo>
                    <a:lnTo>
                      <a:pt x="552" y="21839"/>
                    </a:lnTo>
                    <a:lnTo>
                      <a:pt x="659" y="22253"/>
                    </a:lnTo>
                    <a:lnTo>
                      <a:pt x="782" y="22666"/>
                    </a:lnTo>
                    <a:lnTo>
                      <a:pt x="919" y="23064"/>
                    </a:lnTo>
                    <a:lnTo>
                      <a:pt x="1057" y="23478"/>
                    </a:lnTo>
                    <a:lnTo>
                      <a:pt x="1210" y="23876"/>
                    </a:lnTo>
                    <a:lnTo>
                      <a:pt x="1379" y="24274"/>
                    </a:lnTo>
                    <a:lnTo>
                      <a:pt x="1547" y="24657"/>
                    </a:lnTo>
                    <a:lnTo>
                      <a:pt x="1731" y="25040"/>
                    </a:lnTo>
                    <a:lnTo>
                      <a:pt x="1915" y="25423"/>
                    </a:lnTo>
                    <a:lnTo>
                      <a:pt x="2114" y="25791"/>
                    </a:lnTo>
                    <a:lnTo>
                      <a:pt x="2313" y="26158"/>
                    </a:lnTo>
                    <a:lnTo>
                      <a:pt x="2527" y="26526"/>
                    </a:lnTo>
                    <a:lnTo>
                      <a:pt x="2757" y="26878"/>
                    </a:lnTo>
                    <a:lnTo>
                      <a:pt x="2987" y="27230"/>
                    </a:lnTo>
                    <a:lnTo>
                      <a:pt x="3217" y="27582"/>
                    </a:lnTo>
                    <a:lnTo>
                      <a:pt x="3477" y="27919"/>
                    </a:lnTo>
                    <a:lnTo>
                      <a:pt x="3722" y="28256"/>
                    </a:lnTo>
                    <a:lnTo>
                      <a:pt x="3998" y="28578"/>
                    </a:lnTo>
                    <a:lnTo>
                      <a:pt x="4258" y="28899"/>
                    </a:lnTo>
                    <a:lnTo>
                      <a:pt x="4534" y="29221"/>
                    </a:lnTo>
                    <a:lnTo>
                      <a:pt x="4825" y="29527"/>
                    </a:lnTo>
                    <a:lnTo>
                      <a:pt x="5116" y="29818"/>
                    </a:lnTo>
                    <a:lnTo>
                      <a:pt x="5422" y="30109"/>
                    </a:lnTo>
                    <a:lnTo>
                      <a:pt x="5728" y="30400"/>
                    </a:lnTo>
                    <a:lnTo>
                      <a:pt x="6035" y="30676"/>
                    </a:lnTo>
                    <a:lnTo>
                      <a:pt x="6356" y="30952"/>
                    </a:lnTo>
                    <a:lnTo>
                      <a:pt x="6678" y="31212"/>
                    </a:lnTo>
                    <a:lnTo>
                      <a:pt x="7015" y="31472"/>
                    </a:lnTo>
                    <a:lnTo>
                      <a:pt x="7352" y="31717"/>
                    </a:lnTo>
                    <a:lnTo>
                      <a:pt x="7704" y="31947"/>
                    </a:lnTo>
                    <a:lnTo>
                      <a:pt x="8056" y="32192"/>
                    </a:lnTo>
                    <a:lnTo>
                      <a:pt x="8408" y="32407"/>
                    </a:lnTo>
                    <a:lnTo>
                      <a:pt x="8776" y="32621"/>
                    </a:lnTo>
                    <a:lnTo>
                      <a:pt x="9144" y="32835"/>
                    </a:lnTo>
                    <a:lnTo>
                      <a:pt x="9511" y="33035"/>
                    </a:lnTo>
                    <a:lnTo>
                      <a:pt x="9894" y="33218"/>
                    </a:lnTo>
                    <a:lnTo>
                      <a:pt x="10277" y="33402"/>
                    </a:lnTo>
                    <a:lnTo>
                      <a:pt x="10675" y="33571"/>
                    </a:lnTo>
                    <a:lnTo>
                      <a:pt x="11058" y="33724"/>
                    </a:lnTo>
                    <a:lnTo>
                      <a:pt x="11472" y="33877"/>
                    </a:lnTo>
                    <a:lnTo>
                      <a:pt x="11870" y="34015"/>
                    </a:lnTo>
                    <a:lnTo>
                      <a:pt x="12283" y="34153"/>
                    </a:lnTo>
                    <a:lnTo>
                      <a:pt x="12681" y="34275"/>
                    </a:lnTo>
                    <a:lnTo>
                      <a:pt x="13110" y="34382"/>
                    </a:lnTo>
                    <a:lnTo>
                      <a:pt x="13524" y="34489"/>
                    </a:lnTo>
                    <a:lnTo>
                      <a:pt x="13953" y="34581"/>
                    </a:lnTo>
                    <a:lnTo>
                      <a:pt x="14381" y="34658"/>
                    </a:lnTo>
                    <a:lnTo>
                      <a:pt x="14810" y="34735"/>
                    </a:lnTo>
                    <a:lnTo>
                      <a:pt x="15239" y="34796"/>
                    </a:lnTo>
                    <a:lnTo>
                      <a:pt x="15683" y="34842"/>
                    </a:lnTo>
                    <a:lnTo>
                      <a:pt x="16127" y="34888"/>
                    </a:lnTo>
                    <a:lnTo>
                      <a:pt x="16571" y="34918"/>
                    </a:lnTo>
                    <a:lnTo>
                      <a:pt x="17016" y="34934"/>
                    </a:lnTo>
                    <a:lnTo>
                      <a:pt x="17919" y="34934"/>
                    </a:lnTo>
                    <a:lnTo>
                      <a:pt x="18363" y="34918"/>
                    </a:lnTo>
                    <a:lnTo>
                      <a:pt x="18823" y="34888"/>
                    </a:lnTo>
                    <a:lnTo>
                      <a:pt x="19252" y="34842"/>
                    </a:lnTo>
                    <a:lnTo>
                      <a:pt x="19696" y="34796"/>
                    </a:lnTo>
                    <a:lnTo>
                      <a:pt x="20125" y="34735"/>
                    </a:lnTo>
                    <a:lnTo>
                      <a:pt x="20569" y="34658"/>
                    </a:lnTo>
                    <a:lnTo>
                      <a:pt x="20998" y="34581"/>
                    </a:lnTo>
                    <a:lnTo>
                      <a:pt x="21411" y="34489"/>
                    </a:lnTo>
                    <a:lnTo>
                      <a:pt x="21840" y="34382"/>
                    </a:lnTo>
                    <a:lnTo>
                      <a:pt x="22253" y="34275"/>
                    </a:lnTo>
                    <a:lnTo>
                      <a:pt x="22667" y="34153"/>
                    </a:lnTo>
                    <a:lnTo>
                      <a:pt x="23080" y="34015"/>
                    </a:lnTo>
                    <a:lnTo>
                      <a:pt x="23479" y="33877"/>
                    </a:lnTo>
                    <a:lnTo>
                      <a:pt x="23877" y="33724"/>
                    </a:lnTo>
                    <a:lnTo>
                      <a:pt x="24275" y="33571"/>
                    </a:lnTo>
                    <a:lnTo>
                      <a:pt x="24658" y="33402"/>
                    </a:lnTo>
                    <a:lnTo>
                      <a:pt x="25041" y="33218"/>
                    </a:lnTo>
                    <a:lnTo>
                      <a:pt x="25424" y="33035"/>
                    </a:lnTo>
                    <a:lnTo>
                      <a:pt x="25791" y="32835"/>
                    </a:lnTo>
                    <a:lnTo>
                      <a:pt x="26174" y="32621"/>
                    </a:lnTo>
                    <a:lnTo>
                      <a:pt x="26526" y="32407"/>
                    </a:lnTo>
                    <a:lnTo>
                      <a:pt x="26894" y="32192"/>
                    </a:lnTo>
                    <a:lnTo>
                      <a:pt x="27246" y="31947"/>
                    </a:lnTo>
                    <a:lnTo>
                      <a:pt x="27583" y="31717"/>
                    </a:lnTo>
                    <a:lnTo>
                      <a:pt x="27920" y="31472"/>
                    </a:lnTo>
                    <a:lnTo>
                      <a:pt x="28257" y="31212"/>
                    </a:lnTo>
                    <a:lnTo>
                      <a:pt x="28579" y="30952"/>
                    </a:lnTo>
                    <a:lnTo>
                      <a:pt x="28900" y="30676"/>
                    </a:lnTo>
                    <a:lnTo>
                      <a:pt x="29222" y="30400"/>
                    </a:lnTo>
                    <a:lnTo>
                      <a:pt x="29528" y="30109"/>
                    </a:lnTo>
                    <a:lnTo>
                      <a:pt x="29819" y="29818"/>
                    </a:lnTo>
                    <a:lnTo>
                      <a:pt x="30110" y="29527"/>
                    </a:lnTo>
                    <a:lnTo>
                      <a:pt x="30401" y="29221"/>
                    </a:lnTo>
                    <a:lnTo>
                      <a:pt x="30677" y="28899"/>
                    </a:lnTo>
                    <a:lnTo>
                      <a:pt x="30952" y="28578"/>
                    </a:lnTo>
                    <a:lnTo>
                      <a:pt x="31213" y="28256"/>
                    </a:lnTo>
                    <a:lnTo>
                      <a:pt x="31473" y="27919"/>
                    </a:lnTo>
                    <a:lnTo>
                      <a:pt x="31718" y="27582"/>
                    </a:lnTo>
                    <a:lnTo>
                      <a:pt x="31963" y="27230"/>
                    </a:lnTo>
                    <a:lnTo>
                      <a:pt x="32193" y="26878"/>
                    </a:lnTo>
                    <a:lnTo>
                      <a:pt x="32407" y="26526"/>
                    </a:lnTo>
                    <a:lnTo>
                      <a:pt x="32622" y="26158"/>
                    </a:lnTo>
                    <a:lnTo>
                      <a:pt x="32836" y="25791"/>
                    </a:lnTo>
                    <a:lnTo>
                      <a:pt x="33035" y="25423"/>
                    </a:lnTo>
                    <a:lnTo>
                      <a:pt x="33219" y="25040"/>
                    </a:lnTo>
                    <a:lnTo>
                      <a:pt x="33403" y="24657"/>
                    </a:lnTo>
                    <a:lnTo>
                      <a:pt x="33571" y="24274"/>
                    </a:lnTo>
                    <a:lnTo>
                      <a:pt x="33724" y="23876"/>
                    </a:lnTo>
                    <a:lnTo>
                      <a:pt x="33878" y="23478"/>
                    </a:lnTo>
                    <a:lnTo>
                      <a:pt x="34031" y="23064"/>
                    </a:lnTo>
                    <a:lnTo>
                      <a:pt x="34153" y="22666"/>
                    </a:lnTo>
                    <a:lnTo>
                      <a:pt x="34276" y="22253"/>
                    </a:lnTo>
                    <a:lnTo>
                      <a:pt x="34398" y="21839"/>
                    </a:lnTo>
                    <a:lnTo>
                      <a:pt x="34490" y="21410"/>
                    </a:lnTo>
                    <a:lnTo>
                      <a:pt x="34582" y="20982"/>
                    </a:lnTo>
                    <a:lnTo>
                      <a:pt x="34674" y="20568"/>
                    </a:lnTo>
                    <a:lnTo>
                      <a:pt x="34735" y="20124"/>
                    </a:lnTo>
                    <a:lnTo>
                      <a:pt x="34796" y="19695"/>
                    </a:lnTo>
                    <a:lnTo>
                      <a:pt x="34858" y="19251"/>
                    </a:lnTo>
                    <a:lnTo>
                      <a:pt x="34888" y="18807"/>
                    </a:lnTo>
                    <a:lnTo>
                      <a:pt x="34919" y="18363"/>
                    </a:lnTo>
                    <a:lnTo>
                      <a:pt x="34934" y="17919"/>
                    </a:lnTo>
                    <a:lnTo>
                      <a:pt x="34934" y="17474"/>
                    </a:lnTo>
                    <a:lnTo>
                      <a:pt x="34934" y="17015"/>
                    </a:lnTo>
                    <a:lnTo>
                      <a:pt x="34919" y="16571"/>
                    </a:lnTo>
                    <a:lnTo>
                      <a:pt x="34888" y="16127"/>
                    </a:lnTo>
                    <a:lnTo>
                      <a:pt x="34858" y="15683"/>
                    </a:lnTo>
                    <a:lnTo>
                      <a:pt x="34796" y="15238"/>
                    </a:lnTo>
                    <a:lnTo>
                      <a:pt x="34735" y="14810"/>
                    </a:lnTo>
                    <a:lnTo>
                      <a:pt x="34674" y="14381"/>
                    </a:lnTo>
                    <a:lnTo>
                      <a:pt x="34582" y="13952"/>
                    </a:lnTo>
                    <a:lnTo>
                      <a:pt x="34490" y="13523"/>
                    </a:lnTo>
                    <a:lnTo>
                      <a:pt x="34398" y="13110"/>
                    </a:lnTo>
                    <a:lnTo>
                      <a:pt x="34276" y="12681"/>
                    </a:lnTo>
                    <a:lnTo>
                      <a:pt x="34153" y="12267"/>
                    </a:lnTo>
                    <a:lnTo>
                      <a:pt x="34031" y="11869"/>
                    </a:lnTo>
                    <a:lnTo>
                      <a:pt x="33878" y="11456"/>
                    </a:lnTo>
                    <a:lnTo>
                      <a:pt x="33724" y="11057"/>
                    </a:lnTo>
                    <a:lnTo>
                      <a:pt x="33571" y="10675"/>
                    </a:lnTo>
                    <a:lnTo>
                      <a:pt x="33403" y="10276"/>
                    </a:lnTo>
                    <a:lnTo>
                      <a:pt x="33219" y="9894"/>
                    </a:lnTo>
                    <a:lnTo>
                      <a:pt x="33035" y="9511"/>
                    </a:lnTo>
                    <a:lnTo>
                      <a:pt x="32836" y="9143"/>
                    </a:lnTo>
                    <a:lnTo>
                      <a:pt x="32622" y="8776"/>
                    </a:lnTo>
                    <a:lnTo>
                      <a:pt x="32407" y="8408"/>
                    </a:lnTo>
                    <a:lnTo>
                      <a:pt x="32193" y="8056"/>
                    </a:lnTo>
                    <a:lnTo>
                      <a:pt x="31963" y="7703"/>
                    </a:lnTo>
                    <a:lnTo>
                      <a:pt x="31718" y="7351"/>
                    </a:lnTo>
                    <a:lnTo>
                      <a:pt x="31473" y="7014"/>
                    </a:lnTo>
                    <a:lnTo>
                      <a:pt x="31213" y="6677"/>
                    </a:lnTo>
                    <a:lnTo>
                      <a:pt x="30952" y="6356"/>
                    </a:lnTo>
                    <a:lnTo>
                      <a:pt x="30677" y="6034"/>
                    </a:lnTo>
                    <a:lnTo>
                      <a:pt x="30401" y="5728"/>
                    </a:lnTo>
                    <a:lnTo>
                      <a:pt x="30110" y="5422"/>
                    </a:lnTo>
                    <a:lnTo>
                      <a:pt x="29819" y="5115"/>
                    </a:lnTo>
                    <a:lnTo>
                      <a:pt x="29528" y="4824"/>
                    </a:lnTo>
                    <a:lnTo>
                      <a:pt x="29222" y="4533"/>
                    </a:lnTo>
                    <a:lnTo>
                      <a:pt x="28900" y="4258"/>
                    </a:lnTo>
                    <a:lnTo>
                      <a:pt x="28579" y="3982"/>
                    </a:lnTo>
                    <a:lnTo>
                      <a:pt x="28257" y="3722"/>
                    </a:lnTo>
                    <a:lnTo>
                      <a:pt x="27920" y="3461"/>
                    </a:lnTo>
                    <a:lnTo>
                      <a:pt x="27583" y="3216"/>
                    </a:lnTo>
                    <a:lnTo>
                      <a:pt x="27246" y="2986"/>
                    </a:lnTo>
                    <a:lnTo>
                      <a:pt x="26894" y="2757"/>
                    </a:lnTo>
                    <a:lnTo>
                      <a:pt x="26526" y="2527"/>
                    </a:lnTo>
                    <a:lnTo>
                      <a:pt x="26174" y="2313"/>
                    </a:lnTo>
                    <a:lnTo>
                      <a:pt x="25791" y="2114"/>
                    </a:lnTo>
                    <a:lnTo>
                      <a:pt x="25424" y="1914"/>
                    </a:lnTo>
                    <a:lnTo>
                      <a:pt x="25041" y="1715"/>
                    </a:lnTo>
                    <a:lnTo>
                      <a:pt x="24658" y="1547"/>
                    </a:lnTo>
                    <a:lnTo>
                      <a:pt x="24275" y="1378"/>
                    </a:lnTo>
                    <a:lnTo>
                      <a:pt x="23877" y="1210"/>
                    </a:lnTo>
                    <a:lnTo>
                      <a:pt x="23479" y="1057"/>
                    </a:lnTo>
                    <a:lnTo>
                      <a:pt x="23080" y="919"/>
                    </a:lnTo>
                    <a:lnTo>
                      <a:pt x="22667" y="781"/>
                    </a:lnTo>
                    <a:lnTo>
                      <a:pt x="22253" y="659"/>
                    </a:lnTo>
                    <a:lnTo>
                      <a:pt x="21840" y="551"/>
                    </a:lnTo>
                    <a:lnTo>
                      <a:pt x="21411" y="444"/>
                    </a:lnTo>
                    <a:lnTo>
                      <a:pt x="20998" y="352"/>
                    </a:lnTo>
                    <a:lnTo>
                      <a:pt x="20569" y="276"/>
                    </a:lnTo>
                    <a:lnTo>
                      <a:pt x="20125" y="199"/>
                    </a:lnTo>
                    <a:lnTo>
                      <a:pt x="19696" y="138"/>
                    </a:lnTo>
                    <a:lnTo>
                      <a:pt x="19252" y="92"/>
                    </a:lnTo>
                    <a:lnTo>
                      <a:pt x="18823" y="46"/>
                    </a:lnTo>
                    <a:lnTo>
                      <a:pt x="18363" y="15"/>
                    </a:lnTo>
                    <a:lnTo>
                      <a:pt x="179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5722075" y="2458525"/>
                <a:ext cx="328150" cy="248525"/>
              </a:xfrm>
              <a:custGeom>
                <a:avLst/>
                <a:gdLst/>
                <a:ahLst/>
                <a:cxnLst/>
                <a:rect l="l" t="t" r="r" b="b"/>
                <a:pathLst>
                  <a:path w="13126" h="9941" extrusionOk="0">
                    <a:moveTo>
                      <a:pt x="9757" y="1"/>
                    </a:moveTo>
                    <a:lnTo>
                      <a:pt x="9435" y="16"/>
                    </a:lnTo>
                    <a:lnTo>
                      <a:pt x="9129" y="77"/>
                    </a:lnTo>
                    <a:lnTo>
                      <a:pt x="8807" y="154"/>
                    </a:lnTo>
                    <a:lnTo>
                      <a:pt x="8501" y="261"/>
                    </a:lnTo>
                    <a:lnTo>
                      <a:pt x="8210" y="399"/>
                    </a:lnTo>
                    <a:lnTo>
                      <a:pt x="7934" y="567"/>
                    </a:lnTo>
                    <a:lnTo>
                      <a:pt x="7658" y="782"/>
                    </a:lnTo>
                    <a:lnTo>
                      <a:pt x="7413" y="1012"/>
                    </a:lnTo>
                    <a:lnTo>
                      <a:pt x="6556" y="1884"/>
                    </a:lnTo>
                    <a:lnTo>
                      <a:pt x="5683" y="1012"/>
                    </a:lnTo>
                    <a:lnTo>
                      <a:pt x="5422" y="782"/>
                    </a:lnTo>
                    <a:lnTo>
                      <a:pt x="5162" y="598"/>
                    </a:lnTo>
                    <a:lnTo>
                      <a:pt x="4871" y="430"/>
                    </a:lnTo>
                    <a:lnTo>
                      <a:pt x="4580" y="292"/>
                    </a:lnTo>
                    <a:lnTo>
                      <a:pt x="4274" y="185"/>
                    </a:lnTo>
                    <a:lnTo>
                      <a:pt x="3952" y="108"/>
                    </a:lnTo>
                    <a:lnTo>
                      <a:pt x="3631" y="62"/>
                    </a:lnTo>
                    <a:lnTo>
                      <a:pt x="3309" y="62"/>
                    </a:lnTo>
                    <a:lnTo>
                      <a:pt x="2987" y="77"/>
                    </a:lnTo>
                    <a:lnTo>
                      <a:pt x="2681" y="123"/>
                    </a:lnTo>
                    <a:lnTo>
                      <a:pt x="2359" y="200"/>
                    </a:lnTo>
                    <a:lnTo>
                      <a:pt x="2053" y="307"/>
                    </a:lnTo>
                    <a:lnTo>
                      <a:pt x="1762" y="445"/>
                    </a:lnTo>
                    <a:lnTo>
                      <a:pt x="1486" y="613"/>
                    </a:lnTo>
                    <a:lnTo>
                      <a:pt x="1211" y="812"/>
                    </a:lnTo>
                    <a:lnTo>
                      <a:pt x="966" y="1057"/>
                    </a:lnTo>
                    <a:lnTo>
                      <a:pt x="736" y="1303"/>
                    </a:lnTo>
                    <a:lnTo>
                      <a:pt x="537" y="1578"/>
                    </a:lnTo>
                    <a:lnTo>
                      <a:pt x="368" y="1869"/>
                    </a:lnTo>
                    <a:lnTo>
                      <a:pt x="231" y="2160"/>
                    </a:lnTo>
                    <a:lnTo>
                      <a:pt x="139" y="2466"/>
                    </a:lnTo>
                    <a:lnTo>
                      <a:pt x="62" y="2788"/>
                    </a:lnTo>
                    <a:lnTo>
                      <a:pt x="16" y="3094"/>
                    </a:lnTo>
                    <a:lnTo>
                      <a:pt x="1" y="3416"/>
                    </a:lnTo>
                    <a:lnTo>
                      <a:pt x="16" y="3738"/>
                    </a:lnTo>
                    <a:lnTo>
                      <a:pt x="62" y="4059"/>
                    </a:lnTo>
                    <a:lnTo>
                      <a:pt x="139" y="4366"/>
                    </a:lnTo>
                    <a:lnTo>
                      <a:pt x="261" y="4672"/>
                    </a:lnTo>
                    <a:lnTo>
                      <a:pt x="399" y="4963"/>
                    </a:lnTo>
                    <a:lnTo>
                      <a:pt x="568" y="5254"/>
                    </a:lnTo>
                    <a:lnTo>
                      <a:pt x="767" y="5514"/>
                    </a:lnTo>
                    <a:lnTo>
                      <a:pt x="996" y="5775"/>
                    </a:lnTo>
                    <a:lnTo>
                      <a:pt x="4243" y="8975"/>
                    </a:lnTo>
                    <a:lnTo>
                      <a:pt x="4258" y="8991"/>
                    </a:lnTo>
                    <a:lnTo>
                      <a:pt x="4458" y="9174"/>
                    </a:lnTo>
                    <a:lnTo>
                      <a:pt x="4672" y="9343"/>
                    </a:lnTo>
                    <a:lnTo>
                      <a:pt x="4886" y="9481"/>
                    </a:lnTo>
                    <a:lnTo>
                      <a:pt x="5116" y="9603"/>
                    </a:lnTo>
                    <a:lnTo>
                      <a:pt x="5361" y="9710"/>
                    </a:lnTo>
                    <a:lnTo>
                      <a:pt x="5591" y="9787"/>
                    </a:lnTo>
                    <a:lnTo>
                      <a:pt x="5836" y="9864"/>
                    </a:lnTo>
                    <a:lnTo>
                      <a:pt x="6096" y="9910"/>
                    </a:lnTo>
                    <a:lnTo>
                      <a:pt x="6280" y="9925"/>
                    </a:lnTo>
                    <a:lnTo>
                      <a:pt x="6479" y="9940"/>
                    </a:lnTo>
                    <a:lnTo>
                      <a:pt x="6862" y="9940"/>
                    </a:lnTo>
                    <a:lnTo>
                      <a:pt x="7061" y="9910"/>
                    </a:lnTo>
                    <a:lnTo>
                      <a:pt x="7245" y="9879"/>
                    </a:lnTo>
                    <a:lnTo>
                      <a:pt x="7444" y="9833"/>
                    </a:lnTo>
                    <a:lnTo>
                      <a:pt x="7628" y="9787"/>
                    </a:lnTo>
                    <a:lnTo>
                      <a:pt x="7812" y="9726"/>
                    </a:lnTo>
                    <a:lnTo>
                      <a:pt x="7995" y="9649"/>
                    </a:lnTo>
                    <a:lnTo>
                      <a:pt x="8179" y="9557"/>
                    </a:lnTo>
                    <a:lnTo>
                      <a:pt x="8348" y="9450"/>
                    </a:lnTo>
                    <a:lnTo>
                      <a:pt x="8516" y="9343"/>
                    </a:lnTo>
                    <a:lnTo>
                      <a:pt x="8685" y="9220"/>
                    </a:lnTo>
                    <a:lnTo>
                      <a:pt x="8838" y="9083"/>
                    </a:lnTo>
                    <a:lnTo>
                      <a:pt x="8991" y="8945"/>
                    </a:lnTo>
                    <a:lnTo>
                      <a:pt x="12176" y="5683"/>
                    </a:lnTo>
                    <a:lnTo>
                      <a:pt x="12406" y="5422"/>
                    </a:lnTo>
                    <a:lnTo>
                      <a:pt x="12605" y="5147"/>
                    </a:lnTo>
                    <a:lnTo>
                      <a:pt x="12774" y="4871"/>
                    </a:lnTo>
                    <a:lnTo>
                      <a:pt x="12896" y="4565"/>
                    </a:lnTo>
                    <a:lnTo>
                      <a:pt x="13003" y="4258"/>
                    </a:lnTo>
                    <a:lnTo>
                      <a:pt x="13080" y="3952"/>
                    </a:lnTo>
                    <a:lnTo>
                      <a:pt x="13126" y="3630"/>
                    </a:lnTo>
                    <a:lnTo>
                      <a:pt x="13126" y="3309"/>
                    </a:lnTo>
                    <a:lnTo>
                      <a:pt x="13111" y="2987"/>
                    </a:lnTo>
                    <a:lnTo>
                      <a:pt x="13065" y="2666"/>
                    </a:lnTo>
                    <a:lnTo>
                      <a:pt x="12988" y="2359"/>
                    </a:lnTo>
                    <a:lnTo>
                      <a:pt x="12881" y="2053"/>
                    </a:lnTo>
                    <a:lnTo>
                      <a:pt x="12728" y="1762"/>
                    </a:lnTo>
                    <a:lnTo>
                      <a:pt x="12559" y="1471"/>
                    </a:lnTo>
                    <a:lnTo>
                      <a:pt x="12360" y="1211"/>
                    </a:lnTo>
                    <a:lnTo>
                      <a:pt x="12130" y="966"/>
                    </a:lnTo>
                    <a:lnTo>
                      <a:pt x="11870" y="736"/>
                    </a:lnTo>
                    <a:lnTo>
                      <a:pt x="11594" y="537"/>
                    </a:lnTo>
                    <a:lnTo>
                      <a:pt x="11319" y="368"/>
                    </a:lnTo>
                    <a:lnTo>
                      <a:pt x="11012" y="230"/>
                    </a:lnTo>
                    <a:lnTo>
                      <a:pt x="10706" y="139"/>
                    </a:lnTo>
                    <a:lnTo>
                      <a:pt x="10400" y="62"/>
                    </a:lnTo>
                    <a:lnTo>
                      <a:pt x="10078" y="16"/>
                    </a:lnTo>
                    <a:lnTo>
                      <a:pt x="97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2874625" y="1951975"/>
                <a:ext cx="1838975" cy="1586300"/>
              </a:xfrm>
              <a:custGeom>
                <a:avLst/>
                <a:gdLst/>
                <a:ahLst/>
                <a:cxnLst/>
                <a:rect l="l" t="t" r="r" b="b"/>
                <a:pathLst>
                  <a:path w="73559" h="63452" extrusionOk="0">
                    <a:moveTo>
                      <a:pt x="18868" y="1"/>
                    </a:moveTo>
                    <a:lnTo>
                      <a:pt x="18133" y="32"/>
                    </a:lnTo>
                    <a:lnTo>
                      <a:pt x="17413" y="93"/>
                    </a:lnTo>
                    <a:lnTo>
                      <a:pt x="16709" y="169"/>
                    </a:lnTo>
                    <a:lnTo>
                      <a:pt x="16020" y="277"/>
                    </a:lnTo>
                    <a:lnTo>
                      <a:pt x="15331" y="399"/>
                    </a:lnTo>
                    <a:lnTo>
                      <a:pt x="14672" y="552"/>
                    </a:lnTo>
                    <a:lnTo>
                      <a:pt x="14013" y="721"/>
                    </a:lnTo>
                    <a:lnTo>
                      <a:pt x="13386" y="920"/>
                    </a:lnTo>
                    <a:lnTo>
                      <a:pt x="12758" y="1134"/>
                    </a:lnTo>
                    <a:lnTo>
                      <a:pt x="12145" y="1364"/>
                    </a:lnTo>
                    <a:lnTo>
                      <a:pt x="11548" y="1624"/>
                    </a:lnTo>
                    <a:lnTo>
                      <a:pt x="10966" y="1900"/>
                    </a:lnTo>
                    <a:lnTo>
                      <a:pt x="10399" y="2191"/>
                    </a:lnTo>
                    <a:lnTo>
                      <a:pt x="9832" y="2513"/>
                    </a:lnTo>
                    <a:lnTo>
                      <a:pt x="9296" y="2834"/>
                    </a:lnTo>
                    <a:lnTo>
                      <a:pt x="8776" y="3186"/>
                    </a:lnTo>
                    <a:lnTo>
                      <a:pt x="8255" y="3554"/>
                    </a:lnTo>
                    <a:lnTo>
                      <a:pt x="7765" y="3937"/>
                    </a:lnTo>
                    <a:lnTo>
                      <a:pt x="7275" y="4335"/>
                    </a:lnTo>
                    <a:lnTo>
                      <a:pt x="6815" y="4749"/>
                    </a:lnTo>
                    <a:lnTo>
                      <a:pt x="6356" y="5177"/>
                    </a:lnTo>
                    <a:lnTo>
                      <a:pt x="5927" y="5622"/>
                    </a:lnTo>
                    <a:lnTo>
                      <a:pt x="5498" y="6081"/>
                    </a:lnTo>
                    <a:lnTo>
                      <a:pt x="5085" y="6540"/>
                    </a:lnTo>
                    <a:lnTo>
                      <a:pt x="4702" y="7031"/>
                    </a:lnTo>
                    <a:lnTo>
                      <a:pt x="4319" y="7521"/>
                    </a:lnTo>
                    <a:lnTo>
                      <a:pt x="3951" y="8026"/>
                    </a:lnTo>
                    <a:lnTo>
                      <a:pt x="3599" y="8547"/>
                    </a:lnTo>
                    <a:lnTo>
                      <a:pt x="3278" y="9067"/>
                    </a:lnTo>
                    <a:lnTo>
                      <a:pt x="2956" y="9603"/>
                    </a:lnTo>
                    <a:lnTo>
                      <a:pt x="2650" y="10155"/>
                    </a:lnTo>
                    <a:lnTo>
                      <a:pt x="2374" y="10706"/>
                    </a:lnTo>
                    <a:lnTo>
                      <a:pt x="2098" y="11273"/>
                    </a:lnTo>
                    <a:lnTo>
                      <a:pt x="1838" y="11839"/>
                    </a:lnTo>
                    <a:lnTo>
                      <a:pt x="1608" y="12406"/>
                    </a:lnTo>
                    <a:lnTo>
                      <a:pt x="1378" y="12988"/>
                    </a:lnTo>
                    <a:lnTo>
                      <a:pt x="1179" y="13585"/>
                    </a:lnTo>
                    <a:lnTo>
                      <a:pt x="996" y="14183"/>
                    </a:lnTo>
                    <a:lnTo>
                      <a:pt x="812" y="14780"/>
                    </a:lnTo>
                    <a:lnTo>
                      <a:pt x="659" y="15377"/>
                    </a:lnTo>
                    <a:lnTo>
                      <a:pt x="521" y="15990"/>
                    </a:lnTo>
                    <a:lnTo>
                      <a:pt x="398" y="16602"/>
                    </a:lnTo>
                    <a:lnTo>
                      <a:pt x="291" y="17215"/>
                    </a:lnTo>
                    <a:lnTo>
                      <a:pt x="199" y="17828"/>
                    </a:lnTo>
                    <a:lnTo>
                      <a:pt x="123" y="18440"/>
                    </a:lnTo>
                    <a:lnTo>
                      <a:pt x="61" y="19068"/>
                    </a:lnTo>
                    <a:lnTo>
                      <a:pt x="31" y="19681"/>
                    </a:lnTo>
                    <a:lnTo>
                      <a:pt x="0" y="20293"/>
                    </a:lnTo>
                    <a:lnTo>
                      <a:pt x="0" y="20921"/>
                    </a:lnTo>
                    <a:lnTo>
                      <a:pt x="0" y="21534"/>
                    </a:lnTo>
                    <a:lnTo>
                      <a:pt x="31" y="22146"/>
                    </a:lnTo>
                    <a:lnTo>
                      <a:pt x="77" y="22759"/>
                    </a:lnTo>
                    <a:lnTo>
                      <a:pt x="138" y="23372"/>
                    </a:lnTo>
                    <a:lnTo>
                      <a:pt x="230" y="23969"/>
                    </a:lnTo>
                    <a:lnTo>
                      <a:pt x="322" y="24582"/>
                    </a:lnTo>
                    <a:lnTo>
                      <a:pt x="444" y="25179"/>
                    </a:lnTo>
                    <a:lnTo>
                      <a:pt x="582" y="25776"/>
                    </a:lnTo>
                    <a:lnTo>
                      <a:pt x="720" y="26358"/>
                    </a:lnTo>
                    <a:lnTo>
                      <a:pt x="904" y="26940"/>
                    </a:lnTo>
                    <a:lnTo>
                      <a:pt x="1087" y="27507"/>
                    </a:lnTo>
                    <a:lnTo>
                      <a:pt x="1287" y="28089"/>
                    </a:lnTo>
                    <a:lnTo>
                      <a:pt x="1516" y="28640"/>
                    </a:lnTo>
                    <a:lnTo>
                      <a:pt x="1761" y="29191"/>
                    </a:lnTo>
                    <a:lnTo>
                      <a:pt x="2083" y="29850"/>
                    </a:lnTo>
                    <a:lnTo>
                      <a:pt x="2451" y="30554"/>
                    </a:lnTo>
                    <a:lnTo>
                      <a:pt x="2879" y="31290"/>
                    </a:lnTo>
                    <a:lnTo>
                      <a:pt x="3354" y="32071"/>
                    </a:lnTo>
                    <a:lnTo>
                      <a:pt x="3875" y="32882"/>
                    </a:lnTo>
                    <a:lnTo>
                      <a:pt x="4441" y="33740"/>
                    </a:lnTo>
                    <a:lnTo>
                      <a:pt x="5054" y="34613"/>
                    </a:lnTo>
                    <a:lnTo>
                      <a:pt x="5713" y="35517"/>
                    </a:lnTo>
                    <a:lnTo>
                      <a:pt x="6387" y="36435"/>
                    </a:lnTo>
                    <a:lnTo>
                      <a:pt x="7106" y="37385"/>
                    </a:lnTo>
                    <a:lnTo>
                      <a:pt x="7857" y="38365"/>
                    </a:lnTo>
                    <a:lnTo>
                      <a:pt x="8638" y="39361"/>
                    </a:lnTo>
                    <a:lnTo>
                      <a:pt x="9450" y="40371"/>
                    </a:lnTo>
                    <a:lnTo>
                      <a:pt x="10292" y="41382"/>
                    </a:lnTo>
                    <a:lnTo>
                      <a:pt x="11150" y="42424"/>
                    </a:lnTo>
                    <a:lnTo>
                      <a:pt x="12022" y="43465"/>
                    </a:lnTo>
                    <a:lnTo>
                      <a:pt x="13830" y="45563"/>
                    </a:lnTo>
                    <a:lnTo>
                      <a:pt x="15683" y="47677"/>
                    </a:lnTo>
                    <a:lnTo>
                      <a:pt x="17582" y="49790"/>
                    </a:lnTo>
                    <a:lnTo>
                      <a:pt x="19481" y="51873"/>
                    </a:lnTo>
                    <a:lnTo>
                      <a:pt x="21380" y="53910"/>
                    </a:lnTo>
                    <a:lnTo>
                      <a:pt x="23264" y="55886"/>
                    </a:lnTo>
                    <a:lnTo>
                      <a:pt x="25102" y="57769"/>
                    </a:lnTo>
                    <a:lnTo>
                      <a:pt x="26878" y="59561"/>
                    </a:lnTo>
                    <a:lnTo>
                      <a:pt x="27353" y="60021"/>
                    </a:lnTo>
                    <a:lnTo>
                      <a:pt x="27858" y="60465"/>
                    </a:lnTo>
                    <a:lnTo>
                      <a:pt x="28379" y="60863"/>
                    </a:lnTo>
                    <a:lnTo>
                      <a:pt x="28915" y="61230"/>
                    </a:lnTo>
                    <a:lnTo>
                      <a:pt x="29466" y="61583"/>
                    </a:lnTo>
                    <a:lnTo>
                      <a:pt x="30033" y="61904"/>
                    </a:lnTo>
                    <a:lnTo>
                      <a:pt x="30615" y="62180"/>
                    </a:lnTo>
                    <a:lnTo>
                      <a:pt x="31197" y="62440"/>
                    </a:lnTo>
                    <a:lnTo>
                      <a:pt x="31779" y="62670"/>
                    </a:lnTo>
                    <a:lnTo>
                      <a:pt x="32392" y="62869"/>
                    </a:lnTo>
                    <a:lnTo>
                      <a:pt x="33004" y="63038"/>
                    </a:lnTo>
                    <a:lnTo>
                      <a:pt x="33617" y="63175"/>
                    </a:lnTo>
                    <a:lnTo>
                      <a:pt x="34229" y="63298"/>
                    </a:lnTo>
                    <a:lnTo>
                      <a:pt x="34857" y="63375"/>
                    </a:lnTo>
                    <a:lnTo>
                      <a:pt x="35485" y="63420"/>
                    </a:lnTo>
                    <a:lnTo>
                      <a:pt x="36113" y="63451"/>
                    </a:lnTo>
                    <a:lnTo>
                      <a:pt x="36741" y="63436"/>
                    </a:lnTo>
                    <a:lnTo>
                      <a:pt x="37369" y="63405"/>
                    </a:lnTo>
                    <a:lnTo>
                      <a:pt x="37997" y="63329"/>
                    </a:lnTo>
                    <a:lnTo>
                      <a:pt x="38610" y="63237"/>
                    </a:lnTo>
                    <a:lnTo>
                      <a:pt x="39238" y="63114"/>
                    </a:lnTo>
                    <a:lnTo>
                      <a:pt x="39850" y="62961"/>
                    </a:lnTo>
                    <a:lnTo>
                      <a:pt x="40447" y="62777"/>
                    </a:lnTo>
                    <a:lnTo>
                      <a:pt x="41045" y="62563"/>
                    </a:lnTo>
                    <a:lnTo>
                      <a:pt x="41642" y="62318"/>
                    </a:lnTo>
                    <a:lnTo>
                      <a:pt x="42224" y="62042"/>
                    </a:lnTo>
                    <a:lnTo>
                      <a:pt x="42791" y="61736"/>
                    </a:lnTo>
                    <a:lnTo>
                      <a:pt x="43342" y="61399"/>
                    </a:lnTo>
                    <a:lnTo>
                      <a:pt x="43893" y="61031"/>
                    </a:lnTo>
                    <a:lnTo>
                      <a:pt x="44429" y="60648"/>
                    </a:lnTo>
                    <a:lnTo>
                      <a:pt x="44935" y="60220"/>
                    </a:lnTo>
                    <a:lnTo>
                      <a:pt x="45440" y="59776"/>
                    </a:lnTo>
                    <a:lnTo>
                      <a:pt x="47247" y="58014"/>
                    </a:lnTo>
                    <a:lnTo>
                      <a:pt x="49116" y="56161"/>
                    </a:lnTo>
                    <a:lnTo>
                      <a:pt x="51030" y="54231"/>
                    </a:lnTo>
                    <a:lnTo>
                      <a:pt x="52975" y="52241"/>
                    </a:lnTo>
                    <a:lnTo>
                      <a:pt x="54905" y="50188"/>
                    </a:lnTo>
                    <a:lnTo>
                      <a:pt x="56835" y="48121"/>
                    </a:lnTo>
                    <a:lnTo>
                      <a:pt x="58734" y="46053"/>
                    </a:lnTo>
                    <a:lnTo>
                      <a:pt x="60572" y="43970"/>
                    </a:lnTo>
                    <a:lnTo>
                      <a:pt x="62348" y="41934"/>
                    </a:lnTo>
                    <a:lnTo>
                      <a:pt x="63206" y="40938"/>
                    </a:lnTo>
                    <a:lnTo>
                      <a:pt x="64033" y="39943"/>
                    </a:lnTo>
                    <a:lnTo>
                      <a:pt x="64829" y="38962"/>
                    </a:lnTo>
                    <a:lnTo>
                      <a:pt x="65610" y="38013"/>
                    </a:lnTo>
                    <a:lnTo>
                      <a:pt x="66345" y="37079"/>
                    </a:lnTo>
                    <a:lnTo>
                      <a:pt x="67065" y="36160"/>
                    </a:lnTo>
                    <a:lnTo>
                      <a:pt x="67739" y="35287"/>
                    </a:lnTo>
                    <a:lnTo>
                      <a:pt x="68367" y="34429"/>
                    </a:lnTo>
                    <a:lnTo>
                      <a:pt x="68964" y="33587"/>
                    </a:lnTo>
                    <a:lnTo>
                      <a:pt x="69516" y="32790"/>
                    </a:lnTo>
                    <a:lnTo>
                      <a:pt x="70021" y="32040"/>
                    </a:lnTo>
                    <a:lnTo>
                      <a:pt x="70465" y="31305"/>
                    </a:lnTo>
                    <a:lnTo>
                      <a:pt x="70879" y="30631"/>
                    </a:lnTo>
                    <a:lnTo>
                      <a:pt x="71231" y="29972"/>
                    </a:lnTo>
                    <a:lnTo>
                      <a:pt x="71522" y="29391"/>
                    </a:lnTo>
                    <a:lnTo>
                      <a:pt x="71798" y="28793"/>
                    </a:lnTo>
                    <a:lnTo>
                      <a:pt x="72058" y="28196"/>
                    </a:lnTo>
                    <a:lnTo>
                      <a:pt x="72288" y="27599"/>
                    </a:lnTo>
                    <a:lnTo>
                      <a:pt x="72502" y="26986"/>
                    </a:lnTo>
                    <a:lnTo>
                      <a:pt x="72701" y="26373"/>
                    </a:lnTo>
                    <a:lnTo>
                      <a:pt x="72870" y="25761"/>
                    </a:lnTo>
                    <a:lnTo>
                      <a:pt x="73023" y="25133"/>
                    </a:lnTo>
                    <a:lnTo>
                      <a:pt x="73161" y="24520"/>
                    </a:lnTo>
                    <a:lnTo>
                      <a:pt x="73268" y="23892"/>
                    </a:lnTo>
                    <a:lnTo>
                      <a:pt x="73375" y="23264"/>
                    </a:lnTo>
                    <a:lnTo>
                      <a:pt x="73436" y="22637"/>
                    </a:lnTo>
                    <a:lnTo>
                      <a:pt x="73497" y="22009"/>
                    </a:lnTo>
                    <a:lnTo>
                      <a:pt x="73543" y="21381"/>
                    </a:lnTo>
                    <a:lnTo>
                      <a:pt x="73559" y="20753"/>
                    </a:lnTo>
                    <a:lnTo>
                      <a:pt x="73559" y="20125"/>
                    </a:lnTo>
                    <a:lnTo>
                      <a:pt x="73543" y="19497"/>
                    </a:lnTo>
                    <a:lnTo>
                      <a:pt x="73497" y="18869"/>
                    </a:lnTo>
                    <a:lnTo>
                      <a:pt x="73436" y="18256"/>
                    </a:lnTo>
                    <a:lnTo>
                      <a:pt x="73375" y="17629"/>
                    </a:lnTo>
                    <a:lnTo>
                      <a:pt x="73283" y="17016"/>
                    </a:lnTo>
                    <a:lnTo>
                      <a:pt x="73161" y="16403"/>
                    </a:lnTo>
                    <a:lnTo>
                      <a:pt x="73038" y="15791"/>
                    </a:lnTo>
                    <a:lnTo>
                      <a:pt x="72885" y="15193"/>
                    </a:lnTo>
                    <a:lnTo>
                      <a:pt x="72732" y="14596"/>
                    </a:lnTo>
                    <a:lnTo>
                      <a:pt x="72548" y="13999"/>
                    </a:lnTo>
                    <a:lnTo>
                      <a:pt x="72349" y="13402"/>
                    </a:lnTo>
                    <a:lnTo>
                      <a:pt x="72134" y="12835"/>
                    </a:lnTo>
                    <a:lnTo>
                      <a:pt x="71905" y="12253"/>
                    </a:lnTo>
                    <a:lnTo>
                      <a:pt x="71644" y="11686"/>
                    </a:lnTo>
                    <a:lnTo>
                      <a:pt x="71384" y="11135"/>
                    </a:lnTo>
                    <a:lnTo>
                      <a:pt x="71093" y="10584"/>
                    </a:lnTo>
                    <a:lnTo>
                      <a:pt x="70802" y="10032"/>
                    </a:lnTo>
                    <a:lnTo>
                      <a:pt x="70480" y="9512"/>
                    </a:lnTo>
                    <a:lnTo>
                      <a:pt x="70159" y="8991"/>
                    </a:lnTo>
                    <a:lnTo>
                      <a:pt x="69807" y="8470"/>
                    </a:lnTo>
                    <a:lnTo>
                      <a:pt x="69439" y="7980"/>
                    </a:lnTo>
                    <a:lnTo>
                      <a:pt x="69056" y="7490"/>
                    </a:lnTo>
                    <a:lnTo>
                      <a:pt x="68658" y="7015"/>
                    </a:lnTo>
                    <a:lnTo>
                      <a:pt x="68244" y="6540"/>
                    </a:lnTo>
                    <a:lnTo>
                      <a:pt x="67831" y="6096"/>
                    </a:lnTo>
                    <a:lnTo>
                      <a:pt x="67387" y="5652"/>
                    </a:lnTo>
                    <a:lnTo>
                      <a:pt x="66927" y="5239"/>
                    </a:lnTo>
                    <a:lnTo>
                      <a:pt x="66453" y="4825"/>
                    </a:lnTo>
                    <a:lnTo>
                      <a:pt x="65962" y="4427"/>
                    </a:lnTo>
                    <a:lnTo>
                      <a:pt x="65457" y="4044"/>
                    </a:lnTo>
                    <a:lnTo>
                      <a:pt x="64952" y="3677"/>
                    </a:lnTo>
                    <a:lnTo>
                      <a:pt x="64416" y="3340"/>
                    </a:lnTo>
                    <a:lnTo>
                      <a:pt x="63864" y="3003"/>
                    </a:lnTo>
                    <a:lnTo>
                      <a:pt x="63313" y="2696"/>
                    </a:lnTo>
                    <a:lnTo>
                      <a:pt x="62731" y="2390"/>
                    </a:lnTo>
                    <a:lnTo>
                      <a:pt x="62149" y="2114"/>
                    </a:lnTo>
                    <a:lnTo>
                      <a:pt x="61536" y="1854"/>
                    </a:lnTo>
                    <a:lnTo>
                      <a:pt x="60924" y="1624"/>
                    </a:lnTo>
                    <a:lnTo>
                      <a:pt x="60296" y="1395"/>
                    </a:lnTo>
                    <a:lnTo>
                      <a:pt x="59653" y="1196"/>
                    </a:lnTo>
                    <a:lnTo>
                      <a:pt x="58994" y="1027"/>
                    </a:lnTo>
                    <a:lnTo>
                      <a:pt x="58335" y="859"/>
                    </a:lnTo>
                    <a:lnTo>
                      <a:pt x="57646" y="721"/>
                    </a:lnTo>
                    <a:lnTo>
                      <a:pt x="56957" y="614"/>
                    </a:lnTo>
                    <a:lnTo>
                      <a:pt x="56253" y="522"/>
                    </a:lnTo>
                    <a:lnTo>
                      <a:pt x="55533" y="460"/>
                    </a:lnTo>
                    <a:lnTo>
                      <a:pt x="54798" y="414"/>
                    </a:lnTo>
                    <a:lnTo>
                      <a:pt x="54047" y="384"/>
                    </a:lnTo>
                    <a:lnTo>
                      <a:pt x="53312" y="384"/>
                    </a:lnTo>
                    <a:lnTo>
                      <a:pt x="52592" y="399"/>
                    </a:lnTo>
                    <a:lnTo>
                      <a:pt x="51888" y="430"/>
                    </a:lnTo>
                    <a:lnTo>
                      <a:pt x="51214" y="460"/>
                    </a:lnTo>
                    <a:lnTo>
                      <a:pt x="50555" y="522"/>
                    </a:lnTo>
                    <a:lnTo>
                      <a:pt x="49912" y="583"/>
                    </a:lnTo>
                    <a:lnTo>
                      <a:pt x="49300" y="660"/>
                    </a:lnTo>
                    <a:lnTo>
                      <a:pt x="48702" y="751"/>
                    </a:lnTo>
                    <a:lnTo>
                      <a:pt x="48120" y="843"/>
                    </a:lnTo>
                    <a:lnTo>
                      <a:pt x="47554" y="950"/>
                    </a:lnTo>
                    <a:lnTo>
                      <a:pt x="47018" y="1073"/>
                    </a:lnTo>
                    <a:lnTo>
                      <a:pt x="46497" y="1211"/>
                    </a:lnTo>
                    <a:lnTo>
                      <a:pt x="45991" y="1349"/>
                    </a:lnTo>
                    <a:lnTo>
                      <a:pt x="45501" y="1487"/>
                    </a:lnTo>
                    <a:lnTo>
                      <a:pt x="45027" y="1655"/>
                    </a:lnTo>
                    <a:lnTo>
                      <a:pt x="44582" y="1808"/>
                    </a:lnTo>
                    <a:lnTo>
                      <a:pt x="44138" y="1977"/>
                    </a:lnTo>
                    <a:lnTo>
                      <a:pt x="43725" y="2160"/>
                    </a:lnTo>
                    <a:lnTo>
                      <a:pt x="43311" y="2344"/>
                    </a:lnTo>
                    <a:lnTo>
                      <a:pt x="42928" y="2528"/>
                    </a:lnTo>
                    <a:lnTo>
                      <a:pt x="42546" y="2727"/>
                    </a:lnTo>
                    <a:lnTo>
                      <a:pt x="42193" y="2926"/>
                    </a:lnTo>
                    <a:lnTo>
                      <a:pt x="41841" y="3141"/>
                    </a:lnTo>
                    <a:lnTo>
                      <a:pt x="41519" y="3340"/>
                    </a:lnTo>
                    <a:lnTo>
                      <a:pt x="41198" y="3554"/>
                    </a:lnTo>
                    <a:lnTo>
                      <a:pt x="40907" y="3784"/>
                    </a:lnTo>
                    <a:lnTo>
                      <a:pt x="40616" y="3998"/>
                    </a:lnTo>
                    <a:lnTo>
                      <a:pt x="40340" y="4213"/>
                    </a:lnTo>
                    <a:lnTo>
                      <a:pt x="40080" y="4442"/>
                    </a:lnTo>
                    <a:lnTo>
                      <a:pt x="39835" y="4672"/>
                    </a:lnTo>
                    <a:lnTo>
                      <a:pt x="39375" y="5116"/>
                    </a:lnTo>
                    <a:lnTo>
                      <a:pt x="38962" y="5576"/>
                    </a:lnTo>
                    <a:lnTo>
                      <a:pt x="38594" y="6020"/>
                    </a:lnTo>
                    <a:lnTo>
                      <a:pt x="38257" y="6464"/>
                    </a:lnTo>
                    <a:lnTo>
                      <a:pt x="37966" y="6908"/>
                    </a:lnTo>
                    <a:lnTo>
                      <a:pt x="37721" y="7322"/>
                    </a:lnTo>
                    <a:lnTo>
                      <a:pt x="37507" y="7720"/>
                    </a:lnTo>
                    <a:lnTo>
                      <a:pt x="37323" y="8103"/>
                    </a:lnTo>
                    <a:lnTo>
                      <a:pt x="37170" y="8470"/>
                    </a:lnTo>
                    <a:lnTo>
                      <a:pt x="37047" y="8792"/>
                    </a:lnTo>
                    <a:lnTo>
                      <a:pt x="36940" y="9083"/>
                    </a:lnTo>
                    <a:lnTo>
                      <a:pt x="36864" y="9343"/>
                    </a:lnTo>
                    <a:lnTo>
                      <a:pt x="36802" y="9573"/>
                    </a:lnTo>
                    <a:lnTo>
                      <a:pt x="36741" y="9879"/>
                    </a:lnTo>
                    <a:lnTo>
                      <a:pt x="36711" y="9986"/>
                    </a:lnTo>
                    <a:lnTo>
                      <a:pt x="36695" y="9879"/>
                    </a:lnTo>
                    <a:lnTo>
                      <a:pt x="36634" y="9573"/>
                    </a:lnTo>
                    <a:lnTo>
                      <a:pt x="36588" y="9343"/>
                    </a:lnTo>
                    <a:lnTo>
                      <a:pt x="36511" y="9083"/>
                    </a:lnTo>
                    <a:lnTo>
                      <a:pt x="36420" y="8792"/>
                    </a:lnTo>
                    <a:lnTo>
                      <a:pt x="36297" y="8455"/>
                    </a:lnTo>
                    <a:lnTo>
                      <a:pt x="36159" y="8103"/>
                    </a:lnTo>
                    <a:lnTo>
                      <a:pt x="35975" y="7704"/>
                    </a:lnTo>
                    <a:lnTo>
                      <a:pt x="35776" y="7306"/>
                    </a:lnTo>
                    <a:lnTo>
                      <a:pt x="35531" y="6877"/>
                    </a:lnTo>
                    <a:lnTo>
                      <a:pt x="35256" y="6433"/>
                    </a:lnTo>
                    <a:lnTo>
                      <a:pt x="34934" y="5989"/>
                    </a:lnTo>
                    <a:lnTo>
                      <a:pt x="34582" y="5530"/>
                    </a:lnTo>
                    <a:lnTo>
                      <a:pt x="34168" y="5070"/>
                    </a:lnTo>
                    <a:lnTo>
                      <a:pt x="33724" y="4595"/>
                    </a:lnTo>
                    <a:lnTo>
                      <a:pt x="33479" y="4366"/>
                    </a:lnTo>
                    <a:lnTo>
                      <a:pt x="33219" y="4136"/>
                    </a:lnTo>
                    <a:lnTo>
                      <a:pt x="32958" y="3906"/>
                    </a:lnTo>
                    <a:lnTo>
                      <a:pt x="32667" y="3677"/>
                    </a:lnTo>
                    <a:lnTo>
                      <a:pt x="32376" y="3462"/>
                    </a:lnTo>
                    <a:lnTo>
                      <a:pt x="32070" y="3232"/>
                    </a:lnTo>
                    <a:lnTo>
                      <a:pt x="31733" y="3018"/>
                    </a:lnTo>
                    <a:lnTo>
                      <a:pt x="31396" y="2804"/>
                    </a:lnTo>
                    <a:lnTo>
                      <a:pt x="31044" y="2605"/>
                    </a:lnTo>
                    <a:lnTo>
                      <a:pt x="30676" y="2390"/>
                    </a:lnTo>
                    <a:lnTo>
                      <a:pt x="30293" y="2191"/>
                    </a:lnTo>
                    <a:lnTo>
                      <a:pt x="29895" y="2007"/>
                    </a:lnTo>
                    <a:lnTo>
                      <a:pt x="29482" y="1823"/>
                    </a:lnTo>
                    <a:lnTo>
                      <a:pt x="29038" y="1640"/>
                    </a:lnTo>
                    <a:lnTo>
                      <a:pt x="28593" y="1456"/>
                    </a:lnTo>
                    <a:lnTo>
                      <a:pt x="28119" y="1303"/>
                    </a:lnTo>
                    <a:lnTo>
                      <a:pt x="27644" y="1134"/>
                    </a:lnTo>
                    <a:lnTo>
                      <a:pt x="27139" y="981"/>
                    </a:lnTo>
                    <a:lnTo>
                      <a:pt x="26618" y="843"/>
                    </a:lnTo>
                    <a:lnTo>
                      <a:pt x="26082" y="721"/>
                    </a:lnTo>
                    <a:lnTo>
                      <a:pt x="25515" y="598"/>
                    </a:lnTo>
                    <a:lnTo>
                      <a:pt x="24948" y="476"/>
                    </a:lnTo>
                    <a:lnTo>
                      <a:pt x="24351" y="384"/>
                    </a:lnTo>
                    <a:lnTo>
                      <a:pt x="23739" y="292"/>
                    </a:lnTo>
                    <a:lnTo>
                      <a:pt x="23095" y="215"/>
                    </a:lnTo>
                    <a:lnTo>
                      <a:pt x="22437" y="139"/>
                    </a:lnTo>
                    <a:lnTo>
                      <a:pt x="21763" y="78"/>
                    </a:lnTo>
                    <a:lnTo>
                      <a:pt x="21074" y="47"/>
                    </a:lnTo>
                    <a:lnTo>
                      <a:pt x="20354" y="16"/>
                    </a:lnTo>
                    <a:lnTo>
                      <a:pt x="196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1373725" y="1623100"/>
                <a:ext cx="460250" cy="442250"/>
              </a:xfrm>
              <a:custGeom>
                <a:avLst/>
                <a:gdLst/>
                <a:ahLst/>
                <a:cxnLst/>
                <a:rect l="l" t="t" r="r" b="b"/>
                <a:pathLst>
                  <a:path w="18410" h="17690" extrusionOk="0">
                    <a:moveTo>
                      <a:pt x="9205" y="0"/>
                    </a:moveTo>
                    <a:lnTo>
                      <a:pt x="7735" y="7443"/>
                    </a:lnTo>
                    <a:lnTo>
                      <a:pt x="1" y="8852"/>
                    </a:lnTo>
                    <a:lnTo>
                      <a:pt x="7735" y="10261"/>
                    </a:lnTo>
                    <a:lnTo>
                      <a:pt x="9205" y="17689"/>
                    </a:lnTo>
                    <a:lnTo>
                      <a:pt x="10675" y="10261"/>
                    </a:lnTo>
                    <a:lnTo>
                      <a:pt x="18410" y="8852"/>
                    </a:lnTo>
                    <a:lnTo>
                      <a:pt x="10675" y="7443"/>
                    </a:lnTo>
                    <a:lnTo>
                      <a:pt x="92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5682650" y="1599350"/>
                <a:ext cx="335800" cy="323175"/>
              </a:xfrm>
              <a:custGeom>
                <a:avLst/>
                <a:gdLst/>
                <a:ahLst/>
                <a:cxnLst/>
                <a:rect l="l" t="t" r="r" b="b"/>
                <a:pathLst>
                  <a:path w="13432" h="12927" extrusionOk="0">
                    <a:moveTo>
                      <a:pt x="6708" y="1"/>
                    </a:moveTo>
                    <a:lnTo>
                      <a:pt x="5652" y="5438"/>
                    </a:lnTo>
                    <a:lnTo>
                      <a:pt x="0" y="6464"/>
                    </a:lnTo>
                    <a:lnTo>
                      <a:pt x="5652" y="7490"/>
                    </a:lnTo>
                    <a:lnTo>
                      <a:pt x="6708" y="12927"/>
                    </a:lnTo>
                    <a:lnTo>
                      <a:pt x="7780" y="7490"/>
                    </a:lnTo>
                    <a:lnTo>
                      <a:pt x="13432" y="6464"/>
                    </a:lnTo>
                    <a:lnTo>
                      <a:pt x="7780" y="5438"/>
                    </a:lnTo>
                    <a:lnTo>
                      <a:pt x="67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3649950" y="1565275"/>
                <a:ext cx="247750" cy="238175"/>
              </a:xfrm>
              <a:custGeom>
                <a:avLst/>
                <a:gdLst/>
                <a:ahLst/>
                <a:cxnLst/>
                <a:rect l="l" t="t" r="r" b="b"/>
                <a:pathLst>
                  <a:path w="9910" h="9527" extrusionOk="0">
                    <a:moveTo>
                      <a:pt x="4947" y="1"/>
                    </a:moveTo>
                    <a:lnTo>
                      <a:pt x="4166" y="3998"/>
                    </a:lnTo>
                    <a:lnTo>
                      <a:pt x="0" y="4764"/>
                    </a:lnTo>
                    <a:lnTo>
                      <a:pt x="4166" y="5514"/>
                    </a:lnTo>
                    <a:lnTo>
                      <a:pt x="4947" y="9527"/>
                    </a:lnTo>
                    <a:lnTo>
                      <a:pt x="5743" y="5514"/>
                    </a:lnTo>
                    <a:lnTo>
                      <a:pt x="9909" y="4764"/>
                    </a:lnTo>
                    <a:lnTo>
                      <a:pt x="5743" y="3998"/>
                    </a:lnTo>
                    <a:lnTo>
                      <a:pt x="49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15"/>
            <p:cNvGrpSpPr/>
            <p:nvPr/>
          </p:nvGrpSpPr>
          <p:grpSpPr>
            <a:xfrm>
              <a:off x="1061645" y="1280319"/>
              <a:ext cx="3206012" cy="3863054"/>
              <a:chOff x="1636125" y="238125"/>
              <a:chExt cx="4347725" cy="5238750"/>
            </a:xfrm>
          </p:grpSpPr>
          <p:sp>
            <p:nvSpPr>
              <p:cNvPr id="66" name="Google Shape;66;p15"/>
              <p:cNvSpPr/>
              <p:nvPr/>
            </p:nvSpPr>
            <p:spPr>
              <a:xfrm>
                <a:off x="1636125" y="4663775"/>
                <a:ext cx="4347725" cy="813100"/>
              </a:xfrm>
              <a:custGeom>
                <a:avLst/>
                <a:gdLst/>
                <a:ahLst/>
                <a:cxnLst/>
                <a:rect l="l" t="t" r="r" b="b"/>
                <a:pathLst>
                  <a:path w="173909" h="32524" extrusionOk="0">
                    <a:moveTo>
                      <a:pt x="64014" y="0"/>
                    </a:moveTo>
                    <a:lnTo>
                      <a:pt x="0" y="32297"/>
                    </a:lnTo>
                    <a:lnTo>
                      <a:pt x="173909" y="32524"/>
                    </a:lnTo>
                    <a:lnTo>
                      <a:pt x="173909" y="32524"/>
                    </a:lnTo>
                    <a:lnTo>
                      <a:pt x="1085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850450" y="4437125"/>
                <a:ext cx="947325" cy="855975"/>
              </a:xfrm>
              <a:custGeom>
                <a:avLst/>
                <a:gdLst/>
                <a:ahLst/>
                <a:cxnLst/>
                <a:rect l="l" t="t" r="r" b="b"/>
                <a:pathLst>
                  <a:path w="37893" h="34239" extrusionOk="0">
                    <a:moveTo>
                      <a:pt x="15441" y="0"/>
                    </a:moveTo>
                    <a:lnTo>
                      <a:pt x="0" y="13245"/>
                    </a:lnTo>
                    <a:lnTo>
                      <a:pt x="0" y="16687"/>
                    </a:lnTo>
                    <a:lnTo>
                      <a:pt x="19634" y="34238"/>
                    </a:lnTo>
                    <a:lnTo>
                      <a:pt x="37893" y="21688"/>
                    </a:lnTo>
                    <a:lnTo>
                      <a:pt x="14789" y="9633"/>
                    </a:lnTo>
                    <a:lnTo>
                      <a:pt x="15441" y="0"/>
                    </a:lnTo>
                    <a:close/>
                  </a:path>
                </a:pathLst>
              </a:custGeom>
              <a:solidFill>
                <a:srgbClr val="FF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3794925" y="4437125"/>
                <a:ext cx="947325" cy="855975"/>
              </a:xfrm>
              <a:custGeom>
                <a:avLst/>
                <a:gdLst/>
                <a:ahLst/>
                <a:cxnLst/>
                <a:rect l="l" t="t" r="r" b="b"/>
                <a:pathLst>
                  <a:path w="37893" h="34239" extrusionOk="0">
                    <a:moveTo>
                      <a:pt x="22453" y="0"/>
                    </a:moveTo>
                    <a:lnTo>
                      <a:pt x="23104" y="9633"/>
                    </a:lnTo>
                    <a:lnTo>
                      <a:pt x="0" y="21688"/>
                    </a:lnTo>
                    <a:lnTo>
                      <a:pt x="18260" y="34238"/>
                    </a:lnTo>
                    <a:lnTo>
                      <a:pt x="37893" y="16687"/>
                    </a:lnTo>
                    <a:lnTo>
                      <a:pt x="37893" y="13245"/>
                    </a:lnTo>
                    <a:lnTo>
                      <a:pt x="22453" y="0"/>
                    </a:lnTo>
                    <a:close/>
                  </a:path>
                </a:pathLst>
              </a:custGeom>
              <a:solidFill>
                <a:srgbClr val="FF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177950" y="2183025"/>
                <a:ext cx="664025" cy="803575"/>
              </a:xfrm>
              <a:custGeom>
                <a:avLst/>
                <a:gdLst/>
                <a:ahLst/>
                <a:cxnLst/>
                <a:rect l="l" t="t" r="r" b="b"/>
                <a:pathLst>
                  <a:path w="26561" h="32143" extrusionOk="0">
                    <a:moveTo>
                      <a:pt x="11148" y="1"/>
                    </a:moveTo>
                    <a:lnTo>
                      <a:pt x="10808" y="15"/>
                    </a:lnTo>
                    <a:lnTo>
                      <a:pt x="10483" y="29"/>
                    </a:lnTo>
                    <a:lnTo>
                      <a:pt x="10143" y="58"/>
                    </a:lnTo>
                    <a:lnTo>
                      <a:pt x="9803" y="86"/>
                    </a:lnTo>
                    <a:lnTo>
                      <a:pt x="9463" y="142"/>
                    </a:lnTo>
                    <a:lnTo>
                      <a:pt x="9123" y="199"/>
                    </a:lnTo>
                    <a:lnTo>
                      <a:pt x="8783" y="284"/>
                    </a:lnTo>
                    <a:lnTo>
                      <a:pt x="8443" y="369"/>
                    </a:lnTo>
                    <a:lnTo>
                      <a:pt x="8103" y="482"/>
                    </a:lnTo>
                    <a:lnTo>
                      <a:pt x="7749" y="610"/>
                    </a:lnTo>
                    <a:lnTo>
                      <a:pt x="7409" y="737"/>
                    </a:lnTo>
                    <a:lnTo>
                      <a:pt x="7069" y="893"/>
                    </a:lnTo>
                    <a:lnTo>
                      <a:pt x="6715" y="1063"/>
                    </a:lnTo>
                    <a:lnTo>
                      <a:pt x="6375" y="1262"/>
                    </a:lnTo>
                    <a:lnTo>
                      <a:pt x="6035" y="1460"/>
                    </a:lnTo>
                    <a:lnTo>
                      <a:pt x="5695" y="1687"/>
                    </a:lnTo>
                    <a:lnTo>
                      <a:pt x="5355" y="1927"/>
                    </a:lnTo>
                    <a:lnTo>
                      <a:pt x="5015" y="2196"/>
                    </a:lnTo>
                    <a:lnTo>
                      <a:pt x="4675" y="2480"/>
                    </a:lnTo>
                    <a:lnTo>
                      <a:pt x="4349" y="2777"/>
                    </a:lnTo>
                    <a:lnTo>
                      <a:pt x="4023" y="3103"/>
                    </a:lnTo>
                    <a:lnTo>
                      <a:pt x="3697" y="3457"/>
                    </a:lnTo>
                    <a:lnTo>
                      <a:pt x="3371" y="3826"/>
                    </a:lnTo>
                    <a:lnTo>
                      <a:pt x="3046" y="4208"/>
                    </a:lnTo>
                    <a:lnTo>
                      <a:pt x="2805" y="4520"/>
                    </a:lnTo>
                    <a:lnTo>
                      <a:pt x="2578" y="4831"/>
                    </a:lnTo>
                    <a:lnTo>
                      <a:pt x="2366" y="5157"/>
                    </a:lnTo>
                    <a:lnTo>
                      <a:pt x="2153" y="5469"/>
                    </a:lnTo>
                    <a:lnTo>
                      <a:pt x="1955" y="5795"/>
                    </a:lnTo>
                    <a:lnTo>
                      <a:pt x="1771" y="6120"/>
                    </a:lnTo>
                    <a:lnTo>
                      <a:pt x="1601" y="6446"/>
                    </a:lnTo>
                    <a:lnTo>
                      <a:pt x="1431" y="6772"/>
                    </a:lnTo>
                    <a:lnTo>
                      <a:pt x="1275" y="7112"/>
                    </a:lnTo>
                    <a:lnTo>
                      <a:pt x="1119" y="7452"/>
                    </a:lnTo>
                    <a:lnTo>
                      <a:pt x="992" y="7792"/>
                    </a:lnTo>
                    <a:lnTo>
                      <a:pt x="864" y="8132"/>
                    </a:lnTo>
                    <a:lnTo>
                      <a:pt x="737" y="8472"/>
                    </a:lnTo>
                    <a:lnTo>
                      <a:pt x="623" y="8826"/>
                    </a:lnTo>
                    <a:lnTo>
                      <a:pt x="524" y="9166"/>
                    </a:lnTo>
                    <a:lnTo>
                      <a:pt x="439" y="9520"/>
                    </a:lnTo>
                    <a:lnTo>
                      <a:pt x="354" y="9874"/>
                    </a:lnTo>
                    <a:lnTo>
                      <a:pt x="283" y="10228"/>
                    </a:lnTo>
                    <a:lnTo>
                      <a:pt x="213" y="10582"/>
                    </a:lnTo>
                    <a:lnTo>
                      <a:pt x="156" y="10937"/>
                    </a:lnTo>
                    <a:lnTo>
                      <a:pt x="113" y="11291"/>
                    </a:lnTo>
                    <a:lnTo>
                      <a:pt x="71" y="11659"/>
                    </a:lnTo>
                    <a:lnTo>
                      <a:pt x="14" y="12381"/>
                    </a:lnTo>
                    <a:lnTo>
                      <a:pt x="0" y="13104"/>
                    </a:lnTo>
                    <a:lnTo>
                      <a:pt x="14" y="13826"/>
                    </a:lnTo>
                    <a:lnTo>
                      <a:pt x="57" y="14549"/>
                    </a:lnTo>
                    <a:lnTo>
                      <a:pt x="142" y="15271"/>
                    </a:lnTo>
                    <a:lnTo>
                      <a:pt x="241" y="16008"/>
                    </a:lnTo>
                    <a:lnTo>
                      <a:pt x="383" y="16716"/>
                    </a:lnTo>
                    <a:lnTo>
                      <a:pt x="538" y="17439"/>
                    </a:lnTo>
                    <a:lnTo>
                      <a:pt x="737" y="18147"/>
                    </a:lnTo>
                    <a:lnTo>
                      <a:pt x="963" y="18855"/>
                    </a:lnTo>
                    <a:lnTo>
                      <a:pt x="1204" y="19563"/>
                    </a:lnTo>
                    <a:lnTo>
                      <a:pt x="1487" y="20257"/>
                    </a:lnTo>
                    <a:lnTo>
                      <a:pt x="1785" y="20937"/>
                    </a:lnTo>
                    <a:lnTo>
                      <a:pt x="2111" y="21617"/>
                    </a:lnTo>
                    <a:lnTo>
                      <a:pt x="2451" y="22269"/>
                    </a:lnTo>
                    <a:lnTo>
                      <a:pt x="2833" y="22921"/>
                    </a:lnTo>
                    <a:lnTo>
                      <a:pt x="3216" y="23558"/>
                    </a:lnTo>
                    <a:lnTo>
                      <a:pt x="3641" y="24181"/>
                    </a:lnTo>
                    <a:lnTo>
                      <a:pt x="4080" y="24790"/>
                    </a:lnTo>
                    <a:lnTo>
                      <a:pt x="4533" y="25385"/>
                    </a:lnTo>
                    <a:lnTo>
                      <a:pt x="5015" y="25966"/>
                    </a:lnTo>
                    <a:lnTo>
                      <a:pt x="5510" y="26519"/>
                    </a:lnTo>
                    <a:lnTo>
                      <a:pt x="6020" y="27057"/>
                    </a:lnTo>
                    <a:lnTo>
                      <a:pt x="6559" y="27567"/>
                    </a:lnTo>
                    <a:lnTo>
                      <a:pt x="7111" y="28063"/>
                    </a:lnTo>
                    <a:lnTo>
                      <a:pt x="7678" y="28530"/>
                    </a:lnTo>
                    <a:lnTo>
                      <a:pt x="8259" y="28983"/>
                    </a:lnTo>
                    <a:lnTo>
                      <a:pt x="8854" y="29394"/>
                    </a:lnTo>
                    <a:lnTo>
                      <a:pt x="9463" y="29791"/>
                    </a:lnTo>
                    <a:lnTo>
                      <a:pt x="10100" y="30173"/>
                    </a:lnTo>
                    <a:lnTo>
                      <a:pt x="10738" y="30513"/>
                    </a:lnTo>
                    <a:lnTo>
                      <a:pt x="11375" y="30825"/>
                    </a:lnTo>
                    <a:lnTo>
                      <a:pt x="12041" y="31108"/>
                    </a:lnTo>
                    <a:lnTo>
                      <a:pt x="12707" y="31349"/>
                    </a:lnTo>
                    <a:lnTo>
                      <a:pt x="13046" y="31462"/>
                    </a:lnTo>
                    <a:lnTo>
                      <a:pt x="13401" y="31576"/>
                    </a:lnTo>
                    <a:lnTo>
                      <a:pt x="13741" y="31675"/>
                    </a:lnTo>
                    <a:lnTo>
                      <a:pt x="14081" y="31760"/>
                    </a:lnTo>
                    <a:lnTo>
                      <a:pt x="14435" y="31831"/>
                    </a:lnTo>
                    <a:lnTo>
                      <a:pt x="14789" y="31902"/>
                    </a:lnTo>
                    <a:lnTo>
                      <a:pt x="15143" y="31972"/>
                    </a:lnTo>
                    <a:lnTo>
                      <a:pt x="15497" y="32015"/>
                    </a:lnTo>
                    <a:lnTo>
                      <a:pt x="15851" y="32071"/>
                    </a:lnTo>
                    <a:lnTo>
                      <a:pt x="16205" y="32100"/>
                    </a:lnTo>
                    <a:lnTo>
                      <a:pt x="16574" y="32128"/>
                    </a:lnTo>
                    <a:lnTo>
                      <a:pt x="16928" y="32142"/>
                    </a:lnTo>
                    <a:lnTo>
                      <a:pt x="17650" y="32142"/>
                    </a:lnTo>
                    <a:lnTo>
                      <a:pt x="18019" y="32128"/>
                    </a:lnTo>
                    <a:lnTo>
                      <a:pt x="18387" y="32100"/>
                    </a:lnTo>
                    <a:lnTo>
                      <a:pt x="18755" y="32071"/>
                    </a:lnTo>
                    <a:lnTo>
                      <a:pt x="19123" y="32029"/>
                    </a:lnTo>
                    <a:lnTo>
                      <a:pt x="19492" y="31972"/>
                    </a:lnTo>
                    <a:lnTo>
                      <a:pt x="19860" y="31902"/>
                    </a:lnTo>
                    <a:lnTo>
                      <a:pt x="20228" y="31831"/>
                    </a:lnTo>
                    <a:lnTo>
                      <a:pt x="20611" y="31746"/>
                    </a:lnTo>
                    <a:lnTo>
                      <a:pt x="20979" y="31647"/>
                    </a:lnTo>
                    <a:lnTo>
                      <a:pt x="21347" y="31533"/>
                    </a:lnTo>
                    <a:lnTo>
                      <a:pt x="21716" y="31420"/>
                    </a:lnTo>
                    <a:lnTo>
                      <a:pt x="22098" y="31278"/>
                    </a:lnTo>
                    <a:lnTo>
                      <a:pt x="22466" y="31137"/>
                    </a:lnTo>
                    <a:lnTo>
                      <a:pt x="22835" y="30981"/>
                    </a:lnTo>
                    <a:lnTo>
                      <a:pt x="23217" y="30825"/>
                    </a:lnTo>
                    <a:lnTo>
                      <a:pt x="23586" y="30641"/>
                    </a:lnTo>
                    <a:lnTo>
                      <a:pt x="23968" y="30442"/>
                    </a:lnTo>
                    <a:lnTo>
                      <a:pt x="24336" y="30244"/>
                    </a:lnTo>
                    <a:lnTo>
                      <a:pt x="24705" y="30032"/>
                    </a:lnTo>
                    <a:lnTo>
                      <a:pt x="25073" y="29805"/>
                    </a:lnTo>
                    <a:lnTo>
                      <a:pt x="25455" y="29564"/>
                    </a:lnTo>
                    <a:lnTo>
                      <a:pt x="25824" y="29309"/>
                    </a:lnTo>
                    <a:lnTo>
                      <a:pt x="26192" y="29040"/>
                    </a:lnTo>
                    <a:lnTo>
                      <a:pt x="26560" y="28771"/>
                    </a:lnTo>
                    <a:lnTo>
                      <a:pt x="19180" y="2862"/>
                    </a:lnTo>
                    <a:lnTo>
                      <a:pt x="19067" y="2777"/>
                    </a:lnTo>
                    <a:lnTo>
                      <a:pt x="18769" y="2565"/>
                    </a:lnTo>
                    <a:lnTo>
                      <a:pt x="18274" y="2239"/>
                    </a:lnTo>
                    <a:lnTo>
                      <a:pt x="17962" y="2055"/>
                    </a:lnTo>
                    <a:lnTo>
                      <a:pt x="17622" y="1857"/>
                    </a:lnTo>
                    <a:lnTo>
                      <a:pt x="17225" y="1658"/>
                    </a:lnTo>
                    <a:lnTo>
                      <a:pt x="16814" y="1446"/>
                    </a:lnTo>
                    <a:lnTo>
                      <a:pt x="16361" y="1233"/>
                    </a:lnTo>
                    <a:lnTo>
                      <a:pt x="15865" y="1021"/>
                    </a:lnTo>
                    <a:lnTo>
                      <a:pt x="15355" y="822"/>
                    </a:lnTo>
                    <a:lnTo>
                      <a:pt x="14817" y="638"/>
                    </a:lnTo>
                    <a:lnTo>
                      <a:pt x="14251" y="454"/>
                    </a:lnTo>
                    <a:lnTo>
                      <a:pt x="13670" y="312"/>
                    </a:lnTo>
                    <a:lnTo>
                      <a:pt x="13061" y="185"/>
                    </a:lnTo>
                    <a:lnTo>
                      <a:pt x="12749" y="128"/>
                    </a:lnTo>
                    <a:lnTo>
                      <a:pt x="12437" y="86"/>
                    </a:lnTo>
                    <a:lnTo>
                      <a:pt x="12112" y="58"/>
                    </a:lnTo>
                    <a:lnTo>
                      <a:pt x="11800" y="29"/>
                    </a:lnTo>
                    <a:lnTo>
                      <a:pt x="11474" y="15"/>
                    </a:lnTo>
                    <a:lnTo>
                      <a:pt x="11148" y="1"/>
                    </a:lnTo>
                    <a:close/>
                  </a:path>
                </a:pathLst>
              </a:custGeom>
              <a:solidFill>
                <a:srgbClr val="E4AE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304725" y="2443325"/>
                <a:ext cx="418250" cy="301400"/>
              </a:xfrm>
              <a:custGeom>
                <a:avLst/>
                <a:gdLst/>
                <a:ahLst/>
                <a:cxnLst/>
                <a:rect l="l" t="t" r="r" b="b"/>
                <a:pathLst>
                  <a:path w="16730" h="12056" extrusionOk="0">
                    <a:moveTo>
                      <a:pt x="539" y="0"/>
                    </a:moveTo>
                    <a:lnTo>
                      <a:pt x="425" y="29"/>
                    </a:lnTo>
                    <a:lnTo>
                      <a:pt x="312" y="71"/>
                    </a:lnTo>
                    <a:lnTo>
                      <a:pt x="213" y="142"/>
                    </a:lnTo>
                    <a:lnTo>
                      <a:pt x="142" y="227"/>
                    </a:lnTo>
                    <a:lnTo>
                      <a:pt x="71" y="326"/>
                    </a:lnTo>
                    <a:lnTo>
                      <a:pt x="29" y="440"/>
                    </a:lnTo>
                    <a:lnTo>
                      <a:pt x="0" y="553"/>
                    </a:lnTo>
                    <a:lnTo>
                      <a:pt x="0" y="680"/>
                    </a:lnTo>
                    <a:lnTo>
                      <a:pt x="29" y="808"/>
                    </a:lnTo>
                    <a:lnTo>
                      <a:pt x="71" y="907"/>
                    </a:lnTo>
                    <a:lnTo>
                      <a:pt x="142" y="1006"/>
                    </a:lnTo>
                    <a:lnTo>
                      <a:pt x="227" y="1091"/>
                    </a:lnTo>
                    <a:lnTo>
                      <a:pt x="326" y="1162"/>
                    </a:lnTo>
                    <a:lnTo>
                      <a:pt x="439" y="1205"/>
                    </a:lnTo>
                    <a:lnTo>
                      <a:pt x="567" y="1233"/>
                    </a:lnTo>
                    <a:lnTo>
                      <a:pt x="680" y="1233"/>
                    </a:lnTo>
                    <a:lnTo>
                      <a:pt x="1020" y="1290"/>
                    </a:lnTo>
                    <a:lnTo>
                      <a:pt x="1544" y="1375"/>
                    </a:lnTo>
                    <a:lnTo>
                      <a:pt x="2238" y="1516"/>
                    </a:lnTo>
                    <a:lnTo>
                      <a:pt x="2649" y="1615"/>
                    </a:lnTo>
                    <a:lnTo>
                      <a:pt x="3088" y="1729"/>
                    </a:lnTo>
                    <a:lnTo>
                      <a:pt x="3556" y="1870"/>
                    </a:lnTo>
                    <a:lnTo>
                      <a:pt x="4052" y="2026"/>
                    </a:lnTo>
                    <a:lnTo>
                      <a:pt x="4562" y="2196"/>
                    </a:lnTo>
                    <a:lnTo>
                      <a:pt x="5100" y="2394"/>
                    </a:lnTo>
                    <a:lnTo>
                      <a:pt x="5667" y="2621"/>
                    </a:lnTo>
                    <a:lnTo>
                      <a:pt x="6247" y="2876"/>
                    </a:lnTo>
                    <a:lnTo>
                      <a:pt x="6786" y="3131"/>
                    </a:lnTo>
                    <a:lnTo>
                      <a:pt x="7352" y="3429"/>
                    </a:lnTo>
                    <a:lnTo>
                      <a:pt x="7947" y="3754"/>
                    </a:lnTo>
                    <a:lnTo>
                      <a:pt x="8542" y="4108"/>
                    </a:lnTo>
                    <a:lnTo>
                      <a:pt x="9151" y="4505"/>
                    </a:lnTo>
                    <a:lnTo>
                      <a:pt x="9774" y="4944"/>
                    </a:lnTo>
                    <a:lnTo>
                      <a:pt x="10398" y="5412"/>
                    </a:lnTo>
                    <a:lnTo>
                      <a:pt x="10709" y="5667"/>
                    </a:lnTo>
                    <a:lnTo>
                      <a:pt x="11021" y="5922"/>
                    </a:lnTo>
                    <a:lnTo>
                      <a:pt x="11333" y="6205"/>
                    </a:lnTo>
                    <a:lnTo>
                      <a:pt x="11644" y="6488"/>
                    </a:lnTo>
                    <a:lnTo>
                      <a:pt x="11942" y="6786"/>
                    </a:lnTo>
                    <a:lnTo>
                      <a:pt x="12253" y="7083"/>
                    </a:lnTo>
                    <a:lnTo>
                      <a:pt x="12551" y="7409"/>
                    </a:lnTo>
                    <a:lnTo>
                      <a:pt x="12848" y="7735"/>
                    </a:lnTo>
                    <a:lnTo>
                      <a:pt x="13146" y="8075"/>
                    </a:lnTo>
                    <a:lnTo>
                      <a:pt x="13443" y="8429"/>
                    </a:lnTo>
                    <a:lnTo>
                      <a:pt x="13727" y="8797"/>
                    </a:lnTo>
                    <a:lnTo>
                      <a:pt x="14010" y="9180"/>
                    </a:lnTo>
                    <a:lnTo>
                      <a:pt x="14279" y="9562"/>
                    </a:lnTo>
                    <a:lnTo>
                      <a:pt x="14548" y="9973"/>
                    </a:lnTo>
                    <a:lnTo>
                      <a:pt x="14817" y="10398"/>
                    </a:lnTo>
                    <a:lnTo>
                      <a:pt x="15072" y="10823"/>
                    </a:lnTo>
                    <a:lnTo>
                      <a:pt x="15327" y="11262"/>
                    </a:lnTo>
                    <a:lnTo>
                      <a:pt x="15568" y="11729"/>
                    </a:lnTo>
                    <a:lnTo>
                      <a:pt x="15611" y="11800"/>
                    </a:lnTo>
                    <a:lnTo>
                      <a:pt x="15667" y="11871"/>
                    </a:lnTo>
                    <a:lnTo>
                      <a:pt x="15738" y="11928"/>
                    </a:lnTo>
                    <a:lnTo>
                      <a:pt x="15809" y="11970"/>
                    </a:lnTo>
                    <a:lnTo>
                      <a:pt x="15880" y="12013"/>
                    </a:lnTo>
                    <a:lnTo>
                      <a:pt x="15951" y="12041"/>
                    </a:lnTo>
                    <a:lnTo>
                      <a:pt x="16036" y="12055"/>
                    </a:lnTo>
                    <a:lnTo>
                      <a:pt x="16121" y="12055"/>
                    </a:lnTo>
                    <a:lnTo>
                      <a:pt x="16262" y="12041"/>
                    </a:lnTo>
                    <a:lnTo>
                      <a:pt x="16333" y="12027"/>
                    </a:lnTo>
                    <a:lnTo>
                      <a:pt x="16404" y="11999"/>
                    </a:lnTo>
                    <a:lnTo>
                      <a:pt x="16503" y="11928"/>
                    </a:lnTo>
                    <a:lnTo>
                      <a:pt x="16588" y="11843"/>
                    </a:lnTo>
                    <a:lnTo>
                      <a:pt x="16659" y="11744"/>
                    </a:lnTo>
                    <a:lnTo>
                      <a:pt x="16701" y="11630"/>
                    </a:lnTo>
                    <a:lnTo>
                      <a:pt x="16730" y="11517"/>
                    </a:lnTo>
                    <a:lnTo>
                      <a:pt x="16730" y="11404"/>
                    </a:lnTo>
                    <a:lnTo>
                      <a:pt x="16716" y="11276"/>
                    </a:lnTo>
                    <a:lnTo>
                      <a:pt x="16673" y="11163"/>
                    </a:lnTo>
                    <a:lnTo>
                      <a:pt x="16404" y="10681"/>
                    </a:lnTo>
                    <a:lnTo>
                      <a:pt x="16135" y="10200"/>
                    </a:lnTo>
                    <a:lnTo>
                      <a:pt x="15866" y="9746"/>
                    </a:lnTo>
                    <a:lnTo>
                      <a:pt x="15582" y="9293"/>
                    </a:lnTo>
                    <a:lnTo>
                      <a:pt x="15299" y="8868"/>
                    </a:lnTo>
                    <a:lnTo>
                      <a:pt x="15002" y="8443"/>
                    </a:lnTo>
                    <a:lnTo>
                      <a:pt x="14704" y="8046"/>
                    </a:lnTo>
                    <a:lnTo>
                      <a:pt x="14392" y="7650"/>
                    </a:lnTo>
                    <a:lnTo>
                      <a:pt x="14081" y="7267"/>
                    </a:lnTo>
                    <a:lnTo>
                      <a:pt x="13769" y="6913"/>
                    </a:lnTo>
                    <a:lnTo>
                      <a:pt x="13443" y="6559"/>
                    </a:lnTo>
                    <a:lnTo>
                      <a:pt x="13118" y="6219"/>
                    </a:lnTo>
                    <a:lnTo>
                      <a:pt x="12792" y="5893"/>
                    </a:lnTo>
                    <a:lnTo>
                      <a:pt x="12466" y="5568"/>
                    </a:lnTo>
                    <a:lnTo>
                      <a:pt x="12140" y="5270"/>
                    </a:lnTo>
                    <a:lnTo>
                      <a:pt x="11814" y="4973"/>
                    </a:lnTo>
                    <a:lnTo>
                      <a:pt x="11474" y="4703"/>
                    </a:lnTo>
                    <a:lnTo>
                      <a:pt x="11149" y="4434"/>
                    </a:lnTo>
                    <a:lnTo>
                      <a:pt x="10809" y="4179"/>
                    </a:lnTo>
                    <a:lnTo>
                      <a:pt x="10483" y="3924"/>
                    </a:lnTo>
                    <a:lnTo>
                      <a:pt x="9817" y="3471"/>
                    </a:lnTo>
                    <a:lnTo>
                      <a:pt x="9165" y="3046"/>
                    </a:lnTo>
                    <a:lnTo>
                      <a:pt x="8528" y="2664"/>
                    </a:lnTo>
                    <a:lnTo>
                      <a:pt x="7890" y="2324"/>
                    </a:lnTo>
                    <a:lnTo>
                      <a:pt x="7296" y="2012"/>
                    </a:lnTo>
                    <a:lnTo>
                      <a:pt x="6701" y="1729"/>
                    </a:lnTo>
                    <a:lnTo>
                      <a:pt x="6091" y="1474"/>
                    </a:lnTo>
                    <a:lnTo>
                      <a:pt x="5511" y="1233"/>
                    </a:lnTo>
                    <a:lnTo>
                      <a:pt x="4930" y="1020"/>
                    </a:lnTo>
                    <a:lnTo>
                      <a:pt x="4392" y="836"/>
                    </a:lnTo>
                    <a:lnTo>
                      <a:pt x="3868" y="680"/>
                    </a:lnTo>
                    <a:lnTo>
                      <a:pt x="3372" y="539"/>
                    </a:lnTo>
                    <a:lnTo>
                      <a:pt x="2918" y="411"/>
                    </a:lnTo>
                    <a:lnTo>
                      <a:pt x="2493" y="312"/>
                    </a:lnTo>
                    <a:lnTo>
                      <a:pt x="1757" y="156"/>
                    </a:lnTo>
                    <a:lnTo>
                      <a:pt x="1190" y="71"/>
                    </a:lnTo>
                    <a:lnTo>
                      <a:pt x="822" y="15"/>
                    </a:lnTo>
                    <a:lnTo>
                      <a:pt x="6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4794300" y="2183025"/>
                <a:ext cx="664025" cy="803575"/>
              </a:xfrm>
              <a:custGeom>
                <a:avLst/>
                <a:gdLst/>
                <a:ahLst/>
                <a:cxnLst/>
                <a:rect l="l" t="t" r="r" b="b"/>
                <a:pathLst>
                  <a:path w="26561" h="32143" extrusionOk="0">
                    <a:moveTo>
                      <a:pt x="15426" y="1"/>
                    </a:moveTo>
                    <a:lnTo>
                      <a:pt x="15101" y="15"/>
                    </a:lnTo>
                    <a:lnTo>
                      <a:pt x="14775" y="29"/>
                    </a:lnTo>
                    <a:lnTo>
                      <a:pt x="14449" y="58"/>
                    </a:lnTo>
                    <a:lnTo>
                      <a:pt x="14137" y="86"/>
                    </a:lnTo>
                    <a:lnTo>
                      <a:pt x="13812" y="128"/>
                    </a:lnTo>
                    <a:lnTo>
                      <a:pt x="13514" y="185"/>
                    </a:lnTo>
                    <a:lnTo>
                      <a:pt x="12905" y="312"/>
                    </a:lnTo>
                    <a:lnTo>
                      <a:pt x="12310" y="454"/>
                    </a:lnTo>
                    <a:lnTo>
                      <a:pt x="11758" y="638"/>
                    </a:lnTo>
                    <a:lnTo>
                      <a:pt x="11205" y="822"/>
                    </a:lnTo>
                    <a:lnTo>
                      <a:pt x="10695" y="1021"/>
                    </a:lnTo>
                    <a:lnTo>
                      <a:pt x="10214" y="1233"/>
                    </a:lnTo>
                    <a:lnTo>
                      <a:pt x="9760" y="1446"/>
                    </a:lnTo>
                    <a:lnTo>
                      <a:pt x="9335" y="1658"/>
                    </a:lnTo>
                    <a:lnTo>
                      <a:pt x="8953" y="1857"/>
                    </a:lnTo>
                    <a:lnTo>
                      <a:pt x="8599" y="2055"/>
                    </a:lnTo>
                    <a:lnTo>
                      <a:pt x="8287" y="2239"/>
                    </a:lnTo>
                    <a:lnTo>
                      <a:pt x="7805" y="2565"/>
                    </a:lnTo>
                    <a:lnTo>
                      <a:pt x="7494" y="2777"/>
                    </a:lnTo>
                    <a:lnTo>
                      <a:pt x="7395" y="2862"/>
                    </a:lnTo>
                    <a:lnTo>
                      <a:pt x="0" y="28771"/>
                    </a:lnTo>
                    <a:lnTo>
                      <a:pt x="369" y="29040"/>
                    </a:lnTo>
                    <a:lnTo>
                      <a:pt x="751" y="29309"/>
                    </a:lnTo>
                    <a:lnTo>
                      <a:pt x="1119" y="29564"/>
                    </a:lnTo>
                    <a:lnTo>
                      <a:pt x="1488" y="29805"/>
                    </a:lnTo>
                    <a:lnTo>
                      <a:pt x="1856" y="30032"/>
                    </a:lnTo>
                    <a:lnTo>
                      <a:pt x="2238" y="30244"/>
                    </a:lnTo>
                    <a:lnTo>
                      <a:pt x="2607" y="30442"/>
                    </a:lnTo>
                    <a:lnTo>
                      <a:pt x="2975" y="30641"/>
                    </a:lnTo>
                    <a:lnTo>
                      <a:pt x="3358" y="30825"/>
                    </a:lnTo>
                    <a:lnTo>
                      <a:pt x="3726" y="30981"/>
                    </a:lnTo>
                    <a:lnTo>
                      <a:pt x="4094" y="31137"/>
                    </a:lnTo>
                    <a:lnTo>
                      <a:pt x="4477" y="31278"/>
                    </a:lnTo>
                    <a:lnTo>
                      <a:pt x="4845" y="31420"/>
                    </a:lnTo>
                    <a:lnTo>
                      <a:pt x="5213" y="31533"/>
                    </a:lnTo>
                    <a:lnTo>
                      <a:pt x="5596" y="31647"/>
                    </a:lnTo>
                    <a:lnTo>
                      <a:pt x="5964" y="31746"/>
                    </a:lnTo>
                    <a:lnTo>
                      <a:pt x="6332" y="31831"/>
                    </a:lnTo>
                    <a:lnTo>
                      <a:pt x="6701" y="31902"/>
                    </a:lnTo>
                    <a:lnTo>
                      <a:pt x="7083" y="31972"/>
                    </a:lnTo>
                    <a:lnTo>
                      <a:pt x="7451" y="32029"/>
                    </a:lnTo>
                    <a:lnTo>
                      <a:pt x="7820" y="32071"/>
                    </a:lnTo>
                    <a:lnTo>
                      <a:pt x="8188" y="32100"/>
                    </a:lnTo>
                    <a:lnTo>
                      <a:pt x="8542" y="32128"/>
                    </a:lnTo>
                    <a:lnTo>
                      <a:pt x="8910" y="32142"/>
                    </a:lnTo>
                    <a:lnTo>
                      <a:pt x="9633" y="32142"/>
                    </a:lnTo>
                    <a:lnTo>
                      <a:pt x="10001" y="32128"/>
                    </a:lnTo>
                    <a:lnTo>
                      <a:pt x="10355" y="32100"/>
                    </a:lnTo>
                    <a:lnTo>
                      <a:pt x="10724" y="32071"/>
                    </a:lnTo>
                    <a:lnTo>
                      <a:pt x="11078" y="32015"/>
                    </a:lnTo>
                    <a:lnTo>
                      <a:pt x="11432" y="31972"/>
                    </a:lnTo>
                    <a:lnTo>
                      <a:pt x="11786" y="31902"/>
                    </a:lnTo>
                    <a:lnTo>
                      <a:pt x="12140" y="31831"/>
                    </a:lnTo>
                    <a:lnTo>
                      <a:pt x="12480" y="31760"/>
                    </a:lnTo>
                    <a:lnTo>
                      <a:pt x="12834" y="31675"/>
                    </a:lnTo>
                    <a:lnTo>
                      <a:pt x="13174" y="31576"/>
                    </a:lnTo>
                    <a:lnTo>
                      <a:pt x="13514" y="31462"/>
                    </a:lnTo>
                    <a:lnTo>
                      <a:pt x="13854" y="31349"/>
                    </a:lnTo>
                    <a:lnTo>
                      <a:pt x="14520" y="31108"/>
                    </a:lnTo>
                    <a:lnTo>
                      <a:pt x="15186" y="30825"/>
                    </a:lnTo>
                    <a:lnTo>
                      <a:pt x="15837" y="30513"/>
                    </a:lnTo>
                    <a:lnTo>
                      <a:pt x="16475" y="30173"/>
                    </a:lnTo>
                    <a:lnTo>
                      <a:pt x="17098" y="29791"/>
                    </a:lnTo>
                    <a:lnTo>
                      <a:pt x="17707" y="29394"/>
                    </a:lnTo>
                    <a:lnTo>
                      <a:pt x="18302" y="28983"/>
                    </a:lnTo>
                    <a:lnTo>
                      <a:pt x="18897" y="28530"/>
                    </a:lnTo>
                    <a:lnTo>
                      <a:pt x="19464" y="28063"/>
                    </a:lnTo>
                    <a:lnTo>
                      <a:pt x="20002" y="27567"/>
                    </a:lnTo>
                    <a:lnTo>
                      <a:pt x="20540" y="27057"/>
                    </a:lnTo>
                    <a:lnTo>
                      <a:pt x="21050" y="26519"/>
                    </a:lnTo>
                    <a:lnTo>
                      <a:pt x="21560" y="25966"/>
                    </a:lnTo>
                    <a:lnTo>
                      <a:pt x="22028" y="25385"/>
                    </a:lnTo>
                    <a:lnTo>
                      <a:pt x="22495" y="24790"/>
                    </a:lnTo>
                    <a:lnTo>
                      <a:pt x="22934" y="24181"/>
                    </a:lnTo>
                    <a:lnTo>
                      <a:pt x="23345" y="23558"/>
                    </a:lnTo>
                    <a:lnTo>
                      <a:pt x="23742" y="22921"/>
                    </a:lnTo>
                    <a:lnTo>
                      <a:pt x="24110" y="22269"/>
                    </a:lnTo>
                    <a:lnTo>
                      <a:pt x="24464" y="21617"/>
                    </a:lnTo>
                    <a:lnTo>
                      <a:pt x="24790" y="20937"/>
                    </a:lnTo>
                    <a:lnTo>
                      <a:pt x="25087" y="20257"/>
                    </a:lnTo>
                    <a:lnTo>
                      <a:pt x="25356" y="19563"/>
                    </a:lnTo>
                    <a:lnTo>
                      <a:pt x="25611" y="18855"/>
                    </a:lnTo>
                    <a:lnTo>
                      <a:pt x="25824" y="18147"/>
                    </a:lnTo>
                    <a:lnTo>
                      <a:pt x="26022" y="17439"/>
                    </a:lnTo>
                    <a:lnTo>
                      <a:pt x="26192" y="16716"/>
                    </a:lnTo>
                    <a:lnTo>
                      <a:pt x="26320" y="16008"/>
                    </a:lnTo>
                    <a:lnTo>
                      <a:pt x="26433" y="15271"/>
                    </a:lnTo>
                    <a:lnTo>
                      <a:pt x="26504" y="14549"/>
                    </a:lnTo>
                    <a:lnTo>
                      <a:pt x="26546" y="13826"/>
                    </a:lnTo>
                    <a:lnTo>
                      <a:pt x="26561" y="13104"/>
                    </a:lnTo>
                    <a:lnTo>
                      <a:pt x="26546" y="12381"/>
                    </a:lnTo>
                    <a:lnTo>
                      <a:pt x="26490" y="11659"/>
                    </a:lnTo>
                    <a:lnTo>
                      <a:pt x="26461" y="11291"/>
                    </a:lnTo>
                    <a:lnTo>
                      <a:pt x="26405" y="10937"/>
                    </a:lnTo>
                    <a:lnTo>
                      <a:pt x="26348" y="10582"/>
                    </a:lnTo>
                    <a:lnTo>
                      <a:pt x="26291" y="10228"/>
                    </a:lnTo>
                    <a:lnTo>
                      <a:pt x="26221" y="9874"/>
                    </a:lnTo>
                    <a:lnTo>
                      <a:pt x="26136" y="9520"/>
                    </a:lnTo>
                    <a:lnTo>
                      <a:pt x="26036" y="9166"/>
                    </a:lnTo>
                    <a:lnTo>
                      <a:pt x="25937" y="8826"/>
                    </a:lnTo>
                    <a:lnTo>
                      <a:pt x="25824" y="8472"/>
                    </a:lnTo>
                    <a:lnTo>
                      <a:pt x="25711" y="8132"/>
                    </a:lnTo>
                    <a:lnTo>
                      <a:pt x="25583" y="7792"/>
                    </a:lnTo>
                    <a:lnTo>
                      <a:pt x="25441" y="7452"/>
                    </a:lnTo>
                    <a:lnTo>
                      <a:pt x="25300" y="7112"/>
                    </a:lnTo>
                    <a:lnTo>
                      <a:pt x="25144" y="6772"/>
                    </a:lnTo>
                    <a:lnTo>
                      <a:pt x="24974" y="6446"/>
                    </a:lnTo>
                    <a:lnTo>
                      <a:pt x="24790" y="6120"/>
                    </a:lnTo>
                    <a:lnTo>
                      <a:pt x="24606" y="5795"/>
                    </a:lnTo>
                    <a:lnTo>
                      <a:pt x="24407" y="5469"/>
                    </a:lnTo>
                    <a:lnTo>
                      <a:pt x="24209" y="5157"/>
                    </a:lnTo>
                    <a:lnTo>
                      <a:pt x="23982" y="4831"/>
                    </a:lnTo>
                    <a:lnTo>
                      <a:pt x="23756" y="4520"/>
                    </a:lnTo>
                    <a:lnTo>
                      <a:pt x="23529" y="4208"/>
                    </a:lnTo>
                    <a:lnTo>
                      <a:pt x="23203" y="3826"/>
                    </a:lnTo>
                    <a:lnTo>
                      <a:pt x="22877" y="3457"/>
                    </a:lnTo>
                    <a:lnTo>
                      <a:pt x="22552" y="3103"/>
                    </a:lnTo>
                    <a:lnTo>
                      <a:pt x="22226" y="2777"/>
                    </a:lnTo>
                    <a:lnTo>
                      <a:pt x="21886" y="2480"/>
                    </a:lnTo>
                    <a:lnTo>
                      <a:pt x="21546" y="2196"/>
                    </a:lnTo>
                    <a:lnTo>
                      <a:pt x="21220" y="1927"/>
                    </a:lnTo>
                    <a:lnTo>
                      <a:pt x="20880" y="1687"/>
                    </a:lnTo>
                    <a:lnTo>
                      <a:pt x="20540" y="1460"/>
                    </a:lnTo>
                    <a:lnTo>
                      <a:pt x="20186" y="1262"/>
                    </a:lnTo>
                    <a:lnTo>
                      <a:pt x="19846" y="1063"/>
                    </a:lnTo>
                    <a:lnTo>
                      <a:pt x="19506" y="893"/>
                    </a:lnTo>
                    <a:lnTo>
                      <a:pt x="19166" y="737"/>
                    </a:lnTo>
                    <a:lnTo>
                      <a:pt x="18812" y="610"/>
                    </a:lnTo>
                    <a:lnTo>
                      <a:pt x="18472" y="482"/>
                    </a:lnTo>
                    <a:lnTo>
                      <a:pt x="18132" y="369"/>
                    </a:lnTo>
                    <a:lnTo>
                      <a:pt x="17778" y="284"/>
                    </a:lnTo>
                    <a:lnTo>
                      <a:pt x="17438" y="199"/>
                    </a:lnTo>
                    <a:lnTo>
                      <a:pt x="17098" y="142"/>
                    </a:lnTo>
                    <a:lnTo>
                      <a:pt x="16758" y="86"/>
                    </a:lnTo>
                    <a:lnTo>
                      <a:pt x="16418" y="58"/>
                    </a:lnTo>
                    <a:lnTo>
                      <a:pt x="16092" y="29"/>
                    </a:lnTo>
                    <a:lnTo>
                      <a:pt x="15752" y="15"/>
                    </a:lnTo>
                    <a:lnTo>
                      <a:pt x="15426" y="1"/>
                    </a:lnTo>
                    <a:close/>
                  </a:path>
                </a:pathLst>
              </a:custGeom>
              <a:solidFill>
                <a:srgbClr val="E4AE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4913275" y="2443325"/>
                <a:ext cx="418275" cy="301400"/>
              </a:xfrm>
              <a:custGeom>
                <a:avLst/>
                <a:gdLst/>
                <a:ahLst/>
                <a:cxnLst/>
                <a:rect l="l" t="t" r="r" b="b"/>
                <a:pathLst>
                  <a:path w="16731" h="12056" extrusionOk="0">
                    <a:moveTo>
                      <a:pt x="16065" y="0"/>
                    </a:moveTo>
                    <a:lnTo>
                      <a:pt x="15909" y="15"/>
                    </a:lnTo>
                    <a:lnTo>
                      <a:pt x="15540" y="71"/>
                    </a:lnTo>
                    <a:lnTo>
                      <a:pt x="14974" y="156"/>
                    </a:lnTo>
                    <a:lnTo>
                      <a:pt x="14251" y="312"/>
                    </a:lnTo>
                    <a:lnTo>
                      <a:pt x="13826" y="411"/>
                    </a:lnTo>
                    <a:lnTo>
                      <a:pt x="13359" y="539"/>
                    </a:lnTo>
                    <a:lnTo>
                      <a:pt x="12877" y="680"/>
                    </a:lnTo>
                    <a:lnTo>
                      <a:pt x="12353" y="836"/>
                    </a:lnTo>
                    <a:lnTo>
                      <a:pt x="11801" y="1020"/>
                    </a:lnTo>
                    <a:lnTo>
                      <a:pt x="11234" y="1233"/>
                    </a:lnTo>
                    <a:lnTo>
                      <a:pt x="10639" y="1474"/>
                    </a:lnTo>
                    <a:lnTo>
                      <a:pt x="10030" y="1729"/>
                    </a:lnTo>
                    <a:lnTo>
                      <a:pt x="9449" y="2012"/>
                    </a:lnTo>
                    <a:lnTo>
                      <a:pt x="8840" y="2324"/>
                    </a:lnTo>
                    <a:lnTo>
                      <a:pt x="8217" y="2664"/>
                    </a:lnTo>
                    <a:lnTo>
                      <a:pt x="7579" y="3046"/>
                    </a:lnTo>
                    <a:lnTo>
                      <a:pt x="6928" y="3471"/>
                    </a:lnTo>
                    <a:lnTo>
                      <a:pt x="6262" y="3924"/>
                    </a:lnTo>
                    <a:lnTo>
                      <a:pt x="5596" y="4434"/>
                    </a:lnTo>
                    <a:lnTo>
                      <a:pt x="5256" y="4703"/>
                    </a:lnTo>
                    <a:lnTo>
                      <a:pt x="4930" y="4973"/>
                    </a:lnTo>
                    <a:lnTo>
                      <a:pt x="4605" y="5270"/>
                    </a:lnTo>
                    <a:lnTo>
                      <a:pt x="4265" y="5568"/>
                    </a:lnTo>
                    <a:lnTo>
                      <a:pt x="3939" y="5893"/>
                    </a:lnTo>
                    <a:lnTo>
                      <a:pt x="3613" y="6219"/>
                    </a:lnTo>
                    <a:lnTo>
                      <a:pt x="3287" y="6559"/>
                    </a:lnTo>
                    <a:lnTo>
                      <a:pt x="2976" y="6913"/>
                    </a:lnTo>
                    <a:lnTo>
                      <a:pt x="2664" y="7267"/>
                    </a:lnTo>
                    <a:lnTo>
                      <a:pt x="2352" y="7650"/>
                    </a:lnTo>
                    <a:lnTo>
                      <a:pt x="2041" y="8046"/>
                    </a:lnTo>
                    <a:lnTo>
                      <a:pt x="1743" y="8443"/>
                    </a:lnTo>
                    <a:lnTo>
                      <a:pt x="1446" y="8868"/>
                    </a:lnTo>
                    <a:lnTo>
                      <a:pt x="1148" y="9293"/>
                    </a:lnTo>
                    <a:lnTo>
                      <a:pt x="879" y="9746"/>
                    </a:lnTo>
                    <a:lnTo>
                      <a:pt x="596" y="10200"/>
                    </a:lnTo>
                    <a:lnTo>
                      <a:pt x="327" y="10681"/>
                    </a:lnTo>
                    <a:lnTo>
                      <a:pt x="72" y="11163"/>
                    </a:lnTo>
                    <a:lnTo>
                      <a:pt x="29" y="11276"/>
                    </a:lnTo>
                    <a:lnTo>
                      <a:pt x="1" y="11404"/>
                    </a:lnTo>
                    <a:lnTo>
                      <a:pt x="1" y="11517"/>
                    </a:lnTo>
                    <a:lnTo>
                      <a:pt x="29" y="11630"/>
                    </a:lnTo>
                    <a:lnTo>
                      <a:pt x="86" y="11744"/>
                    </a:lnTo>
                    <a:lnTo>
                      <a:pt x="143" y="11843"/>
                    </a:lnTo>
                    <a:lnTo>
                      <a:pt x="228" y="11928"/>
                    </a:lnTo>
                    <a:lnTo>
                      <a:pt x="341" y="11999"/>
                    </a:lnTo>
                    <a:lnTo>
                      <a:pt x="412" y="12027"/>
                    </a:lnTo>
                    <a:lnTo>
                      <a:pt x="483" y="12041"/>
                    </a:lnTo>
                    <a:lnTo>
                      <a:pt x="624" y="12055"/>
                    </a:lnTo>
                    <a:lnTo>
                      <a:pt x="695" y="12055"/>
                    </a:lnTo>
                    <a:lnTo>
                      <a:pt x="780" y="12041"/>
                    </a:lnTo>
                    <a:lnTo>
                      <a:pt x="865" y="12013"/>
                    </a:lnTo>
                    <a:lnTo>
                      <a:pt x="936" y="11970"/>
                    </a:lnTo>
                    <a:lnTo>
                      <a:pt x="1007" y="11928"/>
                    </a:lnTo>
                    <a:lnTo>
                      <a:pt x="1063" y="11871"/>
                    </a:lnTo>
                    <a:lnTo>
                      <a:pt x="1120" y="11800"/>
                    </a:lnTo>
                    <a:lnTo>
                      <a:pt x="1162" y="11729"/>
                    </a:lnTo>
                    <a:lnTo>
                      <a:pt x="1403" y="11262"/>
                    </a:lnTo>
                    <a:lnTo>
                      <a:pt x="1658" y="10823"/>
                    </a:lnTo>
                    <a:lnTo>
                      <a:pt x="1913" y="10398"/>
                    </a:lnTo>
                    <a:lnTo>
                      <a:pt x="2182" y="9973"/>
                    </a:lnTo>
                    <a:lnTo>
                      <a:pt x="2452" y="9562"/>
                    </a:lnTo>
                    <a:lnTo>
                      <a:pt x="2735" y="9180"/>
                    </a:lnTo>
                    <a:lnTo>
                      <a:pt x="3018" y="8797"/>
                    </a:lnTo>
                    <a:lnTo>
                      <a:pt x="3301" y="8429"/>
                    </a:lnTo>
                    <a:lnTo>
                      <a:pt x="3585" y="8075"/>
                    </a:lnTo>
                    <a:lnTo>
                      <a:pt x="3882" y="7735"/>
                    </a:lnTo>
                    <a:lnTo>
                      <a:pt x="4180" y="7409"/>
                    </a:lnTo>
                    <a:lnTo>
                      <a:pt x="4491" y="7083"/>
                    </a:lnTo>
                    <a:lnTo>
                      <a:pt x="4789" y="6786"/>
                    </a:lnTo>
                    <a:lnTo>
                      <a:pt x="5100" y="6488"/>
                    </a:lnTo>
                    <a:lnTo>
                      <a:pt x="5412" y="6205"/>
                    </a:lnTo>
                    <a:lnTo>
                      <a:pt x="5724" y="5922"/>
                    </a:lnTo>
                    <a:lnTo>
                      <a:pt x="6035" y="5667"/>
                    </a:lnTo>
                    <a:lnTo>
                      <a:pt x="6347" y="5412"/>
                    </a:lnTo>
                    <a:lnTo>
                      <a:pt x="6970" y="4944"/>
                    </a:lnTo>
                    <a:lnTo>
                      <a:pt x="7579" y="4505"/>
                    </a:lnTo>
                    <a:lnTo>
                      <a:pt x="8189" y="4108"/>
                    </a:lnTo>
                    <a:lnTo>
                      <a:pt x="8798" y="3754"/>
                    </a:lnTo>
                    <a:lnTo>
                      <a:pt x="9378" y="3429"/>
                    </a:lnTo>
                    <a:lnTo>
                      <a:pt x="9945" y="3131"/>
                    </a:lnTo>
                    <a:lnTo>
                      <a:pt x="10497" y="2876"/>
                    </a:lnTo>
                    <a:lnTo>
                      <a:pt x="11078" y="2621"/>
                    </a:lnTo>
                    <a:lnTo>
                      <a:pt x="11631" y="2394"/>
                    </a:lnTo>
                    <a:lnTo>
                      <a:pt x="12169" y="2196"/>
                    </a:lnTo>
                    <a:lnTo>
                      <a:pt x="12693" y="2026"/>
                    </a:lnTo>
                    <a:lnTo>
                      <a:pt x="13189" y="1870"/>
                    </a:lnTo>
                    <a:lnTo>
                      <a:pt x="13656" y="1729"/>
                    </a:lnTo>
                    <a:lnTo>
                      <a:pt x="14096" y="1615"/>
                    </a:lnTo>
                    <a:lnTo>
                      <a:pt x="14492" y="1516"/>
                    </a:lnTo>
                    <a:lnTo>
                      <a:pt x="15186" y="1375"/>
                    </a:lnTo>
                    <a:lnTo>
                      <a:pt x="15710" y="1290"/>
                    </a:lnTo>
                    <a:lnTo>
                      <a:pt x="16050" y="1233"/>
                    </a:lnTo>
                    <a:lnTo>
                      <a:pt x="16178" y="1233"/>
                    </a:lnTo>
                    <a:lnTo>
                      <a:pt x="16291" y="1205"/>
                    </a:lnTo>
                    <a:lnTo>
                      <a:pt x="16404" y="1162"/>
                    </a:lnTo>
                    <a:lnTo>
                      <a:pt x="16504" y="1091"/>
                    </a:lnTo>
                    <a:lnTo>
                      <a:pt x="16589" y="1006"/>
                    </a:lnTo>
                    <a:lnTo>
                      <a:pt x="16659" y="907"/>
                    </a:lnTo>
                    <a:lnTo>
                      <a:pt x="16702" y="808"/>
                    </a:lnTo>
                    <a:lnTo>
                      <a:pt x="16730" y="680"/>
                    </a:lnTo>
                    <a:lnTo>
                      <a:pt x="16730" y="567"/>
                    </a:lnTo>
                    <a:lnTo>
                      <a:pt x="16716" y="440"/>
                    </a:lnTo>
                    <a:lnTo>
                      <a:pt x="16674" y="326"/>
                    </a:lnTo>
                    <a:lnTo>
                      <a:pt x="16603" y="227"/>
                    </a:lnTo>
                    <a:lnTo>
                      <a:pt x="16518" y="142"/>
                    </a:lnTo>
                    <a:lnTo>
                      <a:pt x="16419" y="71"/>
                    </a:lnTo>
                    <a:lnTo>
                      <a:pt x="16319" y="29"/>
                    </a:lnTo>
                    <a:lnTo>
                      <a:pt x="161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379450" y="238125"/>
                <a:ext cx="2895075" cy="2849400"/>
              </a:xfrm>
              <a:custGeom>
                <a:avLst/>
                <a:gdLst/>
                <a:ahLst/>
                <a:cxnLst/>
                <a:rect l="l" t="t" r="r" b="b"/>
                <a:pathLst>
                  <a:path w="115803" h="113976" extrusionOk="0">
                    <a:moveTo>
                      <a:pt x="57611" y="0"/>
                    </a:moveTo>
                    <a:lnTo>
                      <a:pt x="56166" y="14"/>
                    </a:lnTo>
                    <a:lnTo>
                      <a:pt x="54735" y="57"/>
                    </a:lnTo>
                    <a:lnTo>
                      <a:pt x="53319" y="142"/>
                    </a:lnTo>
                    <a:lnTo>
                      <a:pt x="51931" y="241"/>
                    </a:lnTo>
                    <a:lnTo>
                      <a:pt x="50557" y="382"/>
                    </a:lnTo>
                    <a:lnTo>
                      <a:pt x="49197" y="538"/>
                    </a:lnTo>
                    <a:lnTo>
                      <a:pt x="47865" y="737"/>
                    </a:lnTo>
                    <a:lnTo>
                      <a:pt x="46562" y="949"/>
                    </a:lnTo>
                    <a:lnTo>
                      <a:pt x="45259" y="1204"/>
                    </a:lnTo>
                    <a:lnTo>
                      <a:pt x="43984" y="1487"/>
                    </a:lnTo>
                    <a:lnTo>
                      <a:pt x="42737" y="1785"/>
                    </a:lnTo>
                    <a:lnTo>
                      <a:pt x="41505" y="2111"/>
                    </a:lnTo>
                    <a:lnTo>
                      <a:pt x="40287" y="2479"/>
                    </a:lnTo>
                    <a:lnTo>
                      <a:pt x="39097" y="2861"/>
                    </a:lnTo>
                    <a:lnTo>
                      <a:pt x="37921" y="3272"/>
                    </a:lnTo>
                    <a:lnTo>
                      <a:pt x="36774" y="3697"/>
                    </a:lnTo>
                    <a:lnTo>
                      <a:pt x="12381" y="8145"/>
                    </a:lnTo>
                    <a:lnTo>
                      <a:pt x="11984" y="8343"/>
                    </a:lnTo>
                    <a:lnTo>
                      <a:pt x="11573" y="8556"/>
                    </a:lnTo>
                    <a:lnTo>
                      <a:pt x="11177" y="8797"/>
                    </a:lnTo>
                    <a:lnTo>
                      <a:pt x="10794" y="9052"/>
                    </a:lnTo>
                    <a:lnTo>
                      <a:pt x="10412" y="9321"/>
                    </a:lnTo>
                    <a:lnTo>
                      <a:pt x="10029" y="9604"/>
                    </a:lnTo>
                    <a:lnTo>
                      <a:pt x="9661" y="9916"/>
                    </a:lnTo>
                    <a:lnTo>
                      <a:pt x="9293" y="10227"/>
                    </a:lnTo>
                    <a:lnTo>
                      <a:pt x="8939" y="10553"/>
                    </a:lnTo>
                    <a:lnTo>
                      <a:pt x="8584" y="10907"/>
                    </a:lnTo>
                    <a:lnTo>
                      <a:pt x="8230" y="11262"/>
                    </a:lnTo>
                    <a:lnTo>
                      <a:pt x="7890" y="11630"/>
                    </a:lnTo>
                    <a:lnTo>
                      <a:pt x="7550" y="12012"/>
                    </a:lnTo>
                    <a:lnTo>
                      <a:pt x="7225" y="12409"/>
                    </a:lnTo>
                    <a:lnTo>
                      <a:pt x="6913" y="12820"/>
                    </a:lnTo>
                    <a:lnTo>
                      <a:pt x="6587" y="13245"/>
                    </a:lnTo>
                    <a:lnTo>
                      <a:pt x="6276" y="13670"/>
                    </a:lnTo>
                    <a:lnTo>
                      <a:pt x="5978" y="14109"/>
                    </a:lnTo>
                    <a:lnTo>
                      <a:pt x="5681" y="14562"/>
                    </a:lnTo>
                    <a:lnTo>
                      <a:pt x="5397" y="15030"/>
                    </a:lnTo>
                    <a:lnTo>
                      <a:pt x="5114" y="15497"/>
                    </a:lnTo>
                    <a:lnTo>
                      <a:pt x="4831" y="15979"/>
                    </a:lnTo>
                    <a:lnTo>
                      <a:pt x="4562" y="16460"/>
                    </a:lnTo>
                    <a:lnTo>
                      <a:pt x="4307" y="16956"/>
                    </a:lnTo>
                    <a:lnTo>
                      <a:pt x="4052" y="17466"/>
                    </a:lnTo>
                    <a:lnTo>
                      <a:pt x="3811" y="17976"/>
                    </a:lnTo>
                    <a:lnTo>
                      <a:pt x="3570" y="18500"/>
                    </a:lnTo>
                    <a:lnTo>
                      <a:pt x="3329" y="19010"/>
                    </a:lnTo>
                    <a:lnTo>
                      <a:pt x="3102" y="19548"/>
                    </a:lnTo>
                    <a:lnTo>
                      <a:pt x="2890" y="20087"/>
                    </a:lnTo>
                    <a:lnTo>
                      <a:pt x="2678" y="20625"/>
                    </a:lnTo>
                    <a:lnTo>
                      <a:pt x="2479" y="21163"/>
                    </a:lnTo>
                    <a:lnTo>
                      <a:pt x="2083" y="22268"/>
                    </a:lnTo>
                    <a:lnTo>
                      <a:pt x="1743" y="23373"/>
                    </a:lnTo>
                    <a:lnTo>
                      <a:pt x="1417" y="24492"/>
                    </a:lnTo>
                    <a:lnTo>
                      <a:pt x="1119" y="25611"/>
                    </a:lnTo>
                    <a:lnTo>
                      <a:pt x="864" y="26744"/>
                    </a:lnTo>
                    <a:lnTo>
                      <a:pt x="638" y="27864"/>
                    </a:lnTo>
                    <a:lnTo>
                      <a:pt x="454" y="28983"/>
                    </a:lnTo>
                    <a:lnTo>
                      <a:pt x="284" y="30102"/>
                    </a:lnTo>
                    <a:lnTo>
                      <a:pt x="170" y="31192"/>
                    </a:lnTo>
                    <a:lnTo>
                      <a:pt x="71" y="32283"/>
                    </a:lnTo>
                    <a:lnTo>
                      <a:pt x="43" y="32807"/>
                    </a:lnTo>
                    <a:lnTo>
                      <a:pt x="14" y="33346"/>
                    </a:lnTo>
                    <a:lnTo>
                      <a:pt x="0" y="33870"/>
                    </a:lnTo>
                    <a:lnTo>
                      <a:pt x="0" y="34380"/>
                    </a:lnTo>
                    <a:lnTo>
                      <a:pt x="0" y="34890"/>
                    </a:lnTo>
                    <a:lnTo>
                      <a:pt x="14" y="35400"/>
                    </a:lnTo>
                    <a:lnTo>
                      <a:pt x="43" y="35895"/>
                    </a:lnTo>
                    <a:lnTo>
                      <a:pt x="71" y="36377"/>
                    </a:lnTo>
                    <a:lnTo>
                      <a:pt x="114" y="36859"/>
                    </a:lnTo>
                    <a:lnTo>
                      <a:pt x="170" y="37326"/>
                    </a:lnTo>
                    <a:lnTo>
                      <a:pt x="227" y="37794"/>
                    </a:lnTo>
                    <a:lnTo>
                      <a:pt x="298" y="38247"/>
                    </a:lnTo>
                    <a:lnTo>
                      <a:pt x="4986" y="66564"/>
                    </a:lnTo>
                    <a:lnTo>
                      <a:pt x="5171" y="67810"/>
                    </a:lnTo>
                    <a:lnTo>
                      <a:pt x="5383" y="69057"/>
                    </a:lnTo>
                    <a:lnTo>
                      <a:pt x="5624" y="70289"/>
                    </a:lnTo>
                    <a:lnTo>
                      <a:pt x="5879" y="71522"/>
                    </a:lnTo>
                    <a:lnTo>
                      <a:pt x="6162" y="72740"/>
                    </a:lnTo>
                    <a:lnTo>
                      <a:pt x="6474" y="73944"/>
                    </a:lnTo>
                    <a:lnTo>
                      <a:pt x="6814" y="75134"/>
                    </a:lnTo>
                    <a:lnTo>
                      <a:pt x="7168" y="76309"/>
                    </a:lnTo>
                    <a:lnTo>
                      <a:pt x="7550" y="77485"/>
                    </a:lnTo>
                    <a:lnTo>
                      <a:pt x="7947" y="78633"/>
                    </a:lnTo>
                    <a:lnTo>
                      <a:pt x="8372" y="79780"/>
                    </a:lnTo>
                    <a:lnTo>
                      <a:pt x="8825" y="80913"/>
                    </a:lnTo>
                    <a:lnTo>
                      <a:pt x="9293" y="82032"/>
                    </a:lnTo>
                    <a:lnTo>
                      <a:pt x="9789" y="83137"/>
                    </a:lnTo>
                    <a:lnTo>
                      <a:pt x="10299" y="84228"/>
                    </a:lnTo>
                    <a:lnTo>
                      <a:pt x="10837" y="85305"/>
                    </a:lnTo>
                    <a:lnTo>
                      <a:pt x="11389" y="86367"/>
                    </a:lnTo>
                    <a:lnTo>
                      <a:pt x="11970" y="87415"/>
                    </a:lnTo>
                    <a:lnTo>
                      <a:pt x="12579" y="88449"/>
                    </a:lnTo>
                    <a:lnTo>
                      <a:pt x="13202" y="89455"/>
                    </a:lnTo>
                    <a:lnTo>
                      <a:pt x="13840" y="90461"/>
                    </a:lnTo>
                    <a:lnTo>
                      <a:pt x="14506" y="91452"/>
                    </a:lnTo>
                    <a:lnTo>
                      <a:pt x="15186" y="92416"/>
                    </a:lnTo>
                    <a:lnTo>
                      <a:pt x="15880" y="93365"/>
                    </a:lnTo>
                    <a:lnTo>
                      <a:pt x="16602" y="94300"/>
                    </a:lnTo>
                    <a:lnTo>
                      <a:pt x="17339" y="95220"/>
                    </a:lnTo>
                    <a:lnTo>
                      <a:pt x="18104" y="96127"/>
                    </a:lnTo>
                    <a:lnTo>
                      <a:pt x="18883" y="97005"/>
                    </a:lnTo>
                    <a:lnTo>
                      <a:pt x="19676" y="97869"/>
                    </a:lnTo>
                    <a:lnTo>
                      <a:pt x="20498" y="98719"/>
                    </a:lnTo>
                    <a:lnTo>
                      <a:pt x="21333" y="99541"/>
                    </a:lnTo>
                    <a:lnTo>
                      <a:pt x="22183" y="100348"/>
                    </a:lnTo>
                    <a:lnTo>
                      <a:pt x="23047" y="101127"/>
                    </a:lnTo>
                    <a:lnTo>
                      <a:pt x="23940" y="101892"/>
                    </a:lnTo>
                    <a:lnTo>
                      <a:pt x="24846" y="102643"/>
                    </a:lnTo>
                    <a:lnTo>
                      <a:pt x="25767" y="103366"/>
                    </a:lnTo>
                    <a:lnTo>
                      <a:pt x="26702" y="104074"/>
                    </a:lnTo>
                    <a:lnTo>
                      <a:pt x="27665" y="104754"/>
                    </a:lnTo>
                    <a:lnTo>
                      <a:pt x="28643" y="105420"/>
                    </a:lnTo>
                    <a:lnTo>
                      <a:pt x="29620" y="106057"/>
                    </a:lnTo>
                    <a:lnTo>
                      <a:pt x="30626" y="106680"/>
                    </a:lnTo>
                    <a:lnTo>
                      <a:pt x="31646" y="107275"/>
                    </a:lnTo>
                    <a:lnTo>
                      <a:pt x="32680" y="107842"/>
                    </a:lnTo>
                    <a:lnTo>
                      <a:pt x="33742" y="108394"/>
                    </a:lnTo>
                    <a:lnTo>
                      <a:pt x="34805" y="108918"/>
                    </a:lnTo>
                    <a:lnTo>
                      <a:pt x="35881" y="109414"/>
                    </a:lnTo>
                    <a:lnTo>
                      <a:pt x="36972" y="109896"/>
                    </a:lnTo>
                    <a:lnTo>
                      <a:pt x="38091" y="110349"/>
                    </a:lnTo>
                    <a:lnTo>
                      <a:pt x="39210" y="110774"/>
                    </a:lnTo>
                    <a:lnTo>
                      <a:pt x="40358" y="111185"/>
                    </a:lnTo>
                    <a:lnTo>
                      <a:pt x="41505" y="111553"/>
                    </a:lnTo>
                    <a:lnTo>
                      <a:pt x="42667" y="111907"/>
                    </a:lnTo>
                    <a:lnTo>
                      <a:pt x="43842" y="112233"/>
                    </a:lnTo>
                    <a:lnTo>
                      <a:pt x="45032" y="112531"/>
                    </a:lnTo>
                    <a:lnTo>
                      <a:pt x="46236" y="112800"/>
                    </a:lnTo>
                    <a:lnTo>
                      <a:pt x="47454" y="113041"/>
                    </a:lnTo>
                    <a:lnTo>
                      <a:pt x="48687" y="113267"/>
                    </a:lnTo>
                    <a:lnTo>
                      <a:pt x="49933" y="113451"/>
                    </a:lnTo>
                    <a:lnTo>
                      <a:pt x="51180" y="113607"/>
                    </a:lnTo>
                    <a:lnTo>
                      <a:pt x="52441" y="113749"/>
                    </a:lnTo>
                    <a:lnTo>
                      <a:pt x="53716" y="113848"/>
                    </a:lnTo>
                    <a:lnTo>
                      <a:pt x="55005" y="113919"/>
                    </a:lnTo>
                    <a:lnTo>
                      <a:pt x="56308" y="113961"/>
                    </a:lnTo>
                    <a:lnTo>
                      <a:pt x="57611" y="113975"/>
                    </a:lnTo>
                    <a:lnTo>
                      <a:pt x="58928" y="113961"/>
                    </a:lnTo>
                    <a:lnTo>
                      <a:pt x="60217" y="113919"/>
                    </a:lnTo>
                    <a:lnTo>
                      <a:pt x="61507" y="113848"/>
                    </a:lnTo>
                    <a:lnTo>
                      <a:pt x="62796" y="113749"/>
                    </a:lnTo>
                    <a:lnTo>
                      <a:pt x="64056" y="113607"/>
                    </a:lnTo>
                    <a:lnTo>
                      <a:pt x="65317" y="113451"/>
                    </a:lnTo>
                    <a:lnTo>
                      <a:pt x="66564" y="113267"/>
                    </a:lnTo>
                    <a:lnTo>
                      <a:pt x="67796" y="113041"/>
                    </a:lnTo>
                    <a:lnTo>
                      <a:pt x="69014" y="112800"/>
                    </a:lnTo>
                    <a:lnTo>
                      <a:pt x="70218" y="112531"/>
                    </a:lnTo>
                    <a:lnTo>
                      <a:pt x="71422" y="112233"/>
                    </a:lnTo>
                    <a:lnTo>
                      <a:pt x="72612" y="111907"/>
                    </a:lnTo>
                    <a:lnTo>
                      <a:pt x="73774" y="111553"/>
                    </a:lnTo>
                    <a:lnTo>
                      <a:pt x="74935" y="111185"/>
                    </a:lnTo>
                    <a:lnTo>
                      <a:pt x="76083" y="110774"/>
                    </a:lnTo>
                    <a:lnTo>
                      <a:pt x="77216" y="110349"/>
                    </a:lnTo>
                    <a:lnTo>
                      <a:pt x="78335" y="109896"/>
                    </a:lnTo>
                    <a:lnTo>
                      <a:pt x="79440" y="109414"/>
                    </a:lnTo>
                    <a:lnTo>
                      <a:pt x="80531" y="108918"/>
                    </a:lnTo>
                    <a:lnTo>
                      <a:pt x="81607" y="108394"/>
                    </a:lnTo>
                    <a:lnTo>
                      <a:pt x="82670" y="107842"/>
                    </a:lnTo>
                    <a:lnTo>
                      <a:pt x="83718" y="107275"/>
                    </a:lnTo>
                    <a:lnTo>
                      <a:pt x="84752" y="106680"/>
                    </a:lnTo>
                    <a:lnTo>
                      <a:pt x="85758" y="106057"/>
                    </a:lnTo>
                    <a:lnTo>
                      <a:pt x="86764" y="105420"/>
                    </a:lnTo>
                    <a:lnTo>
                      <a:pt x="87741" y="104754"/>
                    </a:lnTo>
                    <a:lnTo>
                      <a:pt x="88718" y="104074"/>
                    </a:lnTo>
                    <a:lnTo>
                      <a:pt x="89667" y="103366"/>
                    </a:lnTo>
                    <a:lnTo>
                      <a:pt x="90602" y="102643"/>
                    </a:lnTo>
                    <a:lnTo>
                      <a:pt x="91509" y="101892"/>
                    </a:lnTo>
                    <a:lnTo>
                      <a:pt x="92416" y="101127"/>
                    </a:lnTo>
                    <a:lnTo>
                      <a:pt x="93294" y="100334"/>
                    </a:lnTo>
                    <a:lnTo>
                      <a:pt x="94158" y="99527"/>
                    </a:lnTo>
                    <a:lnTo>
                      <a:pt x="95008" y="98705"/>
                    </a:lnTo>
                    <a:lnTo>
                      <a:pt x="95829" y="97855"/>
                    </a:lnTo>
                    <a:lnTo>
                      <a:pt x="96651" y="96991"/>
                    </a:lnTo>
                    <a:lnTo>
                      <a:pt x="97430" y="96113"/>
                    </a:lnTo>
                    <a:lnTo>
                      <a:pt x="98209" y="95206"/>
                    </a:lnTo>
                    <a:lnTo>
                      <a:pt x="98960" y="94300"/>
                    </a:lnTo>
                    <a:lnTo>
                      <a:pt x="99697" y="93351"/>
                    </a:lnTo>
                    <a:lnTo>
                      <a:pt x="100405" y="92401"/>
                    </a:lnTo>
                    <a:lnTo>
                      <a:pt x="101099" y="91438"/>
                    </a:lnTo>
                    <a:lnTo>
                      <a:pt x="101779" y="90447"/>
                    </a:lnTo>
                    <a:lnTo>
                      <a:pt x="102430" y="89441"/>
                    </a:lnTo>
                    <a:lnTo>
                      <a:pt x="103054" y="88435"/>
                    </a:lnTo>
                    <a:lnTo>
                      <a:pt x="103677" y="87401"/>
                    </a:lnTo>
                    <a:lnTo>
                      <a:pt x="104258" y="86353"/>
                    </a:lnTo>
                    <a:lnTo>
                      <a:pt x="104824" y="85290"/>
                    </a:lnTo>
                    <a:lnTo>
                      <a:pt x="105377" y="84214"/>
                    </a:lnTo>
                    <a:lnTo>
                      <a:pt x="105901" y="83123"/>
                    </a:lnTo>
                    <a:lnTo>
                      <a:pt x="106397" y="82018"/>
                    </a:lnTo>
                    <a:lnTo>
                      <a:pt x="106878" y="80899"/>
                    </a:lnTo>
                    <a:lnTo>
                      <a:pt x="107346" y="79766"/>
                    </a:lnTo>
                    <a:lnTo>
                      <a:pt x="107771" y="78618"/>
                    </a:lnTo>
                    <a:lnTo>
                      <a:pt x="108182" y="77457"/>
                    </a:lnTo>
                    <a:lnTo>
                      <a:pt x="108578" y="76295"/>
                    </a:lnTo>
                    <a:lnTo>
                      <a:pt x="108932" y="75105"/>
                    </a:lnTo>
                    <a:lnTo>
                      <a:pt x="109272" y="73915"/>
                    </a:lnTo>
                    <a:lnTo>
                      <a:pt x="109598" y="72711"/>
                    </a:lnTo>
                    <a:lnTo>
                      <a:pt x="109881" y="71493"/>
                    </a:lnTo>
                    <a:lnTo>
                      <a:pt x="110151" y="70275"/>
                    </a:lnTo>
                    <a:lnTo>
                      <a:pt x="110391" y="69028"/>
                    </a:lnTo>
                    <a:lnTo>
                      <a:pt x="110604" y="67796"/>
                    </a:lnTo>
                    <a:lnTo>
                      <a:pt x="110802" y="66535"/>
                    </a:lnTo>
                    <a:lnTo>
                      <a:pt x="110816" y="66564"/>
                    </a:lnTo>
                    <a:lnTo>
                      <a:pt x="115505" y="38247"/>
                    </a:lnTo>
                    <a:lnTo>
                      <a:pt x="115576" y="37794"/>
                    </a:lnTo>
                    <a:lnTo>
                      <a:pt x="115647" y="37326"/>
                    </a:lnTo>
                    <a:lnTo>
                      <a:pt x="115689" y="36859"/>
                    </a:lnTo>
                    <a:lnTo>
                      <a:pt x="115732" y="36377"/>
                    </a:lnTo>
                    <a:lnTo>
                      <a:pt x="115760" y="35895"/>
                    </a:lnTo>
                    <a:lnTo>
                      <a:pt x="115788" y="35400"/>
                    </a:lnTo>
                    <a:lnTo>
                      <a:pt x="115803" y="34890"/>
                    </a:lnTo>
                    <a:lnTo>
                      <a:pt x="115803" y="34380"/>
                    </a:lnTo>
                    <a:lnTo>
                      <a:pt x="115803" y="33870"/>
                    </a:lnTo>
                    <a:lnTo>
                      <a:pt x="115788" y="33346"/>
                    </a:lnTo>
                    <a:lnTo>
                      <a:pt x="115760" y="32807"/>
                    </a:lnTo>
                    <a:lnTo>
                      <a:pt x="115732" y="32283"/>
                    </a:lnTo>
                    <a:lnTo>
                      <a:pt x="115647" y="31192"/>
                    </a:lnTo>
                    <a:lnTo>
                      <a:pt x="115519" y="30102"/>
                    </a:lnTo>
                    <a:lnTo>
                      <a:pt x="115364" y="28983"/>
                    </a:lnTo>
                    <a:lnTo>
                      <a:pt x="115165" y="27864"/>
                    </a:lnTo>
                    <a:lnTo>
                      <a:pt x="114939" y="26744"/>
                    </a:lnTo>
                    <a:lnTo>
                      <a:pt x="114684" y="25611"/>
                    </a:lnTo>
                    <a:lnTo>
                      <a:pt x="114386" y="24492"/>
                    </a:lnTo>
                    <a:lnTo>
                      <a:pt x="114074" y="23373"/>
                    </a:lnTo>
                    <a:lnTo>
                      <a:pt x="113720" y="22268"/>
                    </a:lnTo>
                    <a:lnTo>
                      <a:pt x="113338" y="21163"/>
                    </a:lnTo>
                    <a:lnTo>
                      <a:pt x="113125" y="20625"/>
                    </a:lnTo>
                    <a:lnTo>
                      <a:pt x="112913" y="20087"/>
                    </a:lnTo>
                    <a:lnTo>
                      <a:pt x="112700" y="19548"/>
                    </a:lnTo>
                    <a:lnTo>
                      <a:pt x="112474" y="19010"/>
                    </a:lnTo>
                    <a:lnTo>
                      <a:pt x="112247" y="18500"/>
                    </a:lnTo>
                    <a:lnTo>
                      <a:pt x="112006" y="17976"/>
                    </a:lnTo>
                    <a:lnTo>
                      <a:pt x="111751" y="17466"/>
                    </a:lnTo>
                    <a:lnTo>
                      <a:pt x="111496" y="16956"/>
                    </a:lnTo>
                    <a:lnTo>
                      <a:pt x="111241" y="16460"/>
                    </a:lnTo>
                    <a:lnTo>
                      <a:pt x="110972" y="15979"/>
                    </a:lnTo>
                    <a:lnTo>
                      <a:pt x="110689" y="15497"/>
                    </a:lnTo>
                    <a:lnTo>
                      <a:pt x="110406" y="15030"/>
                    </a:lnTo>
                    <a:lnTo>
                      <a:pt x="110122" y="14562"/>
                    </a:lnTo>
                    <a:lnTo>
                      <a:pt x="109825" y="14109"/>
                    </a:lnTo>
                    <a:lnTo>
                      <a:pt x="109527" y="13670"/>
                    </a:lnTo>
                    <a:lnTo>
                      <a:pt x="109216" y="13245"/>
                    </a:lnTo>
                    <a:lnTo>
                      <a:pt x="108904" y="12820"/>
                    </a:lnTo>
                    <a:lnTo>
                      <a:pt x="108578" y="12409"/>
                    </a:lnTo>
                    <a:lnTo>
                      <a:pt x="108252" y="12012"/>
                    </a:lnTo>
                    <a:lnTo>
                      <a:pt x="107913" y="11630"/>
                    </a:lnTo>
                    <a:lnTo>
                      <a:pt x="107573" y="11262"/>
                    </a:lnTo>
                    <a:lnTo>
                      <a:pt x="107233" y="10907"/>
                    </a:lnTo>
                    <a:lnTo>
                      <a:pt x="106878" y="10553"/>
                    </a:lnTo>
                    <a:lnTo>
                      <a:pt x="106510" y="10227"/>
                    </a:lnTo>
                    <a:lnTo>
                      <a:pt x="106142" y="9916"/>
                    </a:lnTo>
                    <a:lnTo>
                      <a:pt x="105774" y="9604"/>
                    </a:lnTo>
                    <a:lnTo>
                      <a:pt x="105391" y="9321"/>
                    </a:lnTo>
                    <a:lnTo>
                      <a:pt x="105009" y="9052"/>
                    </a:lnTo>
                    <a:lnTo>
                      <a:pt x="104626" y="8797"/>
                    </a:lnTo>
                    <a:lnTo>
                      <a:pt x="104229" y="8556"/>
                    </a:lnTo>
                    <a:lnTo>
                      <a:pt x="103833" y="8343"/>
                    </a:lnTo>
                    <a:lnTo>
                      <a:pt x="103422" y="8145"/>
                    </a:lnTo>
                    <a:lnTo>
                      <a:pt x="79029" y="3697"/>
                    </a:lnTo>
                    <a:lnTo>
                      <a:pt x="78930" y="3981"/>
                    </a:lnTo>
                    <a:lnTo>
                      <a:pt x="77740" y="3513"/>
                    </a:lnTo>
                    <a:lnTo>
                      <a:pt x="76536" y="3074"/>
                    </a:lnTo>
                    <a:lnTo>
                      <a:pt x="75304" y="2663"/>
                    </a:lnTo>
                    <a:lnTo>
                      <a:pt x="74071" y="2281"/>
                    </a:lnTo>
                    <a:lnTo>
                      <a:pt x="72796" y="1927"/>
                    </a:lnTo>
                    <a:lnTo>
                      <a:pt x="71522" y="1601"/>
                    </a:lnTo>
                    <a:lnTo>
                      <a:pt x="70218" y="1303"/>
                    </a:lnTo>
                    <a:lnTo>
                      <a:pt x="68887" y="1034"/>
                    </a:lnTo>
                    <a:lnTo>
                      <a:pt x="67541" y="793"/>
                    </a:lnTo>
                    <a:lnTo>
                      <a:pt x="66181" y="581"/>
                    </a:lnTo>
                    <a:lnTo>
                      <a:pt x="64807" y="411"/>
                    </a:lnTo>
                    <a:lnTo>
                      <a:pt x="63405" y="255"/>
                    </a:lnTo>
                    <a:lnTo>
                      <a:pt x="61988" y="142"/>
                    </a:lnTo>
                    <a:lnTo>
                      <a:pt x="60543" y="71"/>
                    </a:lnTo>
                    <a:lnTo>
                      <a:pt x="59084" y="14"/>
                    </a:lnTo>
                    <a:lnTo>
                      <a:pt x="576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3220150" y="3321225"/>
                <a:ext cx="1154875" cy="1658100"/>
              </a:xfrm>
              <a:custGeom>
                <a:avLst/>
                <a:gdLst/>
                <a:ahLst/>
                <a:cxnLst/>
                <a:rect l="l" t="t" r="r" b="b"/>
                <a:pathLst>
                  <a:path w="46195" h="66324" extrusionOk="0">
                    <a:moveTo>
                      <a:pt x="40273" y="1"/>
                    </a:moveTo>
                    <a:lnTo>
                      <a:pt x="3783" y="1361"/>
                    </a:lnTo>
                    <a:lnTo>
                      <a:pt x="1" y="54269"/>
                    </a:lnTo>
                    <a:lnTo>
                      <a:pt x="23105" y="66324"/>
                    </a:lnTo>
                    <a:lnTo>
                      <a:pt x="46194" y="54212"/>
                    </a:lnTo>
                    <a:lnTo>
                      <a:pt x="40273" y="1"/>
                    </a:lnTo>
                    <a:close/>
                  </a:path>
                </a:pathLst>
              </a:custGeom>
              <a:solidFill>
                <a:srgbClr val="E4AE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3298775" y="3470675"/>
                <a:ext cx="1002600" cy="534775"/>
              </a:xfrm>
              <a:custGeom>
                <a:avLst/>
                <a:gdLst/>
                <a:ahLst/>
                <a:cxnLst/>
                <a:rect l="l" t="t" r="r" b="b"/>
                <a:pathLst>
                  <a:path w="40104" h="21391" extrusionOk="0">
                    <a:moveTo>
                      <a:pt x="37780" y="1"/>
                    </a:moveTo>
                    <a:lnTo>
                      <a:pt x="355" y="227"/>
                    </a:lnTo>
                    <a:lnTo>
                      <a:pt x="1" y="6446"/>
                    </a:lnTo>
                    <a:lnTo>
                      <a:pt x="723" y="7253"/>
                    </a:lnTo>
                    <a:lnTo>
                      <a:pt x="1460" y="8032"/>
                    </a:lnTo>
                    <a:lnTo>
                      <a:pt x="2211" y="8783"/>
                    </a:lnTo>
                    <a:lnTo>
                      <a:pt x="2975" y="9506"/>
                    </a:lnTo>
                    <a:lnTo>
                      <a:pt x="3755" y="10200"/>
                    </a:lnTo>
                    <a:lnTo>
                      <a:pt x="4534" y="10865"/>
                    </a:lnTo>
                    <a:lnTo>
                      <a:pt x="5327" y="11503"/>
                    </a:lnTo>
                    <a:lnTo>
                      <a:pt x="6134" y="12112"/>
                    </a:lnTo>
                    <a:lnTo>
                      <a:pt x="6942" y="12707"/>
                    </a:lnTo>
                    <a:lnTo>
                      <a:pt x="7749" y="13274"/>
                    </a:lnTo>
                    <a:lnTo>
                      <a:pt x="8571" y="13812"/>
                    </a:lnTo>
                    <a:lnTo>
                      <a:pt x="9407" y="14322"/>
                    </a:lnTo>
                    <a:lnTo>
                      <a:pt x="10228" y="14818"/>
                    </a:lnTo>
                    <a:lnTo>
                      <a:pt x="11064" y="15285"/>
                    </a:lnTo>
                    <a:lnTo>
                      <a:pt x="11900" y="15724"/>
                    </a:lnTo>
                    <a:lnTo>
                      <a:pt x="12750" y="16149"/>
                    </a:lnTo>
                    <a:lnTo>
                      <a:pt x="13585" y="16560"/>
                    </a:lnTo>
                    <a:lnTo>
                      <a:pt x="14421" y="16942"/>
                    </a:lnTo>
                    <a:lnTo>
                      <a:pt x="15271" y="17311"/>
                    </a:lnTo>
                    <a:lnTo>
                      <a:pt x="16107" y="17651"/>
                    </a:lnTo>
                    <a:lnTo>
                      <a:pt x="16943" y="17977"/>
                    </a:lnTo>
                    <a:lnTo>
                      <a:pt x="17778" y="18274"/>
                    </a:lnTo>
                    <a:lnTo>
                      <a:pt x="18614" y="18557"/>
                    </a:lnTo>
                    <a:lnTo>
                      <a:pt x="19436" y="18826"/>
                    </a:lnTo>
                    <a:lnTo>
                      <a:pt x="20257" y="19081"/>
                    </a:lnTo>
                    <a:lnTo>
                      <a:pt x="21079" y="19322"/>
                    </a:lnTo>
                    <a:lnTo>
                      <a:pt x="21886" y="19535"/>
                    </a:lnTo>
                    <a:lnTo>
                      <a:pt x="22694" y="19747"/>
                    </a:lnTo>
                    <a:lnTo>
                      <a:pt x="23487" y="19931"/>
                    </a:lnTo>
                    <a:lnTo>
                      <a:pt x="24266" y="20116"/>
                    </a:lnTo>
                    <a:lnTo>
                      <a:pt x="25045" y="20271"/>
                    </a:lnTo>
                    <a:lnTo>
                      <a:pt x="25810" y="20413"/>
                    </a:lnTo>
                    <a:lnTo>
                      <a:pt x="26561" y="20555"/>
                    </a:lnTo>
                    <a:lnTo>
                      <a:pt x="27312" y="20668"/>
                    </a:lnTo>
                    <a:lnTo>
                      <a:pt x="28034" y="20781"/>
                    </a:lnTo>
                    <a:lnTo>
                      <a:pt x="28757" y="20880"/>
                    </a:lnTo>
                    <a:lnTo>
                      <a:pt x="29451" y="20980"/>
                    </a:lnTo>
                    <a:lnTo>
                      <a:pt x="30145" y="21050"/>
                    </a:lnTo>
                    <a:lnTo>
                      <a:pt x="31462" y="21178"/>
                    </a:lnTo>
                    <a:lnTo>
                      <a:pt x="32723" y="21277"/>
                    </a:lnTo>
                    <a:lnTo>
                      <a:pt x="33899" y="21334"/>
                    </a:lnTo>
                    <a:lnTo>
                      <a:pt x="34989" y="21376"/>
                    </a:lnTo>
                    <a:lnTo>
                      <a:pt x="35995" y="21390"/>
                    </a:lnTo>
                    <a:lnTo>
                      <a:pt x="36902" y="21390"/>
                    </a:lnTo>
                    <a:lnTo>
                      <a:pt x="37723" y="21376"/>
                    </a:lnTo>
                    <a:lnTo>
                      <a:pt x="38417" y="21348"/>
                    </a:lnTo>
                    <a:lnTo>
                      <a:pt x="39012" y="21320"/>
                    </a:lnTo>
                    <a:lnTo>
                      <a:pt x="39820" y="21263"/>
                    </a:lnTo>
                    <a:lnTo>
                      <a:pt x="40103" y="21235"/>
                    </a:lnTo>
                    <a:lnTo>
                      <a:pt x="37780" y="1"/>
                    </a:lnTo>
                    <a:close/>
                  </a:path>
                </a:pathLst>
              </a:custGeom>
              <a:solidFill>
                <a:srgbClr val="1F0C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664525" y="582700"/>
                <a:ext cx="2323500" cy="3128825"/>
              </a:xfrm>
              <a:custGeom>
                <a:avLst/>
                <a:gdLst/>
                <a:ahLst/>
                <a:cxnLst/>
                <a:rect l="l" t="t" r="r" b="b"/>
                <a:pathLst>
                  <a:path w="92940" h="125153" extrusionOk="0">
                    <a:moveTo>
                      <a:pt x="45811" y="0"/>
                    </a:moveTo>
                    <a:lnTo>
                      <a:pt x="44593" y="14"/>
                    </a:lnTo>
                    <a:lnTo>
                      <a:pt x="43389" y="28"/>
                    </a:lnTo>
                    <a:lnTo>
                      <a:pt x="42199" y="71"/>
                    </a:lnTo>
                    <a:lnTo>
                      <a:pt x="41038" y="128"/>
                    </a:lnTo>
                    <a:lnTo>
                      <a:pt x="39904" y="198"/>
                    </a:lnTo>
                    <a:lnTo>
                      <a:pt x="38785" y="269"/>
                    </a:lnTo>
                    <a:lnTo>
                      <a:pt x="37680" y="368"/>
                    </a:lnTo>
                    <a:lnTo>
                      <a:pt x="36604" y="482"/>
                    </a:lnTo>
                    <a:lnTo>
                      <a:pt x="35541" y="609"/>
                    </a:lnTo>
                    <a:lnTo>
                      <a:pt x="34507" y="751"/>
                    </a:lnTo>
                    <a:lnTo>
                      <a:pt x="33487" y="907"/>
                    </a:lnTo>
                    <a:lnTo>
                      <a:pt x="32496" y="1062"/>
                    </a:lnTo>
                    <a:lnTo>
                      <a:pt x="31519" y="1247"/>
                    </a:lnTo>
                    <a:lnTo>
                      <a:pt x="30555" y="1431"/>
                    </a:lnTo>
                    <a:lnTo>
                      <a:pt x="29620" y="1643"/>
                    </a:lnTo>
                    <a:lnTo>
                      <a:pt x="28700" y="1856"/>
                    </a:lnTo>
                    <a:lnTo>
                      <a:pt x="27793" y="2082"/>
                    </a:lnTo>
                    <a:lnTo>
                      <a:pt x="26915" y="2323"/>
                    </a:lnTo>
                    <a:lnTo>
                      <a:pt x="26051" y="2564"/>
                    </a:lnTo>
                    <a:lnTo>
                      <a:pt x="25201" y="2833"/>
                    </a:lnTo>
                    <a:lnTo>
                      <a:pt x="24379" y="3102"/>
                    </a:lnTo>
                    <a:lnTo>
                      <a:pt x="23572" y="3386"/>
                    </a:lnTo>
                    <a:lnTo>
                      <a:pt x="22778" y="3669"/>
                    </a:lnTo>
                    <a:lnTo>
                      <a:pt x="21999" y="3981"/>
                    </a:lnTo>
                    <a:lnTo>
                      <a:pt x="21249" y="4292"/>
                    </a:lnTo>
                    <a:lnTo>
                      <a:pt x="20512" y="4618"/>
                    </a:lnTo>
                    <a:lnTo>
                      <a:pt x="19790" y="4944"/>
                    </a:lnTo>
                    <a:lnTo>
                      <a:pt x="19081" y="5284"/>
                    </a:lnTo>
                    <a:lnTo>
                      <a:pt x="18401" y="5638"/>
                    </a:lnTo>
                    <a:lnTo>
                      <a:pt x="17721" y="5992"/>
                    </a:lnTo>
                    <a:lnTo>
                      <a:pt x="17070" y="6360"/>
                    </a:lnTo>
                    <a:lnTo>
                      <a:pt x="16432" y="6743"/>
                    </a:lnTo>
                    <a:lnTo>
                      <a:pt x="15809" y="7125"/>
                    </a:lnTo>
                    <a:lnTo>
                      <a:pt x="15200" y="7508"/>
                    </a:lnTo>
                    <a:lnTo>
                      <a:pt x="14605" y="7904"/>
                    </a:lnTo>
                    <a:lnTo>
                      <a:pt x="14024" y="8315"/>
                    </a:lnTo>
                    <a:lnTo>
                      <a:pt x="13458" y="8726"/>
                    </a:lnTo>
                    <a:lnTo>
                      <a:pt x="12919" y="9137"/>
                    </a:lnTo>
                    <a:lnTo>
                      <a:pt x="12381" y="9562"/>
                    </a:lnTo>
                    <a:lnTo>
                      <a:pt x="11871" y="10001"/>
                    </a:lnTo>
                    <a:lnTo>
                      <a:pt x="11361" y="10440"/>
                    </a:lnTo>
                    <a:lnTo>
                      <a:pt x="10865" y="10879"/>
                    </a:lnTo>
                    <a:lnTo>
                      <a:pt x="10398" y="11332"/>
                    </a:lnTo>
                    <a:lnTo>
                      <a:pt x="9930" y="11786"/>
                    </a:lnTo>
                    <a:lnTo>
                      <a:pt x="9491" y="12239"/>
                    </a:lnTo>
                    <a:lnTo>
                      <a:pt x="9052" y="12706"/>
                    </a:lnTo>
                    <a:lnTo>
                      <a:pt x="8627" y="13174"/>
                    </a:lnTo>
                    <a:lnTo>
                      <a:pt x="8216" y="13641"/>
                    </a:lnTo>
                    <a:lnTo>
                      <a:pt x="7820" y="14123"/>
                    </a:lnTo>
                    <a:lnTo>
                      <a:pt x="7437" y="14590"/>
                    </a:lnTo>
                    <a:lnTo>
                      <a:pt x="7069" y="15072"/>
                    </a:lnTo>
                    <a:lnTo>
                      <a:pt x="6701" y="15568"/>
                    </a:lnTo>
                    <a:lnTo>
                      <a:pt x="6361" y="16050"/>
                    </a:lnTo>
                    <a:lnTo>
                      <a:pt x="6021" y="16545"/>
                    </a:lnTo>
                    <a:lnTo>
                      <a:pt x="5695" y="17041"/>
                    </a:lnTo>
                    <a:lnTo>
                      <a:pt x="5383" y="17537"/>
                    </a:lnTo>
                    <a:lnTo>
                      <a:pt x="5086" y="18033"/>
                    </a:lnTo>
                    <a:lnTo>
                      <a:pt x="4802" y="18528"/>
                    </a:lnTo>
                    <a:lnTo>
                      <a:pt x="4519" y="19038"/>
                    </a:lnTo>
                    <a:lnTo>
                      <a:pt x="4250" y="19534"/>
                    </a:lnTo>
                    <a:lnTo>
                      <a:pt x="3995" y="20044"/>
                    </a:lnTo>
                    <a:lnTo>
                      <a:pt x="3740" y="20540"/>
                    </a:lnTo>
                    <a:lnTo>
                      <a:pt x="3499" y="21050"/>
                    </a:lnTo>
                    <a:lnTo>
                      <a:pt x="3273" y="21560"/>
                    </a:lnTo>
                    <a:lnTo>
                      <a:pt x="3060" y="22056"/>
                    </a:lnTo>
                    <a:lnTo>
                      <a:pt x="2848" y="22566"/>
                    </a:lnTo>
                    <a:lnTo>
                      <a:pt x="2465" y="23571"/>
                    </a:lnTo>
                    <a:lnTo>
                      <a:pt x="2097" y="24577"/>
                    </a:lnTo>
                    <a:lnTo>
                      <a:pt x="1785" y="25583"/>
                    </a:lnTo>
                    <a:lnTo>
                      <a:pt x="1502" y="26574"/>
                    </a:lnTo>
                    <a:lnTo>
                      <a:pt x="1233" y="27552"/>
                    </a:lnTo>
                    <a:lnTo>
                      <a:pt x="1006" y="28515"/>
                    </a:lnTo>
                    <a:lnTo>
                      <a:pt x="808" y="29478"/>
                    </a:lnTo>
                    <a:lnTo>
                      <a:pt x="638" y="30413"/>
                    </a:lnTo>
                    <a:lnTo>
                      <a:pt x="482" y="31334"/>
                    </a:lnTo>
                    <a:lnTo>
                      <a:pt x="369" y="32226"/>
                    </a:lnTo>
                    <a:lnTo>
                      <a:pt x="255" y="33119"/>
                    </a:lnTo>
                    <a:lnTo>
                      <a:pt x="170" y="33969"/>
                    </a:lnTo>
                    <a:lnTo>
                      <a:pt x="114" y="34805"/>
                    </a:lnTo>
                    <a:lnTo>
                      <a:pt x="57" y="35598"/>
                    </a:lnTo>
                    <a:lnTo>
                      <a:pt x="29" y="36377"/>
                    </a:lnTo>
                    <a:lnTo>
                      <a:pt x="15" y="37114"/>
                    </a:lnTo>
                    <a:lnTo>
                      <a:pt x="0" y="37822"/>
                    </a:lnTo>
                    <a:lnTo>
                      <a:pt x="15" y="38502"/>
                    </a:lnTo>
                    <a:lnTo>
                      <a:pt x="29" y="39139"/>
                    </a:lnTo>
                    <a:lnTo>
                      <a:pt x="71" y="40287"/>
                    </a:lnTo>
                    <a:lnTo>
                      <a:pt x="142" y="41264"/>
                    </a:lnTo>
                    <a:lnTo>
                      <a:pt x="213" y="42043"/>
                    </a:lnTo>
                    <a:lnTo>
                      <a:pt x="284" y="42624"/>
                    </a:lnTo>
                    <a:lnTo>
                      <a:pt x="355" y="43106"/>
                    </a:lnTo>
                    <a:lnTo>
                      <a:pt x="284" y="44026"/>
                    </a:lnTo>
                    <a:lnTo>
                      <a:pt x="227" y="45117"/>
                    </a:lnTo>
                    <a:lnTo>
                      <a:pt x="156" y="46590"/>
                    </a:lnTo>
                    <a:lnTo>
                      <a:pt x="85" y="48432"/>
                    </a:lnTo>
                    <a:lnTo>
                      <a:pt x="43" y="50599"/>
                    </a:lnTo>
                    <a:lnTo>
                      <a:pt x="29" y="51789"/>
                    </a:lnTo>
                    <a:lnTo>
                      <a:pt x="29" y="53064"/>
                    </a:lnTo>
                    <a:lnTo>
                      <a:pt x="43" y="54395"/>
                    </a:lnTo>
                    <a:lnTo>
                      <a:pt x="57" y="55784"/>
                    </a:lnTo>
                    <a:lnTo>
                      <a:pt x="100" y="57243"/>
                    </a:lnTo>
                    <a:lnTo>
                      <a:pt x="142" y="58758"/>
                    </a:lnTo>
                    <a:lnTo>
                      <a:pt x="213" y="60317"/>
                    </a:lnTo>
                    <a:lnTo>
                      <a:pt x="298" y="61932"/>
                    </a:lnTo>
                    <a:lnTo>
                      <a:pt x="397" y="63589"/>
                    </a:lnTo>
                    <a:lnTo>
                      <a:pt x="525" y="65289"/>
                    </a:lnTo>
                    <a:lnTo>
                      <a:pt x="666" y="67031"/>
                    </a:lnTo>
                    <a:lnTo>
                      <a:pt x="836" y="68802"/>
                    </a:lnTo>
                    <a:lnTo>
                      <a:pt x="1034" y="70601"/>
                    </a:lnTo>
                    <a:lnTo>
                      <a:pt x="1247" y="72428"/>
                    </a:lnTo>
                    <a:lnTo>
                      <a:pt x="1502" y="74284"/>
                    </a:lnTo>
                    <a:lnTo>
                      <a:pt x="1785" y="76154"/>
                    </a:lnTo>
                    <a:lnTo>
                      <a:pt x="2097" y="78038"/>
                    </a:lnTo>
                    <a:lnTo>
                      <a:pt x="2437" y="79936"/>
                    </a:lnTo>
                    <a:lnTo>
                      <a:pt x="2819" y="81834"/>
                    </a:lnTo>
                    <a:lnTo>
                      <a:pt x="3018" y="82797"/>
                    </a:lnTo>
                    <a:lnTo>
                      <a:pt x="3230" y="83746"/>
                    </a:lnTo>
                    <a:lnTo>
                      <a:pt x="3443" y="84710"/>
                    </a:lnTo>
                    <a:lnTo>
                      <a:pt x="3683" y="85659"/>
                    </a:lnTo>
                    <a:lnTo>
                      <a:pt x="3910" y="86608"/>
                    </a:lnTo>
                    <a:lnTo>
                      <a:pt x="4165" y="87571"/>
                    </a:lnTo>
                    <a:lnTo>
                      <a:pt x="4420" y="88520"/>
                    </a:lnTo>
                    <a:lnTo>
                      <a:pt x="4703" y="89469"/>
                    </a:lnTo>
                    <a:lnTo>
                      <a:pt x="4972" y="90418"/>
                    </a:lnTo>
                    <a:lnTo>
                      <a:pt x="5270" y="91353"/>
                    </a:lnTo>
                    <a:lnTo>
                      <a:pt x="5567" y="92302"/>
                    </a:lnTo>
                    <a:lnTo>
                      <a:pt x="5879" y="93237"/>
                    </a:lnTo>
                    <a:lnTo>
                      <a:pt x="6205" y="94172"/>
                    </a:lnTo>
                    <a:lnTo>
                      <a:pt x="6545" y="95093"/>
                    </a:lnTo>
                    <a:lnTo>
                      <a:pt x="6885" y="96014"/>
                    </a:lnTo>
                    <a:lnTo>
                      <a:pt x="7253" y="96934"/>
                    </a:lnTo>
                    <a:lnTo>
                      <a:pt x="7621" y="97841"/>
                    </a:lnTo>
                    <a:lnTo>
                      <a:pt x="8004" y="98748"/>
                    </a:lnTo>
                    <a:lnTo>
                      <a:pt x="8386" y="99640"/>
                    </a:lnTo>
                    <a:lnTo>
                      <a:pt x="8797" y="100532"/>
                    </a:lnTo>
                    <a:lnTo>
                      <a:pt x="9222" y="101411"/>
                    </a:lnTo>
                    <a:lnTo>
                      <a:pt x="9647" y="102275"/>
                    </a:lnTo>
                    <a:lnTo>
                      <a:pt x="10100" y="103139"/>
                    </a:lnTo>
                    <a:lnTo>
                      <a:pt x="10554" y="103989"/>
                    </a:lnTo>
                    <a:lnTo>
                      <a:pt x="11035" y="104839"/>
                    </a:lnTo>
                    <a:lnTo>
                      <a:pt x="11517" y="105675"/>
                    </a:lnTo>
                    <a:lnTo>
                      <a:pt x="12013" y="106496"/>
                    </a:lnTo>
                    <a:lnTo>
                      <a:pt x="12523" y="107304"/>
                    </a:lnTo>
                    <a:lnTo>
                      <a:pt x="13061" y="108097"/>
                    </a:lnTo>
                    <a:lnTo>
                      <a:pt x="13599" y="108890"/>
                    </a:lnTo>
                    <a:lnTo>
                      <a:pt x="14152" y="109655"/>
                    </a:lnTo>
                    <a:lnTo>
                      <a:pt x="14718" y="110420"/>
                    </a:lnTo>
                    <a:lnTo>
                      <a:pt x="15313" y="111171"/>
                    </a:lnTo>
                    <a:lnTo>
                      <a:pt x="15908" y="111907"/>
                    </a:lnTo>
                    <a:lnTo>
                      <a:pt x="16517" y="112616"/>
                    </a:lnTo>
                    <a:lnTo>
                      <a:pt x="17155" y="113324"/>
                    </a:lnTo>
                    <a:lnTo>
                      <a:pt x="17806" y="114004"/>
                    </a:lnTo>
                    <a:lnTo>
                      <a:pt x="18458" y="114684"/>
                    </a:lnTo>
                    <a:lnTo>
                      <a:pt x="19138" y="115335"/>
                    </a:lnTo>
                    <a:lnTo>
                      <a:pt x="19832" y="115973"/>
                    </a:lnTo>
                    <a:lnTo>
                      <a:pt x="20554" y="116596"/>
                    </a:lnTo>
                    <a:lnTo>
                      <a:pt x="21277" y="117205"/>
                    </a:lnTo>
                    <a:lnTo>
                      <a:pt x="22028" y="117786"/>
                    </a:lnTo>
                    <a:lnTo>
                      <a:pt x="22778" y="118353"/>
                    </a:lnTo>
                    <a:lnTo>
                      <a:pt x="23558" y="118905"/>
                    </a:lnTo>
                    <a:lnTo>
                      <a:pt x="24351" y="119429"/>
                    </a:lnTo>
                    <a:lnTo>
                      <a:pt x="25172" y="119939"/>
                    </a:lnTo>
                    <a:lnTo>
                      <a:pt x="25994" y="120421"/>
                    </a:lnTo>
                    <a:lnTo>
                      <a:pt x="26844" y="120888"/>
                    </a:lnTo>
                    <a:lnTo>
                      <a:pt x="27708" y="121327"/>
                    </a:lnTo>
                    <a:lnTo>
                      <a:pt x="28600" y="121752"/>
                    </a:lnTo>
                    <a:lnTo>
                      <a:pt x="29507" y="122149"/>
                    </a:lnTo>
                    <a:lnTo>
                      <a:pt x="30428" y="122531"/>
                    </a:lnTo>
                    <a:lnTo>
                      <a:pt x="31363" y="122886"/>
                    </a:lnTo>
                    <a:lnTo>
                      <a:pt x="32326" y="123211"/>
                    </a:lnTo>
                    <a:lnTo>
                      <a:pt x="33303" y="123523"/>
                    </a:lnTo>
                    <a:lnTo>
                      <a:pt x="34295" y="123806"/>
                    </a:lnTo>
                    <a:lnTo>
                      <a:pt x="35315" y="124061"/>
                    </a:lnTo>
                    <a:lnTo>
                      <a:pt x="36349" y="124288"/>
                    </a:lnTo>
                    <a:lnTo>
                      <a:pt x="37411" y="124500"/>
                    </a:lnTo>
                    <a:lnTo>
                      <a:pt x="38488" y="124670"/>
                    </a:lnTo>
                    <a:lnTo>
                      <a:pt x="39579" y="124826"/>
                    </a:lnTo>
                    <a:lnTo>
                      <a:pt x="40698" y="124940"/>
                    </a:lnTo>
                    <a:lnTo>
                      <a:pt x="41831" y="125039"/>
                    </a:lnTo>
                    <a:lnTo>
                      <a:pt x="42993" y="125110"/>
                    </a:lnTo>
                    <a:lnTo>
                      <a:pt x="44168" y="125152"/>
                    </a:lnTo>
                    <a:lnTo>
                      <a:pt x="45443" y="125152"/>
                    </a:lnTo>
                    <a:lnTo>
                      <a:pt x="46690" y="125138"/>
                    </a:lnTo>
                    <a:lnTo>
                      <a:pt x="47922" y="125095"/>
                    </a:lnTo>
                    <a:lnTo>
                      <a:pt x="49140" y="125010"/>
                    </a:lnTo>
                    <a:lnTo>
                      <a:pt x="50316" y="124897"/>
                    </a:lnTo>
                    <a:lnTo>
                      <a:pt x="51478" y="124770"/>
                    </a:lnTo>
                    <a:lnTo>
                      <a:pt x="52625" y="124600"/>
                    </a:lnTo>
                    <a:lnTo>
                      <a:pt x="53744" y="124401"/>
                    </a:lnTo>
                    <a:lnTo>
                      <a:pt x="54849" y="124189"/>
                    </a:lnTo>
                    <a:lnTo>
                      <a:pt x="55926" y="123948"/>
                    </a:lnTo>
                    <a:lnTo>
                      <a:pt x="56988" y="123665"/>
                    </a:lnTo>
                    <a:lnTo>
                      <a:pt x="58022" y="123367"/>
                    </a:lnTo>
                    <a:lnTo>
                      <a:pt x="59042" y="123056"/>
                    </a:lnTo>
                    <a:lnTo>
                      <a:pt x="60048" y="122701"/>
                    </a:lnTo>
                    <a:lnTo>
                      <a:pt x="61025" y="122333"/>
                    </a:lnTo>
                    <a:lnTo>
                      <a:pt x="61974" y="121937"/>
                    </a:lnTo>
                    <a:lnTo>
                      <a:pt x="62923" y="121526"/>
                    </a:lnTo>
                    <a:lnTo>
                      <a:pt x="63844" y="121087"/>
                    </a:lnTo>
                    <a:lnTo>
                      <a:pt x="64736" y="120619"/>
                    </a:lnTo>
                    <a:lnTo>
                      <a:pt x="65629" y="120137"/>
                    </a:lnTo>
                    <a:lnTo>
                      <a:pt x="66479" y="119628"/>
                    </a:lnTo>
                    <a:lnTo>
                      <a:pt x="67329" y="119103"/>
                    </a:lnTo>
                    <a:lnTo>
                      <a:pt x="68150" y="118551"/>
                    </a:lnTo>
                    <a:lnTo>
                      <a:pt x="68972" y="117984"/>
                    </a:lnTo>
                    <a:lnTo>
                      <a:pt x="69751" y="117404"/>
                    </a:lnTo>
                    <a:lnTo>
                      <a:pt x="70530" y="116794"/>
                    </a:lnTo>
                    <a:lnTo>
                      <a:pt x="71281" y="116171"/>
                    </a:lnTo>
                    <a:lnTo>
                      <a:pt x="72017" y="115534"/>
                    </a:lnTo>
                    <a:lnTo>
                      <a:pt x="72740" y="114868"/>
                    </a:lnTo>
                    <a:lnTo>
                      <a:pt x="73448" y="114188"/>
                    </a:lnTo>
                    <a:lnTo>
                      <a:pt x="74128" y="113508"/>
                    </a:lnTo>
                    <a:lnTo>
                      <a:pt x="74808" y="112800"/>
                    </a:lnTo>
                    <a:lnTo>
                      <a:pt x="75460" y="112063"/>
                    </a:lnTo>
                    <a:lnTo>
                      <a:pt x="76097" y="111327"/>
                    </a:lnTo>
                    <a:lnTo>
                      <a:pt x="76720" y="110576"/>
                    </a:lnTo>
                    <a:lnTo>
                      <a:pt x="77330" y="109811"/>
                    </a:lnTo>
                    <a:lnTo>
                      <a:pt x="77910" y="109032"/>
                    </a:lnTo>
                    <a:lnTo>
                      <a:pt x="78491" y="108238"/>
                    </a:lnTo>
                    <a:lnTo>
                      <a:pt x="79058" y="107431"/>
                    </a:lnTo>
                    <a:lnTo>
                      <a:pt x="79596" y="106609"/>
                    </a:lnTo>
                    <a:lnTo>
                      <a:pt x="80134" y="105774"/>
                    </a:lnTo>
                    <a:lnTo>
                      <a:pt x="80644" y="104938"/>
                    </a:lnTo>
                    <a:lnTo>
                      <a:pt x="81140" y="104088"/>
                    </a:lnTo>
                    <a:lnTo>
                      <a:pt x="81636" y="103224"/>
                    </a:lnTo>
                    <a:lnTo>
                      <a:pt x="82103" y="102346"/>
                    </a:lnTo>
                    <a:lnTo>
                      <a:pt x="82571" y="101467"/>
                    </a:lnTo>
                    <a:lnTo>
                      <a:pt x="83010" y="100575"/>
                    </a:lnTo>
                    <a:lnTo>
                      <a:pt x="83449" y="99668"/>
                    </a:lnTo>
                    <a:lnTo>
                      <a:pt x="83860" y="98762"/>
                    </a:lnTo>
                    <a:lnTo>
                      <a:pt x="84271" y="97855"/>
                    </a:lnTo>
                    <a:lnTo>
                      <a:pt x="84667" y="96934"/>
                    </a:lnTo>
                    <a:lnTo>
                      <a:pt x="85050" y="96000"/>
                    </a:lnTo>
                    <a:lnTo>
                      <a:pt x="85418" y="95065"/>
                    </a:lnTo>
                    <a:lnTo>
                      <a:pt x="85772" y="94130"/>
                    </a:lnTo>
                    <a:lnTo>
                      <a:pt x="86112" y="93181"/>
                    </a:lnTo>
                    <a:lnTo>
                      <a:pt x="86452" y="92231"/>
                    </a:lnTo>
                    <a:lnTo>
                      <a:pt x="86764" y="91282"/>
                    </a:lnTo>
                    <a:lnTo>
                      <a:pt x="87075" y="90333"/>
                    </a:lnTo>
                    <a:lnTo>
                      <a:pt x="87373" y="89370"/>
                    </a:lnTo>
                    <a:lnTo>
                      <a:pt x="87670" y="88407"/>
                    </a:lnTo>
                    <a:lnTo>
                      <a:pt x="87939" y="87444"/>
                    </a:lnTo>
                    <a:lnTo>
                      <a:pt x="88209" y="86480"/>
                    </a:lnTo>
                    <a:lnTo>
                      <a:pt x="88464" y="85503"/>
                    </a:lnTo>
                    <a:lnTo>
                      <a:pt x="88704" y="84540"/>
                    </a:lnTo>
                    <a:lnTo>
                      <a:pt x="88945" y="83576"/>
                    </a:lnTo>
                    <a:lnTo>
                      <a:pt x="89172" y="82613"/>
                    </a:lnTo>
                    <a:lnTo>
                      <a:pt x="89384" y="81636"/>
                    </a:lnTo>
                    <a:lnTo>
                      <a:pt x="89597" y="80672"/>
                    </a:lnTo>
                    <a:lnTo>
                      <a:pt x="89795" y="79709"/>
                    </a:lnTo>
                    <a:lnTo>
                      <a:pt x="89979" y="78746"/>
                    </a:lnTo>
                    <a:lnTo>
                      <a:pt x="90333" y="76834"/>
                    </a:lnTo>
                    <a:lnTo>
                      <a:pt x="90645" y="74935"/>
                    </a:lnTo>
                    <a:lnTo>
                      <a:pt x="90928" y="73051"/>
                    </a:lnTo>
                    <a:lnTo>
                      <a:pt x="91183" y="71196"/>
                    </a:lnTo>
                    <a:lnTo>
                      <a:pt x="91410" y="69354"/>
                    </a:lnTo>
                    <a:lnTo>
                      <a:pt x="91594" y="67555"/>
                    </a:lnTo>
                    <a:lnTo>
                      <a:pt x="91764" y="65785"/>
                    </a:lnTo>
                    <a:lnTo>
                      <a:pt x="91920" y="64056"/>
                    </a:lnTo>
                    <a:lnTo>
                      <a:pt x="92033" y="62356"/>
                    </a:lnTo>
                    <a:lnTo>
                      <a:pt x="92132" y="60713"/>
                    </a:lnTo>
                    <a:lnTo>
                      <a:pt x="92217" y="59113"/>
                    </a:lnTo>
                    <a:lnTo>
                      <a:pt x="92288" y="57569"/>
                    </a:lnTo>
                    <a:lnTo>
                      <a:pt x="92331" y="56081"/>
                    </a:lnTo>
                    <a:lnTo>
                      <a:pt x="92359" y="54665"/>
                    </a:lnTo>
                    <a:lnTo>
                      <a:pt x="92373" y="53291"/>
                    </a:lnTo>
                    <a:lnTo>
                      <a:pt x="92387" y="52002"/>
                    </a:lnTo>
                    <a:lnTo>
                      <a:pt x="92387" y="50783"/>
                    </a:lnTo>
                    <a:lnTo>
                      <a:pt x="92373" y="49636"/>
                    </a:lnTo>
                    <a:lnTo>
                      <a:pt x="92345" y="48559"/>
                    </a:lnTo>
                    <a:lnTo>
                      <a:pt x="92302" y="46689"/>
                    </a:lnTo>
                    <a:lnTo>
                      <a:pt x="92232" y="45160"/>
                    </a:lnTo>
                    <a:lnTo>
                      <a:pt x="92175" y="44041"/>
                    </a:lnTo>
                    <a:lnTo>
                      <a:pt x="92104" y="43106"/>
                    </a:lnTo>
                    <a:lnTo>
                      <a:pt x="92217" y="42624"/>
                    </a:lnTo>
                    <a:lnTo>
                      <a:pt x="92331" y="42043"/>
                    </a:lnTo>
                    <a:lnTo>
                      <a:pt x="92458" y="41264"/>
                    </a:lnTo>
                    <a:lnTo>
                      <a:pt x="92600" y="40287"/>
                    </a:lnTo>
                    <a:lnTo>
                      <a:pt x="92671" y="39734"/>
                    </a:lnTo>
                    <a:lnTo>
                      <a:pt x="92741" y="39139"/>
                    </a:lnTo>
                    <a:lnTo>
                      <a:pt x="92798" y="38502"/>
                    </a:lnTo>
                    <a:lnTo>
                      <a:pt x="92841" y="37822"/>
                    </a:lnTo>
                    <a:lnTo>
                      <a:pt x="92883" y="37114"/>
                    </a:lnTo>
                    <a:lnTo>
                      <a:pt x="92911" y="36377"/>
                    </a:lnTo>
                    <a:lnTo>
                      <a:pt x="92940" y="35598"/>
                    </a:lnTo>
                    <a:lnTo>
                      <a:pt x="92940" y="34805"/>
                    </a:lnTo>
                    <a:lnTo>
                      <a:pt x="92926" y="33969"/>
                    </a:lnTo>
                    <a:lnTo>
                      <a:pt x="92897" y="33119"/>
                    </a:lnTo>
                    <a:lnTo>
                      <a:pt x="92841" y="32226"/>
                    </a:lnTo>
                    <a:lnTo>
                      <a:pt x="92770" y="31334"/>
                    </a:lnTo>
                    <a:lnTo>
                      <a:pt x="92671" y="30413"/>
                    </a:lnTo>
                    <a:lnTo>
                      <a:pt x="92543" y="29478"/>
                    </a:lnTo>
                    <a:lnTo>
                      <a:pt x="92387" y="28515"/>
                    </a:lnTo>
                    <a:lnTo>
                      <a:pt x="92217" y="27552"/>
                    </a:lnTo>
                    <a:lnTo>
                      <a:pt x="92005" y="26574"/>
                    </a:lnTo>
                    <a:lnTo>
                      <a:pt x="91750" y="25583"/>
                    </a:lnTo>
                    <a:lnTo>
                      <a:pt x="91481" y="24577"/>
                    </a:lnTo>
                    <a:lnTo>
                      <a:pt x="91325" y="24081"/>
                    </a:lnTo>
                    <a:lnTo>
                      <a:pt x="91155" y="23571"/>
                    </a:lnTo>
                    <a:lnTo>
                      <a:pt x="90985" y="23076"/>
                    </a:lnTo>
                    <a:lnTo>
                      <a:pt x="90801" y="22566"/>
                    </a:lnTo>
                    <a:lnTo>
                      <a:pt x="90617" y="22056"/>
                    </a:lnTo>
                    <a:lnTo>
                      <a:pt x="90418" y="21560"/>
                    </a:lnTo>
                    <a:lnTo>
                      <a:pt x="90206" y="21050"/>
                    </a:lnTo>
                    <a:lnTo>
                      <a:pt x="89979" y="20540"/>
                    </a:lnTo>
                    <a:lnTo>
                      <a:pt x="89738" y="20044"/>
                    </a:lnTo>
                    <a:lnTo>
                      <a:pt x="89498" y="19534"/>
                    </a:lnTo>
                    <a:lnTo>
                      <a:pt x="89243" y="19038"/>
                    </a:lnTo>
                    <a:lnTo>
                      <a:pt x="88973" y="18528"/>
                    </a:lnTo>
                    <a:lnTo>
                      <a:pt x="88690" y="18033"/>
                    </a:lnTo>
                    <a:lnTo>
                      <a:pt x="88407" y="17537"/>
                    </a:lnTo>
                    <a:lnTo>
                      <a:pt x="88095" y="17041"/>
                    </a:lnTo>
                    <a:lnTo>
                      <a:pt x="87784" y="16545"/>
                    </a:lnTo>
                    <a:lnTo>
                      <a:pt x="87444" y="16050"/>
                    </a:lnTo>
                    <a:lnTo>
                      <a:pt x="87104" y="15568"/>
                    </a:lnTo>
                    <a:lnTo>
                      <a:pt x="86750" y="15072"/>
                    </a:lnTo>
                    <a:lnTo>
                      <a:pt x="86381" y="14590"/>
                    </a:lnTo>
                    <a:lnTo>
                      <a:pt x="85999" y="14123"/>
                    </a:lnTo>
                    <a:lnTo>
                      <a:pt x="85602" y="13641"/>
                    </a:lnTo>
                    <a:lnTo>
                      <a:pt x="85191" y="13174"/>
                    </a:lnTo>
                    <a:lnTo>
                      <a:pt x="84766" y="12706"/>
                    </a:lnTo>
                    <a:lnTo>
                      <a:pt x="84327" y="12239"/>
                    </a:lnTo>
                    <a:lnTo>
                      <a:pt x="83874" y="11786"/>
                    </a:lnTo>
                    <a:lnTo>
                      <a:pt x="83406" y="11332"/>
                    </a:lnTo>
                    <a:lnTo>
                      <a:pt x="82911" y="10879"/>
                    </a:lnTo>
                    <a:lnTo>
                      <a:pt x="82415" y="10440"/>
                    </a:lnTo>
                    <a:lnTo>
                      <a:pt x="81905" y="10001"/>
                    </a:lnTo>
                    <a:lnTo>
                      <a:pt x="81367" y="9562"/>
                    </a:lnTo>
                    <a:lnTo>
                      <a:pt x="80828" y="9137"/>
                    </a:lnTo>
                    <a:lnTo>
                      <a:pt x="80262" y="8726"/>
                    </a:lnTo>
                    <a:lnTo>
                      <a:pt x="79681" y="8315"/>
                    </a:lnTo>
                    <a:lnTo>
                      <a:pt x="79086" y="7904"/>
                    </a:lnTo>
                    <a:lnTo>
                      <a:pt x="78463" y="7508"/>
                    </a:lnTo>
                    <a:lnTo>
                      <a:pt x="77839" y="7125"/>
                    </a:lnTo>
                    <a:lnTo>
                      <a:pt x="77188" y="6743"/>
                    </a:lnTo>
                    <a:lnTo>
                      <a:pt x="76522" y="6360"/>
                    </a:lnTo>
                    <a:lnTo>
                      <a:pt x="75828" y="5992"/>
                    </a:lnTo>
                    <a:lnTo>
                      <a:pt x="75134" y="5638"/>
                    </a:lnTo>
                    <a:lnTo>
                      <a:pt x="74411" y="5284"/>
                    </a:lnTo>
                    <a:lnTo>
                      <a:pt x="73661" y="4944"/>
                    </a:lnTo>
                    <a:lnTo>
                      <a:pt x="72910" y="4618"/>
                    </a:lnTo>
                    <a:lnTo>
                      <a:pt x="72131" y="4292"/>
                    </a:lnTo>
                    <a:lnTo>
                      <a:pt x="71338" y="3981"/>
                    </a:lnTo>
                    <a:lnTo>
                      <a:pt x="70516" y="3669"/>
                    </a:lnTo>
                    <a:lnTo>
                      <a:pt x="69680" y="3386"/>
                    </a:lnTo>
                    <a:lnTo>
                      <a:pt x="68816" y="3102"/>
                    </a:lnTo>
                    <a:lnTo>
                      <a:pt x="67938" y="2833"/>
                    </a:lnTo>
                    <a:lnTo>
                      <a:pt x="67045" y="2564"/>
                    </a:lnTo>
                    <a:lnTo>
                      <a:pt x="66125" y="2323"/>
                    </a:lnTo>
                    <a:lnTo>
                      <a:pt x="65190" y="2082"/>
                    </a:lnTo>
                    <a:lnTo>
                      <a:pt x="64226" y="1856"/>
                    </a:lnTo>
                    <a:lnTo>
                      <a:pt x="63249" y="1643"/>
                    </a:lnTo>
                    <a:lnTo>
                      <a:pt x="62243" y="1431"/>
                    </a:lnTo>
                    <a:lnTo>
                      <a:pt x="61223" y="1247"/>
                    </a:lnTo>
                    <a:lnTo>
                      <a:pt x="60175" y="1062"/>
                    </a:lnTo>
                    <a:lnTo>
                      <a:pt x="59113" y="907"/>
                    </a:lnTo>
                    <a:lnTo>
                      <a:pt x="58022" y="751"/>
                    </a:lnTo>
                    <a:lnTo>
                      <a:pt x="56903" y="609"/>
                    </a:lnTo>
                    <a:lnTo>
                      <a:pt x="55770" y="482"/>
                    </a:lnTo>
                    <a:lnTo>
                      <a:pt x="54608" y="368"/>
                    </a:lnTo>
                    <a:lnTo>
                      <a:pt x="53418" y="269"/>
                    </a:lnTo>
                    <a:lnTo>
                      <a:pt x="52214" y="198"/>
                    </a:lnTo>
                    <a:lnTo>
                      <a:pt x="50982" y="128"/>
                    </a:lnTo>
                    <a:lnTo>
                      <a:pt x="49735" y="71"/>
                    </a:lnTo>
                    <a:lnTo>
                      <a:pt x="48446" y="28"/>
                    </a:lnTo>
                    <a:lnTo>
                      <a:pt x="47143" y="14"/>
                    </a:lnTo>
                    <a:lnTo>
                      <a:pt x="45811" y="0"/>
                    </a:lnTo>
                    <a:close/>
                  </a:path>
                </a:pathLst>
              </a:custGeom>
              <a:solidFill>
                <a:srgbClr val="E4AE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3070725" y="1967000"/>
                <a:ext cx="341750" cy="306375"/>
              </a:xfrm>
              <a:custGeom>
                <a:avLst/>
                <a:gdLst/>
                <a:ahLst/>
                <a:cxnLst/>
                <a:rect l="l" t="t" r="r" b="b"/>
                <a:pathLst>
                  <a:path w="13670" h="12255" extrusionOk="0">
                    <a:moveTo>
                      <a:pt x="7154" y="1"/>
                    </a:moveTo>
                    <a:lnTo>
                      <a:pt x="6630" y="15"/>
                    </a:lnTo>
                    <a:lnTo>
                      <a:pt x="6091" y="58"/>
                    </a:lnTo>
                    <a:lnTo>
                      <a:pt x="5539" y="114"/>
                    </a:lnTo>
                    <a:lnTo>
                      <a:pt x="4972" y="185"/>
                    </a:lnTo>
                    <a:lnTo>
                      <a:pt x="4391" y="284"/>
                    </a:lnTo>
                    <a:lnTo>
                      <a:pt x="3782" y="412"/>
                    </a:lnTo>
                    <a:lnTo>
                      <a:pt x="3173" y="568"/>
                    </a:lnTo>
                    <a:lnTo>
                      <a:pt x="2550" y="752"/>
                    </a:lnTo>
                    <a:lnTo>
                      <a:pt x="2210" y="1049"/>
                    </a:lnTo>
                    <a:lnTo>
                      <a:pt x="1884" y="1361"/>
                    </a:lnTo>
                    <a:lnTo>
                      <a:pt x="1587" y="1701"/>
                    </a:lnTo>
                    <a:lnTo>
                      <a:pt x="1318" y="2055"/>
                    </a:lnTo>
                    <a:lnTo>
                      <a:pt x="1063" y="2423"/>
                    </a:lnTo>
                    <a:lnTo>
                      <a:pt x="836" y="2820"/>
                    </a:lnTo>
                    <a:lnTo>
                      <a:pt x="623" y="3216"/>
                    </a:lnTo>
                    <a:lnTo>
                      <a:pt x="453" y="3641"/>
                    </a:lnTo>
                    <a:lnTo>
                      <a:pt x="312" y="4066"/>
                    </a:lnTo>
                    <a:lnTo>
                      <a:pt x="184" y="4506"/>
                    </a:lnTo>
                    <a:lnTo>
                      <a:pt x="99" y="4959"/>
                    </a:lnTo>
                    <a:lnTo>
                      <a:pt x="28" y="5412"/>
                    </a:lnTo>
                    <a:lnTo>
                      <a:pt x="0" y="5880"/>
                    </a:lnTo>
                    <a:lnTo>
                      <a:pt x="14" y="6347"/>
                    </a:lnTo>
                    <a:lnTo>
                      <a:pt x="43" y="6829"/>
                    </a:lnTo>
                    <a:lnTo>
                      <a:pt x="113" y="7296"/>
                    </a:lnTo>
                    <a:lnTo>
                      <a:pt x="170" y="7579"/>
                    </a:lnTo>
                    <a:lnTo>
                      <a:pt x="241" y="7863"/>
                    </a:lnTo>
                    <a:lnTo>
                      <a:pt x="312" y="8132"/>
                    </a:lnTo>
                    <a:lnTo>
                      <a:pt x="411" y="8387"/>
                    </a:lnTo>
                    <a:lnTo>
                      <a:pt x="510" y="8656"/>
                    </a:lnTo>
                    <a:lnTo>
                      <a:pt x="609" y="8911"/>
                    </a:lnTo>
                    <a:lnTo>
                      <a:pt x="737" y="9152"/>
                    </a:lnTo>
                    <a:lnTo>
                      <a:pt x="864" y="9393"/>
                    </a:lnTo>
                    <a:lnTo>
                      <a:pt x="1006" y="9633"/>
                    </a:lnTo>
                    <a:lnTo>
                      <a:pt x="1148" y="9860"/>
                    </a:lnTo>
                    <a:lnTo>
                      <a:pt x="1303" y="10087"/>
                    </a:lnTo>
                    <a:lnTo>
                      <a:pt x="1459" y="10299"/>
                    </a:lnTo>
                    <a:lnTo>
                      <a:pt x="1629" y="10512"/>
                    </a:lnTo>
                    <a:lnTo>
                      <a:pt x="1813" y="10710"/>
                    </a:lnTo>
                    <a:lnTo>
                      <a:pt x="1997" y="10908"/>
                    </a:lnTo>
                    <a:lnTo>
                      <a:pt x="2196" y="11092"/>
                    </a:lnTo>
                    <a:lnTo>
                      <a:pt x="2635" y="11291"/>
                    </a:lnTo>
                    <a:lnTo>
                      <a:pt x="3088" y="11475"/>
                    </a:lnTo>
                    <a:lnTo>
                      <a:pt x="3556" y="11645"/>
                    </a:lnTo>
                    <a:lnTo>
                      <a:pt x="4023" y="11801"/>
                    </a:lnTo>
                    <a:lnTo>
                      <a:pt x="4519" y="11928"/>
                    </a:lnTo>
                    <a:lnTo>
                      <a:pt x="5029" y="12042"/>
                    </a:lnTo>
                    <a:lnTo>
                      <a:pt x="5539" y="12127"/>
                    </a:lnTo>
                    <a:lnTo>
                      <a:pt x="6063" y="12197"/>
                    </a:lnTo>
                    <a:lnTo>
                      <a:pt x="6601" y="12240"/>
                    </a:lnTo>
                    <a:lnTo>
                      <a:pt x="7154" y="12254"/>
                    </a:lnTo>
                    <a:lnTo>
                      <a:pt x="7706" y="12240"/>
                    </a:lnTo>
                    <a:lnTo>
                      <a:pt x="8287" y="12197"/>
                    </a:lnTo>
                    <a:lnTo>
                      <a:pt x="8868" y="12127"/>
                    </a:lnTo>
                    <a:lnTo>
                      <a:pt x="9463" y="12027"/>
                    </a:lnTo>
                    <a:lnTo>
                      <a:pt x="10072" y="11886"/>
                    </a:lnTo>
                    <a:lnTo>
                      <a:pt x="10695" y="11730"/>
                    </a:lnTo>
                    <a:lnTo>
                      <a:pt x="10893" y="11588"/>
                    </a:lnTo>
                    <a:lnTo>
                      <a:pt x="11078" y="11432"/>
                    </a:lnTo>
                    <a:lnTo>
                      <a:pt x="11276" y="11277"/>
                    </a:lnTo>
                    <a:lnTo>
                      <a:pt x="11460" y="11121"/>
                    </a:lnTo>
                    <a:lnTo>
                      <a:pt x="11630" y="10951"/>
                    </a:lnTo>
                    <a:lnTo>
                      <a:pt x="11800" y="10781"/>
                    </a:lnTo>
                    <a:lnTo>
                      <a:pt x="11970" y="10597"/>
                    </a:lnTo>
                    <a:lnTo>
                      <a:pt x="12126" y="10413"/>
                    </a:lnTo>
                    <a:lnTo>
                      <a:pt x="12267" y="10228"/>
                    </a:lnTo>
                    <a:lnTo>
                      <a:pt x="12409" y="10030"/>
                    </a:lnTo>
                    <a:lnTo>
                      <a:pt x="12551" y="9832"/>
                    </a:lnTo>
                    <a:lnTo>
                      <a:pt x="12678" y="9619"/>
                    </a:lnTo>
                    <a:lnTo>
                      <a:pt x="12806" y="9421"/>
                    </a:lnTo>
                    <a:lnTo>
                      <a:pt x="12919" y="9208"/>
                    </a:lnTo>
                    <a:lnTo>
                      <a:pt x="13018" y="8982"/>
                    </a:lnTo>
                    <a:lnTo>
                      <a:pt x="13117" y="8769"/>
                    </a:lnTo>
                    <a:lnTo>
                      <a:pt x="13217" y="8543"/>
                    </a:lnTo>
                    <a:lnTo>
                      <a:pt x="13302" y="8316"/>
                    </a:lnTo>
                    <a:lnTo>
                      <a:pt x="13372" y="8075"/>
                    </a:lnTo>
                    <a:lnTo>
                      <a:pt x="13443" y="7849"/>
                    </a:lnTo>
                    <a:lnTo>
                      <a:pt x="13500" y="7608"/>
                    </a:lnTo>
                    <a:lnTo>
                      <a:pt x="13556" y="7367"/>
                    </a:lnTo>
                    <a:lnTo>
                      <a:pt x="13599" y="7126"/>
                    </a:lnTo>
                    <a:lnTo>
                      <a:pt x="13627" y="6871"/>
                    </a:lnTo>
                    <a:lnTo>
                      <a:pt x="13656" y="6630"/>
                    </a:lnTo>
                    <a:lnTo>
                      <a:pt x="13670" y="6375"/>
                    </a:lnTo>
                    <a:lnTo>
                      <a:pt x="13670" y="6135"/>
                    </a:lnTo>
                    <a:lnTo>
                      <a:pt x="13670" y="5880"/>
                    </a:lnTo>
                    <a:lnTo>
                      <a:pt x="13656" y="5625"/>
                    </a:lnTo>
                    <a:lnTo>
                      <a:pt x="13641" y="5370"/>
                    </a:lnTo>
                    <a:lnTo>
                      <a:pt x="13599" y="5115"/>
                    </a:lnTo>
                    <a:lnTo>
                      <a:pt x="13556" y="4860"/>
                    </a:lnTo>
                    <a:lnTo>
                      <a:pt x="13500" y="4520"/>
                    </a:lnTo>
                    <a:lnTo>
                      <a:pt x="13415" y="4194"/>
                    </a:lnTo>
                    <a:lnTo>
                      <a:pt x="13316" y="3882"/>
                    </a:lnTo>
                    <a:lnTo>
                      <a:pt x="13202" y="3571"/>
                    </a:lnTo>
                    <a:lnTo>
                      <a:pt x="13075" y="3259"/>
                    </a:lnTo>
                    <a:lnTo>
                      <a:pt x="12933" y="2976"/>
                    </a:lnTo>
                    <a:lnTo>
                      <a:pt x="12777" y="2692"/>
                    </a:lnTo>
                    <a:lnTo>
                      <a:pt x="12607" y="2409"/>
                    </a:lnTo>
                    <a:lnTo>
                      <a:pt x="12423" y="2140"/>
                    </a:lnTo>
                    <a:lnTo>
                      <a:pt x="12239" y="1885"/>
                    </a:lnTo>
                    <a:lnTo>
                      <a:pt x="12041" y="1644"/>
                    </a:lnTo>
                    <a:lnTo>
                      <a:pt x="11828" y="1403"/>
                    </a:lnTo>
                    <a:lnTo>
                      <a:pt x="11602" y="1177"/>
                    </a:lnTo>
                    <a:lnTo>
                      <a:pt x="11375" y="964"/>
                    </a:lnTo>
                    <a:lnTo>
                      <a:pt x="11120" y="752"/>
                    </a:lnTo>
                    <a:lnTo>
                      <a:pt x="10879" y="568"/>
                    </a:lnTo>
                    <a:lnTo>
                      <a:pt x="10454" y="440"/>
                    </a:lnTo>
                    <a:lnTo>
                      <a:pt x="10029" y="327"/>
                    </a:lnTo>
                    <a:lnTo>
                      <a:pt x="9576" y="228"/>
                    </a:lnTo>
                    <a:lnTo>
                      <a:pt x="9123" y="157"/>
                    </a:lnTo>
                    <a:lnTo>
                      <a:pt x="8641" y="86"/>
                    </a:lnTo>
                    <a:lnTo>
                      <a:pt x="8159" y="43"/>
                    </a:lnTo>
                    <a:lnTo>
                      <a:pt x="7664" y="15"/>
                    </a:lnTo>
                    <a:lnTo>
                      <a:pt x="715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2919500" y="1958875"/>
                <a:ext cx="618350" cy="197275"/>
              </a:xfrm>
              <a:custGeom>
                <a:avLst/>
                <a:gdLst/>
                <a:ahLst/>
                <a:cxnLst/>
                <a:rect l="l" t="t" r="r" b="b"/>
                <a:pathLst>
                  <a:path w="24734" h="7891" extrusionOk="0">
                    <a:moveTo>
                      <a:pt x="12353" y="0"/>
                    </a:moveTo>
                    <a:lnTo>
                      <a:pt x="12126" y="14"/>
                    </a:lnTo>
                    <a:lnTo>
                      <a:pt x="11687" y="57"/>
                    </a:lnTo>
                    <a:lnTo>
                      <a:pt x="11248" y="113"/>
                    </a:lnTo>
                    <a:lnTo>
                      <a:pt x="10809" y="184"/>
                    </a:lnTo>
                    <a:lnTo>
                      <a:pt x="10384" y="255"/>
                    </a:lnTo>
                    <a:lnTo>
                      <a:pt x="9945" y="340"/>
                    </a:lnTo>
                    <a:lnTo>
                      <a:pt x="9095" y="524"/>
                    </a:lnTo>
                    <a:lnTo>
                      <a:pt x="8245" y="751"/>
                    </a:lnTo>
                    <a:lnTo>
                      <a:pt x="7409" y="992"/>
                    </a:lnTo>
                    <a:lnTo>
                      <a:pt x="6573" y="1275"/>
                    </a:lnTo>
                    <a:lnTo>
                      <a:pt x="5752" y="1587"/>
                    </a:lnTo>
                    <a:lnTo>
                      <a:pt x="4944" y="1927"/>
                    </a:lnTo>
                    <a:lnTo>
                      <a:pt x="4137" y="2309"/>
                    </a:lnTo>
                    <a:lnTo>
                      <a:pt x="3740" y="2507"/>
                    </a:lnTo>
                    <a:lnTo>
                      <a:pt x="3358" y="2706"/>
                    </a:lnTo>
                    <a:lnTo>
                      <a:pt x="2961" y="2918"/>
                    </a:lnTo>
                    <a:lnTo>
                      <a:pt x="2579" y="3145"/>
                    </a:lnTo>
                    <a:lnTo>
                      <a:pt x="2210" y="3371"/>
                    </a:lnTo>
                    <a:lnTo>
                      <a:pt x="1828" y="3612"/>
                    </a:lnTo>
                    <a:lnTo>
                      <a:pt x="1460" y="3853"/>
                    </a:lnTo>
                    <a:lnTo>
                      <a:pt x="1091" y="4108"/>
                    </a:lnTo>
                    <a:lnTo>
                      <a:pt x="737" y="4363"/>
                    </a:lnTo>
                    <a:lnTo>
                      <a:pt x="383" y="4632"/>
                    </a:lnTo>
                    <a:lnTo>
                      <a:pt x="355" y="4661"/>
                    </a:lnTo>
                    <a:lnTo>
                      <a:pt x="270" y="4731"/>
                    </a:lnTo>
                    <a:lnTo>
                      <a:pt x="213" y="4802"/>
                    </a:lnTo>
                    <a:lnTo>
                      <a:pt x="156" y="4887"/>
                    </a:lnTo>
                    <a:lnTo>
                      <a:pt x="114" y="4972"/>
                    </a:lnTo>
                    <a:lnTo>
                      <a:pt x="71" y="5057"/>
                    </a:lnTo>
                    <a:lnTo>
                      <a:pt x="43" y="5142"/>
                    </a:lnTo>
                    <a:lnTo>
                      <a:pt x="15" y="5241"/>
                    </a:lnTo>
                    <a:lnTo>
                      <a:pt x="1" y="5326"/>
                    </a:lnTo>
                    <a:lnTo>
                      <a:pt x="1" y="5425"/>
                    </a:lnTo>
                    <a:lnTo>
                      <a:pt x="1" y="5525"/>
                    </a:lnTo>
                    <a:lnTo>
                      <a:pt x="15" y="5610"/>
                    </a:lnTo>
                    <a:lnTo>
                      <a:pt x="43" y="5709"/>
                    </a:lnTo>
                    <a:lnTo>
                      <a:pt x="86" y="5794"/>
                    </a:lnTo>
                    <a:lnTo>
                      <a:pt x="114" y="5893"/>
                    </a:lnTo>
                    <a:lnTo>
                      <a:pt x="171" y="5964"/>
                    </a:lnTo>
                    <a:lnTo>
                      <a:pt x="227" y="6049"/>
                    </a:lnTo>
                    <a:lnTo>
                      <a:pt x="298" y="6120"/>
                    </a:lnTo>
                    <a:lnTo>
                      <a:pt x="383" y="6190"/>
                    </a:lnTo>
                    <a:lnTo>
                      <a:pt x="454" y="6247"/>
                    </a:lnTo>
                    <a:lnTo>
                      <a:pt x="539" y="6290"/>
                    </a:lnTo>
                    <a:lnTo>
                      <a:pt x="624" y="6332"/>
                    </a:lnTo>
                    <a:lnTo>
                      <a:pt x="723" y="6360"/>
                    </a:lnTo>
                    <a:lnTo>
                      <a:pt x="808" y="6389"/>
                    </a:lnTo>
                    <a:lnTo>
                      <a:pt x="907" y="6389"/>
                    </a:lnTo>
                    <a:lnTo>
                      <a:pt x="992" y="6403"/>
                    </a:lnTo>
                    <a:lnTo>
                      <a:pt x="1091" y="6389"/>
                    </a:lnTo>
                    <a:lnTo>
                      <a:pt x="1190" y="6375"/>
                    </a:lnTo>
                    <a:lnTo>
                      <a:pt x="1275" y="6360"/>
                    </a:lnTo>
                    <a:lnTo>
                      <a:pt x="1360" y="6318"/>
                    </a:lnTo>
                    <a:lnTo>
                      <a:pt x="1460" y="6275"/>
                    </a:lnTo>
                    <a:lnTo>
                      <a:pt x="1545" y="6233"/>
                    </a:lnTo>
                    <a:lnTo>
                      <a:pt x="1615" y="6162"/>
                    </a:lnTo>
                    <a:lnTo>
                      <a:pt x="1927" y="5907"/>
                    </a:lnTo>
                    <a:lnTo>
                      <a:pt x="2253" y="5666"/>
                    </a:lnTo>
                    <a:lnTo>
                      <a:pt x="2890" y="5185"/>
                    </a:lnTo>
                    <a:lnTo>
                      <a:pt x="3570" y="4717"/>
                    </a:lnTo>
                    <a:lnTo>
                      <a:pt x="4250" y="4292"/>
                    </a:lnTo>
                    <a:lnTo>
                      <a:pt x="4958" y="3896"/>
                    </a:lnTo>
                    <a:lnTo>
                      <a:pt x="5681" y="3513"/>
                    </a:lnTo>
                    <a:lnTo>
                      <a:pt x="6417" y="3173"/>
                    </a:lnTo>
                    <a:lnTo>
                      <a:pt x="7168" y="2847"/>
                    </a:lnTo>
                    <a:lnTo>
                      <a:pt x="7933" y="2550"/>
                    </a:lnTo>
                    <a:lnTo>
                      <a:pt x="8712" y="2295"/>
                    </a:lnTo>
                    <a:lnTo>
                      <a:pt x="9491" y="2054"/>
                    </a:lnTo>
                    <a:lnTo>
                      <a:pt x="10285" y="1842"/>
                    </a:lnTo>
                    <a:lnTo>
                      <a:pt x="11078" y="1657"/>
                    </a:lnTo>
                    <a:lnTo>
                      <a:pt x="11475" y="1587"/>
                    </a:lnTo>
                    <a:lnTo>
                      <a:pt x="11885" y="1516"/>
                    </a:lnTo>
                    <a:lnTo>
                      <a:pt x="12282" y="1459"/>
                    </a:lnTo>
                    <a:lnTo>
                      <a:pt x="12466" y="1431"/>
                    </a:lnTo>
                    <a:lnTo>
                      <a:pt x="13444" y="1431"/>
                    </a:lnTo>
                    <a:lnTo>
                      <a:pt x="13854" y="1445"/>
                    </a:lnTo>
                    <a:lnTo>
                      <a:pt x="14251" y="1473"/>
                    </a:lnTo>
                    <a:lnTo>
                      <a:pt x="14662" y="1516"/>
                    </a:lnTo>
                    <a:lnTo>
                      <a:pt x="15073" y="1558"/>
                    </a:lnTo>
                    <a:lnTo>
                      <a:pt x="15469" y="1615"/>
                    </a:lnTo>
                    <a:lnTo>
                      <a:pt x="15866" y="1672"/>
                    </a:lnTo>
                    <a:lnTo>
                      <a:pt x="16277" y="1757"/>
                    </a:lnTo>
                    <a:lnTo>
                      <a:pt x="16673" y="1842"/>
                    </a:lnTo>
                    <a:lnTo>
                      <a:pt x="17056" y="1941"/>
                    </a:lnTo>
                    <a:lnTo>
                      <a:pt x="17452" y="2054"/>
                    </a:lnTo>
                    <a:lnTo>
                      <a:pt x="17835" y="2167"/>
                    </a:lnTo>
                    <a:lnTo>
                      <a:pt x="18217" y="2309"/>
                    </a:lnTo>
                    <a:lnTo>
                      <a:pt x="18586" y="2451"/>
                    </a:lnTo>
                    <a:lnTo>
                      <a:pt x="18968" y="2621"/>
                    </a:lnTo>
                    <a:lnTo>
                      <a:pt x="19322" y="2791"/>
                    </a:lnTo>
                    <a:lnTo>
                      <a:pt x="19676" y="2975"/>
                    </a:lnTo>
                    <a:lnTo>
                      <a:pt x="20030" y="3187"/>
                    </a:lnTo>
                    <a:lnTo>
                      <a:pt x="20370" y="3400"/>
                    </a:lnTo>
                    <a:lnTo>
                      <a:pt x="20710" y="3626"/>
                    </a:lnTo>
                    <a:lnTo>
                      <a:pt x="21036" y="3867"/>
                    </a:lnTo>
                    <a:lnTo>
                      <a:pt x="21348" y="4122"/>
                    </a:lnTo>
                    <a:lnTo>
                      <a:pt x="21659" y="4377"/>
                    </a:lnTo>
                    <a:lnTo>
                      <a:pt x="21957" y="4661"/>
                    </a:lnTo>
                    <a:lnTo>
                      <a:pt x="22226" y="4944"/>
                    </a:lnTo>
                    <a:lnTo>
                      <a:pt x="22509" y="5255"/>
                    </a:lnTo>
                    <a:lnTo>
                      <a:pt x="22764" y="5567"/>
                    </a:lnTo>
                    <a:lnTo>
                      <a:pt x="23005" y="5879"/>
                    </a:lnTo>
                    <a:lnTo>
                      <a:pt x="23246" y="6219"/>
                    </a:lnTo>
                    <a:lnTo>
                      <a:pt x="23458" y="6559"/>
                    </a:lnTo>
                    <a:lnTo>
                      <a:pt x="23657" y="6913"/>
                    </a:lnTo>
                    <a:lnTo>
                      <a:pt x="23827" y="7267"/>
                    </a:lnTo>
                    <a:lnTo>
                      <a:pt x="23912" y="7451"/>
                    </a:lnTo>
                    <a:lnTo>
                      <a:pt x="23954" y="7536"/>
                    </a:lnTo>
                    <a:lnTo>
                      <a:pt x="23983" y="7621"/>
                    </a:lnTo>
                    <a:lnTo>
                      <a:pt x="23997" y="7635"/>
                    </a:lnTo>
                    <a:lnTo>
                      <a:pt x="24025" y="7706"/>
                    </a:lnTo>
                    <a:lnTo>
                      <a:pt x="24068" y="7763"/>
                    </a:lnTo>
                    <a:lnTo>
                      <a:pt x="24124" y="7819"/>
                    </a:lnTo>
                    <a:lnTo>
                      <a:pt x="24181" y="7848"/>
                    </a:lnTo>
                    <a:lnTo>
                      <a:pt x="24252" y="7876"/>
                    </a:lnTo>
                    <a:lnTo>
                      <a:pt x="24323" y="7890"/>
                    </a:lnTo>
                    <a:lnTo>
                      <a:pt x="24393" y="7890"/>
                    </a:lnTo>
                    <a:lnTo>
                      <a:pt x="24464" y="7876"/>
                    </a:lnTo>
                    <a:lnTo>
                      <a:pt x="24535" y="7848"/>
                    </a:lnTo>
                    <a:lnTo>
                      <a:pt x="24606" y="7805"/>
                    </a:lnTo>
                    <a:lnTo>
                      <a:pt x="24648" y="7749"/>
                    </a:lnTo>
                    <a:lnTo>
                      <a:pt x="24691" y="7678"/>
                    </a:lnTo>
                    <a:lnTo>
                      <a:pt x="24719" y="7621"/>
                    </a:lnTo>
                    <a:lnTo>
                      <a:pt x="24733" y="7536"/>
                    </a:lnTo>
                    <a:lnTo>
                      <a:pt x="24733" y="7465"/>
                    </a:lnTo>
                    <a:lnTo>
                      <a:pt x="24719" y="7394"/>
                    </a:lnTo>
                    <a:lnTo>
                      <a:pt x="24691" y="7267"/>
                    </a:lnTo>
                    <a:lnTo>
                      <a:pt x="24648" y="7154"/>
                    </a:lnTo>
                    <a:lnTo>
                      <a:pt x="24563" y="6955"/>
                    </a:lnTo>
                    <a:lnTo>
                      <a:pt x="24379" y="6545"/>
                    </a:lnTo>
                    <a:lnTo>
                      <a:pt x="24181" y="6148"/>
                    </a:lnTo>
                    <a:lnTo>
                      <a:pt x="23968" y="5765"/>
                    </a:lnTo>
                    <a:lnTo>
                      <a:pt x="23728" y="5383"/>
                    </a:lnTo>
                    <a:lnTo>
                      <a:pt x="23473" y="5029"/>
                    </a:lnTo>
                    <a:lnTo>
                      <a:pt x="23204" y="4675"/>
                    </a:lnTo>
                    <a:lnTo>
                      <a:pt x="22920" y="4321"/>
                    </a:lnTo>
                    <a:lnTo>
                      <a:pt x="22637" y="3995"/>
                    </a:lnTo>
                    <a:lnTo>
                      <a:pt x="22325" y="3683"/>
                    </a:lnTo>
                    <a:lnTo>
                      <a:pt x="21999" y="3371"/>
                    </a:lnTo>
                    <a:lnTo>
                      <a:pt x="21674" y="3074"/>
                    </a:lnTo>
                    <a:lnTo>
                      <a:pt x="21320" y="2805"/>
                    </a:lnTo>
                    <a:lnTo>
                      <a:pt x="20965" y="2536"/>
                    </a:lnTo>
                    <a:lnTo>
                      <a:pt x="20597" y="2281"/>
                    </a:lnTo>
                    <a:lnTo>
                      <a:pt x="20229" y="2040"/>
                    </a:lnTo>
                    <a:lnTo>
                      <a:pt x="19846" y="1813"/>
                    </a:lnTo>
                    <a:lnTo>
                      <a:pt x="19450" y="1615"/>
                    </a:lnTo>
                    <a:lnTo>
                      <a:pt x="19053" y="1417"/>
                    </a:lnTo>
                    <a:lnTo>
                      <a:pt x="18656" y="1232"/>
                    </a:lnTo>
                    <a:lnTo>
                      <a:pt x="18246" y="1063"/>
                    </a:lnTo>
                    <a:lnTo>
                      <a:pt x="17821" y="907"/>
                    </a:lnTo>
                    <a:lnTo>
                      <a:pt x="17410" y="765"/>
                    </a:lnTo>
                    <a:lnTo>
                      <a:pt x="16985" y="638"/>
                    </a:lnTo>
                    <a:lnTo>
                      <a:pt x="16560" y="524"/>
                    </a:lnTo>
                    <a:lnTo>
                      <a:pt x="16121" y="425"/>
                    </a:lnTo>
                    <a:lnTo>
                      <a:pt x="15696" y="326"/>
                    </a:lnTo>
                    <a:lnTo>
                      <a:pt x="15257" y="255"/>
                    </a:lnTo>
                    <a:lnTo>
                      <a:pt x="14818" y="184"/>
                    </a:lnTo>
                    <a:lnTo>
                      <a:pt x="14393" y="128"/>
                    </a:lnTo>
                    <a:lnTo>
                      <a:pt x="13953" y="85"/>
                    </a:lnTo>
                    <a:lnTo>
                      <a:pt x="13514" y="43"/>
                    </a:lnTo>
                    <a:lnTo>
                      <a:pt x="13075" y="14"/>
                    </a:lnTo>
                    <a:lnTo>
                      <a:pt x="1262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4145875" y="1967000"/>
                <a:ext cx="341775" cy="306375"/>
              </a:xfrm>
              <a:custGeom>
                <a:avLst/>
                <a:gdLst/>
                <a:ahLst/>
                <a:cxnLst/>
                <a:rect l="l" t="t" r="r" b="b"/>
                <a:pathLst>
                  <a:path w="13671" h="12255" extrusionOk="0">
                    <a:moveTo>
                      <a:pt x="6517" y="1"/>
                    </a:moveTo>
                    <a:lnTo>
                      <a:pt x="6007" y="15"/>
                    </a:lnTo>
                    <a:lnTo>
                      <a:pt x="5511" y="43"/>
                    </a:lnTo>
                    <a:lnTo>
                      <a:pt x="5029" y="86"/>
                    </a:lnTo>
                    <a:lnTo>
                      <a:pt x="4548" y="157"/>
                    </a:lnTo>
                    <a:lnTo>
                      <a:pt x="4094" y="228"/>
                    </a:lnTo>
                    <a:lnTo>
                      <a:pt x="3641" y="327"/>
                    </a:lnTo>
                    <a:lnTo>
                      <a:pt x="3216" y="440"/>
                    </a:lnTo>
                    <a:lnTo>
                      <a:pt x="2791" y="568"/>
                    </a:lnTo>
                    <a:lnTo>
                      <a:pt x="2550" y="752"/>
                    </a:lnTo>
                    <a:lnTo>
                      <a:pt x="2295" y="964"/>
                    </a:lnTo>
                    <a:lnTo>
                      <a:pt x="2069" y="1177"/>
                    </a:lnTo>
                    <a:lnTo>
                      <a:pt x="1842" y="1403"/>
                    </a:lnTo>
                    <a:lnTo>
                      <a:pt x="1629" y="1644"/>
                    </a:lnTo>
                    <a:lnTo>
                      <a:pt x="1431" y="1885"/>
                    </a:lnTo>
                    <a:lnTo>
                      <a:pt x="1247" y="2140"/>
                    </a:lnTo>
                    <a:lnTo>
                      <a:pt x="1063" y="2409"/>
                    </a:lnTo>
                    <a:lnTo>
                      <a:pt x="893" y="2692"/>
                    </a:lnTo>
                    <a:lnTo>
                      <a:pt x="737" y="2976"/>
                    </a:lnTo>
                    <a:lnTo>
                      <a:pt x="595" y="3259"/>
                    </a:lnTo>
                    <a:lnTo>
                      <a:pt x="468" y="3571"/>
                    </a:lnTo>
                    <a:lnTo>
                      <a:pt x="355" y="3882"/>
                    </a:lnTo>
                    <a:lnTo>
                      <a:pt x="255" y="4194"/>
                    </a:lnTo>
                    <a:lnTo>
                      <a:pt x="170" y="4520"/>
                    </a:lnTo>
                    <a:lnTo>
                      <a:pt x="114" y="4860"/>
                    </a:lnTo>
                    <a:lnTo>
                      <a:pt x="71" y="5115"/>
                    </a:lnTo>
                    <a:lnTo>
                      <a:pt x="29" y="5370"/>
                    </a:lnTo>
                    <a:lnTo>
                      <a:pt x="15" y="5625"/>
                    </a:lnTo>
                    <a:lnTo>
                      <a:pt x="0" y="5880"/>
                    </a:lnTo>
                    <a:lnTo>
                      <a:pt x="0" y="6135"/>
                    </a:lnTo>
                    <a:lnTo>
                      <a:pt x="0" y="6375"/>
                    </a:lnTo>
                    <a:lnTo>
                      <a:pt x="15" y="6630"/>
                    </a:lnTo>
                    <a:lnTo>
                      <a:pt x="43" y="6871"/>
                    </a:lnTo>
                    <a:lnTo>
                      <a:pt x="71" y="7126"/>
                    </a:lnTo>
                    <a:lnTo>
                      <a:pt x="114" y="7367"/>
                    </a:lnTo>
                    <a:lnTo>
                      <a:pt x="170" y="7608"/>
                    </a:lnTo>
                    <a:lnTo>
                      <a:pt x="227" y="7849"/>
                    </a:lnTo>
                    <a:lnTo>
                      <a:pt x="298" y="8075"/>
                    </a:lnTo>
                    <a:lnTo>
                      <a:pt x="369" y="8316"/>
                    </a:lnTo>
                    <a:lnTo>
                      <a:pt x="454" y="8543"/>
                    </a:lnTo>
                    <a:lnTo>
                      <a:pt x="553" y="8769"/>
                    </a:lnTo>
                    <a:lnTo>
                      <a:pt x="652" y="8982"/>
                    </a:lnTo>
                    <a:lnTo>
                      <a:pt x="751" y="9208"/>
                    </a:lnTo>
                    <a:lnTo>
                      <a:pt x="865" y="9421"/>
                    </a:lnTo>
                    <a:lnTo>
                      <a:pt x="992" y="9619"/>
                    </a:lnTo>
                    <a:lnTo>
                      <a:pt x="1119" y="9832"/>
                    </a:lnTo>
                    <a:lnTo>
                      <a:pt x="1261" y="10030"/>
                    </a:lnTo>
                    <a:lnTo>
                      <a:pt x="1403" y="10228"/>
                    </a:lnTo>
                    <a:lnTo>
                      <a:pt x="1544" y="10413"/>
                    </a:lnTo>
                    <a:lnTo>
                      <a:pt x="1700" y="10597"/>
                    </a:lnTo>
                    <a:lnTo>
                      <a:pt x="1870" y="10781"/>
                    </a:lnTo>
                    <a:lnTo>
                      <a:pt x="2040" y="10951"/>
                    </a:lnTo>
                    <a:lnTo>
                      <a:pt x="2210" y="11121"/>
                    </a:lnTo>
                    <a:lnTo>
                      <a:pt x="2394" y="11277"/>
                    </a:lnTo>
                    <a:lnTo>
                      <a:pt x="2593" y="11432"/>
                    </a:lnTo>
                    <a:lnTo>
                      <a:pt x="2777" y="11588"/>
                    </a:lnTo>
                    <a:lnTo>
                      <a:pt x="2975" y="11730"/>
                    </a:lnTo>
                    <a:lnTo>
                      <a:pt x="3598" y="11886"/>
                    </a:lnTo>
                    <a:lnTo>
                      <a:pt x="4208" y="12027"/>
                    </a:lnTo>
                    <a:lnTo>
                      <a:pt x="4803" y="12127"/>
                    </a:lnTo>
                    <a:lnTo>
                      <a:pt x="5383" y="12197"/>
                    </a:lnTo>
                    <a:lnTo>
                      <a:pt x="5964" y="12240"/>
                    </a:lnTo>
                    <a:lnTo>
                      <a:pt x="6517" y="12254"/>
                    </a:lnTo>
                    <a:lnTo>
                      <a:pt x="7069" y="12240"/>
                    </a:lnTo>
                    <a:lnTo>
                      <a:pt x="7607" y="12197"/>
                    </a:lnTo>
                    <a:lnTo>
                      <a:pt x="8131" y="12127"/>
                    </a:lnTo>
                    <a:lnTo>
                      <a:pt x="8641" y="12042"/>
                    </a:lnTo>
                    <a:lnTo>
                      <a:pt x="9151" y="11928"/>
                    </a:lnTo>
                    <a:lnTo>
                      <a:pt x="9633" y="11801"/>
                    </a:lnTo>
                    <a:lnTo>
                      <a:pt x="10115" y="11645"/>
                    </a:lnTo>
                    <a:lnTo>
                      <a:pt x="10582" y="11475"/>
                    </a:lnTo>
                    <a:lnTo>
                      <a:pt x="11035" y="11291"/>
                    </a:lnTo>
                    <a:lnTo>
                      <a:pt x="11474" y="11092"/>
                    </a:lnTo>
                    <a:lnTo>
                      <a:pt x="11673" y="10908"/>
                    </a:lnTo>
                    <a:lnTo>
                      <a:pt x="11857" y="10710"/>
                    </a:lnTo>
                    <a:lnTo>
                      <a:pt x="12041" y="10512"/>
                    </a:lnTo>
                    <a:lnTo>
                      <a:pt x="12211" y="10299"/>
                    </a:lnTo>
                    <a:lnTo>
                      <a:pt x="12367" y="10087"/>
                    </a:lnTo>
                    <a:lnTo>
                      <a:pt x="12523" y="9860"/>
                    </a:lnTo>
                    <a:lnTo>
                      <a:pt x="12664" y="9633"/>
                    </a:lnTo>
                    <a:lnTo>
                      <a:pt x="12806" y="9393"/>
                    </a:lnTo>
                    <a:lnTo>
                      <a:pt x="12933" y="9152"/>
                    </a:lnTo>
                    <a:lnTo>
                      <a:pt x="13047" y="8911"/>
                    </a:lnTo>
                    <a:lnTo>
                      <a:pt x="13160" y="8656"/>
                    </a:lnTo>
                    <a:lnTo>
                      <a:pt x="13259" y="8387"/>
                    </a:lnTo>
                    <a:lnTo>
                      <a:pt x="13358" y="8132"/>
                    </a:lnTo>
                    <a:lnTo>
                      <a:pt x="13429" y="7863"/>
                    </a:lnTo>
                    <a:lnTo>
                      <a:pt x="13500" y="7579"/>
                    </a:lnTo>
                    <a:lnTo>
                      <a:pt x="13557" y="7296"/>
                    </a:lnTo>
                    <a:lnTo>
                      <a:pt x="13628" y="6829"/>
                    </a:lnTo>
                    <a:lnTo>
                      <a:pt x="13656" y="6347"/>
                    </a:lnTo>
                    <a:lnTo>
                      <a:pt x="13670" y="5880"/>
                    </a:lnTo>
                    <a:lnTo>
                      <a:pt x="13642" y="5412"/>
                    </a:lnTo>
                    <a:lnTo>
                      <a:pt x="13571" y="4959"/>
                    </a:lnTo>
                    <a:lnTo>
                      <a:pt x="13486" y="4506"/>
                    </a:lnTo>
                    <a:lnTo>
                      <a:pt x="13358" y="4066"/>
                    </a:lnTo>
                    <a:lnTo>
                      <a:pt x="13217" y="3641"/>
                    </a:lnTo>
                    <a:lnTo>
                      <a:pt x="13047" y="3216"/>
                    </a:lnTo>
                    <a:lnTo>
                      <a:pt x="12834" y="2820"/>
                    </a:lnTo>
                    <a:lnTo>
                      <a:pt x="12608" y="2423"/>
                    </a:lnTo>
                    <a:lnTo>
                      <a:pt x="12353" y="2055"/>
                    </a:lnTo>
                    <a:lnTo>
                      <a:pt x="12084" y="1701"/>
                    </a:lnTo>
                    <a:lnTo>
                      <a:pt x="11786" y="1361"/>
                    </a:lnTo>
                    <a:lnTo>
                      <a:pt x="11460" y="1049"/>
                    </a:lnTo>
                    <a:lnTo>
                      <a:pt x="11120" y="752"/>
                    </a:lnTo>
                    <a:lnTo>
                      <a:pt x="10497" y="568"/>
                    </a:lnTo>
                    <a:lnTo>
                      <a:pt x="9874" y="412"/>
                    </a:lnTo>
                    <a:lnTo>
                      <a:pt x="9279" y="284"/>
                    </a:lnTo>
                    <a:lnTo>
                      <a:pt x="8698" y="185"/>
                    </a:lnTo>
                    <a:lnTo>
                      <a:pt x="8131" y="114"/>
                    </a:lnTo>
                    <a:lnTo>
                      <a:pt x="7579" y="58"/>
                    </a:lnTo>
                    <a:lnTo>
                      <a:pt x="7041" y="15"/>
                    </a:lnTo>
                    <a:lnTo>
                      <a:pt x="651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4020500" y="1958875"/>
                <a:ext cx="618350" cy="197275"/>
              </a:xfrm>
              <a:custGeom>
                <a:avLst/>
                <a:gdLst/>
                <a:ahLst/>
                <a:cxnLst/>
                <a:rect l="l" t="t" r="r" b="b"/>
                <a:pathLst>
                  <a:path w="24734" h="7891" extrusionOk="0">
                    <a:moveTo>
                      <a:pt x="12112" y="0"/>
                    </a:moveTo>
                    <a:lnTo>
                      <a:pt x="11659" y="14"/>
                    </a:lnTo>
                    <a:lnTo>
                      <a:pt x="11220" y="43"/>
                    </a:lnTo>
                    <a:lnTo>
                      <a:pt x="10781" y="85"/>
                    </a:lnTo>
                    <a:lnTo>
                      <a:pt x="10342" y="128"/>
                    </a:lnTo>
                    <a:lnTo>
                      <a:pt x="9917" y="184"/>
                    </a:lnTo>
                    <a:lnTo>
                      <a:pt x="9478" y="255"/>
                    </a:lnTo>
                    <a:lnTo>
                      <a:pt x="9038" y="326"/>
                    </a:lnTo>
                    <a:lnTo>
                      <a:pt x="8613" y="425"/>
                    </a:lnTo>
                    <a:lnTo>
                      <a:pt x="8174" y="524"/>
                    </a:lnTo>
                    <a:lnTo>
                      <a:pt x="7749" y="638"/>
                    </a:lnTo>
                    <a:lnTo>
                      <a:pt x="7324" y="765"/>
                    </a:lnTo>
                    <a:lnTo>
                      <a:pt x="6914" y="907"/>
                    </a:lnTo>
                    <a:lnTo>
                      <a:pt x="6489" y="1063"/>
                    </a:lnTo>
                    <a:lnTo>
                      <a:pt x="6078" y="1232"/>
                    </a:lnTo>
                    <a:lnTo>
                      <a:pt x="5681" y="1417"/>
                    </a:lnTo>
                    <a:lnTo>
                      <a:pt x="5285" y="1615"/>
                    </a:lnTo>
                    <a:lnTo>
                      <a:pt x="4888" y="1813"/>
                    </a:lnTo>
                    <a:lnTo>
                      <a:pt x="4505" y="2040"/>
                    </a:lnTo>
                    <a:lnTo>
                      <a:pt x="4137" y="2281"/>
                    </a:lnTo>
                    <a:lnTo>
                      <a:pt x="3769" y="2536"/>
                    </a:lnTo>
                    <a:lnTo>
                      <a:pt x="3415" y="2805"/>
                    </a:lnTo>
                    <a:lnTo>
                      <a:pt x="3061" y="3074"/>
                    </a:lnTo>
                    <a:lnTo>
                      <a:pt x="2735" y="3371"/>
                    </a:lnTo>
                    <a:lnTo>
                      <a:pt x="2409" y="3683"/>
                    </a:lnTo>
                    <a:lnTo>
                      <a:pt x="2097" y="3995"/>
                    </a:lnTo>
                    <a:lnTo>
                      <a:pt x="1814" y="4321"/>
                    </a:lnTo>
                    <a:lnTo>
                      <a:pt x="1531" y="4675"/>
                    </a:lnTo>
                    <a:lnTo>
                      <a:pt x="1262" y="5029"/>
                    </a:lnTo>
                    <a:lnTo>
                      <a:pt x="1007" y="5383"/>
                    </a:lnTo>
                    <a:lnTo>
                      <a:pt x="766" y="5765"/>
                    </a:lnTo>
                    <a:lnTo>
                      <a:pt x="553" y="6148"/>
                    </a:lnTo>
                    <a:lnTo>
                      <a:pt x="355" y="6545"/>
                    </a:lnTo>
                    <a:lnTo>
                      <a:pt x="171" y="6955"/>
                    </a:lnTo>
                    <a:lnTo>
                      <a:pt x="86" y="7154"/>
                    </a:lnTo>
                    <a:lnTo>
                      <a:pt x="43" y="7267"/>
                    </a:lnTo>
                    <a:lnTo>
                      <a:pt x="15" y="7394"/>
                    </a:lnTo>
                    <a:lnTo>
                      <a:pt x="1" y="7465"/>
                    </a:lnTo>
                    <a:lnTo>
                      <a:pt x="1" y="7536"/>
                    </a:lnTo>
                    <a:lnTo>
                      <a:pt x="1" y="7607"/>
                    </a:lnTo>
                    <a:lnTo>
                      <a:pt x="29" y="7678"/>
                    </a:lnTo>
                    <a:lnTo>
                      <a:pt x="72" y="7734"/>
                    </a:lnTo>
                    <a:lnTo>
                      <a:pt x="114" y="7791"/>
                    </a:lnTo>
                    <a:lnTo>
                      <a:pt x="171" y="7834"/>
                    </a:lnTo>
                    <a:lnTo>
                      <a:pt x="242" y="7862"/>
                    </a:lnTo>
                    <a:lnTo>
                      <a:pt x="312" y="7890"/>
                    </a:lnTo>
                    <a:lnTo>
                      <a:pt x="397" y="7890"/>
                    </a:lnTo>
                    <a:lnTo>
                      <a:pt x="468" y="7876"/>
                    </a:lnTo>
                    <a:lnTo>
                      <a:pt x="539" y="7862"/>
                    </a:lnTo>
                    <a:lnTo>
                      <a:pt x="610" y="7819"/>
                    </a:lnTo>
                    <a:lnTo>
                      <a:pt x="667" y="7777"/>
                    </a:lnTo>
                    <a:lnTo>
                      <a:pt x="709" y="7706"/>
                    </a:lnTo>
                    <a:lnTo>
                      <a:pt x="737" y="7635"/>
                    </a:lnTo>
                    <a:lnTo>
                      <a:pt x="752" y="7621"/>
                    </a:lnTo>
                    <a:lnTo>
                      <a:pt x="780" y="7536"/>
                    </a:lnTo>
                    <a:lnTo>
                      <a:pt x="822" y="7451"/>
                    </a:lnTo>
                    <a:lnTo>
                      <a:pt x="893" y="7267"/>
                    </a:lnTo>
                    <a:lnTo>
                      <a:pt x="1077" y="6913"/>
                    </a:lnTo>
                    <a:lnTo>
                      <a:pt x="1276" y="6559"/>
                    </a:lnTo>
                    <a:lnTo>
                      <a:pt x="1488" y="6219"/>
                    </a:lnTo>
                    <a:lnTo>
                      <a:pt x="1729" y="5879"/>
                    </a:lnTo>
                    <a:lnTo>
                      <a:pt x="1970" y="5567"/>
                    </a:lnTo>
                    <a:lnTo>
                      <a:pt x="2225" y="5255"/>
                    </a:lnTo>
                    <a:lnTo>
                      <a:pt x="2494" y="4944"/>
                    </a:lnTo>
                    <a:lnTo>
                      <a:pt x="2777" y="4661"/>
                    </a:lnTo>
                    <a:lnTo>
                      <a:pt x="3075" y="4377"/>
                    </a:lnTo>
                    <a:lnTo>
                      <a:pt x="3386" y="4122"/>
                    </a:lnTo>
                    <a:lnTo>
                      <a:pt x="3698" y="3867"/>
                    </a:lnTo>
                    <a:lnTo>
                      <a:pt x="4024" y="3626"/>
                    </a:lnTo>
                    <a:lnTo>
                      <a:pt x="4364" y="3400"/>
                    </a:lnTo>
                    <a:lnTo>
                      <a:pt x="4704" y="3187"/>
                    </a:lnTo>
                    <a:lnTo>
                      <a:pt x="5058" y="2975"/>
                    </a:lnTo>
                    <a:lnTo>
                      <a:pt x="5412" y="2791"/>
                    </a:lnTo>
                    <a:lnTo>
                      <a:pt x="5766" y="2621"/>
                    </a:lnTo>
                    <a:lnTo>
                      <a:pt x="6149" y="2451"/>
                    </a:lnTo>
                    <a:lnTo>
                      <a:pt x="6517" y="2309"/>
                    </a:lnTo>
                    <a:lnTo>
                      <a:pt x="6899" y="2167"/>
                    </a:lnTo>
                    <a:lnTo>
                      <a:pt x="7282" y="2054"/>
                    </a:lnTo>
                    <a:lnTo>
                      <a:pt x="7679" y="1941"/>
                    </a:lnTo>
                    <a:lnTo>
                      <a:pt x="8061" y="1842"/>
                    </a:lnTo>
                    <a:lnTo>
                      <a:pt x="8458" y="1757"/>
                    </a:lnTo>
                    <a:lnTo>
                      <a:pt x="8868" y="1672"/>
                    </a:lnTo>
                    <a:lnTo>
                      <a:pt x="9265" y="1615"/>
                    </a:lnTo>
                    <a:lnTo>
                      <a:pt x="9662" y="1558"/>
                    </a:lnTo>
                    <a:lnTo>
                      <a:pt x="10072" y="1516"/>
                    </a:lnTo>
                    <a:lnTo>
                      <a:pt x="10483" y="1473"/>
                    </a:lnTo>
                    <a:lnTo>
                      <a:pt x="10880" y="1445"/>
                    </a:lnTo>
                    <a:lnTo>
                      <a:pt x="11291" y="1431"/>
                    </a:lnTo>
                    <a:lnTo>
                      <a:pt x="12254" y="1431"/>
                    </a:lnTo>
                    <a:lnTo>
                      <a:pt x="12452" y="1459"/>
                    </a:lnTo>
                    <a:lnTo>
                      <a:pt x="12849" y="1516"/>
                    </a:lnTo>
                    <a:lnTo>
                      <a:pt x="13260" y="1587"/>
                    </a:lnTo>
                    <a:lnTo>
                      <a:pt x="13656" y="1657"/>
                    </a:lnTo>
                    <a:lnTo>
                      <a:pt x="14450" y="1842"/>
                    </a:lnTo>
                    <a:lnTo>
                      <a:pt x="15243" y="2054"/>
                    </a:lnTo>
                    <a:lnTo>
                      <a:pt x="16022" y="2295"/>
                    </a:lnTo>
                    <a:lnTo>
                      <a:pt x="16801" y="2550"/>
                    </a:lnTo>
                    <a:lnTo>
                      <a:pt x="17566" y="2847"/>
                    </a:lnTo>
                    <a:lnTo>
                      <a:pt x="18317" y="3173"/>
                    </a:lnTo>
                    <a:lnTo>
                      <a:pt x="19053" y="3513"/>
                    </a:lnTo>
                    <a:lnTo>
                      <a:pt x="19776" y="3896"/>
                    </a:lnTo>
                    <a:lnTo>
                      <a:pt x="20484" y="4292"/>
                    </a:lnTo>
                    <a:lnTo>
                      <a:pt x="21164" y="4717"/>
                    </a:lnTo>
                    <a:lnTo>
                      <a:pt x="21844" y="5185"/>
                    </a:lnTo>
                    <a:lnTo>
                      <a:pt x="22481" y="5666"/>
                    </a:lnTo>
                    <a:lnTo>
                      <a:pt x="22807" y="5907"/>
                    </a:lnTo>
                    <a:lnTo>
                      <a:pt x="23119" y="6162"/>
                    </a:lnTo>
                    <a:lnTo>
                      <a:pt x="23119" y="6176"/>
                    </a:lnTo>
                    <a:lnTo>
                      <a:pt x="23147" y="6190"/>
                    </a:lnTo>
                    <a:lnTo>
                      <a:pt x="23232" y="6247"/>
                    </a:lnTo>
                    <a:lnTo>
                      <a:pt x="23317" y="6304"/>
                    </a:lnTo>
                    <a:lnTo>
                      <a:pt x="23402" y="6332"/>
                    </a:lnTo>
                    <a:lnTo>
                      <a:pt x="23501" y="6360"/>
                    </a:lnTo>
                    <a:lnTo>
                      <a:pt x="23586" y="6389"/>
                    </a:lnTo>
                    <a:lnTo>
                      <a:pt x="23685" y="6403"/>
                    </a:lnTo>
                    <a:lnTo>
                      <a:pt x="23785" y="6403"/>
                    </a:lnTo>
                    <a:lnTo>
                      <a:pt x="23870" y="6389"/>
                    </a:lnTo>
                    <a:lnTo>
                      <a:pt x="23969" y="6375"/>
                    </a:lnTo>
                    <a:lnTo>
                      <a:pt x="24054" y="6346"/>
                    </a:lnTo>
                    <a:lnTo>
                      <a:pt x="24139" y="6318"/>
                    </a:lnTo>
                    <a:lnTo>
                      <a:pt x="24238" y="6275"/>
                    </a:lnTo>
                    <a:lnTo>
                      <a:pt x="24309" y="6219"/>
                    </a:lnTo>
                    <a:lnTo>
                      <a:pt x="24394" y="6162"/>
                    </a:lnTo>
                    <a:lnTo>
                      <a:pt x="24465" y="6091"/>
                    </a:lnTo>
                    <a:lnTo>
                      <a:pt x="24521" y="6020"/>
                    </a:lnTo>
                    <a:lnTo>
                      <a:pt x="24578" y="5935"/>
                    </a:lnTo>
                    <a:lnTo>
                      <a:pt x="24635" y="5850"/>
                    </a:lnTo>
                    <a:lnTo>
                      <a:pt x="24677" y="5765"/>
                    </a:lnTo>
                    <a:lnTo>
                      <a:pt x="24705" y="5666"/>
                    </a:lnTo>
                    <a:lnTo>
                      <a:pt x="24720" y="5581"/>
                    </a:lnTo>
                    <a:lnTo>
                      <a:pt x="24734" y="5482"/>
                    </a:lnTo>
                    <a:lnTo>
                      <a:pt x="24734" y="5383"/>
                    </a:lnTo>
                    <a:lnTo>
                      <a:pt x="24720" y="5298"/>
                    </a:lnTo>
                    <a:lnTo>
                      <a:pt x="24705" y="5199"/>
                    </a:lnTo>
                    <a:lnTo>
                      <a:pt x="24677" y="5114"/>
                    </a:lnTo>
                    <a:lnTo>
                      <a:pt x="24649" y="5015"/>
                    </a:lnTo>
                    <a:lnTo>
                      <a:pt x="24606" y="4930"/>
                    </a:lnTo>
                    <a:lnTo>
                      <a:pt x="24550" y="4859"/>
                    </a:lnTo>
                    <a:lnTo>
                      <a:pt x="24493" y="4774"/>
                    </a:lnTo>
                    <a:lnTo>
                      <a:pt x="24422" y="4703"/>
                    </a:lnTo>
                    <a:lnTo>
                      <a:pt x="24351" y="4632"/>
                    </a:lnTo>
                    <a:lnTo>
                      <a:pt x="23997" y="4363"/>
                    </a:lnTo>
                    <a:lnTo>
                      <a:pt x="23643" y="4108"/>
                    </a:lnTo>
                    <a:lnTo>
                      <a:pt x="23275" y="3853"/>
                    </a:lnTo>
                    <a:lnTo>
                      <a:pt x="22906" y="3612"/>
                    </a:lnTo>
                    <a:lnTo>
                      <a:pt x="22524" y="3371"/>
                    </a:lnTo>
                    <a:lnTo>
                      <a:pt x="22156" y="3145"/>
                    </a:lnTo>
                    <a:lnTo>
                      <a:pt x="21773" y="2918"/>
                    </a:lnTo>
                    <a:lnTo>
                      <a:pt x="21376" y="2706"/>
                    </a:lnTo>
                    <a:lnTo>
                      <a:pt x="20994" y="2507"/>
                    </a:lnTo>
                    <a:lnTo>
                      <a:pt x="20597" y="2309"/>
                    </a:lnTo>
                    <a:lnTo>
                      <a:pt x="19790" y="1927"/>
                    </a:lnTo>
                    <a:lnTo>
                      <a:pt x="18983" y="1587"/>
                    </a:lnTo>
                    <a:lnTo>
                      <a:pt x="18161" y="1275"/>
                    </a:lnTo>
                    <a:lnTo>
                      <a:pt x="17325" y="992"/>
                    </a:lnTo>
                    <a:lnTo>
                      <a:pt x="16489" y="751"/>
                    </a:lnTo>
                    <a:lnTo>
                      <a:pt x="15639" y="524"/>
                    </a:lnTo>
                    <a:lnTo>
                      <a:pt x="14790" y="340"/>
                    </a:lnTo>
                    <a:lnTo>
                      <a:pt x="14350" y="255"/>
                    </a:lnTo>
                    <a:lnTo>
                      <a:pt x="13925" y="184"/>
                    </a:lnTo>
                    <a:lnTo>
                      <a:pt x="13486" y="113"/>
                    </a:lnTo>
                    <a:lnTo>
                      <a:pt x="13047" y="57"/>
                    </a:lnTo>
                    <a:lnTo>
                      <a:pt x="12608" y="14"/>
                    </a:lnTo>
                    <a:lnTo>
                      <a:pt x="1238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4001375" y="1467675"/>
                <a:ext cx="723175" cy="282625"/>
              </a:xfrm>
              <a:custGeom>
                <a:avLst/>
                <a:gdLst/>
                <a:ahLst/>
                <a:cxnLst/>
                <a:rect l="l" t="t" r="r" b="b"/>
                <a:pathLst>
                  <a:path w="28927" h="11305" extrusionOk="0">
                    <a:moveTo>
                      <a:pt x="10228" y="1"/>
                    </a:moveTo>
                    <a:lnTo>
                      <a:pt x="9591" y="15"/>
                    </a:lnTo>
                    <a:lnTo>
                      <a:pt x="8982" y="43"/>
                    </a:lnTo>
                    <a:lnTo>
                      <a:pt x="8387" y="86"/>
                    </a:lnTo>
                    <a:lnTo>
                      <a:pt x="7820" y="128"/>
                    </a:lnTo>
                    <a:lnTo>
                      <a:pt x="7268" y="185"/>
                    </a:lnTo>
                    <a:lnTo>
                      <a:pt x="6758" y="256"/>
                    </a:lnTo>
                    <a:lnTo>
                      <a:pt x="6262" y="341"/>
                    </a:lnTo>
                    <a:lnTo>
                      <a:pt x="5780" y="440"/>
                    </a:lnTo>
                    <a:lnTo>
                      <a:pt x="5327" y="539"/>
                    </a:lnTo>
                    <a:lnTo>
                      <a:pt x="4888" y="638"/>
                    </a:lnTo>
                    <a:lnTo>
                      <a:pt x="4477" y="751"/>
                    </a:lnTo>
                    <a:lnTo>
                      <a:pt x="4095" y="879"/>
                    </a:lnTo>
                    <a:lnTo>
                      <a:pt x="3712" y="1006"/>
                    </a:lnTo>
                    <a:lnTo>
                      <a:pt x="3358" y="1148"/>
                    </a:lnTo>
                    <a:lnTo>
                      <a:pt x="3032" y="1275"/>
                    </a:lnTo>
                    <a:lnTo>
                      <a:pt x="2721" y="1431"/>
                    </a:lnTo>
                    <a:lnTo>
                      <a:pt x="2423" y="1573"/>
                    </a:lnTo>
                    <a:lnTo>
                      <a:pt x="2154" y="1729"/>
                    </a:lnTo>
                    <a:lnTo>
                      <a:pt x="1899" y="1885"/>
                    </a:lnTo>
                    <a:lnTo>
                      <a:pt x="1658" y="2040"/>
                    </a:lnTo>
                    <a:lnTo>
                      <a:pt x="1432" y="2196"/>
                    </a:lnTo>
                    <a:lnTo>
                      <a:pt x="1233" y="2352"/>
                    </a:lnTo>
                    <a:lnTo>
                      <a:pt x="1049" y="2508"/>
                    </a:lnTo>
                    <a:lnTo>
                      <a:pt x="865" y="2664"/>
                    </a:lnTo>
                    <a:lnTo>
                      <a:pt x="723" y="2834"/>
                    </a:lnTo>
                    <a:lnTo>
                      <a:pt x="553" y="3018"/>
                    </a:lnTo>
                    <a:lnTo>
                      <a:pt x="412" y="3230"/>
                    </a:lnTo>
                    <a:lnTo>
                      <a:pt x="284" y="3443"/>
                    </a:lnTo>
                    <a:lnTo>
                      <a:pt x="185" y="3655"/>
                    </a:lnTo>
                    <a:lnTo>
                      <a:pt x="100" y="3882"/>
                    </a:lnTo>
                    <a:lnTo>
                      <a:pt x="43" y="4109"/>
                    </a:lnTo>
                    <a:lnTo>
                      <a:pt x="15" y="4335"/>
                    </a:lnTo>
                    <a:lnTo>
                      <a:pt x="1" y="4576"/>
                    </a:lnTo>
                    <a:lnTo>
                      <a:pt x="1" y="4803"/>
                    </a:lnTo>
                    <a:lnTo>
                      <a:pt x="43" y="5043"/>
                    </a:lnTo>
                    <a:lnTo>
                      <a:pt x="86" y="5270"/>
                    </a:lnTo>
                    <a:lnTo>
                      <a:pt x="171" y="5497"/>
                    </a:lnTo>
                    <a:lnTo>
                      <a:pt x="270" y="5723"/>
                    </a:lnTo>
                    <a:lnTo>
                      <a:pt x="383" y="5936"/>
                    </a:lnTo>
                    <a:lnTo>
                      <a:pt x="539" y="6148"/>
                    </a:lnTo>
                    <a:lnTo>
                      <a:pt x="709" y="6347"/>
                    </a:lnTo>
                    <a:lnTo>
                      <a:pt x="893" y="6531"/>
                    </a:lnTo>
                    <a:lnTo>
                      <a:pt x="1077" y="6715"/>
                    </a:lnTo>
                    <a:lnTo>
                      <a:pt x="1290" y="6899"/>
                    </a:lnTo>
                    <a:lnTo>
                      <a:pt x="1517" y="7083"/>
                    </a:lnTo>
                    <a:lnTo>
                      <a:pt x="1757" y="7267"/>
                    </a:lnTo>
                    <a:lnTo>
                      <a:pt x="2012" y="7437"/>
                    </a:lnTo>
                    <a:lnTo>
                      <a:pt x="2267" y="7622"/>
                    </a:lnTo>
                    <a:lnTo>
                      <a:pt x="2551" y="7792"/>
                    </a:lnTo>
                    <a:lnTo>
                      <a:pt x="3131" y="8132"/>
                    </a:lnTo>
                    <a:lnTo>
                      <a:pt x="3769" y="8457"/>
                    </a:lnTo>
                    <a:lnTo>
                      <a:pt x="4449" y="8769"/>
                    </a:lnTo>
                    <a:lnTo>
                      <a:pt x="5185" y="9066"/>
                    </a:lnTo>
                    <a:lnTo>
                      <a:pt x="5950" y="9350"/>
                    </a:lnTo>
                    <a:lnTo>
                      <a:pt x="6758" y="9619"/>
                    </a:lnTo>
                    <a:lnTo>
                      <a:pt x="7608" y="9874"/>
                    </a:lnTo>
                    <a:lnTo>
                      <a:pt x="8486" y="10101"/>
                    </a:lnTo>
                    <a:lnTo>
                      <a:pt x="9407" y="10313"/>
                    </a:lnTo>
                    <a:lnTo>
                      <a:pt x="10356" y="10497"/>
                    </a:lnTo>
                    <a:lnTo>
                      <a:pt x="11333" y="10667"/>
                    </a:lnTo>
                    <a:lnTo>
                      <a:pt x="12339" y="10823"/>
                    </a:lnTo>
                    <a:lnTo>
                      <a:pt x="13260" y="10922"/>
                    </a:lnTo>
                    <a:lnTo>
                      <a:pt x="14138" y="11021"/>
                    </a:lnTo>
                    <a:lnTo>
                      <a:pt x="14988" y="11106"/>
                    </a:lnTo>
                    <a:lnTo>
                      <a:pt x="15824" y="11177"/>
                    </a:lnTo>
                    <a:lnTo>
                      <a:pt x="16617" y="11220"/>
                    </a:lnTo>
                    <a:lnTo>
                      <a:pt x="17396" y="11262"/>
                    </a:lnTo>
                    <a:lnTo>
                      <a:pt x="18147" y="11290"/>
                    </a:lnTo>
                    <a:lnTo>
                      <a:pt x="18869" y="11305"/>
                    </a:lnTo>
                    <a:lnTo>
                      <a:pt x="19563" y="11305"/>
                    </a:lnTo>
                    <a:lnTo>
                      <a:pt x="20229" y="11290"/>
                    </a:lnTo>
                    <a:lnTo>
                      <a:pt x="20881" y="11262"/>
                    </a:lnTo>
                    <a:lnTo>
                      <a:pt x="21490" y="11234"/>
                    </a:lnTo>
                    <a:lnTo>
                      <a:pt x="22085" y="11191"/>
                    </a:lnTo>
                    <a:lnTo>
                      <a:pt x="22651" y="11135"/>
                    </a:lnTo>
                    <a:lnTo>
                      <a:pt x="23190" y="11078"/>
                    </a:lnTo>
                    <a:lnTo>
                      <a:pt x="23700" y="11007"/>
                    </a:lnTo>
                    <a:lnTo>
                      <a:pt x="24181" y="10922"/>
                    </a:lnTo>
                    <a:lnTo>
                      <a:pt x="24649" y="10823"/>
                    </a:lnTo>
                    <a:lnTo>
                      <a:pt x="25088" y="10738"/>
                    </a:lnTo>
                    <a:lnTo>
                      <a:pt x="25499" y="10625"/>
                    </a:lnTo>
                    <a:lnTo>
                      <a:pt x="25881" y="10511"/>
                    </a:lnTo>
                    <a:lnTo>
                      <a:pt x="26249" y="10398"/>
                    </a:lnTo>
                    <a:lnTo>
                      <a:pt x="26589" y="10271"/>
                    </a:lnTo>
                    <a:lnTo>
                      <a:pt x="26901" y="10143"/>
                    </a:lnTo>
                    <a:lnTo>
                      <a:pt x="27184" y="10016"/>
                    </a:lnTo>
                    <a:lnTo>
                      <a:pt x="27454" y="9874"/>
                    </a:lnTo>
                    <a:lnTo>
                      <a:pt x="27694" y="9732"/>
                    </a:lnTo>
                    <a:lnTo>
                      <a:pt x="27907" y="9576"/>
                    </a:lnTo>
                    <a:lnTo>
                      <a:pt x="28105" y="9435"/>
                    </a:lnTo>
                    <a:lnTo>
                      <a:pt x="28275" y="9279"/>
                    </a:lnTo>
                    <a:lnTo>
                      <a:pt x="28417" y="9123"/>
                    </a:lnTo>
                    <a:lnTo>
                      <a:pt x="28544" y="8967"/>
                    </a:lnTo>
                    <a:lnTo>
                      <a:pt x="28643" y="8783"/>
                    </a:lnTo>
                    <a:lnTo>
                      <a:pt x="28743" y="8585"/>
                    </a:lnTo>
                    <a:lnTo>
                      <a:pt x="28813" y="8372"/>
                    </a:lnTo>
                    <a:lnTo>
                      <a:pt x="28870" y="8146"/>
                    </a:lnTo>
                    <a:lnTo>
                      <a:pt x="28913" y="7905"/>
                    </a:lnTo>
                    <a:lnTo>
                      <a:pt x="28927" y="7650"/>
                    </a:lnTo>
                    <a:lnTo>
                      <a:pt x="28927" y="7381"/>
                    </a:lnTo>
                    <a:lnTo>
                      <a:pt x="28884" y="7097"/>
                    </a:lnTo>
                    <a:lnTo>
                      <a:pt x="28828" y="6814"/>
                    </a:lnTo>
                    <a:lnTo>
                      <a:pt x="28743" y="6503"/>
                    </a:lnTo>
                    <a:lnTo>
                      <a:pt x="28615" y="6205"/>
                    </a:lnTo>
                    <a:lnTo>
                      <a:pt x="28459" y="5893"/>
                    </a:lnTo>
                    <a:lnTo>
                      <a:pt x="28261" y="5568"/>
                    </a:lnTo>
                    <a:lnTo>
                      <a:pt x="28034" y="5256"/>
                    </a:lnTo>
                    <a:lnTo>
                      <a:pt x="27765" y="4930"/>
                    </a:lnTo>
                    <a:lnTo>
                      <a:pt x="27454" y="4604"/>
                    </a:lnTo>
                    <a:lnTo>
                      <a:pt x="27099" y="4279"/>
                    </a:lnTo>
                    <a:lnTo>
                      <a:pt x="26703" y="3953"/>
                    </a:lnTo>
                    <a:lnTo>
                      <a:pt x="26264" y="3641"/>
                    </a:lnTo>
                    <a:lnTo>
                      <a:pt x="25768" y="3329"/>
                    </a:lnTo>
                    <a:lnTo>
                      <a:pt x="25230" y="3018"/>
                    </a:lnTo>
                    <a:lnTo>
                      <a:pt x="24635" y="2706"/>
                    </a:lnTo>
                    <a:lnTo>
                      <a:pt x="23983" y="2423"/>
                    </a:lnTo>
                    <a:lnTo>
                      <a:pt x="23275" y="2125"/>
                    </a:lnTo>
                    <a:lnTo>
                      <a:pt x="22524" y="1856"/>
                    </a:lnTo>
                    <a:lnTo>
                      <a:pt x="21702" y="1587"/>
                    </a:lnTo>
                    <a:lnTo>
                      <a:pt x="20810" y="1346"/>
                    </a:lnTo>
                    <a:lnTo>
                      <a:pt x="19861" y="1105"/>
                    </a:lnTo>
                    <a:lnTo>
                      <a:pt x="18855" y="879"/>
                    </a:lnTo>
                    <a:lnTo>
                      <a:pt x="17764" y="681"/>
                    </a:lnTo>
                    <a:lnTo>
                      <a:pt x="16617" y="496"/>
                    </a:lnTo>
                    <a:lnTo>
                      <a:pt x="15399" y="326"/>
                    </a:lnTo>
                    <a:lnTo>
                      <a:pt x="14577" y="227"/>
                    </a:lnTo>
                    <a:lnTo>
                      <a:pt x="13798" y="156"/>
                    </a:lnTo>
                    <a:lnTo>
                      <a:pt x="13033" y="86"/>
                    </a:lnTo>
                    <a:lnTo>
                      <a:pt x="12282" y="43"/>
                    </a:lnTo>
                    <a:lnTo>
                      <a:pt x="11574" y="15"/>
                    </a:lnTo>
                    <a:lnTo>
                      <a:pt x="108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2822125" y="1467675"/>
                <a:ext cx="723150" cy="282625"/>
              </a:xfrm>
              <a:custGeom>
                <a:avLst/>
                <a:gdLst/>
                <a:ahLst/>
                <a:cxnLst/>
                <a:rect l="l" t="t" r="r" b="b"/>
                <a:pathLst>
                  <a:path w="28926" h="11305" extrusionOk="0">
                    <a:moveTo>
                      <a:pt x="18033" y="1"/>
                    </a:moveTo>
                    <a:lnTo>
                      <a:pt x="17353" y="15"/>
                    </a:lnTo>
                    <a:lnTo>
                      <a:pt x="16630" y="43"/>
                    </a:lnTo>
                    <a:lnTo>
                      <a:pt x="15894" y="86"/>
                    </a:lnTo>
                    <a:lnTo>
                      <a:pt x="15129" y="156"/>
                    </a:lnTo>
                    <a:lnTo>
                      <a:pt x="14350" y="227"/>
                    </a:lnTo>
                    <a:lnTo>
                      <a:pt x="13528" y="326"/>
                    </a:lnTo>
                    <a:lnTo>
                      <a:pt x="12310" y="496"/>
                    </a:lnTo>
                    <a:lnTo>
                      <a:pt x="11162" y="681"/>
                    </a:lnTo>
                    <a:lnTo>
                      <a:pt x="10072" y="879"/>
                    </a:lnTo>
                    <a:lnTo>
                      <a:pt x="9066" y="1105"/>
                    </a:lnTo>
                    <a:lnTo>
                      <a:pt x="8117" y="1346"/>
                    </a:lnTo>
                    <a:lnTo>
                      <a:pt x="7224" y="1587"/>
                    </a:lnTo>
                    <a:lnTo>
                      <a:pt x="6403" y="1856"/>
                    </a:lnTo>
                    <a:lnTo>
                      <a:pt x="5652" y="2125"/>
                    </a:lnTo>
                    <a:lnTo>
                      <a:pt x="4944" y="2423"/>
                    </a:lnTo>
                    <a:lnTo>
                      <a:pt x="4292" y="2706"/>
                    </a:lnTo>
                    <a:lnTo>
                      <a:pt x="3697" y="3018"/>
                    </a:lnTo>
                    <a:lnTo>
                      <a:pt x="3159" y="3329"/>
                    </a:lnTo>
                    <a:lnTo>
                      <a:pt x="2663" y="3641"/>
                    </a:lnTo>
                    <a:lnTo>
                      <a:pt x="2224" y="3953"/>
                    </a:lnTo>
                    <a:lnTo>
                      <a:pt x="1827" y="4279"/>
                    </a:lnTo>
                    <a:lnTo>
                      <a:pt x="1473" y="4604"/>
                    </a:lnTo>
                    <a:lnTo>
                      <a:pt x="1162" y="4930"/>
                    </a:lnTo>
                    <a:lnTo>
                      <a:pt x="892" y="5256"/>
                    </a:lnTo>
                    <a:lnTo>
                      <a:pt x="666" y="5568"/>
                    </a:lnTo>
                    <a:lnTo>
                      <a:pt x="467" y="5893"/>
                    </a:lnTo>
                    <a:lnTo>
                      <a:pt x="312" y="6205"/>
                    </a:lnTo>
                    <a:lnTo>
                      <a:pt x="184" y="6503"/>
                    </a:lnTo>
                    <a:lnTo>
                      <a:pt x="99" y="6814"/>
                    </a:lnTo>
                    <a:lnTo>
                      <a:pt x="43" y="7097"/>
                    </a:lnTo>
                    <a:lnTo>
                      <a:pt x="0" y="7381"/>
                    </a:lnTo>
                    <a:lnTo>
                      <a:pt x="0" y="7650"/>
                    </a:lnTo>
                    <a:lnTo>
                      <a:pt x="14" y="7905"/>
                    </a:lnTo>
                    <a:lnTo>
                      <a:pt x="57" y="8146"/>
                    </a:lnTo>
                    <a:lnTo>
                      <a:pt x="113" y="8372"/>
                    </a:lnTo>
                    <a:lnTo>
                      <a:pt x="184" y="8585"/>
                    </a:lnTo>
                    <a:lnTo>
                      <a:pt x="283" y="8783"/>
                    </a:lnTo>
                    <a:lnTo>
                      <a:pt x="382" y="8967"/>
                    </a:lnTo>
                    <a:lnTo>
                      <a:pt x="510" y="9123"/>
                    </a:lnTo>
                    <a:lnTo>
                      <a:pt x="652" y="9279"/>
                    </a:lnTo>
                    <a:lnTo>
                      <a:pt x="822" y="9435"/>
                    </a:lnTo>
                    <a:lnTo>
                      <a:pt x="1020" y="9576"/>
                    </a:lnTo>
                    <a:lnTo>
                      <a:pt x="1232" y="9732"/>
                    </a:lnTo>
                    <a:lnTo>
                      <a:pt x="1473" y="9874"/>
                    </a:lnTo>
                    <a:lnTo>
                      <a:pt x="1742" y="10016"/>
                    </a:lnTo>
                    <a:lnTo>
                      <a:pt x="2026" y="10143"/>
                    </a:lnTo>
                    <a:lnTo>
                      <a:pt x="2337" y="10271"/>
                    </a:lnTo>
                    <a:lnTo>
                      <a:pt x="2677" y="10398"/>
                    </a:lnTo>
                    <a:lnTo>
                      <a:pt x="3046" y="10511"/>
                    </a:lnTo>
                    <a:lnTo>
                      <a:pt x="3428" y="10625"/>
                    </a:lnTo>
                    <a:lnTo>
                      <a:pt x="3839" y="10738"/>
                    </a:lnTo>
                    <a:lnTo>
                      <a:pt x="4278" y="10823"/>
                    </a:lnTo>
                    <a:lnTo>
                      <a:pt x="4745" y="10922"/>
                    </a:lnTo>
                    <a:lnTo>
                      <a:pt x="5227" y="11007"/>
                    </a:lnTo>
                    <a:lnTo>
                      <a:pt x="5737" y="11078"/>
                    </a:lnTo>
                    <a:lnTo>
                      <a:pt x="6275" y="11135"/>
                    </a:lnTo>
                    <a:lnTo>
                      <a:pt x="6842" y="11191"/>
                    </a:lnTo>
                    <a:lnTo>
                      <a:pt x="7437" y="11234"/>
                    </a:lnTo>
                    <a:lnTo>
                      <a:pt x="8046" y="11262"/>
                    </a:lnTo>
                    <a:lnTo>
                      <a:pt x="8698" y="11290"/>
                    </a:lnTo>
                    <a:lnTo>
                      <a:pt x="9363" y="11305"/>
                    </a:lnTo>
                    <a:lnTo>
                      <a:pt x="10057" y="11305"/>
                    </a:lnTo>
                    <a:lnTo>
                      <a:pt x="10780" y="11290"/>
                    </a:lnTo>
                    <a:lnTo>
                      <a:pt x="11531" y="11262"/>
                    </a:lnTo>
                    <a:lnTo>
                      <a:pt x="12296" y="11220"/>
                    </a:lnTo>
                    <a:lnTo>
                      <a:pt x="13103" y="11177"/>
                    </a:lnTo>
                    <a:lnTo>
                      <a:pt x="13939" y="11106"/>
                    </a:lnTo>
                    <a:lnTo>
                      <a:pt x="14789" y="11021"/>
                    </a:lnTo>
                    <a:lnTo>
                      <a:pt x="15667" y="10922"/>
                    </a:lnTo>
                    <a:lnTo>
                      <a:pt x="16588" y="10823"/>
                    </a:lnTo>
                    <a:lnTo>
                      <a:pt x="17593" y="10667"/>
                    </a:lnTo>
                    <a:lnTo>
                      <a:pt x="18571" y="10497"/>
                    </a:lnTo>
                    <a:lnTo>
                      <a:pt x="19520" y="10313"/>
                    </a:lnTo>
                    <a:lnTo>
                      <a:pt x="20441" y="10101"/>
                    </a:lnTo>
                    <a:lnTo>
                      <a:pt x="21319" y="9874"/>
                    </a:lnTo>
                    <a:lnTo>
                      <a:pt x="22169" y="9619"/>
                    </a:lnTo>
                    <a:lnTo>
                      <a:pt x="22976" y="9350"/>
                    </a:lnTo>
                    <a:lnTo>
                      <a:pt x="23741" y="9066"/>
                    </a:lnTo>
                    <a:lnTo>
                      <a:pt x="24478" y="8769"/>
                    </a:lnTo>
                    <a:lnTo>
                      <a:pt x="25158" y="8457"/>
                    </a:lnTo>
                    <a:lnTo>
                      <a:pt x="25795" y="8132"/>
                    </a:lnTo>
                    <a:lnTo>
                      <a:pt x="26376" y="7792"/>
                    </a:lnTo>
                    <a:lnTo>
                      <a:pt x="26659" y="7622"/>
                    </a:lnTo>
                    <a:lnTo>
                      <a:pt x="26914" y="7437"/>
                    </a:lnTo>
                    <a:lnTo>
                      <a:pt x="27169" y="7267"/>
                    </a:lnTo>
                    <a:lnTo>
                      <a:pt x="27410" y="7083"/>
                    </a:lnTo>
                    <a:lnTo>
                      <a:pt x="27637" y="6899"/>
                    </a:lnTo>
                    <a:lnTo>
                      <a:pt x="27835" y="6715"/>
                    </a:lnTo>
                    <a:lnTo>
                      <a:pt x="28033" y="6531"/>
                    </a:lnTo>
                    <a:lnTo>
                      <a:pt x="28218" y="6347"/>
                    </a:lnTo>
                    <a:lnTo>
                      <a:pt x="28388" y="6148"/>
                    </a:lnTo>
                    <a:lnTo>
                      <a:pt x="28529" y="5936"/>
                    </a:lnTo>
                    <a:lnTo>
                      <a:pt x="28657" y="5723"/>
                    </a:lnTo>
                    <a:lnTo>
                      <a:pt x="28756" y="5497"/>
                    </a:lnTo>
                    <a:lnTo>
                      <a:pt x="28841" y="5270"/>
                    </a:lnTo>
                    <a:lnTo>
                      <a:pt x="28883" y="5043"/>
                    </a:lnTo>
                    <a:lnTo>
                      <a:pt x="28926" y="4803"/>
                    </a:lnTo>
                    <a:lnTo>
                      <a:pt x="28926" y="4576"/>
                    </a:lnTo>
                    <a:lnTo>
                      <a:pt x="28912" y="4335"/>
                    </a:lnTo>
                    <a:lnTo>
                      <a:pt x="28883" y="4109"/>
                    </a:lnTo>
                    <a:lnTo>
                      <a:pt x="28827" y="3882"/>
                    </a:lnTo>
                    <a:lnTo>
                      <a:pt x="28742" y="3655"/>
                    </a:lnTo>
                    <a:lnTo>
                      <a:pt x="28643" y="3443"/>
                    </a:lnTo>
                    <a:lnTo>
                      <a:pt x="28515" y="3230"/>
                    </a:lnTo>
                    <a:lnTo>
                      <a:pt x="28373" y="3018"/>
                    </a:lnTo>
                    <a:lnTo>
                      <a:pt x="28203" y="2834"/>
                    </a:lnTo>
                    <a:lnTo>
                      <a:pt x="28048" y="2664"/>
                    </a:lnTo>
                    <a:lnTo>
                      <a:pt x="27878" y="2508"/>
                    </a:lnTo>
                    <a:lnTo>
                      <a:pt x="27693" y="2352"/>
                    </a:lnTo>
                    <a:lnTo>
                      <a:pt x="27495" y="2196"/>
                    </a:lnTo>
                    <a:lnTo>
                      <a:pt x="27268" y="2040"/>
                    </a:lnTo>
                    <a:lnTo>
                      <a:pt x="27028" y="1885"/>
                    </a:lnTo>
                    <a:lnTo>
                      <a:pt x="26773" y="1729"/>
                    </a:lnTo>
                    <a:lnTo>
                      <a:pt x="26504" y="1573"/>
                    </a:lnTo>
                    <a:lnTo>
                      <a:pt x="26206" y="1431"/>
                    </a:lnTo>
                    <a:lnTo>
                      <a:pt x="25894" y="1275"/>
                    </a:lnTo>
                    <a:lnTo>
                      <a:pt x="25554" y="1148"/>
                    </a:lnTo>
                    <a:lnTo>
                      <a:pt x="25215" y="1006"/>
                    </a:lnTo>
                    <a:lnTo>
                      <a:pt x="24832" y="879"/>
                    </a:lnTo>
                    <a:lnTo>
                      <a:pt x="24450" y="751"/>
                    </a:lnTo>
                    <a:lnTo>
                      <a:pt x="24039" y="638"/>
                    </a:lnTo>
                    <a:lnTo>
                      <a:pt x="23600" y="539"/>
                    </a:lnTo>
                    <a:lnTo>
                      <a:pt x="23146" y="440"/>
                    </a:lnTo>
                    <a:lnTo>
                      <a:pt x="22665" y="341"/>
                    </a:lnTo>
                    <a:lnTo>
                      <a:pt x="22169" y="256"/>
                    </a:lnTo>
                    <a:lnTo>
                      <a:pt x="21645" y="185"/>
                    </a:lnTo>
                    <a:lnTo>
                      <a:pt x="21107" y="128"/>
                    </a:lnTo>
                    <a:lnTo>
                      <a:pt x="20540" y="86"/>
                    </a:lnTo>
                    <a:lnTo>
                      <a:pt x="19945" y="43"/>
                    </a:lnTo>
                    <a:lnTo>
                      <a:pt x="19336" y="15"/>
                    </a:lnTo>
                    <a:lnTo>
                      <a:pt x="186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3710275" y="2205000"/>
                <a:ext cx="179575" cy="431000"/>
              </a:xfrm>
              <a:custGeom>
                <a:avLst/>
                <a:gdLst/>
                <a:ahLst/>
                <a:cxnLst/>
                <a:rect l="l" t="t" r="r" b="b"/>
                <a:pathLst>
                  <a:path w="7183" h="17240" extrusionOk="0">
                    <a:moveTo>
                      <a:pt x="908" y="0"/>
                    </a:moveTo>
                    <a:lnTo>
                      <a:pt x="780" y="14"/>
                    </a:lnTo>
                    <a:lnTo>
                      <a:pt x="667" y="57"/>
                    </a:lnTo>
                    <a:lnTo>
                      <a:pt x="568" y="113"/>
                    </a:lnTo>
                    <a:lnTo>
                      <a:pt x="483" y="184"/>
                    </a:lnTo>
                    <a:lnTo>
                      <a:pt x="398" y="269"/>
                    </a:lnTo>
                    <a:lnTo>
                      <a:pt x="341" y="368"/>
                    </a:lnTo>
                    <a:lnTo>
                      <a:pt x="313" y="482"/>
                    </a:lnTo>
                    <a:lnTo>
                      <a:pt x="298" y="609"/>
                    </a:lnTo>
                    <a:lnTo>
                      <a:pt x="1" y="16305"/>
                    </a:lnTo>
                    <a:lnTo>
                      <a:pt x="1" y="16432"/>
                    </a:lnTo>
                    <a:lnTo>
                      <a:pt x="43" y="16545"/>
                    </a:lnTo>
                    <a:lnTo>
                      <a:pt x="86" y="16645"/>
                    </a:lnTo>
                    <a:lnTo>
                      <a:pt x="157" y="16744"/>
                    </a:lnTo>
                    <a:lnTo>
                      <a:pt x="242" y="16815"/>
                    </a:lnTo>
                    <a:lnTo>
                      <a:pt x="355" y="16885"/>
                    </a:lnTo>
                    <a:lnTo>
                      <a:pt x="454" y="16914"/>
                    </a:lnTo>
                    <a:lnTo>
                      <a:pt x="582" y="16942"/>
                    </a:lnTo>
                    <a:lnTo>
                      <a:pt x="6545" y="17239"/>
                    </a:lnTo>
                    <a:lnTo>
                      <a:pt x="6574" y="17239"/>
                    </a:lnTo>
                    <a:lnTo>
                      <a:pt x="6687" y="17225"/>
                    </a:lnTo>
                    <a:lnTo>
                      <a:pt x="6800" y="17197"/>
                    </a:lnTo>
                    <a:lnTo>
                      <a:pt x="6900" y="17140"/>
                    </a:lnTo>
                    <a:lnTo>
                      <a:pt x="6999" y="17070"/>
                    </a:lnTo>
                    <a:lnTo>
                      <a:pt x="7069" y="16985"/>
                    </a:lnTo>
                    <a:lnTo>
                      <a:pt x="7126" y="16885"/>
                    </a:lnTo>
                    <a:lnTo>
                      <a:pt x="7169" y="16772"/>
                    </a:lnTo>
                    <a:lnTo>
                      <a:pt x="7183" y="16659"/>
                    </a:lnTo>
                    <a:lnTo>
                      <a:pt x="7183" y="16531"/>
                    </a:lnTo>
                    <a:lnTo>
                      <a:pt x="7154" y="16418"/>
                    </a:lnTo>
                    <a:lnTo>
                      <a:pt x="7098" y="16305"/>
                    </a:lnTo>
                    <a:lnTo>
                      <a:pt x="7027" y="16205"/>
                    </a:lnTo>
                    <a:lnTo>
                      <a:pt x="6942" y="16135"/>
                    </a:lnTo>
                    <a:lnTo>
                      <a:pt x="6843" y="16064"/>
                    </a:lnTo>
                    <a:lnTo>
                      <a:pt x="6730" y="16035"/>
                    </a:lnTo>
                    <a:lnTo>
                      <a:pt x="6602" y="16007"/>
                    </a:lnTo>
                    <a:lnTo>
                      <a:pt x="1233" y="15738"/>
                    </a:lnTo>
                    <a:lnTo>
                      <a:pt x="1517" y="638"/>
                    </a:lnTo>
                    <a:lnTo>
                      <a:pt x="1517" y="510"/>
                    </a:lnTo>
                    <a:lnTo>
                      <a:pt x="1474" y="397"/>
                    </a:lnTo>
                    <a:lnTo>
                      <a:pt x="1432" y="283"/>
                    </a:lnTo>
                    <a:lnTo>
                      <a:pt x="1347" y="198"/>
                    </a:lnTo>
                    <a:lnTo>
                      <a:pt x="1262" y="113"/>
                    </a:lnTo>
                    <a:lnTo>
                      <a:pt x="1163" y="57"/>
                    </a:lnTo>
                    <a:lnTo>
                      <a:pt x="1049" y="14"/>
                    </a:lnTo>
                    <a:lnTo>
                      <a:pt x="9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3339850" y="2779750"/>
                <a:ext cx="865550" cy="122550"/>
              </a:xfrm>
              <a:custGeom>
                <a:avLst/>
                <a:gdLst/>
                <a:ahLst/>
                <a:cxnLst/>
                <a:rect l="l" t="t" r="r" b="b"/>
                <a:pathLst>
                  <a:path w="34622" h="4902" extrusionOk="0">
                    <a:moveTo>
                      <a:pt x="33984" y="1"/>
                    </a:moveTo>
                    <a:lnTo>
                      <a:pt x="33870" y="15"/>
                    </a:lnTo>
                    <a:lnTo>
                      <a:pt x="33757" y="57"/>
                    </a:lnTo>
                    <a:lnTo>
                      <a:pt x="32978" y="397"/>
                    </a:lnTo>
                    <a:lnTo>
                      <a:pt x="32199" y="723"/>
                    </a:lnTo>
                    <a:lnTo>
                      <a:pt x="31420" y="1021"/>
                    </a:lnTo>
                    <a:lnTo>
                      <a:pt x="30641" y="1318"/>
                    </a:lnTo>
                    <a:lnTo>
                      <a:pt x="29847" y="1587"/>
                    </a:lnTo>
                    <a:lnTo>
                      <a:pt x="29068" y="1842"/>
                    </a:lnTo>
                    <a:lnTo>
                      <a:pt x="28275" y="2083"/>
                    </a:lnTo>
                    <a:lnTo>
                      <a:pt x="27482" y="2295"/>
                    </a:lnTo>
                    <a:lnTo>
                      <a:pt x="26674" y="2508"/>
                    </a:lnTo>
                    <a:lnTo>
                      <a:pt x="25881" y="2692"/>
                    </a:lnTo>
                    <a:lnTo>
                      <a:pt x="25074" y="2876"/>
                    </a:lnTo>
                    <a:lnTo>
                      <a:pt x="24266" y="3018"/>
                    </a:lnTo>
                    <a:lnTo>
                      <a:pt x="23459" y="3160"/>
                    </a:lnTo>
                    <a:lnTo>
                      <a:pt x="22651" y="3287"/>
                    </a:lnTo>
                    <a:lnTo>
                      <a:pt x="21844" y="3386"/>
                    </a:lnTo>
                    <a:lnTo>
                      <a:pt x="21037" y="3471"/>
                    </a:lnTo>
                    <a:lnTo>
                      <a:pt x="20385" y="3542"/>
                    </a:lnTo>
                    <a:lnTo>
                      <a:pt x="19733" y="3585"/>
                    </a:lnTo>
                    <a:lnTo>
                      <a:pt x="19082" y="3613"/>
                    </a:lnTo>
                    <a:lnTo>
                      <a:pt x="18416" y="3641"/>
                    </a:lnTo>
                    <a:lnTo>
                      <a:pt x="17764" y="3655"/>
                    </a:lnTo>
                    <a:lnTo>
                      <a:pt x="17113" y="3670"/>
                    </a:lnTo>
                    <a:lnTo>
                      <a:pt x="16461" y="3655"/>
                    </a:lnTo>
                    <a:lnTo>
                      <a:pt x="15810" y="3641"/>
                    </a:lnTo>
                    <a:lnTo>
                      <a:pt x="15158" y="3613"/>
                    </a:lnTo>
                    <a:lnTo>
                      <a:pt x="14506" y="3570"/>
                    </a:lnTo>
                    <a:lnTo>
                      <a:pt x="13841" y="3528"/>
                    </a:lnTo>
                    <a:lnTo>
                      <a:pt x="13189" y="3457"/>
                    </a:lnTo>
                    <a:lnTo>
                      <a:pt x="12537" y="3386"/>
                    </a:lnTo>
                    <a:lnTo>
                      <a:pt x="11886" y="3301"/>
                    </a:lnTo>
                    <a:lnTo>
                      <a:pt x="11234" y="3216"/>
                    </a:lnTo>
                    <a:lnTo>
                      <a:pt x="10597" y="3103"/>
                    </a:lnTo>
                    <a:lnTo>
                      <a:pt x="9718" y="2947"/>
                    </a:lnTo>
                    <a:lnTo>
                      <a:pt x="8868" y="2777"/>
                    </a:lnTo>
                    <a:lnTo>
                      <a:pt x="8061" y="2593"/>
                    </a:lnTo>
                    <a:lnTo>
                      <a:pt x="7268" y="2395"/>
                    </a:lnTo>
                    <a:lnTo>
                      <a:pt x="6517" y="2196"/>
                    </a:lnTo>
                    <a:lnTo>
                      <a:pt x="5795" y="1984"/>
                    </a:lnTo>
                    <a:lnTo>
                      <a:pt x="5100" y="1771"/>
                    </a:lnTo>
                    <a:lnTo>
                      <a:pt x="4463" y="1559"/>
                    </a:lnTo>
                    <a:lnTo>
                      <a:pt x="3854" y="1346"/>
                    </a:lnTo>
                    <a:lnTo>
                      <a:pt x="3287" y="1134"/>
                    </a:lnTo>
                    <a:lnTo>
                      <a:pt x="2777" y="936"/>
                    </a:lnTo>
                    <a:lnTo>
                      <a:pt x="2296" y="737"/>
                    </a:lnTo>
                    <a:lnTo>
                      <a:pt x="1871" y="553"/>
                    </a:lnTo>
                    <a:lnTo>
                      <a:pt x="1502" y="383"/>
                    </a:lnTo>
                    <a:lnTo>
                      <a:pt x="1177" y="227"/>
                    </a:lnTo>
                    <a:lnTo>
                      <a:pt x="907" y="86"/>
                    </a:lnTo>
                    <a:lnTo>
                      <a:pt x="794" y="29"/>
                    </a:lnTo>
                    <a:lnTo>
                      <a:pt x="681" y="15"/>
                    </a:lnTo>
                    <a:lnTo>
                      <a:pt x="553" y="15"/>
                    </a:lnTo>
                    <a:lnTo>
                      <a:pt x="440" y="29"/>
                    </a:lnTo>
                    <a:lnTo>
                      <a:pt x="327" y="72"/>
                    </a:lnTo>
                    <a:lnTo>
                      <a:pt x="228" y="142"/>
                    </a:lnTo>
                    <a:lnTo>
                      <a:pt x="143" y="227"/>
                    </a:lnTo>
                    <a:lnTo>
                      <a:pt x="72" y="326"/>
                    </a:lnTo>
                    <a:lnTo>
                      <a:pt x="29" y="440"/>
                    </a:lnTo>
                    <a:lnTo>
                      <a:pt x="1" y="567"/>
                    </a:lnTo>
                    <a:lnTo>
                      <a:pt x="1" y="681"/>
                    </a:lnTo>
                    <a:lnTo>
                      <a:pt x="15" y="794"/>
                    </a:lnTo>
                    <a:lnTo>
                      <a:pt x="72" y="907"/>
                    </a:lnTo>
                    <a:lnTo>
                      <a:pt x="128" y="1006"/>
                    </a:lnTo>
                    <a:lnTo>
                      <a:pt x="213" y="1091"/>
                    </a:lnTo>
                    <a:lnTo>
                      <a:pt x="313" y="1162"/>
                    </a:lnTo>
                    <a:lnTo>
                      <a:pt x="539" y="1276"/>
                    </a:lnTo>
                    <a:lnTo>
                      <a:pt x="1092" y="1545"/>
                    </a:lnTo>
                    <a:lnTo>
                      <a:pt x="1488" y="1729"/>
                    </a:lnTo>
                    <a:lnTo>
                      <a:pt x="1956" y="1927"/>
                    </a:lnTo>
                    <a:lnTo>
                      <a:pt x="2494" y="2140"/>
                    </a:lnTo>
                    <a:lnTo>
                      <a:pt x="3103" y="2380"/>
                    </a:lnTo>
                    <a:lnTo>
                      <a:pt x="3783" y="2635"/>
                    </a:lnTo>
                    <a:lnTo>
                      <a:pt x="4534" y="2890"/>
                    </a:lnTo>
                    <a:lnTo>
                      <a:pt x="5341" y="3145"/>
                    </a:lnTo>
                    <a:lnTo>
                      <a:pt x="6220" y="3400"/>
                    </a:lnTo>
                    <a:lnTo>
                      <a:pt x="7169" y="3641"/>
                    </a:lnTo>
                    <a:lnTo>
                      <a:pt x="8160" y="3882"/>
                    </a:lnTo>
                    <a:lnTo>
                      <a:pt x="9223" y="4109"/>
                    </a:lnTo>
                    <a:lnTo>
                      <a:pt x="10342" y="4321"/>
                    </a:lnTo>
                    <a:lnTo>
                      <a:pt x="11192" y="4449"/>
                    </a:lnTo>
                    <a:lnTo>
                      <a:pt x="12042" y="4562"/>
                    </a:lnTo>
                    <a:lnTo>
                      <a:pt x="12906" y="4675"/>
                    </a:lnTo>
                    <a:lnTo>
                      <a:pt x="13756" y="4746"/>
                    </a:lnTo>
                    <a:lnTo>
                      <a:pt x="14620" y="4817"/>
                    </a:lnTo>
                    <a:lnTo>
                      <a:pt x="15484" y="4859"/>
                    </a:lnTo>
                    <a:lnTo>
                      <a:pt x="16348" y="4888"/>
                    </a:lnTo>
                    <a:lnTo>
                      <a:pt x="17198" y="4902"/>
                    </a:lnTo>
                    <a:lnTo>
                      <a:pt x="18189" y="4888"/>
                    </a:lnTo>
                    <a:lnTo>
                      <a:pt x="19167" y="4845"/>
                    </a:lnTo>
                    <a:lnTo>
                      <a:pt x="20144" y="4789"/>
                    </a:lnTo>
                    <a:lnTo>
                      <a:pt x="21122" y="4704"/>
                    </a:lnTo>
                    <a:lnTo>
                      <a:pt x="21957" y="4619"/>
                    </a:lnTo>
                    <a:lnTo>
                      <a:pt x="22793" y="4505"/>
                    </a:lnTo>
                    <a:lnTo>
                      <a:pt x="23629" y="4378"/>
                    </a:lnTo>
                    <a:lnTo>
                      <a:pt x="24465" y="4236"/>
                    </a:lnTo>
                    <a:lnTo>
                      <a:pt x="25300" y="4080"/>
                    </a:lnTo>
                    <a:lnTo>
                      <a:pt x="26122" y="3910"/>
                    </a:lnTo>
                    <a:lnTo>
                      <a:pt x="26958" y="3712"/>
                    </a:lnTo>
                    <a:lnTo>
                      <a:pt x="27779" y="3500"/>
                    </a:lnTo>
                    <a:lnTo>
                      <a:pt x="28601" y="3273"/>
                    </a:lnTo>
                    <a:lnTo>
                      <a:pt x="29422" y="3018"/>
                    </a:lnTo>
                    <a:lnTo>
                      <a:pt x="30230" y="2763"/>
                    </a:lnTo>
                    <a:lnTo>
                      <a:pt x="31037" y="2480"/>
                    </a:lnTo>
                    <a:lnTo>
                      <a:pt x="31859" y="2182"/>
                    </a:lnTo>
                    <a:lnTo>
                      <a:pt x="32652" y="1871"/>
                    </a:lnTo>
                    <a:lnTo>
                      <a:pt x="33460" y="1531"/>
                    </a:lnTo>
                    <a:lnTo>
                      <a:pt x="34253" y="1191"/>
                    </a:lnTo>
                    <a:lnTo>
                      <a:pt x="34366" y="1120"/>
                    </a:lnTo>
                    <a:lnTo>
                      <a:pt x="34451" y="1035"/>
                    </a:lnTo>
                    <a:lnTo>
                      <a:pt x="34522" y="950"/>
                    </a:lnTo>
                    <a:lnTo>
                      <a:pt x="34579" y="836"/>
                    </a:lnTo>
                    <a:lnTo>
                      <a:pt x="34607" y="723"/>
                    </a:lnTo>
                    <a:lnTo>
                      <a:pt x="34621" y="610"/>
                    </a:lnTo>
                    <a:lnTo>
                      <a:pt x="34607" y="482"/>
                    </a:lnTo>
                    <a:lnTo>
                      <a:pt x="34565" y="369"/>
                    </a:lnTo>
                    <a:lnTo>
                      <a:pt x="34508" y="256"/>
                    </a:lnTo>
                    <a:lnTo>
                      <a:pt x="34423" y="171"/>
                    </a:lnTo>
                    <a:lnTo>
                      <a:pt x="34324" y="100"/>
                    </a:lnTo>
                    <a:lnTo>
                      <a:pt x="34225" y="43"/>
                    </a:lnTo>
                    <a:lnTo>
                      <a:pt x="34111" y="15"/>
                    </a:lnTo>
                    <a:lnTo>
                      <a:pt x="339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3644425" y="3004625"/>
                <a:ext cx="229150" cy="21625"/>
              </a:xfrm>
              <a:custGeom>
                <a:avLst/>
                <a:gdLst/>
                <a:ahLst/>
                <a:cxnLst/>
                <a:rect l="l" t="t" r="r" b="b"/>
                <a:pathLst>
                  <a:path w="9166" h="865" extrusionOk="0">
                    <a:moveTo>
                      <a:pt x="340" y="1"/>
                    </a:moveTo>
                    <a:lnTo>
                      <a:pt x="269" y="29"/>
                    </a:lnTo>
                    <a:lnTo>
                      <a:pt x="184" y="72"/>
                    </a:lnTo>
                    <a:lnTo>
                      <a:pt x="128" y="128"/>
                    </a:lnTo>
                    <a:lnTo>
                      <a:pt x="71" y="185"/>
                    </a:lnTo>
                    <a:lnTo>
                      <a:pt x="28" y="256"/>
                    </a:lnTo>
                    <a:lnTo>
                      <a:pt x="14" y="341"/>
                    </a:lnTo>
                    <a:lnTo>
                      <a:pt x="0" y="426"/>
                    </a:lnTo>
                    <a:lnTo>
                      <a:pt x="14" y="511"/>
                    </a:lnTo>
                    <a:lnTo>
                      <a:pt x="28" y="596"/>
                    </a:lnTo>
                    <a:lnTo>
                      <a:pt x="71" y="667"/>
                    </a:lnTo>
                    <a:lnTo>
                      <a:pt x="128" y="737"/>
                    </a:lnTo>
                    <a:lnTo>
                      <a:pt x="184" y="780"/>
                    </a:lnTo>
                    <a:lnTo>
                      <a:pt x="269" y="822"/>
                    </a:lnTo>
                    <a:lnTo>
                      <a:pt x="340" y="851"/>
                    </a:lnTo>
                    <a:lnTo>
                      <a:pt x="425" y="865"/>
                    </a:lnTo>
                    <a:lnTo>
                      <a:pt x="8726" y="865"/>
                    </a:lnTo>
                    <a:lnTo>
                      <a:pt x="8811" y="851"/>
                    </a:lnTo>
                    <a:lnTo>
                      <a:pt x="8896" y="822"/>
                    </a:lnTo>
                    <a:lnTo>
                      <a:pt x="8967" y="780"/>
                    </a:lnTo>
                    <a:lnTo>
                      <a:pt x="9038" y="737"/>
                    </a:lnTo>
                    <a:lnTo>
                      <a:pt x="9094" y="667"/>
                    </a:lnTo>
                    <a:lnTo>
                      <a:pt x="9123" y="596"/>
                    </a:lnTo>
                    <a:lnTo>
                      <a:pt x="9151" y="511"/>
                    </a:lnTo>
                    <a:lnTo>
                      <a:pt x="9165" y="426"/>
                    </a:lnTo>
                    <a:lnTo>
                      <a:pt x="9151" y="341"/>
                    </a:lnTo>
                    <a:lnTo>
                      <a:pt x="9123" y="256"/>
                    </a:lnTo>
                    <a:lnTo>
                      <a:pt x="9094" y="185"/>
                    </a:lnTo>
                    <a:lnTo>
                      <a:pt x="9038" y="128"/>
                    </a:lnTo>
                    <a:lnTo>
                      <a:pt x="8967" y="72"/>
                    </a:lnTo>
                    <a:lnTo>
                      <a:pt x="8896" y="29"/>
                    </a:lnTo>
                    <a:lnTo>
                      <a:pt x="8811" y="1"/>
                    </a:lnTo>
                    <a:close/>
                  </a:path>
                </a:pathLst>
              </a:custGeom>
              <a:solidFill>
                <a:srgbClr val="D397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3348350" y="2265200"/>
                <a:ext cx="190550" cy="123975"/>
              </a:xfrm>
              <a:custGeom>
                <a:avLst/>
                <a:gdLst/>
                <a:ahLst/>
                <a:cxnLst/>
                <a:rect l="l" t="t" r="r" b="b"/>
                <a:pathLst>
                  <a:path w="7622" h="4959" extrusionOk="0">
                    <a:moveTo>
                      <a:pt x="7225" y="0"/>
                    </a:moveTo>
                    <a:lnTo>
                      <a:pt x="7140" y="14"/>
                    </a:lnTo>
                    <a:lnTo>
                      <a:pt x="7055" y="29"/>
                    </a:lnTo>
                    <a:lnTo>
                      <a:pt x="6970" y="71"/>
                    </a:lnTo>
                    <a:lnTo>
                      <a:pt x="199" y="4151"/>
                    </a:lnTo>
                    <a:lnTo>
                      <a:pt x="128" y="4207"/>
                    </a:lnTo>
                    <a:lnTo>
                      <a:pt x="72" y="4264"/>
                    </a:lnTo>
                    <a:lnTo>
                      <a:pt x="29" y="4349"/>
                    </a:lnTo>
                    <a:lnTo>
                      <a:pt x="1" y="4420"/>
                    </a:lnTo>
                    <a:lnTo>
                      <a:pt x="1" y="4505"/>
                    </a:lnTo>
                    <a:lnTo>
                      <a:pt x="1" y="4590"/>
                    </a:lnTo>
                    <a:lnTo>
                      <a:pt x="15" y="4661"/>
                    </a:lnTo>
                    <a:lnTo>
                      <a:pt x="58" y="4746"/>
                    </a:lnTo>
                    <a:lnTo>
                      <a:pt x="128" y="4831"/>
                    </a:lnTo>
                    <a:lnTo>
                      <a:pt x="213" y="4901"/>
                    </a:lnTo>
                    <a:lnTo>
                      <a:pt x="313" y="4944"/>
                    </a:lnTo>
                    <a:lnTo>
                      <a:pt x="426" y="4958"/>
                    </a:lnTo>
                    <a:lnTo>
                      <a:pt x="539" y="4944"/>
                    </a:lnTo>
                    <a:lnTo>
                      <a:pt x="638" y="4887"/>
                    </a:lnTo>
                    <a:lnTo>
                      <a:pt x="7424" y="808"/>
                    </a:lnTo>
                    <a:lnTo>
                      <a:pt x="7494" y="751"/>
                    </a:lnTo>
                    <a:lnTo>
                      <a:pt x="7551" y="680"/>
                    </a:lnTo>
                    <a:lnTo>
                      <a:pt x="7594" y="609"/>
                    </a:lnTo>
                    <a:lnTo>
                      <a:pt x="7622" y="539"/>
                    </a:lnTo>
                    <a:lnTo>
                      <a:pt x="7622" y="454"/>
                    </a:lnTo>
                    <a:lnTo>
                      <a:pt x="7622" y="369"/>
                    </a:lnTo>
                    <a:lnTo>
                      <a:pt x="7608" y="284"/>
                    </a:lnTo>
                    <a:lnTo>
                      <a:pt x="7565" y="213"/>
                    </a:lnTo>
                    <a:lnTo>
                      <a:pt x="7509" y="142"/>
                    </a:lnTo>
                    <a:lnTo>
                      <a:pt x="7452" y="85"/>
                    </a:lnTo>
                    <a:lnTo>
                      <a:pt x="7381" y="43"/>
                    </a:lnTo>
                    <a:lnTo>
                      <a:pt x="7296" y="14"/>
                    </a:lnTo>
                    <a:lnTo>
                      <a:pt x="7225" y="0"/>
                    </a:lnTo>
                    <a:close/>
                  </a:path>
                </a:pathLst>
              </a:custGeom>
              <a:solidFill>
                <a:srgbClr val="D397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3984750" y="2265200"/>
                <a:ext cx="190900" cy="109450"/>
              </a:xfrm>
              <a:custGeom>
                <a:avLst/>
                <a:gdLst/>
                <a:ahLst/>
                <a:cxnLst/>
                <a:rect l="l" t="t" r="r" b="b"/>
                <a:pathLst>
                  <a:path w="7636" h="4378" extrusionOk="0">
                    <a:moveTo>
                      <a:pt x="383" y="0"/>
                    </a:moveTo>
                    <a:lnTo>
                      <a:pt x="298" y="29"/>
                    </a:lnTo>
                    <a:lnTo>
                      <a:pt x="227" y="57"/>
                    </a:lnTo>
                    <a:lnTo>
                      <a:pt x="156" y="99"/>
                    </a:lnTo>
                    <a:lnTo>
                      <a:pt x="99" y="156"/>
                    </a:lnTo>
                    <a:lnTo>
                      <a:pt x="43" y="241"/>
                    </a:lnTo>
                    <a:lnTo>
                      <a:pt x="14" y="312"/>
                    </a:lnTo>
                    <a:lnTo>
                      <a:pt x="0" y="397"/>
                    </a:lnTo>
                    <a:lnTo>
                      <a:pt x="0" y="482"/>
                    </a:lnTo>
                    <a:lnTo>
                      <a:pt x="14" y="567"/>
                    </a:lnTo>
                    <a:lnTo>
                      <a:pt x="57" y="638"/>
                    </a:lnTo>
                    <a:lnTo>
                      <a:pt x="99" y="709"/>
                    </a:lnTo>
                    <a:lnTo>
                      <a:pt x="156" y="765"/>
                    </a:lnTo>
                    <a:lnTo>
                      <a:pt x="227" y="808"/>
                    </a:lnTo>
                    <a:lnTo>
                      <a:pt x="7012" y="4335"/>
                    </a:lnTo>
                    <a:lnTo>
                      <a:pt x="7097" y="4363"/>
                    </a:lnTo>
                    <a:lnTo>
                      <a:pt x="7196" y="4377"/>
                    </a:lnTo>
                    <a:lnTo>
                      <a:pt x="7324" y="4363"/>
                    </a:lnTo>
                    <a:lnTo>
                      <a:pt x="7423" y="4321"/>
                    </a:lnTo>
                    <a:lnTo>
                      <a:pt x="7508" y="4250"/>
                    </a:lnTo>
                    <a:lnTo>
                      <a:pt x="7550" y="4207"/>
                    </a:lnTo>
                    <a:lnTo>
                      <a:pt x="7579" y="4151"/>
                    </a:lnTo>
                    <a:lnTo>
                      <a:pt x="7621" y="4066"/>
                    </a:lnTo>
                    <a:lnTo>
                      <a:pt x="7635" y="3981"/>
                    </a:lnTo>
                    <a:lnTo>
                      <a:pt x="7635" y="3896"/>
                    </a:lnTo>
                    <a:lnTo>
                      <a:pt x="7607" y="3825"/>
                    </a:lnTo>
                    <a:lnTo>
                      <a:pt x="7579" y="3740"/>
                    </a:lnTo>
                    <a:lnTo>
                      <a:pt x="7536" y="3683"/>
                    </a:lnTo>
                    <a:lnTo>
                      <a:pt x="7479" y="3612"/>
                    </a:lnTo>
                    <a:lnTo>
                      <a:pt x="7395" y="3570"/>
                    </a:lnTo>
                    <a:lnTo>
                      <a:pt x="623" y="57"/>
                    </a:lnTo>
                    <a:lnTo>
                      <a:pt x="538" y="14"/>
                    </a:lnTo>
                    <a:lnTo>
                      <a:pt x="468" y="0"/>
                    </a:lnTo>
                    <a:close/>
                  </a:path>
                </a:pathLst>
              </a:custGeom>
              <a:solidFill>
                <a:srgbClr val="D397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636900" y="513975"/>
                <a:ext cx="2388675" cy="1146375"/>
              </a:xfrm>
              <a:custGeom>
                <a:avLst/>
                <a:gdLst/>
                <a:ahLst/>
                <a:cxnLst/>
                <a:rect l="l" t="t" r="r" b="b"/>
                <a:pathLst>
                  <a:path w="95547" h="45855" extrusionOk="0">
                    <a:moveTo>
                      <a:pt x="50373" y="1"/>
                    </a:moveTo>
                    <a:lnTo>
                      <a:pt x="48758" y="15"/>
                    </a:lnTo>
                    <a:lnTo>
                      <a:pt x="47936" y="29"/>
                    </a:lnTo>
                    <a:lnTo>
                      <a:pt x="47115" y="58"/>
                    </a:lnTo>
                    <a:lnTo>
                      <a:pt x="46279" y="86"/>
                    </a:lnTo>
                    <a:lnTo>
                      <a:pt x="45443" y="128"/>
                    </a:lnTo>
                    <a:lnTo>
                      <a:pt x="43800" y="242"/>
                    </a:lnTo>
                    <a:lnTo>
                      <a:pt x="42199" y="369"/>
                    </a:lnTo>
                    <a:lnTo>
                      <a:pt x="40641" y="511"/>
                    </a:lnTo>
                    <a:lnTo>
                      <a:pt x="39125" y="681"/>
                    </a:lnTo>
                    <a:lnTo>
                      <a:pt x="37638" y="879"/>
                    </a:lnTo>
                    <a:lnTo>
                      <a:pt x="36193" y="1077"/>
                    </a:lnTo>
                    <a:lnTo>
                      <a:pt x="34791" y="1304"/>
                    </a:lnTo>
                    <a:lnTo>
                      <a:pt x="33417" y="1559"/>
                    </a:lnTo>
                    <a:lnTo>
                      <a:pt x="32085" y="1814"/>
                    </a:lnTo>
                    <a:lnTo>
                      <a:pt x="30796" y="2083"/>
                    </a:lnTo>
                    <a:lnTo>
                      <a:pt x="29535" y="2381"/>
                    </a:lnTo>
                    <a:lnTo>
                      <a:pt x="28317" y="2678"/>
                    </a:lnTo>
                    <a:lnTo>
                      <a:pt x="27127" y="2990"/>
                    </a:lnTo>
                    <a:lnTo>
                      <a:pt x="25980" y="3316"/>
                    </a:lnTo>
                    <a:lnTo>
                      <a:pt x="24861" y="3656"/>
                    </a:lnTo>
                    <a:lnTo>
                      <a:pt x="23784" y="3996"/>
                    </a:lnTo>
                    <a:lnTo>
                      <a:pt x="22736" y="4364"/>
                    </a:lnTo>
                    <a:lnTo>
                      <a:pt x="21730" y="4718"/>
                    </a:lnTo>
                    <a:lnTo>
                      <a:pt x="20753" y="5086"/>
                    </a:lnTo>
                    <a:lnTo>
                      <a:pt x="19804" y="5469"/>
                    </a:lnTo>
                    <a:lnTo>
                      <a:pt x="18897" y="5851"/>
                    </a:lnTo>
                    <a:lnTo>
                      <a:pt x="18019" y="6234"/>
                    </a:lnTo>
                    <a:lnTo>
                      <a:pt x="17183" y="6616"/>
                    </a:lnTo>
                    <a:lnTo>
                      <a:pt x="16362" y="6999"/>
                    </a:lnTo>
                    <a:lnTo>
                      <a:pt x="15582" y="7395"/>
                    </a:lnTo>
                    <a:lnTo>
                      <a:pt x="14832" y="7792"/>
                    </a:lnTo>
                    <a:lnTo>
                      <a:pt x="14109" y="8174"/>
                    </a:lnTo>
                    <a:lnTo>
                      <a:pt x="13429" y="8557"/>
                    </a:lnTo>
                    <a:lnTo>
                      <a:pt x="12764" y="8953"/>
                    </a:lnTo>
                    <a:lnTo>
                      <a:pt x="12140" y="9336"/>
                    </a:lnTo>
                    <a:lnTo>
                      <a:pt x="11545" y="9704"/>
                    </a:lnTo>
                    <a:lnTo>
                      <a:pt x="10979" y="10087"/>
                    </a:lnTo>
                    <a:lnTo>
                      <a:pt x="10965" y="9548"/>
                    </a:lnTo>
                    <a:lnTo>
                      <a:pt x="10936" y="9010"/>
                    </a:lnTo>
                    <a:lnTo>
                      <a:pt x="10908" y="8486"/>
                    </a:lnTo>
                    <a:lnTo>
                      <a:pt x="10880" y="7962"/>
                    </a:lnTo>
                    <a:lnTo>
                      <a:pt x="10823" y="7438"/>
                    </a:lnTo>
                    <a:lnTo>
                      <a:pt x="10766" y="6928"/>
                    </a:lnTo>
                    <a:lnTo>
                      <a:pt x="10695" y="6418"/>
                    </a:lnTo>
                    <a:lnTo>
                      <a:pt x="10625" y="5922"/>
                    </a:lnTo>
                    <a:lnTo>
                      <a:pt x="10455" y="6135"/>
                    </a:lnTo>
                    <a:lnTo>
                      <a:pt x="9973" y="6786"/>
                    </a:lnTo>
                    <a:lnTo>
                      <a:pt x="9647" y="7254"/>
                    </a:lnTo>
                    <a:lnTo>
                      <a:pt x="9251" y="7820"/>
                    </a:lnTo>
                    <a:lnTo>
                      <a:pt x="8811" y="8472"/>
                    </a:lnTo>
                    <a:lnTo>
                      <a:pt x="8330" y="9223"/>
                    </a:lnTo>
                    <a:lnTo>
                      <a:pt x="7806" y="10058"/>
                    </a:lnTo>
                    <a:lnTo>
                      <a:pt x="7253" y="10979"/>
                    </a:lnTo>
                    <a:lnTo>
                      <a:pt x="6687" y="11971"/>
                    </a:lnTo>
                    <a:lnTo>
                      <a:pt x="6106" y="13047"/>
                    </a:lnTo>
                    <a:lnTo>
                      <a:pt x="5511" y="14209"/>
                    </a:lnTo>
                    <a:lnTo>
                      <a:pt x="4902" y="15427"/>
                    </a:lnTo>
                    <a:lnTo>
                      <a:pt x="4604" y="16065"/>
                    </a:lnTo>
                    <a:lnTo>
                      <a:pt x="4321" y="16716"/>
                    </a:lnTo>
                    <a:lnTo>
                      <a:pt x="4023" y="17382"/>
                    </a:lnTo>
                    <a:lnTo>
                      <a:pt x="3726" y="18062"/>
                    </a:lnTo>
                    <a:lnTo>
                      <a:pt x="3443" y="18756"/>
                    </a:lnTo>
                    <a:lnTo>
                      <a:pt x="3174" y="19478"/>
                    </a:lnTo>
                    <a:lnTo>
                      <a:pt x="2890" y="20201"/>
                    </a:lnTo>
                    <a:lnTo>
                      <a:pt x="2635" y="20952"/>
                    </a:lnTo>
                    <a:lnTo>
                      <a:pt x="2366" y="21702"/>
                    </a:lnTo>
                    <a:lnTo>
                      <a:pt x="2125" y="22467"/>
                    </a:lnTo>
                    <a:lnTo>
                      <a:pt x="1885" y="23246"/>
                    </a:lnTo>
                    <a:lnTo>
                      <a:pt x="1658" y="24054"/>
                    </a:lnTo>
                    <a:lnTo>
                      <a:pt x="1431" y="24861"/>
                    </a:lnTo>
                    <a:lnTo>
                      <a:pt x="1233" y="25669"/>
                    </a:lnTo>
                    <a:lnTo>
                      <a:pt x="1035" y="26505"/>
                    </a:lnTo>
                    <a:lnTo>
                      <a:pt x="850" y="27340"/>
                    </a:lnTo>
                    <a:lnTo>
                      <a:pt x="695" y="28190"/>
                    </a:lnTo>
                    <a:lnTo>
                      <a:pt x="539" y="29054"/>
                    </a:lnTo>
                    <a:lnTo>
                      <a:pt x="411" y="29933"/>
                    </a:lnTo>
                    <a:lnTo>
                      <a:pt x="298" y="30811"/>
                    </a:lnTo>
                    <a:lnTo>
                      <a:pt x="199" y="31703"/>
                    </a:lnTo>
                    <a:lnTo>
                      <a:pt x="114" y="32596"/>
                    </a:lnTo>
                    <a:lnTo>
                      <a:pt x="57" y="33502"/>
                    </a:lnTo>
                    <a:lnTo>
                      <a:pt x="15" y="34423"/>
                    </a:lnTo>
                    <a:lnTo>
                      <a:pt x="1" y="35344"/>
                    </a:lnTo>
                    <a:lnTo>
                      <a:pt x="1" y="36279"/>
                    </a:lnTo>
                    <a:lnTo>
                      <a:pt x="29" y="37214"/>
                    </a:lnTo>
                    <a:lnTo>
                      <a:pt x="86" y="38149"/>
                    </a:lnTo>
                    <a:lnTo>
                      <a:pt x="156" y="39098"/>
                    </a:lnTo>
                    <a:lnTo>
                      <a:pt x="270" y="40047"/>
                    </a:lnTo>
                    <a:lnTo>
                      <a:pt x="397" y="41010"/>
                    </a:lnTo>
                    <a:lnTo>
                      <a:pt x="553" y="41973"/>
                    </a:lnTo>
                    <a:lnTo>
                      <a:pt x="737" y="42936"/>
                    </a:lnTo>
                    <a:lnTo>
                      <a:pt x="950" y="43914"/>
                    </a:lnTo>
                    <a:lnTo>
                      <a:pt x="1190" y="44877"/>
                    </a:lnTo>
                    <a:lnTo>
                      <a:pt x="1460" y="45855"/>
                    </a:lnTo>
                    <a:lnTo>
                      <a:pt x="1785" y="45160"/>
                    </a:lnTo>
                    <a:lnTo>
                      <a:pt x="2168" y="44311"/>
                    </a:lnTo>
                    <a:lnTo>
                      <a:pt x="2664" y="43163"/>
                    </a:lnTo>
                    <a:lnTo>
                      <a:pt x="3259" y="41761"/>
                    </a:lnTo>
                    <a:lnTo>
                      <a:pt x="3924" y="40103"/>
                    </a:lnTo>
                    <a:lnTo>
                      <a:pt x="4661" y="38234"/>
                    </a:lnTo>
                    <a:lnTo>
                      <a:pt x="5043" y="37228"/>
                    </a:lnTo>
                    <a:lnTo>
                      <a:pt x="5426" y="36165"/>
                    </a:lnTo>
                    <a:lnTo>
                      <a:pt x="5823" y="35075"/>
                    </a:lnTo>
                    <a:lnTo>
                      <a:pt x="6219" y="33941"/>
                    </a:lnTo>
                    <a:lnTo>
                      <a:pt x="6616" y="32780"/>
                    </a:lnTo>
                    <a:lnTo>
                      <a:pt x="7012" y="31576"/>
                    </a:lnTo>
                    <a:lnTo>
                      <a:pt x="7395" y="30343"/>
                    </a:lnTo>
                    <a:lnTo>
                      <a:pt x="7777" y="29097"/>
                    </a:lnTo>
                    <a:lnTo>
                      <a:pt x="8146" y="27808"/>
                    </a:lnTo>
                    <a:lnTo>
                      <a:pt x="8514" y="26519"/>
                    </a:lnTo>
                    <a:lnTo>
                      <a:pt x="8854" y="25201"/>
                    </a:lnTo>
                    <a:lnTo>
                      <a:pt x="9180" y="23884"/>
                    </a:lnTo>
                    <a:lnTo>
                      <a:pt x="9491" y="22552"/>
                    </a:lnTo>
                    <a:lnTo>
                      <a:pt x="9775" y="21207"/>
                    </a:lnTo>
                    <a:lnTo>
                      <a:pt x="10044" y="19861"/>
                    </a:lnTo>
                    <a:lnTo>
                      <a:pt x="10270" y="18515"/>
                    </a:lnTo>
                    <a:lnTo>
                      <a:pt x="10483" y="17184"/>
                    </a:lnTo>
                    <a:lnTo>
                      <a:pt x="10653" y="15838"/>
                    </a:lnTo>
                    <a:lnTo>
                      <a:pt x="13118" y="16150"/>
                    </a:lnTo>
                    <a:lnTo>
                      <a:pt x="14492" y="16320"/>
                    </a:lnTo>
                    <a:lnTo>
                      <a:pt x="15979" y="16490"/>
                    </a:lnTo>
                    <a:lnTo>
                      <a:pt x="17551" y="16645"/>
                    </a:lnTo>
                    <a:lnTo>
                      <a:pt x="19209" y="16815"/>
                    </a:lnTo>
                    <a:lnTo>
                      <a:pt x="20951" y="16985"/>
                    </a:lnTo>
                    <a:lnTo>
                      <a:pt x="22793" y="17141"/>
                    </a:lnTo>
                    <a:lnTo>
                      <a:pt x="24705" y="17297"/>
                    </a:lnTo>
                    <a:lnTo>
                      <a:pt x="26688" y="17453"/>
                    </a:lnTo>
                    <a:lnTo>
                      <a:pt x="28756" y="17580"/>
                    </a:lnTo>
                    <a:lnTo>
                      <a:pt x="30895" y="17722"/>
                    </a:lnTo>
                    <a:lnTo>
                      <a:pt x="33105" y="17835"/>
                    </a:lnTo>
                    <a:lnTo>
                      <a:pt x="35372" y="17934"/>
                    </a:lnTo>
                    <a:lnTo>
                      <a:pt x="37709" y="18019"/>
                    </a:lnTo>
                    <a:lnTo>
                      <a:pt x="40103" y="18090"/>
                    </a:lnTo>
                    <a:lnTo>
                      <a:pt x="42568" y="18147"/>
                    </a:lnTo>
                    <a:lnTo>
                      <a:pt x="45061" y="18175"/>
                    </a:lnTo>
                    <a:lnTo>
                      <a:pt x="47625" y="18189"/>
                    </a:lnTo>
                    <a:lnTo>
                      <a:pt x="50231" y="18161"/>
                    </a:lnTo>
                    <a:lnTo>
                      <a:pt x="52866" y="18133"/>
                    </a:lnTo>
                    <a:lnTo>
                      <a:pt x="55557" y="18062"/>
                    </a:lnTo>
                    <a:lnTo>
                      <a:pt x="58291" y="17963"/>
                    </a:lnTo>
                    <a:lnTo>
                      <a:pt x="61054" y="17835"/>
                    </a:lnTo>
                    <a:lnTo>
                      <a:pt x="63844" y="17679"/>
                    </a:lnTo>
                    <a:lnTo>
                      <a:pt x="66663" y="17481"/>
                    </a:lnTo>
                    <a:lnTo>
                      <a:pt x="68094" y="17368"/>
                    </a:lnTo>
                    <a:lnTo>
                      <a:pt x="69510" y="17254"/>
                    </a:lnTo>
                    <a:lnTo>
                      <a:pt x="70955" y="17127"/>
                    </a:lnTo>
                    <a:lnTo>
                      <a:pt x="72386" y="16985"/>
                    </a:lnTo>
                    <a:lnTo>
                      <a:pt x="73831" y="16830"/>
                    </a:lnTo>
                    <a:lnTo>
                      <a:pt x="75276" y="16674"/>
                    </a:lnTo>
                    <a:lnTo>
                      <a:pt x="76735" y="16504"/>
                    </a:lnTo>
                    <a:lnTo>
                      <a:pt x="78194" y="16334"/>
                    </a:lnTo>
                    <a:lnTo>
                      <a:pt x="79653" y="16135"/>
                    </a:lnTo>
                    <a:lnTo>
                      <a:pt x="81112" y="15937"/>
                    </a:lnTo>
                    <a:lnTo>
                      <a:pt x="82571" y="15725"/>
                    </a:lnTo>
                    <a:lnTo>
                      <a:pt x="84044" y="15512"/>
                    </a:lnTo>
                    <a:lnTo>
                      <a:pt x="84214" y="16858"/>
                    </a:lnTo>
                    <a:lnTo>
                      <a:pt x="84412" y="18204"/>
                    </a:lnTo>
                    <a:lnTo>
                      <a:pt x="84639" y="19549"/>
                    </a:lnTo>
                    <a:lnTo>
                      <a:pt x="84894" y="20909"/>
                    </a:lnTo>
                    <a:lnTo>
                      <a:pt x="85177" y="22269"/>
                    </a:lnTo>
                    <a:lnTo>
                      <a:pt x="85489" y="23615"/>
                    </a:lnTo>
                    <a:lnTo>
                      <a:pt x="85815" y="24946"/>
                    </a:lnTo>
                    <a:lnTo>
                      <a:pt x="86155" y="26278"/>
                    </a:lnTo>
                    <a:lnTo>
                      <a:pt x="86523" y="27581"/>
                    </a:lnTo>
                    <a:lnTo>
                      <a:pt x="86891" y="28870"/>
                    </a:lnTo>
                    <a:lnTo>
                      <a:pt x="87274" y="30145"/>
                    </a:lnTo>
                    <a:lnTo>
                      <a:pt x="87670" y="31377"/>
                    </a:lnTo>
                    <a:lnTo>
                      <a:pt x="88067" y="32596"/>
                    </a:lnTo>
                    <a:lnTo>
                      <a:pt x="88464" y="33786"/>
                    </a:lnTo>
                    <a:lnTo>
                      <a:pt x="88860" y="34933"/>
                    </a:lnTo>
                    <a:lnTo>
                      <a:pt x="89257" y="36038"/>
                    </a:lnTo>
                    <a:lnTo>
                      <a:pt x="89654" y="37100"/>
                    </a:lnTo>
                    <a:lnTo>
                      <a:pt x="90036" y="38120"/>
                    </a:lnTo>
                    <a:lnTo>
                      <a:pt x="90773" y="40018"/>
                    </a:lnTo>
                    <a:lnTo>
                      <a:pt x="91453" y="41690"/>
                    </a:lnTo>
                    <a:lnTo>
                      <a:pt x="92062" y="43121"/>
                    </a:lnTo>
                    <a:lnTo>
                      <a:pt x="92557" y="44282"/>
                    </a:lnTo>
                    <a:lnTo>
                      <a:pt x="92940" y="45146"/>
                    </a:lnTo>
                    <a:lnTo>
                      <a:pt x="93280" y="45855"/>
                    </a:lnTo>
                    <a:lnTo>
                      <a:pt x="93521" y="45387"/>
                    </a:lnTo>
                    <a:lnTo>
                      <a:pt x="93747" y="44920"/>
                    </a:lnTo>
                    <a:lnTo>
                      <a:pt x="93946" y="44438"/>
                    </a:lnTo>
                    <a:lnTo>
                      <a:pt x="94144" y="43956"/>
                    </a:lnTo>
                    <a:lnTo>
                      <a:pt x="94328" y="43475"/>
                    </a:lnTo>
                    <a:lnTo>
                      <a:pt x="94498" y="42979"/>
                    </a:lnTo>
                    <a:lnTo>
                      <a:pt x="94654" y="42483"/>
                    </a:lnTo>
                    <a:lnTo>
                      <a:pt x="94796" y="41987"/>
                    </a:lnTo>
                    <a:lnTo>
                      <a:pt x="94923" y="41492"/>
                    </a:lnTo>
                    <a:lnTo>
                      <a:pt x="95036" y="40996"/>
                    </a:lnTo>
                    <a:lnTo>
                      <a:pt x="95136" y="40486"/>
                    </a:lnTo>
                    <a:lnTo>
                      <a:pt x="95235" y="39990"/>
                    </a:lnTo>
                    <a:lnTo>
                      <a:pt x="95306" y="39480"/>
                    </a:lnTo>
                    <a:lnTo>
                      <a:pt x="95376" y="38970"/>
                    </a:lnTo>
                    <a:lnTo>
                      <a:pt x="95433" y="38460"/>
                    </a:lnTo>
                    <a:lnTo>
                      <a:pt x="95476" y="37950"/>
                    </a:lnTo>
                    <a:lnTo>
                      <a:pt x="95518" y="37426"/>
                    </a:lnTo>
                    <a:lnTo>
                      <a:pt x="95532" y="36916"/>
                    </a:lnTo>
                    <a:lnTo>
                      <a:pt x="95546" y="36392"/>
                    </a:lnTo>
                    <a:lnTo>
                      <a:pt x="95546" y="35882"/>
                    </a:lnTo>
                    <a:lnTo>
                      <a:pt x="95546" y="35358"/>
                    </a:lnTo>
                    <a:lnTo>
                      <a:pt x="95532" y="34848"/>
                    </a:lnTo>
                    <a:lnTo>
                      <a:pt x="95504" y="34324"/>
                    </a:lnTo>
                    <a:lnTo>
                      <a:pt x="95461" y="33800"/>
                    </a:lnTo>
                    <a:lnTo>
                      <a:pt x="95419" y="33290"/>
                    </a:lnTo>
                    <a:lnTo>
                      <a:pt x="95362" y="32766"/>
                    </a:lnTo>
                    <a:lnTo>
                      <a:pt x="95221" y="31717"/>
                    </a:lnTo>
                    <a:lnTo>
                      <a:pt x="95065" y="30683"/>
                    </a:lnTo>
                    <a:lnTo>
                      <a:pt x="94866" y="29649"/>
                    </a:lnTo>
                    <a:lnTo>
                      <a:pt x="94640" y="28629"/>
                    </a:lnTo>
                    <a:lnTo>
                      <a:pt x="94385" y="27595"/>
                    </a:lnTo>
                    <a:lnTo>
                      <a:pt x="94116" y="26590"/>
                    </a:lnTo>
                    <a:lnTo>
                      <a:pt x="93818" y="25570"/>
                    </a:lnTo>
                    <a:lnTo>
                      <a:pt x="93492" y="24578"/>
                    </a:lnTo>
                    <a:lnTo>
                      <a:pt x="93152" y="23586"/>
                    </a:lnTo>
                    <a:lnTo>
                      <a:pt x="92798" y="22623"/>
                    </a:lnTo>
                    <a:lnTo>
                      <a:pt x="92430" y="21660"/>
                    </a:lnTo>
                    <a:lnTo>
                      <a:pt x="92047" y="20711"/>
                    </a:lnTo>
                    <a:lnTo>
                      <a:pt x="91651" y="19790"/>
                    </a:lnTo>
                    <a:lnTo>
                      <a:pt x="91254" y="18884"/>
                    </a:lnTo>
                    <a:lnTo>
                      <a:pt x="90843" y="17991"/>
                    </a:lnTo>
                    <a:lnTo>
                      <a:pt x="90433" y="17113"/>
                    </a:lnTo>
                    <a:lnTo>
                      <a:pt x="90022" y="16263"/>
                    </a:lnTo>
                    <a:lnTo>
                      <a:pt x="89597" y="15441"/>
                    </a:lnTo>
                    <a:lnTo>
                      <a:pt x="89186" y="14648"/>
                    </a:lnTo>
                    <a:lnTo>
                      <a:pt x="91297" y="14251"/>
                    </a:lnTo>
                    <a:lnTo>
                      <a:pt x="91028" y="13996"/>
                    </a:lnTo>
                    <a:lnTo>
                      <a:pt x="90702" y="13699"/>
                    </a:lnTo>
                    <a:lnTo>
                      <a:pt x="90234" y="13302"/>
                    </a:lnTo>
                    <a:lnTo>
                      <a:pt x="89654" y="12821"/>
                    </a:lnTo>
                    <a:lnTo>
                      <a:pt x="88931" y="12254"/>
                    </a:lnTo>
                    <a:lnTo>
                      <a:pt x="88095" y="11617"/>
                    </a:lnTo>
                    <a:lnTo>
                      <a:pt x="87118" y="10923"/>
                    </a:lnTo>
                    <a:lnTo>
                      <a:pt x="86537" y="9945"/>
                    </a:lnTo>
                    <a:lnTo>
                      <a:pt x="85999" y="9053"/>
                    </a:lnTo>
                    <a:lnTo>
                      <a:pt x="85092" y="7579"/>
                    </a:lnTo>
                    <a:lnTo>
                      <a:pt x="84441" y="6517"/>
                    </a:lnTo>
                    <a:lnTo>
                      <a:pt x="84228" y="6163"/>
                    </a:lnTo>
                    <a:lnTo>
                      <a:pt x="84115" y="5922"/>
                    </a:lnTo>
                    <a:lnTo>
                      <a:pt x="84002" y="6630"/>
                    </a:lnTo>
                    <a:lnTo>
                      <a:pt x="83917" y="7339"/>
                    </a:lnTo>
                    <a:lnTo>
                      <a:pt x="83860" y="8061"/>
                    </a:lnTo>
                    <a:lnTo>
                      <a:pt x="83803" y="8798"/>
                    </a:lnTo>
                    <a:lnTo>
                      <a:pt x="83095" y="8387"/>
                    </a:lnTo>
                    <a:lnTo>
                      <a:pt x="82344" y="7962"/>
                    </a:lnTo>
                    <a:lnTo>
                      <a:pt x="81565" y="7551"/>
                    </a:lnTo>
                    <a:lnTo>
                      <a:pt x="80758" y="7126"/>
                    </a:lnTo>
                    <a:lnTo>
                      <a:pt x="79922" y="6701"/>
                    </a:lnTo>
                    <a:lnTo>
                      <a:pt x="79044" y="6276"/>
                    </a:lnTo>
                    <a:lnTo>
                      <a:pt x="78137" y="5865"/>
                    </a:lnTo>
                    <a:lnTo>
                      <a:pt x="77202" y="5455"/>
                    </a:lnTo>
                    <a:lnTo>
                      <a:pt x="76239" y="5044"/>
                    </a:lnTo>
                    <a:lnTo>
                      <a:pt x="75233" y="4633"/>
                    </a:lnTo>
                    <a:lnTo>
                      <a:pt x="74213" y="4251"/>
                    </a:lnTo>
                    <a:lnTo>
                      <a:pt x="73151" y="3854"/>
                    </a:lnTo>
                    <a:lnTo>
                      <a:pt x="72046" y="3486"/>
                    </a:lnTo>
                    <a:lnTo>
                      <a:pt x="70927" y="3117"/>
                    </a:lnTo>
                    <a:lnTo>
                      <a:pt x="69779" y="2777"/>
                    </a:lnTo>
                    <a:lnTo>
                      <a:pt x="68590" y="2437"/>
                    </a:lnTo>
                    <a:lnTo>
                      <a:pt x="67371" y="2126"/>
                    </a:lnTo>
                    <a:lnTo>
                      <a:pt x="66125" y="1814"/>
                    </a:lnTo>
                    <a:lnTo>
                      <a:pt x="64850" y="1531"/>
                    </a:lnTo>
                    <a:lnTo>
                      <a:pt x="63532" y="1276"/>
                    </a:lnTo>
                    <a:lnTo>
                      <a:pt x="62187" y="1035"/>
                    </a:lnTo>
                    <a:lnTo>
                      <a:pt x="60827" y="808"/>
                    </a:lnTo>
                    <a:lnTo>
                      <a:pt x="59425" y="610"/>
                    </a:lnTo>
                    <a:lnTo>
                      <a:pt x="57994" y="440"/>
                    </a:lnTo>
                    <a:lnTo>
                      <a:pt x="56521" y="298"/>
                    </a:lnTo>
                    <a:lnTo>
                      <a:pt x="55033" y="185"/>
                    </a:lnTo>
                    <a:lnTo>
                      <a:pt x="53503" y="86"/>
                    </a:lnTo>
                    <a:lnTo>
                      <a:pt x="51959" y="29"/>
                    </a:lnTo>
                    <a:lnTo>
                      <a:pt x="503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15"/>
            <p:cNvGrpSpPr/>
            <p:nvPr/>
          </p:nvGrpSpPr>
          <p:grpSpPr>
            <a:xfrm>
              <a:off x="2443035" y="583950"/>
              <a:ext cx="429000" cy="429000"/>
              <a:chOff x="5468897" y="-1141900"/>
              <a:chExt cx="429000" cy="429000"/>
            </a:xfrm>
          </p:grpSpPr>
          <p:sp>
            <p:nvSpPr>
              <p:cNvPr id="90" name="Google Shape;90;p15"/>
              <p:cNvSpPr/>
              <p:nvPr/>
            </p:nvSpPr>
            <p:spPr>
              <a:xfrm>
                <a:off x="5468897" y="-1141900"/>
                <a:ext cx="429000" cy="429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1;p15"/>
              <p:cNvGrpSpPr/>
              <p:nvPr/>
            </p:nvGrpSpPr>
            <p:grpSpPr>
              <a:xfrm>
                <a:off x="5573135" y="-1035276"/>
                <a:ext cx="220378" cy="215533"/>
                <a:chOff x="966125" y="980125"/>
                <a:chExt cx="950725" cy="929825"/>
              </a:xfrm>
            </p:grpSpPr>
            <p:sp>
              <p:nvSpPr>
                <p:cNvPr id="92" name="Google Shape;92;p15"/>
                <p:cNvSpPr/>
                <p:nvPr/>
              </p:nvSpPr>
              <p:spPr>
                <a:xfrm>
                  <a:off x="966125" y="980125"/>
                  <a:ext cx="211275" cy="211300"/>
                </a:xfrm>
                <a:custGeom>
                  <a:avLst/>
                  <a:gdLst/>
                  <a:ahLst/>
                  <a:cxnLst/>
                  <a:rect l="l" t="t" r="r" b="b"/>
                  <a:pathLst>
                    <a:path w="8451" h="8452" extrusionOk="0">
                      <a:moveTo>
                        <a:pt x="4226" y="0"/>
                      </a:moveTo>
                      <a:lnTo>
                        <a:pt x="4005" y="15"/>
                      </a:lnTo>
                      <a:lnTo>
                        <a:pt x="3800" y="30"/>
                      </a:lnTo>
                      <a:lnTo>
                        <a:pt x="3580" y="59"/>
                      </a:lnTo>
                      <a:lnTo>
                        <a:pt x="3375" y="88"/>
                      </a:lnTo>
                      <a:lnTo>
                        <a:pt x="3169" y="147"/>
                      </a:lnTo>
                      <a:lnTo>
                        <a:pt x="2979" y="191"/>
                      </a:lnTo>
                      <a:lnTo>
                        <a:pt x="2773" y="265"/>
                      </a:lnTo>
                      <a:lnTo>
                        <a:pt x="2582" y="338"/>
                      </a:lnTo>
                      <a:lnTo>
                        <a:pt x="2392" y="426"/>
                      </a:lnTo>
                      <a:lnTo>
                        <a:pt x="2216" y="514"/>
                      </a:lnTo>
                      <a:lnTo>
                        <a:pt x="2040" y="617"/>
                      </a:lnTo>
                      <a:lnTo>
                        <a:pt x="1863" y="734"/>
                      </a:lnTo>
                      <a:lnTo>
                        <a:pt x="1702" y="851"/>
                      </a:lnTo>
                      <a:lnTo>
                        <a:pt x="1541" y="969"/>
                      </a:lnTo>
                      <a:lnTo>
                        <a:pt x="1394" y="1101"/>
                      </a:lnTo>
                      <a:lnTo>
                        <a:pt x="1247" y="1248"/>
                      </a:lnTo>
                      <a:lnTo>
                        <a:pt x="1101" y="1394"/>
                      </a:lnTo>
                      <a:lnTo>
                        <a:pt x="969" y="1541"/>
                      </a:lnTo>
                      <a:lnTo>
                        <a:pt x="851" y="1702"/>
                      </a:lnTo>
                      <a:lnTo>
                        <a:pt x="719" y="1864"/>
                      </a:lnTo>
                      <a:lnTo>
                        <a:pt x="616" y="2040"/>
                      </a:lnTo>
                      <a:lnTo>
                        <a:pt x="514" y="2216"/>
                      </a:lnTo>
                      <a:lnTo>
                        <a:pt x="426" y="2407"/>
                      </a:lnTo>
                      <a:lnTo>
                        <a:pt x="338" y="2583"/>
                      </a:lnTo>
                      <a:lnTo>
                        <a:pt x="264" y="2773"/>
                      </a:lnTo>
                      <a:lnTo>
                        <a:pt x="191" y="2979"/>
                      </a:lnTo>
                      <a:lnTo>
                        <a:pt x="132" y="3169"/>
                      </a:lnTo>
                      <a:lnTo>
                        <a:pt x="88" y="3375"/>
                      </a:lnTo>
                      <a:lnTo>
                        <a:pt x="59" y="3595"/>
                      </a:lnTo>
                      <a:lnTo>
                        <a:pt x="30" y="3800"/>
                      </a:lnTo>
                      <a:lnTo>
                        <a:pt x="15" y="4020"/>
                      </a:lnTo>
                      <a:lnTo>
                        <a:pt x="0" y="4226"/>
                      </a:lnTo>
                      <a:lnTo>
                        <a:pt x="15" y="4446"/>
                      </a:lnTo>
                      <a:lnTo>
                        <a:pt x="30" y="4666"/>
                      </a:lnTo>
                      <a:lnTo>
                        <a:pt x="59" y="4871"/>
                      </a:lnTo>
                      <a:lnTo>
                        <a:pt x="88" y="5077"/>
                      </a:lnTo>
                      <a:lnTo>
                        <a:pt x="132" y="5282"/>
                      </a:lnTo>
                      <a:lnTo>
                        <a:pt x="191" y="5488"/>
                      </a:lnTo>
                      <a:lnTo>
                        <a:pt x="264" y="5678"/>
                      </a:lnTo>
                      <a:lnTo>
                        <a:pt x="338" y="5869"/>
                      </a:lnTo>
                      <a:lnTo>
                        <a:pt x="426" y="6060"/>
                      </a:lnTo>
                      <a:lnTo>
                        <a:pt x="514" y="6250"/>
                      </a:lnTo>
                      <a:lnTo>
                        <a:pt x="616" y="6426"/>
                      </a:lnTo>
                      <a:lnTo>
                        <a:pt x="719" y="6588"/>
                      </a:lnTo>
                      <a:lnTo>
                        <a:pt x="851" y="6764"/>
                      </a:lnTo>
                      <a:lnTo>
                        <a:pt x="969" y="6925"/>
                      </a:lnTo>
                      <a:lnTo>
                        <a:pt x="1101" y="7072"/>
                      </a:lnTo>
                      <a:lnTo>
                        <a:pt x="1247" y="7219"/>
                      </a:lnTo>
                      <a:lnTo>
                        <a:pt x="1394" y="7365"/>
                      </a:lnTo>
                      <a:lnTo>
                        <a:pt x="1541" y="7497"/>
                      </a:lnTo>
                      <a:lnTo>
                        <a:pt x="1702" y="7615"/>
                      </a:lnTo>
                      <a:lnTo>
                        <a:pt x="1863" y="7732"/>
                      </a:lnTo>
                      <a:lnTo>
                        <a:pt x="2040" y="7850"/>
                      </a:lnTo>
                      <a:lnTo>
                        <a:pt x="2216" y="7952"/>
                      </a:lnTo>
                      <a:lnTo>
                        <a:pt x="2392" y="8040"/>
                      </a:lnTo>
                      <a:lnTo>
                        <a:pt x="2582" y="8128"/>
                      </a:lnTo>
                      <a:lnTo>
                        <a:pt x="2773" y="8202"/>
                      </a:lnTo>
                      <a:lnTo>
                        <a:pt x="2979" y="8260"/>
                      </a:lnTo>
                      <a:lnTo>
                        <a:pt x="3169" y="8319"/>
                      </a:lnTo>
                      <a:lnTo>
                        <a:pt x="3375" y="8363"/>
                      </a:lnTo>
                      <a:lnTo>
                        <a:pt x="3580" y="8407"/>
                      </a:lnTo>
                      <a:lnTo>
                        <a:pt x="3800" y="8436"/>
                      </a:lnTo>
                      <a:lnTo>
                        <a:pt x="4005" y="8451"/>
                      </a:lnTo>
                      <a:lnTo>
                        <a:pt x="4446" y="8451"/>
                      </a:lnTo>
                      <a:lnTo>
                        <a:pt x="4666" y="8436"/>
                      </a:lnTo>
                      <a:lnTo>
                        <a:pt x="4871" y="8407"/>
                      </a:lnTo>
                      <a:lnTo>
                        <a:pt x="5076" y="8363"/>
                      </a:lnTo>
                      <a:lnTo>
                        <a:pt x="5282" y="8319"/>
                      </a:lnTo>
                      <a:lnTo>
                        <a:pt x="5487" y="8260"/>
                      </a:lnTo>
                      <a:lnTo>
                        <a:pt x="5678" y="8202"/>
                      </a:lnTo>
                      <a:lnTo>
                        <a:pt x="5869" y="8128"/>
                      </a:lnTo>
                      <a:lnTo>
                        <a:pt x="6059" y="8040"/>
                      </a:lnTo>
                      <a:lnTo>
                        <a:pt x="6236" y="7952"/>
                      </a:lnTo>
                      <a:lnTo>
                        <a:pt x="6426" y="7850"/>
                      </a:lnTo>
                      <a:lnTo>
                        <a:pt x="6588" y="7732"/>
                      </a:lnTo>
                      <a:lnTo>
                        <a:pt x="6764" y="7615"/>
                      </a:lnTo>
                      <a:lnTo>
                        <a:pt x="6910" y="7497"/>
                      </a:lnTo>
                      <a:lnTo>
                        <a:pt x="7072" y="7365"/>
                      </a:lnTo>
                      <a:lnTo>
                        <a:pt x="7218" y="7219"/>
                      </a:lnTo>
                      <a:lnTo>
                        <a:pt x="7351" y="7072"/>
                      </a:lnTo>
                      <a:lnTo>
                        <a:pt x="7483" y="6925"/>
                      </a:lnTo>
                      <a:lnTo>
                        <a:pt x="7615" y="6764"/>
                      </a:lnTo>
                      <a:lnTo>
                        <a:pt x="7732" y="6588"/>
                      </a:lnTo>
                      <a:lnTo>
                        <a:pt x="7835" y="6426"/>
                      </a:lnTo>
                      <a:lnTo>
                        <a:pt x="7937" y="6250"/>
                      </a:lnTo>
                      <a:lnTo>
                        <a:pt x="8040" y="6060"/>
                      </a:lnTo>
                      <a:lnTo>
                        <a:pt x="8128" y="5869"/>
                      </a:lnTo>
                      <a:lnTo>
                        <a:pt x="8201" y="5678"/>
                      </a:lnTo>
                      <a:lnTo>
                        <a:pt x="8260" y="5488"/>
                      </a:lnTo>
                      <a:lnTo>
                        <a:pt x="8319" y="5282"/>
                      </a:lnTo>
                      <a:lnTo>
                        <a:pt x="8363" y="5077"/>
                      </a:lnTo>
                      <a:lnTo>
                        <a:pt x="8407" y="4871"/>
                      </a:lnTo>
                      <a:lnTo>
                        <a:pt x="8436" y="4666"/>
                      </a:lnTo>
                      <a:lnTo>
                        <a:pt x="8451" y="4446"/>
                      </a:lnTo>
                      <a:lnTo>
                        <a:pt x="8451" y="4226"/>
                      </a:lnTo>
                      <a:lnTo>
                        <a:pt x="8451" y="4020"/>
                      </a:lnTo>
                      <a:lnTo>
                        <a:pt x="8436" y="3800"/>
                      </a:lnTo>
                      <a:lnTo>
                        <a:pt x="8407" y="3595"/>
                      </a:lnTo>
                      <a:lnTo>
                        <a:pt x="8363" y="3375"/>
                      </a:lnTo>
                      <a:lnTo>
                        <a:pt x="8319" y="3169"/>
                      </a:lnTo>
                      <a:lnTo>
                        <a:pt x="8260" y="2979"/>
                      </a:lnTo>
                      <a:lnTo>
                        <a:pt x="8201" y="2773"/>
                      </a:lnTo>
                      <a:lnTo>
                        <a:pt x="8128" y="2583"/>
                      </a:lnTo>
                      <a:lnTo>
                        <a:pt x="8040" y="2407"/>
                      </a:lnTo>
                      <a:lnTo>
                        <a:pt x="7937" y="2216"/>
                      </a:lnTo>
                      <a:lnTo>
                        <a:pt x="7835" y="2040"/>
                      </a:lnTo>
                      <a:lnTo>
                        <a:pt x="7732" y="1864"/>
                      </a:lnTo>
                      <a:lnTo>
                        <a:pt x="7615" y="1702"/>
                      </a:lnTo>
                      <a:lnTo>
                        <a:pt x="7483" y="1541"/>
                      </a:lnTo>
                      <a:lnTo>
                        <a:pt x="7351" y="1394"/>
                      </a:lnTo>
                      <a:lnTo>
                        <a:pt x="7218" y="1248"/>
                      </a:lnTo>
                      <a:lnTo>
                        <a:pt x="7072" y="1101"/>
                      </a:lnTo>
                      <a:lnTo>
                        <a:pt x="6910" y="969"/>
                      </a:lnTo>
                      <a:lnTo>
                        <a:pt x="6764" y="851"/>
                      </a:lnTo>
                      <a:lnTo>
                        <a:pt x="6588" y="734"/>
                      </a:lnTo>
                      <a:lnTo>
                        <a:pt x="6426" y="617"/>
                      </a:lnTo>
                      <a:lnTo>
                        <a:pt x="6236" y="514"/>
                      </a:lnTo>
                      <a:lnTo>
                        <a:pt x="6059" y="426"/>
                      </a:lnTo>
                      <a:lnTo>
                        <a:pt x="5869" y="338"/>
                      </a:lnTo>
                      <a:lnTo>
                        <a:pt x="5678" y="265"/>
                      </a:lnTo>
                      <a:lnTo>
                        <a:pt x="5487" y="191"/>
                      </a:lnTo>
                      <a:lnTo>
                        <a:pt x="5282" y="147"/>
                      </a:lnTo>
                      <a:lnTo>
                        <a:pt x="5076" y="88"/>
                      </a:lnTo>
                      <a:lnTo>
                        <a:pt x="4871" y="59"/>
                      </a:lnTo>
                      <a:lnTo>
                        <a:pt x="4666" y="30"/>
                      </a:lnTo>
                      <a:lnTo>
                        <a:pt x="4446" y="15"/>
                      </a:lnTo>
                      <a:lnTo>
                        <a:pt x="4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999850" y="1538000"/>
                  <a:ext cx="878850" cy="371950"/>
                </a:xfrm>
                <a:custGeom>
                  <a:avLst/>
                  <a:gdLst/>
                  <a:ahLst/>
                  <a:cxnLst/>
                  <a:rect l="l" t="t" r="r" b="b"/>
                  <a:pathLst>
                    <a:path w="35154" h="14878" extrusionOk="0">
                      <a:moveTo>
                        <a:pt x="3478" y="0"/>
                      </a:moveTo>
                      <a:lnTo>
                        <a:pt x="3155" y="15"/>
                      </a:lnTo>
                      <a:lnTo>
                        <a:pt x="2818" y="59"/>
                      </a:lnTo>
                      <a:lnTo>
                        <a:pt x="2495" y="118"/>
                      </a:lnTo>
                      <a:lnTo>
                        <a:pt x="2187" y="221"/>
                      </a:lnTo>
                      <a:lnTo>
                        <a:pt x="1879" y="367"/>
                      </a:lnTo>
                      <a:lnTo>
                        <a:pt x="1718" y="441"/>
                      </a:lnTo>
                      <a:lnTo>
                        <a:pt x="1571" y="529"/>
                      </a:lnTo>
                      <a:lnTo>
                        <a:pt x="1424" y="631"/>
                      </a:lnTo>
                      <a:lnTo>
                        <a:pt x="1292" y="734"/>
                      </a:lnTo>
                      <a:lnTo>
                        <a:pt x="1028" y="954"/>
                      </a:lnTo>
                      <a:lnTo>
                        <a:pt x="808" y="1204"/>
                      </a:lnTo>
                      <a:lnTo>
                        <a:pt x="603" y="1468"/>
                      </a:lnTo>
                      <a:lnTo>
                        <a:pt x="426" y="1746"/>
                      </a:lnTo>
                      <a:lnTo>
                        <a:pt x="294" y="2040"/>
                      </a:lnTo>
                      <a:lnTo>
                        <a:pt x="177" y="2333"/>
                      </a:lnTo>
                      <a:lnTo>
                        <a:pt x="89" y="2656"/>
                      </a:lnTo>
                      <a:lnTo>
                        <a:pt x="30" y="2979"/>
                      </a:lnTo>
                      <a:lnTo>
                        <a:pt x="1" y="3302"/>
                      </a:lnTo>
                      <a:lnTo>
                        <a:pt x="16" y="3624"/>
                      </a:lnTo>
                      <a:lnTo>
                        <a:pt x="60" y="3947"/>
                      </a:lnTo>
                      <a:lnTo>
                        <a:pt x="118" y="4270"/>
                      </a:lnTo>
                      <a:lnTo>
                        <a:pt x="221" y="4593"/>
                      </a:lnTo>
                      <a:lnTo>
                        <a:pt x="368" y="4901"/>
                      </a:lnTo>
                      <a:lnTo>
                        <a:pt x="441" y="5047"/>
                      </a:lnTo>
                      <a:lnTo>
                        <a:pt x="529" y="5194"/>
                      </a:lnTo>
                      <a:lnTo>
                        <a:pt x="647" y="5370"/>
                      </a:lnTo>
                      <a:lnTo>
                        <a:pt x="896" y="5722"/>
                      </a:lnTo>
                      <a:lnTo>
                        <a:pt x="1277" y="6236"/>
                      </a:lnTo>
                      <a:lnTo>
                        <a:pt x="1791" y="6881"/>
                      </a:lnTo>
                      <a:lnTo>
                        <a:pt x="2099" y="7233"/>
                      </a:lnTo>
                      <a:lnTo>
                        <a:pt x="2436" y="7615"/>
                      </a:lnTo>
                      <a:lnTo>
                        <a:pt x="2803" y="8026"/>
                      </a:lnTo>
                      <a:lnTo>
                        <a:pt x="3199" y="8436"/>
                      </a:lnTo>
                      <a:lnTo>
                        <a:pt x="3639" y="8862"/>
                      </a:lnTo>
                      <a:lnTo>
                        <a:pt x="4094" y="9302"/>
                      </a:lnTo>
                      <a:lnTo>
                        <a:pt x="4593" y="9742"/>
                      </a:lnTo>
                      <a:lnTo>
                        <a:pt x="5121" y="10182"/>
                      </a:lnTo>
                      <a:lnTo>
                        <a:pt x="5679" y="10622"/>
                      </a:lnTo>
                      <a:lnTo>
                        <a:pt x="6266" y="11063"/>
                      </a:lnTo>
                      <a:lnTo>
                        <a:pt x="6882" y="11503"/>
                      </a:lnTo>
                      <a:lnTo>
                        <a:pt x="7527" y="11914"/>
                      </a:lnTo>
                      <a:lnTo>
                        <a:pt x="8202" y="12324"/>
                      </a:lnTo>
                      <a:lnTo>
                        <a:pt x="8906" y="12706"/>
                      </a:lnTo>
                      <a:lnTo>
                        <a:pt x="9640" y="13073"/>
                      </a:lnTo>
                      <a:lnTo>
                        <a:pt x="10021" y="13249"/>
                      </a:lnTo>
                      <a:lnTo>
                        <a:pt x="10418" y="13425"/>
                      </a:lnTo>
                      <a:lnTo>
                        <a:pt x="10799" y="13586"/>
                      </a:lnTo>
                      <a:lnTo>
                        <a:pt x="11210" y="13733"/>
                      </a:lnTo>
                      <a:lnTo>
                        <a:pt x="11621" y="13880"/>
                      </a:lnTo>
                      <a:lnTo>
                        <a:pt x="12031" y="14012"/>
                      </a:lnTo>
                      <a:lnTo>
                        <a:pt x="12457" y="14144"/>
                      </a:lnTo>
                      <a:lnTo>
                        <a:pt x="12882" y="14261"/>
                      </a:lnTo>
                      <a:lnTo>
                        <a:pt x="13322" y="14378"/>
                      </a:lnTo>
                      <a:lnTo>
                        <a:pt x="13763" y="14481"/>
                      </a:lnTo>
                      <a:lnTo>
                        <a:pt x="14217" y="14569"/>
                      </a:lnTo>
                      <a:lnTo>
                        <a:pt x="14672" y="14642"/>
                      </a:lnTo>
                      <a:lnTo>
                        <a:pt x="15142" y="14716"/>
                      </a:lnTo>
                      <a:lnTo>
                        <a:pt x="15611" y="14774"/>
                      </a:lnTo>
                      <a:lnTo>
                        <a:pt x="16095" y="14818"/>
                      </a:lnTo>
                      <a:lnTo>
                        <a:pt x="16579" y="14848"/>
                      </a:lnTo>
                      <a:lnTo>
                        <a:pt x="17078" y="14862"/>
                      </a:lnTo>
                      <a:lnTo>
                        <a:pt x="17577" y="14877"/>
                      </a:lnTo>
                      <a:lnTo>
                        <a:pt x="18076" y="14862"/>
                      </a:lnTo>
                      <a:lnTo>
                        <a:pt x="18575" y="14848"/>
                      </a:lnTo>
                      <a:lnTo>
                        <a:pt x="19059" y="14818"/>
                      </a:lnTo>
                      <a:lnTo>
                        <a:pt x="19543" y="14774"/>
                      </a:lnTo>
                      <a:lnTo>
                        <a:pt x="20013" y="14716"/>
                      </a:lnTo>
                      <a:lnTo>
                        <a:pt x="20482" y="14642"/>
                      </a:lnTo>
                      <a:lnTo>
                        <a:pt x="20937" y="14569"/>
                      </a:lnTo>
                      <a:lnTo>
                        <a:pt x="21392" y="14481"/>
                      </a:lnTo>
                      <a:lnTo>
                        <a:pt x="21832" y="14378"/>
                      </a:lnTo>
                      <a:lnTo>
                        <a:pt x="22272" y="14261"/>
                      </a:lnTo>
                      <a:lnTo>
                        <a:pt x="22712" y="14144"/>
                      </a:lnTo>
                      <a:lnTo>
                        <a:pt x="23123" y="14012"/>
                      </a:lnTo>
                      <a:lnTo>
                        <a:pt x="23548" y="13880"/>
                      </a:lnTo>
                      <a:lnTo>
                        <a:pt x="23959" y="13733"/>
                      </a:lnTo>
                      <a:lnTo>
                        <a:pt x="24355" y="13586"/>
                      </a:lnTo>
                      <a:lnTo>
                        <a:pt x="24751" y="13425"/>
                      </a:lnTo>
                      <a:lnTo>
                        <a:pt x="25133" y="13249"/>
                      </a:lnTo>
                      <a:lnTo>
                        <a:pt x="25514" y="13073"/>
                      </a:lnTo>
                      <a:lnTo>
                        <a:pt x="26248" y="12706"/>
                      </a:lnTo>
                      <a:lnTo>
                        <a:pt x="26967" y="12324"/>
                      </a:lnTo>
                      <a:lnTo>
                        <a:pt x="27642" y="11914"/>
                      </a:lnTo>
                      <a:lnTo>
                        <a:pt x="28287" y="11503"/>
                      </a:lnTo>
                      <a:lnTo>
                        <a:pt x="28903" y="11063"/>
                      </a:lnTo>
                      <a:lnTo>
                        <a:pt x="29490" y="10622"/>
                      </a:lnTo>
                      <a:lnTo>
                        <a:pt x="30048" y="10182"/>
                      </a:lnTo>
                      <a:lnTo>
                        <a:pt x="30576" y="9742"/>
                      </a:lnTo>
                      <a:lnTo>
                        <a:pt x="31060" y="9302"/>
                      </a:lnTo>
                      <a:lnTo>
                        <a:pt x="31529" y="8862"/>
                      </a:lnTo>
                      <a:lnTo>
                        <a:pt x="31955" y="8436"/>
                      </a:lnTo>
                      <a:lnTo>
                        <a:pt x="32366" y="8026"/>
                      </a:lnTo>
                      <a:lnTo>
                        <a:pt x="32733" y="7615"/>
                      </a:lnTo>
                      <a:lnTo>
                        <a:pt x="33070" y="7233"/>
                      </a:lnTo>
                      <a:lnTo>
                        <a:pt x="33363" y="6881"/>
                      </a:lnTo>
                      <a:lnTo>
                        <a:pt x="33877" y="6236"/>
                      </a:lnTo>
                      <a:lnTo>
                        <a:pt x="34258" y="5722"/>
                      </a:lnTo>
                      <a:lnTo>
                        <a:pt x="34508" y="5370"/>
                      </a:lnTo>
                      <a:lnTo>
                        <a:pt x="34625" y="5194"/>
                      </a:lnTo>
                      <a:lnTo>
                        <a:pt x="34713" y="5047"/>
                      </a:lnTo>
                      <a:lnTo>
                        <a:pt x="34801" y="4901"/>
                      </a:lnTo>
                      <a:lnTo>
                        <a:pt x="34933" y="4593"/>
                      </a:lnTo>
                      <a:lnTo>
                        <a:pt x="35036" y="4270"/>
                      </a:lnTo>
                      <a:lnTo>
                        <a:pt x="35109" y="3947"/>
                      </a:lnTo>
                      <a:lnTo>
                        <a:pt x="35139" y="3624"/>
                      </a:lnTo>
                      <a:lnTo>
                        <a:pt x="35153" y="3302"/>
                      </a:lnTo>
                      <a:lnTo>
                        <a:pt x="35124" y="2979"/>
                      </a:lnTo>
                      <a:lnTo>
                        <a:pt x="35080" y="2656"/>
                      </a:lnTo>
                      <a:lnTo>
                        <a:pt x="34992" y="2333"/>
                      </a:lnTo>
                      <a:lnTo>
                        <a:pt x="34875" y="2040"/>
                      </a:lnTo>
                      <a:lnTo>
                        <a:pt x="34728" y="1746"/>
                      </a:lnTo>
                      <a:lnTo>
                        <a:pt x="34552" y="1468"/>
                      </a:lnTo>
                      <a:lnTo>
                        <a:pt x="34361" y="1204"/>
                      </a:lnTo>
                      <a:lnTo>
                        <a:pt x="34126" y="954"/>
                      </a:lnTo>
                      <a:lnTo>
                        <a:pt x="33877" y="734"/>
                      </a:lnTo>
                      <a:lnTo>
                        <a:pt x="33730" y="631"/>
                      </a:lnTo>
                      <a:lnTo>
                        <a:pt x="33583" y="529"/>
                      </a:lnTo>
                      <a:lnTo>
                        <a:pt x="33437" y="441"/>
                      </a:lnTo>
                      <a:lnTo>
                        <a:pt x="33290" y="367"/>
                      </a:lnTo>
                      <a:lnTo>
                        <a:pt x="32982" y="221"/>
                      </a:lnTo>
                      <a:lnTo>
                        <a:pt x="32659" y="118"/>
                      </a:lnTo>
                      <a:lnTo>
                        <a:pt x="32336" y="59"/>
                      </a:lnTo>
                      <a:lnTo>
                        <a:pt x="32014" y="15"/>
                      </a:lnTo>
                      <a:lnTo>
                        <a:pt x="31691" y="0"/>
                      </a:lnTo>
                      <a:lnTo>
                        <a:pt x="31353" y="30"/>
                      </a:lnTo>
                      <a:lnTo>
                        <a:pt x="31045" y="89"/>
                      </a:lnTo>
                      <a:lnTo>
                        <a:pt x="30723" y="177"/>
                      </a:lnTo>
                      <a:lnTo>
                        <a:pt x="30429" y="294"/>
                      </a:lnTo>
                      <a:lnTo>
                        <a:pt x="30136" y="426"/>
                      </a:lnTo>
                      <a:lnTo>
                        <a:pt x="29857" y="602"/>
                      </a:lnTo>
                      <a:lnTo>
                        <a:pt x="29593" y="807"/>
                      </a:lnTo>
                      <a:lnTo>
                        <a:pt x="29343" y="1027"/>
                      </a:lnTo>
                      <a:lnTo>
                        <a:pt x="29123" y="1292"/>
                      </a:lnTo>
                      <a:lnTo>
                        <a:pt x="29021" y="1424"/>
                      </a:lnTo>
                      <a:lnTo>
                        <a:pt x="28918" y="1570"/>
                      </a:lnTo>
                      <a:lnTo>
                        <a:pt x="28713" y="1878"/>
                      </a:lnTo>
                      <a:lnTo>
                        <a:pt x="28463" y="2201"/>
                      </a:lnTo>
                      <a:lnTo>
                        <a:pt x="28126" y="2627"/>
                      </a:lnTo>
                      <a:lnTo>
                        <a:pt x="27700" y="3125"/>
                      </a:lnTo>
                      <a:lnTo>
                        <a:pt x="27187" y="3668"/>
                      </a:lnTo>
                      <a:lnTo>
                        <a:pt x="26893" y="3962"/>
                      </a:lnTo>
                      <a:lnTo>
                        <a:pt x="26585" y="4255"/>
                      </a:lnTo>
                      <a:lnTo>
                        <a:pt x="26248" y="4563"/>
                      </a:lnTo>
                      <a:lnTo>
                        <a:pt x="25896" y="4871"/>
                      </a:lnTo>
                      <a:lnTo>
                        <a:pt x="25529" y="5179"/>
                      </a:lnTo>
                      <a:lnTo>
                        <a:pt x="25133" y="5473"/>
                      </a:lnTo>
                      <a:lnTo>
                        <a:pt x="24707" y="5766"/>
                      </a:lnTo>
                      <a:lnTo>
                        <a:pt x="24282" y="6060"/>
                      </a:lnTo>
                      <a:lnTo>
                        <a:pt x="23827" y="6338"/>
                      </a:lnTo>
                      <a:lnTo>
                        <a:pt x="23343" y="6617"/>
                      </a:lnTo>
                      <a:lnTo>
                        <a:pt x="22859" y="6867"/>
                      </a:lnTo>
                      <a:lnTo>
                        <a:pt x="22345" y="7101"/>
                      </a:lnTo>
                      <a:lnTo>
                        <a:pt x="21802" y="7321"/>
                      </a:lnTo>
                      <a:lnTo>
                        <a:pt x="21260" y="7512"/>
                      </a:lnTo>
                      <a:lnTo>
                        <a:pt x="20687" y="7688"/>
                      </a:lnTo>
                      <a:lnTo>
                        <a:pt x="20101" y="7835"/>
                      </a:lnTo>
                      <a:lnTo>
                        <a:pt x="19499" y="7952"/>
                      </a:lnTo>
                      <a:lnTo>
                        <a:pt x="18883" y="8040"/>
                      </a:lnTo>
                      <a:lnTo>
                        <a:pt x="18560" y="8070"/>
                      </a:lnTo>
                      <a:lnTo>
                        <a:pt x="18237" y="8099"/>
                      </a:lnTo>
                      <a:lnTo>
                        <a:pt x="17915" y="8114"/>
                      </a:lnTo>
                      <a:lnTo>
                        <a:pt x="17254" y="8114"/>
                      </a:lnTo>
                      <a:lnTo>
                        <a:pt x="16917" y="8099"/>
                      </a:lnTo>
                      <a:lnTo>
                        <a:pt x="16609" y="8070"/>
                      </a:lnTo>
                      <a:lnTo>
                        <a:pt x="16286" y="8040"/>
                      </a:lnTo>
                      <a:lnTo>
                        <a:pt x="15655" y="7952"/>
                      </a:lnTo>
                      <a:lnTo>
                        <a:pt x="15054" y="7835"/>
                      </a:lnTo>
                      <a:lnTo>
                        <a:pt x="14467" y="7688"/>
                      </a:lnTo>
                      <a:lnTo>
                        <a:pt x="13909" y="7512"/>
                      </a:lnTo>
                      <a:lnTo>
                        <a:pt x="13352" y="7321"/>
                      </a:lnTo>
                      <a:lnTo>
                        <a:pt x="12824" y="7101"/>
                      </a:lnTo>
                      <a:lnTo>
                        <a:pt x="12310" y="6867"/>
                      </a:lnTo>
                      <a:lnTo>
                        <a:pt x="11811" y="6617"/>
                      </a:lnTo>
                      <a:lnTo>
                        <a:pt x="11342" y="6338"/>
                      </a:lnTo>
                      <a:lnTo>
                        <a:pt x="10887" y="6060"/>
                      </a:lnTo>
                      <a:lnTo>
                        <a:pt x="10447" y="5766"/>
                      </a:lnTo>
                      <a:lnTo>
                        <a:pt x="10036" y="5473"/>
                      </a:lnTo>
                      <a:lnTo>
                        <a:pt x="9640" y="5179"/>
                      </a:lnTo>
                      <a:lnTo>
                        <a:pt x="9259" y="4871"/>
                      </a:lnTo>
                      <a:lnTo>
                        <a:pt x="8906" y="4563"/>
                      </a:lnTo>
                      <a:lnTo>
                        <a:pt x="8584" y="4255"/>
                      </a:lnTo>
                      <a:lnTo>
                        <a:pt x="8261" y="3962"/>
                      </a:lnTo>
                      <a:lnTo>
                        <a:pt x="7967" y="3668"/>
                      </a:lnTo>
                      <a:lnTo>
                        <a:pt x="7454" y="3125"/>
                      </a:lnTo>
                      <a:lnTo>
                        <a:pt x="7029" y="2627"/>
                      </a:lnTo>
                      <a:lnTo>
                        <a:pt x="6691" y="2201"/>
                      </a:lnTo>
                      <a:lnTo>
                        <a:pt x="6442" y="1878"/>
                      </a:lnTo>
                      <a:lnTo>
                        <a:pt x="6236" y="1570"/>
                      </a:lnTo>
                      <a:lnTo>
                        <a:pt x="6148" y="1424"/>
                      </a:lnTo>
                      <a:lnTo>
                        <a:pt x="6031" y="1292"/>
                      </a:lnTo>
                      <a:lnTo>
                        <a:pt x="5811" y="1027"/>
                      </a:lnTo>
                      <a:lnTo>
                        <a:pt x="5576" y="807"/>
                      </a:lnTo>
                      <a:lnTo>
                        <a:pt x="5312" y="602"/>
                      </a:lnTo>
                      <a:lnTo>
                        <a:pt x="5033" y="426"/>
                      </a:lnTo>
                      <a:lnTo>
                        <a:pt x="4740" y="294"/>
                      </a:lnTo>
                      <a:lnTo>
                        <a:pt x="4432" y="177"/>
                      </a:lnTo>
                      <a:lnTo>
                        <a:pt x="4124" y="89"/>
                      </a:lnTo>
                      <a:lnTo>
                        <a:pt x="3801" y="30"/>
                      </a:lnTo>
                      <a:lnTo>
                        <a:pt x="34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1705550" y="980125"/>
                  <a:ext cx="211300" cy="211300"/>
                </a:xfrm>
                <a:custGeom>
                  <a:avLst/>
                  <a:gdLst/>
                  <a:ahLst/>
                  <a:cxnLst/>
                  <a:rect l="l" t="t" r="r" b="b"/>
                  <a:pathLst>
                    <a:path w="8452" h="8452" extrusionOk="0">
                      <a:moveTo>
                        <a:pt x="4226" y="0"/>
                      </a:moveTo>
                      <a:lnTo>
                        <a:pt x="4006" y="15"/>
                      </a:lnTo>
                      <a:lnTo>
                        <a:pt x="3786" y="30"/>
                      </a:lnTo>
                      <a:lnTo>
                        <a:pt x="3580" y="59"/>
                      </a:lnTo>
                      <a:lnTo>
                        <a:pt x="3375" y="88"/>
                      </a:lnTo>
                      <a:lnTo>
                        <a:pt x="3169" y="147"/>
                      </a:lnTo>
                      <a:lnTo>
                        <a:pt x="2964" y="191"/>
                      </a:lnTo>
                      <a:lnTo>
                        <a:pt x="2773" y="265"/>
                      </a:lnTo>
                      <a:lnTo>
                        <a:pt x="2583" y="338"/>
                      </a:lnTo>
                      <a:lnTo>
                        <a:pt x="2392" y="426"/>
                      </a:lnTo>
                      <a:lnTo>
                        <a:pt x="2201" y="514"/>
                      </a:lnTo>
                      <a:lnTo>
                        <a:pt x="2025" y="617"/>
                      </a:lnTo>
                      <a:lnTo>
                        <a:pt x="1864" y="734"/>
                      </a:lnTo>
                      <a:lnTo>
                        <a:pt x="1688" y="851"/>
                      </a:lnTo>
                      <a:lnTo>
                        <a:pt x="1541" y="969"/>
                      </a:lnTo>
                      <a:lnTo>
                        <a:pt x="1380" y="1101"/>
                      </a:lnTo>
                      <a:lnTo>
                        <a:pt x="1233" y="1248"/>
                      </a:lnTo>
                      <a:lnTo>
                        <a:pt x="1101" y="1394"/>
                      </a:lnTo>
                      <a:lnTo>
                        <a:pt x="969" y="1541"/>
                      </a:lnTo>
                      <a:lnTo>
                        <a:pt x="837" y="1702"/>
                      </a:lnTo>
                      <a:lnTo>
                        <a:pt x="719" y="1864"/>
                      </a:lnTo>
                      <a:lnTo>
                        <a:pt x="602" y="2040"/>
                      </a:lnTo>
                      <a:lnTo>
                        <a:pt x="514" y="2216"/>
                      </a:lnTo>
                      <a:lnTo>
                        <a:pt x="411" y="2407"/>
                      </a:lnTo>
                      <a:lnTo>
                        <a:pt x="323" y="2583"/>
                      </a:lnTo>
                      <a:lnTo>
                        <a:pt x="250" y="2773"/>
                      </a:lnTo>
                      <a:lnTo>
                        <a:pt x="191" y="2979"/>
                      </a:lnTo>
                      <a:lnTo>
                        <a:pt x="133" y="3169"/>
                      </a:lnTo>
                      <a:lnTo>
                        <a:pt x="88" y="3375"/>
                      </a:lnTo>
                      <a:lnTo>
                        <a:pt x="44" y="3595"/>
                      </a:lnTo>
                      <a:lnTo>
                        <a:pt x="15" y="3800"/>
                      </a:lnTo>
                      <a:lnTo>
                        <a:pt x="0" y="4020"/>
                      </a:lnTo>
                      <a:lnTo>
                        <a:pt x="0" y="4226"/>
                      </a:lnTo>
                      <a:lnTo>
                        <a:pt x="0" y="4446"/>
                      </a:lnTo>
                      <a:lnTo>
                        <a:pt x="15" y="4666"/>
                      </a:lnTo>
                      <a:lnTo>
                        <a:pt x="44" y="4871"/>
                      </a:lnTo>
                      <a:lnTo>
                        <a:pt x="88" y="5077"/>
                      </a:lnTo>
                      <a:lnTo>
                        <a:pt x="133" y="5282"/>
                      </a:lnTo>
                      <a:lnTo>
                        <a:pt x="191" y="5488"/>
                      </a:lnTo>
                      <a:lnTo>
                        <a:pt x="250" y="5678"/>
                      </a:lnTo>
                      <a:lnTo>
                        <a:pt x="323" y="5869"/>
                      </a:lnTo>
                      <a:lnTo>
                        <a:pt x="411" y="6060"/>
                      </a:lnTo>
                      <a:lnTo>
                        <a:pt x="514" y="6250"/>
                      </a:lnTo>
                      <a:lnTo>
                        <a:pt x="602" y="6426"/>
                      </a:lnTo>
                      <a:lnTo>
                        <a:pt x="719" y="6588"/>
                      </a:lnTo>
                      <a:lnTo>
                        <a:pt x="837" y="6764"/>
                      </a:lnTo>
                      <a:lnTo>
                        <a:pt x="969" y="6925"/>
                      </a:lnTo>
                      <a:lnTo>
                        <a:pt x="1101" y="7072"/>
                      </a:lnTo>
                      <a:lnTo>
                        <a:pt x="1233" y="7219"/>
                      </a:lnTo>
                      <a:lnTo>
                        <a:pt x="1380" y="7365"/>
                      </a:lnTo>
                      <a:lnTo>
                        <a:pt x="1541" y="7497"/>
                      </a:lnTo>
                      <a:lnTo>
                        <a:pt x="1688" y="7615"/>
                      </a:lnTo>
                      <a:lnTo>
                        <a:pt x="1864" y="7732"/>
                      </a:lnTo>
                      <a:lnTo>
                        <a:pt x="2025" y="7850"/>
                      </a:lnTo>
                      <a:lnTo>
                        <a:pt x="2201" y="7952"/>
                      </a:lnTo>
                      <a:lnTo>
                        <a:pt x="2392" y="8040"/>
                      </a:lnTo>
                      <a:lnTo>
                        <a:pt x="2583" y="8128"/>
                      </a:lnTo>
                      <a:lnTo>
                        <a:pt x="2773" y="8202"/>
                      </a:lnTo>
                      <a:lnTo>
                        <a:pt x="2964" y="8260"/>
                      </a:lnTo>
                      <a:lnTo>
                        <a:pt x="3169" y="8319"/>
                      </a:lnTo>
                      <a:lnTo>
                        <a:pt x="3375" y="8363"/>
                      </a:lnTo>
                      <a:lnTo>
                        <a:pt x="3580" y="8407"/>
                      </a:lnTo>
                      <a:lnTo>
                        <a:pt x="3786" y="8436"/>
                      </a:lnTo>
                      <a:lnTo>
                        <a:pt x="4006" y="8451"/>
                      </a:lnTo>
                      <a:lnTo>
                        <a:pt x="4446" y="8451"/>
                      </a:lnTo>
                      <a:lnTo>
                        <a:pt x="4651" y="8436"/>
                      </a:lnTo>
                      <a:lnTo>
                        <a:pt x="4871" y="8407"/>
                      </a:lnTo>
                      <a:lnTo>
                        <a:pt x="5077" y="8363"/>
                      </a:lnTo>
                      <a:lnTo>
                        <a:pt x="5282" y="8319"/>
                      </a:lnTo>
                      <a:lnTo>
                        <a:pt x="5473" y="8260"/>
                      </a:lnTo>
                      <a:lnTo>
                        <a:pt x="5678" y="8202"/>
                      </a:lnTo>
                      <a:lnTo>
                        <a:pt x="5869" y="8128"/>
                      </a:lnTo>
                      <a:lnTo>
                        <a:pt x="6060" y="8040"/>
                      </a:lnTo>
                      <a:lnTo>
                        <a:pt x="6236" y="7952"/>
                      </a:lnTo>
                      <a:lnTo>
                        <a:pt x="6412" y="7850"/>
                      </a:lnTo>
                      <a:lnTo>
                        <a:pt x="6588" y="7732"/>
                      </a:lnTo>
                      <a:lnTo>
                        <a:pt x="6749" y="7615"/>
                      </a:lnTo>
                      <a:lnTo>
                        <a:pt x="6911" y="7497"/>
                      </a:lnTo>
                      <a:lnTo>
                        <a:pt x="7057" y="7365"/>
                      </a:lnTo>
                      <a:lnTo>
                        <a:pt x="7204" y="7219"/>
                      </a:lnTo>
                      <a:lnTo>
                        <a:pt x="7351" y="7072"/>
                      </a:lnTo>
                      <a:lnTo>
                        <a:pt x="7483" y="6925"/>
                      </a:lnTo>
                      <a:lnTo>
                        <a:pt x="7600" y="6764"/>
                      </a:lnTo>
                      <a:lnTo>
                        <a:pt x="7718" y="6588"/>
                      </a:lnTo>
                      <a:lnTo>
                        <a:pt x="7835" y="6426"/>
                      </a:lnTo>
                      <a:lnTo>
                        <a:pt x="7938" y="6250"/>
                      </a:lnTo>
                      <a:lnTo>
                        <a:pt x="8026" y="6060"/>
                      </a:lnTo>
                      <a:lnTo>
                        <a:pt x="8114" y="5869"/>
                      </a:lnTo>
                      <a:lnTo>
                        <a:pt x="8187" y="5678"/>
                      </a:lnTo>
                      <a:lnTo>
                        <a:pt x="8260" y="5488"/>
                      </a:lnTo>
                      <a:lnTo>
                        <a:pt x="8319" y="5282"/>
                      </a:lnTo>
                      <a:lnTo>
                        <a:pt x="8363" y="5077"/>
                      </a:lnTo>
                      <a:lnTo>
                        <a:pt x="8392" y="4871"/>
                      </a:lnTo>
                      <a:lnTo>
                        <a:pt x="8422" y="4666"/>
                      </a:lnTo>
                      <a:lnTo>
                        <a:pt x="8436" y="4446"/>
                      </a:lnTo>
                      <a:lnTo>
                        <a:pt x="8451" y="4226"/>
                      </a:lnTo>
                      <a:lnTo>
                        <a:pt x="8436" y="4020"/>
                      </a:lnTo>
                      <a:lnTo>
                        <a:pt x="8422" y="3800"/>
                      </a:lnTo>
                      <a:lnTo>
                        <a:pt x="8392" y="3595"/>
                      </a:lnTo>
                      <a:lnTo>
                        <a:pt x="8363" y="3375"/>
                      </a:lnTo>
                      <a:lnTo>
                        <a:pt x="8319" y="3169"/>
                      </a:lnTo>
                      <a:lnTo>
                        <a:pt x="8260" y="2979"/>
                      </a:lnTo>
                      <a:lnTo>
                        <a:pt x="8187" y="2773"/>
                      </a:lnTo>
                      <a:lnTo>
                        <a:pt x="8114" y="2583"/>
                      </a:lnTo>
                      <a:lnTo>
                        <a:pt x="8026" y="2407"/>
                      </a:lnTo>
                      <a:lnTo>
                        <a:pt x="7938" y="2216"/>
                      </a:lnTo>
                      <a:lnTo>
                        <a:pt x="7835" y="2040"/>
                      </a:lnTo>
                      <a:lnTo>
                        <a:pt x="7718" y="1864"/>
                      </a:lnTo>
                      <a:lnTo>
                        <a:pt x="7600" y="1702"/>
                      </a:lnTo>
                      <a:lnTo>
                        <a:pt x="7483" y="1541"/>
                      </a:lnTo>
                      <a:lnTo>
                        <a:pt x="7351" y="1394"/>
                      </a:lnTo>
                      <a:lnTo>
                        <a:pt x="7204" y="1248"/>
                      </a:lnTo>
                      <a:lnTo>
                        <a:pt x="7057" y="1101"/>
                      </a:lnTo>
                      <a:lnTo>
                        <a:pt x="6911" y="969"/>
                      </a:lnTo>
                      <a:lnTo>
                        <a:pt x="6749" y="851"/>
                      </a:lnTo>
                      <a:lnTo>
                        <a:pt x="6588" y="734"/>
                      </a:lnTo>
                      <a:lnTo>
                        <a:pt x="6412" y="617"/>
                      </a:lnTo>
                      <a:lnTo>
                        <a:pt x="6236" y="514"/>
                      </a:lnTo>
                      <a:lnTo>
                        <a:pt x="6060" y="426"/>
                      </a:lnTo>
                      <a:lnTo>
                        <a:pt x="5869" y="338"/>
                      </a:lnTo>
                      <a:lnTo>
                        <a:pt x="5678" y="265"/>
                      </a:lnTo>
                      <a:lnTo>
                        <a:pt x="5473" y="191"/>
                      </a:lnTo>
                      <a:lnTo>
                        <a:pt x="5282" y="147"/>
                      </a:lnTo>
                      <a:lnTo>
                        <a:pt x="5077" y="88"/>
                      </a:lnTo>
                      <a:lnTo>
                        <a:pt x="4871" y="59"/>
                      </a:lnTo>
                      <a:lnTo>
                        <a:pt x="4651" y="30"/>
                      </a:lnTo>
                      <a:lnTo>
                        <a:pt x="4446" y="15"/>
                      </a:lnTo>
                      <a:lnTo>
                        <a:pt x="4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 name="Google Shape;95;p15"/>
            <p:cNvGrpSpPr/>
            <p:nvPr/>
          </p:nvGrpSpPr>
          <p:grpSpPr>
            <a:xfrm>
              <a:off x="1793232" y="881825"/>
              <a:ext cx="429000" cy="429000"/>
              <a:chOff x="5977582" y="-1141900"/>
              <a:chExt cx="429000" cy="429000"/>
            </a:xfrm>
          </p:grpSpPr>
          <p:sp>
            <p:nvSpPr>
              <p:cNvPr id="96" name="Google Shape;96;p15"/>
              <p:cNvSpPr/>
              <p:nvPr/>
            </p:nvSpPr>
            <p:spPr>
              <a:xfrm>
                <a:off x="5977582" y="-1141900"/>
                <a:ext cx="429000" cy="429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 name="Google Shape;97;p15"/>
              <p:cNvGrpSpPr/>
              <p:nvPr/>
            </p:nvGrpSpPr>
            <p:grpSpPr>
              <a:xfrm>
                <a:off x="6058897" y="-1040044"/>
                <a:ext cx="266373" cy="225223"/>
                <a:chOff x="-2743875" y="937950"/>
                <a:chExt cx="1149150" cy="971625"/>
              </a:xfrm>
            </p:grpSpPr>
            <p:sp>
              <p:nvSpPr>
                <p:cNvPr id="98" name="Google Shape;98;p15"/>
                <p:cNvSpPr/>
                <p:nvPr/>
              </p:nvSpPr>
              <p:spPr>
                <a:xfrm>
                  <a:off x="-2743875" y="937950"/>
                  <a:ext cx="406050" cy="413750"/>
                </a:xfrm>
                <a:custGeom>
                  <a:avLst/>
                  <a:gdLst/>
                  <a:ahLst/>
                  <a:cxnLst/>
                  <a:rect l="l" t="t" r="r" b="b"/>
                  <a:pathLst>
                    <a:path w="16242" h="16550" extrusionOk="0">
                      <a:moveTo>
                        <a:pt x="3478" y="0"/>
                      </a:moveTo>
                      <a:lnTo>
                        <a:pt x="3140" y="15"/>
                      </a:lnTo>
                      <a:lnTo>
                        <a:pt x="2803" y="59"/>
                      </a:lnTo>
                      <a:lnTo>
                        <a:pt x="2480" y="132"/>
                      </a:lnTo>
                      <a:lnTo>
                        <a:pt x="2172" y="235"/>
                      </a:lnTo>
                      <a:lnTo>
                        <a:pt x="1864" y="367"/>
                      </a:lnTo>
                      <a:lnTo>
                        <a:pt x="1585" y="514"/>
                      </a:lnTo>
                      <a:lnTo>
                        <a:pt x="1321" y="704"/>
                      </a:lnTo>
                      <a:lnTo>
                        <a:pt x="1072" y="910"/>
                      </a:lnTo>
                      <a:lnTo>
                        <a:pt x="852" y="1145"/>
                      </a:lnTo>
                      <a:lnTo>
                        <a:pt x="646" y="1409"/>
                      </a:lnTo>
                      <a:lnTo>
                        <a:pt x="470" y="1673"/>
                      </a:lnTo>
                      <a:lnTo>
                        <a:pt x="309" y="1966"/>
                      </a:lnTo>
                      <a:lnTo>
                        <a:pt x="191" y="2289"/>
                      </a:lnTo>
                      <a:lnTo>
                        <a:pt x="89" y="2612"/>
                      </a:lnTo>
                      <a:lnTo>
                        <a:pt x="59" y="2773"/>
                      </a:lnTo>
                      <a:lnTo>
                        <a:pt x="30" y="2949"/>
                      </a:lnTo>
                      <a:lnTo>
                        <a:pt x="15" y="3125"/>
                      </a:lnTo>
                      <a:lnTo>
                        <a:pt x="1" y="3287"/>
                      </a:lnTo>
                      <a:lnTo>
                        <a:pt x="15" y="3639"/>
                      </a:lnTo>
                      <a:lnTo>
                        <a:pt x="59" y="3961"/>
                      </a:lnTo>
                      <a:lnTo>
                        <a:pt x="118" y="4284"/>
                      </a:lnTo>
                      <a:lnTo>
                        <a:pt x="221" y="4592"/>
                      </a:lnTo>
                      <a:lnTo>
                        <a:pt x="353" y="4900"/>
                      </a:lnTo>
                      <a:lnTo>
                        <a:pt x="514" y="5179"/>
                      </a:lnTo>
                      <a:lnTo>
                        <a:pt x="705" y="5443"/>
                      </a:lnTo>
                      <a:lnTo>
                        <a:pt x="910" y="5693"/>
                      </a:lnTo>
                      <a:lnTo>
                        <a:pt x="1145" y="5913"/>
                      </a:lnTo>
                      <a:lnTo>
                        <a:pt x="1409" y="6118"/>
                      </a:lnTo>
                      <a:lnTo>
                        <a:pt x="1673" y="6309"/>
                      </a:lnTo>
                      <a:lnTo>
                        <a:pt x="1967" y="6456"/>
                      </a:lnTo>
                      <a:lnTo>
                        <a:pt x="2275" y="6573"/>
                      </a:lnTo>
                      <a:lnTo>
                        <a:pt x="2612" y="6676"/>
                      </a:lnTo>
                      <a:lnTo>
                        <a:pt x="2774" y="6705"/>
                      </a:lnTo>
                      <a:lnTo>
                        <a:pt x="2950" y="6734"/>
                      </a:lnTo>
                      <a:lnTo>
                        <a:pt x="3419" y="6808"/>
                      </a:lnTo>
                      <a:lnTo>
                        <a:pt x="3859" y="6881"/>
                      </a:lnTo>
                      <a:lnTo>
                        <a:pt x="4299" y="6954"/>
                      </a:lnTo>
                      <a:lnTo>
                        <a:pt x="4710" y="7042"/>
                      </a:lnTo>
                      <a:lnTo>
                        <a:pt x="5106" y="7145"/>
                      </a:lnTo>
                      <a:lnTo>
                        <a:pt x="5488" y="7248"/>
                      </a:lnTo>
                      <a:lnTo>
                        <a:pt x="5854" y="7365"/>
                      </a:lnTo>
                      <a:lnTo>
                        <a:pt x="6207" y="7483"/>
                      </a:lnTo>
                      <a:lnTo>
                        <a:pt x="6544" y="7615"/>
                      </a:lnTo>
                      <a:lnTo>
                        <a:pt x="6867" y="7761"/>
                      </a:lnTo>
                      <a:lnTo>
                        <a:pt x="7175" y="7908"/>
                      </a:lnTo>
                      <a:lnTo>
                        <a:pt x="7483" y="8069"/>
                      </a:lnTo>
                      <a:lnTo>
                        <a:pt x="7762" y="8246"/>
                      </a:lnTo>
                      <a:lnTo>
                        <a:pt x="8026" y="8422"/>
                      </a:lnTo>
                      <a:lnTo>
                        <a:pt x="8290" y="8612"/>
                      </a:lnTo>
                      <a:lnTo>
                        <a:pt x="8539" y="8818"/>
                      </a:lnTo>
                      <a:lnTo>
                        <a:pt x="8334" y="8964"/>
                      </a:lnTo>
                      <a:lnTo>
                        <a:pt x="8129" y="9126"/>
                      </a:lnTo>
                      <a:lnTo>
                        <a:pt x="7938" y="9287"/>
                      </a:lnTo>
                      <a:lnTo>
                        <a:pt x="7762" y="9478"/>
                      </a:lnTo>
                      <a:lnTo>
                        <a:pt x="7600" y="9669"/>
                      </a:lnTo>
                      <a:lnTo>
                        <a:pt x="7454" y="9874"/>
                      </a:lnTo>
                      <a:lnTo>
                        <a:pt x="7307" y="10079"/>
                      </a:lnTo>
                      <a:lnTo>
                        <a:pt x="7175" y="10299"/>
                      </a:lnTo>
                      <a:lnTo>
                        <a:pt x="7058" y="10534"/>
                      </a:lnTo>
                      <a:lnTo>
                        <a:pt x="6955" y="10769"/>
                      </a:lnTo>
                      <a:lnTo>
                        <a:pt x="6867" y="11018"/>
                      </a:lnTo>
                      <a:lnTo>
                        <a:pt x="6793" y="11268"/>
                      </a:lnTo>
                      <a:lnTo>
                        <a:pt x="6735" y="11517"/>
                      </a:lnTo>
                      <a:lnTo>
                        <a:pt x="6691" y="11781"/>
                      </a:lnTo>
                      <a:lnTo>
                        <a:pt x="6676" y="12045"/>
                      </a:lnTo>
                      <a:lnTo>
                        <a:pt x="6661" y="12324"/>
                      </a:lnTo>
                      <a:lnTo>
                        <a:pt x="6661" y="12544"/>
                      </a:lnTo>
                      <a:lnTo>
                        <a:pt x="6691" y="12750"/>
                      </a:lnTo>
                      <a:lnTo>
                        <a:pt x="6705" y="12970"/>
                      </a:lnTo>
                      <a:lnTo>
                        <a:pt x="6749" y="13175"/>
                      </a:lnTo>
                      <a:lnTo>
                        <a:pt x="6793" y="13380"/>
                      </a:lnTo>
                      <a:lnTo>
                        <a:pt x="6852" y="13586"/>
                      </a:lnTo>
                      <a:lnTo>
                        <a:pt x="6925" y="13777"/>
                      </a:lnTo>
                      <a:lnTo>
                        <a:pt x="6999" y="13967"/>
                      </a:lnTo>
                      <a:lnTo>
                        <a:pt x="7072" y="14158"/>
                      </a:lnTo>
                      <a:lnTo>
                        <a:pt x="7175" y="14334"/>
                      </a:lnTo>
                      <a:lnTo>
                        <a:pt x="7278" y="14510"/>
                      </a:lnTo>
                      <a:lnTo>
                        <a:pt x="7380" y="14686"/>
                      </a:lnTo>
                      <a:lnTo>
                        <a:pt x="7498" y="14848"/>
                      </a:lnTo>
                      <a:lnTo>
                        <a:pt x="7630" y="15009"/>
                      </a:lnTo>
                      <a:lnTo>
                        <a:pt x="7762" y="15170"/>
                      </a:lnTo>
                      <a:lnTo>
                        <a:pt x="7894" y="15317"/>
                      </a:lnTo>
                      <a:lnTo>
                        <a:pt x="8041" y="15449"/>
                      </a:lnTo>
                      <a:lnTo>
                        <a:pt x="8202" y="15581"/>
                      </a:lnTo>
                      <a:lnTo>
                        <a:pt x="8363" y="15713"/>
                      </a:lnTo>
                      <a:lnTo>
                        <a:pt x="8525" y="15831"/>
                      </a:lnTo>
                      <a:lnTo>
                        <a:pt x="8701" y="15933"/>
                      </a:lnTo>
                      <a:lnTo>
                        <a:pt x="8877" y="16036"/>
                      </a:lnTo>
                      <a:lnTo>
                        <a:pt x="9053" y="16139"/>
                      </a:lnTo>
                      <a:lnTo>
                        <a:pt x="9244" y="16212"/>
                      </a:lnTo>
                      <a:lnTo>
                        <a:pt x="9434" y="16285"/>
                      </a:lnTo>
                      <a:lnTo>
                        <a:pt x="9625" y="16359"/>
                      </a:lnTo>
                      <a:lnTo>
                        <a:pt x="9830" y="16417"/>
                      </a:lnTo>
                      <a:lnTo>
                        <a:pt x="10036" y="16461"/>
                      </a:lnTo>
                      <a:lnTo>
                        <a:pt x="10241" y="16505"/>
                      </a:lnTo>
                      <a:lnTo>
                        <a:pt x="10461" y="16520"/>
                      </a:lnTo>
                      <a:lnTo>
                        <a:pt x="10667" y="16549"/>
                      </a:lnTo>
                      <a:lnTo>
                        <a:pt x="10887" y="16549"/>
                      </a:lnTo>
                      <a:lnTo>
                        <a:pt x="11209" y="16535"/>
                      </a:lnTo>
                      <a:lnTo>
                        <a:pt x="11518" y="16505"/>
                      </a:lnTo>
                      <a:lnTo>
                        <a:pt x="11826" y="16461"/>
                      </a:lnTo>
                      <a:lnTo>
                        <a:pt x="12119" y="16403"/>
                      </a:lnTo>
                      <a:lnTo>
                        <a:pt x="12398" y="16315"/>
                      </a:lnTo>
                      <a:lnTo>
                        <a:pt x="12677" y="16212"/>
                      </a:lnTo>
                      <a:lnTo>
                        <a:pt x="12941" y="16109"/>
                      </a:lnTo>
                      <a:lnTo>
                        <a:pt x="13190" y="15977"/>
                      </a:lnTo>
                      <a:lnTo>
                        <a:pt x="13440" y="15831"/>
                      </a:lnTo>
                      <a:lnTo>
                        <a:pt x="13674" y="15669"/>
                      </a:lnTo>
                      <a:lnTo>
                        <a:pt x="13894" y="15493"/>
                      </a:lnTo>
                      <a:lnTo>
                        <a:pt x="14114" y="15317"/>
                      </a:lnTo>
                      <a:lnTo>
                        <a:pt x="14320" y="15112"/>
                      </a:lnTo>
                      <a:lnTo>
                        <a:pt x="14511" y="14906"/>
                      </a:lnTo>
                      <a:lnTo>
                        <a:pt x="14687" y="14686"/>
                      </a:lnTo>
                      <a:lnTo>
                        <a:pt x="14863" y="14466"/>
                      </a:lnTo>
                      <a:lnTo>
                        <a:pt x="15039" y="14217"/>
                      </a:lnTo>
                      <a:lnTo>
                        <a:pt x="15185" y="13967"/>
                      </a:lnTo>
                      <a:lnTo>
                        <a:pt x="15332" y="13718"/>
                      </a:lnTo>
                      <a:lnTo>
                        <a:pt x="15464" y="13454"/>
                      </a:lnTo>
                      <a:lnTo>
                        <a:pt x="15582" y="13190"/>
                      </a:lnTo>
                      <a:lnTo>
                        <a:pt x="15699" y="12911"/>
                      </a:lnTo>
                      <a:lnTo>
                        <a:pt x="15802" y="12632"/>
                      </a:lnTo>
                      <a:lnTo>
                        <a:pt x="15890" y="12339"/>
                      </a:lnTo>
                      <a:lnTo>
                        <a:pt x="15978" y="12045"/>
                      </a:lnTo>
                      <a:lnTo>
                        <a:pt x="16051" y="11752"/>
                      </a:lnTo>
                      <a:lnTo>
                        <a:pt x="16110" y="11459"/>
                      </a:lnTo>
                      <a:lnTo>
                        <a:pt x="16154" y="11150"/>
                      </a:lnTo>
                      <a:lnTo>
                        <a:pt x="16198" y="10842"/>
                      </a:lnTo>
                      <a:lnTo>
                        <a:pt x="16212" y="10549"/>
                      </a:lnTo>
                      <a:lnTo>
                        <a:pt x="16227" y="10241"/>
                      </a:lnTo>
                      <a:lnTo>
                        <a:pt x="16242" y="9933"/>
                      </a:lnTo>
                      <a:lnTo>
                        <a:pt x="16227" y="9566"/>
                      </a:lnTo>
                      <a:lnTo>
                        <a:pt x="16198" y="9214"/>
                      </a:lnTo>
                      <a:lnTo>
                        <a:pt x="16154" y="8862"/>
                      </a:lnTo>
                      <a:lnTo>
                        <a:pt x="16095" y="8510"/>
                      </a:lnTo>
                      <a:lnTo>
                        <a:pt x="16022" y="8157"/>
                      </a:lnTo>
                      <a:lnTo>
                        <a:pt x="15934" y="7820"/>
                      </a:lnTo>
                      <a:lnTo>
                        <a:pt x="15816" y="7483"/>
                      </a:lnTo>
                      <a:lnTo>
                        <a:pt x="15684" y="7145"/>
                      </a:lnTo>
                      <a:lnTo>
                        <a:pt x="15552" y="6822"/>
                      </a:lnTo>
                      <a:lnTo>
                        <a:pt x="15391" y="6514"/>
                      </a:lnTo>
                      <a:lnTo>
                        <a:pt x="15215" y="6206"/>
                      </a:lnTo>
                      <a:lnTo>
                        <a:pt x="15024" y="5898"/>
                      </a:lnTo>
                      <a:lnTo>
                        <a:pt x="14819" y="5619"/>
                      </a:lnTo>
                      <a:lnTo>
                        <a:pt x="14599" y="5326"/>
                      </a:lnTo>
                      <a:lnTo>
                        <a:pt x="14364" y="5062"/>
                      </a:lnTo>
                      <a:lnTo>
                        <a:pt x="14114" y="4798"/>
                      </a:lnTo>
                      <a:lnTo>
                        <a:pt x="13645" y="4328"/>
                      </a:lnTo>
                      <a:lnTo>
                        <a:pt x="13146" y="3888"/>
                      </a:lnTo>
                      <a:lnTo>
                        <a:pt x="12633" y="3463"/>
                      </a:lnTo>
                      <a:lnTo>
                        <a:pt x="12104" y="3067"/>
                      </a:lnTo>
                      <a:lnTo>
                        <a:pt x="11532" y="2685"/>
                      </a:lnTo>
                      <a:lnTo>
                        <a:pt x="10960" y="2333"/>
                      </a:lnTo>
                      <a:lnTo>
                        <a:pt x="10344" y="1996"/>
                      </a:lnTo>
                      <a:lnTo>
                        <a:pt x="9713" y="1687"/>
                      </a:lnTo>
                      <a:lnTo>
                        <a:pt x="9067" y="1394"/>
                      </a:lnTo>
                      <a:lnTo>
                        <a:pt x="8378" y="1130"/>
                      </a:lnTo>
                      <a:lnTo>
                        <a:pt x="7688" y="881"/>
                      </a:lnTo>
                      <a:lnTo>
                        <a:pt x="6955" y="660"/>
                      </a:lnTo>
                      <a:lnTo>
                        <a:pt x="6207" y="470"/>
                      </a:lnTo>
                      <a:lnTo>
                        <a:pt x="5429" y="294"/>
                      </a:lnTo>
                      <a:lnTo>
                        <a:pt x="4637" y="147"/>
                      </a:lnTo>
                      <a:lnTo>
                        <a:pt x="3815" y="30"/>
                      </a:lnTo>
                      <a:lnTo>
                        <a:pt x="3639" y="15"/>
                      </a:lnTo>
                      <a:lnTo>
                        <a:pt x="34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612925" y="1538000"/>
                  <a:ext cx="878825" cy="371575"/>
                </a:xfrm>
                <a:custGeom>
                  <a:avLst/>
                  <a:gdLst/>
                  <a:ahLst/>
                  <a:cxnLst/>
                  <a:rect l="l" t="t" r="r" b="b"/>
                  <a:pathLst>
                    <a:path w="35153" h="14863" extrusionOk="0">
                      <a:moveTo>
                        <a:pt x="17078" y="0"/>
                      </a:moveTo>
                      <a:lnTo>
                        <a:pt x="16579" y="30"/>
                      </a:lnTo>
                      <a:lnTo>
                        <a:pt x="16095" y="59"/>
                      </a:lnTo>
                      <a:lnTo>
                        <a:pt x="15610" y="103"/>
                      </a:lnTo>
                      <a:lnTo>
                        <a:pt x="15141" y="162"/>
                      </a:lnTo>
                      <a:lnTo>
                        <a:pt x="14672" y="221"/>
                      </a:lnTo>
                      <a:lnTo>
                        <a:pt x="14217" y="309"/>
                      </a:lnTo>
                      <a:lnTo>
                        <a:pt x="13762" y="397"/>
                      </a:lnTo>
                      <a:lnTo>
                        <a:pt x="13322" y="499"/>
                      </a:lnTo>
                      <a:lnTo>
                        <a:pt x="12882" y="602"/>
                      </a:lnTo>
                      <a:lnTo>
                        <a:pt x="12456" y="719"/>
                      </a:lnTo>
                      <a:lnTo>
                        <a:pt x="12031" y="851"/>
                      </a:lnTo>
                      <a:lnTo>
                        <a:pt x="11605" y="998"/>
                      </a:lnTo>
                      <a:lnTo>
                        <a:pt x="11209" y="1145"/>
                      </a:lnTo>
                      <a:lnTo>
                        <a:pt x="10798" y="1292"/>
                      </a:lnTo>
                      <a:lnTo>
                        <a:pt x="10402" y="1453"/>
                      </a:lnTo>
                      <a:lnTo>
                        <a:pt x="10021" y="1614"/>
                      </a:lnTo>
                      <a:lnTo>
                        <a:pt x="9639" y="1790"/>
                      </a:lnTo>
                      <a:lnTo>
                        <a:pt x="8906" y="2157"/>
                      </a:lnTo>
                      <a:lnTo>
                        <a:pt x="8202" y="2553"/>
                      </a:lnTo>
                      <a:lnTo>
                        <a:pt x="7512" y="2949"/>
                      </a:lnTo>
                      <a:lnTo>
                        <a:pt x="6866" y="3375"/>
                      </a:lnTo>
                      <a:lnTo>
                        <a:pt x="6250" y="3800"/>
                      </a:lnTo>
                      <a:lnTo>
                        <a:pt x="5663" y="4240"/>
                      </a:lnTo>
                      <a:lnTo>
                        <a:pt x="5106" y="4681"/>
                      </a:lnTo>
                      <a:lnTo>
                        <a:pt x="4592" y="5135"/>
                      </a:lnTo>
                      <a:lnTo>
                        <a:pt x="4094" y="5576"/>
                      </a:lnTo>
                      <a:lnTo>
                        <a:pt x="3624" y="6016"/>
                      </a:lnTo>
                      <a:lnTo>
                        <a:pt x="3199" y="6441"/>
                      </a:lnTo>
                      <a:lnTo>
                        <a:pt x="2803" y="6852"/>
                      </a:lnTo>
                      <a:lnTo>
                        <a:pt x="2421" y="7248"/>
                      </a:lnTo>
                      <a:lnTo>
                        <a:pt x="2098" y="7630"/>
                      </a:lnTo>
                      <a:lnTo>
                        <a:pt x="1790" y="7996"/>
                      </a:lnTo>
                      <a:lnTo>
                        <a:pt x="1277" y="8627"/>
                      </a:lnTo>
                      <a:lnTo>
                        <a:pt x="895" y="9141"/>
                      </a:lnTo>
                      <a:lnTo>
                        <a:pt x="646" y="9493"/>
                      </a:lnTo>
                      <a:lnTo>
                        <a:pt x="528" y="9669"/>
                      </a:lnTo>
                      <a:lnTo>
                        <a:pt x="440" y="9816"/>
                      </a:lnTo>
                      <a:lnTo>
                        <a:pt x="367" y="9977"/>
                      </a:lnTo>
                      <a:lnTo>
                        <a:pt x="220" y="10285"/>
                      </a:lnTo>
                      <a:lnTo>
                        <a:pt x="118" y="10608"/>
                      </a:lnTo>
                      <a:lnTo>
                        <a:pt x="44" y="10931"/>
                      </a:lnTo>
                      <a:lnTo>
                        <a:pt x="15" y="11253"/>
                      </a:lnTo>
                      <a:lnTo>
                        <a:pt x="0" y="11576"/>
                      </a:lnTo>
                      <a:lnTo>
                        <a:pt x="30" y="11899"/>
                      </a:lnTo>
                      <a:lnTo>
                        <a:pt x="88" y="12222"/>
                      </a:lnTo>
                      <a:lnTo>
                        <a:pt x="176" y="12530"/>
                      </a:lnTo>
                      <a:lnTo>
                        <a:pt x="279" y="12838"/>
                      </a:lnTo>
                      <a:lnTo>
                        <a:pt x="426" y="13131"/>
                      </a:lnTo>
                      <a:lnTo>
                        <a:pt x="602" y="13410"/>
                      </a:lnTo>
                      <a:lnTo>
                        <a:pt x="807" y="13674"/>
                      </a:lnTo>
                      <a:lnTo>
                        <a:pt x="1027" y="13909"/>
                      </a:lnTo>
                      <a:lnTo>
                        <a:pt x="1291" y="14144"/>
                      </a:lnTo>
                      <a:lnTo>
                        <a:pt x="1423" y="14246"/>
                      </a:lnTo>
                      <a:lnTo>
                        <a:pt x="1570" y="14334"/>
                      </a:lnTo>
                      <a:lnTo>
                        <a:pt x="1717" y="14422"/>
                      </a:lnTo>
                      <a:lnTo>
                        <a:pt x="1864" y="14510"/>
                      </a:lnTo>
                      <a:lnTo>
                        <a:pt x="2186" y="14642"/>
                      </a:lnTo>
                      <a:lnTo>
                        <a:pt x="2494" y="14745"/>
                      </a:lnTo>
                      <a:lnTo>
                        <a:pt x="2817" y="14818"/>
                      </a:lnTo>
                      <a:lnTo>
                        <a:pt x="3140" y="14862"/>
                      </a:lnTo>
                      <a:lnTo>
                        <a:pt x="3477" y="14862"/>
                      </a:lnTo>
                      <a:lnTo>
                        <a:pt x="3800" y="14848"/>
                      </a:lnTo>
                      <a:lnTo>
                        <a:pt x="4123" y="14789"/>
                      </a:lnTo>
                      <a:lnTo>
                        <a:pt x="4431" y="14701"/>
                      </a:lnTo>
                      <a:lnTo>
                        <a:pt x="4739" y="14584"/>
                      </a:lnTo>
                      <a:lnTo>
                        <a:pt x="5018" y="14437"/>
                      </a:lnTo>
                      <a:lnTo>
                        <a:pt x="5297" y="14261"/>
                      </a:lnTo>
                      <a:lnTo>
                        <a:pt x="5561" y="14070"/>
                      </a:lnTo>
                      <a:lnTo>
                        <a:pt x="5810" y="13836"/>
                      </a:lnTo>
                      <a:lnTo>
                        <a:pt x="6030" y="13586"/>
                      </a:lnTo>
                      <a:lnTo>
                        <a:pt x="6133" y="13439"/>
                      </a:lnTo>
                      <a:lnTo>
                        <a:pt x="6236" y="13307"/>
                      </a:lnTo>
                      <a:lnTo>
                        <a:pt x="6441" y="12999"/>
                      </a:lnTo>
                      <a:lnTo>
                        <a:pt x="6690" y="12676"/>
                      </a:lnTo>
                      <a:lnTo>
                        <a:pt x="7028" y="12251"/>
                      </a:lnTo>
                      <a:lnTo>
                        <a:pt x="7453" y="11752"/>
                      </a:lnTo>
                      <a:lnTo>
                        <a:pt x="7967" y="11195"/>
                      </a:lnTo>
                      <a:lnTo>
                        <a:pt x="8260" y="10916"/>
                      </a:lnTo>
                      <a:lnTo>
                        <a:pt x="8568" y="10608"/>
                      </a:lnTo>
                      <a:lnTo>
                        <a:pt x="8906" y="10314"/>
                      </a:lnTo>
                      <a:lnTo>
                        <a:pt x="9258" y="10006"/>
                      </a:lnTo>
                      <a:lnTo>
                        <a:pt x="9639" y="9698"/>
                      </a:lnTo>
                      <a:lnTo>
                        <a:pt x="10035" y="9390"/>
                      </a:lnTo>
                      <a:lnTo>
                        <a:pt x="10446" y="9097"/>
                      </a:lnTo>
                      <a:lnTo>
                        <a:pt x="10886" y="8803"/>
                      </a:lnTo>
                      <a:lnTo>
                        <a:pt x="11341" y="8524"/>
                      </a:lnTo>
                      <a:lnTo>
                        <a:pt x="11811" y="8260"/>
                      </a:lnTo>
                      <a:lnTo>
                        <a:pt x="12309" y="8011"/>
                      </a:lnTo>
                      <a:lnTo>
                        <a:pt x="12823" y="7762"/>
                      </a:lnTo>
                      <a:lnTo>
                        <a:pt x="13351" y="7556"/>
                      </a:lnTo>
                      <a:lnTo>
                        <a:pt x="13894" y="7351"/>
                      </a:lnTo>
                      <a:lnTo>
                        <a:pt x="14466" y="7175"/>
                      </a:lnTo>
                      <a:lnTo>
                        <a:pt x="15053" y="7028"/>
                      </a:lnTo>
                      <a:lnTo>
                        <a:pt x="15655" y="6911"/>
                      </a:lnTo>
                      <a:lnTo>
                        <a:pt x="16285" y="6823"/>
                      </a:lnTo>
                      <a:lnTo>
                        <a:pt x="16593" y="6793"/>
                      </a:lnTo>
                      <a:lnTo>
                        <a:pt x="16916" y="6779"/>
                      </a:lnTo>
                      <a:lnTo>
                        <a:pt x="17239" y="6764"/>
                      </a:lnTo>
                      <a:lnTo>
                        <a:pt x="17576" y="6749"/>
                      </a:lnTo>
                      <a:lnTo>
                        <a:pt x="17899" y="6764"/>
                      </a:lnTo>
                      <a:lnTo>
                        <a:pt x="18237" y="6779"/>
                      </a:lnTo>
                      <a:lnTo>
                        <a:pt x="18559" y="6793"/>
                      </a:lnTo>
                      <a:lnTo>
                        <a:pt x="18868" y="6823"/>
                      </a:lnTo>
                      <a:lnTo>
                        <a:pt x="19498" y="6911"/>
                      </a:lnTo>
                      <a:lnTo>
                        <a:pt x="20100" y="7028"/>
                      </a:lnTo>
                      <a:lnTo>
                        <a:pt x="20687" y="7175"/>
                      </a:lnTo>
                      <a:lnTo>
                        <a:pt x="21259" y="7351"/>
                      </a:lnTo>
                      <a:lnTo>
                        <a:pt x="21802" y="7556"/>
                      </a:lnTo>
                      <a:lnTo>
                        <a:pt x="22330" y="7762"/>
                      </a:lnTo>
                      <a:lnTo>
                        <a:pt x="22843" y="8011"/>
                      </a:lnTo>
                      <a:lnTo>
                        <a:pt x="23342" y="8260"/>
                      </a:lnTo>
                      <a:lnTo>
                        <a:pt x="23812" y="8524"/>
                      </a:lnTo>
                      <a:lnTo>
                        <a:pt x="24267" y="8803"/>
                      </a:lnTo>
                      <a:lnTo>
                        <a:pt x="24707" y="9097"/>
                      </a:lnTo>
                      <a:lnTo>
                        <a:pt x="25117" y="9390"/>
                      </a:lnTo>
                      <a:lnTo>
                        <a:pt x="25514" y="9698"/>
                      </a:lnTo>
                      <a:lnTo>
                        <a:pt x="25895" y="10006"/>
                      </a:lnTo>
                      <a:lnTo>
                        <a:pt x="26247" y="10314"/>
                      </a:lnTo>
                      <a:lnTo>
                        <a:pt x="26585" y="10608"/>
                      </a:lnTo>
                      <a:lnTo>
                        <a:pt x="26893" y="10916"/>
                      </a:lnTo>
                      <a:lnTo>
                        <a:pt x="27186" y="11195"/>
                      </a:lnTo>
                      <a:lnTo>
                        <a:pt x="27700" y="11752"/>
                      </a:lnTo>
                      <a:lnTo>
                        <a:pt x="28125" y="12251"/>
                      </a:lnTo>
                      <a:lnTo>
                        <a:pt x="28463" y="12676"/>
                      </a:lnTo>
                      <a:lnTo>
                        <a:pt x="28712" y="12999"/>
                      </a:lnTo>
                      <a:lnTo>
                        <a:pt x="28917" y="13307"/>
                      </a:lnTo>
                      <a:lnTo>
                        <a:pt x="29020" y="13439"/>
                      </a:lnTo>
                      <a:lnTo>
                        <a:pt x="29123" y="13586"/>
                      </a:lnTo>
                      <a:lnTo>
                        <a:pt x="29343" y="13836"/>
                      </a:lnTo>
                      <a:lnTo>
                        <a:pt x="29592" y="14070"/>
                      </a:lnTo>
                      <a:lnTo>
                        <a:pt x="29842" y="14261"/>
                      </a:lnTo>
                      <a:lnTo>
                        <a:pt x="30120" y="14437"/>
                      </a:lnTo>
                      <a:lnTo>
                        <a:pt x="30414" y="14584"/>
                      </a:lnTo>
                      <a:lnTo>
                        <a:pt x="30722" y="14701"/>
                      </a:lnTo>
                      <a:lnTo>
                        <a:pt x="31030" y="14789"/>
                      </a:lnTo>
                      <a:lnTo>
                        <a:pt x="31353" y="14848"/>
                      </a:lnTo>
                      <a:lnTo>
                        <a:pt x="31676" y="14862"/>
                      </a:lnTo>
                      <a:lnTo>
                        <a:pt x="32013" y="14862"/>
                      </a:lnTo>
                      <a:lnTo>
                        <a:pt x="32336" y="14818"/>
                      </a:lnTo>
                      <a:lnTo>
                        <a:pt x="32658" y="14745"/>
                      </a:lnTo>
                      <a:lnTo>
                        <a:pt x="32967" y="14642"/>
                      </a:lnTo>
                      <a:lnTo>
                        <a:pt x="33289" y="14510"/>
                      </a:lnTo>
                      <a:lnTo>
                        <a:pt x="33436" y="14422"/>
                      </a:lnTo>
                      <a:lnTo>
                        <a:pt x="33583" y="14334"/>
                      </a:lnTo>
                      <a:lnTo>
                        <a:pt x="33729" y="14246"/>
                      </a:lnTo>
                      <a:lnTo>
                        <a:pt x="33862" y="14144"/>
                      </a:lnTo>
                      <a:lnTo>
                        <a:pt x="34126" y="13909"/>
                      </a:lnTo>
                      <a:lnTo>
                        <a:pt x="34346" y="13674"/>
                      </a:lnTo>
                      <a:lnTo>
                        <a:pt x="34551" y="13410"/>
                      </a:lnTo>
                      <a:lnTo>
                        <a:pt x="34727" y="13131"/>
                      </a:lnTo>
                      <a:lnTo>
                        <a:pt x="34874" y="12838"/>
                      </a:lnTo>
                      <a:lnTo>
                        <a:pt x="34977" y="12530"/>
                      </a:lnTo>
                      <a:lnTo>
                        <a:pt x="35065" y="12222"/>
                      </a:lnTo>
                      <a:lnTo>
                        <a:pt x="35123" y="11899"/>
                      </a:lnTo>
                      <a:lnTo>
                        <a:pt x="35153" y="11576"/>
                      </a:lnTo>
                      <a:lnTo>
                        <a:pt x="35138" y="11253"/>
                      </a:lnTo>
                      <a:lnTo>
                        <a:pt x="35109" y="10931"/>
                      </a:lnTo>
                      <a:lnTo>
                        <a:pt x="35035" y="10608"/>
                      </a:lnTo>
                      <a:lnTo>
                        <a:pt x="34933" y="10285"/>
                      </a:lnTo>
                      <a:lnTo>
                        <a:pt x="34786" y="9977"/>
                      </a:lnTo>
                      <a:lnTo>
                        <a:pt x="34712" y="9816"/>
                      </a:lnTo>
                      <a:lnTo>
                        <a:pt x="34624" y="9669"/>
                      </a:lnTo>
                      <a:lnTo>
                        <a:pt x="34507" y="9493"/>
                      </a:lnTo>
                      <a:lnTo>
                        <a:pt x="34258" y="9141"/>
                      </a:lnTo>
                      <a:lnTo>
                        <a:pt x="33876" y="8627"/>
                      </a:lnTo>
                      <a:lnTo>
                        <a:pt x="33363" y="7996"/>
                      </a:lnTo>
                      <a:lnTo>
                        <a:pt x="33055" y="7630"/>
                      </a:lnTo>
                      <a:lnTo>
                        <a:pt x="32717" y="7248"/>
                      </a:lnTo>
                      <a:lnTo>
                        <a:pt x="32350" y="6852"/>
                      </a:lnTo>
                      <a:lnTo>
                        <a:pt x="31954" y="6441"/>
                      </a:lnTo>
                      <a:lnTo>
                        <a:pt x="31529" y="6016"/>
                      </a:lnTo>
                      <a:lnTo>
                        <a:pt x="31059" y="5576"/>
                      </a:lnTo>
                      <a:lnTo>
                        <a:pt x="30560" y="5135"/>
                      </a:lnTo>
                      <a:lnTo>
                        <a:pt x="30047" y="4681"/>
                      </a:lnTo>
                      <a:lnTo>
                        <a:pt x="29489" y="4240"/>
                      </a:lnTo>
                      <a:lnTo>
                        <a:pt x="28903" y="3800"/>
                      </a:lnTo>
                      <a:lnTo>
                        <a:pt x="28286" y="3375"/>
                      </a:lnTo>
                      <a:lnTo>
                        <a:pt x="27626" y="2949"/>
                      </a:lnTo>
                      <a:lnTo>
                        <a:pt x="26951" y="2553"/>
                      </a:lnTo>
                      <a:lnTo>
                        <a:pt x="26247" y="2157"/>
                      </a:lnTo>
                      <a:lnTo>
                        <a:pt x="25514" y="1790"/>
                      </a:lnTo>
                      <a:lnTo>
                        <a:pt x="25132" y="1614"/>
                      </a:lnTo>
                      <a:lnTo>
                        <a:pt x="24751" y="1453"/>
                      </a:lnTo>
                      <a:lnTo>
                        <a:pt x="24355" y="1292"/>
                      </a:lnTo>
                      <a:lnTo>
                        <a:pt x="23944" y="1145"/>
                      </a:lnTo>
                      <a:lnTo>
                        <a:pt x="23533" y="998"/>
                      </a:lnTo>
                      <a:lnTo>
                        <a:pt x="23122" y="851"/>
                      </a:lnTo>
                      <a:lnTo>
                        <a:pt x="22697" y="719"/>
                      </a:lnTo>
                      <a:lnTo>
                        <a:pt x="22271" y="602"/>
                      </a:lnTo>
                      <a:lnTo>
                        <a:pt x="21831" y="499"/>
                      </a:lnTo>
                      <a:lnTo>
                        <a:pt x="21391" y="397"/>
                      </a:lnTo>
                      <a:lnTo>
                        <a:pt x="20936" y="309"/>
                      </a:lnTo>
                      <a:lnTo>
                        <a:pt x="20481" y="221"/>
                      </a:lnTo>
                      <a:lnTo>
                        <a:pt x="20012" y="162"/>
                      </a:lnTo>
                      <a:lnTo>
                        <a:pt x="19542" y="103"/>
                      </a:lnTo>
                      <a:lnTo>
                        <a:pt x="19058" y="59"/>
                      </a:lnTo>
                      <a:lnTo>
                        <a:pt x="18574" y="30"/>
                      </a:lnTo>
                      <a:lnTo>
                        <a:pt x="180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000775" y="937950"/>
                  <a:ext cx="406050" cy="413750"/>
                </a:xfrm>
                <a:custGeom>
                  <a:avLst/>
                  <a:gdLst/>
                  <a:ahLst/>
                  <a:cxnLst/>
                  <a:rect l="l" t="t" r="r" b="b"/>
                  <a:pathLst>
                    <a:path w="16242" h="16550" extrusionOk="0">
                      <a:moveTo>
                        <a:pt x="12765" y="0"/>
                      </a:moveTo>
                      <a:lnTo>
                        <a:pt x="12603" y="15"/>
                      </a:lnTo>
                      <a:lnTo>
                        <a:pt x="12427" y="30"/>
                      </a:lnTo>
                      <a:lnTo>
                        <a:pt x="11606" y="147"/>
                      </a:lnTo>
                      <a:lnTo>
                        <a:pt x="10813" y="294"/>
                      </a:lnTo>
                      <a:lnTo>
                        <a:pt x="10036" y="470"/>
                      </a:lnTo>
                      <a:lnTo>
                        <a:pt x="9287" y="660"/>
                      </a:lnTo>
                      <a:lnTo>
                        <a:pt x="8554" y="881"/>
                      </a:lnTo>
                      <a:lnTo>
                        <a:pt x="7864" y="1130"/>
                      </a:lnTo>
                      <a:lnTo>
                        <a:pt x="7175" y="1394"/>
                      </a:lnTo>
                      <a:lnTo>
                        <a:pt x="6529" y="1687"/>
                      </a:lnTo>
                      <a:lnTo>
                        <a:pt x="5898" y="1996"/>
                      </a:lnTo>
                      <a:lnTo>
                        <a:pt x="5282" y="2333"/>
                      </a:lnTo>
                      <a:lnTo>
                        <a:pt x="4695" y="2685"/>
                      </a:lnTo>
                      <a:lnTo>
                        <a:pt x="4138" y="3067"/>
                      </a:lnTo>
                      <a:lnTo>
                        <a:pt x="3610" y="3463"/>
                      </a:lnTo>
                      <a:lnTo>
                        <a:pt x="3096" y="3888"/>
                      </a:lnTo>
                      <a:lnTo>
                        <a:pt x="2597" y="4328"/>
                      </a:lnTo>
                      <a:lnTo>
                        <a:pt x="2128" y="4798"/>
                      </a:lnTo>
                      <a:lnTo>
                        <a:pt x="1879" y="5062"/>
                      </a:lnTo>
                      <a:lnTo>
                        <a:pt x="1644" y="5326"/>
                      </a:lnTo>
                      <a:lnTo>
                        <a:pt x="1424" y="5619"/>
                      </a:lnTo>
                      <a:lnTo>
                        <a:pt x="1218" y="5898"/>
                      </a:lnTo>
                      <a:lnTo>
                        <a:pt x="1028" y="6206"/>
                      </a:lnTo>
                      <a:lnTo>
                        <a:pt x="852" y="6514"/>
                      </a:lnTo>
                      <a:lnTo>
                        <a:pt x="690" y="6822"/>
                      </a:lnTo>
                      <a:lnTo>
                        <a:pt x="558" y="7145"/>
                      </a:lnTo>
                      <a:lnTo>
                        <a:pt x="426" y="7483"/>
                      </a:lnTo>
                      <a:lnTo>
                        <a:pt x="309" y="7820"/>
                      </a:lnTo>
                      <a:lnTo>
                        <a:pt x="221" y="8157"/>
                      </a:lnTo>
                      <a:lnTo>
                        <a:pt x="147" y="8510"/>
                      </a:lnTo>
                      <a:lnTo>
                        <a:pt x="89" y="8862"/>
                      </a:lnTo>
                      <a:lnTo>
                        <a:pt x="45" y="9214"/>
                      </a:lnTo>
                      <a:lnTo>
                        <a:pt x="15" y="9566"/>
                      </a:lnTo>
                      <a:lnTo>
                        <a:pt x="1" y="9933"/>
                      </a:lnTo>
                      <a:lnTo>
                        <a:pt x="15" y="10270"/>
                      </a:lnTo>
                      <a:lnTo>
                        <a:pt x="30" y="10608"/>
                      </a:lnTo>
                      <a:lnTo>
                        <a:pt x="45" y="10930"/>
                      </a:lnTo>
                      <a:lnTo>
                        <a:pt x="89" y="11268"/>
                      </a:lnTo>
                      <a:lnTo>
                        <a:pt x="133" y="11576"/>
                      </a:lnTo>
                      <a:lnTo>
                        <a:pt x="191" y="11899"/>
                      </a:lnTo>
                      <a:lnTo>
                        <a:pt x="265" y="12207"/>
                      </a:lnTo>
                      <a:lnTo>
                        <a:pt x="338" y="12500"/>
                      </a:lnTo>
                      <a:lnTo>
                        <a:pt x="426" y="12794"/>
                      </a:lnTo>
                      <a:lnTo>
                        <a:pt x="529" y="13072"/>
                      </a:lnTo>
                      <a:lnTo>
                        <a:pt x="646" y="13351"/>
                      </a:lnTo>
                      <a:lnTo>
                        <a:pt x="764" y="13630"/>
                      </a:lnTo>
                      <a:lnTo>
                        <a:pt x="896" y="13879"/>
                      </a:lnTo>
                      <a:lnTo>
                        <a:pt x="1042" y="14129"/>
                      </a:lnTo>
                      <a:lnTo>
                        <a:pt x="1189" y="14378"/>
                      </a:lnTo>
                      <a:lnTo>
                        <a:pt x="1350" y="14598"/>
                      </a:lnTo>
                      <a:lnTo>
                        <a:pt x="1526" y="14818"/>
                      </a:lnTo>
                      <a:lnTo>
                        <a:pt x="1717" y="15038"/>
                      </a:lnTo>
                      <a:lnTo>
                        <a:pt x="1908" y="15229"/>
                      </a:lnTo>
                      <a:lnTo>
                        <a:pt x="2113" y="15420"/>
                      </a:lnTo>
                      <a:lnTo>
                        <a:pt x="2319" y="15581"/>
                      </a:lnTo>
                      <a:lnTo>
                        <a:pt x="2553" y="15743"/>
                      </a:lnTo>
                      <a:lnTo>
                        <a:pt x="2788" y="15889"/>
                      </a:lnTo>
                      <a:lnTo>
                        <a:pt x="3023" y="16021"/>
                      </a:lnTo>
                      <a:lnTo>
                        <a:pt x="3287" y="16139"/>
                      </a:lnTo>
                      <a:lnTo>
                        <a:pt x="3551" y="16256"/>
                      </a:lnTo>
                      <a:lnTo>
                        <a:pt x="3830" y="16344"/>
                      </a:lnTo>
                      <a:lnTo>
                        <a:pt x="4109" y="16417"/>
                      </a:lnTo>
                      <a:lnTo>
                        <a:pt x="4402" y="16476"/>
                      </a:lnTo>
                      <a:lnTo>
                        <a:pt x="4710" y="16520"/>
                      </a:lnTo>
                      <a:lnTo>
                        <a:pt x="5033" y="16535"/>
                      </a:lnTo>
                      <a:lnTo>
                        <a:pt x="5356" y="16549"/>
                      </a:lnTo>
                      <a:lnTo>
                        <a:pt x="5576" y="16549"/>
                      </a:lnTo>
                      <a:lnTo>
                        <a:pt x="5781" y="16520"/>
                      </a:lnTo>
                      <a:lnTo>
                        <a:pt x="6001" y="16505"/>
                      </a:lnTo>
                      <a:lnTo>
                        <a:pt x="6207" y="16461"/>
                      </a:lnTo>
                      <a:lnTo>
                        <a:pt x="6412" y="16417"/>
                      </a:lnTo>
                      <a:lnTo>
                        <a:pt x="6617" y="16359"/>
                      </a:lnTo>
                      <a:lnTo>
                        <a:pt x="6808" y="16285"/>
                      </a:lnTo>
                      <a:lnTo>
                        <a:pt x="6999" y="16212"/>
                      </a:lnTo>
                      <a:lnTo>
                        <a:pt x="7190" y="16139"/>
                      </a:lnTo>
                      <a:lnTo>
                        <a:pt x="7366" y="16036"/>
                      </a:lnTo>
                      <a:lnTo>
                        <a:pt x="7542" y="15933"/>
                      </a:lnTo>
                      <a:lnTo>
                        <a:pt x="7718" y="15831"/>
                      </a:lnTo>
                      <a:lnTo>
                        <a:pt x="7879" y="15713"/>
                      </a:lnTo>
                      <a:lnTo>
                        <a:pt x="8040" y="15581"/>
                      </a:lnTo>
                      <a:lnTo>
                        <a:pt x="8202" y="15449"/>
                      </a:lnTo>
                      <a:lnTo>
                        <a:pt x="8349" y="15317"/>
                      </a:lnTo>
                      <a:lnTo>
                        <a:pt x="8481" y="15170"/>
                      </a:lnTo>
                      <a:lnTo>
                        <a:pt x="8613" y="15009"/>
                      </a:lnTo>
                      <a:lnTo>
                        <a:pt x="8745" y="14848"/>
                      </a:lnTo>
                      <a:lnTo>
                        <a:pt x="8862" y="14686"/>
                      </a:lnTo>
                      <a:lnTo>
                        <a:pt x="8965" y="14510"/>
                      </a:lnTo>
                      <a:lnTo>
                        <a:pt x="9067" y="14334"/>
                      </a:lnTo>
                      <a:lnTo>
                        <a:pt x="9170" y="14158"/>
                      </a:lnTo>
                      <a:lnTo>
                        <a:pt x="9243" y="13967"/>
                      </a:lnTo>
                      <a:lnTo>
                        <a:pt x="9317" y="13777"/>
                      </a:lnTo>
                      <a:lnTo>
                        <a:pt x="9390" y="13586"/>
                      </a:lnTo>
                      <a:lnTo>
                        <a:pt x="9449" y="13380"/>
                      </a:lnTo>
                      <a:lnTo>
                        <a:pt x="9493" y="13175"/>
                      </a:lnTo>
                      <a:lnTo>
                        <a:pt x="9537" y="12970"/>
                      </a:lnTo>
                      <a:lnTo>
                        <a:pt x="9552" y="12750"/>
                      </a:lnTo>
                      <a:lnTo>
                        <a:pt x="9581" y="12544"/>
                      </a:lnTo>
                      <a:lnTo>
                        <a:pt x="9581" y="12324"/>
                      </a:lnTo>
                      <a:lnTo>
                        <a:pt x="9566" y="12045"/>
                      </a:lnTo>
                      <a:lnTo>
                        <a:pt x="9552" y="11781"/>
                      </a:lnTo>
                      <a:lnTo>
                        <a:pt x="9508" y="11517"/>
                      </a:lnTo>
                      <a:lnTo>
                        <a:pt x="9449" y="11268"/>
                      </a:lnTo>
                      <a:lnTo>
                        <a:pt x="9376" y="11018"/>
                      </a:lnTo>
                      <a:lnTo>
                        <a:pt x="9287" y="10769"/>
                      </a:lnTo>
                      <a:lnTo>
                        <a:pt x="9185" y="10534"/>
                      </a:lnTo>
                      <a:lnTo>
                        <a:pt x="9067" y="10299"/>
                      </a:lnTo>
                      <a:lnTo>
                        <a:pt x="8935" y="10079"/>
                      </a:lnTo>
                      <a:lnTo>
                        <a:pt x="8789" y="9874"/>
                      </a:lnTo>
                      <a:lnTo>
                        <a:pt x="8642" y="9669"/>
                      </a:lnTo>
                      <a:lnTo>
                        <a:pt x="8481" y="9478"/>
                      </a:lnTo>
                      <a:lnTo>
                        <a:pt x="8290" y="9287"/>
                      </a:lnTo>
                      <a:lnTo>
                        <a:pt x="8114" y="9126"/>
                      </a:lnTo>
                      <a:lnTo>
                        <a:pt x="7908" y="8964"/>
                      </a:lnTo>
                      <a:lnTo>
                        <a:pt x="7703" y="8818"/>
                      </a:lnTo>
                      <a:lnTo>
                        <a:pt x="7952" y="8612"/>
                      </a:lnTo>
                      <a:lnTo>
                        <a:pt x="8216" y="8422"/>
                      </a:lnTo>
                      <a:lnTo>
                        <a:pt x="8481" y="8246"/>
                      </a:lnTo>
                      <a:lnTo>
                        <a:pt x="8759" y="8069"/>
                      </a:lnTo>
                      <a:lnTo>
                        <a:pt x="9067" y="7908"/>
                      </a:lnTo>
                      <a:lnTo>
                        <a:pt x="9376" y="7761"/>
                      </a:lnTo>
                      <a:lnTo>
                        <a:pt x="9698" y="7615"/>
                      </a:lnTo>
                      <a:lnTo>
                        <a:pt x="10036" y="7483"/>
                      </a:lnTo>
                      <a:lnTo>
                        <a:pt x="10388" y="7365"/>
                      </a:lnTo>
                      <a:lnTo>
                        <a:pt x="10755" y="7248"/>
                      </a:lnTo>
                      <a:lnTo>
                        <a:pt x="11136" y="7145"/>
                      </a:lnTo>
                      <a:lnTo>
                        <a:pt x="11532" y="7042"/>
                      </a:lnTo>
                      <a:lnTo>
                        <a:pt x="11943" y="6954"/>
                      </a:lnTo>
                      <a:lnTo>
                        <a:pt x="12383" y="6881"/>
                      </a:lnTo>
                      <a:lnTo>
                        <a:pt x="12823" y="6808"/>
                      </a:lnTo>
                      <a:lnTo>
                        <a:pt x="13293" y="6734"/>
                      </a:lnTo>
                      <a:lnTo>
                        <a:pt x="13469" y="6705"/>
                      </a:lnTo>
                      <a:lnTo>
                        <a:pt x="13630" y="6676"/>
                      </a:lnTo>
                      <a:lnTo>
                        <a:pt x="13968" y="6573"/>
                      </a:lnTo>
                      <a:lnTo>
                        <a:pt x="14276" y="6456"/>
                      </a:lnTo>
                      <a:lnTo>
                        <a:pt x="14569" y="6309"/>
                      </a:lnTo>
                      <a:lnTo>
                        <a:pt x="14833" y="6118"/>
                      </a:lnTo>
                      <a:lnTo>
                        <a:pt x="15097" y="5913"/>
                      </a:lnTo>
                      <a:lnTo>
                        <a:pt x="15332" y="5693"/>
                      </a:lnTo>
                      <a:lnTo>
                        <a:pt x="15537" y="5443"/>
                      </a:lnTo>
                      <a:lnTo>
                        <a:pt x="15728" y="5179"/>
                      </a:lnTo>
                      <a:lnTo>
                        <a:pt x="15875" y="4900"/>
                      </a:lnTo>
                      <a:lnTo>
                        <a:pt x="16007" y="4592"/>
                      </a:lnTo>
                      <a:lnTo>
                        <a:pt x="16110" y="4284"/>
                      </a:lnTo>
                      <a:lnTo>
                        <a:pt x="16183" y="3961"/>
                      </a:lnTo>
                      <a:lnTo>
                        <a:pt x="16227" y="3639"/>
                      </a:lnTo>
                      <a:lnTo>
                        <a:pt x="16242" y="3287"/>
                      </a:lnTo>
                      <a:lnTo>
                        <a:pt x="16227" y="3125"/>
                      </a:lnTo>
                      <a:lnTo>
                        <a:pt x="16212" y="2949"/>
                      </a:lnTo>
                      <a:lnTo>
                        <a:pt x="16183" y="2773"/>
                      </a:lnTo>
                      <a:lnTo>
                        <a:pt x="16154" y="2612"/>
                      </a:lnTo>
                      <a:lnTo>
                        <a:pt x="16051" y="2289"/>
                      </a:lnTo>
                      <a:lnTo>
                        <a:pt x="15934" y="1966"/>
                      </a:lnTo>
                      <a:lnTo>
                        <a:pt x="15772" y="1673"/>
                      </a:lnTo>
                      <a:lnTo>
                        <a:pt x="15596" y="1409"/>
                      </a:lnTo>
                      <a:lnTo>
                        <a:pt x="15391" y="1145"/>
                      </a:lnTo>
                      <a:lnTo>
                        <a:pt x="15171" y="910"/>
                      </a:lnTo>
                      <a:lnTo>
                        <a:pt x="14921" y="704"/>
                      </a:lnTo>
                      <a:lnTo>
                        <a:pt x="14657" y="528"/>
                      </a:lnTo>
                      <a:lnTo>
                        <a:pt x="14378" y="367"/>
                      </a:lnTo>
                      <a:lnTo>
                        <a:pt x="14070" y="235"/>
                      </a:lnTo>
                      <a:lnTo>
                        <a:pt x="13762" y="132"/>
                      </a:lnTo>
                      <a:lnTo>
                        <a:pt x="13439" y="59"/>
                      </a:lnTo>
                      <a:lnTo>
                        <a:pt x="13102" y="15"/>
                      </a:lnTo>
                      <a:lnTo>
                        <a:pt x="12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1" name="Google Shape;101;p15"/>
            <p:cNvGrpSpPr/>
            <p:nvPr/>
          </p:nvGrpSpPr>
          <p:grpSpPr>
            <a:xfrm>
              <a:off x="3110857" y="881825"/>
              <a:ext cx="429000" cy="429000"/>
              <a:chOff x="6442207" y="-1141900"/>
              <a:chExt cx="429000" cy="429000"/>
            </a:xfrm>
          </p:grpSpPr>
          <p:sp>
            <p:nvSpPr>
              <p:cNvPr id="102" name="Google Shape;102;p15"/>
              <p:cNvSpPr/>
              <p:nvPr/>
            </p:nvSpPr>
            <p:spPr>
              <a:xfrm>
                <a:off x="6442207" y="-1141900"/>
                <a:ext cx="429000" cy="429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15"/>
              <p:cNvGrpSpPr/>
              <p:nvPr/>
            </p:nvGrpSpPr>
            <p:grpSpPr>
              <a:xfrm>
                <a:off x="6546461" y="-1035307"/>
                <a:ext cx="220291" cy="215447"/>
                <a:chOff x="845075" y="4044225"/>
                <a:chExt cx="950350" cy="929450"/>
              </a:xfrm>
            </p:grpSpPr>
            <p:sp>
              <p:nvSpPr>
                <p:cNvPr id="104" name="Google Shape;104;p15"/>
                <p:cNvSpPr/>
                <p:nvPr/>
              </p:nvSpPr>
              <p:spPr>
                <a:xfrm>
                  <a:off x="845075" y="4044225"/>
                  <a:ext cx="211300" cy="211300"/>
                </a:xfrm>
                <a:custGeom>
                  <a:avLst/>
                  <a:gdLst/>
                  <a:ahLst/>
                  <a:cxnLst/>
                  <a:rect l="l" t="t" r="r" b="b"/>
                  <a:pathLst>
                    <a:path w="8452" h="8452" extrusionOk="0">
                      <a:moveTo>
                        <a:pt x="4226" y="0"/>
                      </a:moveTo>
                      <a:lnTo>
                        <a:pt x="4006" y="15"/>
                      </a:lnTo>
                      <a:lnTo>
                        <a:pt x="3786" y="30"/>
                      </a:lnTo>
                      <a:lnTo>
                        <a:pt x="3581" y="59"/>
                      </a:lnTo>
                      <a:lnTo>
                        <a:pt x="3375" y="88"/>
                      </a:lnTo>
                      <a:lnTo>
                        <a:pt x="3170" y="132"/>
                      </a:lnTo>
                      <a:lnTo>
                        <a:pt x="2964" y="191"/>
                      </a:lnTo>
                      <a:lnTo>
                        <a:pt x="2774" y="264"/>
                      </a:lnTo>
                      <a:lnTo>
                        <a:pt x="2583" y="338"/>
                      </a:lnTo>
                      <a:lnTo>
                        <a:pt x="2392" y="426"/>
                      </a:lnTo>
                      <a:lnTo>
                        <a:pt x="2201" y="514"/>
                      </a:lnTo>
                      <a:lnTo>
                        <a:pt x="2025" y="617"/>
                      </a:lnTo>
                      <a:lnTo>
                        <a:pt x="1864" y="719"/>
                      </a:lnTo>
                      <a:lnTo>
                        <a:pt x="1688" y="837"/>
                      </a:lnTo>
                      <a:lnTo>
                        <a:pt x="1541" y="969"/>
                      </a:lnTo>
                      <a:lnTo>
                        <a:pt x="1380" y="1101"/>
                      </a:lnTo>
                      <a:lnTo>
                        <a:pt x="1233" y="1247"/>
                      </a:lnTo>
                      <a:lnTo>
                        <a:pt x="1101" y="1394"/>
                      </a:lnTo>
                      <a:lnTo>
                        <a:pt x="969" y="1541"/>
                      </a:lnTo>
                      <a:lnTo>
                        <a:pt x="837" y="1702"/>
                      </a:lnTo>
                      <a:lnTo>
                        <a:pt x="720" y="1864"/>
                      </a:lnTo>
                      <a:lnTo>
                        <a:pt x="602" y="2040"/>
                      </a:lnTo>
                      <a:lnTo>
                        <a:pt x="514" y="2216"/>
                      </a:lnTo>
                      <a:lnTo>
                        <a:pt x="412" y="2392"/>
                      </a:lnTo>
                      <a:lnTo>
                        <a:pt x="324" y="2583"/>
                      </a:lnTo>
                      <a:lnTo>
                        <a:pt x="250" y="2773"/>
                      </a:lnTo>
                      <a:lnTo>
                        <a:pt x="191" y="2979"/>
                      </a:lnTo>
                      <a:lnTo>
                        <a:pt x="133" y="3169"/>
                      </a:lnTo>
                      <a:lnTo>
                        <a:pt x="89" y="3375"/>
                      </a:lnTo>
                      <a:lnTo>
                        <a:pt x="45" y="3580"/>
                      </a:lnTo>
                      <a:lnTo>
                        <a:pt x="15" y="3800"/>
                      </a:lnTo>
                      <a:lnTo>
                        <a:pt x="1" y="4006"/>
                      </a:lnTo>
                      <a:lnTo>
                        <a:pt x="1" y="4226"/>
                      </a:lnTo>
                      <a:lnTo>
                        <a:pt x="1" y="4446"/>
                      </a:lnTo>
                      <a:lnTo>
                        <a:pt x="15" y="4666"/>
                      </a:lnTo>
                      <a:lnTo>
                        <a:pt x="45" y="4871"/>
                      </a:lnTo>
                      <a:lnTo>
                        <a:pt x="89" y="5077"/>
                      </a:lnTo>
                      <a:lnTo>
                        <a:pt x="133" y="5282"/>
                      </a:lnTo>
                      <a:lnTo>
                        <a:pt x="191" y="5487"/>
                      </a:lnTo>
                      <a:lnTo>
                        <a:pt x="250" y="5678"/>
                      </a:lnTo>
                      <a:lnTo>
                        <a:pt x="324" y="5869"/>
                      </a:lnTo>
                      <a:lnTo>
                        <a:pt x="412" y="6060"/>
                      </a:lnTo>
                      <a:lnTo>
                        <a:pt x="514" y="6236"/>
                      </a:lnTo>
                      <a:lnTo>
                        <a:pt x="602" y="6412"/>
                      </a:lnTo>
                      <a:lnTo>
                        <a:pt x="720" y="6588"/>
                      </a:lnTo>
                      <a:lnTo>
                        <a:pt x="837" y="6749"/>
                      </a:lnTo>
                      <a:lnTo>
                        <a:pt x="969" y="6911"/>
                      </a:lnTo>
                      <a:lnTo>
                        <a:pt x="1101" y="7072"/>
                      </a:lnTo>
                      <a:lnTo>
                        <a:pt x="1233" y="7219"/>
                      </a:lnTo>
                      <a:lnTo>
                        <a:pt x="1380" y="7351"/>
                      </a:lnTo>
                      <a:lnTo>
                        <a:pt x="1541" y="7483"/>
                      </a:lnTo>
                      <a:lnTo>
                        <a:pt x="1688" y="7615"/>
                      </a:lnTo>
                      <a:lnTo>
                        <a:pt x="1864" y="7732"/>
                      </a:lnTo>
                      <a:lnTo>
                        <a:pt x="2025" y="7835"/>
                      </a:lnTo>
                      <a:lnTo>
                        <a:pt x="2201" y="7938"/>
                      </a:lnTo>
                      <a:lnTo>
                        <a:pt x="2392" y="8040"/>
                      </a:lnTo>
                      <a:lnTo>
                        <a:pt x="2583" y="8114"/>
                      </a:lnTo>
                      <a:lnTo>
                        <a:pt x="2774" y="8202"/>
                      </a:lnTo>
                      <a:lnTo>
                        <a:pt x="2964" y="8260"/>
                      </a:lnTo>
                      <a:lnTo>
                        <a:pt x="3170" y="8319"/>
                      </a:lnTo>
                      <a:lnTo>
                        <a:pt x="3375" y="8363"/>
                      </a:lnTo>
                      <a:lnTo>
                        <a:pt x="3581" y="8407"/>
                      </a:lnTo>
                      <a:lnTo>
                        <a:pt x="3786" y="8436"/>
                      </a:lnTo>
                      <a:lnTo>
                        <a:pt x="4006" y="8451"/>
                      </a:lnTo>
                      <a:lnTo>
                        <a:pt x="4446" y="8451"/>
                      </a:lnTo>
                      <a:lnTo>
                        <a:pt x="4652" y="8436"/>
                      </a:lnTo>
                      <a:lnTo>
                        <a:pt x="4872" y="8407"/>
                      </a:lnTo>
                      <a:lnTo>
                        <a:pt x="5077" y="8363"/>
                      </a:lnTo>
                      <a:lnTo>
                        <a:pt x="5282" y="8319"/>
                      </a:lnTo>
                      <a:lnTo>
                        <a:pt x="5473" y="8260"/>
                      </a:lnTo>
                      <a:lnTo>
                        <a:pt x="5679" y="8202"/>
                      </a:lnTo>
                      <a:lnTo>
                        <a:pt x="5869" y="8114"/>
                      </a:lnTo>
                      <a:lnTo>
                        <a:pt x="6060" y="8040"/>
                      </a:lnTo>
                      <a:lnTo>
                        <a:pt x="6236" y="7938"/>
                      </a:lnTo>
                      <a:lnTo>
                        <a:pt x="6412" y="7835"/>
                      </a:lnTo>
                      <a:lnTo>
                        <a:pt x="6588" y="7732"/>
                      </a:lnTo>
                      <a:lnTo>
                        <a:pt x="6750" y="7615"/>
                      </a:lnTo>
                      <a:lnTo>
                        <a:pt x="6911" y="7483"/>
                      </a:lnTo>
                      <a:lnTo>
                        <a:pt x="7058" y="7351"/>
                      </a:lnTo>
                      <a:lnTo>
                        <a:pt x="7204" y="7219"/>
                      </a:lnTo>
                      <a:lnTo>
                        <a:pt x="7351" y="7072"/>
                      </a:lnTo>
                      <a:lnTo>
                        <a:pt x="7483" y="6911"/>
                      </a:lnTo>
                      <a:lnTo>
                        <a:pt x="7600" y="6749"/>
                      </a:lnTo>
                      <a:lnTo>
                        <a:pt x="7718" y="6588"/>
                      </a:lnTo>
                      <a:lnTo>
                        <a:pt x="7835" y="6412"/>
                      </a:lnTo>
                      <a:lnTo>
                        <a:pt x="7938" y="6236"/>
                      </a:lnTo>
                      <a:lnTo>
                        <a:pt x="8026" y="6060"/>
                      </a:lnTo>
                      <a:lnTo>
                        <a:pt x="8114" y="5869"/>
                      </a:lnTo>
                      <a:lnTo>
                        <a:pt x="8187" y="5678"/>
                      </a:lnTo>
                      <a:lnTo>
                        <a:pt x="8261" y="5487"/>
                      </a:lnTo>
                      <a:lnTo>
                        <a:pt x="8319" y="5282"/>
                      </a:lnTo>
                      <a:lnTo>
                        <a:pt x="8363" y="5077"/>
                      </a:lnTo>
                      <a:lnTo>
                        <a:pt x="8393" y="4871"/>
                      </a:lnTo>
                      <a:lnTo>
                        <a:pt x="8422" y="4666"/>
                      </a:lnTo>
                      <a:lnTo>
                        <a:pt x="8437" y="4446"/>
                      </a:lnTo>
                      <a:lnTo>
                        <a:pt x="8451" y="4226"/>
                      </a:lnTo>
                      <a:lnTo>
                        <a:pt x="8437" y="4006"/>
                      </a:lnTo>
                      <a:lnTo>
                        <a:pt x="8422" y="3800"/>
                      </a:lnTo>
                      <a:lnTo>
                        <a:pt x="8393" y="3580"/>
                      </a:lnTo>
                      <a:lnTo>
                        <a:pt x="8363" y="3375"/>
                      </a:lnTo>
                      <a:lnTo>
                        <a:pt x="8319" y="3169"/>
                      </a:lnTo>
                      <a:lnTo>
                        <a:pt x="8261" y="2979"/>
                      </a:lnTo>
                      <a:lnTo>
                        <a:pt x="8187" y="2773"/>
                      </a:lnTo>
                      <a:lnTo>
                        <a:pt x="8114" y="2583"/>
                      </a:lnTo>
                      <a:lnTo>
                        <a:pt x="8026" y="2392"/>
                      </a:lnTo>
                      <a:lnTo>
                        <a:pt x="7938" y="2216"/>
                      </a:lnTo>
                      <a:lnTo>
                        <a:pt x="7835" y="2040"/>
                      </a:lnTo>
                      <a:lnTo>
                        <a:pt x="7718" y="1864"/>
                      </a:lnTo>
                      <a:lnTo>
                        <a:pt x="7600" y="1702"/>
                      </a:lnTo>
                      <a:lnTo>
                        <a:pt x="7483" y="1541"/>
                      </a:lnTo>
                      <a:lnTo>
                        <a:pt x="7351" y="1394"/>
                      </a:lnTo>
                      <a:lnTo>
                        <a:pt x="7204" y="1247"/>
                      </a:lnTo>
                      <a:lnTo>
                        <a:pt x="7058" y="1101"/>
                      </a:lnTo>
                      <a:lnTo>
                        <a:pt x="6911" y="969"/>
                      </a:lnTo>
                      <a:lnTo>
                        <a:pt x="6750" y="837"/>
                      </a:lnTo>
                      <a:lnTo>
                        <a:pt x="6588" y="719"/>
                      </a:lnTo>
                      <a:lnTo>
                        <a:pt x="6412" y="617"/>
                      </a:lnTo>
                      <a:lnTo>
                        <a:pt x="6236" y="514"/>
                      </a:lnTo>
                      <a:lnTo>
                        <a:pt x="6060" y="426"/>
                      </a:lnTo>
                      <a:lnTo>
                        <a:pt x="5869" y="338"/>
                      </a:lnTo>
                      <a:lnTo>
                        <a:pt x="5679" y="264"/>
                      </a:lnTo>
                      <a:lnTo>
                        <a:pt x="5473" y="191"/>
                      </a:lnTo>
                      <a:lnTo>
                        <a:pt x="5282" y="132"/>
                      </a:lnTo>
                      <a:lnTo>
                        <a:pt x="5077" y="88"/>
                      </a:lnTo>
                      <a:lnTo>
                        <a:pt x="4872" y="59"/>
                      </a:lnTo>
                      <a:lnTo>
                        <a:pt x="4652" y="30"/>
                      </a:lnTo>
                      <a:lnTo>
                        <a:pt x="4446" y="15"/>
                      </a:lnTo>
                      <a:lnTo>
                        <a:pt x="4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878825" y="4601725"/>
                  <a:ext cx="878475" cy="371950"/>
                </a:xfrm>
                <a:custGeom>
                  <a:avLst/>
                  <a:gdLst/>
                  <a:ahLst/>
                  <a:cxnLst/>
                  <a:rect l="l" t="t" r="r" b="b"/>
                  <a:pathLst>
                    <a:path w="35139" h="14878" extrusionOk="0">
                      <a:moveTo>
                        <a:pt x="17577" y="1"/>
                      </a:moveTo>
                      <a:lnTo>
                        <a:pt x="17078" y="15"/>
                      </a:lnTo>
                      <a:lnTo>
                        <a:pt x="16579" y="30"/>
                      </a:lnTo>
                      <a:lnTo>
                        <a:pt x="16095" y="74"/>
                      </a:lnTo>
                      <a:lnTo>
                        <a:pt x="15611" y="118"/>
                      </a:lnTo>
                      <a:lnTo>
                        <a:pt x="15141" y="162"/>
                      </a:lnTo>
                      <a:lnTo>
                        <a:pt x="14672" y="235"/>
                      </a:lnTo>
                      <a:lnTo>
                        <a:pt x="14217" y="324"/>
                      </a:lnTo>
                      <a:lnTo>
                        <a:pt x="13762" y="412"/>
                      </a:lnTo>
                      <a:lnTo>
                        <a:pt x="13322" y="514"/>
                      </a:lnTo>
                      <a:lnTo>
                        <a:pt x="12882" y="617"/>
                      </a:lnTo>
                      <a:lnTo>
                        <a:pt x="12442" y="734"/>
                      </a:lnTo>
                      <a:lnTo>
                        <a:pt x="12031" y="866"/>
                      </a:lnTo>
                      <a:lnTo>
                        <a:pt x="11605" y="998"/>
                      </a:lnTo>
                      <a:lnTo>
                        <a:pt x="11195" y="1145"/>
                      </a:lnTo>
                      <a:lnTo>
                        <a:pt x="10799" y="1306"/>
                      </a:lnTo>
                      <a:lnTo>
                        <a:pt x="10402" y="1468"/>
                      </a:lnTo>
                      <a:lnTo>
                        <a:pt x="10021" y="1629"/>
                      </a:lnTo>
                      <a:lnTo>
                        <a:pt x="9639" y="1805"/>
                      </a:lnTo>
                      <a:lnTo>
                        <a:pt x="8906" y="2172"/>
                      </a:lnTo>
                      <a:lnTo>
                        <a:pt x="8187" y="2554"/>
                      </a:lnTo>
                      <a:lnTo>
                        <a:pt x="7512" y="2964"/>
                      </a:lnTo>
                      <a:lnTo>
                        <a:pt x="6867" y="3390"/>
                      </a:lnTo>
                      <a:lnTo>
                        <a:pt x="6250" y="3815"/>
                      </a:lnTo>
                      <a:lnTo>
                        <a:pt x="5664" y="4255"/>
                      </a:lnTo>
                      <a:lnTo>
                        <a:pt x="5106" y="4696"/>
                      </a:lnTo>
                      <a:lnTo>
                        <a:pt x="4578" y="5136"/>
                      </a:lnTo>
                      <a:lnTo>
                        <a:pt x="4094" y="5591"/>
                      </a:lnTo>
                      <a:lnTo>
                        <a:pt x="3624" y="6016"/>
                      </a:lnTo>
                      <a:lnTo>
                        <a:pt x="3199" y="6441"/>
                      </a:lnTo>
                      <a:lnTo>
                        <a:pt x="2788" y="6867"/>
                      </a:lnTo>
                      <a:lnTo>
                        <a:pt x="2421" y="7263"/>
                      </a:lnTo>
                      <a:lnTo>
                        <a:pt x="2084" y="7644"/>
                      </a:lnTo>
                      <a:lnTo>
                        <a:pt x="1790" y="8011"/>
                      </a:lnTo>
                      <a:lnTo>
                        <a:pt x="1277" y="8642"/>
                      </a:lnTo>
                      <a:lnTo>
                        <a:pt x="895" y="9156"/>
                      </a:lnTo>
                      <a:lnTo>
                        <a:pt x="646" y="9508"/>
                      </a:lnTo>
                      <a:lnTo>
                        <a:pt x="529" y="9684"/>
                      </a:lnTo>
                      <a:lnTo>
                        <a:pt x="441" y="9831"/>
                      </a:lnTo>
                      <a:lnTo>
                        <a:pt x="353" y="9977"/>
                      </a:lnTo>
                      <a:lnTo>
                        <a:pt x="221" y="10300"/>
                      </a:lnTo>
                      <a:lnTo>
                        <a:pt x="118" y="10608"/>
                      </a:lnTo>
                      <a:lnTo>
                        <a:pt x="45" y="10931"/>
                      </a:lnTo>
                      <a:lnTo>
                        <a:pt x="0" y="11268"/>
                      </a:lnTo>
                      <a:lnTo>
                        <a:pt x="0" y="11591"/>
                      </a:lnTo>
                      <a:lnTo>
                        <a:pt x="30" y="11914"/>
                      </a:lnTo>
                      <a:lnTo>
                        <a:pt x="74" y="12237"/>
                      </a:lnTo>
                      <a:lnTo>
                        <a:pt x="162" y="12545"/>
                      </a:lnTo>
                      <a:lnTo>
                        <a:pt x="279" y="12853"/>
                      </a:lnTo>
                      <a:lnTo>
                        <a:pt x="426" y="13146"/>
                      </a:lnTo>
                      <a:lnTo>
                        <a:pt x="602" y="13425"/>
                      </a:lnTo>
                      <a:lnTo>
                        <a:pt x="793" y="13674"/>
                      </a:lnTo>
                      <a:lnTo>
                        <a:pt x="1027" y="13924"/>
                      </a:lnTo>
                      <a:lnTo>
                        <a:pt x="1277" y="14144"/>
                      </a:lnTo>
                      <a:lnTo>
                        <a:pt x="1424" y="14247"/>
                      </a:lnTo>
                      <a:lnTo>
                        <a:pt x="1570" y="14349"/>
                      </a:lnTo>
                      <a:lnTo>
                        <a:pt x="1717" y="14437"/>
                      </a:lnTo>
                      <a:lnTo>
                        <a:pt x="1864" y="14525"/>
                      </a:lnTo>
                      <a:lnTo>
                        <a:pt x="2172" y="14657"/>
                      </a:lnTo>
                      <a:lnTo>
                        <a:pt x="2495" y="14760"/>
                      </a:lnTo>
                      <a:lnTo>
                        <a:pt x="2817" y="14833"/>
                      </a:lnTo>
                      <a:lnTo>
                        <a:pt x="3140" y="14863"/>
                      </a:lnTo>
                      <a:lnTo>
                        <a:pt x="3463" y="14877"/>
                      </a:lnTo>
                      <a:lnTo>
                        <a:pt x="3800" y="14848"/>
                      </a:lnTo>
                      <a:lnTo>
                        <a:pt x="4108" y="14804"/>
                      </a:lnTo>
                      <a:lnTo>
                        <a:pt x="4431" y="14716"/>
                      </a:lnTo>
                      <a:lnTo>
                        <a:pt x="4725" y="14599"/>
                      </a:lnTo>
                      <a:lnTo>
                        <a:pt x="5018" y="14452"/>
                      </a:lnTo>
                      <a:lnTo>
                        <a:pt x="5297" y="14276"/>
                      </a:lnTo>
                      <a:lnTo>
                        <a:pt x="5561" y="14085"/>
                      </a:lnTo>
                      <a:lnTo>
                        <a:pt x="5810" y="13850"/>
                      </a:lnTo>
                      <a:lnTo>
                        <a:pt x="6030" y="13601"/>
                      </a:lnTo>
                      <a:lnTo>
                        <a:pt x="6133" y="13454"/>
                      </a:lnTo>
                      <a:lnTo>
                        <a:pt x="6236" y="13308"/>
                      </a:lnTo>
                      <a:lnTo>
                        <a:pt x="6441" y="13014"/>
                      </a:lnTo>
                      <a:lnTo>
                        <a:pt x="6691" y="12677"/>
                      </a:lnTo>
                      <a:lnTo>
                        <a:pt x="7028" y="12266"/>
                      </a:lnTo>
                      <a:lnTo>
                        <a:pt x="7453" y="11767"/>
                      </a:lnTo>
                      <a:lnTo>
                        <a:pt x="7967" y="11210"/>
                      </a:lnTo>
                      <a:lnTo>
                        <a:pt x="8260" y="10916"/>
                      </a:lnTo>
                      <a:lnTo>
                        <a:pt x="8568" y="10623"/>
                      </a:lnTo>
                      <a:lnTo>
                        <a:pt x="8906" y="10315"/>
                      </a:lnTo>
                      <a:lnTo>
                        <a:pt x="9258" y="10021"/>
                      </a:lnTo>
                      <a:lnTo>
                        <a:pt x="9625" y="9713"/>
                      </a:lnTo>
                      <a:lnTo>
                        <a:pt x="10021" y="9405"/>
                      </a:lnTo>
                      <a:lnTo>
                        <a:pt x="10446" y="9112"/>
                      </a:lnTo>
                      <a:lnTo>
                        <a:pt x="10872" y="8818"/>
                      </a:lnTo>
                      <a:lnTo>
                        <a:pt x="11327" y="8539"/>
                      </a:lnTo>
                      <a:lnTo>
                        <a:pt x="11811" y="8275"/>
                      </a:lnTo>
                      <a:lnTo>
                        <a:pt x="12295" y="8011"/>
                      </a:lnTo>
                      <a:lnTo>
                        <a:pt x="12808" y="7777"/>
                      </a:lnTo>
                      <a:lnTo>
                        <a:pt x="13351" y="7556"/>
                      </a:lnTo>
                      <a:lnTo>
                        <a:pt x="13894" y="7366"/>
                      </a:lnTo>
                      <a:lnTo>
                        <a:pt x="14466" y="7190"/>
                      </a:lnTo>
                      <a:lnTo>
                        <a:pt x="15053" y="7043"/>
                      </a:lnTo>
                      <a:lnTo>
                        <a:pt x="15655" y="6926"/>
                      </a:lnTo>
                      <a:lnTo>
                        <a:pt x="16271" y="6838"/>
                      </a:lnTo>
                      <a:lnTo>
                        <a:pt x="16594" y="6808"/>
                      </a:lnTo>
                      <a:lnTo>
                        <a:pt x="16916" y="6779"/>
                      </a:lnTo>
                      <a:lnTo>
                        <a:pt x="17239" y="6764"/>
                      </a:lnTo>
                      <a:lnTo>
                        <a:pt x="17899" y="6764"/>
                      </a:lnTo>
                      <a:lnTo>
                        <a:pt x="18222" y="6779"/>
                      </a:lnTo>
                      <a:lnTo>
                        <a:pt x="18545" y="6808"/>
                      </a:lnTo>
                      <a:lnTo>
                        <a:pt x="18868" y="6838"/>
                      </a:lnTo>
                      <a:lnTo>
                        <a:pt x="19484" y="6926"/>
                      </a:lnTo>
                      <a:lnTo>
                        <a:pt x="20100" y="7043"/>
                      </a:lnTo>
                      <a:lnTo>
                        <a:pt x="20687" y="7190"/>
                      </a:lnTo>
                      <a:lnTo>
                        <a:pt x="21244" y="7366"/>
                      </a:lnTo>
                      <a:lnTo>
                        <a:pt x="21802" y="7556"/>
                      </a:lnTo>
                      <a:lnTo>
                        <a:pt x="22330" y="7777"/>
                      </a:lnTo>
                      <a:lnTo>
                        <a:pt x="22844" y="8011"/>
                      </a:lnTo>
                      <a:lnTo>
                        <a:pt x="23342" y="8275"/>
                      </a:lnTo>
                      <a:lnTo>
                        <a:pt x="23812" y="8539"/>
                      </a:lnTo>
                      <a:lnTo>
                        <a:pt x="24267" y="8818"/>
                      </a:lnTo>
                      <a:lnTo>
                        <a:pt x="24707" y="9112"/>
                      </a:lnTo>
                      <a:lnTo>
                        <a:pt x="25118" y="9405"/>
                      </a:lnTo>
                      <a:lnTo>
                        <a:pt x="25514" y="9713"/>
                      </a:lnTo>
                      <a:lnTo>
                        <a:pt x="25895" y="10021"/>
                      </a:lnTo>
                      <a:lnTo>
                        <a:pt x="26247" y="10315"/>
                      </a:lnTo>
                      <a:lnTo>
                        <a:pt x="26570" y="10623"/>
                      </a:lnTo>
                      <a:lnTo>
                        <a:pt x="26893" y="10916"/>
                      </a:lnTo>
                      <a:lnTo>
                        <a:pt x="27172" y="11210"/>
                      </a:lnTo>
                      <a:lnTo>
                        <a:pt x="27700" y="11767"/>
                      </a:lnTo>
                      <a:lnTo>
                        <a:pt x="28125" y="12266"/>
                      </a:lnTo>
                      <a:lnTo>
                        <a:pt x="28463" y="12677"/>
                      </a:lnTo>
                      <a:lnTo>
                        <a:pt x="28712" y="13014"/>
                      </a:lnTo>
                      <a:lnTo>
                        <a:pt x="28918" y="13308"/>
                      </a:lnTo>
                      <a:lnTo>
                        <a:pt x="29006" y="13454"/>
                      </a:lnTo>
                      <a:lnTo>
                        <a:pt x="29123" y="13601"/>
                      </a:lnTo>
                      <a:lnTo>
                        <a:pt x="29343" y="13850"/>
                      </a:lnTo>
                      <a:lnTo>
                        <a:pt x="29578" y="14085"/>
                      </a:lnTo>
                      <a:lnTo>
                        <a:pt x="29842" y="14276"/>
                      </a:lnTo>
                      <a:lnTo>
                        <a:pt x="30121" y="14452"/>
                      </a:lnTo>
                      <a:lnTo>
                        <a:pt x="30414" y="14599"/>
                      </a:lnTo>
                      <a:lnTo>
                        <a:pt x="30722" y="14716"/>
                      </a:lnTo>
                      <a:lnTo>
                        <a:pt x="31030" y="14804"/>
                      </a:lnTo>
                      <a:lnTo>
                        <a:pt x="31353" y="14848"/>
                      </a:lnTo>
                      <a:lnTo>
                        <a:pt x="31676" y="14877"/>
                      </a:lnTo>
                      <a:lnTo>
                        <a:pt x="31998" y="14863"/>
                      </a:lnTo>
                      <a:lnTo>
                        <a:pt x="32321" y="14833"/>
                      </a:lnTo>
                      <a:lnTo>
                        <a:pt x="32659" y="14760"/>
                      </a:lnTo>
                      <a:lnTo>
                        <a:pt x="32967" y="14657"/>
                      </a:lnTo>
                      <a:lnTo>
                        <a:pt x="33275" y="14525"/>
                      </a:lnTo>
                      <a:lnTo>
                        <a:pt x="33436" y="14437"/>
                      </a:lnTo>
                      <a:lnTo>
                        <a:pt x="33583" y="14349"/>
                      </a:lnTo>
                      <a:lnTo>
                        <a:pt x="33730" y="14247"/>
                      </a:lnTo>
                      <a:lnTo>
                        <a:pt x="33862" y="14144"/>
                      </a:lnTo>
                      <a:lnTo>
                        <a:pt x="34126" y="13924"/>
                      </a:lnTo>
                      <a:lnTo>
                        <a:pt x="34346" y="13674"/>
                      </a:lnTo>
                      <a:lnTo>
                        <a:pt x="34551" y="13425"/>
                      </a:lnTo>
                      <a:lnTo>
                        <a:pt x="34727" y="13146"/>
                      </a:lnTo>
                      <a:lnTo>
                        <a:pt x="34859" y="12853"/>
                      </a:lnTo>
                      <a:lnTo>
                        <a:pt x="34977" y="12545"/>
                      </a:lnTo>
                      <a:lnTo>
                        <a:pt x="35065" y="12237"/>
                      </a:lnTo>
                      <a:lnTo>
                        <a:pt x="35123" y="11914"/>
                      </a:lnTo>
                      <a:lnTo>
                        <a:pt x="35138" y="11591"/>
                      </a:lnTo>
                      <a:lnTo>
                        <a:pt x="35138" y="11268"/>
                      </a:lnTo>
                      <a:lnTo>
                        <a:pt x="35094" y="10931"/>
                      </a:lnTo>
                      <a:lnTo>
                        <a:pt x="35035" y="10608"/>
                      </a:lnTo>
                      <a:lnTo>
                        <a:pt x="34918" y="10300"/>
                      </a:lnTo>
                      <a:lnTo>
                        <a:pt x="34786" y="9977"/>
                      </a:lnTo>
                      <a:lnTo>
                        <a:pt x="34713" y="9831"/>
                      </a:lnTo>
                      <a:lnTo>
                        <a:pt x="34625" y="9684"/>
                      </a:lnTo>
                      <a:lnTo>
                        <a:pt x="34507" y="9508"/>
                      </a:lnTo>
                      <a:lnTo>
                        <a:pt x="34258" y="9156"/>
                      </a:lnTo>
                      <a:lnTo>
                        <a:pt x="33876" y="8642"/>
                      </a:lnTo>
                      <a:lnTo>
                        <a:pt x="33363" y="8011"/>
                      </a:lnTo>
                      <a:lnTo>
                        <a:pt x="33055" y="7644"/>
                      </a:lnTo>
                      <a:lnTo>
                        <a:pt x="32717" y="7263"/>
                      </a:lnTo>
                      <a:lnTo>
                        <a:pt x="32351" y="6867"/>
                      </a:lnTo>
                      <a:lnTo>
                        <a:pt x="31954" y="6441"/>
                      </a:lnTo>
                      <a:lnTo>
                        <a:pt x="31514" y="6016"/>
                      </a:lnTo>
                      <a:lnTo>
                        <a:pt x="31060" y="5591"/>
                      </a:lnTo>
                      <a:lnTo>
                        <a:pt x="30561" y="5136"/>
                      </a:lnTo>
                      <a:lnTo>
                        <a:pt x="30033" y="4696"/>
                      </a:lnTo>
                      <a:lnTo>
                        <a:pt x="29475" y="4255"/>
                      </a:lnTo>
                      <a:lnTo>
                        <a:pt x="28888" y="3815"/>
                      </a:lnTo>
                      <a:lnTo>
                        <a:pt x="28272" y="3390"/>
                      </a:lnTo>
                      <a:lnTo>
                        <a:pt x="27626" y="2964"/>
                      </a:lnTo>
                      <a:lnTo>
                        <a:pt x="26952" y="2554"/>
                      </a:lnTo>
                      <a:lnTo>
                        <a:pt x="26247" y="2172"/>
                      </a:lnTo>
                      <a:lnTo>
                        <a:pt x="25514" y="1805"/>
                      </a:lnTo>
                      <a:lnTo>
                        <a:pt x="25132" y="1629"/>
                      </a:lnTo>
                      <a:lnTo>
                        <a:pt x="24736" y="1468"/>
                      </a:lnTo>
                      <a:lnTo>
                        <a:pt x="24340" y="1306"/>
                      </a:lnTo>
                      <a:lnTo>
                        <a:pt x="23944" y="1145"/>
                      </a:lnTo>
                      <a:lnTo>
                        <a:pt x="23533" y="998"/>
                      </a:lnTo>
                      <a:lnTo>
                        <a:pt x="23122" y="866"/>
                      </a:lnTo>
                      <a:lnTo>
                        <a:pt x="22697" y="734"/>
                      </a:lnTo>
                      <a:lnTo>
                        <a:pt x="22271" y="617"/>
                      </a:lnTo>
                      <a:lnTo>
                        <a:pt x="21831" y="514"/>
                      </a:lnTo>
                      <a:lnTo>
                        <a:pt x="21391" y="412"/>
                      </a:lnTo>
                      <a:lnTo>
                        <a:pt x="20936" y="324"/>
                      </a:lnTo>
                      <a:lnTo>
                        <a:pt x="20482" y="235"/>
                      </a:lnTo>
                      <a:lnTo>
                        <a:pt x="20012" y="162"/>
                      </a:lnTo>
                      <a:lnTo>
                        <a:pt x="19528" y="118"/>
                      </a:lnTo>
                      <a:lnTo>
                        <a:pt x="19058" y="74"/>
                      </a:lnTo>
                      <a:lnTo>
                        <a:pt x="18574" y="30"/>
                      </a:lnTo>
                      <a:lnTo>
                        <a:pt x="18075" y="15"/>
                      </a:lnTo>
                      <a:lnTo>
                        <a:pt x="175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1584150" y="4044225"/>
                  <a:ext cx="211275" cy="211300"/>
                </a:xfrm>
                <a:custGeom>
                  <a:avLst/>
                  <a:gdLst/>
                  <a:ahLst/>
                  <a:cxnLst/>
                  <a:rect l="l" t="t" r="r" b="b"/>
                  <a:pathLst>
                    <a:path w="8451" h="8452" extrusionOk="0">
                      <a:moveTo>
                        <a:pt x="4226" y="0"/>
                      </a:moveTo>
                      <a:lnTo>
                        <a:pt x="4006" y="15"/>
                      </a:lnTo>
                      <a:lnTo>
                        <a:pt x="3800" y="30"/>
                      </a:lnTo>
                      <a:lnTo>
                        <a:pt x="3580" y="59"/>
                      </a:lnTo>
                      <a:lnTo>
                        <a:pt x="3375" y="88"/>
                      </a:lnTo>
                      <a:lnTo>
                        <a:pt x="3169" y="132"/>
                      </a:lnTo>
                      <a:lnTo>
                        <a:pt x="2979" y="191"/>
                      </a:lnTo>
                      <a:lnTo>
                        <a:pt x="2773" y="264"/>
                      </a:lnTo>
                      <a:lnTo>
                        <a:pt x="2582" y="338"/>
                      </a:lnTo>
                      <a:lnTo>
                        <a:pt x="2392" y="426"/>
                      </a:lnTo>
                      <a:lnTo>
                        <a:pt x="2216" y="514"/>
                      </a:lnTo>
                      <a:lnTo>
                        <a:pt x="2040" y="617"/>
                      </a:lnTo>
                      <a:lnTo>
                        <a:pt x="1864" y="719"/>
                      </a:lnTo>
                      <a:lnTo>
                        <a:pt x="1702" y="837"/>
                      </a:lnTo>
                      <a:lnTo>
                        <a:pt x="1541" y="969"/>
                      </a:lnTo>
                      <a:lnTo>
                        <a:pt x="1394" y="1101"/>
                      </a:lnTo>
                      <a:lnTo>
                        <a:pt x="1247" y="1247"/>
                      </a:lnTo>
                      <a:lnTo>
                        <a:pt x="1101" y="1394"/>
                      </a:lnTo>
                      <a:lnTo>
                        <a:pt x="969" y="1541"/>
                      </a:lnTo>
                      <a:lnTo>
                        <a:pt x="851" y="1702"/>
                      </a:lnTo>
                      <a:lnTo>
                        <a:pt x="719" y="1864"/>
                      </a:lnTo>
                      <a:lnTo>
                        <a:pt x="616" y="2040"/>
                      </a:lnTo>
                      <a:lnTo>
                        <a:pt x="514" y="2216"/>
                      </a:lnTo>
                      <a:lnTo>
                        <a:pt x="426" y="2392"/>
                      </a:lnTo>
                      <a:lnTo>
                        <a:pt x="338" y="2583"/>
                      </a:lnTo>
                      <a:lnTo>
                        <a:pt x="264" y="2773"/>
                      </a:lnTo>
                      <a:lnTo>
                        <a:pt x="191" y="2979"/>
                      </a:lnTo>
                      <a:lnTo>
                        <a:pt x="132" y="3169"/>
                      </a:lnTo>
                      <a:lnTo>
                        <a:pt x="88" y="3375"/>
                      </a:lnTo>
                      <a:lnTo>
                        <a:pt x="59" y="3580"/>
                      </a:lnTo>
                      <a:lnTo>
                        <a:pt x="30" y="3800"/>
                      </a:lnTo>
                      <a:lnTo>
                        <a:pt x="15" y="4006"/>
                      </a:lnTo>
                      <a:lnTo>
                        <a:pt x="0" y="4226"/>
                      </a:lnTo>
                      <a:lnTo>
                        <a:pt x="15" y="4446"/>
                      </a:lnTo>
                      <a:lnTo>
                        <a:pt x="30" y="4666"/>
                      </a:lnTo>
                      <a:lnTo>
                        <a:pt x="59" y="4871"/>
                      </a:lnTo>
                      <a:lnTo>
                        <a:pt x="88" y="5077"/>
                      </a:lnTo>
                      <a:lnTo>
                        <a:pt x="132" y="5282"/>
                      </a:lnTo>
                      <a:lnTo>
                        <a:pt x="191" y="5487"/>
                      </a:lnTo>
                      <a:lnTo>
                        <a:pt x="264" y="5678"/>
                      </a:lnTo>
                      <a:lnTo>
                        <a:pt x="338" y="5869"/>
                      </a:lnTo>
                      <a:lnTo>
                        <a:pt x="426" y="6060"/>
                      </a:lnTo>
                      <a:lnTo>
                        <a:pt x="514" y="6236"/>
                      </a:lnTo>
                      <a:lnTo>
                        <a:pt x="616" y="6412"/>
                      </a:lnTo>
                      <a:lnTo>
                        <a:pt x="719" y="6588"/>
                      </a:lnTo>
                      <a:lnTo>
                        <a:pt x="851" y="6749"/>
                      </a:lnTo>
                      <a:lnTo>
                        <a:pt x="969" y="6911"/>
                      </a:lnTo>
                      <a:lnTo>
                        <a:pt x="1101" y="7072"/>
                      </a:lnTo>
                      <a:lnTo>
                        <a:pt x="1247" y="7219"/>
                      </a:lnTo>
                      <a:lnTo>
                        <a:pt x="1394" y="7351"/>
                      </a:lnTo>
                      <a:lnTo>
                        <a:pt x="1541" y="7483"/>
                      </a:lnTo>
                      <a:lnTo>
                        <a:pt x="1702" y="7615"/>
                      </a:lnTo>
                      <a:lnTo>
                        <a:pt x="1864" y="7732"/>
                      </a:lnTo>
                      <a:lnTo>
                        <a:pt x="2040" y="7835"/>
                      </a:lnTo>
                      <a:lnTo>
                        <a:pt x="2216" y="7938"/>
                      </a:lnTo>
                      <a:lnTo>
                        <a:pt x="2392" y="8040"/>
                      </a:lnTo>
                      <a:lnTo>
                        <a:pt x="2582" y="8114"/>
                      </a:lnTo>
                      <a:lnTo>
                        <a:pt x="2773" y="8202"/>
                      </a:lnTo>
                      <a:lnTo>
                        <a:pt x="2979" y="8260"/>
                      </a:lnTo>
                      <a:lnTo>
                        <a:pt x="3169" y="8319"/>
                      </a:lnTo>
                      <a:lnTo>
                        <a:pt x="3375" y="8363"/>
                      </a:lnTo>
                      <a:lnTo>
                        <a:pt x="3580" y="8407"/>
                      </a:lnTo>
                      <a:lnTo>
                        <a:pt x="3800" y="8436"/>
                      </a:lnTo>
                      <a:lnTo>
                        <a:pt x="4006" y="8451"/>
                      </a:lnTo>
                      <a:lnTo>
                        <a:pt x="4446" y="8451"/>
                      </a:lnTo>
                      <a:lnTo>
                        <a:pt x="4666" y="8436"/>
                      </a:lnTo>
                      <a:lnTo>
                        <a:pt x="4871" y="8407"/>
                      </a:lnTo>
                      <a:lnTo>
                        <a:pt x="5077" y="8363"/>
                      </a:lnTo>
                      <a:lnTo>
                        <a:pt x="5282" y="8319"/>
                      </a:lnTo>
                      <a:lnTo>
                        <a:pt x="5487" y="8260"/>
                      </a:lnTo>
                      <a:lnTo>
                        <a:pt x="5678" y="8202"/>
                      </a:lnTo>
                      <a:lnTo>
                        <a:pt x="5869" y="8114"/>
                      </a:lnTo>
                      <a:lnTo>
                        <a:pt x="6060" y="8040"/>
                      </a:lnTo>
                      <a:lnTo>
                        <a:pt x="6236" y="7938"/>
                      </a:lnTo>
                      <a:lnTo>
                        <a:pt x="6426" y="7835"/>
                      </a:lnTo>
                      <a:lnTo>
                        <a:pt x="6588" y="7732"/>
                      </a:lnTo>
                      <a:lnTo>
                        <a:pt x="6764" y="7615"/>
                      </a:lnTo>
                      <a:lnTo>
                        <a:pt x="6910" y="7483"/>
                      </a:lnTo>
                      <a:lnTo>
                        <a:pt x="7072" y="7351"/>
                      </a:lnTo>
                      <a:lnTo>
                        <a:pt x="7219" y="7219"/>
                      </a:lnTo>
                      <a:lnTo>
                        <a:pt x="7351" y="7072"/>
                      </a:lnTo>
                      <a:lnTo>
                        <a:pt x="7483" y="6911"/>
                      </a:lnTo>
                      <a:lnTo>
                        <a:pt x="7615" y="6749"/>
                      </a:lnTo>
                      <a:lnTo>
                        <a:pt x="7732" y="6588"/>
                      </a:lnTo>
                      <a:lnTo>
                        <a:pt x="7835" y="6412"/>
                      </a:lnTo>
                      <a:lnTo>
                        <a:pt x="7937" y="6236"/>
                      </a:lnTo>
                      <a:lnTo>
                        <a:pt x="8040" y="6060"/>
                      </a:lnTo>
                      <a:lnTo>
                        <a:pt x="8128" y="5869"/>
                      </a:lnTo>
                      <a:lnTo>
                        <a:pt x="8202" y="5678"/>
                      </a:lnTo>
                      <a:lnTo>
                        <a:pt x="8260" y="5487"/>
                      </a:lnTo>
                      <a:lnTo>
                        <a:pt x="8319" y="5282"/>
                      </a:lnTo>
                      <a:lnTo>
                        <a:pt x="8363" y="5077"/>
                      </a:lnTo>
                      <a:lnTo>
                        <a:pt x="8407" y="4871"/>
                      </a:lnTo>
                      <a:lnTo>
                        <a:pt x="8436" y="4666"/>
                      </a:lnTo>
                      <a:lnTo>
                        <a:pt x="8451" y="4446"/>
                      </a:lnTo>
                      <a:lnTo>
                        <a:pt x="8451" y="4226"/>
                      </a:lnTo>
                      <a:lnTo>
                        <a:pt x="8451" y="4006"/>
                      </a:lnTo>
                      <a:lnTo>
                        <a:pt x="8436" y="3800"/>
                      </a:lnTo>
                      <a:lnTo>
                        <a:pt x="8407" y="3580"/>
                      </a:lnTo>
                      <a:lnTo>
                        <a:pt x="8363" y="3375"/>
                      </a:lnTo>
                      <a:lnTo>
                        <a:pt x="8319" y="3169"/>
                      </a:lnTo>
                      <a:lnTo>
                        <a:pt x="8260" y="2979"/>
                      </a:lnTo>
                      <a:lnTo>
                        <a:pt x="8202" y="2773"/>
                      </a:lnTo>
                      <a:lnTo>
                        <a:pt x="8128" y="2583"/>
                      </a:lnTo>
                      <a:lnTo>
                        <a:pt x="8040" y="2392"/>
                      </a:lnTo>
                      <a:lnTo>
                        <a:pt x="7937" y="2216"/>
                      </a:lnTo>
                      <a:lnTo>
                        <a:pt x="7835" y="2040"/>
                      </a:lnTo>
                      <a:lnTo>
                        <a:pt x="7732" y="1864"/>
                      </a:lnTo>
                      <a:lnTo>
                        <a:pt x="7615" y="1702"/>
                      </a:lnTo>
                      <a:lnTo>
                        <a:pt x="7483" y="1541"/>
                      </a:lnTo>
                      <a:lnTo>
                        <a:pt x="7351" y="1394"/>
                      </a:lnTo>
                      <a:lnTo>
                        <a:pt x="7219" y="1247"/>
                      </a:lnTo>
                      <a:lnTo>
                        <a:pt x="7072" y="1101"/>
                      </a:lnTo>
                      <a:lnTo>
                        <a:pt x="6910" y="969"/>
                      </a:lnTo>
                      <a:lnTo>
                        <a:pt x="6764" y="837"/>
                      </a:lnTo>
                      <a:lnTo>
                        <a:pt x="6588" y="719"/>
                      </a:lnTo>
                      <a:lnTo>
                        <a:pt x="6426" y="617"/>
                      </a:lnTo>
                      <a:lnTo>
                        <a:pt x="6236" y="514"/>
                      </a:lnTo>
                      <a:lnTo>
                        <a:pt x="6060" y="426"/>
                      </a:lnTo>
                      <a:lnTo>
                        <a:pt x="5869" y="338"/>
                      </a:lnTo>
                      <a:lnTo>
                        <a:pt x="5678" y="264"/>
                      </a:lnTo>
                      <a:lnTo>
                        <a:pt x="5487" y="191"/>
                      </a:lnTo>
                      <a:lnTo>
                        <a:pt x="5282" y="132"/>
                      </a:lnTo>
                      <a:lnTo>
                        <a:pt x="5077" y="88"/>
                      </a:lnTo>
                      <a:lnTo>
                        <a:pt x="4871" y="59"/>
                      </a:lnTo>
                      <a:lnTo>
                        <a:pt x="4666" y="30"/>
                      </a:lnTo>
                      <a:lnTo>
                        <a:pt x="4446" y="15"/>
                      </a:lnTo>
                      <a:lnTo>
                        <a:pt x="4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7">
                                            <p:txEl>
                                              <p:pRg st="0" end="0"/>
                                            </p:txEl>
                                          </p:spTgt>
                                        </p:tgtEl>
                                        <p:attrNameLst>
                                          <p:attrName>style.visibility</p:attrName>
                                        </p:attrNameLst>
                                      </p:cBhvr>
                                      <p:to>
                                        <p:strVal val="visible"/>
                                      </p:to>
                                    </p:set>
                                    <p:animEffect transition="in" filter="barn(inVertical)">
                                      <p:cBhvr>
                                        <p:cTn id="14" dur="500"/>
                                        <p:tgtEl>
                                          <p:spTgt spid="4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47">
                                            <p:txEl>
                                              <p:pRg st="1" end="1"/>
                                            </p:txEl>
                                          </p:spTgt>
                                        </p:tgtEl>
                                        <p:attrNameLst>
                                          <p:attrName>style.visibility</p:attrName>
                                        </p:attrNameLst>
                                      </p:cBhvr>
                                      <p:to>
                                        <p:strVal val="visible"/>
                                      </p:to>
                                    </p:set>
                                    <p:animEffect transition="in" filter="barn(inVertical)">
                                      <p:cBhvr>
                                        <p:cTn id="19" dur="500"/>
                                        <p:tgtEl>
                                          <p:spTgt spid="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6"/>
        <p:cNvGrpSpPr/>
        <p:nvPr/>
      </p:nvGrpSpPr>
      <p:grpSpPr>
        <a:xfrm>
          <a:off x="0" y="0"/>
          <a:ext cx="0" cy="0"/>
          <a:chOff x="0" y="0"/>
          <a:chExt cx="0" cy="0"/>
        </a:xfrm>
      </p:grpSpPr>
      <p:sp>
        <p:nvSpPr>
          <p:cNvPr id="1259" name="Google Shape;1259;p32"/>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t>Evaluation Metric</a:t>
            </a:r>
            <a:endParaRPr dirty="0"/>
          </a:p>
        </p:txBody>
      </p:sp>
      <p:grpSp>
        <p:nvGrpSpPr>
          <p:cNvPr id="1261" name="Google Shape;1261;p32"/>
          <p:cNvGrpSpPr/>
          <p:nvPr/>
        </p:nvGrpSpPr>
        <p:grpSpPr>
          <a:xfrm>
            <a:off x="180972" y="2799450"/>
            <a:ext cx="2295528" cy="1886850"/>
            <a:chOff x="706067" y="1042900"/>
            <a:chExt cx="1485054" cy="1308513"/>
          </a:xfrm>
        </p:grpSpPr>
        <mc:AlternateContent xmlns:mc="http://schemas.openxmlformats.org/markup-compatibility/2006" xmlns:a14="http://schemas.microsoft.com/office/drawing/2010/main">
          <mc:Choice Requires="a14">
            <p:sp>
              <p:nvSpPr>
                <p:cNvPr id="1263" name="Google Shape;1263;p32"/>
                <p:cNvSpPr txBox="1"/>
                <p:nvPr/>
              </p:nvSpPr>
              <p:spPr>
                <a:xfrm>
                  <a:off x="706068" y="1374689"/>
                  <a:ext cx="1485053" cy="976724"/>
                </a:xfrm>
                <a:prstGeom prst="rect">
                  <a:avLst/>
                </a:pr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lvl="0"/>
                  <a:r>
                    <a:rPr lang="id-ID" sz="1800" i="1" dirty="0" smtClean="0">
                      <a:latin typeface="Cambria Math" pitchFamily="18" charset="0"/>
                      <a:ea typeface="Cambria Math" pitchFamily="18" charset="0"/>
                      <a:cs typeface="Roboto"/>
                      <a:sym typeface="Roboto"/>
                    </a:rPr>
                    <a:t>R</a:t>
                  </a:r>
                  <a:r>
                    <a:rPr lang="id-ID" sz="1800" dirty="0" smtClean="0">
                      <a:latin typeface="Cambria Math" pitchFamily="18" charset="0"/>
                      <a:ea typeface="Cambria Math" pitchFamily="18" charset="0"/>
                      <a:cs typeface="Roboto"/>
                      <a:sym typeface="Roboto"/>
                    </a:rPr>
                    <a:t> </a:t>
                  </a:r>
                  <a:r>
                    <a:rPr lang="id-ID" sz="2000" dirty="0" smtClean="0">
                      <a:latin typeface="Cambria Math" pitchFamily="18" charset="0"/>
                      <a:ea typeface="Cambria Math" pitchFamily="18" charset="0"/>
                      <a:cs typeface="Roboto"/>
                      <a:sym typeface="Roboto"/>
                    </a:rPr>
                    <a:t>=  </a:t>
                  </a:r>
                  <a14:m>
                    <m:oMath xmlns:m="http://schemas.openxmlformats.org/officeDocument/2006/math">
                      <m:f>
                        <m:fPr>
                          <m:ctrlPr>
                            <a:rPr lang="ar-AE" sz="2000" i="1">
                              <a:latin typeface="Cambria Math" panose="02040503050406030204" pitchFamily="18" charset="0"/>
                              <a:ea typeface="Roboto"/>
                              <a:cs typeface="Roboto"/>
                              <a:sym typeface="Roboto"/>
                            </a:rPr>
                          </m:ctrlPr>
                        </m:fPr>
                        <m:num>
                          <m:r>
                            <a:rPr lang="id-ID" sz="2000" i="1">
                              <a:latin typeface="Cambria Math"/>
                              <a:ea typeface="Roboto"/>
                              <a:cs typeface="Roboto"/>
                              <a:sym typeface="Roboto"/>
                            </a:rPr>
                            <m:t>𝑇𝑃</m:t>
                          </m:r>
                        </m:num>
                        <m:den>
                          <m:r>
                            <a:rPr lang="id-ID" sz="2000" i="1">
                              <a:latin typeface="Cambria Math"/>
                              <a:ea typeface="Roboto"/>
                              <a:cs typeface="Roboto"/>
                              <a:sym typeface="Roboto"/>
                            </a:rPr>
                            <m:t>𝑇𝑃</m:t>
                          </m:r>
                          <m:r>
                            <a:rPr lang="id-ID" sz="2000" i="1">
                              <a:latin typeface="Cambria Math"/>
                              <a:ea typeface="Roboto"/>
                              <a:cs typeface="Roboto"/>
                              <a:sym typeface="Roboto"/>
                            </a:rPr>
                            <m:t>+</m:t>
                          </m:r>
                          <m:r>
                            <a:rPr lang="id-ID" sz="2000" i="1">
                              <a:latin typeface="Cambria Math"/>
                              <a:ea typeface="Roboto"/>
                              <a:cs typeface="Roboto"/>
                              <a:sym typeface="Roboto"/>
                            </a:rPr>
                            <m:t>𝐹𝑁</m:t>
                          </m:r>
                        </m:den>
                      </m:f>
                    </m:oMath>
                  </a14:m>
                  <a:endParaRPr lang="id-ID" dirty="0" smtClean="0">
                    <a:latin typeface="Roboto"/>
                    <a:ea typeface="Roboto"/>
                    <a:cs typeface="Roboto"/>
                    <a:sym typeface="Roboto"/>
                  </a:endParaRPr>
                </a:p>
                <a:p>
                  <a:pPr lvl="0"/>
                  <a:r>
                    <a:rPr lang="ar-AE" dirty="0">
                      <a:latin typeface="Roboto"/>
                      <a:ea typeface="Roboto"/>
                      <a:cs typeface="Roboto"/>
                      <a:sym typeface="Roboto"/>
                    </a:rPr>
                    <a:t> </a:t>
                  </a:r>
                  <a:endParaRPr lang="ar-AE" i="1" dirty="0">
                    <a:latin typeface="Cambria Math"/>
                    <a:ea typeface="Roboto"/>
                    <a:cs typeface="Roboto"/>
                    <a:sym typeface="Roboto"/>
                  </a:endParaRPr>
                </a:p>
                <a:p>
                  <a:pPr lvl="0"/>
                  <a14:m>
                    <m:oMath xmlns:m="http://schemas.openxmlformats.org/officeDocument/2006/math">
                      <m:r>
                        <a:rPr lang="ar-AE" sz="1800" i="1">
                          <a:latin typeface="Cambria Math"/>
                          <a:ea typeface="Roboto"/>
                          <a:cs typeface="Roboto"/>
                          <a:sym typeface="Roboto"/>
                        </a:rPr>
                        <m:t>   =</m:t>
                      </m:r>
                      <m:f>
                        <m:fPr>
                          <m:ctrlPr>
                            <a:rPr lang="ar-AE" sz="1800" i="1">
                              <a:latin typeface="Cambria Math" panose="02040503050406030204" pitchFamily="18" charset="0"/>
                              <a:ea typeface="Roboto"/>
                              <a:cs typeface="Roboto"/>
                              <a:sym typeface="Roboto"/>
                            </a:rPr>
                          </m:ctrlPr>
                        </m:fPr>
                        <m:num>
                          <m:r>
                            <a:rPr lang="ar-AE" sz="1800" i="1">
                              <a:latin typeface="Cambria Math"/>
                              <a:ea typeface="Roboto"/>
                              <a:cs typeface="Roboto"/>
                              <a:sym typeface="Roboto"/>
                            </a:rPr>
                            <m:t>36</m:t>
                          </m:r>
                        </m:num>
                        <m:den>
                          <m:r>
                            <a:rPr lang="ar-AE" sz="1800" i="1">
                              <a:latin typeface="Cambria Math"/>
                              <a:ea typeface="Roboto"/>
                              <a:cs typeface="Roboto"/>
                              <a:sym typeface="Roboto"/>
                            </a:rPr>
                            <m:t>36</m:t>
                          </m:r>
                          <m:r>
                            <a:rPr lang="ar-AE" sz="1800" i="1">
                              <a:latin typeface="Cambria Math"/>
                              <a:ea typeface="Roboto"/>
                              <a:cs typeface="Roboto"/>
                              <a:sym typeface="Roboto"/>
                            </a:rPr>
                            <m:t>+</m:t>
                          </m:r>
                          <m:r>
                            <a:rPr lang="id-ID" sz="1800" b="0" i="1" smtClean="0">
                              <a:latin typeface="Cambria Math"/>
                              <a:ea typeface="Roboto"/>
                              <a:cs typeface="Roboto"/>
                              <a:sym typeface="Roboto"/>
                            </a:rPr>
                            <m:t>1</m:t>
                          </m:r>
                        </m:den>
                      </m:f>
                    </m:oMath>
                  </a14:m>
                  <a:r>
                    <a:rPr lang="ar-AE" sz="1800" dirty="0">
                      <a:latin typeface="Roboto"/>
                      <a:ea typeface="Roboto"/>
                      <a:cs typeface="Roboto"/>
                      <a:sym typeface="Roboto"/>
                    </a:rPr>
                    <a:t> </a:t>
                  </a:r>
                  <a14:m>
                    <m:oMath xmlns:m="http://schemas.openxmlformats.org/officeDocument/2006/math">
                      <m:r>
                        <a:rPr lang="ar-AE" sz="1800" i="1">
                          <a:latin typeface="Cambria Math"/>
                          <a:ea typeface="Roboto"/>
                          <a:cs typeface="Roboto"/>
                          <a:sym typeface="Roboto"/>
                        </a:rPr>
                        <m:t>=</m:t>
                      </m:r>
                    </m:oMath>
                  </a14:m>
                  <a:r>
                    <a:rPr lang="ar-AE" sz="1800" dirty="0" smtClean="0">
                      <a:latin typeface="Roboto"/>
                      <a:ea typeface="Roboto"/>
                      <a:cs typeface="Roboto"/>
                      <a:sym typeface="Roboto"/>
                    </a:rPr>
                    <a:t>  </a:t>
                  </a:r>
                  <a14:m>
                    <m:oMath xmlns:m="http://schemas.openxmlformats.org/officeDocument/2006/math">
                      <m:f>
                        <m:fPr>
                          <m:ctrlPr>
                            <a:rPr lang="ar-AE" sz="1800" i="1">
                              <a:latin typeface="Cambria Math" panose="02040503050406030204" pitchFamily="18" charset="0"/>
                              <a:ea typeface="Roboto"/>
                              <a:cs typeface="Roboto"/>
                              <a:sym typeface="Roboto"/>
                            </a:rPr>
                          </m:ctrlPr>
                        </m:fPr>
                        <m:num>
                          <m:r>
                            <a:rPr lang="ar-AE" sz="1800" i="1">
                              <a:latin typeface="Cambria Math"/>
                              <a:ea typeface="Roboto"/>
                              <a:cs typeface="Roboto"/>
                              <a:sym typeface="Roboto"/>
                            </a:rPr>
                            <m:t>36</m:t>
                          </m:r>
                        </m:num>
                        <m:den>
                          <m:r>
                            <a:rPr lang="id-ID" sz="1800" i="1">
                              <a:latin typeface="Cambria Math"/>
                              <a:ea typeface="Roboto"/>
                              <a:cs typeface="Roboto"/>
                              <a:sym typeface="Roboto"/>
                            </a:rPr>
                            <m:t>37</m:t>
                          </m:r>
                        </m:den>
                      </m:f>
                    </m:oMath>
                  </a14:m>
                  <a:r>
                    <a:rPr lang="id-ID" sz="1600" dirty="0" smtClean="0">
                      <a:latin typeface="Roboto"/>
                      <a:ea typeface="Roboto"/>
                      <a:cs typeface="Roboto"/>
                      <a:sym typeface="Roboto"/>
                    </a:rPr>
                    <a:t> = </a:t>
                  </a:r>
                  <a:r>
                    <a:rPr lang="ar-AE" sz="1600" dirty="0" smtClean="0">
                      <a:latin typeface="Roboto"/>
                      <a:ea typeface="Roboto"/>
                      <a:cs typeface="Roboto"/>
                      <a:sym typeface="Roboto"/>
                    </a:rPr>
                    <a:t>0.</a:t>
                  </a:r>
                  <a:r>
                    <a:rPr lang="id-ID" sz="1600" dirty="0" smtClean="0">
                      <a:latin typeface="Roboto"/>
                      <a:ea typeface="Roboto"/>
                      <a:cs typeface="Roboto"/>
                      <a:sym typeface="Roboto"/>
                    </a:rPr>
                    <a:t>9</a:t>
                  </a:r>
                  <a:endParaRPr lang="ar-AE" sz="1600" dirty="0">
                    <a:latin typeface="Roboto"/>
                    <a:ea typeface="Roboto"/>
                    <a:cs typeface="Roboto"/>
                    <a:sym typeface="Roboto"/>
                  </a:endParaRPr>
                </a:p>
              </p:txBody>
            </p:sp>
          </mc:Choice>
          <mc:Fallback xmlns="">
            <p:sp>
              <p:nvSpPr>
                <p:cNvPr id="1263" name="Google Shape;1263;p32"/>
                <p:cNvSpPr txBox="1">
                  <a:spLocks noRot="1" noChangeAspect="1" noMove="1" noResize="1" noEditPoints="1" noAdjustHandles="1" noChangeArrowheads="1" noChangeShapeType="1" noTextEdit="1"/>
                </p:cNvSpPr>
                <p:nvPr/>
              </p:nvSpPr>
              <p:spPr>
                <a:xfrm>
                  <a:off x="706068" y="1374689"/>
                  <a:ext cx="1485053" cy="976724"/>
                </a:xfrm>
                <a:prstGeom prst="rect">
                  <a:avLst/>
                </a:prstGeom>
                <a:blipFill rotWithShape="1">
                  <a:blip r:embed="rId3"/>
                  <a:stretch>
                    <a:fillRect l="-1842"/>
                  </a:stretch>
                </a:blipFill>
                <a:ln/>
              </p:spPr>
              <p:txBody>
                <a:bodyPr/>
                <a:lstStyle/>
                <a:p>
                  <a:r>
                    <a:rPr lang="id-ID">
                      <a:noFill/>
                    </a:rPr>
                    <a:t> </a:t>
                  </a:r>
                </a:p>
              </p:txBody>
            </p:sp>
          </mc:Fallback>
        </mc:AlternateContent>
        <p:sp>
          <p:nvSpPr>
            <p:cNvPr id="1264" name="Google Shape;1264;p32"/>
            <p:cNvSpPr txBox="1"/>
            <p:nvPr/>
          </p:nvSpPr>
          <p:spPr>
            <a:xfrm>
              <a:off x="706067" y="1042900"/>
              <a:ext cx="1485054" cy="331800"/>
            </a:xfrm>
            <a:prstGeom prst="rect">
              <a:avLst/>
            </a:pr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id-ID" sz="2400" b="1" dirty="0">
                  <a:solidFill>
                    <a:schemeClr val="accent1"/>
                  </a:solidFill>
                  <a:latin typeface="Fira Sans Extra Condensed"/>
                  <a:ea typeface="Fira Sans Extra Condensed"/>
                  <a:cs typeface="Fira Sans Extra Condensed"/>
                  <a:sym typeface="Fira Sans Extra Condensed"/>
                </a:rPr>
                <a:t> </a:t>
              </a:r>
              <a:r>
                <a:rPr lang="id-ID" sz="2400" b="1" dirty="0" smtClean="0">
                  <a:solidFill>
                    <a:schemeClr val="accent1"/>
                  </a:solidFill>
                  <a:latin typeface="Fira Sans Extra Condensed"/>
                  <a:ea typeface="Fira Sans Extra Condensed"/>
                  <a:cs typeface="Fira Sans Extra Condensed"/>
                  <a:sym typeface="Fira Sans Extra Condensed"/>
                </a:rPr>
                <a:t>      Recall</a:t>
              </a:r>
              <a:endParaRPr sz="2400" b="1" dirty="0">
                <a:solidFill>
                  <a:schemeClr val="accent1"/>
                </a:solidFill>
                <a:latin typeface="Fira Sans Extra Condensed"/>
                <a:ea typeface="Fira Sans Extra Condensed"/>
                <a:cs typeface="Fira Sans Extra Condensed"/>
                <a:sym typeface="Fira Sans Extra Condensed"/>
              </a:endParaRPr>
            </a:p>
          </p:txBody>
        </p:sp>
      </p:grpSp>
      <p:grpSp>
        <p:nvGrpSpPr>
          <p:cNvPr id="1265" name="Google Shape;1265;p32"/>
          <p:cNvGrpSpPr/>
          <p:nvPr/>
        </p:nvGrpSpPr>
        <p:grpSpPr>
          <a:xfrm>
            <a:off x="5938543" y="2799450"/>
            <a:ext cx="2952601" cy="1886850"/>
            <a:chOff x="7104217" y="2833325"/>
            <a:chExt cx="1390882" cy="1308513"/>
          </a:xfrm>
        </p:grpSpPr>
        <mc:AlternateContent xmlns:mc="http://schemas.openxmlformats.org/markup-compatibility/2006" xmlns:a14="http://schemas.microsoft.com/office/drawing/2010/main">
          <mc:Choice Requires="a14">
            <p:sp>
              <p:nvSpPr>
                <p:cNvPr id="1267" name="Google Shape;1267;p32"/>
                <p:cNvSpPr txBox="1"/>
                <p:nvPr/>
              </p:nvSpPr>
              <p:spPr>
                <a:xfrm>
                  <a:off x="7104218" y="3078353"/>
                  <a:ext cx="1390881" cy="1063485"/>
                </a:xfrm>
                <a:prstGeom prst="rect">
                  <a:avLst/>
                </a:pr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lvl="0"/>
                  <a:r>
                    <a:rPr lang="id-ID" sz="1600" i="1" dirty="0" smtClean="0">
                      <a:solidFill>
                        <a:schemeClr val="dk1"/>
                      </a:solidFill>
                      <a:latin typeface="Roboto"/>
                      <a:ea typeface="Roboto"/>
                      <a:cs typeface="Roboto"/>
                      <a:sym typeface="Roboto"/>
                    </a:rPr>
                    <a:t>f1</a:t>
                  </a:r>
                  <a:r>
                    <a:rPr lang="id-ID" sz="1600" dirty="0" smtClean="0">
                      <a:solidFill>
                        <a:schemeClr val="dk1"/>
                      </a:solidFill>
                      <a:latin typeface="Roboto"/>
                      <a:ea typeface="Roboto"/>
                      <a:cs typeface="Roboto"/>
                      <a:sym typeface="Roboto"/>
                    </a:rPr>
                    <a:t> = </a:t>
                  </a:r>
                  <a14:m>
                    <m:oMath xmlns:m="http://schemas.openxmlformats.org/officeDocument/2006/math">
                      <m:f>
                        <m:fPr>
                          <m:ctrlPr>
                            <a:rPr lang="ar-AE" sz="2000" i="1">
                              <a:solidFill>
                                <a:schemeClr val="dk1"/>
                              </a:solidFill>
                              <a:latin typeface="Cambria Math" panose="02040503050406030204" pitchFamily="18" charset="0"/>
                              <a:ea typeface="Roboto"/>
                              <a:cs typeface="Roboto"/>
                              <a:sym typeface="Roboto"/>
                            </a:rPr>
                          </m:ctrlPr>
                        </m:fPr>
                        <m:num>
                          <m:r>
                            <a:rPr lang="id-ID" sz="2000" b="0" i="1" smtClean="0">
                              <a:solidFill>
                                <a:schemeClr val="dk1"/>
                              </a:solidFill>
                              <a:latin typeface="Cambria Math"/>
                              <a:ea typeface="Roboto"/>
                              <a:cs typeface="Roboto"/>
                              <a:sym typeface="Roboto"/>
                            </a:rPr>
                            <m:t>2</m:t>
                          </m:r>
                          <m:r>
                            <a:rPr lang="id-ID" sz="2000" b="0" i="1" smtClean="0">
                              <a:solidFill>
                                <a:schemeClr val="dk1"/>
                              </a:solidFill>
                              <a:latin typeface="Cambria Math"/>
                              <a:ea typeface="Roboto"/>
                              <a:cs typeface="Roboto"/>
                              <a:sym typeface="Roboto"/>
                            </a:rPr>
                            <m:t> ∗ </m:t>
                          </m:r>
                          <m:r>
                            <a:rPr lang="id-ID" sz="2000" i="1">
                              <a:solidFill>
                                <a:schemeClr val="dk1"/>
                              </a:solidFill>
                              <a:latin typeface="Cambria Math"/>
                              <a:ea typeface="Roboto"/>
                              <a:cs typeface="Roboto"/>
                              <a:sym typeface="Roboto"/>
                            </a:rPr>
                            <m:t>𝑅</m:t>
                          </m:r>
                          <m:r>
                            <a:rPr lang="id-ID" sz="2000" i="1">
                              <a:solidFill>
                                <a:schemeClr val="dk1"/>
                              </a:solidFill>
                              <a:latin typeface="Cambria Math"/>
                              <a:ea typeface="Roboto"/>
                              <a:cs typeface="Roboto"/>
                              <a:sym typeface="Roboto"/>
                            </a:rPr>
                            <m:t> ∗</m:t>
                          </m:r>
                          <m:r>
                            <a:rPr lang="id-ID" sz="2000" i="1">
                              <a:solidFill>
                                <a:schemeClr val="dk1"/>
                              </a:solidFill>
                              <a:latin typeface="Cambria Math"/>
                              <a:ea typeface="Roboto"/>
                              <a:cs typeface="Roboto"/>
                              <a:sym typeface="Roboto"/>
                            </a:rPr>
                            <m:t>𝑃</m:t>
                          </m:r>
                        </m:num>
                        <m:den>
                          <m:r>
                            <a:rPr lang="id-ID" sz="2000" i="1">
                              <a:solidFill>
                                <a:schemeClr val="dk1"/>
                              </a:solidFill>
                              <a:latin typeface="Cambria Math"/>
                              <a:ea typeface="Roboto"/>
                              <a:cs typeface="Roboto"/>
                              <a:sym typeface="Roboto"/>
                            </a:rPr>
                            <m:t>𝑅</m:t>
                          </m:r>
                          <m:r>
                            <a:rPr lang="id-ID" sz="2000" i="1">
                              <a:solidFill>
                                <a:schemeClr val="dk1"/>
                              </a:solidFill>
                              <a:latin typeface="Cambria Math"/>
                              <a:ea typeface="Roboto"/>
                              <a:cs typeface="Roboto"/>
                              <a:sym typeface="Roboto"/>
                            </a:rPr>
                            <m:t>+</m:t>
                          </m:r>
                          <m:r>
                            <a:rPr lang="id-ID" sz="2000" i="1">
                              <a:solidFill>
                                <a:schemeClr val="dk1"/>
                              </a:solidFill>
                              <a:latin typeface="Cambria Math"/>
                              <a:ea typeface="Roboto"/>
                              <a:cs typeface="Roboto"/>
                              <a:sym typeface="Roboto"/>
                            </a:rPr>
                            <m:t>𝑃</m:t>
                          </m:r>
                        </m:den>
                      </m:f>
                    </m:oMath>
                  </a14:m>
                  <a:endParaRPr lang="ar-AE" sz="2000" dirty="0">
                    <a:solidFill>
                      <a:schemeClr val="dk1"/>
                    </a:solidFill>
                    <a:latin typeface="Roboto"/>
                    <a:ea typeface="Roboto"/>
                    <a:cs typeface="Roboto"/>
                    <a:sym typeface="Roboto"/>
                  </a:endParaRPr>
                </a:p>
                <a:p>
                  <a:pPr lvl="0"/>
                  <a:endParaRPr lang="ar-AE" sz="1600" i="1" dirty="0">
                    <a:solidFill>
                      <a:schemeClr val="dk1"/>
                    </a:solidFill>
                    <a:latin typeface="Cambria Math"/>
                    <a:ea typeface="Roboto"/>
                    <a:cs typeface="Roboto"/>
                    <a:sym typeface="Roboto"/>
                  </a:endParaRPr>
                </a:p>
                <a:p>
                  <a:pPr lvl="0"/>
                  <a14:m>
                    <m:oMath xmlns:m="http://schemas.openxmlformats.org/officeDocument/2006/math">
                      <m:r>
                        <a:rPr lang="ar-AE" sz="1800" i="1">
                          <a:solidFill>
                            <a:schemeClr val="dk1"/>
                          </a:solidFill>
                          <a:latin typeface="Cambria Math"/>
                          <a:ea typeface="Roboto"/>
                          <a:cs typeface="Roboto"/>
                          <a:sym typeface="Roboto"/>
                        </a:rPr>
                        <m:t>   =</m:t>
                      </m:r>
                      <m:f>
                        <m:fPr>
                          <m:ctrlPr>
                            <a:rPr lang="ar-AE" sz="1800" i="1">
                              <a:solidFill>
                                <a:schemeClr val="dk1"/>
                              </a:solidFill>
                              <a:latin typeface="Cambria Math" panose="02040503050406030204" pitchFamily="18" charset="0"/>
                              <a:ea typeface="Roboto"/>
                              <a:cs typeface="Roboto"/>
                              <a:sym typeface="Roboto"/>
                            </a:rPr>
                          </m:ctrlPr>
                        </m:fPr>
                        <m:num>
                          <m:r>
                            <a:rPr lang="id-ID" sz="1800" b="0" i="1" smtClean="0">
                              <a:solidFill>
                                <a:schemeClr val="dk1"/>
                              </a:solidFill>
                              <a:latin typeface="Cambria Math"/>
                              <a:ea typeface="Roboto"/>
                              <a:cs typeface="Roboto"/>
                              <a:sym typeface="Roboto"/>
                            </a:rPr>
                            <m:t>2</m:t>
                          </m:r>
                          <m:r>
                            <a:rPr lang="id-ID" sz="1800" b="0" i="1" smtClean="0">
                              <a:solidFill>
                                <a:schemeClr val="dk1"/>
                              </a:solidFill>
                              <a:latin typeface="Cambria Math"/>
                              <a:ea typeface="Roboto"/>
                              <a:cs typeface="Roboto"/>
                              <a:sym typeface="Roboto"/>
                            </a:rPr>
                            <m:t> ∗</m:t>
                          </m:r>
                          <m:r>
                            <a:rPr lang="id-ID" sz="1800" b="0" i="1" smtClean="0">
                              <a:solidFill>
                                <a:schemeClr val="dk1"/>
                              </a:solidFill>
                              <a:latin typeface="Cambria Math"/>
                              <a:ea typeface="Roboto"/>
                              <a:cs typeface="Roboto"/>
                              <a:sym typeface="Roboto"/>
                            </a:rPr>
                            <m:t>0</m:t>
                          </m:r>
                          <m:r>
                            <a:rPr lang="id-ID" sz="1800" b="0" i="1" smtClean="0">
                              <a:solidFill>
                                <a:schemeClr val="dk1"/>
                              </a:solidFill>
                              <a:latin typeface="Cambria Math"/>
                              <a:ea typeface="Roboto"/>
                              <a:cs typeface="Roboto"/>
                              <a:sym typeface="Roboto"/>
                            </a:rPr>
                            <m:t>.</m:t>
                          </m:r>
                          <m:r>
                            <a:rPr lang="id-ID" sz="1800" b="0" i="1" smtClean="0">
                              <a:solidFill>
                                <a:schemeClr val="dk1"/>
                              </a:solidFill>
                              <a:latin typeface="Cambria Math"/>
                              <a:ea typeface="Roboto"/>
                              <a:cs typeface="Roboto"/>
                              <a:sym typeface="Roboto"/>
                            </a:rPr>
                            <m:t>9</m:t>
                          </m:r>
                          <m:r>
                            <a:rPr lang="id-ID" sz="1800" b="0" i="1" smtClean="0">
                              <a:solidFill>
                                <a:schemeClr val="dk1"/>
                              </a:solidFill>
                              <a:latin typeface="Cambria Math"/>
                              <a:ea typeface="Roboto"/>
                              <a:cs typeface="Roboto"/>
                              <a:sym typeface="Roboto"/>
                            </a:rPr>
                            <m:t> ∗</m:t>
                          </m:r>
                          <m:r>
                            <a:rPr lang="id-ID" sz="1800" b="0" i="1" smtClean="0">
                              <a:solidFill>
                                <a:schemeClr val="dk1"/>
                              </a:solidFill>
                              <a:latin typeface="Cambria Math"/>
                              <a:ea typeface="Roboto"/>
                              <a:cs typeface="Roboto"/>
                              <a:sym typeface="Roboto"/>
                            </a:rPr>
                            <m:t>0</m:t>
                          </m:r>
                          <m:r>
                            <a:rPr lang="id-ID" sz="1800" b="0" i="1" smtClean="0">
                              <a:solidFill>
                                <a:schemeClr val="dk1"/>
                              </a:solidFill>
                              <a:latin typeface="Cambria Math"/>
                              <a:ea typeface="Roboto"/>
                              <a:cs typeface="Roboto"/>
                              <a:sym typeface="Roboto"/>
                            </a:rPr>
                            <m:t>.</m:t>
                          </m:r>
                          <m:r>
                            <a:rPr lang="id-ID" sz="1800" b="0" i="1" smtClean="0">
                              <a:solidFill>
                                <a:schemeClr val="dk1"/>
                              </a:solidFill>
                              <a:latin typeface="Cambria Math"/>
                              <a:ea typeface="Roboto"/>
                              <a:cs typeface="Roboto"/>
                              <a:sym typeface="Roboto"/>
                            </a:rPr>
                            <m:t>8</m:t>
                          </m:r>
                        </m:num>
                        <m:den>
                          <m:r>
                            <a:rPr lang="id-ID" sz="1800" b="0" i="1" smtClean="0">
                              <a:solidFill>
                                <a:schemeClr val="dk1"/>
                              </a:solidFill>
                              <a:latin typeface="Cambria Math"/>
                              <a:ea typeface="Roboto"/>
                              <a:cs typeface="Roboto"/>
                              <a:sym typeface="Roboto"/>
                            </a:rPr>
                            <m:t>0</m:t>
                          </m:r>
                          <m:r>
                            <a:rPr lang="id-ID" sz="1800" b="0" i="1" smtClean="0">
                              <a:solidFill>
                                <a:schemeClr val="dk1"/>
                              </a:solidFill>
                              <a:latin typeface="Cambria Math"/>
                              <a:ea typeface="Roboto"/>
                              <a:cs typeface="Roboto"/>
                              <a:sym typeface="Roboto"/>
                            </a:rPr>
                            <m:t>.</m:t>
                          </m:r>
                          <m:r>
                            <a:rPr lang="id-ID" sz="1800" b="0" i="1" smtClean="0">
                              <a:solidFill>
                                <a:schemeClr val="dk1"/>
                              </a:solidFill>
                              <a:latin typeface="Cambria Math"/>
                              <a:ea typeface="Roboto"/>
                              <a:cs typeface="Roboto"/>
                              <a:sym typeface="Roboto"/>
                            </a:rPr>
                            <m:t>9</m:t>
                          </m:r>
                          <m:r>
                            <a:rPr lang="id-ID" sz="1800" b="0" i="1" smtClean="0">
                              <a:solidFill>
                                <a:schemeClr val="dk1"/>
                              </a:solidFill>
                              <a:latin typeface="Cambria Math"/>
                              <a:ea typeface="Roboto"/>
                              <a:cs typeface="Roboto"/>
                              <a:sym typeface="Roboto"/>
                            </a:rPr>
                            <m:t> + </m:t>
                          </m:r>
                          <m:r>
                            <a:rPr lang="id-ID" sz="1800" b="0" i="1" smtClean="0">
                              <a:solidFill>
                                <a:schemeClr val="dk1"/>
                              </a:solidFill>
                              <a:latin typeface="Cambria Math"/>
                              <a:ea typeface="Roboto"/>
                              <a:cs typeface="Roboto"/>
                              <a:sym typeface="Roboto"/>
                            </a:rPr>
                            <m:t>0</m:t>
                          </m:r>
                          <m:r>
                            <a:rPr lang="id-ID" sz="1800" b="0" i="1" smtClean="0">
                              <a:solidFill>
                                <a:schemeClr val="dk1"/>
                              </a:solidFill>
                              <a:latin typeface="Cambria Math"/>
                              <a:ea typeface="Roboto"/>
                              <a:cs typeface="Roboto"/>
                              <a:sym typeface="Roboto"/>
                            </a:rPr>
                            <m:t>.</m:t>
                          </m:r>
                          <m:r>
                            <a:rPr lang="ar-AE" sz="1800" i="1">
                              <a:solidFill>
                                <a:schemeClr val="dk1"/>
                              </a:solidFill>
                              <a:latin typeface="Cambria Math"/>
                              <a:ea typeface="Roboto"/>
                              <a:cs typeface="Roboto"/>
                              <a:sym typeface="Roboto"/>
                            </a:rPr>
                            <m:t>8</m:t>
                          </m:r>
                        </m:den>
                      </m:f>
                    </m:oMath>
                  </a14:m>
                  <a:r>
                    <a:rPr lang="ar-AE" sz="1800" dirty="0">
                      <a:solidFill>
                        <a:schemeClr val="dk1"/>
                      </a:solidFill>
                      <a:latin typeface="Roboto"/>
                      <a:ea typeface="Roboto"/>
                      <a:cs typeface="Roboto"/>
                      <a:sym typeface="Roboto"/>
                    </a:rPr>
                    <a:t> </a:t>
                  </a:r>
                  <a14:m>
                    <m:oMath xmlns:m="http://schemas.openxmlformats.org/officeDocument/2006/math">
                      <m:r>
                        <a:rPr lang="ar-AE" sz="1800" i="1">
                          <a:solidFill>
                            <a:schemeClr val="dk1"/>
                          </a:solidFill>
                          <a:latin typeface="Cambria Math"/>
                          <a:ea typeface="Roboto"/>
                          <a:cs typeface="Roboto"/>
                          <a:sym typeface="Roboto"/>
                        </a:rPr>
                        <m:t>=</m:t>
                      </m:r>
                      <m:f>
                        <m:fPr>
                          <m:ctrlPr>
                            <a:rPr lang="ar-AE" sz="1800" i="1">
                              <a:solidFill>
                                <a:schemeClr val="dk1"/>
                              </a:solidFill>
                              <a:latin typeface="Cambria Math" panose="02040503050406030204" pitchFamily="18" charset="0"/>
                              <a:ea typeface="Roboto"/>
                              <a:cs typeface="Roboto"/>
                              <a:sym typeface="Roboto"/>
                            </a:rPr>
                          </m:ctrlPr>
                        </m:fPr>
                        <m:num>
                          <m:r>
                            <a:rPr lang="id-ID" sz="1800" b="0" i="1" smtClean="0">
                              <a:solidFill>
                                <a:schemeClr val="dk1"/>
                              </a:solidFill>
                              <a:latin typeface="Cambria Math"/>
                              <a:ea typeface="Roboto"/>
                              <a:cs typeface="Roboto"/>
                              <a:sym typeface="Roboto"/>
                            </a:rPr>
                            <m:t>1</m:t>
                          </m:r>
                          <m:r>
                            <a:rPr lang="id-ID" sz="1800" b="0" i="1" smtClean="0">
                              <a:solidFill>
                                <a:schemeClr val="dk1"/>
                              </a:solidFill>
                              <a:latin typeface="Cambria Math"/>
                              <a:ea typeface="Roboto"/>
                              <a:cs typeface="Roboto"/>
                              <a:sym typeface="Roboto"/>
                            </a:rPr>
                            <m:t>.</m:t>
                          </m:r>
                          <m:r>
                            <a:rPr lang="id-ID" sz="1800" b="0" i="1" smtClean="0">
                              <a:solidFill>
                                <a:schemeClr val="dk1"/>
                              </a:solidFill>
                              <a:latin typeface="Cambria Math"/>
                              <a:ea typeface="Roboto"/>
                              <a:cs typeface="Roboto"/>
                              <a:sym typeface="Roboto"/>
                            </a:rPr>
                            <m:t>44</m:t>
                          </m:r>
                        </m:num>
                        <m:den>
                          <m:r>
                            <a:rPr lang="id-ID" sz="1800" b="0" i="1" smtClean="0">
                              <a:solidFill>
                                <a:schemeClr val="dk1"/>
                              </a:solidFill>
                              <a:latin typeface="Cambria Math"/>
                              <a:ea typeface="Roboto"/>
                              <a:cs typeface="Roboto"/>
                              <a:sym typeface="Roboto"/>
                            </a:rPr>
                            <m:t>1</m:t>
                          </m:r>
                          <m:r>
                            <a:rPr lang="id-ID" sz="1800" b="0" i="1" smtClean="0">
                              <a:solidFill>
                                <a:schemeClr val="dk1"/>
                              </a:solidFill>
                              <a:latin typeface="Cambria Math"/>
                              <a:ea typeface="Roboto"/>
                              <a:cs typeface="Roboto"/>
                              <a:sym typeface="Roboto"/>
                            </a:rPr>
                            <m:t>.</m:t>
                          </m:r>
                          <m:r>
                            <a:rPr lang="id-ID" sz="1800" b="0" i="1" smtClean="0">
                              <a:solidFill>
                                <a:schemeClr val="dk1"/>
                              </a:solidFill>
                              <a:latin typeface="Cambria Math"/>
                              <a:ea typeface="Roboto"/>
                              <a:cs typeface="Roboto"/>
                              <a:sym typeface="Roboto"/>
                            </a:rPr>
                            <m:t>7</m:t>
                          </m:r>
                        </m:den>
                      </m:f>
                    </m:oMath>
                  </a14:m>
                  <a:r>
                    <a:rPr lang="ar-AE" sz="1800" dirty="0">
                      <a:solidFill>
                        <a:schemeClr val="dk1"/>
                      </a:solidFill>
                      <a:latin typeface="Roboto"/>
                      <a:ea typeface="Roboto"/>
                      <a:cs typeface="Roboto"/>
                      <a:sym typeface="Roboto"/>
                    </a:rPr>
                    <a:t> </a:t>
                  </a:r>
                  <a:r>
                    <a:rPr lang="ar-AE" sz="1800" dirty="0" smtClean="0">
                      <a:solidFill>
                        <a:schemeClr val="dk1"/>
                      </a:solidFill>
                      <a:latin typeface="Roboto"/>
                      <a:ea typeface="Roboto"/>
                      <a:cs typeface="Roboto"/>
                      <a:sym typeface="Roboto"/>
                    </a:rPr>
                    <a:t>=</a:t>
                  </a:r>
                  <a:r>
                    <a:rPr lang="id-ID" sz="1800" dirty="0" smtClean="0">
                      <a:solidFill>
                        <a:schemeClr val="dk1"/>
                      </a:solidFill>
                      <a:latin typeface="Roboto"/>
                      <a:ea typeface="Roboto"/>
                      <a:cs typeface="Roboto"/>
                      <a:sym typeface="Roboto"/>
                    </a:rPr>
                    <a:t> </a:t>
                  </a:r>
                  <a:r>
                    <a:rPr lang="ar-AE" sz="1800" dirty="0" smtClean="0">
                      <a:solidFill>
                        <a:schemeClr val="dk1"/>
                      </a:solidFill>
                      <a:latin typeface="Roboto"/>
                      <a:ea typeface="Roboto"/>
                      <a:cs typeface="Roboto"/>
                      <a:sym typeface="Roboto"/>
                    </a:rPr>
                    <a:t>0.8</a:t>
                  </a:r>
                  <a:endParaRPr lang="ar-AE" sz="1800" dirty="0">
                    <a:solidFill>
                      <a:schemeClr val="dk1"/>
                    </a:solidFill>
                    <a:latin typeface="Roboto"/>
                    <a:ea typeface="Roboto"/>
                    <a:cs typeface="Roboto"/>
                    <a:sym typeface="Roboto"/>
                  </a:endParaRPr>
                </a:p>
              </p:txBody>
            </p:sp>
          </mc:Choice>
          <mc:Fallback xmlns="">
            <p:sp>
              <p:nvSpPr>
                <p:cNvPr id="1267" name="Google Shape;1267;p32"/>
                <p:cNvSpPr txBox="1">
                  <a:spLocks noRot="1" noChangeAspect="1" noMove="1" noResize="1" noEditPoints="1" noAdjustHandles="1" noChangeArrowheads="1" noChangeShapeType="1" noTextEdit="1"/>
                </p:cNvSpPr>
                <p:nvPr/>
              </p:nvSpPr>
              <p:spPr>
                <a:xfrm>
                  <a:off x="7104218" y="3078353"/>
                  <a:ext cx="1390881" cy="1063485"/>
                </a:xfrm>
                <a:prstGeom prst="rect">
                  <a:avLst/>
                </a:prstGeom>
                <a:blipFill rotWithShape="1">
                  <a:blip r:embed="rId4"/>
                  <a:stretch>
                    <a:fillRect l="-613"/>
                  </a:stretch>
                </a:blipFill>
                <a:ln/>
              </p:spPr>
              <p:txBody>
                <a:bodyPr/>
                <a:lstStyle/>
                <a:p>
                  <a:r>
                    <a:rPr lang="id-ID">
                      <a:noFill/>
                    </a:rPr>
                    <a:t> </a:t>
                  </a:r>
                </a:p>
              </p:txBody>
            </p:sp>
          </mc:Fallback>
        </mc:AlternateContent>
        <p:sp>
          <p:nvSpPr>
            <p:cNvPr id="1268" name="Google Shape;1268;p32"/>
            <p:cNvSpPr txBox="1"/>
            <p:nvPr/>
          </p:nvSpPr>
          <p:spPr>
            <a:xfrm>
              <a:off x="7104217" y="2833325"/>
              <a:ext cx="1390882" cy="331800"/>
            </a:xfrm>
            <a:prstGeom prst="rect">
              <a:avLst/>
            </a:pr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id-ID" sz="2400" b="1" dirty="0" smtClean="0">
                  <a:solidFill>
                    <a:schemeClr val="accent6"/>
                  </a:solidFill>
                  <a:latin typeface="Fira Sans Extra Condensed"/>
                  <a:ea typeface="Fira Sans Extra Condensed"/>
                  <a:cs typeface="Fira Sans Extra Condensed"/>
                  <a:sym typeface="Fira Sans Extra Condensed"/>
                </a:rPr>
                <a:t>F1 Score</a:t>
              </a:r>
              <a:endParaRPr sz="2400" b="1" dirty="0">
                <a:solidFill>
                  <a:schemeClr val="accent6"/>
                </a:solidFill>
                <a:latin typeface="Fira Sans Extra Condensed"/>
                <a:ea typeface="Fira Sans Extra Condensed"/>
                <a:cs typeface="Fira Sans Extra Condensed"/>
                <a:sym typeface="Fira Sans Extra Condensed"/>
              </a:endParaRPr>
            </a:p>
          </p:txBody>
        </p:sp>
      </p:grpSp>
      <p:grpSp>
        <p:nvGrpSpPr>
          <p:cNvPr id="1269" name="Google Shape;1269;p32"/>
          <p:cNvGrpSpPr/>
          <p:nvPr/>
        </p:nvGrpSpPr>
        <p:grpSpPr>
          <a:xfrm>
            <a:off x="2982191" y="2799450"/>
            <a:ext cx="2448323" cy="1886850"/>
            <a:chOff x="457193" y="2833314"/>
            <a:chExt cx="1452291" cy="1005651"/>
          </a:xfrm>
        </p:grpSpPr>
        <mc:AlternateContent xmlns:mc="http://schemas.openxmlformats.org/markup-compatibility/2006" xmlns:a14="http://schemas.microsoft.com/office/drawing/2010/main">
          <mc:Choice Requires="a14">
            <p:sp>
              <p:nvSpPr>
                <p:cNvPr id="1271" name="Google Shape;1271;p32"/>
                <p:cNvSpPr txBox="1"/>
                <p:nvPr/>
              </p:nvSpPr>
              <p:spPr>
                <a:xfrm>
                  <a:off x="457193" y="3123247"/>
                  <a:ext cx="1452291" cy="715718"/>
                </a:xfrm>
                <a:prstGeom prst="rect">
                  <a:avLst/>
                </a:pr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lvl="0"/>
                  <a:r>
                    <a:rPr lang="id-ID" sz="1800" i="1" dirty="0" smtClean="0">
                      <a:solidFill>
                        <a:schemeClr val="dk1"/>
                      </a:solidFill>
                      <a:latin typeface="Cambria Math" pitchFamily="18" charset="0"/>
                      <a:ea typeface="Cambria Math" pitchFamily="18" charset="0"/>
                      <a:cs typeface="Roboto"/>
                      <a:sym typeface="Roboto"/>
                    </a:rPr>
                    <a:t>P</a:t>
                  </a:r>
                  <a14:m>
                    <m:oMath xmlns:m="http://schemas.openxmlformats.org/officeDocument/2006/math">
                      <m:r>
                        <a:rPr lang="id-ID" sz="2000" b="0" i="1" smtClean="0">
                          <a:solidFill>
                            <a:schemeClr val="dk1"/>
                          </a:solidFill>
                          <a:latin typeface="Cambria Math"/>
                          <a:ea typeface="Roboto"/>
                          <a:cs typeface="Roboto"/>
                          <a:sym typeface="Roboto"/>
                        </a:rPr>
                        <m:t> </m:t>
                      </m:r>
                      <m:r>
                        <a:rPr lang="id-ID" sz="2000" i="1" smtClean="0">
                          <a:solidFill>
                            <a:schemeClr val="dk1"/>
                          </a:solidFill>
                          <a:latin typeface="Cambria Math"/>
                          <a:ea typeface="Roboto"/>
                          <a:cs typeface="Roboto"/>
                          <a:sym typeface="Roboto"/>
                        </a:rPr>
                        <m:t>=</m:t>
                      </m:r>
                      <m:f>
                        <m:fPr>
                          <m:ctrlPr>
                            <a:rPr lang="ar-AE" sz="2000" i="1" smtClean="0">
                              <a:solidFill>
                                <a:schemeClr val="dk1"/>
                              </a:solidFill>
                              <a:latin typeface="Cambria Math" panose="02040503050406030204" pitchFamily="18" charset="0"/>
                              <a:ea typeface="Roboto"/>
                              <a:cs typeface="Roboto"/>
                              <a:sym typeface="Roboto"/>
                            </a:rPr>
                          </m:ctrlPr>
                        </m:fPr>
                        <m:num>
                          <m:r>
                            <a:rPr lang="id-ID" sz="2000" b="0" i="1" smtClean="0">
                              <a:solidFill>
                                <a:schemeClr val="dk1"/>
                              </a:solidFill>
                              <a:latin typeface="Cambria Math"/>
                              <a:ea typeface="Roboto"/>
                              <a:cs typeface="Roboto"/>
                              <a:sym typeface="Roboto"/>
                            </a:rPr>
                            <m:t>𝑇𝑃</m:t>
                          </m:r>
                        </m:num>
                        <m:den>
                          <m:r>
                            <a:rPr lang="id-ID" sz="2000" b="0" i="1" smtClean="0">
                              <a:solidFill>
                                <a:schemeClr val="dk1"/>
                              </a:solidFill>
                              <a:latin typeface="Cambria Math"/>
                              <a:ea typeface="Roboto"/>
                              <a:cs typeface="Roboto"/>
                              <a:sym typeface="Roboto"/>
                            </a:rPr>
                            <m:t>𝑇𝑃</m:t>
                          </m:r>
                          <m:r>
                            <a:rPr lang="id-ID" sz="2000" b="0" i="1" smtClean="0">
                              <a:solidFill>
                                <a:schemeClr val="dk1"/>
                              </a:solidFill>
                              <a:latin typeface="Cambria Math"/>
                              <a:ea typeface="Roboto"/>
                              <a:cs typeface="Roboto"/>
                              <a:sym typeface="Roboto"/>
                            </a:rPr>
                            <m:t>+</m:t>
                          </m:r>
                          <m:r>
                            <a:rPr lang="id-ID" sz="2000" b="0" i="1" smtClean="0">
                              <a:solidFill>
                                <a:schemeClr val="dk1"/>
                              </a:solidFill>
                              <a:latin typeface="Cambria Math"/>
                              <a:ea typeface="Roboto"/>
                              <a:cs typeface="Roboto"/>
                              <a:sym typeface="Roboto"/>
                            </a:rPr>
                            <m:t>𝐹𝑃</m:t>
                          </m:r>
                        </m:den>
                      </m:f>
                    </m:oMath>
                  </a14:m>
                  <a:r>
                    <a:rPr lang="ar-AE" sz="2000" dirty="0" smtClean="0">
                      <a:solidFill>
                        <a:schemeClr val="dk1"/>
                      </a:solidFill>
                      <a:latin typeface="Roboto"/>
                      <a:ea typeface="Roboto"/>
                      <a:cs typeface="Roboto"/>
                      <a:sym typeface="Roboto"/>
                    </a:rPr>
                    <a:t> </a:t>
                  </a:r>
                  <a:endParaRPr lang="id-ID" sz="2000" dirty="0" smtClean="0">
                    <a:solidFill>
                      <a:schemeClr val="dk1"/>
                    </a:solidFill>
                    <a:latin typeface="Roboto"/>
                    <a:ea typeface="Roboto"/>
                    <a:cs typeface="Roboto"/>
                    <a:sym typeface="Roboto"/>
                  </a:endParaRPr>
                </a:p>
                <a:p>
                  <a:pPr lvl="0"/>
                  <a:endParaRPr lang="ar-AE" sz="1800" i="1" dirty="0" smtClean="0">
                    <a:solidFill>
                      <a:schemeClr val="dk1"/>
                    </a:solidFill>
                    <a:latin typeface="Cambria Math"/>
                    <a:ea typeface="Roboto"/>
                    <a:cs typeface="Roboto"/>
                    <a:sym typeface="Roboto"/>
                  </a:endParaRPr>
                </a:p>
                <a:p>
                  <a:pPr lvl="0"/>
                  <a14:m>
                    <m:oMath xmlns:m="http://schemas.openxmlformats.org/officeDocument/2006/math">
                      <m:r>
                        <a:rPr lang="id-ID" sz="1800" b="0" i="1" smtClean="0">
                          <a:solidFill>
                            <a:schemeClr val="dk1"/>
                          </a:solidFill>
                          <a:latin typeface="Cambria Math"/>
                          <a:ea typeface="Roboto"/>
                          <a:cs typeface="Roboto"/>
                          <a:sym typeface="Roboto"/>
                        </a:rPr>
                        <m:t>    </m:t>
                      </m:r>
                      <m:r>
                        <a:rPr lang="ar-AE" sz="1800" i="1">
                          <a:solidFill>
                            <a:schemeClr val="dk1"/>
                          </a:solidFill>
                          <a:latin typeface="Cambria Math"/>
                          <a:ea typeface="Roboto"/>
                          <a:cs typeface="Roboto"/>
                          <a:sym typeface="Roboto"/>
                        </a:rPr>
                        <m:t>=</m:t>
                      </m:r>
                      <m:f>
                        <m:fPr>
                          <m:ctrlPr>
                            <a:rPr lang="ar-AE" sz="1800" i="1">
                              <a:solidFill>
                                <a:schemeClr val="dk1"/>
                              </a:solidFill>
                              <a:latin typeface="Cambria Math" panose="02040503050406030204" pitchFamily="18" charset="0"/>
                              <a:ea typeface="Roboto"/>
                              <a:cs typeface="Roboto"/>
                              <a:sym typeface="Roboto"/>
                            </a:rPr>
                          </m:ctrlPr>
                        </m:fPr>
                        <m:num>
                          <m:r>
                            <a:rPr lang="ar-AE" sz="1800" b="0" i="1" smtClean="0">
                              <a:solidFill>
                                <a:schemeClr val="dk1"/>
                              </a:solidFill>
                              <a:latin typeface="Cambria Math"/>
                              <a:ea typeface="Roboto"/>
                              <a:cs typeface="Roboto"/>
                              <a:sym typeface="Roboto"/>
                            </a:rPr>
                            <m:t>36</m:t>
                          </m:r>
                        </m:num>
                        <m:den>
                          <m:r>
                            <a:rPr lang="ar-AE" sz="1800" b="0" i="1" smtClean="0">
                              <a:solidFill>
                                <a:schemeClr val="dk1"/>
                              </a:solidFill>
                              <a:latin typeface="Cambria Math"/>
                              <a:ea typeface="Roboto"/>
                              <a:cs typeface="Roboto"/>
                              <a:sym typeface="Roboto"/>
                            </a:rPr>
                            <m:t>36</m:t>
                          </m:r>
                          <m:r>
                            <a:rPr lang="ar-AE" sz="1800" i="1">
                              <a:solidFill>
                                <a:schemeClr val="dk1"/>
                              </a:solidFill>
                              <a:latin typeface="Cambria Math"/>
                              <a:ea typeface="Roboto"/>
                              <a:cs typeface="Roboto"/>
                              <a:sym typeface="Roboto"/>
                            </a:rPr>
                            <m:t>+</m:t>
                          </m:r>
                          <m:r>
                            <a:rPr lang="ar-AE" sz="1800" b="0" i="1" smtClean="0">
                              <a:solidFill>
                                <a:schemeClr val="dk1"/>
                              </a:solidFill>
                              <a:latin typeface="Cambria Math"/>
                              <a:ea typeface="Roboto"/>
                              <a:cs typeface="Roboto"/>
                              <a:sym typeface="Roboto"/>
                            </a:rPr>
                            <m:t>8</m:t>
                          </m:r>
                        </m:den>
                      </m:f>
                    </m:oMath>
                  </a14:m>
                  <a:r>
                    <a:rPr lang="ar-AE" sz="1800" dirty="0" smtClean="0">
                      <a:solidFill>
                        <a:schemeClr val="dk1"/>
                      </a:solidFill>
                      <a:latin typeface="Roboto"/>
                      <a:ea typeface="Roboto"/>
                      <a:cs typeface="Roboto"/>
                      <a:sym typeface="Roboto"/>
                    </a:rPr>
                    <a:t> </a:t>
                  </a:r>
                  <a14:m>
                    <m:oMath xmlns:m="http://schemas.openxmlformats.org/officeDocument/2006/math">
                      <m:r>
                        <a:rPr lang="ar-AE" sz="1800" i="1">
                          <a:solidFill>
                            <a:schemeClr val="dk1"/>
                          </a:solidFill>
                          <a:latin typeface="Cambria Math"/>
                          <a:ea typeface="Roboto"/>
                          <a:cs typeface="Roboto"/>
                          <a:sym typeface="Roboto"/>
                        </a:rPr>
                        <m:t>=</m:t>
                      </m:r>
                      <m:f>
                        <m:fPr>
                          <m:ctrlPr>
                            <a:rPr lang="ar-AE" sz="1800" i="1">
                              <a:solidFill>
                                <a:schemeClr val="dk1"/>
                              </a:solidFill>
                              <a:latin typeface="Cambria Math" panose="02040503050406030204" pitchFamily="18" charset="0"/>
                              <a:ea typeface="Roboto"/>
                              <a:cs typeface="Roboto"/>
                              <a:sym typeface="Roboto"/>
                            </a:rPr>
                          </m:ctrlPr>
                        </m:fPr>
                        <m:num>
                          <m:r>
                            <a:rPr lang="ar-AE" sz="1800" b="0" i="1" smtClean="0">
                              <a:solidFill>
                                <a:schemeClr val="dk1"/>
                              </a:solidFill>
                              <a:latin typeface="Cambria Math"/>
                              <a:ea typeface="Roboto"/>
                              <a:cs typeface="Roboto"/>
                              <a:sym typeface="Roboto"/>
                            </a:rPr>
                            <m:t>36</m:t>
                          </m:r>
                        </m:num>
                        <m:den>
                          <m:r>
                            <a:rPr lang="ar-AE" sz="1800" b="0" i="1" smtClean="0">
                              <a:solidFill>
                                <a:schemeClr val="dk1"/>
                              </a:solidFill>
                              <a:latin typeface="Cambria Math"/>
                              <a:ea typeface="Roboto"/>
                              <a:cs typeface="Roboto"/>
                              <a:sym typeface="Roboto"/>
                            </a:rPr>
                            <m:t>44</m:t>
                          </m:r>
                        </m:den>
                      </m:f>
                    </m:oMath>
                  </a14:m>
                  <a:r>
                    <a:rPr lang="ar-AE" sz="1800" dirty="0" smtClean="0">
                      <a:solidFill>
                        <a:schemeClr val="dk1"/>
                      </a:solidFill>
                      <a:latin typeface="Roboto"/>
                      <a:ea typeface="Roboto"/>
                      <a:cs typeface="Roboto"/>
                      <a:sym typeface="Roboto"/>
                    </a:rPr>
                    <a:t> </a:t>
                  </a:r>
                  <a:r>
                    <a:rPr lang="ar-AE" sz="1600" dirty="0" smtClean="0">
                      <a:solidFill>
                        <a:schemeClr val="dk1"/>
                      </a:solidFill>
                      <a:latin typeface="Roboto"/>
                      <a:ea typeface="Roboto"/>
                      <a:cs typeface="Roboto"/>
                      <a:sym typeface="Roboto"/>
                    </a:rPr>
                    <a:t>= </a:t>
                  </a:r>
                  <a:r>
                    <a:rPr lang="id-ID" sz="1600" dirty="0" smtClean="0">
                      <a:solidFill>
                        <a:schemeClr val="dk1"/>
                      </a:solidFill>
                      <a:latin typeface="Roboto"/>
                      <a:ea typeface="Roboto"/>
                      <a:cs typeface="Roboto"/>
                      <a:sym typeface="Roboto"/>
                    </a:rPr>
                    <a:t> </a:t>
                  </a:r>
                  <a:r>
                    <a:rPr lang="ar-AE" sz="1600" dirty="0" smtClean="0">
                      <a:solidFill>
                        <a:schemeClr val="dk1"/>
                      </a:solidFill>
                      <a:latin typeface="Roboto"/>
                      <a:ea typeface="Roboto"/>
                      <a:cs typeface="Roboto"/>
                      <a:sym typeface="Roboto"/>
                    </a:rPr>
                    <a:t>0.8</a:t>
                  </a:r>
                  <a:endParaRPr sz="1600" dirty="0">
                    <a:solidFill>
                      <a:schemeClr val="dk1"/>
                    </a:solidFill>
                    <a:latin typeface="Roboto"/>
                    <a:ea typeface="Roboto"/>
                    <a:cs typeface="Roboto"/>
                    <a:sym typeface="Roboto"/>
                  </a:endParaRPr>
                </a:p>
              </p:txBody>
            </p:sp>
          </mc:Choice>
          <mc:Fallback xmlns="">
            <p:sp>
              <p:nvSpPr>
                <p:cNvPr id="1271" name="Google Shape;1271;p32"/>
                <p:cNvSpPr txBox="1">
                  <a:spLocks noRot="1" noChangeAspect="1" noMove="1" noResize="1" noEditPoints="1" noAdjustHandles="1" noChangeArrowheads="1" noChangeShapeType="1" noTextEdit="1"/>
                </p:cNvSpPr>
                <p:nvPr/>
              </p:nvSpPr>
              <p:spPr>
                <a:xfrm>
                  <a:off x="457193" y="3123247"/>
                  <a:ext cx="1452291" cy="715718"/>
                </a:xfrm>
                <a:prstGeom prst="rect">
                  <a:avLst/>
                </a:prstGeom>
                <a:blipFill rotWithShape="1">
                  <a:blip r:embed="rId5"/>
                  <a:stretch>
                    <a:fillRect l="-1478"/>
                  </a:stretch>
                </a:blipFill>
                <a:ln/>
              </p:spPr>
              <p:txBody>
                <a:bodyPr/>
                <a:lstStyle/>
                <a:p>
                  <a:r>
                    <a:rPr lang="id-ID">
                      <a:noFill/>
                    </a:rPr>
                    <a:t> </a:t>
                  </a:r>
                </a:p>
              </p:txBody>
            </p:sp>
          </mc:Fallback>
        </mc:AlternateContent>
        <p:sp>
          <p:nvSpPr>
            <p:cNvPr id="1272" name="Google Shape;1272;p32"/>
            <p:cNvSpPr txBox="1"/>
            <p:nvPr/>
          </p:nvSpPr>
          <p:spPr>
            <a:xfrm>
              <a:off x="457201" y="2833314"/>
              <a:ext cx="1452282" cy="331800"/>
            </a:xfrm>
            <a:prstGeom prst="rect">
              <a:avLst/>
            </a:pr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id-ID" sz="2400" b="1" dirty="0" smtClean="0">
                  <a:solidFill>
                    <a:schemeClr val="accent4"/>
                  </a:solidFill>
                  <a:latin typeface="Fira Sans Extra Condensed"/>
                  <a:ea typeface="Fira Sans Extra Condensed"/>
                  <a:cs typeface="Fira Sans Extra Condensed"/>
                  <a:sym typeface="Fira Sans Extra Condensed"/>
                </a:rPr>
                <a:t>Precision</a:t>
              </a:r>
              <a:endParaRPr sz="2400" b="1" dirty="0">
                <a:solidFill>
                  <a:schemeClr val="accent4"/>
                </a:solidFill>
                <a:latin typeface="Fira Sans Extra Condensed"/>
                <a:ea typeface="Fira Sans Extra Condensed"/>
                <a:cs typeface="Fira Sans Extra Condensed"/>
                <a:sym typeface="Fira Sans Extra Condensed"/>
              </a:endParaRPr>
            </a:p>
          </p:txBody>
        </p:sp>
      </p:grpSp>
      <p:graphicFrame>
        <p:nvGraphicFramePr>
          <p:cNvPr id="2" name="Table 1"/>
          <p:cNvGraphicFramePr>
            <a:graphicFrameLocks noGrp="1"/>
          </p:cNvGraphicFramePr>
          <p:nvPr>
            <p:extLst>
              <p:ext uri="{D42A27DB-BD31-4B8C-83A1-F6EECF244321}">
                <p14:modId xmlns:p14="http://schemas.microsoft.com/office/powerpoint/2010/main" val="8970852"/>
              </p:ext>
            </p:extLst>
          </p:nvPr>
        </p:nvGraphicFramePr>
        <p:xfrm>
          <a:off x="902940" y="1106636"/>
          <a:ext cx="3147120" cy="1117018"/>
        </p:xfrm>
        <a:graphic>
          <a:graphicData uri="http://schemas.openxmlformats.org/drawingml/2006/table">
            <a:tbl>
              <a:tblPr firstRow="1" bandRow="1">
                <a:tableStyleId>{E899F934-9782-45D7-8CC1-B564AE75A13A}</a:tableStyleId>
              </a:tblPr>
              <a:tblGrid>
                <a:gridCol w="1573560"/>
                <a:gridCol w="1573560"/>
              </a:tblGrid>
              <a:tr h="558509">
                <a:tc>
                  <a:txBody>
                    <a:bodyPr/>
                    <a:lstStyle/>
                    <a:p>
                      <a:pPr algn="ctr"/>
                      <a:r>
                        <a:rPr lang="id-ID" sz="1000" b="1" dirty="0" smtClean="0">
                          <a:solidFill>
                            <a:srgbClr val="FF0000"/>
                          </a:solidFill>
                        </a:rPr>
                        <a:t>TP</a:t>
                      </a:r>
                      <a:r>
                        <a:rPr lang="id-ID" sz="1200" b="1" dirty="0" smtClean="0"/>
                        <a:t> </a:t>
                      </a:r>
                      <a:r>
                        <a:rPr lang="id-ID" sz="1600" b="1" dirty="0" smtClean="0"/>
                        <a:t>36</a:t>
                      </a:r>
                      <a:endParaRPr lang="id-ID" sz="1600" b="1" dirty="0"/>
                    </a:p>
                  </a:txBody>
                  <a:tcPr/>
                </a:tc>
                <a:tc>
                  <a:txBody>
                    <a:bodyPr/>
                    <a:lstStyle/>
                    <a:p>
                      <a:pPr algn="ctr"/>
                      <a:r>
                        <a:rPr lang="id-ID" sz="1000" b="1" dirty="0" smtClean="0">
                          <a:solidFill>
                            <a:srgbClr val="FF0000"/>
                          </a:solidFill>
                        </a:rPr>
                        <a:t>FP</a:t>
                      </a:r>
                      <a:r>
                        <a:rPr lang="id-ID" sz="1600" dirty="0" smtClean="0"/>
                        <a:t> </a:t>
                      </a:r>
                      <a:r>
                        <a:rPr lang="id-ID" sz="1600" b="1" dirty="0" smtClean="0"/>
                        <a:t>8</a:t>
                      </a:r>
                      <a:endParaRPr lang="id-ID" sz="1600" b="1" dirty="0"/>
                    </a:p>
                  </a:txBody>
                  <a:tcPr/>
                </a:tc>
              </a:tr>
              <a:tr h="558509">
                <a:tc>
                  <a:txBody>
                    <a:bodyPr/>
                    <a:lstStyle/>
                    <a:p>
                      <a:pPr algn="ctr"/>
                      <a:r>
                        <a:rPr lang="id-ID" sz="1000" b="1" dirty="0" smtClean="0">
                          <a:solidFill>
                            <a:srgbClr val="FF0000"/>
                          </a:solidFill>
                        </a:rPr>
                        <a:t>FN</a:t>
                      </a:r>
                      <a:r>
                        <a:rPr lang="id-ID" sz="1200" baseline="0" dirty="0" smtClean="0"/>
                        <a:t> </a:t>
                      </a:r>
                      <a:r>
                        <a:rPr lang="id-ID" sz="1600" b="1" dirty="0" smtClean="0"/>
                        <a:t>1</a:t>
                      </a:r>
                      <a:endParaRPr lang="id-ID" sz="1600" b="1" dirty="0"/>
                    </a:p>
                  </a:txBody>
                  <a:tcPr/>
                </a:tc>
                <a:tc>
                  <a:txBody>
                    <a:bodyPr/>
                    <a:lstStyle/>
                    <a:p>
                      <a:pPr algn="ctr"/>
                      <a:r>
                        <a:rPr lang="id-ID" sz="1000" b="1" dirty="0" smtClean="0">
                          <a:solidFill>
                            <a:srgbClr val="FF0000"/>
                          </a:solidFill>
                        </a:rPr>
                        <a:t>TN</a:t>
                      </a:r>
                      <a:r>
                        <a:rPr lang="id-ID" sz="1600" dirty="0" smtClean="0"/>
                        <a:t> </a:t>
                      </a:r>
                      <a:r>
                        <a:rPr lang="id-ID" sz="1600" b="1" dirty="0" smtClean="0"/>
                        <a:t>35</a:t>
                      </a:r>
                      <a:endParaRPr lang="id-ID" sz="1600" b="1" dirty="0"/>
                    </a:p>
                  </a:txBody>
                  <a:tcPr/>
                </a:tc>
              </a:tr>
            </a:tbl>
          </a:graphicData>
        </a:graphic>
      </p:graphicFrame>
      <p:grpSp>
        <p:nvGrpSpPr>
          <p:cNvPr id="13" name="Google Shape;1261;p32"/>
          <p:cNvGrpSpPr/>
          <p:nvPr/>
        </p:nvGrpSpPr>
        <p:grpSpPr>
          <a:xfrm>
            <a:off x="6152281" y="458032"/>
            <a:ext cx="2295528" cy="1886850"/>
            <a:chOff x="706067" y="1042900"/>
            <a:chExt cx="1485054" cy="1308513"/>
          </a:xfrm>
        </p:grpSpPr>
        <mc:AlternateContent xmlns:mc="http://schemas.openxmlformats.org/markup-compatibility/2006" xmlns:a14="http://schemas.microsoft.com/office/drawing/2010/main">
          <mc:Choice Requires="a14">
            <p:sp>
              <p:nvSpPr>
                <p:cNvPr id="14" name="Google Shape;1263;p32"/>
                <p:cNvSpPr txBox="1"/>
                <p:nvPr/>
              </p:nvSpPr>
              <p:spPr>
                <a:xfrm>
                  <a:off x="706068" y="1374689"/>
                  <a:ext cx="1485053" cy="976724"/>
                </a:xfrm>
                <a:prstGeom prst="rect">
                  <a:avLst/>
                </a:pr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lvl="0"/>
                  <a:r>
                    <a:rPr lang="id-ID" sz="1800" i="1" dirty="0" smtClean="0">
                      <a:latin typeface="Cambria Math" pitchFamily="18" charset="0"/>
                      <a:ea typeface="Cambria Math" pitchFamily="18" charset="0"/>
                      <a:cs typeface="Roboto"/>
                      <a:sym typeface="Roboto"/>
                    </a:rPr>
                    <a:t>A</a:t>
                  </a:r>
                  <a:r>
                    <a:rPr lang="id-ID" sz="1800" dirty="0" smtClean="0">
                      <a:latin typeface="Cambria Math" pitchFamily="18" charset="0"/>
                      <a:ea typeface="Cambria Math" pitchFamily="18" charset="0"/>
                      <a:cs typeface="Roboto"/>
                      <a:sym typeface="Roboto"/>
                    </a:rPr>
                    <a:t> </a:t>
                  </a:r>
                  <a:r>
                    <a:rPr lang="id-ID" sz="2000" dirty="0" smtClean="0">
                      <a:latin typeface="Cambria Math" pitchFamily="18" charset="0"/>
                      <a:ea typeface="Cambria Math" pitchFamily="18" charset="0"/>
                      <a:cs typeface="Roboto"/>
                      <a:sym typeface="Roboto"/>
                    </a:rPr>
                    <a:t>=  </a:t>
                  </a:r>
                  <a14:m>
                    <m:oMath xmlns:m="http://schemas.openxmlformats.org/officeDocument/2006/math">
                      <m:f>
                        <m:fPr>
                          <m:ctrlPr>
                            <a:rPr lang="ar-AE" sz="2000" i="1">
                              <a:latin typeface="Cambria Math" panose="02040503050406030204" pitchFamily="18" charset="0"/>
                              <a:ea typeface="Roboto"/>
                              <a:cs typeface="Roboto"/>
                              <a:sym typeface="Roboto"/>
                            </a:rPr>
                          </m:ctrlPr>
                        </m:fPr>
                        <m:num>
                          <m:r>
                            <a:rPr lang="id-ID" sz="2000" i="1">
                              <a:latin typeface="Cambria Math"/>
                              <a:ea typeface="Roboto"/>
                              <a:cs typeface="Roboto"/>
                              <a:sym typeface="Roboto"/>
                            </a:rPr>
                            <m:t>𝑇𝑃</m:t>
                          </m:r>
                          <m:r>
                            <a:rPr lang="id-ID" sz="2000" b="0" i="1" smtClean="0">
                              <a:latin typeface="Cambria Math"/>
                              <a:ea typeface="Roboto"/>
                              <a:cs typeface="Roboto"/>
                              <a:sym typeface="Roboto"/>
                            </a:rPr>
                            <m:t>+</m:t>
                          </m:r>
                          <m:r>
                            <a:rPr lang="id-ID" sz="2000" b="0" i="1" smtClean="0">
                              <a:latin typeface="Cambria Math"/>
                              <a:ea typeface="Roboto"/>
                              <a:cs typeface="Roboto"/>
                              <a:sym typeface="Roboto"/>
                            </a:rPr>
                            <m:t>𝑇𝑁</m:t>
                          </m:r>
                        </m:num>
                        <m:den>
                          <m:r>
                            <a:rPr lang="id-ID" sz="2000" i="1">
                              <a:latin typeface="Cambria Math"/>
                              <a:ea typeface="Roboto"/>
                              <a:cs typeface="Roboto"/>
                              <a:sym typeface="Roboto"/>
                            </a:rPr>
                            <m:t>𝑇𝑃</m:t>
                          </m:r>
                          <m:r>
                            <a:rPr lang="id-ID" sz="2000" i="1">
                              <a:latin typeface="Cambria Math"/>
                              <a:ea typeface="Roboto"/>
                              <a:cs typeface="Roboto"/>
                              <a:sym typeface="Roboto"/>
                            </a:rPr>
                            <m:t>+</m:t>
                          </m:r>
                          <m:r>
                            <a:rPr lang="id-ID" sz="2000" b="0" i="1" smtClean="0">
                              <a:latin typeface="Cambria Math"/>
                              <a:ea typeface="Roboto"/>
                              <a:cs typeface="Roboto"/>
                              <a:sym typeface="Roboto"/>
                            </a:rPr>
                            <m:t>𝑇</m:t>
                          </m:r>
                          <m:r>
                            <a:rPr lang="id-ID" sz="2000" i="1">
                              <a:latin typeface="Cambria Math"/>
                              <a:ea typeface="Roboto"/>
                              <a:cs typeface="Roboto"/>
                              <a:sym typeface="Roboto"/>
                            </a:rPr>
                            <m:t>𝑁</m:t>
                          </m:r>
                          <m:r>
                            <a:rPr lang="id-ID" sz="2000" b="0" i="1" smtClean="0">
                              <a:latin typeface="Cambria Math"/>
                              <a:ea typeface="Roboto"/>
                              <a:cs typeface="Roboto"/>
                              <a:sym typeface="Roboto"/>
                            </a:rPr>
                            <m:t>+</m:t>
                          </m:r>
                          <m:r>
                            <a:rPr lang="id-ID" sz="2000" b="0" i="1" smtClean="0">
                              <a:latin typeface="Cambria Math"/>
                              <a:ea typeface="Roboto"/>
                              <a:cs typeface="Roboto"/>
                              <a:sym typeface="Roboto"/>
                            </a:rPr>
                            <m:t>𝐹𝑃</m:t>
                          </m:r>
                          <m:r>
                            <a:rPr lang="id-ID" sz="2000" b="0" i="1" smtClean="0">
                              <a:latin typeface="Cambria Math"/>
                              <a:ea typeface="Roboto"/>
                              <a:cs typeface="Roboto"/>
                              <a:sym typeface="Roboto"/>
                            </a:rPr>
                            <m:t>+</m:t>
                          </m:r>
                          <m:r>
                            <a:rPr lang="id-ID" sz="2000" b="0" i="1" smtClean="0">
                              <a:latin typeface="Cambria Math"/>
                              <a:ea typeface="Roboto"/>
                              <a:cs typeface="Roboto"/>
                              <a:sym typeface="Roboto"/>
                            </a:rPr>
                            <m:t>𝐹𝑁</m:t>
                          </m:r>
                        </m:den>
                      </m:f>
                    </m:oMath>
                  </a14:m>
                  <a:endParaRPr lang="id-ID" dirty="0" smtClean="0">
                    <a:latin typeface="Roboto"/>
                    <a:ea typeface="Roboto"/>
                    <a:cs typeface="Roboto"/>
                    <a:sym typeface="Roboto"/>
                  </a:endParaRPr>
                </a:p>
                <a:p>
                  <a:pPr lvl="0"/>
                  <a:r>
                    <a:rPr lang="ar-AE" dirty="0">
                      <a:latin typeface="Roboto"/>
                      <a:ea typeface="Roboto"/>
                      <a:cs typeface="Roboto"/>
                      <a:sym typeface="Roboto"/>
                    </a:rPr>
                    <a:t> </a:t>
                  </a:r>
                  <a:endParaRPr lang="ar-AE" i="1" dirty="0">
                    <a:latin typeface="Cambria Math"/>
                    <a:ea typeface="Roboto"/>
                    <a:cs typeface="Roboto"/>
                    <a:sym typeface="Roboto"/>
                  </a:endParaRPr>
                </a:p>
                <a:p>
                  <a:pPr lvl="0"/>
                  <a14:m>
                    <m:oMath xmlns:m="http://schemas.openxmlformats.org/officeDocument/2006/math">
                      <m:r>
                        <a:rPr lang="ar-AE" sz="1800" i="1">
                          <a:latin typeface="Cambria Math"/>
                          <a:ea typeface="Roboto"/>
                          <a:cs typeface="Roboto"/>
                          <a:sym typeface="Roboto"/>
                        </a:rPr>
                        <m:t>   =</m:t>
                      </m:r>
                      <m:f>
                        <m:fPr>
                          <m:ctrlPr>
                            <a:rPr lang="ar-AE" sz="1800" i="1" smtClean="0">
                              <a:latin typeface="Cambria Math" panose="02040503050406030204" pitchFamily="18" charset="0"/>
                              <a:ea typeface="Roboto"/>
                              <a:cs typeface="Roboto"/>
                              <a:sym typeface="Roboto"/>
                            </a:rPr>
                          </m:ctrlPr>
                        </m:fPr>
                        <m:num>
                          <m:r>
                            <a:rPr lang="id-ID" sz="1800" b="0" i="1" smtClean="0">
                              <a:latin typeface="Cambria Math"/>
                              <a:ea typeface="Roboto"/>
                              <a:cs typeface="Roboto"/>
                              <a:sym typeface="Roboto"/>
                            </a:rPr>
                            <m:t>71</m:t>
                          </m:r>
                        </m:num>
                        <m:den>
                          <m:r>
                            <a:rPr lang="id-ID" sz="1800" b="0" i="1" smtClean="0">
                              <a:latin typeface="Cambria Math"/>
                              <a:ea typeface="Roboto"/>
                              <a:cs typeface="Roboto"/>
                              <a:sym typeface="Roboto"/>
                            </a:rPr>
                            <m:t>80</m:t>
                          </m:r>
                        </m:den>
                      </m:f>
                    </m:oMath>
                  </a14:m>
                  <a:r>
                    <a:rPr lang="ar-AE" sz="1800" dirty="0">
                      <a:latin typeface="Roboto"/>
                      <a:ea typeface="Roboto"/>
                      <a:cs typeface="Roboto"/>
                      <a:sym typeface="Roboto"/>
                    </a:rPr>
                    <a:t> </a:t>
                  </a:r>
                  <a14:m>
                    <m:oMath xmlns:m="http://schemas.openxmlformats.org/officeDocument/2006/math">
                      <m:r>
                        <a:rPr lang="ar-AE" sz="1800" i="1" smtClean="0">
                          <a:latin typeface="Cambria Math"/>
                          <a:ea typeface="Roboto"/>
                          <a:cs typeface="Roboto"/>
                          <a:sym typeface="Roboto"/>
                        </a:rPr>
                        <m:t>=</m:t>
                      </m:r>
                    </m:oMath>
                  </a14:m>
                  <a:r>
                    <a:rPr lang="ar-AE" sz="1800" dirty="0" smtClean="0">
                      <a:latin typeface="Roboto"/>
                      <a:ea typeface="Roboto"/>
                      <a:cs typeface="Roboto"/>
                      <a:sym typeface="Roboto"/>
                    </a:rPr>
                    <a:t>  </a:t>
                  </a:r>
                  <a:r>
                    <a:rPr lang="id-ID" sz="1600" dirty="0" smtClean="0">
                      <a:latin typeface="Roboto"/>
                      <a:ea typeface="Roboto"/>
                      <a:cs typeface="Roboto"/>
                      <a:sym typeface="Roboto"/>
                    </a:rPr>
                    <a:t>0.8875</a:t>
                  </a:r>
                  <a:endParaRPr lang="ar-AE" sz="1600" dirty="0">
                    <a:latin typeface="Roboto"/>
                    <a:ea typeface="Roboto"/>
                    <a:cs typeface="Roboto"/>
                    <a:sym typeface="Roboto"/>
                  </a:endParaRPr>
                </a:p>
              </p:txBody>
            </p:sp>
          </mc:Choice>
          <mc:Fallback xmlns="">
            <p:sp>
              <p:nvSpPr>
                <p:cNvPr id="14" name="Google Shape;1263;p32"/>
                <p:cNvSpPr txBox="1">
                  <a:spLocks noRot="1" noChangeAspect="1" noMove="1" noResize="1" noEditPoints="1" noAdjustHandles="1" noChangeArrowheads="1" noChangeShapeType="1" noTextEdit="1"/>
                </p:cNvSpPr>
                <p:nvPr/>
              </p:nvSpPr>
              <p:spPr>
                <a:xfrm>
                  <a:off x="706068" y="1374689"/>
                  <a:ext cx="1485053" cy="976724"/>
                </a:xfrm>
                <a:prstGeom prst="rect">
                  <a:avLst/>
                </a:prstGeom>
                <a:blipFill rotWithShape="1">
                  <a:blip r:embed="rId6"/>
                  <a:stretch>
                    <a:fillRect l="-1575"/>
                  </a:stretch>
                </a:blipFill>
                <a:ln/>
              </p:spPr>
              <p:txBody>
                <a:bodyPr/>
                <a:lstStyle/>
                <a:p>
                  <a:r>
                    <a:rPr lang="id-ID">
                      <a:noFill/>
                    </a:rPr>
                    <a:t> </a:t>
                  </a:r>
                </a:p>
              </p:txBody>
            </p:sp>
          </mc:Fallback>
        </mc:AlternateContent>
        <p:sp>
          <p:nvSpPr>
            <p:cNvPr id="15" name="Google Shape;1264;p32"/>
            <p:cNvSpPr txBox="1"/>
            <p:nvPr/>
          </p:nvSpPr>
          <p:spPr>
            <a:xfrm>
              <a:off x="706067" y="1042900"/>
              <a:ext cx="1485054" cy="331800"/>
            </a:xfrm>
            <a:prstGeom prst="rect">
              <a:avLst/>
            </a:pr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id-ID" sz="2400" b="1" dirty="0">
                  <a:solidFill>
                    <a:srgbClr val="00B0F0"/>
                  </a:solidFill>
                  <a:latin typeface="Fira Sans Extra Condensed"/>
                  <a:ea typeface="Fira Sans Extra Condensed"/>
                  <a:cs typeface="Fira Sans Extra Condensed"/>
                  <a:sym typeface="Fira Sans Extra Condensed"/>
                </a:rPr>
                <a:t> </a:t>
              </a:r>
              <a:r>
                <a:rPr lang="id-ID" sz="2400" b="1" dirty="0" smtClean="0">
                  <a:solidFill>
                    <a:srgbClr val="00B0F0"/>
                  </a:solidFill>
                  <a:latin typeface="Fira Sans Extra Condensed"/>
                  <a:ea typeface="Fira Sans Extra Condensed"/>
                  <a:cs typeface="Fira Sans Extra Condensed"/>
                  <a:sym typeface="Fira Sans Extra Condensed"/>
                </a:rPr>
                <a:t>     Accuracy</a:t>
              </a:r>
              <a:endParaRPr sz="2400" b="1" dirty="0">
                <a:solidFill>
                  <a:srgbClr val="00B0F0"/>
                </a:solidFill>
                <a:latin typeface="Fira Sans Extra Condensed"/>
                <a:ea typeface="Fira Sans Extra Condensed"/>
                <a:cs typeface="Fira Sans Extra Condensed"/>
                <a:sym typeface="Fira Sans Extra Condensed"/>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8"/>
        <p:cNvGrpSpPr/>
        <p:nvPr/>
      </p:nvGrpSpPr>
      <p:grpSpPr>
        <a:xfrm>
          <a:off x="0" y="0"/>
          <a:ext cx="0" cy="0"/>
          <a:chOff x="0" y="0"/>
          <a:chExt cx="0" cy="0"/>
        </a:xfrm>
      </p:grpSpPr>
      <p:sp>
        <p:nvSpPr>
          <p:cNvPr id="1969" name="Google Shape;1969;p4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t>Terima Kasih</a:t>
            </a:r>
            <a:endParaRPr dirty="0"/>
          </a:p>
        </p:txBody>
      </p:sp>
      <p:grpSp>
        <p:nvGrpSpPr>
          <p:cNvPr id="1998" name="Google Shape;1998;p46"/>
          <p:cNvGrpSpPr/>
          <p:nvPr/>
        </p:nvGrpSpPr>
        <p:grpSpPr>
          <a:xfrm>
            <a:off x="2758297" y="1288321"/>
            <a:ext cx="3515400" cy="3967979"/>
            <a:chOff x="1132550" y="-380786"/>
            <a:chExt cx="5189549" cy="5857661"/>
          </a:xfrm>
        </p:grpSpPr>
        <p:sp>
          <p:nvSpPr>
            <p:cNvPr id="1999" name="Google Shape;1999;p46"/>
            <p:cNvSpPr/>
            <p:nvPr/>
          </p:nvSpPr>
          <p:spPr>
            <a:xfrm>
              <a:off x="3112391" y="812175"/>
              <a:ext cx="228475" cy="992650"/>
            </a:xfrm>
            <a:custGeom>
              <a:avLst/>
              <a:gdLst/>
              <a:ahLst/>
              <a:cxnLst/>
              <a:rect l="l" t="t" r="r" b="b"/>
              <a:pathLst>
                <a:path w="9139" h="39706" extrusionOk="0">
                  <a:moveTo>
                    <a:pt x="6043" y="1426"/>
                  </a:moveTo>
                  <a:lnTo>
                    <a:pt x="6043" y="1426"/>
                  </a:lnTo>
                  <a:lnTo>
                    <a:pt x="5757" y="1155"/>
                  </a:lnTo>
                  <a:lnTo>
                    <a:pt x="5472" y="910"/>
                  </a:lnTo>
                  <a:lnTo>
                    <a:pt x="5201" y="693"/>
                  </a:lnTo>
                  <a:lnTo>
                    <a:pt x="4916" y="503"/>
                  </a:lnTo>
                  <a:lnTo>
                    <a:pt x="4644" y="354"/>
                  </a:lnTo>
                  <a:lnTo>
                    <a:pt x="4386" y="218"/>
                  </a:lnTo>
                  <a:lnTo>
                    <a:pt x="4128" y="123"/>
                  </a:lnTo>
                  <a:lnTo>
                    <a:pt x="3870" y="55"/>
                  </a:lnTo>
                  <a:lnTo>
                    <a:pt x="3626" y="14"/>
                  </a:lnTo>
                  <a:lnTo>
                    <a:pt x="3381" y="1"/>
                  </a:lnTo>
                  <a:lnTo>
                    <a:pt x="3137" y="28"/>
                  </a:lnTo>
                  <a:lnTo>
                    <a:pt x="2906" y="68"/>
                  </a:lnTo>
                  <a:lnTo>
                    <a:pt x="2689" y="150"/>
                  </a:lnTo>
                  <a:lnTo>
                    <a:pt x="2471" y="245"/>
                  </a:lnTo>
                  <a:lnTo>
                    <a:pt x="2268" y="381"/>
                  </a:lnTo>
                  <a:lnTo>
                    <a:pt x="2064" y="544"/>
                  </a:lnTo>
                  <a:lnTo>
                    <a:pt x="1874" y="734"/>
                  </a:lnTo>
                  <a:lnTo>
                    <a:pt x="1684" y="951"/>
                  </a:lnTo>
                  <a:lnTo>
                    <a:pt x="1507" y="1195"/>
                  </a:lnTo>
                  <a:lnTo>
                    <a:pt x="1331" y="1467"/>
                  </a:lnTo>
                  <a:lnTo>
                    <a:pt x="1181" y="1766"/>
                  </a:lnTo>
                  <a:lnTo>
                    <a:pt x="1032" y="2092"/>
                  </a:lnTo>
                  <a:lnTo>
                    <a:pt x="883" y="2445"/>
                  </a:lnTo>
                  <a:lnTo>
                    <a:pt x="747" y="2825"/>
                  </a:lnTo>
                  <a:lnTo>
                    <a:pt x="625" y="3246"/>
                  </a:lnTo>
                  <a:lnTo>
                    <a:pt x="516" y="3680"/>
                  </a:lnTo>
                  <a:lnTo>
                    <a:pt x="421" y="4142"/>
                  </a:lnTo>
                  <a:lnTo>
                    <a:pt x="326" y="4645"/>
                  </a:lnTo>
                  <a:lnTo>
                    <a:pt x="244" y="5161"/>
                  </a:lnTo>
                  <a:lnTo>
                    <a:pt x="177" y="5704"/>
                  </a:lnTo>
                  <a:lnTo>
                    <a:pt x="109" y="6274"/>
                  </a:lnTo>
                  <a:lnTo>
                    <a:pt x="68" y="6885"/>
                  </a:lnTo>
                  <a:lnTo>
                    <a:pt x="27" y="7510"/>
                  </a:lnTo>
                  <a:lnTo>
                    <a:pt x="0" y="8161"/>
                  </a:lnTo>
                  <a:lnTo>
                    <a:pt x="0" y="8840"/>
                  </a:lnTo>
                  <a:lnTo>
                    <a:pt x="0" y="9547"/>
                  </a:lnTo>
                  <a:lnTo>
                    <a:pt x="14" y="10280"/>
                  </a:lnTo>
                  <a:lnTo>
                    <a:pt x="41" y="11040"/>
                  </a:lnTo>
                  <a:lnTo>
                    <a:pt x="82" y="11828"/>
                  </a:lnTo>
                  <a:lnTo>
                    <a:pt x="136" y="12643"/>
                  </a:lnTo>
                  <a:lnTo>
                    <a:pt x="204" y="13484"/>
                  </a:lnTo>
                  <a:lnTo>
                    <a:pt x="285" y="14340"/>
                  </a:lnTo>
                  <a:lnTo>
                    <a:pt x="380" y="15236"/>
                  </a:lnTo>
                  <a:lnTo>
                    <a:pt x="489" y="16146"/>
                  </a:lnTo>
                  <a:lnTo>
                    <a:pt x="611" y="17083"/>
                  </a:lnTo>
                  <a:lnTo>
                    <a:pt x="747" y="18047"/>
                  </a:lnTo>
                  <a:lnTo>
                    <a:pt x="910" y="19052"/>
                  </a:lnTo>
                  <a:lnTo>
                    <a:pt x="1073" y="20057"/>
                  </a:lnTo>
                  <a:lnTo>
                    <a:pt x="1263" y="21102"/>
                  </a:lnTo>
                  <a:lnTo>
                    <a:pt x="1467" y="22175"/>
                  </a:lnTo>
                  <a:lnTo>
                    <a:pt x="1684" y="23261"/>
                  </a:lnTo>
                  <a:lnTo>
                    <a:pt x="1915" y="24388"/>
                  </a:lnTo>
                  <a:lnTo>
                    <a:pt x="2173" y="25529"/>
                  </a:lnTo>
                  <a:lnTo>
                    <a:pt x="2431" y="26697"/>
                  </a:lnTo>
                  <a:lnTo>
                    <a:pt x="2716" y="27878"/>
                  </a:lnTo>
                  <a:lnTo>
                    <a:pt x="3028" y="29100"/>
                  </a:lnTo>
                  <a:lnTo>
                    <a:pt x="3340" y="30336"/>
                  </a:lnTo>
                  <a:lnTo>
                    <a:pt x="3680" y="31612"/>
                  </a:lnTo>
                  <a:lnTo>
                    <a:pt x="4047" y="32889"/>
                  </a:lnTo>
                  <a:lnTo>
                    <a:pt x="4413" y="34206"/>
                  </a:lnTo>
                  <a:lnTo>
                    <a:pt x="4807" y="35550"/>
                  </a:lnTo>
                  <a:lnTo>
                    <a:pt x="5228" y="36908"/>
                  </a:lnTo>
                  <a:lnTo>
                    <a:pt x="5662" y="38293"/>
                  </a:lnTo>
                  <a:lnTo>
                    <a:pt x="6111" y="39705"/>
                  </a:lnTo>
                  <a:lnTo>
                    <a:pt x="6111" y="39705"/>
                  </a:lnTo>
                  <a:lnTo>
                    <a:pt x="6192" y="39352"/>
                  </a:lnTo>
                  <a:lnTo>
                    <a:pt x="6396" y="38347"/>
                  </a:lnTo>
                  <a:lnTo>
                    <a:pt x="6694" y="36759"/>
                  </a:lnTo>
                  <a:lnTo>
                    <a:pt x="7075" y="34695"/>
                  </a:lnTo>
                  <a:lnTo>
                    <a:pt x="7278" y="33500"/>
                  </a:lnTo>
                  <a:lnTo>
                    <a:pt x="7496" y="32223"/>
                  </a:lnTo>
                  <a:lnTo>
                    <a:pt x="7713" y="30852"/>
                  </a:lnTo>
                  <a:lnTo>
                    <a:pt x="7917" y="29413"/>
                  </a:lnTo>
                  <a:lnTo>
                    <a:pt x="8120" y="27919"/>
                  </a:lnTo>
                  <a:lnTo>
                    <a:pt x="8324" y="26371"/>
                  </a:lnTo>
                  <a:lnTo>
                    <a:pt x="8514" y="24782"/>
                  </a:lnTo>
                  <a:lnTo>
                    <a:pt x="8677" y="23166"/>
                  </a:lnTo>
                  <a:lnTo>
                    <a:pt x="8826" y="21523"/>
                  </a:lnTo>
                  <a:lnTo>
                    <a:pt x="8949" y="19867"/>
                  </a:lnTo>
                  <a:lnTo>
                    <a:pt x="9044" y="18223"/>
                  </a:lnTo>
                  <a:lnTo>
                    <a:pt x="9084" y="17395"/>
                  </a:lnTo>
                  <a:lnTo>
                    <a:pt x="9111" y="16580"/>
                  </a:lnTo>
                  <a:lnTo>
                    <a:pt x="9139" y="15766"/>
                  </a:lnTo>
                  <a:lnTo>
                    <a:pt x="9139" y="14965"/>
                  </a:lnTo>
                  <a:lnTo>
                    <a:pt x="9139" y="14163"/>
                  </a:lnTo>
                  <a:lnTo>
                    <a:pt x="9139" y="13376"/>
                  </a:lnTo>
                  <a:lnTo>
                    <a:pt x="9111" y="12588"/>
                  </a:lnTo>
                  <a:lnTo>
                    <a:pt x="9084" y="11828"/>
                  </a:lnTo>
                  <a:lnTo>
                    <a:pt x="9044" y="11067"/>
                  </a:lnTo>
                  <a:lnTo>
                    <a:pt x="8989" y="10334"/>
                  </a:lnTo>
                  <a:lnTo>
                    <a:pt x="8921" y="9601"/>
                  </a:lnTo>
                  <a:lnTo>
                    <a:pt x="8826" y="8895"/>
                  </a:lnTo>
                  <a:lnTo>
                    <a:pt x="8731" y="8202"/>
                  </a:lnTo>
                  <a:lnTo>
                    <a:pt x="8623" y="7537"/>
                  </a:lnTo>
                  <a:lnTo>
                    <a:pt x="8500" y="6885"/>
                  </a:lnTo>
                  <a:lnTo>
                    <a:pt x="8365" y="6247"/>
                  </a:lnTo>
                  <a:lnTo>
                    <a:pt x="8215" y="5649"/>
                  </a:lnTo>
                  <a:lnTo>
                    <a:pt x="8039" y="5065"/>
                  </a:lnTo>
                  <a:lnTo>
                    <a:pt x="7849" y="4509"/>
                  </a:lnTo>
                  <a:lnTo>
                    <a:pt x="7645" y="3979"/>
                  </a:lnTo>
                  <a:lnTo>
                    <a:pt x="7428" y="3477"/>
                  </a:lnTo>
                  <a:lnTo>
                    <a:pt x="7197" y="3001"/>
                  </a:lnTo>
                  <a:lnTo>
                    <a:pt x="6939" y="2553"/>
                  </a:lnTo>
                  <a:lnTo>
                    <a:pt x="6803" y="2350"/>
                  </a:lnTo>
                  <a:lnTo>
                    <a:pt x="6654" y="2146"/>
                  </a:lnTo>
                  <a:lnTo>
                    <a:pt x="6518" y="1956"/>
                  </a:lnTo>
                  <a:lnTo>
                    <a:pt x="6369" y="1766"/>
                  </a:lnTo>
                  <a:lnTo>
                    <a:pt x="6206" y="1589"/>
                  </a:lnTo>
                  <a:lnTo>
                    <a:pt x="6043" y="1426"/>
                  </a:lnTo>
                  <a:lnTo>
                    <a:pt x="6043" y="142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6"/>
            <p:cNvSpPr/>
            <p:nvPr/>
          </p:nvSpPr>
          <p:spPr>
            <a:xfrm>
              <a:off x="1992466" y="631925"/>
              <a:ext cx="1986600" cy="2390925"/>
            </a:xfrm>
            <a:custGeom>
              <a:avLst/>
              <a:gdLst/>
              <a:ahLst/>
              <a:cxnLst/>
              <a:rect l="l" t="t" r="r" b="b"/>
              <a:pathLst>
                <a:path w="79464" h="95637" extrusionOk="0">
                  <a:moveTo>
                    <a:pt x="67705" y="80129"/>
                  </a:moveTo>
                  <a:lnTo>
                    <a:pt x="67705" y="80129"/>
                  </a:lnTo>
                  <a:lnTo>
                    <a:pt x="68207" y="79478"/>
                  </a:lnTo>
                  <a:lnTo>
                    <a:pt x="68927" y="78527"/>
                  </a:lnTo>
                  <a:lnTo>
                    <a:pt x="69809" y="77319"/>
                  </a:lnTo>
                  <a:lnTo>
                    <a:pt x="70828" y="75893"/>
                  </a:lnTo>
                  <a:lnTo>
                    <a:pt x="71371" y="75105"/>
                  </a:lnTo>
                  <a:lnTo>
                    <a:pt x="71941" y="74277"/>
                  </a:lnTo>
                  <a:lnTo>
                    <a:pt x="72512" y="73408"/>
                  </a:lnTo>
                  <a:lnTo>
                    <a:pt x="73095" y="72512"/>
                  </a:lnTo>
                  <a:lnTo>
                    <a:pt x="73679" y="71588"/>
                  </a:lnTo>
                  <a:lnTo>
                    <a:pt x="74263" y="70638"/>
                  </a:lnTo>
                  <a:lnTo>
                    <a:pt x="74847" y="69674"/>
                  </a:lnTo>
                  <a:lnTo>
                    <a:pt x="75417" y="68696"/>
                  </a:lnTo>
                  <a:lnTo>
                    <a:pt x="75961" y="67705"/>
                  </a:lnTo>
                  <a:lnTo>
                    <a:pt x="76490" y="66713"/>
                  </a:lnTo>
                  <a:lnTo>
                    <a:pt x="76993" y="65722"/>
                  </a:lnTo>
                  <a:lnTo>
                    <a:pt x="77454" y="64731"/>
                  </a:lnTo>
                  <a:lnTo>
                    <a:pt x="77889" y="63740"/>
                  </a:lnTo>
                  <a:lnTo>
                    <a:pt x="78092" y="63264"/>
                  </a:lnTo>
                  <a:lnTo>
                    <a:pt x="78283" y="62776"/>
                  </a:lnTo>
                  <a:lnTo>
                    <a:pt x="78459" y="62300"/>
                  </a:lnTo>
                  <a:lnTo>
                    <a:pt x="78622" y="61825"/>
                  </a:lnTo>
                  <a:lnTo>
                    <a:pt x="78771" y="61363"/>
                  </a:lnTo>
                  <a:lnTo>
                    <a:pt x="78921" y="60902"/>
                  </a:lnTo>
                  <a:lnTo>
                    <a:pt x="79043" y="60454"/>
                  </a:lnTo>
                  <a:lnTo>
                    <a:pt x="79152" y="60005"/>
                  </a:lnTo>
                  <a:lnTo>
                    <a:pt x="79247" y="59571"/>
                  </a:lnTo>
                  <a:lnTo>
                    <a:pt x="79328" y="59136"/>
                  </a:lnTo>
                  <a:lnTo>
                    <a:pt x="79382" y="58715"/>
                  </a:lnTo>
                  <a:lnTo>
                    <a:pt x="79423" y="58308"/>
                  </a:lnTo>
                  <a:lnTo>
                    <a:pt x="79450" y="57914"/>
                  </a:lnTo>
                  <a:lnTo>
                    <a:pt x="79464" y="57520"/>
                  </a:lnTo>
                  <a:lnTo>
                    <a:pt x="79450" y="57140"/>
                  </a:lnTo>
                  <a:lnTo>
                    <a:pt x="79423" y="56774"/>
                  </a:lnTo>
                  <a:lnTo>
                    <a:pt x="79369" y="56421"/>
                  </a:lnTo>
                  <a:lnTo>
                    <a:pt x="79287" y="56081"/>
                  </a:lnTo>
                  <a:lnTo>
                    <a:pt x="79192" y="55755"/>
                  </a:lnTo>
                  <a:lnTo>
                    <a:pt x="79084" y="55456"/>
                  </a:lnTo>
                  <a:lnTo>
                    <a:pt x="78934" y="55158"/>
                  </a:lnTo>
                  <a:lnTo>
                    <a:pt x="78771" y="54873"/>
                  </a:lnTo>
                  <a:lnTo>
                    <a:pt x="78771" y="54873"/>
                  </a:lnTo>
                  <a:lnTo>
                    <a:pt x="78608" y="54628"/>
                  </a:lnTo>
                  <a:lnTo>
                    <a:pt x="78432" y="54397"/>
                  </a:lnTo>
                  <a:lnTo>
                    <a:pt x="78255" y="54180"/>
                  </a:lnTo>
                  <a:lnTo>
                    <a:pt x="78065" y="54004"/>
                  </a:lnTo>
                  <a:lnTo>
                    <a:pt x="77875" y="53827"/>
                  </a:lnTo>
                  <a:lnTo>
                    <a:pt x="77685" y="53678"/>
                  </a:lnTo>
                  <a:lnTo>
                    <a:pt x="77481" y="53555"/>
                  </a:lnTo>
                  <a:lnTo>
                    <a:pt x="77291" y="53447"/>
                  </a:lnTo>
                  <a:lnTo>
                    <a:pt x="77088" y="53352"/>
                  </a:lnTo>
                  <a:lnTo>
                    <a:pt x="76870" y="53284"/>
                  </a:lnTo>
                  <a:lnTo>
                    <a:pt x="76667" y="53230"/>
                  </a:lnTo>
                  <a:lnTo>
                    <a:pt x="76449" y="53202"/>
                  </a:lnTo>
                  <a:lnTo>
                    <a:pt x="76232" y="53202"/>
                  </a:lnTo>
                  <a:lnTo>
                    <a:pt x="76015" y="53216"/>
                  </a:lnTo>
                  <a:lnTo>
                    <a:pt x="75798" y="53243"/>
                  </a:lnTo>
                  <a:lnTo>
                    <a:pt x="75580" y="53297"/>
                  </a:lnTo>
                  <a:lnTo>
                    <a:pt x="75350" y="53365"/>
                  </a:lnTo>
                  <a:lnTo>
                    <a:pt x="75132" y="53460"/>
                  </a:lnTo>
                  <a:lnTo>
                    <a:pt x="74901" y="53569"/>
                  </a:lnTo>
                  <a:lnTo>
                    <a:pt x="74684" y="53705"/>
                  </a:lnTo>
                  <a:lnTo>
                    <a:pt x="74453" y="53854"/>
                  </a:lnTo>
                  <a:lnTo>
                    <a:pt x="74223" y="54017"/>
                  </a:lnTo>
                  <a:lnTo>
                    <a:pt x="73992" y="54221"/>
                  </a:lnTo>
                  <a:lnTo>
                    <a:pt x="73774" y="54424"/>
                  </a:lnTo>
                  <a:lnTo>
                    <a:pt x="73544" y="54655"/>
                  </a:lnTo>
                  <a:lnTo>
                    <a:pt x="73313" y="54913"/>
                  </a:lnTo>
                  <a:lnTo>
                    <a:pt x="73095" y="55185"/>
                  </a:lnTo>
                  <a:lnTo>
                    <a:pt x="72865" y="55470"/>
                  </a:lnTo>
                  <a:lnTo>
                    <a:pt x="72647" y="55782"/>
                  </a:lnTo>
                  <a:lnTo>
                    <a:pt x="72417" y="56122"/>
                  </a:lnTo>
                  <a:lnTo>
                    <a:pt x="72199" y="56475"/>
                  </a:lnTo>
                  <a:lnTo>
                    <a:pt x="71982" y="56842"/>
                  </a:lnTo>
                  <a:lnTo>
                    <a:pt x="71765" y="57235"/>
                  </a:lnTo>
                  <a:lnTo>
                    <a:pt x="71547" y="57643"/>
                  </a:lnTo>
                  <a:lnTo>
                    <a:pt x="71344" y="58077"/>
                  </a:lnTo>
                  <a:lnTo>
                    <a:pt x="71140" y="58525"/>
                  </a:lnTo>
                  <a:lnTo>
                    <a:pt x="70936" y="59001"/>
                  </a:lnTo>
                  <a:lnTo>
                    <a:pt x="70733" y="59489"/>
                  </a:lnTo>
                  <a:lnTo>
                    <a:pt x="70529" y="60005"/>
                  </a:lnTo>
                  <a:lnTo>
                    <a:pt x="70339" y="60535"/>
                  </a:lnTo>
                  <a:lnTo>
                    <a:pt x="70149" y="61092"/>
                  </a:lnTo>
                  <a:lnTo>
                    <a:pt x="69959" y="61662"/>
                  </a:lnTo>
                  <a:lnTo>
                    <a:pt x="69782" y="62246"/>
                  </a:lnTo>
                  <a:lnTo>
                    <a:pt x="69606" y="62857"/>
                  </a:lnTo>
                  <a:lnTo>
                    <a:pt x="69429" y="63495"/>
                  </a:lnTo>
                  <a:lnTo>
                    <a:pt x="69266" y="64147"/>
                  </a:lnTo>
                  <a:lnTo>
                    <a:pt x="69103" y="64812"/>
                  </a:lnTo>
                  <a:lnTo>
                    <a:pt x="68954" y="65505"/>
                  </a:lnTo>
                  <a:lnTo>
                    <a:pt x="68805" y="66225"/>
                  </a:lnTo>
                  <a:lnTo>
                    <a:pt x="68669" y="66958"/>
                  </a:lnTo>
                  <a:lnTo>
                    <a:pt x="68533" y="67705"/>
                  </a:lnTo>
                  <a:lnTo>
                    <a:pt x="68397" y="68479"/>
                  </a:lnTo>
                  <a:lnTo>
                    <a:pt x="68275" y="69266"/>
                  </a:lnTo>
                  <a:lnTo>
                    <a:pt x="68166" y="70081"/>
                  </a:lnTo>
                  <a:lnTo>
                    <a:pt x="68058" y="70909"/>
                  </a:lnTo>
                  <a:lnTo>
                    <a:pt x="67949" y="71765"/>
                  </a:lnTo>
                  <a:lnTo>
                    <a:pt x="67868" y="72634"/>
                  </a:lnTo>
                  <a:lnTo>
                    <a:pt x="67773" y="73516"/>
                  </a:lnTo>
                  <a:lnTo>
                    <a:pt x="67705" y="74426"/>
                  </a:lnTo>
                  <a:lnTo>
                    <a:pt x="67637" y="75363"/>
                  </a:lnTo>
                  <a:lnTo>
                    <a:pt x="67569" y="76314"/>
                  </a:lnTo>
                  <a:lnTo>
                    <a:pt x="67528" y="77291"/>
                  </a:lnTo>
                  <a:lnTo>
                    <a:pt x="67487" y="78283"/>
                  </a:lnTo>
                  <a:lnTo>
                    <a:pt x="67460" y="79287"/>
                  </a:lnTo>
                  <a:lnTo>
                    <a:pt x="67460" y="79287"/>
                  </a:lnTo>
                  <a:lnTo>
                    <a:pt x="67175" y="78391"/>
                  </a:lnTo>
                  <a:lnTo>
                    <a:pt x="66890" y="77481"/>
                  </a:lnTo>
                  <a:lnTo>
                    <a:pt x="66578" y="76545"/>
                  </a:lnTo>
                  <a:lnTo>
                    <a:pt x="66265" y="75594"/>
                  </a:lnTo>
                  <a:lnTo>
                    <a:pt x="65926" y="74644"/>
                  </a:lnTo>
                  <a:lnTo>
                    <a:pt x="65559" y="73666"/>
                  </a:lnTo>
                  <a:lnTo>
                    <a:pt x="65193" y="72675"/>
                  </a:lnTo>
                  <a:lnTo>
                    <a:pt x="64799" y="71670"/>
                  </a:lnTo>
                  <a:lnTo>
                    <a:pt x="64391" y="70651"/>
                  </a:lnTo>
                  <a:lnTo>
                    <a:pt x="63957" y="69619"/>
                  </a:lnTo>
                  <a:lnTo>
                    <a:pt x="63509" y="68587"/>
                  </a:lnTo>
                  <a:lnTo>
                    <a:pt x="63047" y="67542"/>
                  </a:lnTo>
                  <a:lnTo>
                    <a:pt x="62558" y="66469"/>
                  </a:lnTo>
                  <a:lnTo>
                    <a:pt x="62056" y="65396"/>
                  </a:lnTo>
                  <a:lnTo>
                    <a:pt x="61526" y="64324"/>
                  </a:lnTo>
                  <a:lnTo>
                    <a:pt x="60970" y="63237"/>
                  </a:lnTo>
                  <a:lnTo>
                    <a:pt x="60970" y="63237"/>
                  </a:lnTo>
                  <a:lnTo>
                    <a:pt x="61540" y="61825"/>
                  </a:lnTo>
                  <a:lnTo>
                    <a:pt x="62178" y="60168"/>
                  </a:lnTo>
                  <a:lnTo>
                    <a:pt x="62884" y="58308"/>
                  </a:lnTo>
                  <a:lnTo>
                    <a:pt x="63251" y="57303"/>
                  </a:lnTo>
                  <a:lnTo>
                    <a:pt x="63617" y="56258"/>
                  </a:lnTo>
                  <a:lnTo>
                    <a:pt x="63984" y="55185"/>
                  </a:lnTo>
                  <a:lnTo>
                    <a:pt x="64364" y="54085"/>
                  </a:lnTo>
                  <a:lnTo>
                    <a:pt x="64731" y="52944"/>
                  </a:lnTo>
                  <a:lnTo>
                    <a:pt x="65097" y="51804"/>
                  </a:lnTo>
                  <a:lnTo>
                    <a:pt x="65451" y="50636"/>
                  </a:lnTo>
                  <a:lnTo>
                    <a:pt x="65790" y="49455"/>
                  </a:lnTo>
                  <a:lnTo>
                    <a:pt x="66116" y="48273"/>
                  </a:lnTo>
                  <a:lnTo>
                    <a:pt x="66428" y="47078"/>
                  </a:lnTo>
                  <a:lnTo>
                    <a:pt x="66713" y="45897"/>
                  </a:lnTo>
                  <a:lnTo>
                    <a:pt x="66985" y="44716"/>
                  </a:lnTo>
                  <a:lnTo>
                    <a:pt x="67216" y="43561"/>
                  </a:lnTo>
                  <a:lnTo>
                    <a:pt x="67433" y="42407"/>
                  </a:lnTo>
                  <a:lnTo>
                    <a:pt x="67610" y="41280"/>
                  </a:lnTo>
                  <a:lnTo>
                    <a:pt x="67759" y="40167"/>
                  </a:lnTo>
                  <a:lnTo>
                    <a:pt x="67813" y="39637"/>
                  </a:lnTo>
                  <a:lnTo>
                    <a:pt x="67868" y="39094"/>
                  </a:lnTo>
                  <a:lnTo>
                    <a:pt x="67908" y="38578"/>
                  </a:lnTo>
                  <a:lnTo>
                    <a:pt x="67935" y="38062"/>
                  </a:lnTo>
                  <a:lnTo>
                    <a:pt x="67949" y="37559"/>
                  </a:lnTo>
                  <a:lnTo>
                    <a:pt x="67949" y="37057"/>
                  </a:lnTo>
                  <a:lnTo>
                    <a:pt x="67949" y="36582"/>
                  </a:lnTo>
                  <a:lnTo>
                    <a:pt x="67935" y="36107"/>
                  </a:lnTo>
                  <a:lnTo>
                    <a:pt x="67908" y="35645"/>
                  </a:lnTo>
                  <a:lnTo>
                    <a:pt x="67854" y="35197"/>
                  </a:lnTo>
                  <a:lnTo>
                    <a:pt x="67800" y="34762"/>
                  </a:lnTo>
                  <a:lnTo>
                    <a:pt x="67732" y="34341"/>
                  </a:lnTo>
                  <a:lnTo>
                    <a:pt x="67650" y="33934"/>
                  </a:lnTo>
                  <a:lnTo>
                    <a:pt x="67555" y="33540"/>
                  </a:lnTo>
                  <a:lnTo>
                    <a:pt x="67447" y="33160"/>
                  </a:lnTo>
                  <a:lnTo>
                    <a:pt x="67324" y="32807"/>
                  </a:lnTo>
                  <a:lnTo>
                    <a:pt x="67189" y="32467"/>
                  </a:lnTo>
                  <a:lnTo>
                    <a:pt x="67026" y="32141"/>
                  </a:lnTo>
                  <a:lnTo>
                    <a:pt x="66849" y="31829"/>
                  </a:lnTo>
                  <a:lnTo>
                    <a:pt x="66673" y="31544"/>
                  </a:lnTo>
                  <a:lnTo>
                    <a:pt x="66673" y="31544"/>
                  </a:lnTo>
                  <a:lnTo>
                    <a:pt x="66469" y="31259"/>
                  </a:lnTo>
                  <a:lnTo>
                    <a:pt x="66265" y="31014"/>
                  </a:lnTo>
                  <a:lnTo>
                    <a:pt x="66062" y="30784"/>
                  </a:lnTo>
                  <a:lnTo>
                    <a:pt x="65858" y="30580"/>
                  </a:lnTo>
                  <a:lnTo>
                    <a:pt x="65654" y="30403"/>
                  </a:lnTo>
                  <a:lnTo>
                    <a:pt x="65451" y="30254"/>
                  </a:lnTo>
                  <a:lnTo>
                    <a:pt x="65247" y="30118"/>
                  </a:lnTo>
                  <a:lnTo>
                    <a:pt x="65030" y="30010"/>
                  </a:lnTo>
                  <a:lnTo>
                    <a:pt x="64826" y="29915"/>
                  </a:lnTo>
                  <a:lnTo>
                    <a:pt x="64622" y="29860"/>
                  </a:lnTo>
                  <a:lnTo>
                    <a:pt x="64419" y="29819"/>
                  </a:lnTo>
                  <a:lnTo>
                    <a:pt x="64215" y="29806"/>
                  </a:lnTo>
                  <a:lnTo>
                    <a:pt x="64011" y="29806"/>
                  </a:lnTo>
                  <a:lnTo>
                    <a:pt x="63807" y="29833"/>
                  </a:lnTo>
                  <a:lnTo>
                    <a:pt x="63604" y="29887"/>
                  </a:lnTo>
                  <a:lnTo>
                    <a:pt x="63400" y="29969"/>
                  </a:lnTo>
                  <a:lnTo>
                    <a:pt x="63210" y="30064"/>
                  </a:lnTo>
                  <a:lnTo>
                    <a:pt x="63006" y="30186"/>
                  </a:lnTo>
                  <a:lnTo>
                    <a:pt x="62816" y="30335"/>
                  </a:lnTo>
                  <a:lnTo>
                    <a:pt x="62613" y="30498"/>
                  </a:lnTo>
                  <a:lnTo>
                    <a:pt x="62422" y="30702"/>
                  </a:lnTo>
                  <a:lnTo>
                    <a:pt x="62246" y="30906"/>
                  </a:lnTo>
                  <a:lnTo>
                    <a:pt x="62056" y="31150"/>
                  </a:lnTo>
                  <a:lnTo>
                    <a:pt x="61879" y="31408"/>
                  </a:lnTo>
                  <a:lnTo>
                    <a:pt x="61689" y="31693"/>
                  </a:lnTo>
                  <a:lnTo>
                    <a:pt x="61526" y="31992"/>
                  </a:lnTo>
                  <a:lnTo>
                    <a:pt x="61350" y="32332"/>
                  </a:lnTo>
                  <a:lnTo>
                    <a:pt x="61173" y="32671"/>
                  </a:lnTo>
                  <a:lnTo>
                    <a:pt x="61010" y="33051"/>
                  </a:lnTo>
                  <a:lnTo>
                    <a:pt x="60861" y="33445"/>
                  </a:lnTo>
                  <a:lnTo>
                    <a:pt x="60698" y="33866"/>
                  </a:lnTo>
                  <a:lnTo>
                    <a:pt x="60549" y="34314"/>
                  </a:lnTo>
                  <a:lnTo>
                    <a:pt x="60399" y="34776"/>
                  </a:lnTo>
                  <a:lnTo>
                    <a:pt x="60263" y="35265"/>
                  </a:lnTo>
                  <a:lnTo>
                    <a:pt x="60128" y="35767"/>
                  </a:lnTo>
                  <a:lnTo>
                    <a:pt x="59992" y="36297"/>
                  </a:lnTo>
                  <a:lnTo>
                    <a:pt x="59870" y="36853"/>
                  </a:lnTo>
                  <a:lnTo>
                    <a:pt x="59747" y="37437"/>
                  </a:lnTo>
                  <a:lnTo>
                    <a:pt x="59639" y="38035"/>
                  </a:lnTo>
                  <a:lnTo>
                    <a:pt x="59530" y="38659"/>
                  </a:lnTo>
                  <a:lnTo>
                    <a:pt x="59435" y="39298"/>
                  </a:lnTo>
                  <a:lnTo>
                    <a:pt x="59340" y="39963"/>
                  </a:lnTo>
                  <a:lnTo>
                    <a:pt x="59245" y="40655"/>
                  </a:lnTo>
                  <a:lnTo>
                    <a:pt x="59164" y="41362"/>
                  </a:lnTo>
                  <a:lnTo>
                    <a:pt x="59096" y="42095"/>
                  </a:lnTo>
                  <a:lnTo>
                    <a:pt x="59028" y="42855"/>
                  </a:lnTo>
                  <a:lnTo>
                    <a:pt x="58973" y="43629"/>
                  </a:lnTo>
                  <a:lnTo>
                    <a:pt x="58919" y="44430"/>
                  </a:lnTo>
                  <a:lnTo>
                    <a:pt x="58878" y="45245"/>
                  </a:lnTo>
                  <a:lnTo>
                    <a:pt x="58851" y="46087"/>
                  </a:lnTo>
                  <a:lnTo>
                    <a:pt x="58824" y="46956"/>
                  </a:lnTo>
                  <a:lnTo>
                    <a:pt x="58797" y="47839"/>
                  </a:lnTo>
                  <a:lnTo>
                    <a:pt x="58797" y="48748"/>
                  </a:lnTo>
                  <a:lnTo>
                    <a:pt x="58797" y="49672"/>
                  </a:lnTo>
                  <a:lnTo>
                    <a:pt x="58810" y="50636"/>
                  </a:lnTo>
                  <a:lnTo>
                    <a:pt x="58824" y="51600"/>
                  </a:lnTo>
                  <a:lnTo>
                    <a:pt x="58851" y="52605"/>
                  </a:lnTo>
                  <a:lnTo>
                    <a:pt x="58892" y="53610"/>
                  </a:lnTo>
                  <a:lnTo>
                    <a:pt x="58933" y="54655"/>
                  </a:lnTo>
                  <a:lnTo>
                    <a:pt x="59001" y="55714"/>
                  </a:lnTo>
                  <a:lnTo>
                    <a:pt x="59068" y="56801"/>
                  </a:lnTo>
                  <a:lnTo>
                    <a:pt x="59150" y="57901"/>
                  </a:lnTo>
                  <a:lnTo>
                    <a:pt x="59231" y="59028"/>
                  </a:lnTo>
                  <a:lnTo>
                    <a:pt x="59340" y="60168"/>
                  </a:lnTo>
                  <a:lnTo>
                    <a:pt x="59340" y="60168"/>
                  </a:lnTo>
                  <a:lnTo>
                    <a:pt x="58471" y="58661"/>
                  </a:lnTo>
                  <a:lnTo>
                    <a:pt x="57561" y="57127"/>
                  </a:lnTo>
                  <a:lnTo>
                    <a:pt x="57100" y="56366"/>
                  </a:lnTo>
                  <a:lnTo>
                    <a:pt x="56611" y="55592"/>
                  </a:lnTo>
                  <a:lnTo>
                    <a:pt x="56122" y="54818"/>
                  </a:lnTo>
                  <a:lnTo>
                    <a:pt x="55619" y="54044"/>
                  </a:lnTo>
                  <a:lnTo>
                    <a:pt x="55103" y="53270"/>
                  </a:lnTo>
                  <a:lnTo>
                    <a:pt x="54587" y="52496"/>
                  </a:lnTo>
                  <a:lnTo>
                    <a:pt x="54044" y="51722"/>
                  </a:lnTo>
                  <a:lnTo>
                    <a:pt x="53501" y="50948"/>
                  </a:lnTo>
                  <a:lnTo>
                    <a:pt x="52931" y="50161"/>
                  </a:lnTo>
                  <a:lnTo>
                    <a:pt x="52360" y="49387"/>
                  </a:lnTo>
                  <a:lnTo>
                    <a:pt x="51777" y="48613"/>
                  </a:lnTo>
                  <a:lnTo>
                    <a:pt x="51179" y="47825"/>
                  </a:lnTo>
                  <a:lnTo>
                    <a:pt x="50568" y="47051"/>
                  </a:lnTo>
                  <a:lnTo>
                    <a:pt x="49943" y="46264"/>
                  </a:lnTo>
                  <a:lnTo>
                    <a:pt x="49305" y="45490"/>
                  </a:lnTo>
                  <a:lnTo>
                    <a:pt x="48653" y="44702"/>
                  </a:lnTo>
                  <a:lnTo>
                    <a:pt x="48002" y="43928"/>
                  </a:lnTo>
                  <a:lnTo>
                    <a:pt x="47323" y="43154"/>
                  </a:lnTo>
                  <a:lnTo>
                    <a:pt x="46630" y="42366"/>
                  </a:lnTo>
                  <a:lnTo>
                    <a:pt x="45924" y="41592"/>
                  </a:lnTo>
                  <a:lnTo>
                    <a:pt x="45218" y="40818"/>
                  </a:lnTo>
                  <a:lnTo>
                    <a:pt x="44485" y="40044"/>
                  </a:lnTo>
                  <a:lnTo>
                    <a:pt x="43738" y="39270"/>
                  </a:lnTo>
                  <a:lnTo>
                    <a:pt x="42991" y="38510"/>
                  </a:lnTo>
                  <a:lnTo>
                    <a:pt x="42217" y="37736"/>
                  </a:lnTo>
                  <a:lnTo>
                    <a:pt x="41429" y="36976"/>
                  </a:lnTo>
                  <a:lnTo>
                    <a:pt x="40628" y="36215"/>
                  </a:lnTo>
                  <a:lnTo>
                    <a:pt x="39827" y="35455"/>
                  </a:lnTo>
                  <a:lnTo>
                    <a:pt x="39827" y="35455"/>
                  </a:lnTo>
                  <a:lnTo>
                    <a:pt x="39732" y="33825"/>
                  </a:lnTo>
                  <a:lnTo>
                    <a:pt x="39610" y="31911"/>
                  </a:lnTo>
                  <a:lnTo>
                    <a:pt x="39447" y="29738"/>
                  </a:lnTo>
                  <a:lnTo>
                    <a:pt x="39352" y="28570"/>
                  </a:lnTo>
                  <a:lnTo>
                    <a:pt x="39230" y="27362"/>
                  </a:lnTo>
                  <a:lnTo>
                    <a:pt x="39107" y="26112"/>
                  </a:lnTo>
                  <a:lnTo>
                    <a:pt x="38972" y="24836"/>
                  </a:lnTo>
                  <a:lnTo>
                    <a:pt x="38809" y="23532"/>
                  </a:lnTo>
                  <a:lnTo>
                    <a:pt x="38646" y="22202"/>
                  </a:lnTo>
                  <a:lnTo>
                    <a:pt x="38456" y="20857"/>
                  </a:lnTo>
                  <a:lnTo>
                    <a:pt x="38252" y="19513"/>
                  </a:lnTo>
                  <a:lnTo>
                    <a:pt x="38035" y="18155"/>
                  </a:lnTo>
                  <a:lnTo>
                    <a:pt x="37790" y="16811"/>
                  </a:lnTo>
                  <a:lnTo>
                    <a:pt x="37532" y="15480"/>
                  </a:lnTo>
                  <a:lnTo>
                    <a:pt x="37247" y="14163"/>
                  </a:lnTo>
                  <a:lnTo>
                    <a:pt x="36948" y="12859"/>
                  </a:lnTo>
                  <a:lnTo>
                    <a:pt x="36636" y="11597"/>
                  </a:lnTo>
                  <a:lnTo>
                    <a:pt x="36283" y="10361"/>
                  </a:lnTo>
                  <a:lnTo>
                    <a:pt x="36107" y="9763"/>
                  </a:lnTo>
                  <a:lnTo>
                    <a:pt x="35916" y="9166"/>
                  </a:lnTo>
                  <a:lnTo>
                    <a:pt x="35726" y="8582"/>
                  </a:lnTo>
                  <a:lnTo>
                    <a:pt x="35536" y="8025"/>
                  </a:lnTo>
                  <a:lnTo>
                    <a:pt x="35333" y="7469"/>
                  </a:lnTo>
                  <a:lnTo>
                    <a:pt x="35115" y="6925"/>
                  </a:lnTo>
                  <a:lnTo>
                    <a:pt x="34912" y="6409"/>
                  </a:lnTo>
                  <a:lnTo>
                    <a:pt x="34681" y="5893"/>
                  </a:lnTo>
                  <a:lnTo>
                    <a:pt x="34450" y="5405"/>
                  </a:lnTo>
                  <a:lnTo>
                    <a:pt x="34219" y="4929"/>
                  </a:lnTo>
                  <a:lnTo>
                    <a:pt x="33975" y="4468"/>
                  </a:lnTo>
                  <a:lnTo>
                    <a:pt x="33730" y="4033"/>
                  </a:lnTo>
                  <a:lnTo>
                    <a:pt x="33472" y="3612"/>
                  </a:lnTo>
                  <a:lnTo>
                    <a:pt x="33214" y="3205"/>
                  </a:lnTo>
                  <a:lnTo>
                    <a:pt x="32943" y="2838"/>
                  </a:lnTo>
                  <a:lnTo>
                    <a:pt x="32671" y="2472"/>
                  </a:lnTo>
                  <a:lnTo>
                    <a:pt x="32386" y="2146"/>
                  </a:lnTo>
                  <a:lnTo>
                    <a:pt x="32101" y="1833"/>
                  </a:lnTo>
                  <a:lnTo>
                    <a:pt x="31802" y="1535"/>
                  </a:lnTo>
                  <a:lnTo>
                    <a:pt x="31490" y="1277"/>
                  </a:lnTo>
                  <a:lnTo>
                    <a:pt x="31177" y="1032"/>
                  </a:lnTo>
                  <a:lnTo>
                    <a:pt x="30865" y="828"/>
                  </a:lnTo>
                  <a:lnTo>
                    <a:pt x="30865" y="828"/>
                  </a:lnTo>
                  <a:lnTo>
                    <a:pt x="30539" y="638"/>
                  </a:lnTo>
                  <a:lnTo>
                    <a:pt x="30227" y="475"/>
                  </a:lnTo>
                  <a:lnTo>
                    <a:pt x="29928" y="340"/>
                  </a:lnTo>
                  <a:lnTo>
                    <a:pt x="29629" y="217"/>
                  </a:lnTo>
                  <a:lnTo>
                    <a:pt x="29344" y="136"/>
                  </a:lnTo>
                  <a:lnTo>
                    <a:pt x="29073" y="68"/>
                  </a:lnTo>
                  <a:lnTo>
                    <a:pt x="28815" y="27"/>
                  </a:lnTo>
                  <a:lnTo>
                    <a:pt x="28570" y="0"/>
                  </a:lnTo>
                  <a:lnTo>
                    <a:pt x="28326" y="0"/>
                  </a:lnTo>
                  <a:lnTo>
                    <a:pt x="28095" y="27"/>
                  </a:lnTo>
                  <a:lnTo>
                    <a:pt x="27878" y="82"/>
                  </a:lnTo>
                  <a:lnTo>
                    <a:pt x="27674" y="150"/>
                  </a:lnTo>
                  <a:lnTo>
                    <a:pt x="27470" y="245"/>
                  </a:lnTo>
                  <a:lnTo>
                    <a:pt x="27294" y="367"/>
                  </a:lnTo>
                  <a:lnTo>
                    <a:pt x="27117" y="516"/>
                  </a:lnTo>
                  <a:lnTo>
                    <a:pt x="26954" y="679"/>
                  </a:lnTo>
                  <a:lnTo>
                    <a:pt x="26805" y="856"/>
                  </a:lnTo>
                  <a:lnTo>
                    <a:pt x="26669" y="1073"/>
                  </a:lnTo>
                  <a:lnTo>
                    <a:pt x="26547" y="1304"/>
                  </a:lnTo>
                  <a:lnTo>
                    <a:pt x="26438" y="1562"/>
                  </a:lnTo>
                  <a:lnTo>
                    <a:pt x="26330" y="1833"/>
                  </a:lnTo>
                  <a:lnTo>
                    <a:pt x="26248" y="2132"/>
                  </a:lnTo>
                  <a:lnTo>
                    <a:pt x="26180" y="2444"/>
                  </a:lnTo>
                  <a:lnTo>
                    <a:pt x="26112" y="2784"/>
                  </a:lnTo>
                  <a:lnTo>
                    <a:pt x="26072" y="3150"/>
                  </a:lnTo>
                  <a:lnTo>
                    <a:pt x="26045" y="3531"/>
                  </a:lnTo>
                  <a:lnTo>
                    <a:pt x="26031" y="3938"/>
                  </a:lnTo>
                  <a:lnTo>
                    <a:pt x="26017" y="4359"/>
                  </a:lnTo>
                  <a:lnTo>
                    <a:pt x="26031" y="4807"/>
                  </a:lnTo>
                  <a:lnTo>
                    <a:pt x="26058" y="5282"/>
                  </a:lnTo>
                  <a:lnTo>
                    <a:pt x="26099" y="5771"/>
                  </a:lnTo>
                  <a:lnTo>
                    <a:pt x="26153" y="6274"/>
                  </a:lnTo>
                  <a:lnTo>
                    <a:pt x="26221" y="6803"/>
                  </a:lnTo>
                  <a:lnTo>
                    <a:pt x="26303" y="7360"/>
                  </a:lnTo>
                  <a:lnTo>
                    <a:pt x="26411" y="7930"/>
                  </a:lnTo>
                  <a:lnTo>
                    <a:pt x="26520" y="8514"/>
                  </a:lnTo>
                  <a:lnTo>
                    <a:pt x="26656" y="9125"/>
                  </a:lnTo>
                  <a:lnTo>
                    <a:pt x="26805" y="9750"/>
                  </a:lnTo>
                  <a:lnTo>
                    <a:pt x="26968" y="10402"/>
                  </a:lnTo>
                  <a:lnTo>
                    <a:pt x="27144" y="11081"/>
                  </a:lnTo>
                  <a:lnTo>
                    <a:pt x="27335" y="11759"/>
                  </a:lnTo>
                  <a:lnTo>
                    <a:pt x="27552" y="12479"/>
                  </a:lnTo>
                  <a:lnTo>
                    <a:pt x="27783" y="13199"/>
                  </a:lnTo>
                  <a:lnTo>
                    <a:pt x="28027" y="13946"/>
                  </a:lnTo>
                  <a:lnTo>
                    <a:pt x="28285" y="14720"/>
                  </a:lnTo>
                  <a:lnTo>
                    <a:pt x="28570" y="15507"/>
                  </a:lnTo>
                  <a:lnTo>
                    <a:pt x="28869" y="16308"/>
                  </a:lnTo>
                  <a:lnTo>
                    <a:pt x="29181" y="17123"/>
                  </a:lnTo>
                  <a:lnTo>
                    <a:pt x="29507" y="17965"/>
                  </a:lnTo>
                  <a:lnTo>
                    <a:pt x="29860" y="18834"/>
                  </a:lnTo>
                  <a:lnTo>
                    <a:pt x="30240" y="19703"/>
                  </a:lnTo>
                  <a:lnTo>
                    <a:pt x="30621" y="20599"/>
                  </a:lnTo>
                  <a:lnTo>
                    <a:pt x="31028" y="21523"/>
                  </a:lnTo>
                  <a:lnTo>
                    <a:pt x="31449" y="22446"/>
                  </a:lnTo>
                  <a:lnTo>
                    <a:pt x="31897" y="23397"/>
                  </a:lnTo>
                  <a:lnTo>
                    <a:pt x="32359" y="24374"/>
                  </a:lnTo>
                  <a:lnTo>
                    <a:pt x="32848" y="25352"/>
                  </a:lnTo>
                  <a:lnTo>
                    <a:pt x="33350" y="26357"/>
                  </a:lnTo>
                  <a:lnTo>
                    <a:pt x="33866" y="27375"/>
                  </a:lnTo>
                  <a:lnTo>
                    <a:pt x="34409" y="28421"/>
                  </a:lnTo>
                  <a:lnTo>
                    <a:pt x="34966" y="29466"/>
                  </a:lnTo>
                  <a:lnTo>
                    <a:pt x="35550" y="30539"/>
                  </a:lnTo>
                  <a:lnTo>
                    <a:pt x="36147" y="31639"/>
                  </a:lnTo>
                  <a:lnTo>
                    <a:pt x="36772" y="32739"/>
                  </a:lnTo>
                  <a:lnTo>
                    <a:pt x="36772" y="32739"/>
                  </a:lnTo>
                  <a:lnTo>
                    <a:pt x="36012" y="32101"/>
                  </a:lnTo>
                  <a:lnTo>
                    <a:pt x="35251" y="31463"/>
                  </a:lnTo>
                  <a:lnTo>
                    <a:pt x="34464" y="30824"/>
                  </a:lnTo>
                  <a:lnTo>
                    <a:pt x="33676" y="30186"/>
                  </a:lnTo>
                  <a:lnTo>
                    <a:pt x="33676" y="30186"/>
                  </a:lnTo>
                  <a:lnTo>
                    <a:pt x="32508" y="28652"/>
                  </a:lnTo>
                  <a:lnTo>
                    <a:pt x="31110" y="26846"/>
                  </a:lnTo>
                  <a:lnTo>
                    <a:pt x="30336" y="25868"/>
                  </a:lnTo>
                  <a:lnTo>
                    <a:pt x="29521" y="24850"/>
                  </a:lnTo>
                  <a:lnTo>
                    <a:pt x="28652" y="23777"/>
                  </a:lnTo>
                  <a:lnTo>
                    <a:pt x="27742" y="22691"/>
                  </a:lnTo>
                  <a:lnTo>
                    <a:pt x="26805" y="21577"/>
                  </a:lnTo>
                  <a:lnTo>
                    <a:pt x="25827" y="20436"/>
                  </a:lnTo>
                  <a:lnTo>
                    <a:pt x="24823" y="19296"/>
                  </a:lnTo>
                  <a:lnTo>
                    <a:pt x="23791" y="18155"/>
                  </a:lnTo>
                  <a:lnTo>
                    <a:pt x="22745" y="17015"/>
                  </a:lnTo>
                  <a:lnTo>
                    <a:pt x="21672" y="15887"/>
                  </a:lnTo>
                  <a:lnTo>
                    <a:pt x="20586" y="14774"/>
                  </a:lnTo>
                  <a:lnTo>
                    <a:pt x="19486" y="13688"/>
                  </a:lnTo>
                  <a:lnTo>
                    <a:pt x="18386" y="12629"/>
                  </a:lnTo>
                  <a:lnTo>
                    <a:pt x="17829" y="12113"/>
                  </a:lnTo>
                  <a:lnTo>
                    <a:pt x="17273" y="11610"/>
                  </a:lnTo>
                  <a:lnTo>
                    <a:pt x="16716" y="11121"/>
                  </a:lnTo>
                  <a:lnTo>
                    <a:pt x="16159" y="10646"/>
                  </a:lnTo>
                  <a:lnTo>
                    <a:pt x="15602" y="10171"/>
                  </a:lnTo>
                  <a:lnTo>
                    <a:pt x="15059" y="9723"/>
                  </a:lnTo>
                  <a:lnTo>
                    <a:pt x="14503" y="9288"/>
                  </a:lnTo>
                  <a:lnTo>
                    <a:pt x="13946" y="8867"/>
                  </a:lnTo>
                  <a:lnTo>
                    <a:pt x="13403" y="8460"/>
                  </a:lnTo>
                  <a:lnTo>
                    <a:pt x="12860" y="8066"/>
                  </a:lnTo>
                  <a:lnTo>
                    <a:pt x="12316" y="7699"/>
                  </a:lnTo>
                  <a:lnTo>
                    <a:pt x="11787" y="7346"/>
                  </a:lnTo>
                  <a:lnTo>
                    <a:pt x="11244" y="7020"/>
                  </a:lnTo>
                  <a:lnTo>
                    <a:pt x="10714" y="6708"/>
                  </a:lnTo>
                  <a:lnTo>
                    <a:pt x="10198" y="6423"/>
                  </a:lnTo>
                  <a:lnTo>
                    <a:pt x="9682" y="6151"/>
                  </a:lnTo>
                  <a:lnTo>
                    <a:pt x="9166" y="5921"/>
                  </a:lnTo>
                  <a:lnTo>
                    <a:pt x="8664" y="5690"/>
                  </a:lnTo>
                  <a:lnTo>
                    <a:pt x="8161" y="5500"/>
                  </a:lnTo>
                  <a:lnTo>
                    <a:pt x="7672" y="5337"/>
                  </a:lnTo>
                  <a:lnTo>
                    <a:pt x="7184" y="5201"/>
                  </a:lnTo>
                  <a:lnTo>
                    <a:pt x="6708" y="5092"/>
                  </a:lnTo>
                  <a:lnTo>
                    <a:pt x="6247" y="4997"/>
                  </a:lnTo>
                  <a:lnTo>
                    <a:pt x="5785" y="4956"/>
                  </a:lnTo>
                  <a:lnTo>
                    <a:pt x="5337" y="4929"/>
                  </a:lnTo>
                  <a:lnTo>
                    <a:pt x="4902" y="4929"/>
                  </a:lnTo>
                  <a:lnTo>
                    <a:pt x="4685" y="4956"/>
                  </a:lnTo>
                  <a:lnTo>
                    <a:pt x="4468" y="4970"/>
                  </a:lnTo>
                  <a:lnTo>
                    <a:pt x="4264" y="5011"/>
                  </a:lnTo>
                  <a:lnTo>
                    <a:pt x="4060" y="5051"/>
                  </a:lnTo>
                  <a:lnTo>
                    <a:pt x="3857" y="5092"/>
                  </a:lnTo>
                  <a:lnTo>
                    <a:pt x="3653" y="5160"/>
                  </a:lnTo>
                  <a:lnTo>
                    <a:pt x="3449" y="5228"/>
                  </a:lnTo>
                  <a:lnTo>
                    <a:pt x="3259" y="5296"/>
                  </a:lnTo>
                  <a:lnTo>
                    <a:pt x="3259" y="5296"/>
                  </a:lnTo>
                  <a:lnTo>
                    <a:pt x="2893" y="5459"/>
                  </a:lnTo>
                  <a:lnTo>
                    <a:pt x="2540" y="5622"/>
                  </a:lnTo>
                  <a:lnTo>
                    <a:pt x="2214" y="5798"/>
                  </a:lnTo>
                  <a:lnTo>
                    <a:pt x="1915" y="5988"/>
                  </a:lnTo>
                  <a:lnTo>
                    <a:pt x="1630" y="6179"/>
                  </a:lnTo>
                  <a:lnTo>
                    <a:pt x="1372" y="6382"/>
                  </a:lnTo>
                  <a:lnTo>
                    <a:pt x="1127" y="6599"/>
                  </a:lnTo>
                  <a:lnTo>
                    <a:pt x="910" y="6817"/>
                  </a:lnTo>
                  <a:lnTo>
                    <a:pt x="720" y="7048"/>
                  </a:lnTo>
                  <a:lnTo>
                    <a:pt x="543" y="7278"/>
                  </a:lnTo>
                  <a:lnTo>
                    <a:pt x="394" y="7523"/>
                  </a:lnTo>
                  <a:lnTo>
                    <a:pt x="272" y="7781"/>
                  </a:lnTo>
                  <a:lnTo>
                    <a:pt x="163" y="8039"/>
                  </a:lnTo>
                  <a:lnTo>
                    <a:pt x="82" y="8310"/>
                  </a:lnTo>
                  <a:lnTo>
                    <a:pt x="27" y="8596"/>
                  </a:lnTo>
                  <a:lnTo>
                    <a:pt x="0" y="8881"/>
                  </a:lnTo>
                  <a:lnTo>
                    <a:pt x="0" y="9179"/>
                  </a:lnTo>
                  <a:lnTo>
                    <a:pt x="14" y="9478"/>
                  </a:lnTo>
                  <a:lnTo>
                    <a:pt x="55" y="9791"/>
                  </a:lnTo>
                  <a:lnTo>
                    <a:pt x="123" y="10116"/>
                  </a:lnTo>
                  <a:lnTo>
                    <a:pt x="231" y="10442"/>
                  </a:lnTo>
                  <a:lnTo>
                    <a:pt x="353" y="10782"/>
                  </a:lnTo>
                  <a:lnTo>
                    <a:pt x="489" y="11121"/>
                  </a:lnTo>
                  <a:lnTo>
                    <a:pt x="666" y="11474"/>
                  </a:lnTo>
                  <a:lnTo>
                    <a:pt x="869" y="11827"/>
                  </a:lnTo>
                  <a:lnTo>
                    <a:pt x="1100" y="12194"/>
                  </a:lnTo>
                  <a:lnTo>
                    <a:pt x="1358" y="12574"/>
                  </a:lnTo>
                  <a:lnTo>
                    <a:pt x="1643" y="12954"/>
                  </a:lnTo>
                  <a:lnTo>
                    <a:pt x="1956" y="13348"/>
                  </a:lnTo>
                  <a:lnTo>
                    <a:pt x="2295" y="13756"/>
                  </a:lnTo>
                  <a:lnTo>
                    <a:pt x="2662" y="14163"/>
                  </a:lnTo>
                  <a:lnTo>
                    <a:pt x="3069" y="14570"/>
                  </a:lnTo>
                  <a:lnTo>
                    <a:pt x="3490" y="14991"/>
                  </a:lnTo>
                  <a:lnTo>
                    <a:pt x="3952" y="15426"/>
                  </a:lnTo>
                  <a:lnTo>
                    <a:pt x="4441" y="15860"/>
                  </a:lnTo>
                  <a:lnTo>
                    <a:pt x="4957" y="16308"/>
                  </a:lnTo>
                  <a:lnTo>
                    <a:pt x="5500" y="16757"/>
                  </a:lnTo>
                  <a:lnTo>
                    <a:pt x="6084" y="17218"/>
                  </a:lnTo>
                  <a:lnTo>
                    <a:pt x="6695" y="17680"/>
                  </a:lnTo>
                  <a:lnTo>
                    <a:pt x="7333" y="18155"/>
                  </a:lnTo>
                  <a:lnTo>
                    <a:pt x="8012" y="18630"/>
                  </a:lnTo>
                  <a:lnTo>
                    <a:pt x="8718" y="19119"/>
                  </a:lnTo>
                  <a:lnTo>
                    <a:pt x="9451" y="19622"/>
                  </a:lnTo>
                  <a:lnTo>
                    <a:pt x="10225" y="20124"/>
                  </a:lnTo>
                  <a:lnTo>
                    <a:pt x="11026" y="20627"/>
                  </a:lnTo>
                  <a:lnTo>
                    <a:pt x="11855" y="21143"/>
                  </a:lnTo>
                  <a:lnTo>
                    <a:pt x="12724" y="21672"/>
                  </a:lnTo>
                  <a:lnTo>
                    <a:pt x="13620" y="22202"/>
                  </a:lnTo>
                  <a:lnTo>
                    <a:pt x="14557" y="22745"/>
                  </a:lnTo>
                  <a:lnTo>
                    <a:pt x="15535" y="23288"/>
                  </a:lnTo>
                  <a:lnTo>
                    <a:pt x="16539" y="23831"/>
                  </a:lnTo>
                  <a:lnTo>
                    <a:pt x="17571" y="24388"/>
                  </a:lnTo>
                  <a:lnTo>
                    <a:pt x="18644" y="24958"/>
                  </a:lnTo>
                  <a:lnTo>
                    <a:pt x="19758" y="25529"/>
                  </a:lnTo>
                  <a:lnTo>
                    <a:pt x="20898" y="26112"/>
                  </a:lnTo>
                  <a:lnTo>
                    <a:pt x="22080" y="26696"/>
                  </a:lnTo>
                  <a:lnTo>
                    <a:pt x="23302" y="27280"/>
                  </a:lnTo>
                  <a:lnTo>
                    <a:pt x="24551" y="27878"/>
                  </a:lnTo>
                  <a:lnTo>
                    <a:pt x="25841" y="28489"/>
                  </a:lnTo>
                  <a:lnTo>
                    <a:pt x="27172" y="29100"/>
                  </a:lnTo>
                  <a:lnTo>
                    <a:pt x="28543" y="29711"/>
                  </a:lnTo>
                  <a:lnTo>
                    <a:pt x="29942" y="30335"/>
                  </a:lnTo>
                  <a:lnTo>
                    <a:pt x="31381" y="30974"/>
                  </a:lnTo>
                  <a:lnTo>
                    <a:pt x="32861" y="31612"/>
                  </a:lnTo>
                  <a:lnTo>
                    <a:pt x="32861" y="31612"/>
                  </a:lnTo>
                  <a:lnTo>
                    <a:pt x="33866" y="32522"/>
                  </a:lnTo>
                  <a:lnTo>
                    <a:pt x="34871" y="33459"/>
                  </a:lnTo>
                  <a:lnTo>
                    <a:pt x="35903" y="34436"/>
                  </a:lnTo>
                  <a:lnTo>
                    <a:pt x="36935" y="35441"/>
                  </a:lnTo>
                  <a:lnTo>
                    <a:pt x="37980" y="36473"/>
                  </a:lnTo>
                  <a:lnTo>
                    <a:pt x="39026" y="37546"/>
                  </a:lnTo>
                  <a:lnTo>
                    <a:pt x="40085" y="38632"/>
                  </a:lnTo>
                  <a:lnTo>
                    <a:pt x="41144" y="39759"/>
                  </a:lnTo>
                  <a:lnTo>
                    <a:pt x="41144" y="39759"/>
                  </a:lnTo>
                  <a:lnTo>
                    <a:pt x="39623" y="39148"/>
                  </a:lnTo>
                  <a:lnTo>
                    <a:pt x="37926" y="38496"/>
                  </a:lnTo>
                  <a:lnTo>
                    <a:pt x="36066" y="37804"/>
                  </a:lnTo>
                  <a:lnTo>
                    <a:pt x="35102" y="37464"/>
                  </a:lnTo>
                  <a:lnTo>
                    <a:pt x="34097" y="37111"/>
                  </a:lnTo>
                  <a:lnTo>
                    <a:pt x="33065" y="36758"/>
                  </a:lnTo>
                  <a:lnTo>
                    <a:pt x="32019" y="36419"/>
                  </a:lnTo>
                  <a:lnTo>
                    <a:pt x="30960" y="36079"/>
                  </a:lnTo>
                  <a:lnTo>
                    <a:pt x="29887" y="35740"/>
                  </a:lnTo>
                  <a:lnTo>
                    <a:pt x="28815" y="35428"/>
                  </a:lnTo>
                  <a:lnTo>
                    <a:pt x="27728" y="35115"/>
                  </a:lnTo>
                  <a:lnTo>
                    <a:pt x="26642" y="34830"/>
                  </a:lnTo>
                  <a:lnTo>
                    <a:pt x="25556" y="34559"/>
                  </a:lnTo>
                  <a:lnTo>
                    <a:pt x="24469" y="34314"/>
                  </a:lnTo>
                  <a:lnTo>
                    <a:pt x="23410" y="34083"/>
                  </a:lnTo>
                  <a:lnTo>
                    <a:pt x="22351" y="33880"/>
                  </a:lnTo>
                  <a:lnTo>
                    <a:pt x="21319" y="33703"/>
                  </a:lnTo>
                  <a:lnTo>
                    <a:pt x="20301" y="33554"/>
                  </a:lnTo>
                  <a:lnTo>
                    <a:pt x="19309" y="33431"/>
                  </a:lnTo>
                  <a:lnTo>
                    <a:pt x="18821" y="33391"/>
                  </a:lnTo>
                  <a:lnTo>
                    <a:pt x="18345" y="33350"/>
                  </a:lnTo>
                  <a:lnTo>
                    <a:pt x="17870" y="33336"/>
                  </a:lnTo>
                  <a:lnTo>
                    <a:pt x="17408" y="33309"/>
                  </a:lnTo>
                  <a:lnTo>
                    <a:pt x="16960" y="33309"/>
                  </a:lnTo>
                  <a:lnTo>
                    <a:pt x="16512" y="33309"/>
                  </a:lnTo>
                  <a:lnTo>
                    <a:pt x="16091" y="33323"/>
                  </a:lnTo>
                  <a:lnTo>
                    <a:pt x="15670" y="33350"/>
                  </a:lnTo>
                  <a:lnTo>
                    <a:pt x="15249" y="33377"/>
                  </a:lnTo>
                  <a:lnTo>
                    <a:pt x="14856" y="33431"/>
                  </a:lnTo>
                  <a:lnTo>
                    <a:pt x="14462" y="33486"/>
                  </a:lnTo>
                  <a:lnTo>
                    <a:pt x="14082" y="33554"/>
                  </a:lnTo>
                  <a:lnTo>
                    <a:pt x="13729" y="33635"/>
                  </a:lnTo>
                  <a:lnTo>
                    <a:pt x="13376" y="33730"/>
                  </a:lnTo>
                  <a:lnTo>
                    <a:pt x="13036" y="33839"/>
                  </a:lnTo>
                  <a:lnTo>
                    <a:pt x="12710" y="33961"/>
                  </a:lnTo>
                  <a:lnTo>
                    <a:pt x="12411" y="34083"/>
                  </a:lnTo>
                  <a:lnTo>
                    <a:pt x="12113" y="34233"/>
                  </a:lnTo>
                  <a:lnTo>
                    <a:pt x="11841" y="34396"/>
                  </a:lnTo>
                  <a:lnTo>
                    <a:pt x="11570" y="34572"/>
                  </a:lnTo>
                  <a:lnTo>
                    <a:pt x="11570" y="34572"/>
                  </a:lnTo>
                  <a:lnTo>
                    <a:pt x="11298" y="34776"/>
                  </a:lnTo>
                  <a:lnTo>
                    <a:pt x="11054" y="34993"/>
                  </a:lnTo>
                  <a:lnTo>
                    <a:pt x="10823" y="35197"/>
                  </a:lnTo>
                  <a:lnTo>
                    <a:pt x="10619" y="35414"/>
                  </a:lnTo>
                  <a:lnTo>
                    <a:pt x="10442" y="35618"/>
                  </a:lnTo>
                  <a:lnTo>
                    <a:pt x="10293" y="35835"/>
                  </a:lnTo>
                  <a:lnTo>
                    <a:pt x="10171" y="36052"/>
                  </a:lnTo>
                  <a:lnTo>
                    <a:pt x="10062" y="36269"/>
                  </a:lnTo>
                  <a:lnTo>
                    <a:pt x="9994" y="36473"/>
                  </a:lnTo>
                  <a:lnTo>
                    <a:pt x="9940" y="36690"/>
                  </a:lnTo>
                  <a:lnTo>
                    <a:pt x="9913" y="36908"/>
                  </a:lnTo>
                  <a:lnTo>
                    <a:pt x="9913" y="37111"/>
                  </a:lnTo>
                  <a:lnTo>
                    <a:pt x="9926" y="37329"/>
                  </a:lnTo>
                  <a:lnTo>
                    <a:pt x="9981" y="37546"/>
                  </a:lnTo>
                  <a:lnTo>
                    <a:pt x="10049" y="37750"/>
                  </a:lnTo>
                  <a:lnTo>
                    <a:pt x="10144" y="37953"/>
                  </a:lnTo>
                  <a:lnTo>
                    <a:pt x="10266" y="38157"/>
                  </a:lnTo>
                  <a:lnTo>
                    <a:pt x="10415" y="38361"/>
                  </a:lnTo>
                  <a:lnTo>
                    <a:pt x="10578" y="38564"/>
                  </a:lnTo>
                  <a:lnTo>
                    <a:pt x="10782" y="38768"/>
                  </a:lnTo>
                  <a:lnTo>
                    <a:pt x="10999" y="38958"/>
                  </a:lnTo>
                  <a:lnTo>
                    <a:pt x="11244" y="39162"/>
                  </a:lnTo>
                  <a:lnTo>
                    <a:pt x="11502" y="39352"/>
                  </a:lnTo>
                  <a:lnTo>
                    <a:pt x="11800" y="39528"/>
                  </a:lnTo>
                  <a:lnTo>
                    <a:pt x="12113" y="39718"/>
                  </a:lnTo>
                  <a:lnTo>
                    <a:pt x="12452" y="39895"/>
                  </a:lnTo>
                  <a:lnTo>
                    <a:pt x="12819" y="40072"/>
                  </a:lnTo>
                  <a:lnTo>
                    <a:pt x="13213" y="40248"/>
                  </a:lnTo>
                  <a:lnTo>
                    <a:pt x="13620" y="40411"/>
                  </a:lnTo>
                  <a:lnTo>
                    <a:pt x="14054" y="40574"/>
                  </a:lnTo>
                  <a:lnTo>
                    <a:pt x="14516" y="40723"/>
                  </a:lnTo>
                  <a:lnTo>
                    <a:pt x="15005" y="40873"/>
                  </a:lnTo>
                  <a:lnTo>
                    <a:pt x="15507" y="41022"/>
                  </a:lnTo>
                  <a:lnTo>
                    <a:pt x="16037" y="41171"/>
                  </a:lnTo>
                  <a:lnTo>
                    <a:pt x="16594" y="41294"/>
                  </a:lnTo>
                  <a:lnTo>
                    <a:pt x="17178" y="41429"/>
                  </a:lnTo>
                  <a:lnTo>
                    <a:pt x="17775" y="41552"/>
                  </a:lnTo>
                  <a:lnTo>
                    <a:pt x="18400" y="41660"/>
                  </a:lnTo>
                  <a:lnTo>
                    <a:pt x="19051" y="41769"/>
                  </a:lnTo>
                  <a:lnTo>
                    <a:pt x="19730" y="41878"/>
                  </a:lnTo>
                  <a:lnTo>
                    <a:pt x="20423" y="41973"/>
                  </a:lnTo>
                  <a:lnTo>
                    <a:pt x="21143" y="42054"/>
                  </a:lnTo>
                  <a:lnTo>
                    <a:pt x="21889" y="42136"/>
                  </a:lnTo>
                  <a:lnTo>
                    <a:pt x="22650" y="42203"/>
                  </a:lnTo>
                  <a:lnTo>
                    <a:pt x="23451" y="42271"/>
                  </a:lnTo>
                  <a:lnTo>
                    <a:pt x="24266" y="42326"/>
                  </a:lnTo>
                  <a:lnTo>
                    <a:pt x="25094" y="42380"/>
                  </a:lnTo>
                  <a:lnTo>
                    <a:pt x="25963" y="42407"/>
                  </a:lnTo>
                  <a:lnTo>
                    <a:pt x="26846" y="42434"/>
                  </a:lnTo>
                  <a:lnTo>
                    <a:pt x="27756" y="42461"/>
                  </a:lnTo>
                  <a:lnTo>
                    <a:pt x="28679" y="42475"/>
                  </a:lnTo>
                  <a:lnTo>
                    <a:pt x="29629" y="42475"/>
                  </a:lnTo>
                  <a:lnTo>
                    <a:pt x="30607" y="42461"/>
                  </a:lnTo>
                  <a:lnTo>
                    <a:pt x="31612" y="42434"/>
                  </a:lnTo>
                  <a:lnTo>
                    <a:pt x="32630" y="42407"/>
                  </a:lnTo>
                  <a:lnTo>
                    <a:pt x="33676" y="42366"/>
                  </a:lnTo>
                  <a:lnTo>
                    <a:pt x="34749" y="42312"/>
                  </a:lnTo>
                  <a:lnTo>
                    <a:pt x="35835" y="42258"/>
                  </a:lnTo>
                  <a:lnTo>
                    <a:pt x="36948" y="42176"/>
                  </a:lnTo>
                  <a:lnTo>
                    <a:pt x="38089" y="42095"/>
                  </a:lnTo>
                  <a:lnTo>
                    <a:pt x="39243" y="42000"/>
                  </a:lnTo>
                  <a:lnTo>
                    <a:pt x="40425" y="41891"/>
                  </a:lnTo>
                  <a:lnTo>
                    <a:pt x="41633" y="41769"/>
                  </a:lnTo>
                  <a:lnTo>
                    <a:pt x="42869" y="41633"/>
                  </a:lnTo>
                  <a:lnTo>
                    <a:pt x="42869" y="41633"/>
                  </a:lnTo>
                  <a:lnTo>
                    <a:pt x="43629" y="42489"/>
                  </a:lnTo>
                  <a:lnTo>
                    <a:pt x="44403" y="43371"/>
                  </a:lnTo>
                  <a:lnTo>
                    <a:pt x="45164" y="44267"/>
                  </a:lnTo>
                  <a:lnTo>
                    <a:pt x="45938" y="45177"/>
                  </a:lnTo>
                  <a:lnTo>
                    <a:pt x="46698" y="46101"/>
                  </a:lnTo>
                  <a:lnTo>
                    <a:pt x="47459" y="47038"/>
                  </a:lnTo>
                  <a:lnTo>
                    <a:pt x="48233" y="48002"/>
                  </a:lnTo>
                  <a:lnTo>
                    <a:pt x="48979" y="48966"/>
                  </a:lnTo>
                  <a:lnTo>
                    <a:pt x="49740" y="49957"/>
                  </a:lnTo>
                  <a:lnTo>
                    <a:pt x="50487" y="50962"/>
                  </a:lnTo>
                  <a:lnTo>
                    <a:pt x="51233" y="51980"/>
                  </a:lnTo>
                  <a:lnTo>
                    <a:pt x="51980" y="53012"/>
                  </a:lnTo>
                  <a:lnTo>
                    <a:pt x="52714" y="54058"/>
                  </a:lnTo>
                  <a:lnTo>
                    <a:pt x="53447" y="55131"/>
                  </a:lnTo>
                  <a:lnTo>
                    <a:pt x="54180" y="56203"/>
                  </a:lnTo>
                  <a:lnTo>
                    <a:pt x="54900" y="57303"/>
                  </a:lnTo>
                  <a:lnTo>
                    <a:pt x="54900" y="57303"/>
                  </a:lnTo>
                  <a:lnTo>
                    <a:pt x="53718" y="56692"/>
                  </a:lnTo>
                  <a:lnTo>
                    <a:pt x="52347" y="56000"/>
                  </a:lnTo>
                  <a:lnTo>
                    <a:pt x="50840" y="55266"/>
                  </a:lnTo>
                  <a:lnTo>
                    <a:pt x="49210" y="54506"/>
                  </a:lnTo>
                  <a:lnTo>
                    <a:pt x="48368" y="54126"/>
                  </a:lnTo>
                  <a:lnTo>
                    <a:pt x="47499" y="53746"/>
                  </a:lnTo>
                  <a:lnTo>
                    <a:pt x="46603" y="53365"/>
                  </a:lnTo>
                  <a:lnTo>
                    <a:pt x="45707" y="52985"/>
                  </a:lnTo>
                  <a:lnTo>
                    <a:pt x="44797" y="52632"/>
                  </a:lnTo>
                  <a:lnTo>
                    <a:pt x="43874" y="52279"/>
                  </a:lnTo>
                  <a:lnTo>
                    <a:pt x="42950" y="51940"/>
                  </a:lnTo>
                  <a:lnTo>
                    <a:pt x="42041" y="51627"/>
                  </a:lnTo>
                  <a:lnTo>
                    <a:pt x="41117" y="51328"/>
                  </a:lnTo>
                  <a:lnTo>
                    <a:pt x="40207" y="51057"/>
                  </a:lnTo>
                  <a:lnTo>
                    <a:pt x="39311" y="50812"/>
                  </a:lnTo>
                  <a:lnTo>
                    <a:pt x="38429" y="50595"/>
                  </a:lnTo>
                  <a:lnTo>
                    <a:pt x="37560" y="50405"/>
                  </a:lnTo>
                  <a:lnTo>
                    <a:pt x="36718" y="50256"/>
                  </a:lnTo>
                  <a:lnTo>
                    <a:pt x="36310" y="50188"/>
                  </a:lnTo>
                  <a:lnTo>
                    <a:pt x="35903" y="50134"/>
                  </a:lnTo>
                  <a:lnTo>
                    <a:pt x="35496" y="50093"/>
                  </a:lnTo>
                  <a:lnTo>
                    <a:pt x="35102" y="50052"/>
                  </a:lnTo>
                  <a:lnTo>
                    <a:pt x="34722" y="50038"/>
                  </a:lnTo>
                  <a:lnTo>
                    <a:pt x="34341" y="50025"/>
                  </a:lnTo>
                  <a:lnTo>
                    <a:pt x="33975" y="50025"/>
                  </a:lnTo>
                  <a:lnTo>
                    <a:pt x="33622" y="50038"/>
                  </a:lnTo>
                  <a:lnTo>
                    <a:pt x="33269" y="50052"/>
                  </a:lnTo>
                  <a:lnTo>
                    <a:pt x="32929" y="50093"/>
                  </a:lnTo>
                  <a:lnTo>
                    <a:pt x="32603" y="50134"/>
                  </a:lnTo>
                  <a:lnTo>
                    <a:pt x="32277" y="50201"/>
                  </a:lnTo>
                  <a:lnTo>
                    <a:pt x="31979" y="50269"/>
                  </a:lnTo>
                  <a:lnTo>
                    <a:pt x="31680" y="50351"/>
                  </a:lnTo>
                  <a:lnTo>
                    <a:pt x="31395" y="50459"/>
                  </a:lnTo>
                  <a:lnTo>
                    <a:pt x="31123" y="50568"/>
                  </a:lnTo>
                  <a:lnTo>
                    <a:pt x="30865" y="50704"/>
                  </a:lnTo>
                  <a:lnTo>
                    <a:pt x="30621" y="50853"/>
                  </a:lnTo>
                  <a:lnTo>
                    <a:pt x="30390" y="51003"/>
                  </a:lnTo>
                  <a:lnTo>
                    <a:pt x="30173" y="51179"/>
                  </a:lnTo>
                  <a:lnTo>
                    <a:pt x="30173" y="51179"/>
                  </a:lnTo>
                  <a:lnTo>
                    <a:pt x="29955" y="51383"/>
                  </a:lnTo>
                  <a:lnTo>
                    <a:pt x="29752" y="51586"/>
                  </a:lnTo>
                  <a:lnTo>
                    <a:pt x="29575" y="51790"/>
                  </a:lnTo>
                  <a:lnTo>
                    <a:pt x="29412" y="52007"/>
                  </a:lnTo>
                  <a:lnTo>
                    <a:pt x="29276" y="52211"/>
                  </a:lnTo>
                  <a:lnTo>
                    <a:pt x="29154" y="52428"/>
                  </a:lnTo>
                  <a:lnTo>
                    <a:pt x="29059" y="52632"/>
                  </a:lnTo>
                  <a:lnTo>
                    <a:pt x="28991" y="52849"/>
                  </a:lnTo>
                  <a:lnTo>
                    <a:pt x="28923" y="53067"/>
                  </a:lnTo>
                  <a:lnTo>
                    <a:pt x="28896" y="53270"/>
                  </a:lnTo>
                  <a:lnTo>
                    <a:pt x="28883" y="53488"/>
                  </a:lnTo>
                  <a:lnTo>
                    <a:pt x="28883" y="53705"/>
                  </a:lnTo>
                  <a:lnTo>
                    <a:pt x="28910" y="53908"/>
                  </a:lnTo>
                  <a:lnTo>
                    <a:pt x="28950" y="54126"/>
                  </a:lnTo>
                  <a:lnTo>
                    <a:pt x="29005" y="54343"/>
                  </a:lnTo>
                  <a:lnTo>
                    <a:pt x="29100" y="54547"/>
                  </a:lnTo>
                  <a:lnTo>
                    <a:pt x="29195" y="54750"/>
                  </a:lnTo>
                  <a:lnTo>
                    <a:pt x="29317" y="54968"/>
                  </a:lnTo>
                  <a:lnTo>
                    <a:pt x="29466" y="55171"/>
                  </a:lnTo>
                  <a:lnTo>
                    <a:pt x="29629" y="55375"/>
                  </a:lnTo>
                  <a:lnTo>
                    <a:pt x="29806" y="55565"/>
                  </a:lnTo>
                  <a:lnTo>
                    <a:pt x="30010" y="55769"/>
                  </a:lnTo>
                  <a:lnTo>
                    <a:pt x="30240" y="55959"/>
                  </a:lnTo>
                  <a:lnTo>
                    <a:pt x="30485" y="56163"/>
                  </a:lnTo>
                  <a:lnTo>
                    <a:pt x="30743" y="56353"/>
                  </a:lnTo>
                  <a:lnTo>
                    <a:pt x="31028" y="56529"/>
                  </a:lnTo>
                  <a:lnTo>
                    <a:pt x="31327" y="56719"/>
                  </a:lnTo>
                  <a:lnTo>
                    <a:pt x="31639" y="56896"/>
                  </a:lnTo>
                  <a:lnTo>
                    <a:pt x="31979" y="57072"/>
                  </a:lnTo>
                  <a:lnTo>
                    <a:pt x="32345" y="57235"/>
                  </a:lnTo>
                  <a:lnTo>
                    <a:pt x="32725" y="57398"/>
                  </a:lnTo>
                  <a:lnTo>
                    <a:pt x="33119" y="57561"/>
                  </a:lnTo>
                  <a:lnTo>
                    <a:pt x="33540" y="57724"/>
                  </a:lnTo>
                  <a:lnTo>
                    <a:pt x="33975" y="57874"/>
                  </a:lnTo>
                  <a:lnTo>
                    <a:pt x="34436" y="58009"/>
                  </a:lnTo>
                  <a:lnTo>
                    <a:pt x="34912" y="58159"/>
                  </a:lnTo>
                  <a:lnTo>
                    <a:pt x="35400" y="58294"/>
                  </a:lnTo>
                  <a:lnTo>
                    <a:pt x="35916" y="58417"/>
                  </a:lnTo>
                  <a:lnTo>
                    <a:pt x="36446" y="58539"/>
                  </a:lnTo>
                  <a:lnTo>
                    <a:pt x="37003" y="58648"/>
                  </a:lnTo>
                  <a:lnTo>
                    <a:pt x="37573" y="58756"/>
                  </a:lnTo>
                  <a:lnTo>
                    <a:pt x="38157" y="58865"/>
                  </a:lnTo>
                  <a:lnTo>
                    <a:pt x="38768" y="58946"/>
                  </a:lnTo>
                  <a:lnTo>
                    <a:pt x="39393" y="59041"/>
                  </a:lnTo>
                  <a:lnTo>
                    <a:pt x="40044" y="59109"/>
                  </a:lnTo>
                  <a:lnTo>
                    <a:pt x="40710" y="59191"/>
                  </a:lnTo>
                  <a:lnTo>
                    <a:pt x="41389" y="59245"/>
                  </a:lnTo>
                  <a:lnTo>
                    <a:pt x="42095" y="59299"/>
                  </a:lnTo>
                  <a:lnTo>
                    <a:pt x="42815" y="59340"/>
                  </a:lnTo>
                  <a:lnTo>
                    <a:pt x="43561" y="59381"/>
                  </a:lnTo>
                  <a:lnTo>
                    <a:pt x="44322" y="59408"/>
                  </a:lnTo>
                  <a:lnTo>
                    <a:pt x="45096" y="59422"/>
                  </a:lnTo>
                  <a:lnTo>
                    <a:pt x="45883" y="59435"/>
                  </a:lnTo>
                  <a:lnTo>
                    <a:pt x="46698" y="59422"/>
                  </a:lnTo>
                  <a:lnTo>
                    <a:pt x="47540" y="59422"/>
                  </a:lnTo>
                  <a:lnTo>
                    <a:pt x="48382" y="59394"/>
                  </a:lnTo>
                  <a:lnTo>
                    <a:pt x="49265" y="59354"/>
                  </a:lnTo>
                  <a:lnTo>
                    <a:pt x="50147" y="59313"/>
                  </a:lnTo>
                  <a:lnTo>
                    <a:pt x="51057" y="59259"/>
                  </a:lnTo>
                  <a:lnTo>
                    <a:pt x="51980" y="59191"/>
                  </a:lnTo>
                  <a:lnTo>
                    <a:pt x="52917" y="59123"/>
                  </a:lnTo>
                  <a:lnTo>
                    <a:pt x="53881" y="59028"/>
                  </a:lnTo>
                  <a:lnTo>
                    <a:pt x="54859" y="58933"/>
                  </a:lnTo>
                  <a:lnTo>
                    <a:pt x="55864" y="58810"/>
                  </a:lnTo>
                  <a:lnTo>
                    <a:pt x="55864" y="58810"/>
                  </a:lnTo>
                  <a:lnTo>
                    <a:pt x="56407" y="59693"/>
                  </a:lnTo>
                  <a:lnTo>
                    <a:pt x="56937" y="60576"/>
                  </a:lnTo>
                  <a:lnTo>
                    <a:pt x="57466" y="61458"/>
                  </a:lnTo>
                  <a:lnTo>
                    <a:pt x="57996" y="62368"/>
                  </a:lnTo>
                  <a:lnTo>
                    <a:pt x="58525" y="63278"/>
                  </a:lnTo>
                  <a:lnTo>
                    <a:pt x="59041" y="64188"/>
                  </a:lnTo>
                  <a:lnTo>
                    <a:pt x="59544" y="65125"/>
                  </a:lnTo>
                  <a:lnTo>
                    <a:pt x="60046" y="66062"/>
                  </a:lnTo>
                  <a:lnTo>
                    <a:pt x="60549" y="66999"/>
                  </a:lnTo>
                  <a:lnTo>
                    <a:pt x="61037" y="67963"/>
                  </a:lnTo>
                  <a:lnTo>
                    <a:pt x="61513" y="68927"/>
                  </a:lnTo>
                  <a:lnTo>
                    <a:pt x="62002" y="69904"/>
                  </a:lnTo>
                  <a:lnTo>
                    <a:pt x="62463" y="70882"/>
                  </a:lnTo>
                  <a:lnTo>
                    <a:pt x="62925" y="71873"/>
                  </a:lnTo>
                  <a:lnTo>
                    <a:pt x="63373" y="72878"/>
                  </a:lnTo>
                  <a:lnTo>
                    <a:pt x="63821" y="73897"/>
                  </a:lnTo>
                  <a:lnTo>
                    <a:pt x="63821" y="73897"/>
                  </a:lnTo>
                  <a:lnTo>
                    <a:pt x="62816" y="73272"/>
                  </a:lnTo>
                  <a:lnTo>
                    <a:pt x="61594" y="72525"/>
                  </a:lnTo>
                  <a:lnTo>
                    <a:pt x="60182" y="71683"/>
                  </a:lnTo>
                  <a:lnTo>
                    <a:pt x="58607" y="70801"/>
                  </a:lnTo>
                  <a:lnTo>
                    <a:pt x="57765" y="70339"/>
                  </a:lnTo>
                  <a:lnTo>
                    <a:pt x="56896" y="69864"/>
                  </a:lnTo>
                  <a:lnTo>
                    <a:pt x="56000" y="69402"/>
                  </a:lnTo>
                  <a:lnTo>
                    <a:pt x="55090" y="68927"/>
                  </a:lnTo>
                  <a:lnTo>
                    <a:pt x="54166" y="68479"/>
                  </a:lnTo>
                  <a:lnTo>
                    <a:pt x="53230" y="68017"/>
                  </a:lnTo>
                  <a:lnTo>
                    <a:pt x="52279" y="67582"/>
                  </a:lnTo>
                  <a:lnTo>
                    <a:pt x="51328" y="67162"/>
                  </a:lnTo>
                  <a:lnTo>
                    <a:pt x="50364" y="66768"/>
                  </a:lnTo>
                  <a:lnTo>
                    <a:pt x="49414" y="66388"/>
                  </a:lnTo>
                  <a:lnTo>
                    <a:pt x="48477" y="66034"/>
                  </a:lnTo>
                  <a:lnTo>
                    <a:pt x="47540" y="65709"/>
                  </a:lnTo>
                  <a:lnTo>
                    <a:pt x="46617" y="65423"/>
                  </a:lnTo>
                  <a:lnTo>
                    <a:pt x="46169" y="65301"/>
                  </a:lnTo>
                  <a:lnTo>
                    <a:pt x="45720" y="65179"/>
                  </a:lnTo>
                  <a:lnTo>
                    <a:pt x="45272" y="65070"/>
                  </a:lnTo>
                  <a:lnTo>
                    <a:pt x="44838" y="64975"/>
                  </a:lnTo>
                  <a:lnTo>
                    <a:pt x="44403" y="64880"/>
                  </a:lnTo>
                  <a:lnTo>
                    <a:pt x="43982" y="64812"/>
                  </a:lnTo>
                  <a:lnTo>
                    <a:pt x="43575" y="64744"/>
                  </a:lnTo>
                  <a:lnTo>
                    <a:pt x="43168" y="64690"/>
                  </a:lnTo>
                  <a:lnTo>
                    <a:pt x="42760" y="64649"/>
                  </a:lnTo>
                  <a:lnTo>
                    <a:pt x="42380" y="64636"/>
                  </a:lnTo>
                  <a:lnTo>
                    <a:pt x="42000" y="64622"/>
                  </a:lnTo>
                  <a:lnTo>
                    <a:pt x="41633" y="64622"/>
                  </a:lnTo>
                  <a:lnTo>
                    <a:pt x="41267" y="64636"/>
                  </a:lnTo>
                  <a:lnTo>
                    <a:pt x="40913" y="64677"/>
                  </a:lnTo>
                  <a:lnTo>
                    <a:pt x="40588" y="64717"/>
                  </a:lnTo>
                  <a:lnTo>
                    <a:pt x="40262" y="64785"/>
                  </a:lnTo>
                  <a:lnTo>
                    <a:pt x="39949" y="64867"/>
                  </a:lnTo>
                  <a:lnTo>
                    <a:pt x="39651" y="64962"/>
                  </a:lnTo>
                  <a:lnTo>
                    <a:pt x="39365" y="65084"/>
                  </a:lnTo>
                  <a:lnTo>
                    <a:pt x="39094" y="65220"/>
                  </a:lnTo>
                  <a:lnTo>
                    <a:pt x="38836" y="65369"/>
                  </a:lnTo>
                  <a:lnTo>
                    <a:pt x="38591" y="65546"/>
                  </a:lnTo>
                  <a:lnTo>
                    <a:pt x="38591" y="65546"/>
                  </a:lnTo>
                  <a:lnTo>
                    <a:pt x="38347" y="65722"/>
                  </a:lnTo>
                  <a:lnTo>
                    <a:pt x="38143" y="65926"/>
                  </a:lnTo>
                  <a:lnTo>
                    <a:pt x="37940" y="66116"/>
                  </a:lnTo>
                  <a:lnTo>
                    <a:pt x="37777" y="66320"/>
                  </a:lnTo>
                  <a:lnTo>
                    <a:pt x="37614" y="66523"/>
                  </a:lnTo>
                  <a:lnTo>
                    <a:pt x="37492" y="66727"/>
                  </a:lnTo>
                  <a:lnTo>
                    <a:pt x="37369" y="66931"/>
                  </a:lnTo>
                  <a:lnTo>
                    <a:pt x="37288" y="67134"/>
                  </a:lnTo>
                  <a:lnTo>
                    <a:pt x="37220" y="67352"/>
                  </a:lnTo>
                  <a:lnTo>
                    <a:pt x="37166" y="67555"/>
                  </a:lnTo>
                  <a:lnTo>
                    <a:pt x="37139" y="67773"/>
                  </a:lnTo>
                  <a:lnTo>
                    <a:pt x="37125" y="67990"/>
                  </a:lnTo>
                  <a:lnTo>
                    <a:pt x="37139" y="68207"/>
                  </a:lnTo>
                  <a:lnTo>
                    <a:pt x="37166" y="68411"/>
                  </a:lnTo>
                  <a:lnTo>
                    <a:pt x="37220" y="68628"/>
                  </a:lnTo>
                  <a:lnTo>
                    <a:pt x="37302" y="68845"/>
                  </a:lnTo>
                  <a:lnTo>
                    <a:pt x="37383" y="69063"/>
                  </a:lnTo>
                  <a:lnTo>
                    <a:pt x="37505" y="69280"/>
                  </a:lnTo>
                  <a:lnTo>
                    <a:pt x="37641" y="69497"/>
                  </a:lnTo>
                  <a:lnTo>
                    <a:pt x="37790" y="69714"/>
                  </a:lnTo>
                  <a:lnTo>
                    <a:pt x="37967" y="69932"/>
                  </a:lnTo>
                  <a:lnTo>
                    <a:pt x="38157" y="70135"/>
                  </a:lnTo>
                  <a:lnTo>
                    <a:pt x="38374" y="70353"/>
                  </a:lnTo>
                  <a:lnTo>
                    <a:pt x="38605" y="70556"/>
                  </a:lnTo>
                  <a:lnTo>
                    <a:pt x="38863" y="70774"/>
                  </a:lnTo>
                  <a:lnTo>
                    <a:pt x="39135" y="70977"/>
                  </a:lnTo>
                  <a:lnTo>
                    <a:pt x="39433" y="71181"/>
                  </a:lnTo>
                  <a:lnTo>
                    <a:pt x="39746" y="71371"/>
                  </a:lnTo>
                  <a:lnTo>
                    <a:pt x="40072" y="71575"/>
                  </a:lnTo>
                  <a:lnTo>
                    <a:pt x="40438" y="71765"/>
                  </a:lnTo>
                  <a:lnTo>
                    <a:pt x="40805" y="71955"/>
                  </a:lnTo>
                  <a:lnTo>
                    <a:pt x="41199" y="72145"/>
                  </a:lnTo>
                  <a:lnTo>
                    <a:pt x="41620" y="72335"/>
                  </a:lnTo>
                  <a:lnTo>
                    <a:pt x="42054" y="72512"/>
                  </a:lnTo>
                  <a:lnTo>
                    <a:pt x="42502" y="72688"/>
                  </a:lnTo>
                  <a:lnTo>
                    <a:pt x="42977" y="72851"/>
                  </a:lnTo>
                  <a:lnTo>
                    <a:pt x="43480" y="73028"/>
                  </a:lnTo>
                  <a:lnTo>
                    <a:pt x="43982" y="73177"/>
                  </a:lnTo>
                  <a:lnTo>
                    <a:pt x="44525" y="73340"/>
                  </a:lnTo>
                  <a:lnTo>
                    <a:pt x="45069" y="73489"/>
                  </a:lnTo>
                  <a:lnTo>
                    <a:pt x="45653" y="73639"/>
                  </a:lnTo>
                  <a:lnTo>
                    <a:pt x="46236" y="73774"/>
                  </a:lnTo>
                  <a:lnTo>
                    <a:pt x="46847" y="73897"/>
                  </a:lnTo>
                  <a:lnTo>
                    <a:pt x="47486" y="74032"/>
                  </a:lnTo>
                  <a:lnTo>
                    <a:pt x="48137" y="74155"/>
                  </a:lnTo>
                  <a:lnTo>
                    <a:pt x="48816" y="74263"/>
                  </a:lnTo>
                  <a:lnTo>
                    <a:pt x="49495" y="74372"/>
                  </a:lnTo>
                  <a:lnTo>
                    <a:pt x="50215" y="74467"/>
                  </a:lnTo>
                  <a:lnTo>
                    <a:pt x="50948" y="74548"/>
                  </a:lnTo>
                  <a:lnTo>
                    <a:pt x="51695" y="74630"/>
                  </a:lnTo>
                  <a:lnTo>
                    <a:pt x="52456" y="74711"/>
                  </a:lnTo>
                  <a:lnTo>
                    <a:pt x="53257" y="74779"/>
                  </a:lnTo>
                  <a:lnTo>
                    <a:pt x="54058" y="74834"/>
                  </a:lnTo>
                  <a:lnTo>
                    <a:pt x="54886" y="74888"/>
                  </a:lnTo>
                  <a:lnTo>
                    <a:pt x="55728" y="74915"/>
                  </a:lnTo>
                  <a:lnTo>
                    <a:pt x="56597" y="74956"/>
                  </a:lnTo>
                  <a:lnTo>
                    <a:pt x="57480" y="74969"/>
                  </a:lnTo>
                  <a:lnTo>
                    <a:pt x="58390" y="74983"/>
                  </a:lnTo>
                  <a:lnTo>
                    <a:pt x="59313" y="74983"/>
                  </a:lnTo>
                  <a:lnTo>
                    <a:pt x="60263" y="74969"/>
                  </a:lnTo>
                  <a:lnTo>
                    <a:pt x="61228" y="74956"/>
                  </a:lnTo>
                  <a:lnTo>
                    <a:pt x="62205" y="74929"/>
                  </a:lnTo>
                  <a:lnTo>
                    <a:pt x="63210" y="74888"/>
                  </a:lnTo>
                  <a:lnTo>
                    <a:pt x="64228" y="74834"/>
                  </a:lnTo>
                  <a:lnTo>
                    <a:pt x="64228" y="74834"/>
                  </a:lnTo>
                  <a:lnTo>
                    <a:pt x="64731" y="76042"/>
                  </a:lnTo>
                  <a:lnTo>
                    <a:pt x="65220" y="77251"/>
                  </a:lnTo>
                  <a:lnTo>
                    <a:pt x="65695" y="78486"/>
                  </a:lnTo>
                  <a:lnTo>
                    <a:pt x="66170" y="79722"/>
                  </a:lnTo>
                  <a:lnTo>
                    <a:pt x="66618" y="80985"/>
                  </a:lnTo>
                  <a:lnTo>
                    <a:pt x="67053" y="82248"/>
                  </a:lnTo>
                  <a:lnTo>
                    <a:pt x="67487" y="83538"/>
                  </a:lnTo>
                  <a:lnTo>
                    <a:pt x="67895" y="84828"/>
                  </a:lnTo>
                  <a:lnTo>
                    <a:pt x="68289" y="86131"/>
                  </a:lnTo>
                  <a:lnTo>
                    <a:pt x="68669" y="87448"/>
                  </a:lnTo>
                  <a:lnTo>
                    <a:pt x="69035" y="88779"/>
                  </a:lnTo>
                  <a:lnTo>
                    <a:pt x="69388" y="90123"/>
                  </a:lnTo>
                  <a:lnTo>
                    <a:pt x="69728" y="91481"/>
                  </a:lnTo>
                  <a:lnTo>
                    <a:pt x="70054" y="92853"/>
                  </a:lnTo>
                  <a:lnTo>
                    <a:pt x="70353" y="94238"/>
                  </a:lnTo>
                  <a:lnTo>
                    <a:pt x="70638" y="95637"/>
                  </a:lnTo>
                  <a:lnTo>
                    <a:pt x="70638" y="95637"/>
                  </a:lnTo>
                  <a:lnTo>
                    <a:pt x="70624" y="95351"/>
                  </a:lnTo>
                  <a:lnTo>
                    <a:pt x="70570" y="94509"/>
                  </a:lnTo>
                  <a:lnTo>
                    <a:pt x="70502" y="93898"/>
                  </a:lnTo>
                  <a:lnTo>
                    <a:pt x="70420" y="93179"/>
                  </a:lnTo>
                  <a:lnTo>
                    <a:pt x="70325" y="92323"/>
                  </a:lnTo>
                  <a:lnTo>
                    <a:pt x="70190" y="91359"/>
                  </a:lnTo>
                  <a:lnTo>
                    <a:pt x="70027" y="90286"/>
                  </a:lnTo>
                  <a:lnTo>
                    <a:pt x="69823" y="89119"/>
                  </a:lnTo>
                  <a:lnTo>
                    <a:pt x="69592" y="87842"/>
                  </a:lnTo>
                  <a:lnTo>
                    <a:pt x="69307" y="86471"/>
                  </a:lnTo>
                  <a:lnTo>
                    <a:pt x="68981" y="85004"/>
                  </a:lnTo>
                  <a:lnTo>
                    <a:pt x="68614" y="83456"/>
                  </a:lnTo>
                  <a:lnTo>
                    <a:pt x="68180" y="81827"/>
                  </a:lnTo>
                  <a:lnTo>
                    <a:pt x="67949" y="80985"/>
                  </a:lnTo>
                  <a:lnTo>
                    <a:pt x="67705" y="80129"/>
                  </a:lnTo>
                  <a:lnTo>
                    <a:pt x="67705" y="8012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6"/>
            <p:cNvSpPr/>
            <p:nvPr/>
          </p:nvSpPr>
          <p:spPr>
            <a:xfrm>
              <a:off x="4973349" y="1448992"/>
              <a:ext cx="228825" cy="992300"/>
            </a:xfrm>
            <a:custGeom>
              <a:avLst/>
              <a:gdLst/>
              <a:ahLst/>
              <a:cxnLst/>
              <a:rect l="l" t="t" r="r" b="b"/>
              <a:pathLst>
                <a:path w="9153" h="39692" extrusionOk="0">
                  <a:moveTo>
                    <a:pt x="3096" y="1427"/>
                  </a:moveTo>
                  <a:lnTo>
                    <a:pt x="3096" y="1427"/>
                  </a:lnTo>
                  <a:lnTo>
                    <a:pt x="2933" y="1589"/>
                  </a:lnTo>
                  <a:lnTo>
                    <a:pt x="2784" y="1766"/>
                  </a:lnTo>
                  <a:lnTo>
                    <a:pt x="2635" y="1956"/>
                  </a:lnTo>
                  <a:lnTo>
                    <a:pt x="2485" y="2146"/>
                  </a:lnTo>
                  <a:lnTo>
                    <a:pt x="2350" y="2350"/>
                  </a:lnTo>
                  <a:lnTo>
                    <a:pt x="2214" y="2554"/>
                  </a:lnTo>
                  <a:lnTo>
                    <a:pt x="1956" y="2988"/>
                  </a:lnTo>
                  <a:lnTo>
                    <a:pt x="1711" y="3463"/>
                  </a:lnTo>
                  <a:lnTo>
                    <a:pt x="1494" y="3966"/>
                  </a:lnTo>
                  <a:lnTo>
                    <a:pt x="1290" y="4495"/>
                  </a:lnTo>
                  <a:lnTo>
                    <a:pt x="1100" y="5052"/>
                  </a:lnTo>
                  <a:lnTo>
                    <a:pt x="937" y="5636"/>
                  </a:lnTo>
                  <a:lnTo>
                    <a:pt x="774" y="6247"/>
                  </a:lnTo>
                  <a:lnTo>
                    <a:pt x="639" y="6872"/>
                  </a:lnTo>
                  <a:lnTo>
                    <a:pt x="516" y="7523"/>
                  </a:lnTo>
                  <a:lnTo>
                    <a:pt x="408" y="8202"/>
                  </a:lnTo>
                  <a:lnTo>
                    <a:pt x="313" y="8895"/>
                  </a:lnTo>
                  <a:lnTo>
                    <a:pt x="231" y="9601"/>
                  </a:lnTo>
                  <a:lnTo>
                    <a:pt x="163" y="10321"/>
                  </a:lnTo>
                  <a:lnTo>
                    <a:pt x="109" y="11068"/>
                  </a:lnTo>
                  <a:lnTo>
                    <a:pt x="68" y="11814"/>
                  </a:lnTo>
                  <a:lnTo>
                    <a:pt x="28" y="12588"/>
                  </a:lnTo>
                  <a:lnTo>
                    <a:pt x="14" y="13362"/>
                  </a:lnTo>
                  <a:lnTo>
                    <a:pt x="0" y="14164"/>
                  </a:lnTo>
                  <a:lnTo>
                    <a:pt x="0" y="14951"/>
                  </a:lnTo>
                  <a:lnTo>
                    <a:pt x="14" y="15766"/>
                  </a:lnTo>
                  <a:lnTo>
                    <a:pt x="28" y="16581"/>
                  </a:lnTo>
                  <a:lnTo>
                    <a:pt x="55" y="17395"/>
                  </a:lnTo>
                  <a:lnTo>
                    <a:pt x="95" y="18210"/>
                  </a:lnTo>
                  <a:lnTo>
                    <a:pt x="191" y="19867"/>
                  </a:lnTo>
                  <a:lnTo>
                    <a:pt x="313" y="21523"/>
                  </a:lnTo>
                  <a:lnTo>
                    <a:pt x="462" y="23153"/>
                  </a:lnTo>
                  <a:lnTo>
                    <a:pt x="639" y="24782"/>
                  </a:lnTo>
                  <a:lnTo>
                    <a:pt x="815" y="26371"/>
                  </a:lnTo>
                  <a:lnTo>
                    <a:pt x="1019" y="27919"/>
                  </a:lnTo>
                  <a:lnTo>
                    <a:pt x="1223" y="29413"/>
                  </a:lnTo>
                  <a:lnTo>
                    <a:pt x="1440" y="30852"/>
                  </a:lnTo>
                  <a:lnTo>
                    <a:pt x="1657" y="32210"/>
                  </a:lnTo>
                  <a:lnTo>
                    <a:pt x="1861" y="33500"/>
                  </a:lnTo>
                  <a:lnTo>
                    <a:pt x="2064" y="34695"/>
                  </a:lnTo>
                  <a:lnTo>
                    <a:pt x="2445" y="36759"/>
                  </a:lnTo>
                  <a:lnTo>
                    <a:pt x="2757" y="38334"/>
                  </a:lnTo>
                  <a:lnTo>
                    <a:pt x="2961" y="39339"/>
                  </a:lnTo>
                  <a:lnTo>
                    <a:pt x="3029" y="39692"/>
                  </a:lnTo>
                  <a:lnTo>
                    <a:pt x="3029" y="39692"/>
                  </a:lnTo>
                  <a:lnTo>
                    <a:pt x="3490" y="38293"/>
                  </a:lnTo>
                  <a:lnTo>
                    <a:pt x="3925" y="36908"/>
                  </a:lnTo>
                  <a:lnTo>
                    <a:pt x="4332" y="35537"/>
                  </a:lnTo>
                  <a:lnTo>
                    <a:pt x="4726" y="34206"/>
                  </a:lnTo>
                  <a:lnTo>
                    <a:pt x="5106" y="32889"/>
                  </a:lnTo>
                  <a:lnTo>
                    <a:pt x="5459" y="31599"/>
                  </a:lnTo>
                  <a:lnTo>
                    <a:pt x="5799" y="30336"/>
                  </a:lnTo>
                  <a:lnTo>
                    <a:pt x="6125" y="29100"/>
                  </a:lnTo>
                  <a:lnTo>
                    <a:pt x="6423" y="27878"/>
                  </a:lnTo>
                  <a:lnTo>
                    <a:pt x="6708" y="26683"/>
                  </a:lnTo>
                  <a:lnTo>
                    <a:pt x="6980" y="25516"/>
                  </a:lnTo>
                  <a:lnTo>
                    <a:pt x="7224" y="24375"/>
                  </a:lnTo>
                  <a:lnTo>
                    <a:pt x="7469" y="23261"/>
                  </a:lnTo>
                  <a:lnTo>
                    <a:pt x="7686" y="22162"/>
                  </a:lnTo>
                  <a:lnTo>
                    <a:pt x="7890" y="21102"/>
                  </a:lnTo>
                  <a:lnTo>
                    <a:pt x="8066" y="20057"/>
                  </a:lnTo>
                  <a:lnTo>
                    <a:pt x="8243" y="19038"/>
                  </a:lnTo>
                  <a:lnTo>
                    <a:pt x="8392" y="18047"/>
                  </a:lnTo>
                  <a:lnTo>
                    <a:pt x="8542" y="17083"/>
                  </a:lnTo>
                  <a:lnTo>
                    <a:pt x="8664" y="16146"/>
                  </a:lnTo>
                  <a:lnTo>
                    <a:pt x="8772" y="15223"/>
                  </a:lnTo>
                  <a:lnTo>
                    <a:pt x="8867" y="14340"/>
                  </a:lnTo>
                  <a:lnTo>
                    <a:pt x="8949" y="13471"/>
                  </a:lnTo>
                  <a:lnTo>
                    <a:pt x="9017" y="12629"/>
                  </a:lnTo>
                  <a:lnTo>
                    <a:pt x="9071" y="11828"/>
                  </a:lnTo>
                  <a:lnTo>
                    <a:pt x="9112" y="11040"/>
                  </a:lnTo>
                  <a:lnTo>
                    <a:pt x="9139" y="10280"/>
                  </a:lnTo>
                  <a:lnTo>
                    <a:pt x="9153" y="9547"/>
                  </a:lnTo>
                  <a:lnTo>
                    <a:pt x="9153" y="8841"/>
                  </a:lnTo>
                  <a:lnTo>
                    <a:pt x="9139" y="8162"/>
                  </a:lnTo>
                  <a:lnTo>
                    <a:pt x="9112" y="7496"/>
                  </a:lnTo>
                  <a:lnTo>
                    <a:pt x="9085" y="6872"/>
                  </a:lnTo>
                  <a:lnTo>
                    <a:pt x="9030" y="6274"/>
                  </a:lnTo>
                  <a:lnTo>
                    <a:pt x="8976" y="5704"/>
                  </a:lnTo>
                  <a:lnTo>
                    <a:pt x="8908" y="5147"/>
                  </a:lnTo>
                  <a:lnTo>
                    <a:pt x="8827" y="4631"/>
                  </a:lnTo>
                  <a:lnTo>
                    <a:pt x="8732" y="4142"/>
                  </a:lnTo>
                  <a:lnTo>
                    <a:pt x="8623" y="3681"/>
                  </a:lnTo>
                  <a:lnTo>
                    <a:pt x="8514" y="3233"/>
                  </a:lnTo>
                  <a:lnTo>
                    <a:pt x="8392" y="2825"/>
                  </a:lnTo>
                  <a:lnTo>
                    <a:pt x="8256" y="2445"/>
                  </a:lnTo>
                  <a:lnTo>
                    <a:pt x="8121" y="2092"/>
                  </a:lnTo>
                  <a:lnTo>
                    <a:pt x="7971" y="1752"/>
                  </a:lnTo>
                  <a:lnTo>
                    <a:pt x="7808" y="1454"/>
                  </a:lnTo>
                  <a:lnTo>
                    <a:pt x="7645" y="1182"/>
                  </a:lnTo>
                  <a:lnTo>
                    <a:pt x="7455" y="938"/>
                  </a:lnTo>
                  <a:lnTo>
                    <a:pt x="7279" y="720"/>
                  </a:lnTo>
                  <a:lnTo>
                    <a:pt x="7089" y="530"/>
                  </a:lnTo>
                  <a:lnTo>
                    <a:pt x="6885" y="381"/>
                  </a:lnTo>
                  <a:lnTo>
                    <a:pt x="6668" y="245"/>
                  </a:lnTo>
                  <a:lnTo>
                    <a:pt x="6450" y="137"/>
                  </a:lnTo>
                  <a:lnTo>
                    <a:pt x="6233" y="69"/>
                  </a:lnTo>
                  <a:lnTo>
                    <a:pt x="6002" y="14"/>
                  </a:lnTo>
                  <a:lnTo>
                    <a:pt x="5771" y="1"/>
                  </a:lnTo>
                  <a:lnTo>
                    <a:pt x="5527" y="14"/>
                  </a:lnTo>
                  <a:lnTo>
                    <a:pt x="5269" y="55"/>
                  </a:lnTo>
                  <a:lnTo>
                    <a:pt x="5025" y="123"/>
                  </a:lnTo>
                  <a:lnTo>
                    <a:pt x="4767" y="218"/>
                  </a:lnTo>
                  <a:lnTo>
                    <a:pt x="4495" y="340"/>
                  </a:lnTo>
                  <a:lnTo>
                    <a:pt x="4223" y="503"/>
                  </a:lnTo>
                  <a:lnTo>
                    <a:pt x="3952" y="693"/>
                  </a:lnTo>
                  <a:lnTo>
                    <a:pt x="3667" y="911"/>
                  </a:lnTo>
                  <a:lnTo>
                    <a:pt x="3382" y="1155"/>
                  </a:lnTo>
                  <a:lnTo>
                    <a:pt x="3096" y="1427"/>
                  </a:lnTo>
                  <a:lnTo>
                    <a:pt x="3096" y="1427"/>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6"/>
            <p:cNvSpPr/>
            <p:nvPr/>
          </p:nvSpPr>
          <p:spPr>
            <a:xfrm>
              <a:off x="4335474" y="1268742"/>
              <a:ext cx="1986625" cy="2390600"/>
            </a:xfrm>
            <a:custGeom>
              <a:avLst/>
              <a:gdLst/>
              <a:ahLst/>
              <a:cxnLst/>
              <a:rect l="l" t="t" r="r" b="b"/>
              <a:pathLst>
                <a:path w="79465" h="95624" extrusionOk="0">
                  <a:moveTo>
                    <a:pt x="46603" y="31599"/>
                  </a:moveTo>
                  <a:lnTo>
                    <a:pt x="46603" y="31599"/>
                  </a:lnTo>
                  <a:lnTo>
                    <a:pt x="48070" y="30960"/>
                  </a:lnTo>
                  <a:lnTo>
                    <a:pt x="49523" y="30336"/>
                  </a:lnTo>
                  <a:lnTo>
                    <a:pt x="50922" y="29711"/>
                  </a:lnTo>
                  <a:lnTo>
                    <a:pt x="52279" y="29100"/>
                  </a:lnTo>
                  <a:lnTo>
                    <a:pt x="53610" y="28489"/>
                  </a:lnTo>
                  <a:lnTo>
                    <a:pt x="54900" y="27878"/>
                  </a:lnTo>
                  <a:lnTo>
                    <a:pt x="56149" y="27280"/>
                  </a:lnTo>
                  <a:lnTo>
                    <a:pt x="57372" y="26683"/>
                  </a:lnTo>
                  <a:lnTo>
                    <a:pt x="58553" y="26099"/>
                  </a:lnTo>
                  <a:lnTo>
                    <a:pt x="59693" y="25529"/>
                  </a:lnTo>
                  <a:lnTo>
                    <a:pt x="60807" y="24958"/>
                  </a:lnTo>
                  <a:lnTo>
                    <a:pt x="61880" y="24388"/>
                  </a:lnTo>
                  <a:lnTo>
                    <a:pt x="62925" y="23831"/>
                  </a:lnTo>
                  <a:lnTo>
                    <a:pt x="63930" y="23275"/>
                  </a:lnTo>
                  <a:lnTo>
                    <a:pt x="64894" y="22731"/>
                  </a:lnTo>
                  <a:lnTo>
                    <a:pt x="65831" y="22202"/>
                  </a:lnTo>
                  <a:lnTo>
                    <a:pt x="66727" y="21672"/>
                  </a:lnTo>
                  <a:lnTo>
                    <a:pt x="67596" y="21143"/>
                  </a:lnTo>
                  <a:lnTo>
                    <a:pt x="68438" y="20627"/>
                  </a:lnTo>
                  <a:lnTo>
                    <a:pt x="69239" y="20111"/>
                  </a:lnTo>
                  <a:lnTo>
                    <a:pt x="70013" y="19608"/>
                  </a:lnTo>
                  <a:lnTo>
                    <a:pt x="70747" y="19119"/>
                  </a:lnTo>
                  <a:lnTo>
                    <a:pt x="71453" y="18631"/>
                  </a:lnTo>
                  <a:lnTo>
                    <a:pt x="72118" y="18155"/>
                  </a:lnTo>
                  <a:lnTo>
                    <a:pt x="72770" y="17680"/>
                  </a:lnTo>
                  <a:lnTo>
                    <a:pt x="73367" y="17205"/>
                  </a:lnTo>
                  <a:lnTo>
                    <a:pt x="73951" y="16757"/>
                  </a:lnTo>
                  <a:lnTo>
                    <a:pt x="74494" y="16295"/>
                  </a:lnTo>
                  <a:lnTo>
                    <a:pt x="75024" y="15861"/>
                  </a:lnTo>
                  <a:lnTo>
                    <a:pt x="75499" y="15412"/>
                  </a:lnTo>
                  <a:lnTo>
                    <a:pt x="75961" y="14991"/>
                  </a:lnTo>
                  <a:lnTo>
                    <a:pt x="76396" y="14571"/>
                  </a:lnTo>
                  <a:lnTo>
                    <a:pt x="76789" y="14150"/>
                  </a:lnTo>
                  <a:lnTo>
                    <a:pt x="77156" y="13742"/>
                  </a:lnTo>
                  <a:lnTo>
                    <a:pt x="77495" y="13348"/>
                  </a:lnTo>
                  <a:lnTo>
                    <a:pt x="77808" y="12955"/>
                  </a:lnTo>
                  <a:lnTo>
                    <a:pt x="78093" y="12574"/>
                  </a:lnTo>
                  <a:lnTo>
                    <a:pt x="78351" y="12194"/>
                  </a:lnTo>
                  <a:lnTo>
                    <a:pt x="78582" y="11828"/>
                  </a:lnTo>
                  <a:lnTo>
                    <a:pt x="78785" y="11461"/>
                  </a:lnTo>
                  <a:lnTo>
                    <a:pt x="78962" y="11108"/>
                  </a:lnTo>
                  <a:lnTo>
                    <a:pt x="79111" y="10768"/>
                  </a:lnTo>
                  <a:lnTo>
                    <a:pt x="79234" y="10429"/>
                  </a:lnTo>
                  <a:lnTo>
                    <a:pt x="79329" y="10103"/>
                  </a:lnTo>
                  <a:lnTo>
                    <a:pt x="79396" y="9791"/>
                  </a:lnTo>
                  <a:lnTo>
                    <a:pt x="79437" y="9478"/>
                  </a:lnTo>
                  <a:lnTo>
                    <a:pt x="79464" y="9166"/>
                  </a:lnTo>
                  <a:lnTo>
                    <a:pt x="79451" y="8867"/>
                  </a:lnTo>
                  <a:lnTo>
                    <a:pt x="79424" y="8582"/>
                  </a:lnTo>
                  <a:lnTo>
                    <a:pt x="79369" y="8311"/>
                  </a:lnTo>
                  <a:lnTo>
                    <a:pt x="79288" y="8039"/>
                  </a:lnTo>
                  <a:lnTo>
                    <a:pt x="79193" y="7767"/>
                  </a:lnTo>
                  <a:lnTo>
                    <a:pt x="79057" y="7523"/>
                  </a:lnTo>
                  <a:lnTo>
                    <a:pt x="78908" y="7279"/>
                  </a:lnTo>
                  <a:lnTo>
                    <a:pt x="78745" y="7034"/>
                  </a:lnTo>
                  <a:lnTo>
                    <a:pt x="78541" y="6803"/>
                  </a:lnTo>
                  <a:lnTo>
                    <a:pt x="78324" y="6586"/>
                  </a:lnTo>
                  <a:lnTo>
                    <a:pt x="78093" y="6382"/>
                  </a:lnTo>
                  <a:lnTo>
                    <a:pt x="77821" y="6179"/>
                  </a:lnTo>
                  <a:lnTo>
                    <a:pt x="77550" y="5975"/>
                  </a:lnTo>
                  <a:lnTo>
                    <a:pt x="77237" y="5799"/>
                  </a:lnTo>
                  <a:lnTo>
                    <a:pt x="76912" y="5622"/>
                  </a:lnTo>
                  <a:lnTo>
                    <a:pt x="76572" y="5445"/>
                  </a:lnTo>
                  <a:lnTo>
                    <a:pt x="76205" y="5296"/>
                  </a:lnTo>
                  <a:lnTo>
                    <a:pt x="76205" y="5296"/>
                  </a:lnTo>
                  <a:lnTo>
                    <a:pt x="76002" y="5215"/>
                  </a:lnTo>
                  <a:lnTo>
                    <a:pt x="75812" y="5147"/>
                  </a:lnTo>
                  <a:lnTo>
                    <a:pt x="75608" y="5092"/>
                  </a:lnTo>
                  <a:lnTo>
                    <a:pt x="75404" y="5038"/>
                  </a:lnTo>
                  <a:lnTo>
                    <a:pt x="75201" y="4997"/>
                  </a:lnTo>
                  <a:lnTo>
                    <a:pt x="74983" y="4970"/>
                  </a:lnTo>
                  <a:lnTo>
                    <a:pt x="74766" y="4943"/>
                  </a:lnTo>
                  <a:lnTo>
                    <a:pt x="74562" y="4929"/>
                  </a:lnTo>
                  <a:lnTo>
                    <a:pt x="74114" y="4916"/>
                  </a:lnTo>
                  <a:lnTo>
                    <a:pt x="73666" y="4943"/>
                  </a:lnTo>
                  <a:lnTo>
                    <a:pt x="73218" y="4997"/>
                  </a:lnTo>
                  <a:lnTo>
                    <a:pt x="72743" y="5079"/>
                  </a:lnTo>
                  <a:lnTo>
                    <a:pt x="72268" y="5187"/>
                  </a:lnTo>
                  <a:lnTo>
                    <a:pt x="71792" y="5337"/>
                  </a:lnTo>
                  <a:lnTo>
                    <a:pt x="71290" y="5500"/>
                  </a:lnTo>
                  <a:lnTo>
                    <a:pt x="70801" y="5690"/>
                  </a:lnTo>
                  <a:lnTo>
                    <a:pt x="70285" y="5907"/>
                  </a:lnTo>
                  <a:lnTo>
                    <a:pt x="69783" y="6152"/>
                  </a:lnTo>
                  <a:lnTo>
                    <a:pt x="69267" y="6410"/>
                  </a:lnTo>
                  <a:lnTo>
                    <a:pt x="68737" y="6708"/>
                  </a:lnTo>
                  <a:lnTo>
                    <a:pt x="68207" y="7021"/>
                  </a:lnTo>
                  <a:lnTo>
                    <a:pt x="67678" y="7347"/>
                  </a:lnTo>
                  <a:lnTo>
                    <a:pt x="67135" y="7700"/>
                  </a:lnTo>
                  <a:lnTo>
                    <a:pt x="66592" y="8066"/>
                  </a:lnTo>
                  <a:lnTo>
                    <a:pt x="66048" y="8446"/>
                  </a:lnTo>
                  <a:lnTo>
                    <a:pt x="65505" y="8854"/>
                  </a:lnTo>
                  <a:lnTo>
                    <a:pt x="64962" y="9275"/>
                  </a:lnTo>
                  <a:lnTo>
                    <a:pt x="64405" y="9723"/>
                  </a:lnTo>
                  <a:lnTo>
                    <a:pt x="63849" y="10171"/>
                  </a:lnTo>
                  <a:lnTo>
                    <a:pt x="63292" y="10633"/>
                  </a:lnTo>
                  <a:lnTo>
                    <a:pt x="62735" y="11121"/>
                  </a:lnTo>
                  <a:lnTo>
                    <a:pt x="62192" y="11610"/>
                  </a:lnTo>
                  <a:lnTo>
                    <a:pt x="61635" y="12113"/>
                  </a:lnTo>
                  <a:lnTo>
                    <a:pt x="61079" y="12629"/>
                  </a:lnTo>
                  <a:lnTo>
                    <a:pt x="59965" y="13674"/>
                  </a:lnTo>
                  <a:lnTo>
                    <a:pt x="58879" y="14761"/>
                  </a:lnTo>
                  <a:lnTo>
                    <a:pt x="57792" y="15874"/>
                  </a:lnTo>
                  <a:lnTo>
                    <a:pt x="56720" y="17015"/>
                  </a:lnTo>
                  <a:lnTo>
                    <a:pt x="55661" y="18155"/>
                  </a:lnTo>
                  <a:lnTo>
                    <a:pt x="54642" y="19296"/>
                  </a:lnTo>
                  <a:lnTo>
                    <a:pt x="53637" y="20437"/>
                  </a:lnTo>
                  <a:lnTo>
                    <a:pt x="52660" y="21564"/>
                  </a:lnTo>
                  <a:lnTo>
                    <a:pt x="51709" y="22691"/>
                  </a:lnTo>
                  <a:lnTo>
                    <a:pt x="50813" y="23777"/>
                  </a:lnTo>
                  <a:lnTo>
                    <a:pt x="49944" y="24836"/>
                  </a:lnTo>
                  <a:lnTo>
                    <a:pt x="49116" y="25868"/>
                  </a:lnTo>
                  <a:lnTo>
                    <a:pt x="48342" y="26846"/>
                  </a:lnTo>
                  <a:lnTo>
                    <a:pt x="46943" y="28638"/>
                  </a:lnTo>
                  <a:lnTo>
                    <a:pt x="45775" y="30186"/>
                  </a:lnTo>
                  <a:lnTo>
                    <a:pt x="45775" y="30186"/>
                  </a:lnTo>
                  <a:lnTo>
                    <a:pt x="44988" y="30811"/>
                  </a:lnTo>
                  <a:lnTo>
                    <a:pt x="44214" y="31449"/>
                  </a:lnTo>
                  <a:lnTo>
                    <a:pt x="43440" y="32087"/>
                  </a:lnTo>
                  <a:lnTo>
                    <a:pt x="42679" y="32739"/>
                  </a:lnTo>
                  <a:lnTo>
                    <a:pt x="42679" y="32739"/>
                  </a:lnTo>
                  <a:lnTo>
                    <a:pt x="43304" y="31626"/>
                  </a:lnTo>
                  <a:lnTo>
                    <a:pt x="43901" y="30539"/>
                  </a:lnTo>
                  <a:lnTo>
                    <a:pt x="44485" y="29467"/>
                  </a:lnTo>
                  <a:lnTo>
                    <a:pt x="45055" y="28407"/>
                  </a:lnTo>
                  <a:lnTo>
                    <a:pt x="45585" y="27375"/>
                  </a:lnTo>
                  <a:lnTo>
                    <a:pt x="46115" y="26357"/>
                  </a:lnTo>
                  <a:lnTo>
                    <a:pt x="46617" y="25352"/>
                  </a:lnTo>
                  <a:lnTo>
                    <a:pt x="47092" y="24361"/>
                  </a:lnTo>
                  <a:lnTo>
                    <a:pt x="47554" y="23397"/>
                  </a:lnTo>
                  <a:lnTo>
                    <a:pt x="48002" y="22446"/>
                  </a:lnTo>
                  <a:lnTo>
                    <a:pt x="48423" y="21509"/>
                  </a:lnTo>
                  <a:lnTo>
                    <a:pt x="48830" y="20600"/>
                  </a:lnTo>
                  <a:lnTo>
                    <a:pt x="49224" y="19703"/>
                  </a:lnTo>
                  <a:lnTo>
                    <a:pt x="49591" y="18821"/>
                  </a:lnTo>
                  <a:lnTo>
                    <a:pt x="49944" y="17965"/>
                  </a:lnTo>
                  <a:lnTo>
                    <a:pt x="50283" y="17123"/>
                  </a:lnTo>
                  <a:lnTo>
                    <a:pt x="50596" y="16295"/>
                  </a:lnTo>
                  <a:lnTo>
                    <a:pt x="50894" y="15494"/>
                  </a:lnTo>
                  <a:lnTo>
                    <a:pt x="51166" y="14706"/>
                  </a:lnTo>
                  <a:lnTo>
                    <a:pt x="51438" y="13946"/>
                  </a:lnTo>
                  <a:lnTo>
                    <a:pt x="51682" y="13199"/>
                  </a:lnTo>
                  <a:lnTo>
                    <a:pt x="51913" y="12466"/>
                  </a:lnTo>
                  <a:lnTo>
                    <a:pt x="52116" y="11760"/>
                  </a:lnTo>
                  <a:lnTo>
                    <a:pt x="52320" y="11067"/>
                  </a:lnTo>
                  <a:lnTo>
                    <a:pt x="52497" y="10402"/>
                  </a:lnTo>
                  <a:lnTo>
                    <a:pt x="52660" y="9750"/>
                  </a:lnTo>
                  <a:lnTo>
                    <a:pt x="52809" y="9125"/>
                  </a:lnTo>
                  <a:lnTo>
                    <a:pt x="52931" y="8514"/>
                  </a:lnTo>
                  <a:lnTo>
                    <a:pt x="53053" y="7917"/>
                  </a:lnTo>
                  <a:lnTo>
                    <a:pt x="53148" y="7347"/>
                  </a:lnTo>
                  <a:lnTo>
                    <a:pt x="53244" y="6803"/>
                  </a:lnTo>
                  <a:lnTo>
                    <a:pt x="53311" y="6274"/>
                  </a:lnTo>
                  <a:lnTo>
                    <a:pt x="53366" y="5758"/>
                  </a:lnTo>
                  <a:lnTo>
                    <a:pt x="53406" y="5269"/>
                  </a:lnTo>
                  <a:lnTo>
                    <a:pt x="53420" y="4807"/>
                  </a:lnTo>
                  <a:lnTo>
                    <a:pt x="53434" y="4359"/>
                  </a:lnTo>
                  <a:lnTo>
                    <a:pt x="53434" y="3938"/>
                  </a:lnTo>
                  <a:lnTo>
                    <a:pt x="53420" y="3531"/>
                  </a:lnTo>
                  <a:lnTo>
                    <a:pt x="53379" y="3151"/>
                  </a:lnTo>
                  <a:lnTo>
                    <a:pt x="53339" y="2784"/>
                  </a:lnTo>
                  <a:lnTo>
                    <a:pt x="53284" y="2445"/>
                  </a:lnTo>
                  <a:lnTo>
                    <a:pt x="53203" y="2119"/>
                  </a:lnTo>
                  <a:lnTo>
                    <a:pt x="53121" y="1820"/>
                  </a:lnTo>
                  <a:lnTo>
                    <a:pt x="53026" y="1548"/>
                  </a:lnTo>
                  <a:lnTo>
                    <a:pt x="52918" y="1304"/>
                  </a:lnTo>
                  <a:lnTo>
                    <a:pt x="52782" y="1073"/>
                  </a:lnTo>
                  <a:lnTo>
                    <a:pt x="52646" y="856"/>
                  </a:lnTo>
                  <a:lnTo>
                    <a:pt x="52497" y="666"/>
                  </a:lnTo>
                  <a:lnTo>
                    <a:pt x="52347" y="503"/>
                  </a:lnTo>
                  <a:lnTo>
                    <a:pt x="52171" y="367"/>
                  </a:lnTo>
                  <a:lnTo>
                    <a:pt x="51981" y="245"/>
                  </a:lnTo>
                  <a:lnTo>
                    <a:pt x="51791" y="150"/>
                  </a:lnTo>
                  <a:lnTo>
                    <a:pt x="51587" y="82"/>
                  </a:lnTo>
                  <a:lnTo>
                    <a:pt x="51356" y="28"/>
                  </a:lnTo>
                  <a:lnTo>
                    <a:pt x="51139" y="0"/>
                  </a:lnTo>
                  <a:lnTo>
                    <a:pt x="50894" y="0"/>
                  </a:lnTo>
                  <a:lnTo>
                    <a:pt x="50636" y="14"/>
                  </a:lnTo>
                  <a:lnTo>
                    <a:pt x="50378" y="55"/>
                  </a:lnTo>
                  <a:lnTo>
                    <a:pt x="50107" y="123"/>
                  </a:lnTo>
                  <a:lnTo>
                    <a:pt x="49822" y="218"/>
                  </a:lnTo>
                  <a:lnTo>
                    <a:pt x="49536" y="340"/>
                  </a:lnTo>
                  <a:lnTo>
                    <a:pt x="49224" y="476"/>
                  </a:lnTo>
                  <a:lnTo>
                    <a:pt x="48912" y="639"/>
                  </a:lnTo>
                  <a:lnTo>
                    <a:pt x="48600" y="829"/>
                  </a:lnTo>
                  <a:lnTo>
                    <a:pt x="48600" y="829"/>
                  </a:lnTo>
                  <a:lnTo>
                    <a:pt x="48274" y="1032"/>
                  </a:lnTo>
                  <a:lnTo>
                    <a:pt x="47961" y="1277"/>
                  </a:lnTo>
                  <a:lnTo>
                    <a:pt x="47663" y="1535"/>
                  </a:lnTo>
                  <a:lnTo>
                    <a:pt x="47364" y="1820"/>
                  </a:lnTo>
                  <a:lnTo>
                    <a:pt x="47065" y="2132"/>
                  </a:lnTo>
                  <a:lnTo>
                    <a:pt x="46794" y="2472"/>
                  </a:lnTo>
                  <a:lnTo>
                    <a:pt x="46508" y="2825"/>
                  </a:lnTo>
                  <a:lnTo>
                    <a:pt x="46250" y="3205"/>
                  </a:lnTo>
                  <a:lnTo>
                    <a:pt x="45979" y="3599"/>
                  </a:lnTo>
                  <a:lnTo>
                    <a:pt x="45721" y="4020"/>
                  </a:lnTo>
                  <a:lnTo>
                    <a:pt x="45476" y="4468"/>
                  </a:lnTo>
                  <a:lnTo>
                    <a:pt x="45232" y="4916"/>
                  </a:lnTo>
                  <a:lnTo>
                    <a:pt x="45001" y="5391"/>
                  </a:lnTo>
                  <a:lnTo>
                    <a:pt x="44770" y="5894"/>
                  </a:lnTo>
                  <a:lnTo>
                    <a:pt x="44553" y="6396"/>
                  </a:lnTo>
                  <a:lnTo>
                    <a:pt x="44336" y="6926"/>
                  </a:lnTo>
                  <a:lnTo>
                    <a:pt x="44132" y="7469"/>
                  </a:lnTo>
                  <a:lnTo>
                    <a:pt x="43928" y="8012"/>
                  </a:lnTo>
                  <a:lnTo>
                    <a:pt x="43725" y="8582"/>
                  </a:lnTo>
                  <a:lnTo>
                    <a:pt x="43535" y="9166"/>
                  </a:lnTo>
                  <a:lnTo>
                    <a:pt x="43345" y="9750"/>
                  </a:lnTo>
                  <a:lnTo>
                    <a:pt x="43168" y="10361"/>
                  </a:lnTo>
                  <a:lnTo>
                    <a:pt x="42829" y="11583"/>
                  </a:lnTo>
                  <a:lnTo>
                    <a:pt x="42503" y="12860"/>
                  </a:lnTo>
                  <a:lnTo>
                    <a:pt x="42204" y="14150"/>
                  </a:lnTo>
                  <a:lnTo>
                    <a:pt x="41932" y="15467"/>
                  </a:lnTo>
                  <a:lnTo>
                    <a:pt x="41674" y="16811"/>
                  </a:lnTo>
                  <a:lnTo>
                    <a:pt x="41430" y="18155"/>
                  </a:lnTo>
                  <a:lnTo>
                    <a:pt x="41213" y="19500"/>
                  </a:lnTo>
                  <a:lnTo>
                    <a:pt x="41009" y="20858"/>
                  </a:lnTo>
                  <a:lnTo>
                    <a:pt x="40819" y="22188"/>
                  </a:lnTo>
                  <a:lnTo>
                    <a:pt x="40642" y="23519"/>
                  </a:lnTo>
                  <a:lnTo>
                    <a:pt x="40493" y="24823"/>
                  </a:lnTo>
                  <a:lnTo>
                    <a:pt x="40344" y="26113"/>
                  </a:lnTo>
                  <a:lnTo>
                    <a:pt x="40221" y="27362"/>
                  </a:lnTo>
                  <a:lnTo>
                    <a:pt x="40113" y="28570"/>
                  </a:lnTo>
                  <a:lnTo>
                    <a:pt x="40018" y="29725"/>
                  </a:lnTo>
                  <a:lnTo>
                    <a:pt x="39841" y="31897"/>
                  </a:lnTo>
                  <a:lnTo>
                    <a:pt x="39719" y="33825"/>
                  </a:lnTo>
                  <a:lnTo>
                    <a:pt x="39637" y="35441"/>
                  </a:lnTo>
                  <a:lnTo>
                    <a:pt x="39637" y="35441"/>
                  </a:lnTo>
                  <a:lnTo>
                    <a:pt x="38823" y="36202"/>
                  </a:lnTo>
                  <a:lnTo>
                    <a:pt x="38022" y="36976"/>
                  </a:lnTo>
                  <a:lnTo>
                    <a:pt x="37234" y="37736"/>
                  </a:lnTo>
                  <a:lnTo>
                    <a:pt x="36474" y="38497"/>
                  </a:lnTo>
                  <a:lnTo>
                    <a:pt x="35713" y="39271"/>
                  </a:lnTo>
                  <a:lnTo>
                    <a:pt x="34966" y="40045"/>
                  </a:lnTo>
                  <a:lnTo>
                    <a:pt x="34247" y="40819"/>
                  </a:lnTo>
                  <a:lnTo>
                    <a:pt x="33527" y="41593"/>
                  </a:lnTo>
                  <a:lnTo>
                    <a:pt x="32821" y="42367"/>
                  </a:lnTo>
                  <a:lnTo>
                    <a:pt x="32142" y="43141"/>
                  </a:lnTo>
                  <a:lnTo>
                    <a:pt x="31463" y="43928"/>
                  </a:lnTo>
                  <a:lnTo>
                    <a:pt x="30798" y="44702"/>
                  </a:lnTo>
                  <a:lnTo>
                    <a:pt x="30146" y="45476"/>
                  </a:lnTo>
                  <a:lnTo>
                    <a:pt x="29521" y="46264"/>
                  </a:lnTo>
                  <a:lnTo>
                    <a:pt x="28897" y="47038"/>
                  </a:lnTo>
                  <a:lnTo>
                    <a:pt x="28286" y="47825"/>
                  </a:lnTo>
                  <a:lnTo>
                    <a:pt x="27688" y="48599"/>
                  </a:lnTo>
                  <a:lnTo>
                    <a:pt x="27104" y="49387"/>
                  </a:lnTo>
                  <a:lnTo>
                    <a:pt x="26520" y="50161"/>
                  </a:lnTo>
                  <a:lnTo>
                    <a:pt x="25964" y="50935"/>
                  </a:lnTo>
                  <a:lnTo>
                    <a:pt x="25407" y="51722"/>
                  </a:lnTo>
                  <a:lnTo>
                    <a:pt x="24877" y="52496"/>
                  </a:lnTo>
                  <a:lnTo>
                    <a:pt x="24348" y="53270"/>
                  </a:lnTo>
                  <a:lnTo>
                    <a:pt x="23832" y="54044"/>
                  </a:lnTo>
                  <a:lnTo>
                    <a:pt x="23329" y="54818"/>
                  </a:lnTo>
                  <a:lnTo>
                    <a:pt x="22840" y="55592"/>
                  </a:lnTo>
                  <a:lnTo>
                    <a:pt x="22365" y="56353"/>
                  </a:lnTo>
                  <a:lnTo>
                    <a:pt x="21890" y="57127"/>
                  </a:lnTo>
                  <a:lnTo>
                    <a:pt x="20980" y="58648"/>
                  </a:lnTo>
                  <a:lnTo>
                    <a:pt x="20125" y="60169"/>
                  </a:lnTo>
                  <a:lnTo>
                    <a:pt x="20125" y="60169"/>
                  </a:lnTo>
                  <a:lnTo>
                    <a:pt x="20220" y="59014"/>
                  </a:lnTo>
                  <a:lnTo>
                    <a:pt x="20315" y="57901"/>
                  </a:lnTo>
                  <a:lnTo>
                    <a:pt x="20396" y="56787"/>
                  </a:lnTo>
                  <a:lnTo>
                    <a:pt x="20464" y="55715"/>
                  </a:lnTo>
                  <a:lnTo>
                    <a:pt x="20518" y="54656"/>
                  </a:lnTo>
                  <a:lnTo>
                    <a:pt x="20573" y="53610"/>
                  </a:lnTo>
                  <a:lnTo>
                    <a:pt x="20600" y="52592"/>
                  </a:lnTo>
                  <a:lnTo>
                    <a:pt x="20641" y="51600"/>
                  </a:lnTo>
                  <a:lnTo>
                    <a:pt x="20654" y="50623"/>
                  </a:lnTo>
                  <a:lnTo>
                    <a:pt x="20668" y="49672"/>
                  </a:lnTo>
                  <a:lnTo>
                    <a:pt x="20668" y="48749"/>
                  </a:lnTo>
                  <a:lnTo>
                    <a:pt x="20654" y="47839"/>
                  </a:lnTo>
                  <a:lnTo>
                    <a:pt x="20641" y="46943"/>
                  </a:lnTo>
                  <a:lnTo>
                    <a:pt x="20613" y="46087"/>
                  </a:lnTo>
                  <a:lnTo>
                    <a:pt x="20573" y="45245"/>
                  </a:lnTo>
                  <a:lnTo>
                    <a:pt x="20532" y="44417"/>
                  </a:lnTo>
                  <a:lnTo>
                    <a:pt x="20491" y="43616"/>
                  </a:lnTo>
                  <a:lnTo>
                    <a:pt x="20423" y="42842"/>
                  </a:lnTo>
                  <a:lnTo>
                    <a:pt x="20355" y="42095"/>
                  </a:lnTo>
                  <a:lnTo>
                    <a:pt x="20288" y="41362"/>
                  </a:lnTo>
                  <a:lnTo>
                    <a:pt x="20206" y="40642"/>
                  </a:lnTo>
                  <a:lnTo>
                    <a:pt x="20125" y="39963"/>
                  </a:lnTo>
                  <a:lnTo>
                    <a:pt x="20030" y="39298"/>
                  </a:lnTo>
                  <a:lnTo>
                    <a:pt x="19921" y="38646"/>
                  </a:lnTo>
                  <a:lnTo>
                    <a:pt x="19812" y="38035"/>
                  </a:lnTo>
                  <a:lnTo>
                    <a:pt x="19704" y="37424"/>
                  </a:lnTo>
                  <a:lnTo>
                    <a:pt x="19581" y="36854"/>
                  </a:lnTo>
                  <a:lnTo>
                    <a:pt x="19459" y="36297"/>
                  </a:lnTo>
                  <a:lnTo>
                    <a:pt x="19337" y="35767"/>
                  </a:lnTo>
                  <a:lnTo>
                    <a:pt x="19201" y="35251"/>
                  </a:lnTo>
                  <a:lnTo>
                    <a:pt x="19052" y="34776"/>
                  </a:lnTo>
                  <a:lnTo>
                    <a:pt x="18903" y="34301"/>
                  </a:lnTo>
                  <a:lnTo>
                    <a:pt x="18753" y="33866"/>
                  </a:lnTo>
                  <a:lnTo>
                    <a:pt x="18604" y="33445"/>
                  </a:lnTo>
                  <a:lnTo>
                    <a:pt x="18441" y="33051"/>
                  </a:lnTo>
                  <a:lnTo>
                    <a:pt x="18278" y="32671"/>
                  </a:lnTo>
                  <a:lnTo>
                    <a:pt x="18115" y="32318"/>
                  </a:lnTo>
                  <a:lnTo>
                    <a:pt x="17938" y="31992"/>
                  </a:lnTo>
                  <a:lnTo>
                    <a:pt x="17762" y="31694"/>
                  </a:lnTo>
                  <a:lnTo>
                    <a:pt x="17585" y="31408"/>
                  </a:lnTo>
                  <a:lnTo>
                    <a:pt x="17395" y="31137"/>
                  </a:lnTo>
                  <a:lnTo>
                    <a:pt x="17219" y="30906"/>
                  </a:lnTo>
                  <a:lnTo>
                    <a:pt x="17029" y="30689"/>
                  </a:lnTo>
                  <a:lnTo>
                    <a:pt x="16839" y="30499"/>
                  </a:lnTo>
                  <a:lnTo>
                    <a:pt x="16648" y="30336"/>
                  </a:lnTo>
                  <a:lnTo>
                    <a:pt x="16445" y="30186"/>
                  </a:lnTo>
                  <a:lnTo>
                    <a:pt x="16255" y="30064"/>
                  </a:lnTo>
                  <a:lnTo>
                    <a:pt x="16051" y="29969"/>
                  </a:lnTo>
                  <a:lnTo>
                    <a:pt x="15847" y="29888"/>
                  </a:lnTo>
                  <a:lnTo>
                    <a:pt x="15657" y="29833"/>
                  </a:lnTo>
                  <a:lnTo>
                    <a:pt x="15453" y="29806"/>
                  </a:lnTo>
                  <a:lnTo>
                    <a:pt x="15250" y="29793"/>
                  </a:lnTo>
                  <a:lnTo>
                    <a:pt x="15046" y="29806"/>
                  </a:lnTo>
                  <a:lnTo>
                    <a:pt x="14829" y="29847"/>
                  </a:lnTo>
                  <a:lnTo>
                    <a:pt x="14625" y="29915"/>
                  </a:lnTo>
                  <a:lnTo>
                    <a:pt x="14421" y="29996"/>
                  </a:lnTo>
                  <a:lnTo>
                    <a:pt x="14218" y="30105"/>
                  </a:lnTo>
                  <a:lnTo>
                    <a:pt x="14014" y="30241"/>
                  </a:lnTo>
                  <a:lnTo>
                    <a:pt x="13810" y="30404"/>
                  </a:lnTo>
                  <a:lnTo>
                    <a:pt x="13593" y="30580"/>
                  </a:lnTo>
                  <a:lnTo>
                    <a:pt x="13389" y="30784"/>
                  </a:lnTo>
                  <a:lnTo>
                    <a:pt x="13186" y="31015"/>
                  </a:lnTo>
                  <a:lnTo>
                    <a:pt x="12996" y="31259"/>
                  </a:lnTo>
                  <a:lnTo>
                    <a:pt x="12792" y="31531"/>
                  </a:lnTo>
                  <a:lnTo>
                    <a:pt x="12792" y="31531"/>
                  </a:lnTo>
                  <a:lnTo>
                    <a:pt x="12602" y="31829"/>
                  </a:lnTo>
                  <a:lnTo>
                    <a:pt x="12425" y="32128"/>
                  </a:lnTo>
                  <a:lnTo>
                    <a:pt x="12276" y="32454"/>
                  </a:lnTo>
                  <a:lnTo>
                    <a:pt x="12140" y="32807"/>
                  </a:lnTo>
                  <a:lnTo>
                    <a:pt x="12004" y="33160"/>
                  </a:lnTo>
                  <a:lnTo>
                    <a:pt x="11896" y="33540"/>
                  </a:lnTo>
                  <a:lnTo>
                    <a:pt x="11801" y="33934"/>
                  </a:lnTo>
                  <a:lnTo>
                    <a:pt x="11719" y="34341"/>
                  </a:lnTo>
                  <a:lnTo>
                    <a:pt x="11651" y="34749"/>
                  </a:lnTo>
                  <a:lnTo>
                    <a:pt x="11597" y="35183"/>
                  </a:lnTo>
                  <a:lnTo>
                    <a:pt x="11556" y="35631"/>
                  </a:lnTo>
                  <a:lnTo>
                    <a:pt x="11529" y="36093"/>
                  </a:lnTo>
                  <a:lnTo>
                    <a:pt x="11502" y="36568"/>
                  </a:lnTo>
                  <a:lnTo>
                    <a:pt x="11502" y="37057"/>
                  </a:lnTo>
                  <a:lnTo>
                    <a:pt x="11516" y="37546"/>
                  </a:lnTo>
                  <a:lnTo>
                    <a:pt x="11529" y="38049"/>
                  </a:lnTo>
                  <a:lnTo>
                    <a:pt x="11556" y="38565"/>
                  </a:lnTo>
                  <a:lnTo>
                    <a:pt x="11597" y="39094"/>
                  </a:lnTo>
                  <a:lnTo>
                    <a:pt x="11638" y="39624"/>
                  </a:lnTo>
                  <a:lnTo>
                    <a:pt x="11706" y="40167"/>
                  </a:lnTo>
                  <a:lnTo>
                    <a:pt x="11841" y="41267"/>
                  </a:lnTo>
                  <a:lnTo>
                    <a:pt x="12032" y="42407"/>
                  </a:lnTo>
                  <a:lnTo>
                    <a:pt x="12235" y="43548"/>
                  </a:lnTo>
                  <a:lnTo>
                    <a:pt x="12480" y="44716"/>
                  </a:lnTo>
                  <a:lnTo>
                    <a:pt x="12738" y="45897"/>
                  </a:lnTo>
                  <a:lnTo>
                    <a:pt x="13036" y="47078"/>
                  </a:lnTo>
                  <a:lnTo>
                    <a:pt x="13335" y="48260"/>
                  </a:lnTo>
                  <a:lnTo>
                    <a:pt x="13675" y="49455"/>
                  </a:lnTo>
                  <a:lnTo>
                    <a:pt x="14014" y="50623"/>
                  </a:lnTo>
                  <a:lnTo>
                    <a:pt x="14367" y="51790"/>
                  </a:lnTo>
                  <a:lnTo>
                    <a:pt x="14734" y="52945"/>
                  </a:lnTo>
                  <a:lnTo>
                    <a:pt x="15100" y="54072"/>
                  </a:lnTo>
                  <a:lnTo>
                    <a:pt x="15467" y="55185"/>
                  </a:lnTo>
                  <a:lnTo>
                    <a:pt x="15834" y="56258"/>
                  </a:lnTo>
                  <a:lnTo>
                    <a:pt x="16214" y="57290"/>
                  </a:lnTo>
                  <a:lnTo>
                    <a:pt x="16567" y="58295"/>
                  </a:lnTo>
                  <a:lnTo>
                    <a:pt x="17273" y="60169"/>
                  </a:lnTo>
                  <a:lnTo>
                    <a:pt x="17925" y="61825"/>
                  </a:lnTo>
                  <a:lnTo>
                    <a:pt x="18482" y="63224"/>
                  </a:lnTo>
                  <a:lnTo>
                    <a:pt x="18482" y="63224"/>
                  </a:lnTo>
                  <a:lnTo>
                    <a:pt x="17938" y="64324"/>
                  </a:lnTo>
                  <a:lnTo>
                    <a:pt x="17409" y="65396"/>
                  </a:lnTo>
                  <a:lnTo>
                    <a:pt x="16906" y="66469"/>
                  </a:lnTo>
                  <a:lnTo>
                    <a:pt x="16418" y="67528"/>
                  </a:lnTo>
                  <a:lnTo>
                    <a:pt x="15942" y="68588"/>
                  </a:lnTo>
                  <a:lnTo>
                    <a:pt x="15494" y="69620"/>
                  </a:lnTo>
                  <a:lnTo>
                    <a:pt x="15073" y="70652"/>
                  </a:lnTo>
                  <a:lnTo>
                    <a:pt x="14666" y="71670"/>
                  </a:lnTo>
                  <a:lnTo>
                    <a:pt x="14272" y="72661"/>
                  </a:lnTo>
                  <a:lnTo>
                    <a:pt x="13892" y="73652"/>
                  </a:lnTo>
                  <a:lnTo>
                    <a:pt x="13539" y="74630"/>
                  </a:lnTo>
                  <a:lnTo>
                    <a:pt x="13199" y="75594"/>
                  </a:lnTo>
                  <a:lnTo>
                    <a:pt x="12873" y="76545"/>
                  </a:lnTo>
                  <a:lnTo>
                    <a:pt x="12575" y="77468"/>
                  </a:lnTo>
                  <a:lnTo>
                    <a:pt x="12276" y="78378"/>
                  </a:lnTo>
                  <a:lnTo>
                    <a:pt x="12004" y="79288"/>
                  </a:lnTo>
                  <a:lnTo>
                    <a:pt x="12004" y="79288"/>
                  </a:lnTo>
                  <a:lnTo>
                    <a:pt x="11977" y="78269"/>
                  </a:lnTo>
                  <a:lnTo>
                    <a:pt x="11937" y="77278"/>
                  </a:lnTo>
                  <a:lnTo>
                    <a:pt x="11882" y="76314"/>
                  </a:lnTo>
                  <a:lnTo>
                    <a:pt x="11828" y="75363"/>
                  </a:lnTo>
                  <a:lnTo>
                    <a:pt x="11760" y="74426"/>
                  </a:lnTo>
                  <a:lnTo>
                    <a:pt x="11679" y="73517"/>
                  </a:lnTo>
                  <a:lnTo>
                    <a:pt x="11597" y="72620"/>
                  </a:lnTo>
                  <a:lnTo>
                    <a:pt x="11502" y="71751"/>
                  </a:lnTo>
                  <a:lnTo>
                    <a:pt x="11407" y="70910"/>
                  </a:lnTo>
                  <a:lnTo>
                    <a:pt x="11298" y="70068"/>
                  </a:lnTo>
                  <a:lnTo>
                    <a:pt x="11176" y="69266"/>
                  </a:lnTo>
                  <a:lnTo>
                    <a:pt x="11054" y="68465"/>
                  </a:lnTo>
                  <a:lnTo>
                    <a:pt x="10932" y="67691"/>
                  </a:lnTo>
                  <a:lnTo>
                    <a:pt x="10796" y="66944"/>
                  </a:lnTo>
                  <a:lnTo>
                    <a:pt x="10647" y="66211"/>
                  </a:lnTo>
                  <a:lnTo>
                    <a:pt x="10497" y="65505"/>
                  </a:lnTo>
                  <a:lnTo>
                    <a:pt x="10348" y="64813"/>
                  </a:lnTo>
                  <a:lnTo>
                    <a:pt x="10185" y="64147"/>
                  </a:lnTo>
                  <a:lnTo>
                    <a:pt x="10022" y="63495"/>
                  </a:lnTo>
                  <a:lnTo>
                    <a:pt x="9845" y="62857"/>
                  </a:lnTo>
                  <a:lnTo>
                    <a:pt x="9682" y="62246"/>
                  </a:lnTo>
                  <a:lnTo>
                    <a:pt x="9492" y="61649"/>
                  </a:lnTo>
                  <a:lnTo>
                    <a:pt x="9316" y="61078"/>
                  </a:lnTo>
                  <a:lnTo>
                    <a:pt x="9126" y="60535"/>
                  </a:lnTo>
                  <a:lnTo>
                    <a:pt x="8922" y="60006"/>
                  </a:lnTo>
                  <a:lnTo>
                    <a:pt x="8732" y="59490"/>
                  </a:lnTo>
                  <a:lnTo>
                    <a:pt x="8528" y="59001"/>
                  </a:lnTo>
                  <a:lnTo>
                    <a:pt x="8325" y="58526"/>
                  </a:lnTo>
                  <a:lnTo>
                    <a:pt x="8121" y="58077"/>
                  </a:lnTo>
                  <a:lnTo>
                    <a:pt x="7904" y="57643"/>
                  </a:lnTo>
                  <a:lnTo>
                    <a:pt x="7686" y="57222"/>
                  </a:lnTo>
                  <a:lnTo>
                    <a:pt x="7469" y="56842"/>
                  </a:lnTo>
                  <a:lnTo>
                    <a:pt x="7252" y="56462"/>
                  </a:lnTo>
                  <a:lnTo>
                    <a:pt x="7035" y="56108"/>
                  </a:lnTo>
                  <a:lnTo>
                    <a:pt x="6817" y="55783"/>
                  </a:lnTo>
                  <a:lnTo>
                    <a:pt x="6586" y="55470"/>
                  </a:lnTo>
                  <a:lnTo>
                    <a:pt x="6369" y="55172"/>
                  </a:lnTo>
                  <a:lnTo>
                    <a:pt x="6138" y="54900"/>
                  </a:lnTo>
                  <a:lnTo>
                    <a:pt x="5921" y="54656"/>
                  </a:lnTo>
                  <a:lnTo>
                    <a:pt x="5690" y="54425"/>
                  </a:lnTo>
                  <a:lnTo>
                    <a:pt x="5459" y="54207"/>
                  </a:lnTo>
                  <a:lnTo>
                    <a:pt x="5229" y="54017"/>
                  </a:lnTo>
                  <a:lnTo>
                    <a:pt x="5011" y="53841"/>
                  </a:lnTo>
                  <a:lnTo>
                    <a:pt x="4780" y="53691"/>
                  </a:lnTo>
                  <a:lnTo>
                    <a:pt x="4550" y="53569"/>
                  </a:lnTo>
                  <a:lnTo>
                    <a:pt x="4332" y="53447"/>
                  </a:lnTo>
                  <a:lnTo>
                    <a:pt x="4102" y="53366"/>
                  </a:lnTo>
                  <a:lnTo>
                    <a:pt x="3884" y="53284"/>
                  </a:lnTo>
                  <a:lnTo>
                    <a:pt x="3653" y="53243"/>
                  </a:lnTo>
                  <a:lnTo>
                    <a:pt x="3436" y="53203"/>
                  </a:lnTo>
                  <a:lnTo>
                    <a:pt x="3219" y="53189"/>
                  </a:lnTo>
                  <a:lnTo>
                    <a:pt x="3002" y="53203"/>
                  </a:lnTo>
                  <a:lnTo>
                    <a:pt x="2798" y="53230"/>
                  </a:lnTo>
                  <a:lnTo>
                    <a:pt x="2581" y="53284"/>
                  </a:lnTo>
                  <a:lnTo>
                    <a:pt x="2377" y="53352"/>
                  </a:lnTo>
                  <a:lnTo>
                    <a:pt x="2173" y="53433"/>
                  </a:lnTo>
                  <a:lnTo>
                    <a:pt x="1970" y="53542"/>
                  </a:lnTo>
                  <a:lnTo>
                    <a:pt x="1780" y="53678"/>
                  </a:lnTo>
                  <a:lnTo>
                    <a:pt x="1576" y="53827"/>
                  </a:lnTo>
                  <a:lnTo>
                    <a:pt x="1386" y="53990"/>
                  </a:lnTo>
                  <a:lnTo>
                    <a:pt x="1209" y="54180"/>
                  </a:lnTo>
                  <a:lnTo>
                    <a:pt x="1033" y="54398"/>
                  </a:lnTo>
                  <a:lnTo>
                    <a:pt x="856" y="54615"/>
                  </a:lnTo>
                  <a:lnTo>
                    <a:pt x="680" y="54873"/>
                  </a:lnTo>
                  <a:lnTo>
                    <a:pt x="680" y="54873"/>
                  </a:lnTo>
                  <a:lnTo>
                    <a:pt x="517" y="55144"/>
                  </a:lnTo>
                  <a:lnTo>
                    <a:pt x="381" y="55443"/>
                  </a:lnTo>
                  <a:lnTo>
                    <a:pt x="259" y="55755"/>
                  </a:lnTo>
                  <a:lnTo>
                    <a:pt x="164" y="56081"/>
                  </a:lnTo>
                  <a:lnTo>
                    <a:pt x="96" y="56421"/>
                  </a:lnTo>
                  <a:lnTo>
                    <a:pt x="41" y="56774"/>
                  </a:lnTo>
                  <a:lnTo>
                    <a:pt x="14" y="57140"/>
                  </a:lnTo>
                  <a:lnTo>
                    <a:pt x="1" y="57521"/>
                  </a:lnTo>
                  <a:lnTo>
                    <a:pt x="1" y="57901"/>
                  </a:lnTo>
                  <a:lnTo>
                    <a:pt x="28" y="58308"/>
                  </a:lnTo>
                  <a:lnTo>
                    <a:pt x="69" y="58716"/>
                  </a:lnTo>
                  <a:lnTo>
                    <a:pt x="136" y="59137"/>
                  </a:lnTo>
                  <a:lnTo>
                    <a:pt x="218" y="59558"/>
                  </a:lnTo>
                  <a:lnTo>
                    <a:pt x="313" y="60006"/>
                  </a:lnTo>
                  <a:lnTo>
                    <a:pt x="422" y="60440"/>
                  </a:lnTo>
                  <a:lnTo>
                    <a:pt x="544" y="60902"/>
                  </a:lnTo>
                  <a:lnTo>
                    <a:pt x="680" y="61364"/>
                  </a:lnTo>
                  <a:lnTo>
                    <a:pt x="829" y="61825"/>
                  </a:lnTo>
                  <a:lnTo>
                    <a:pt x="992" y="62300"/>
                  </a:lnTo>
                  <a:lnTo>
                    <a:pt x="1168" y="62776"/>
                  </a:lnTo>
                  <a:lnTo>
                    <a:pt x="1359" y="63251"/>
                  </a:lnTo>
                  <a:lnTo>
                    <a:pt x="1562" y="63740"/>
                  </a:lnTo>
                  <a:lnTo>
                    <a:pt x="1997" y="64718"/>
                  </a:lnTo>
                  <a:lnTo>
                    <a:pt x="2472" y="65709"/>
                  </a:lnTo>
                  <a:lnTo>
                    <a:pt x="2961" y="66714"/>
                  </a:lnTo>
                  <a:lnTo>
                    <a:pt x="3490" y="67705"/>
                  </a:lnTo>
                  <a:lnTo>
                    <a:pt x="4047" y="68696"/>
                  </a:lnTo>
                  <a:lnTo>
                    <a:pt x="4604" y="69674"/>
                  </a:lnTo>
                  <a:lnTo>
                    <a:pt x="5188" y="70638"/>
                  </a:lnTo>
                  <a:lnTo>
                    <a:pt x="5772" y="71588"/>
                  </a:lnTo>
                  <a:lnTo>
                    <a:pt x="6356" y="72512"/>
                  </a:lnTo>
                  <a:lnTo>
                    <a:pt x="6940" y="73408"/>
                  </a:lnTo>
                  <a:lnTo>
                    <a:pt x="7523" y="74277"/>
                  </a:lnTo>
                  <a:lnTo>
                    <a:pt x="8080" y="75105"/>
                  </a:lnTo>
                  <a:lnTo>
                    <a:pt x="8637" y="75893"/>
                  </a:lnTo>
                  <a:lnTo>
                    <a:pt x="9655" y="77319"/>
                  </a:lnTo>
                  <a:lnTo>
                    <a:pt x="10538" y="78527"/>
                  </a:lnTo>
                  <a:lnTo>
                    <a:pt x="11244" y="79464"/>
                  </a:lnTo>
                  <a:lnTo>
                    <a:pt x="11746" y="80116"/>
                  </a:lnTo>
                  <a:lnTo>
                    <a:pt x="11746" y="80116"/>
                  </a:lnTo>
                  <a:lnTo>
                    <a:pt x="11502" y="80985"/>
                  </a:lnTo>
                  <a:lnTo>
                    <a:pt x="11271" y="81827"/>
                  </a:lnTo>
                  <a:lnTo>
                    <a:pt x="10850" y="83456"/>
                  </a:lnTo>
                  <a:lnTo>
                    <a:pt x="10470" y="85004"/>
                  </a:lnTo>
                  <a:lnTo>
                    <a:pt x="10158" y="86457"/>
                  </a:lnTo>
                  <a:lnTo>
                    <a:pt x="9873" y="87829"/>
                  </a:lnTo>
                  <a:lnTo>
                    <a:pt x="9628" y="89105"/>
                  </a:lnTo>
                  <a:lnTo>
                    <a:pt x="9438" y="90287"/>
                  </a:lnTo>
                  <a:lnTo>
                    <a:pt x="9275" y="91359"/>
                  </a:lnTo>
                  <a:lnTo>
                    <a:pt x="9139" y="92323"/>
                  </a:lnTo>
                  <a:lnTo>
                    <a:pt x="9031" y="93165"/>
                  </a:lnTo>
                  <a:lnTo>
                    <a:pt x="8949" y="93899"/>
                  </a:lnTo>
                  <a:lnTo>
                    <a:pt x="8895" y="94510"/>
                  </a:lnTo>
                  <a:lnTo>
                    <a:pt x="8827" y="95338"/>
                  </a:lnTo>
                  <a:lnTo>
                    <a:pt x="8813" y="95623"/>
                  </a:lnTo>
                  <a:lnTo>
                    <a:pt x="8813" y="95623"/>
                  </a:lnTo>
                  <a:lnTo>
                    <a:pt x="9099" y="94225"/>
                  </a:lnTo>
                  <a:lnTo>
                    <a:pt x="9411" y="92853"/>
                  </a:lnTo>
                  <a:lnTo>
                    <a:pt x="9723" y="91482"/>
                  </a:lnTo>
                  <a:lnTo>
                    <a:pt x="10063" y="90124"/>
                  </a:lnTo>
                  <a:lnTo>
                    <a:pt x="10416" y="88779"/>
                  </a:lnTo>
                  <a:lnTo>
                    <a:pt x="10782" y="87449"/>
                  </a:lnTo>
                  <a:lnTo>
                    <a:pt x="11163" y="86131"/>
                  </a:lnTo>
                  <a:lnTo>
                    <a:pt x="11570" y="84814"/>
                  </a:lnTo>
                  <a:lnTo>
                    <a:pt x="11977" y="83524"/>
                  </a:lnTo>
                  <a:lnTo>
                    <a:pt x="12398" y="82248"/>
                  </a:lnTo>
                  <a:lnTo>
                    <a:pt x="12846" y="80971"/>
                  </a:lnTo>
                  <a:lnTo>
                    <a:pt x="13294" y="79722"/>
                  </a:lnTo>
                  <a:lnTo>
                    <a:pt x="13756" y="78473"/>
                  </a:lnTo>
                  <a:lnTo>
                    <a:pt x="14231" y="77251"/>
                  </a:lnTo>
                  <a:lnTo>
                    <a:pt x="14720" y="76029"/>
                  </a:lnTo>
                  <a:lnTo>
                    <a:pt x="15223" y="74834"/>
                  </a:lnTo>
                  <a:lnTo>
                    <a:pt x="15223" y="74834"/>
                  </a:lnTo>
                  <a:lnTo>
                    <a:pt x="16255" y="74875"/>
                  </a:lnTo>
                  <a:lnTo>
                    <a:pt x="17246" y="74915"/>
                  </a:lnTo>
                  <a:lnTo>
                    <a:pt x="18237" y="74956"/>
                  </a:lnTo>
                  <a:lnTo>
                    <a:pt x="19201" y="74970"/>
                  </a:lnTo>
                  <a:lnTo>
                    <a:pt x="20138" y="74983"/>
                  </a:lnTo>
                  <a:lnTo>
                    <a:pt x="21062" y="74983"/>
                  </a:lnTo>
                  <a:lnTo>
                    <a:pt x="21971" y="74970"/>
                  </a:lnTo>
                  <a:lnTo>
                    <a:pt x="22854" y="74942"/>
                  </a:lnTo>
                  <a:lnTo>
                    <a:pt x="23723" y="74915"/>
                  </a:lnTo>
                  <a:lnTo>
                    <a:pt x="24565" y="74875"/>
                  </a:lnTo>
                  <a:lnTo>
                    <a:pt x="25393" y="74834"/>
                  </a:lnTo>
                  <a:lnTo>
                    <a:pt x="26208" y="74766"/>
                  </a:lnTo>
                  <a:lnTo>
                    <a:pt x="26996" y="74712"/>
                  </a:lnTo>
                  <a:lnTo>
                    <a:pt x="27770" y="74630"/>
                  </a:lnTo>
                  <a:lnTo>
                    <a:pt x="28516" y="74549"/>
                  </a:lnTo>
                  <a:lnTo>
                    <a:pt x="29250" y="74454"/>
                  </a:lnTo>
                  <a:lnTo>
                    <a:pt x="29956" y="74359"/>
                  </a:lnTo>
                  <a:lnTo>
                    <a:pt x="30648" y="74250"/>
                  </a:lnTo>
                  <a:lnTo>
                    <a:pt x="31314" y="74141"/>
                  </a:lnTo>
                  <a:lnTo>
                    <a:pt x="31965" y="74019"/>
                  </a:lnTo>
                  <a:lnTo>
                    <a:pt x="32604" y="73897"/>
                  </a:lnTo>
                  <a:lnTo>
                    <a:pt x="33215" y="73761"/>
                  </a:lnTo>
                  <a:lnTo>
                    <a:pt x="33812" y="73625"/>
                  </a:lnTo>
                  <a:lnTo>
                    <a:pt x="34382" y="73490"/>
                  </a:lnTo>
                  <a:lnTo>
                    <a:pt x="34939" y="73327"/>
                  </a:lnTo>
                  <a:lnTo>
                    <a:pt x="35469" y="73177"/>
                  </a:lnTo>
                  <a:lnTo>
                    <a:pt x="35985" y="73014"/>
                  </a:lnTo>
                  <a:lnTo>
                    <a:pt x="36474" y="72851"/>
                  </a:lnTo>
                  <a:lnTo>
                    <a:pt x="36949" y="72675"/>
                  </a:lnTo>
                  <a:lnTo>
                    <a:pt x="37411" y="72498"/>
                  </a:lnTo>
                  <a:lnTo>
                    <a:pt x="37845" y="72322"/>
                  </a:lnTo>
                  <a:lnTo>
                    <a:pt x="38252" y="72145"/>
                  </a:lnTo>
                  <a:lnTo>
                    <a:pt x="38646" y="71955"/>
                  </a:lnTo>
                  <a:lnTo>
                    <a:pt x="39026" y="71765"/>
                  </a:lnTo>
                  <a:lnTo>
                    <a:pt x="39379" y="71575"/>
                  </a:lnTo>
                  <a:lnTo>
                    <a:pt x="39719" y="71371"/>
                  </a:lnTo>
                  <a:lnTo>
                    <a:pt x="40031" y="71168"/>
                  </a:lnTo>
                  <a:lnTo>
                    <a:pt x="40316" y="70964"/>
                  </a:lnTo>
                  <a:lnTo>
                    <a:pt x="40602" y="70760"/>
                  </a:lnTo>
                  <a:lnTo>
                    <a:pt x="40846" y="70556"/>
                  </a:lnTo>
                  <a:lnTo>
                    <a:pt x="41090" y="70353"/>
                  </a:lnTo>
                  <a:lnTo>
                    <a:pt x="41294" y="70136"/>
                  </a:lnTo>
                  <a:lnTo>
                    <a:pt x="41498" y="69918"/>
                  </a:lnTo>
                  <a:lnTo>
                    <a:pt x="41674" y="69715"/>
                  </a:lnTo>
                  <a:lnTo>
                    <a:pt x="41824" y="69497"/>
                  </a:lnTo>
                  <a:lnTo>
                    <a:pt x="41959" y="69280"/>
                  </a:lnTo>
                  <a:lnTo>
                    <a:pt x="42068" y="69063"/>
                  </a:lnTo>
                  <a:lnTo>
                    <a:pt x="42163" y="68846"/>
                  </a:lnTo>
                  <a:lnTo>
                    <a:pt x="42231" y="68628"/>
                  </a:lnTo>
                  <a:lnTo>
                    <a:pt x="42285" y="68411"/>
                  </a:lnTo>
                  <a:lnTo>
                    <a:pt x="42313" y="68194"/>
                  </a:lnTo>
                  <a:lnTo>
                    <a:pt x="42326" y="67976"/>
                  </a:lnTo>
                  <a:lnTo>
                    <a:pt x="42326" y="67773"/>
                  </a:lnTo>
                  <a:lnTo>
                    <a:pt x="42285" y="67556"/>
                  </a:lnTo>
                  <a:lnTo>
                    <a:pt x="42245" y="67338"/>
                  </a:lnTo>
                  <a:lnTo>
                    <a:pt x="42177" y="67135"/>
                  </a:lnTo>
                  <a:lnTo>
                    <a:pt x="42082" y="66917"/>
                  </a:lnTo>
                  <a:lnTo>
                    <a:pt x="41973" y="66714"/>
                  </a:lnTo>
                  <a:lnTo>
                    <a:pt x="41837" y="66510"/>
                  </a:lnTo>
                  <a:lnTo>
                    <a:pt x="41688" y="66306"/>
                  </a:lnTo>
                  <a:lnTo>
                    <a:pt x="41511" y="66116"/>
                  </a:lnTo>
                  <a:lnTo>
                    <a:pt x="41321" y="65912"/>
                  </a:lnTo>
                  <a:lnTo>
                    <a:pt x="41104" y="65722"/>
                  </a:lnTo>
                  <a:lnTo>
                    <a:pt x="40873" y="65532"/>
                  </a:lnTo>
                  <a:lnTo>
                    <a:pt x="40873" y="65532"/>
                  </a:lnTo>
                  <a:lnTo>
                    <a:pt x="40629" y="65369"/>
                  </a:lnTo>
                  <a:lnTo>
                    <a:pt x="40371" y="65206"/>
                  </a:lnTo>
                  <a:lnTo>
                    <a:pt x="40099" y="65084"/>
                  </a:lnTo>
                  <a:lnTo>
                    <a:pt x="39814" y="64962"/>
                  </a:lnTo>
                  <a:lnTo>
                    <a:pt x="39515" y="64867"/>
                  </a:lnTo>
                  <a:lnTo>
                    <a:pt x="39203" y="64785"/>
                  </a:lnTo>
                  <a:lnTo>
                    <a:pt x="38877" y="64718"/>
                  </a:lnTo>
                  <a:lnTo>
                    <a:pt x="38538" y="64663"/>
                  </a:lnTo>
                  <a:lnTo>
                    <a:pt x="38185" y="64636"/>
                  </a:lnTo>
                  <a:lnTo>
                    <a:pt x="37831" y="64622"/>
                  </a:lnTo>
                  <a:lnTo>
                    <a:pt x="37465" y="64609"/>
                  </a:lnTo>
                  <a:lnTo>
                    <a:pt x="37085" y="64622"/>
                  </a:lnTo>
                  <a:lnTo>
                    <a:pt x="36691" y="64650"/>
                  </a:lnTo>
                  <a:lnTo>
                    <a:pt x="36297" y="64690"/>
                  </a:lnTo>
                  <a:lnTo>
                    <a:pt x="35890" y="64745"/>
                  </a:lnTo>
                  <a:lnTo>
                    <a:pt x="35469" y="64799"/>
                  </a:lnTo>
                  <a:lnTo>
                    <a:pt x="35048" y="64880"/>
                  </a:lnTo>
                  <a:lnTo>
                    <a:pt x="34613" y="64962"/>
                  </a:lnTo>
                  <a:lnTo>
                    <a:pt x="34179" y="65057"/>
                  </a:lnTo>
                  <a:lnTo>
                    <a:pt x="33744" y="65179"/>
                  </a:lnTo>
                  <a:lnTo>
                    <a:pt x="33296" y="65288"/>
                  </a:lnTo>
                  <a:lnTo>
                    <a:pt x="32834" y="65424"/>
                  </a:lnTo>
                  <a:lnTo>
                    <a:pt x="31925" y="65709"/>
                  </a:lnTo>
                  <a:lnTo>
                    <a:pt x="30988" y="66021"/>
                  </a:lnTo>
                  <a:lnTo>
                    <a:pt x="30037" y="66374"/>
                  </a:lnTo>
                  <a:lnTo>
                    <a:pt x="29087" y="66754"/>
                  </a:lnTo>
                  <a:lnTo>
                    <a:pt x="28136" y="67162"/>
                  </a:lnTo>
                  <a:lnTo>
                    <a:pt x="27186" y="67583"/>
                  </a:lnTo>
                  <a:lnTo>
                    <a:pt x="26235" y="68017"/>
                  </a:lnTo>
                  <a:lnTo>
                    <a:pt x="25285" y="68465"/>
                  </a:lnTo>
                  <a:lnTo>
                    <a:pt x="24361" y="68927"/>
                  </a:lnTo>
                  <a:lnTo>
                    <a:pt x="23451" y="69389"/>
                  </a:lnTo>
                  <a:lnTo>
                    <a:pt x="22555" y="69864"/>
                  </a:lnTo>
                  <a:lnTo>
                    <a:pt x="21700" y="70326"/>
                  </a:lnTo>
                  <a:lnTo>
                    <a:pt x="20858" y="70787"/>
                  </a:lnTo>
                  <a:lnTo>
                    <a:pt x="19283" y="71684"/>
                  </a:lnTo>
                  <a:lnTo>
                    <a:pt x="17857" y="72512"/>
                  </a:lnTo>
                  <a:lnTo>
                    <a:pt x="16635" y="73259"/>
                  </a:lnTo>
                  <a:lnTo>
                    <a:pt x="15630" y="73883"/>
                  </a:lnTo>
                  <a:lnTo>
                    <a:pt x="15630" y="73883"/>
                  </a:lnTo>
                  <a:lnTo>
                    <a:pt x="16078" y="72878"/>
                  </a:lnTo>
                  <a:lnTo>
                    <a:pt x="16526" y="71874"/>
                  </a:lnTo>
                  <a:lnTo>
                    <a:pt x="16988" y="70882"/>
                  </a:lnTo>
                  <a:lnTo>
                    <a:pt x="17463" y="69891"/>
                  </a:lnTo>
                  <a:lnTo>
                    <a:pt x="17938" y="68913"/>
                  </a:lnTo>
                  <a:lnTo>
                    <a:pt x="18427" y="67949"/>
                  </a:lnTo>
                  <a:lnTo>
                    <a:pt x="18916" y="66999"/>
                  </a:lnTo>
                  <a:lnTo>
                    <a:pt x="19405" y="66048"/>
                  </a:lnTo>
                  <a:lnTo>
                    <a:pt x="19907" y="65111"/>
                  </a:lnTo>
                  <a:lnTo>
                    <a:pt x="20423" y="64188"/>
                  </a:lnTo>
                  <a:lnTo>
                    <a:pt x="20939" y="63265"/>
                  </a:lnTo>
                  <a:lnTo>
                    <a:pt x="21455" y="62355"/>
                  </a:lnTo>
                  <a:lnTo>
                    <a:pt x="21985" y="61459"/>
                  </a:lnTo>
                  <a:lnTo>
                    <a:pt x="22515" y="60562"/>
                  </a:lnTo>
                  <a:lnTo>
                    <a:pt x="23058" y="59680"/>
                  </a:lnTo>
                  <a:lnTo>
                    <a:pt x="23601" y="58811"/>
                  </a:lnTo>
                  <a:lnTo>
                    <a:pt x="23601" y="58811"/>
                  </a:lnTo>
                  <a:lnTo>
                    <a:pt x="24592" y="58919"/>
                  </a:lnTo>
                  <a:lnTo>
                    <a:pt x="25570" y="59028"/>
                  </a:lnTo>
                  <a:lnTo>
                    <a:pt x="26534" y="59109"/>
                  </a:lnTo>
                  <a:lnTo>
                    <a:pt x="27484" y="59191"/>
                  </a:lnTo>
                  <a:lnTo>
                    <a:pt x="28408" y="59259"/>
                  </a:lnTo>
                  <a:lnTo>
                    <a:pt x="29304" y="59313"/>
                  </a:lnTo>
                  <a:lnTo>
                    <a:pt x="30200" y="59354"/>
                  </a:lnTo>
                  <a:lnTo>
                    <a:pt x="31069" y="59395"/>
                  </a:lnTo>
                  <a:lnTo>
                    <a:pt x="31925" y="59408"/>
                  </a:lnTo>
                  <a:lnTo>
                    <a:pt x="32753" y="59422"/>
                  </a:lnTo>
                  <a:lnTo>
                    <a:pt x="33568" y="59422"/>
                  </a:lnTo>
                  <a:lnTo>
                    <a:pt x="34369" y="59422"/>
                  </a:lnTo>
                  <a:lnTo>
                    <a:pt x="35143" y="59395"/>
                  </a:lnTo>
                  <a:lnTo>
                    <a:pt x="35903" y="59381"/>
                  </a:lnTo>
                  <a:lnTo>
                    <a:pt x="36637" y="59340"/>
                  </a:lnTo>
                  <a:lnTo>
                    <a:pt x="37356" y="59300"/>
                  </a:lnTo>
                  <a:lnTo>
                    <a:pt x="38062" y="59245"/>
                  </a:lnTo>
                  <a:lnTo>
                    <a:pt x="38755" y="59177"/>
                  </a:lnTo>
                  <a:lnTo>
                    <a:pt x="39420" y="59109"/>
                  </a:lnTo>
                  <a:lnTo>
                    <a:pt x="40058" y="59028"/>
                  </a:lnTo>
                  <a:lnTo>
                    <a:pt x="40683" y="58946"/>
                  </a:lnTo>
                  <a:lnTo>
                    <a:pt x="41294" y="58851"/>
                  </a:lnTo>
                  <a:lnTo>
                    <a:pt x="41892" y="58756"/>
                  </a:lnTo>
                  <a:lnTo>
                    <a:pt x="42462" y="58648"/>
                  </a:lnTo>
                  <a:lnTo>
                    <a:pt x="43005" y="58526"/>
                  </a:lnTo>
                  <a:lnTo>
                    <a:pt x="43548" y="58417"/>
                  </a:lnTo>
                  <a:lnTo>
                    <a:pt x="44051" y="58281"/>
                  </a:lnTo>
                  <a:lnTo>
                    <a:pt x="44553" y="58145"/>
                  </a:lnTo>
                  <a:lnTo>
                    <a:pt x="45028" y="58010"/>
                  </a:lnTo>
                  <a:lnTo>
                    <a:pt x="45476" y="57860"/>
                  </a:lnTo>
                  <a:lnTo>
                    <a:pt x="45925" y="57711"/>
                  </a:lnTo>
                  <a:lnTo>
                    <a:pt x="46332" y="57561"/>
                  </a:lnTo>
                  <a:lnTo>
                    <a:pt x="46739" y="57398"/>
                  </a:lnTo>
                  <a:lnTo>
                    <a:pt x="47119" y="57236"/>
                  </a:lnTo>
                  <a:lnTo>
                    <a:pt x="47472" y="57059"/>
                  </a:lnTo>
                  <a:lnTo>
                    <a:pt x="47812" y="56882"/>
                  </a:lnTo>
                  <a:lnTo>
                    <a:pt x="48138" y="56706"/>
                  </a:lnTo>
                  <a:lnTo>
                    <a:pt x="48437" y="56529"/>
                  </a:lnTo>
                  <a:lnTo>
                    <a:pt x="48722" y="56339"/>
                  </a:lnTo>
                  <a:lnTo>
                    <a:pt x="48980" y="56149"/>
                  </a:lnTo>
                  <a:lnTo>
                    <a:pt x="49224" y="55959"/>
                  </a:lnTo>
                  <a:lnTo>
                    <a:pt x="49441" y="55769"/>
                  </a:lnTo>
                  <a:lnTo>
                    <a:pt x="49645" y="55565"/>
                  </a:lnTo>
                  <a:lnTo>
                    <a:pt x="49822" y="55362"/>
                  </a:lnTo>
                  <a:lnTo>
                    <a:pt x="49998" y="55158"/>
                  </a:lnTo>
                  <a:lnTo>
                    <a:pt x="50134" y="54954"/>
                  </a:lnTo>
                  <a:lnTo>
                    <a:pt x="50256" y="54751"/>
                  </a:lnTo>
                  <a:lnTo>
                    <a:pt x="50365" y="54547"/>
                  </a:lnTo>
                  <a:lnTo>
                    <a:pt x="50446" y="54330"/>
                  </a:lnTo>
                  <a:lnTo>
                    <a:pt x="50514" y="54126"/>
                  </a:lnTo>
                  <a:lnTo>
                    <a:pt x="50555" y="53909"/>
                  </a:lnTo>
                  <a:lnTo>
                    <a:pt x="50582" y="53691"/>
                  </a:lnTo>
                  <a:lnTo>
                    <a:pt x="50582" y="53488"/>
                  </a:lnTo>
                  <a:lnTo>
                    <a:pt x="50568" y="53270"/>
                  </a:lnTo>
                  <a:lnTo>
                    <a:pt x="50528" y="53053"/>
                  </a:lnTo>
                  <a:lnTo>
                    <a:pt x="50473" y="52850"/>
                  </a:lnTo>
                  <a:lnTo>
                    <a:pt x="50392" y="52632"/>
                  </a:lnTo>
                  <a:lnTo>
                    <a:pt x="50297" y="52415"/>
                  </a:lnTo>
                  <a:lnTo>
                    <a:pt x="50175" y="52211"/>
                  </a:lnTo>
                  <a:lnTo>
                    <a:pt x="50039" y="51994"/>
                  </a:lnTo>
                  <a:lnTo>
                    <a:pt x="49876" y="51790"/>
                  </a:lnTo>
                  <a:lnTo>
                    <a:pt x="49699" y="51587"/>
                  </a:lnTo>
                  <a:lnTo>
                    <a:pt x="49509" y="51383"/>
                  </a:lnTo>
                  <a:lnTo>
                    <a:pt x="49278" y="51179"/>
                  </a:lnTo>
                  <a:lnTo>
                    <a:pt x="49278" y="51179"/>
                  </a:lnTo>
                  <a:lnTo>
                    <a:pt x="49061" y="51003"/>
                  </a:lnTo>
                  <a:lnTo>
                    <a:pt x="48830" y="50840"/>
                  </a:lnTo>
                  <a:lnTo>
                    <a:pt x="48586" y="50704"/>
                  </a:lnTo>
                  <a:lnTo>
                    <a:pt x="48328" y="50568"/>
                  </a:lnTo>
                  <a:lnTo>
                    <a:pt x="48070" y="50460"/>
                  </a:lnTo>
                  <a:lnTo>
                    <a:pt x="47785" y="50351"/>
                  </a:lnTo>
                  <a:lnTo>
                    <a:pt x="47486" y="50270"/>
                  </a:lnTo>
                  <a:lnTo>
                    <a:pt x="47174" y="50188"/>
                  </a:lnTo>
                  <a:lnTo>
                    <a:pt x="46861" y="50134"/>
                  </a:lnTo>
                  <a:lnTo>
                    <a:pt x="46536" y="50079"/>
                  </a:lnTo>
                  <a:lnTo>
                    <a:pt x="46196" y="50052"/>
                  </a:lnTo>
                  <a:lnTo>
                    <a:pt x="45843" y="50025"/>
                  </a:lnTo>
                  <a:lnTo>
                    <a:pt x="45476" y="50012"/>
                  </a:lnTo>
                  <a:lnTo>
                    <a:pt x="45110" y="50012"/>
                  </a:lnTo>
                  <a:lnTo>
                    <a:pt x="44743" y="50025"/>
                  </a:lnTo>
                  <a:lnTo>
                    <a:pt x="44349" y="50052"/>
                  </a:lnTo>
                  <a:lnTo>
                    <a:pt x="43956" y="50093"/>
                  </a:lnTo>
                  <a:lnTo>
                    <a:pt x="43562" y="50134"/>
                  </a:lnTo>
                  <a:lnTo>
                    <a:pt x="43154" y="50188"/>
                  </a:lnTo>
                  <a:lnTo>
                    <a:pt x="42733" y="50242"/>
                  </a:lnTo>
                  <a:lnTo>
                    <a:pt x="41892" y="50405"/>
                  </a:lnTo>
                  <a:lnTo>
                    <a:pt x="41023" y="50595"/>
                  </a:lnTo>
                  <a:lnTo>
                    <a:pt x="40140" y="50813"/>
                  </a:lnTo>
                  <a:lnTo>
                    <a:pt x="39244" y="51057"/>
                  </a:lnTo>
                  <a:lnTo>
                    <a:pt x="38334" y="51329"/>
                  </a:lnTo>
                  <a:lnTo>
                    <a:pt x="37424" y="51627"/>
                  </a:lnTo>
                  <a:lnTo>
                    <a:pt x="36501" y="51940"/>
                  </a:lnTo>
                  <a:lnTo>
                    <a:pt x="35577" y="52279"/>
                  </a:lnTo>
                  <a:lnTo>
                    <a:pt x="34668" y="52619"/>
                  </a:lnTo>
                  <a:lnTo>
                    <a:pt x="33758" y="52985"/>
                  </a:lnTo>
                  <a:lnTo>
                    <a:pt x="32848" y="53352"/>
                  </a:lnTo>
                  <a:lnTo>
                    <a:pt x="31965" y="53732"/>
                  </a:lnTo>
                  <a:lnTo>
                    <a:pt x="31096" y="54112"/>
                  </a:lnTo>
                  <a:lnTo>
                    <a:pt x="30241" y="54506"/>
                  </a:lnTo>
                  <a:lnTo>
                    <a:pt x="28611" y="55267"/>
                  </a:lnTo>
                  <a:lnTo>
                    <a:pt x="27104" y="56000"/>
                  </a:lnTo>
                  <a:lnTo>
                    <a:pt x="25746" y="56679"/>
                  </a:lnTo>
                  <a:lnTo>
                    <a:pt x="24565" y="57303"/>
                  </a:lnTo>
                  <a:lnTo>
                    <a:pt x="24565" y="57303"/>
                  </a:lnTo>
                  <a:lnTo>
                    <a:pt x="25285" y="56204"/>
                  </a:lnTo>
                  <a:lnTo>
                    <a:pt x="26004" y="55117"/>
                  </a:lnTo>
                  <a:lnTo>
                    <a:pt x="26738" y="54058"/>
                  </a:lnTo>
                  <a:lnTo>
                    <a:pt x="27471" y="53012"/>
                  </a:lnTo>
                  <a:lnTo>
                    <a:pt x="28218" y="51967"/>
                  </a:lnTo>
                  <a:lnTo>
                    <a:pt x="28964" y="50948"/>
                  </a:lnTo>
                  <a:lnTo>
                    <a:pt x="29711" y="49957"/>
                  </a:lnTo>
                  <a:lnTo>
                    <a:pt x="30472" y="48966"/>
                  </a:lnTo>
                  <a:lnTo>
                    <a:pt x="31232" y="47988"/>
                  </a:lnTo>
                  <a:lnTo>
                    <a:pt x="31993" y="47038"/>
                  </a:lnTo>
                  <a:lnTo>
                    <a:pt x="32753" y="46101"/>
                  </a:lnTo>
                  <a:lnTo>
                    <a:pt x="33527" y="45177"/>
                  </a:lnTo>
                  <a:lnTo>
                    <a:pt x="34287" y="44268"/>
                  </a:lnTo>
                  <a:lnTo>
                    <a:pt x="35061" y="43371"/>
                  </a:lnTo>
                  <a:lnTo>
                    <a:pt x="35822" y="42489"/>
                  </a:lnTo>
                  <a:lnTo>
                    <a:pt x="36596" y="41620"/>
                  </a:lnTo>
                  <a:lnTo>
                    <a:pt x="36596" y="41620"/>
                  </a:lnTo>
                  <a:lnTo>
                    <a:pt x="37818" y="41756"/>
                  </a:lnTo>
                  <a:lnTo>
                    <a:pt x="39026" y="41878"/>
                  </a:lnTo>
                  <a:lnTo>
                    <a:pt x="40208" y="41986"/>
                  </a:lnTo>
                  <a:lnTo>
                    <a:pt x="41362" y="42095"/>
                  </a:lnTo>
                  <a:lnTo>
                    <a:pt x="42503" y="42176"/>
                  </a:lnTo>
                  <a:lnTo>
                    <a:pt x="43616" y="42244"/>
                  </a:lnTo>
                  <a:lnTo>
                    <a:pt x="44716" y="42312"/>
                  </a:lnTo>
                  <a:lnTo>
                    <a:pt x="45775" y="42367"/>
                  </a:lnTo>
                  <a:lnTo>
                    <a:pt x="46821" y="42407"/>
                  </a:lnTo>
                  <a:lnTo>
                    <a:pt x="47853" y="42434"/>
                  </a:lnTo>
                  <a:lnTo>
                    <a:pt x="48844" y="42462"/>
                  </a:lnTo>
                  <a:lnTo>
                    <a:pt x="49822" y="42462"/>
                  </a:lnTo>
                  <a:lnTo>
                    <a:pt x="50772" y="42462"/>
                  </a:lnTo>
                  <a:lnTo>
                    <a:pt x="51709" y="42462"/>
                  </a:lnTo>
                  <a:lnTo>
                    <a:pt x="52619" y="42434"/>
                  </a:lnTo>
                  <a:lnTo>
                    <a:pt x="53502" y="42407"/>
                  </a:lnTo>
                  <a:lnTo>
                    <a:pt x="54357" y="42367"/>
                  </a:lnTo>
                  <a:lnTo>
                    <a:pt x="55199" y="42326"/>
                  </a:lnTo>
                  <a:lnTo>
                    <a:pt x="56014" y="42272"/>
                  </a:lnTo>
                  <a:lnTo>
                    <a:pt x="56801" y="42204"/>
                  </a:lnTo>
                  <a:lnTo>
                    <a:pt x="57575" y="42136"/>
                  </a:lnTo>
                  <a:lnTo>
                    <a:pt x="58308" y="42054"/>
                  </a:lnTo>
                  <a:lnTo>
                    <a:pt x="59028" y="41973"/>
                  </a:lnTo>
                  <a:lnTo>
                    <a:pt x="59734" y="41878"/>
                  </a:lnTo>
                  <a:lnTo>
                    <a:pt x="60400" y="41769"/>
                  </a:lnTo>
                  <a:lnTo>
                    <a:pt x="61051" y="41660"/>
                  </a:lnTo>
                  <a:lnTo>
                    <a:pt x="61676" y="41552"/>
                  </a:lnTo>
                  <a:lnTo>
                    <a:pt x="62287" y="41430"/>
                  </a:lnTo>
                  <a:lnTo>
                    <a:pt x="62857" y="41294"/>
                  </a:lnTo>
                  <a:lnTo>
                    <a:pt x="63414" y="41158"/>
                  </a:lnTo>
                  <a:lnTo>
                    <a:pt x="63957" y="41022"/>
                  </a:lnTo>
                  <a:lnTo>
                    <a:pt x="64460" y="40873"/>
                  </a:lnTo>
                  <a:lnTo>
                    <a:pt x="64949" y="40724"/>
                  </a:lnTo>
                  <a:lnTo>
                    <a:pt x="65397" y="40561"/>
                  </a:lnTo>
                  <a:lnTo>
                    <a:pt x="65845" y="40398"/>
                  </a:lnTo>
                  <a:lnTo>
                    <a:pt x="66252" y="40235"/>
                  </a:lnTo>
                  <a:lnTo>
                    <a:pt x="66632" y="40072"/>
                  </a:lnTo>
                  <a:lnTo>
                    <a:pt x="66999" y="39895"/>
                  </a:lnTo>
                  <a:lnTo>
                    <a:pt x="67338" y="39719"/>
                  </a:lnTo>
                  <a:lnTo>
                    <a:pt x="67664" y="39529"/>
                  </a:lnTo>
                  <a:lnTo>
                    <a:pt x="67949" y="39338"/>
                  </a:lnTo>
                  <a:lnTo>
                    <a:pt x="68221" y="39148"/>
                  </a:lnTo>
                  <a:lnTo>
                    <a:pt x="68465" y="38958"/>
                  </a:lnTo>
                  <a:lnTo>
                    <a:pt x="68683" y="38768"/>
                  </a:lnTo>
                  <a:lnTo>
                    <a:pt x="68873" y="38565"/>
                  </a:lnTo>
                  <a:lnTo>
                    <a:pt x="69049" y="38361"/>
                  </a:lnTo>
                  <a:lnTo>
                    <a:pt x="69185" y="38157"/>
                  </a:lnTo>
                  <a:lnTo>
                    <a:pt x="69307" y="37953"/>
                  </a:lnTo>
                  <a:lnTo>
                    <a:pt x="69402" y="37750"/>
                  </a:lnTo>
                  <a:lnTo>
                    <a:pt x="69484" y="37533"/>
                  </a:lnTo>
                  <a:lnTo>
                    <a:pt x="69525" y="37329"/>
                  </a:lnTo>
                  <a:lnTo>
                    <a:pt x="69552" y="37112"/>
                  </a:lnTo>
                  <a:lnTo>
                    <a:pt x="69552" y="36894"/>
                  </a:lnTo>
                  <a:lnTo>
                    <a:pt x="69525" y="36691"/>
                  </a:lnTo>
                  <a:lnTo>
                    <a:pt x="69470" y="36473"/>
                  </a:lnTo>
                  <a:lnTo>
                    <a:pt x="69389" y="36256"/>
                  </a:lnTo>
                  <a:lnTo>
                    <a:pt x="69294" y="36039"/>
                  </a:lnTo>
                  <a:lnTo>
                    <a:pt x="69158" y="35835"/>
                  </a:lnTo>
                  <a:lnTo>
                    <a:pt x="69009" y="35618"/>
                  </a:lnTo>
                  <a:lnTo>
                    <a:pt x="68832" y="35401"/>
                  </a:lnTo>
                  <a:lnTo>
                    <a:pt x="68642" y="35197"/>
                  </a:lnTo>
                  <a:lnTo>
                    <a:pt x="68411" y="34980"/>
                  </a:lnTo>
                  <a:lnTo>
                    <a:pt x="68153" y="34776"/>
                  </a:lnTo>
                  <a:lnTo>
                    <a:pt x="67882" y="34559"/>
                  </a:lnTo>
                  <a:lnTo>
                    <a:pt x="67882" y="34559"/>
                  </a:lnTo>
                  <a:lnTo>
                    <a:pt x="67624" y="34396"/>
                  </a:lnTo>
                  <a:lnTo>
                    <a:pt x="67338" y="34233"/>
                  </a:lnTo>
                  <a:lnTo>
                    <a:pt x="67053" y="34083"/>
                  </a:lnTo>
                  <a:lnTo>
                    <a:pt x="66741" y="33948"/>
                  </a:lnTo>
                  <a:lnTo>
                    <a:pt x="66415" y="33825"/>
                  </a:lnTo>
                  <a:lnTo>
                    <a:pt x="66089" y="33730"/>
                  </a:lnTo>
                  <a:lnTo>
                    <a:pt x="65736" y="33635"/>
                  </a:lnTo>
                  <a:lnTo>
                    <a:pt x="65369" y="33554"/>
                  </a:lnTo>
                  <a:lnTo>
                    <a:pt x="64989" y="33472"/>
                  </a:lnTo>
                  <a:lnTo>
                    <a:pt x="64609" y="33418"/>
                  </a:lnTo>
                  <a:lnTo>
                    <a:pt x="64202" y="33377"/>
                  </a:lnTo>
                  <a:lnTo>
                    <a:pt x="63794" y="33337"/>
                  </a:lnTo>
                  <a:lnTo>
                    <a:pt x="63373" y="33323"/>
                  </a:lnTo>
                  <a:lnTo>
                    <a:pt x="62939" y="33309"/>
                  </a:lnTo>
                  <a:lnTo>
                    <a:pt x="62491" y="33296"/>
                  </a:lnTo>
                  <a:lnTo>
                    <a:pt x="62043" y="33309"/>
                  </a:lnTo>
                  <a:lnTo>
                    <a:pt x="61581" y="33323"/>
                  </a:lnTo>
                  <a:lnTo>
                    <a:pt x="61119" y="33350"/>
                  </a:lnTo>
                  <a:lnTo>
                    <a:pt x="60630" y="33391"/>
                  </a:lnTo>
                  <a:lnTo>
                    <a:pt x="60155" y="33432"/>
                  </a:lnTo>
                  <a:lnTo>
                    <a:pt x="59164" y="33540"/>
                  </a:lnTo>
                  <a:lnTo>
                    <a:pt x="58146" y="33690"/>
                  </a:lnTo>
                  <a:lnTo>
                    <a:pt x="57114" y="33866"/>
                  </a:lnTo>
                  <a:lnTo>
                    <a:pt x="56054" y="34070"/>
                  </a:lnTo>
                  <a:lnTo>
                    <a:pt x="54982" y="34301"/>
                  </a:lnTo>
                  <a:lnTo>
                    <a:pt x="53909" y="34559"/>
                  </a:lnTo>
                  <a:lnTo>
                    <a:pt x="52823" y="34830"/>
                  </a:lnTo>
                  <a:lnTo>
                    <a:pt x="51736" y="35115"/>
                  </a:lnTo>
                  <a:lnTo>
                    <a:pt x="50650" y="35428"/>
                  </a:lnTo>
                  <a:lnTo>
                    <a:pt x="49564" y="35740"/>
                  </a:lnTo>
                  <a:lnTo>
                    <a:pt x="48491" y="36066"/>
                  </a:lnTo>
                  <a:lnTo>
                    <a:pt x="47432" y="36405"/>
                  </a:lnTo>
                  <a:lnTo>
                    <a:pt x="46386" y="36759"/>
                  </a:lnTo>
                  <a:lnTo>
                    <a:pt x="45368" y="37098"/>
                  </a:lnTo>
                  <a:lnTo>
                    <a:pt x="44363" y="37451"/>
                  </a:lnTo>
                  <a:lnTo>
                    <a:pt x="43385" y="37804"/>
                  </a:lnTo>
                  <a:lnTo>
                    <a:pt x="41539" y="38483"/>
                  </a:lnTo>
                  <a:lnTo>
                    <a:pt x="39828" y="39148"/>
                  </a:lnTo>
                  <a:lnTo>
                    <a:pt x="38307" y="39746"/>
                  </a:lnTo>
                  <a:lnTo>
                    <a:pt x="38307" y="39746"/>
                  </a:lnTo>
                  <a:lnTo>
                    <a:pt x="39366" y="38632"/>
                  </a:lnTo>
                  <a:lnTo>
                    <a:pt x="40425" y="37533"/>
                  </a:lnTo>
                  <a:lnTo>
                    <a:pt x="41484" y="36473"/>
                  </a:lnTo>
                  <a:lnTo>
                    <a:pt x="42516" y="35441"/>
                  </a:lnTo>
                  <a:lnTo>
                    <a:pt x="43562" y="34437"/>
                  </a:lnTo>
                  <a:lnTo>
                    <a:pt x="44580" y="33459"/>
                  </a:lnTo>
                  <a:lnTo>
                    <a:pt x="45599" y="32522"/>
                  </a:lnTo>
                  <a:lnTo>
                    <a:pt x="46603" y="31599"/>
                  </a:lnTo>
                  <a:lnTo>
                    <a:pt x="46603" y="3159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6"/>
            <p:cNvSpPr/>
            <p:nvPr/>
          </p:nvSpPr>
          <p:spPr>
            <a:xfrm>
              <a:off x="3992312" y="-380786"/>
              <a:ext cx="1667175" cy="2434375"/>
            </a:xfrm>
            <a:custGeom>
              <a:avLst/>
              <a:gdLst/>
              <a:ahLst/>
              <a:cxnLst/>
              <a:rect l="l" t="t" r="r" b="b"/>
              <a:pathLst>
                <a:path w="66687" h="97375" extrusionOk="0">
                  <a:moveTo>
                    <a:pt x="65437" y="25175"/>
                  </a:moveTo>
                  <a:lnTo>
                    <a:pt x="65437" y="25175"/>
                  </a:lnTo>
                  <a:lnTo>
                    <a:pt x="65302" y="24972"/>
                  </a:lnTo>
                  <a:lnTo>
                    <a:pt x="65139" y="24768"/>
                  </a:lnTo>
                  <a:lnTo>
                    <a:pt x="64989" y="24591"/>
                  </a:lnTo>
                  <a:lnTo>
                    <a:pt x="64826" y="24415"/>
                  </a:lnTo>
                  <a:lnTo>
                    <a:pt x="64650" y="24252"/>
                  </a:lnTo>
                  <a:lnTo>
                    <a:pt x="64487" y="24103"/>
                  </a:lnTo>
                  <a:lnTo>
                    <a:pt x="64310" y="23953"/>
                  </a:lnTo>
                  <a:lnTo>
                    <a:pt x="64120" y="23817"/>
                  </a:lnTo>
                  <a:lnTo>
                    <a:pt x="63930" y="23695"/>
                  </a:lnTo>
                  <a:lnTo>
                    <a:pt x="63740" y="23587"/>
                  </a:lnTo>
                  <a:lnTo>
                    <a:pt x="63550" y="23478"/>
                  </a:lnTo>
                  <a:lnTo>
                    <a:pt x="63346" y="23369"/>
                  </a:lnTo>
                  <a:lnTo>
                    <a:pt x="63143" y="23288"/>
                  </a:lnTo>
                  <a:lnTo>
                    <a:pt x="62939" y="23206"/>
                  </a:lnTo>
                  <a:lnTo>
                    <a:pt x="62722" y="23138"/>
                  </a:lnTo>
                  <a:lnTo>
                    <a:pt x="62504" y="23071"/>
                  </a:lnTo>
                  <a:lnTo>
                    <a:pt x="62287" y="23016"/>
                  </a:lnTo>
                  <a:lnTo>
                    <a:pt x="62070" y="22976"/>
                  </a:lnTo>
                  <a:lnTo>
                    <a:pt x="61839" y="22935"/>
                  </a:lnTo>
                  <a:lnTo>
                    <a:pt x="61608" y="22908"/>
                  </a:lnTo>
                  <a:lnTo>
                    <a:pt x="61377" y="22880"/>
                  </a:lnTo>
                  <a:lnTo>
                    <a:pt x="61133" y="22867"/>
                  </a:lnTo>
                  <a:lnTo>
                    <a:pt x="60658" y="22867"/>
                  </a:lnTo>
                  <a:lnTo>
                    <a:pt x="60169" y="22894"/>
                  </a:lnTo>
                  <a:lnTo>
                    <a:pt x="59666" y="22962"/>
                  </a:lnTo>
                  <a:lnTo>
                    <a:pt x="59150" y="23043"/>
                  </a:lnTo>
                  <a:lnTo>
                    <a:pt x="58634" y="23166"/>
                  </a:lnTo>
                  <a:lnTo>
                    <a:pt x="58118" y="23315"/>
                  </a:lnTo>
                  <a:lnTo>
                    <a:pt x="57589" y="23492"/>
                  </a:lnTo>
                  <a:lnTo>
                    <a:pt x="57046" y="23695"/>
                  </a:lnTo>
                  <a:lnTo>
                    <a:pt x="56503" y="23926"/>
                  </a:lnTo>
                  <a:lnTo>
                    <a:pt x="55959" y="24184"/>
                  </a:lnTo>
                  <a:lnTo>
                    <a:pt x="55416" y="24469"/>
                  </a:lnTo>
                  <a:lnTo>
                    <a:pt x="54873" y="24768"/>
                  </a:lnTo>
                  <a:lnTo>
                    <a:pt x="54330" y="25094"/>
                  </a:lnTo>
                  <a:lnTo>
                    <a:pt x="53787" y="25447"/>
                  </a:lnTo>
                  <a:lnTo>
                    <a:pt x="53244" y="25827"/>
                  </a:lnTo>
                  <a:lnTo>
                    <a:pt x="52700" y="26221"/>
                  </a:lnTo>
                  <a:lnTo>
                    <a:pt x="52171" y="26642"/>
                  </a:lnTo>
                  <a:lnTo>
                    <a:pt x="51628" y="27076"/>
                  </a:lnTo>
                  <a:lnTo>
                    <a:pt x="51112" y="27524"/>
                  </a:lnTo>
                  <a:lnTo>
                    <a:pt x="50582" y="28000"/>
                  </a:lnTo>
                  <a:lnTo>
                    <a:pt x="50080" y="28502"/>
                  </a:lnTo>
                  <a:lnTo>
                    <a:pt x="50080" y="28502"/>
                  </a:lnTo>
                  <a:lnTo>
                    <a:pt x="49143" y="29426"/>
                  </a:lnTo>
                  <a:lnTo>
                    <a:pt x="48219" y="30376"/>
                  </a:lnTo>
                  <a:lnTo>
                    <a:pt x="47296" y="31327"/>
                  </a:lnTo>
                  <a:lnTo>
                    <a:pt x="46386" y="32291"/>
                  </a:lnTo>
                  <a:lnTo>
                    <a:pt x="44580" y="34219"/>
                  </a:lnTo>
                  <a:lnTo>
                    <a:pt x="42761" y="36134"/>
                  </a:lnTo>
                  <a:lnTo>
                    <a:pt x="41837" y="37070"/>
                  </a:lnTo>
                  <a:lnTo>
                    <a:pt x="40914" y="38007"/>
                  </a:lnTo>
                  <a:lnTo>
                    <a:pt x="39977" y="38931"/>
                  </a:lnTo>
                  <a:lnTo>
                    <a:pt x="39027" y="39841"/>
                  </a:lnTo>
                  <a:lnTo>
                    <a:pt x="38062" y="40723"/>
                  </a:lnTo>
                  <a:lnTo>
                    <a:pt x="37071" y="41592"/>
                  </a:lnTo>
                  <a:lnTo>
                    <a:pt x="36569" y="42027"/>
                  </a:lnTo>
                  <a:lnTo>
                    <a:pt x="36053" y="42434"/>
                  </a:lnTo>
                  <a:lnTo>
                    <a:pt x="35537" y="42855"/>
                  </a:lnTo>
                  <a:lnTo>
                    <a:pt x="35021" y="43262"/>
                  </a:lnTo>
                  <a:lnTo>
                    <a:pt x="35021" y="43262"/>
                  </a:lnTo>
                  <a:lnTo>
                    <a:pt x="34586" y="43507"/>
                  </a:lnTo>
                  <a:lnTo>
                    <a:pt x="33541" y="44132"/>
                  </a:lnTo>
                  <a:lnTo>
                    <a:pt x="32902" y="44525"/>
                  </a:lnTo>
                  <a:lnTo>
                    <a:pt x="32237" y="44946"/>
                  </a:lnTo>
                  <a:lnTo>
                    <a:pt x="31612" y="45367"/>
                  </a:lnTo>
                  <a:lnTo>
                    <a:pt x="31056" y="45747"/>
                  </a:lnTo>
                  <a:lnTo>
                    <a:pt x="31056" y="45747"/>
                  </a:lnTo>
                  <a:lnTo>
                    <a:pt x="30390" y="46209"/>
                  </a:lnTo>
                  <a:lnTo>
                    <a:pt x="29725" y="46657"/>
                  </a:lnTo>
                  <a:lnTo>
                    <a:pt x="29046" y="47078"/>
                  </a:lnTo>
                  <a:lnTo>
                    <a:pt x="28354" y="47486"/>
                  </a:lnTo>
                  <a:lnTo>
                    <a:pt x="27661" y="47879"/>
                  </a:lnTo>
                  <a:lnTo>
                    <a:pt x="26955" y="48273"/>
                  </a:lnTo>
                  <a:lnTo>
                    <a:pt x="26249" y="48640"/>
                  </a:lnTo>
                  <a:lnTo>
                    <a:pt x="25529" y="49006"/>
                  </a:lnTo>
                  <a:lnTo>
                    <a:pt x="24090" y="49726"/>
                  </a:lnTo>
                  <a:lnTo>
                    <a:pt x="22637" y="50432"/>
                  </a:lnTo>
                  <a:lnTo>
                    <a:pt x="21170" y="51152"/>
                  </a:lnTo>
                  <a:lnTo>
                    <a:pt x="20437" y="51518"/>
                  </a:lnTo>
                  <a:lnTo>
                    <a:pt x="19717" y="51885"/>
                  </a:lnTo>
                  <a:lnTo>
                    <a:pt x="19717" y="51885"/>
                  </a:lnTo>
                  <a:lnTo>
                    <a:pt x="20641" y="51125"/>
                  </a:lnTo>
                  <a:lnTo>
                    <a:pt x="21564" y="50351"/>
                  </a:lnTo>
                  <a:lnTo>
                    <a:pt x="22460" y="49577"/>
                  </a:lnTo>
                  <a:lnTo>
                    <a:pt x="23343" y="48789"/>
                  </a:lnTo>
                  <a:lnTo>
                    <a:pt x="23343" y="48789"/>
                  </a:lnTo>
                  <a:lnTo>
                    <a:pt x="24592" y="48097"/>
                  </a:lnTo>
                  <a:lnTo>
                    <a:pt x="25746" y="47445"/>
                  </a:lnTo>
                  <a:lnTo>
                    <a:pt x="26928" y="46820"/>
                  </a:lnTo>
                  <a:lnTo>
                    <a:pt x="26928" y="46820"/>
                  </a:lnTo>
                  <a:lnTo>
                    <a:pt x="29630" y="45299"/>
                  </a:lnTo>
                  <a:lnTo>
                    <a:pt x="31001" y="44525"/>
                  </a:lnTo>
                  <a:lnTo>
                    <a:pt x="32373" y="43724"/>
                  </a:lnTo>
                  <a:lnTo>
                    <a:pt x="33052" y="43303"/>
                  </a:lnTo>
                  <a:lnTo>
                    <a:pt x="33731" y="42882"/>
                  </a:lnTo>
                  <a:lnTo>
                    <a:pt x="34383" y="42448"/>
                  </a:lnTo>
                  <a:lnTo>
                    <a:pt x="35048" y="42013"/>
                  </a:lnTo>
                  <a:lnTo>
                    <a:pt x="35686" y="41565"/>
                  </a:lnTo>
                  <a:lnTo>
                    <a:pt x="36324" y="41090"/>
                  </a:lnTo>
                  <a:lnTo>
                    <a:pt x="36935" y="40615"/>
                  </a:lnTo>
                  <a:lnTo>
                    <a:pt x="37533" y="40126"/>
                  </a:lnTo>
                  <a:lnTo>
                    <a:pt x="38117" y="39623"/>
                  </a:lnTo>
                  <a:lnTo>
                    <a:pt x="38673" y="39107"/>
                  </a:lnTo>
                  <a:lnTo>
                    <a:pt x="39217" y="38564"/>
                  </a:lnTo>
                  <a:lnTo>
                    <a:pt x="39746" y="38021"/>
                  </a:lnTo>
                  <a:lnTo>
                    <a:pt x="40235" y="37451"/>
                  </a:lnTo>
                  <a:lnTo>
                    <a:pt x="40479" y="37152"/>
                  </a:lnTo>
                  <a:lnTo>
                    <a:pt x="40710" y="36853"/>
                  </a:lnTo>
                  <a:lnTo>
                    <a:pt x="40928" y="36554"/>
                  </a:lnTo>
                  <a:lnTo>
                    <a:pt x="41145" y="36256"/>
                  </a:lnTo>
                  <a:lnTo>
                    <a:pt x="41362" y="35943"/>
                  </a:lnTo>
                  <a:lnTo>
                    <a:pt x="41552" y="35618"/>
                  </a:lnTo>
                  <a:lnTo>
                    <a:pt x="41756" y="35305"/>
                  </a:lnTo>
                  <a:lnTo>
                    <a:pt x="41946" y="34979"/>
                  </a:lnTo>
                  <a:lnTo>
                    <a:pt x="42123" y="34640"/>
                  </a:lnTo>
                  <a:lnTo>
                    <a:pt x="42285" y="34300"/>
                  </a:lnTo>
                  <a:lnTo>
                    <a:pt x="42448" y="33961"/>
                  </a:lnTo>
                  <a:lnTo>
                    <a:pt x="42598" y="33608"/>
                  </a:lnTo>
                  <a:lnTo>
                    <a:pt x="42747" y="33255"/>
                  </a:lnTo>
                  <a:lnTo>
                    <a:pt x="42883" y="32902"/>
                  </a:lnTo>
                  <a:lnTo>
                    <a:pt x="43005" y="32535"/>
                  </a:lnTo>
                  <a:lnTo>
                    <a:pt x="43127" y="32155"/>
                  </a:lnTo>
                  <a:lnTo>
                    <a:pt x="43222" y="31775"/>
                  </a:lnTo>
                  <a:lnTo>
                    <a:pt x="43317" y="31394"/>
                  </a:lnTo>
                  <a:lnTo>
                    <a:pt x="43413" y="31001"/>
                  </a:lnTo>
                  <a:lnTo>
                    <a:pt x="43480" y="30607"/>
                  </a:lnTo>
                  <a:lnTo>
                    <a:pt x="43548" y="30200"/>
                  </a:lnTo>
                  <a:lnTo>
                    <a:pt x="43603" y="29779"/>
                  </a:lnTo>
                  <a:lnTo>
                    <a:pt x="43603" y="29779"/>
                  </a:lnTo>
                  <a:lnTo>
                    <a:pt x="43630" y="29439"/>
                  </a:lnTo>
                  <a:lnTo>
                    <a:pt x="43643" y="29086"/>
                  </a:lnTo>
                  <a:lnTo>
                    <a:pt x="43643" y="28733"/>
                  </a:lnTo>
                  <a:lnTo>
                    <a:pt x="43616" y="28380"/>
                  </a:lnTo>
                  <a:lnTo>
                    <a:pt x="43575" y="28040"/>
                  </a:lnTo>
                  <a:lnTo>
                    <a:pt x="43521" y="27687"/>
                  </a:lnTo>
                  <a:lnTo>
                    <a:pt x="43453" y="27348"/>
                  </a:lnTo>
                  <a:lnTo>
                    <a:pt x="43358" y="26995"/>
                  </a:lnTo>
                  <a:lnTo>
                    <a:pt x="43250" y="26669"/>
                  </a:lnTo>
                  <a:lnTo>
                    <a:pt x="43127" y="26343"/>
                  </a:lnTo>
                  <a:lnTo>
                    <a:pt x="42992" y="26031"/>
                  </a:lnTo>
                  <a:lnTo>
                    <a:pt x="42842" y="25718"/>
                  </a:lnTo>
                  <a:lnTo>
                    <a:pt x="42679" y="25420"/>
                  </a:lnTo>
                  <a:lnTo>
                    <a:pt x="42503" y="25148"/>
                  </a:lnTo>
                  <a:lnTo>
                    <a:pt x="42313" y="24877"/>
                  </a:lnTo>
                  <a:lnTo>
                    <a:pt x="42109" y="24632"/>
                  </a:lnTo>
                  <a:lnTo>
                    <a:pt x="41892" y="24388"/>
                  </a:lnTo>
                  <a:lnTo>
                    <a:pt x="41661" y="24184"/>
                  </a:lnTo>
                  <a:lnTo>
                    <a:pt x="41416" y="23980"/>
                  </a:lnTo>
                  <a:lnTo>
                    <a:pt x="41172" y="23817"/>
                  </a:lnTo>
                  <a:lnTo>
                    <a:pt x="40900" y="23654"/>
                  </a:lnTo>
                  <a:lnTo>
                    <a:pt x="40629" y="23532"/>
                  </a:lnTo>
                  <a:lnTo>
                    <a:pt x="40344" y="23437"/>
                  </a:lnTo>
                  <a:lnTo>
                    <a:pt x="40045" y="23369"/>
                  </a:lnTo>
                  <a:lnTo>
                    <a:pt x="39746" y="23315"/>
                  </a:lnTo>
                  <a:lnTo>
                    <a:pt x="39434" y="23301"/>
                  </a:lnTo>
                  <a:lnTo>
                    <a:pt x="39108" y="23315"/>
                  </a:lnTo>
                  <a:lnTo>
                    <a:pt x="38769" y="23369"/>
                  </a:lnTo>
                  <a:lnTo>
                    <a:pt x="38429" y="23451"/>
                  </a:lnTo>
                  <a:lnTo>
                    <a:pt x="38090" y="23573"/>
                  </a:lnTo>
                  <a:lnTo>
                    <a:pt x="37737" y="23722"/>
                  </a:lnTo>
                  <a:lnTo>
                    <a:pt x="37370" y="23926"/>
                  </a:lnTo>
                  <a:lnTo>
                    <a:pt x="37370" y="23926"/>
                  </a:lnTo>
                  <a:lnTo>
                    <a:pt x="37166" y="24048"/>
                  </a:lnTo>
                  <a:lnTo>
                    <a:pt x="36963" y="24184"/>
                  </a:lnTo>
                  <a:lnTo>
                    <a:pt x="36759" y="24320"/>
                  </a:lnTo>
                  <a:lnTo>
                    <a:pt x="36582" y="24469"/>
                  </a:lnTo>
                  <a:lnTo>
                    <a:pt x="36392" y="24632"/>
                  </a:lnTo>
                  <a:lnTo>
                    <a:pt x="36216" y="24795"/>
                  </a:lnTo>
                  <a:lnTo>
                    <a:pt x="36053" y="24958"/>
                  </a:lnTo>
                  <a:lnTo>
                    <a:pt x="35890" y="25148"/>
                  </a:lnTo>
                  <a:lnTo>
                    <a:pt x="35577" y="25515"/>
                  </a:lnTo>
                  <a:lnTo>
                    <a:pt x="35279" y="25909"/>
                  </a:lnTo>
                  <a:lnTo>
                    <a:pt x="35007" y="26330"/>
                  </a:lnTo>
                  <a:lnTo>
                    <a:pt x="34763" y="26778"/>
                  </a:lnTo>
                  <a:lnTo>
                    <a:pt x="34518" y="27239"/>
                  </a:lnTo>
                  <a:lnTo>
                    <a:pt x="34287" y="27715"/>
                  </a:lnTo>
                  <a:lnTo>
                    <a:pt x="34084" y="28217"/>
                  </a:lnTo>
                  <a:lnTo>
                    <a:pt x="33880" y="28719"/>
                  </a:lnTo>
                  <a:lnTo>
                    <a:pt x="33676" y="29249"/>
                  </a:lnTo>
                  <a:lnTo>
                    <a:pt x="33500" y="29779"/>
                  </a:lnTo>
                  <a:lnTo>
                    <a:pt x="33133" y="30892"/>
                  </a:lnTo>
                  <a:lnTo>
                    <a:pt x="32441" y="33173"/>
                  </a:lnTo>
                  <a:lnTo>
                    <a:pt x="32074" y="34328"/>
                  </a:lnTo>
                  <a:lnTo>
                    <a:pt x="31884" y="34898"/>
                  </a:lnTo>
                  <a:lnTo>
                    <a:pt x="31680" y="35468"/>
                  </a:lnTo>
                  <a:lnTo>
                    <a:pt x="31463" y="36038"/>
                  </a:lnTo>
                  <a:lnTo>
                    <a:pt x="31246" y="36595"/>
                  </a:lnTo>
                  <a:lnTo>
                    <a:pt x="31001" y="37152"/>
                  </a:lnTo>
                  <a:lnTo>
                    <a:pt x="30757" y="37695"/>
                  </a:lnTo>
                  <a:lnTo>
                    <a:pt x="30485" y="38225"/>
                  </a:lnTo>
                  <a:lnTo>
                    <a:pt x="30200" y="38754"/>
                  </a:lnTo>
                  <a:lnTo>
                    <a:pt x="29888" y="39257"/>
                  </a:lnTo>
                  <a:lnTo>
                    <a:pt x="29562" y="39746"/>
                  </a:lnTo>
                  <a:lnTo>
                    <a:pt x="29562" y="39746"/>
                  </a:lnTo>
                  <a:lnTo>
                    <a:pt x="29128" y="40343"/>
                  </a:lnTo>
                  <a:lnTo>
                    <a:pt x="28679" y="40940"/>
                  </a:lnTo>
                  <a:lnTo>
                    <a:pt x="28218" y="41524"/>
                  </a:lnTo>
                  <a:lnTo>
                    <a:pt x="27756" y="42095"/>
                  </a:lnTo>
                  <a:lnTo>
                    <a:pt x="27281" y="42651"/>
                  </a:lnTo>
                  <a:lnTo>
                    <a:pt x="26792" y="43208"/>
                  </a:lnTo>
                  <a:lnTo>
                    <a:pt x="26290" y="43751"/>
                  </a:lnTo>
                  <a:lnTo>
                    <a:pt x="25774" y="44281"/>
                  </a:lnTo>
                  <a:lnTo>
                    <a:pt x="25258" y="44810"/>
                  </a:lnTo>
                  <a:lnTo>
                    <a:pt x="24742" y="45340"/>
                  </a:lnTo>
                  <a:lnTo>
                    <a:pt x="24212" y="45856"/>
                  </a:lnTo>
                  <a:lnTo>
                    <a:pt x="23669" y="46372"/>
                  </a:lnTo>
                  <a:lnTo>
                    <a:pt x="22582" y="47377"/>
                  </a:lnTo>
                  <a:lnTo>
                    <a:pt x="21469" y="48355"/>
                  </a:lnTo>
                  <a:lnTo>
                    <a:pt x="21469" y="48355"/>
                  </a:lnTo>
                  <a:lnTo>
                    <a:pt x="21999" y="47540"/>
                  </a:lnTo>
                  <a:lnTo>
                    <a:pt x="22637" y="46535"/>
                  </a:lnTo>
                  <a:lnTo>
                    <a:pt x="23275" y="45462"/>
                  </a:lnTo>
                  <a:lnTo>
                    <a:pt x="23587" y="44946"/>
                  </a:lnTo>
                  <a:lnTo>
                    <a:pt x="23859" y="44457"/>
                  </a:lnTo>
                  <a:lnTo>
                    <a:pt x="23859" y="44457"/>
                  </a:lnTo>
                  <a:lnTo>
                    <a:pt x="24932" y="42448"/>
                  </a:lnTo>
                  <a:lnTo>
                    <a:pt x="25461" y="41429"/>
                  </a:lnTo>
                  <a:lnTo>
                    <a:pt x="25977" y="40411"/>
                  </a:lnTo>
                  <a:lnTo>
                    <a:pt x="26493" y="39379"/>
                  </a:lnTo>
                  <a:lnTo>
                    <a:pt x="26996" y="38347"/>
                  </a:lnTo>
                  <a:lnTo>
                    <a:pt x="27484" y="37315"/>
                  </a:lnTo>
                  <a:lnTo>
                    <a:pt x="27946" y="36269"/>
                  </a:lnTo>
                  <a:lnTo>
                    <a:pt x="28408" y="35224"/>
                  </a:lnTo>
                  <a:lnTo>
                    <a:pt x="28842" y="34165"/>
                  </a:lnTo>
                  <a:lnTo>
                    <a:pt x="29250" y="33105"/>
                  </a:lnTo>
                  <a:lnTo>
                    <a:pt x="29644" y="32046"/>
                  </a:lnTo>
                  <a:lnTo>
                    <a:pt x="29997" y="30987"/>
                  </a:lnTo>
                  <a:lnTo>
                    <a:pt x="30336" y="29914"/>
                  </a:lnTo>
                  <a:lnTo>
                    <a:pt x="30635" y="28855"/>
                  </a:lnTo>
                  <a:lnTo>
                    <a:pt x="30920" y="27782"/>
                  </a:lnTo>
                  <a:lnTo>
                    <a:pt x="30920" y="27782"/>
                  </a:lnTo>
                  <a:lnTo>
                    <a:pt x="32454" y="25270"/>
                  </a:lnTo>
                  <a:lnTo>
                    <a:pt x="33378" y="23790"/>
                  </a:lnTo>
                  <a:lnTo>
                    <a:pt x="34274" y="22364"/>
                  </a:lnTo>
                  <a:lnTo>
                    <a:pt x="34274" y="22364"/>
                  </a:lnTo>
                  <a:lnTo>
                    <a:pt x="34831" y="21495"/>
                  </a:lnTo>
                  <a:lnTo>
                    <a:pt x="35415" y="20640"/>
                  </a:lnTo>
                  <a:lnTo>
                    <a:pt x="36569" y="18888"/>
                  </a:lnTo>
                  <a:lnTo>
                    <a:pt x="37139" y="18006"/>
                  </a:lnTo>
                  <a:lnTo>
                    <a:pt x="37696" y="17123"/>
                  </a:lnTo>
                  <a:lnTo>
                    <a:pt x="38239" y="16227"/>
                  </a:lnTo>
                  <a:lnTo>
                    <a:pt x="38497" y="15779"/>
                  </a:lnTo>
                  <a:lnTo>
                    <a:pt x="38741" y="15331"/>
                  </a:lnTo>
                  <a:lnTo>
                    <a:pt x="38986" y="14869"/>
                  </a:lnTo>
                  <a:lnTo>
                    <a:pt x="39217" y="14421"/>
                  </a:lnTo>
                  <a:lnTo>
                    <a:pt x="39434" y="13959"/>
                  </a:lnTo>
                  <a:lnTo>
                    <a:pt x="39638" y="13497"/>
                  </a:lnTo>
                  <a:lnTo>
                    <a:pt x="39841" y="13022"/>
                  </a:lnTo>
                  <a:lnTo>
                    <a:pt x="40018" y="12561"/>
                  </a:lnTo>
                  <a:lnTo>
                    <a:pt x="40194" y="12085"/>
                  </a:lnTo>
                  <a:lnTo>
                    <a:pt x="40344" y="11610"/>
                  </a:lnTo>
                  <a:lnTo>
                    <a:pt x="40479" y="11135"/>
                  </a:lnTo>
                  <a:lnTo>
                    <a:pt x="40602" y="10659"/>
                  </a:lnTo>
                  <a:lnTo>
                    <a:pt x="40697" y="10171"/>
                  </a:lnTo>
                  <a:lnTo>
                    <a:pt x="40778" y="9682"/>
                  </a:lnTo>
                  <a:lnTo>
                    <a:pt x="40846" y="9193"/>
                  </a:lnTo>
                  <a:lnTo>
                    <a:pt x="40887" y="8691"/>
                  </a:lnTo>
                  <a:lnTo>
                    <a:pt x="40914" y="8202"/>
                  </a:lnTo>
                  <a:lnTo>
                    <a:pt x="40914" y="7699"/>
                  </a:lnTo>
                  <a:lnTo>
                    <a:pt x="40914" y="7699"/>
                  </a:lnTo>
                  <a:lnTo>
                    <a:pt x="40928" y="7224"/>
                  </a:lnTo>
                  <a:lnTo>
                    <a:pt x="40928" y="6749"/>
                  </a:lnTo>
                  <a:lnTo>
                    <a:pt x="40914" y="6260"/>
                  </a:lnTo>
                  <a:lnTo>
                    <a:pt x="40873" y="5785"/>
                  </a:lnTo>
                  <a:lnTo>
                    <a:pt x="40819" y="5296"/>
                  </a:lnTo>
                  <a:lnTo>
                    <a:pt x="40751" y="4807"/>
                  </a:lnTo>
                  <a:lnTo>
                    <a:pt x="40656" y="4318"/>
                  </a:lnTo>
                  <a:lnTo>
                    <a:pt x="40534" y="3816"/>
                  </a:lnTo>
                  <a:lnTo>
                    <a:pt x="40534" y="3816"/>
                  </a:lnTo>
                  <a:lnTo>
                    <a:pt x="40439" y="3490"/>
                  </a:lnTo>
                  <a:lnTo>
                    <a:pt x="40317" y="3164"/>
                  </a:lnTo>
                  <a:lnTo>
                    <a:pt x="40181" y="2852"/>
                  </a:lnTo>
                  <a:lnTo>
                    <a:pt x="40031" y="2539"/>
                  </a:lnTo>
                  <a:lnTo>
                    <a:pt x="39855" y="2241"/>
                  </a:lnTo>
                  <a:lnTo>
                    <a:pt x="39665" y="1955"/>
                  </a:lnTo>
                  <a:lnTo>
                    <a:pt x="39461" y="1684"/>
                  </a:lnTo>
                  <a:lnTo>
                    <a:pt x="39244" y="1426"/>
                  </a:lnTo>
                  <a:lnTo>
                    <a:pt x="39013" y="1181"/>
                  </a:lnTo>
                  <a:lnTo>
                    <a:pt x="38755" y="951"/>
                  </a:lnTo>
                  <a:lnTo>
                    <a:pt x="38483" y="747"/>
                  </a:lnTo>
                  <a:lnTo>
                    <a:pt x="38212" y="570"/>
                  </a:lnTo>
                  <a:lnTo>
                    <a:pt x="37913" y="407"/>
                  </a:lnTo>
                  <a:lnTo>
                    <a:pt x="37601" y="285"/>
                  </a:lnTo>
                  <a:lnTo>
                    <a:pt x="37275" y="177"/>
                  </a:lnTo>
                  <a:lnTo>
                    <a:pt x="36935" y="95"/>
                  </a:lnTo>
                  <a:lnTo>
                    <a:pt x="36935" y="95"/>
                  </a:lnTo>
                  <a:lnTo>
                    <a:pt x="36677" y="54"/>
                  </a:lnTo>
                  <a:lnTo>
                    <a:pt x="36433" y="27"/>
                  </a:lnTo>
                  <a:lnTo>
                    <a:pt x="36175" y="0"/>
                  </a:lnTo>
                  <a:lnTo>
                    <a:pt x="35931" y="0"/>
                  </a:lnTo>
                  <a:lnTo>
                    <a:pt x="35700" y="0"/>
                  </a:lnTo>
                  <a:lnTo>
                    <a:pt x="35455" y="14"/>
                  </a:lnTo>
                  <a:lnTo>
                    <a:pt x="35224" y="41"/>
                  </a:lnTo>
                  <a:lnTo>
                    <a:pt x="34994" y="81"/>
                  </a:lnTo>
                  <a:lnTo>
                    <a:pt x="34763" y="122"/>
                  </a:lnTo>
                  <a:lnTo>
                    <a:pt x="34545" y="190"/>
                  </a:lnTo>
                  <a:lnTo>
                    <a:pt x="34328" y="258"/>
                  </a:lnTo>
                  <a:lnTo>
                    <a:pt x="34111" y="339"/>
                  </a:lnTo>
                  <a:lnTo>
                    <a:pt x="33907" y="421"/>
                  </a:lnTo>
                  <a:lnTo>
                    <a:pt x="33704" y="516"/>
                  </a:lnTo>
                  <a:lnTo>
                    <a:pt x="33500" y="625"/>
                  </a:lnTo>
                  <a:lnTo>
                    <a:pt x="33296" y="747"/>
                  </a:lnTo>
                  <a:lnTo>
                    <a:pt x="33106" y="869"/>
                  </a:lnTo>
                  <a:lnTo>
                    <a:pt x="32916" y="1005"/>
                  </a:lnTo>
                  <a:lnTo>
                    <a:pt x="32739" y="1154"/>
                  </a:lnTo>
                  <a:lnTo>
                    <a:pt x="32549" y="1304"/>
                  </a:lnTo>
                  <a:lnTo>
                    <a:pt x="32386" y="1467"/>
                  </a:lnTo>
                  <a:lnTo>
                    <a:pt x="32210" y="1629"/>
                  </a:lnTo>
                  <a:lnTo>
                    <a:pt x="32047" y="1806"/>
                  </a:lnTo>
                  <a:lnTo>
                    <a:pt x="31884" y="1996"/>
                  </a:lnTo>
                  <a:lnTo>
                    <a:pt x="31721" y="2186"/>
                  </a:lnTo>
                  <a:lnTo>
                    <a:pt x="31572" y="2390"/>
                  </a:lnTo>
                  <a:lnTo>
                    <a:pt x="31287" y="2811"/>
                  </a:lnTo>
                  <a:lnTo>
                    <a:pt x="31015" y="3273"/>
                  </a:lnTo>
                  <a:lnTo>
                    <a:pt x="30757" y="3748"/>
                  </a:lnTo>
                  <a:lnTo>
                    <a:pt x="30526" y="4250"/>
                  </a:lnTo>
                  <a:lnTo>
                    <a:pt x="30322" y="4780"/>
                  </a:lnTo>
                  <a:lnTo>
                    <a:pt x="30132" y="5323"/>
                  </a:lnTo>
                  <a:lnTo>
                    <a:pt x="29956" y="5893"/>
                  </a:lnTo>
                  <a:lnTo>
                    <a:pt x="29806" y="6491"/>
                  </a:lnTo>
                  <a:lnTo>
                    <a:pt x="29684" y="7102"/>
                  </a:lnTo>
                  <a:lnTo>
                    <a:pt x="29576" y="7726"/>
                  </a:lnTo>
                  <a:lnTo>
                    <a:pt x="29494" y="8365"/>
                  </a:lnTo>
                  <a:lnTo>
                    <a:pt x="29440" y="9016"/>
                  </a:lnTo>
                  <a:lnTo>
                    <a:pt x="29399" y="9682"/>
                  </a:lnTo>
                  <a:lnTo>
                    <a:pt x="29386" y="10361"/>
                  </a:lnTo>
                  <a:lnTo>
                    <a:pt x="29386" y="11053"/>
                  </a:lnTo>
                  <a:lnTo>
                    <a:pt x="29426" y="11746"/>
                  </a:lnTo>
                  <a:lnTo>
                    <a:pt x="29481" y="12452"/>
                  </a:lnTo>
                  <a:lnTo>
                    <a:pt x="29562" y="13158"/>
                  </a:lnTo>
                  <a:lnTo>
                    <a:pt x="29671" y="13864"/>
                  </a:lnTo>
                  <a:lnTo>
                    <a:pt x="29671" y="13864"/>
                  </a:lnTo>
                  <a:lnTo>
                    <a:pt x="29820" y="14774"/>
                  </a:lnTo>
                  <a:lnTo>
                    <a:pt x="29956" y="15684"/>
                  </a:lnTo>
                  <a:lnTo>
                    <a:pt x="30078" y="16593"/>
                  </a:lnTo>
                  <a:lnTo>
                    <a:pt x="30173" y="17517"/>
                  </a:lnTo>
                  <a:lnTo>
                    <a:pt x="30268" y="18440"/>
                  </a:lnTo>
                  <a:lnTo>
                    <a:pt x="30336" y="19364"/>
                  </a:lnTo>
                  <a:lnTo>
                    <a:pt x="30377" y="20287"/>
                  </a:lnTo>
                  <a:lnTo>
                    <a:pt x="30404" y="21210"/>
                  </a:lnTo>
                  <a:lnTo>
                    <a:pt x="30404" y="22134"/>
                  </a:lnTo>
                  <a:lnTo>
                    <a:pt x="30377" y="23071"/>
                  </a:lnTo>
                  <a:lnTo>
                    <a:pt x="30309" y="23994"/>
                  </a:lnTo>
                  <a:lnTo>
                    <a:pt x="30227" y="24931"/>
                  </a:lnTo>
                  <a:lnTo>
                    <a:pt x="30173" y="25393"/>
                  </a:lnTo>
                  <a:lnTo>
                    <a:pt x="30105" y="25854"/>
                  </a:lnTo>
                  <a:lnTo>
                    <a:pt x="30037" y="26316"/>
                  </a:lnTo>
                  <a:lnTo>
                    <a:pt x="29956" y="26791"/>
                  </a:lnTo>
                  <a:lnTo>
                    <a:pt x="29861" y="27253"/>
                  </a:lnTo>
                  <a:lnTo>
                    <a:pt x="29766" y="27715"/>
                  </a:lnTo>
                  <a:lnTo>
                    <a:pt x="29657" y="28176"/>
                  </a:lnTo>
                  <a:lnTo>
                    <a:pt x="29548" y="28652"/>
                  </a:lnTo>
                  <a:lnTo>
                    <a:pt x="29548" y="28652"/>
                  </a:lnTo>
                  <a:lnTo>
                    <a:pt x="29236" y="29751"/>
                  </a:lnTo>
                  <a:lnTo>
                    <a:pt x="28910" y="30851"/>
                  </a:lnTo>
                  <a:lnTo>
                    <a:pt x="28544" y="31951"/>
                  </a:lnTo>
                  <a:lnTo>
                    <a:pt x="28163" y="33024"/>
                  </a:lnTo>
                  <a:lnTo>
                    <a:pt x="27770" y="34110"/>
                  </a:lnTo>
                  <a:lnTo>
                    <a:pt x="27335" y="35169"/>
                  </a:lnTo>
                  <a:lnTo>
                    <a:pt x="26901" y="36229"/>
                  </a:lnTo>
                  <a:lnTo>
                    <a:pt x="26439" y="37288"/>
                  </a:lnTo>
                  <a:lnTo>
                    <a:pt x="25964" y="38333"/>
                  </a:lnTo>
                  <a:lnTo>
                    <a:pt x="25475" y="39379"/>
                  </a:lnTo>
                  <a:lnTo>
                    <a:pt x="24972" y="40411"/>
                  </a:lnTo>
                  <a:lnTo>
                    <a:pt x="24470" y="41443"/>
                  </a:lnTo>
                  <a:lnTo>
                    <a:pt x="23954" y="42475"/>
                  </a:lnTo>
                  <a:lnTo>
                    <a:pt x="23424" y="43493"/>
                  </a:lnTo>
                  <a:lnTo>
                    <a:pt x="22379" y="45530"/>
                  </a:lnTo>
                  <a:lnTo>
                    <a:pt x="22379" y="45530"/>
                  </a:lnTo>
                  <a:lnTo>
                    <a:pt x="22474" y="45136"/>
                  </a:lnTo>
                  <a:lnTo>
                    <a:pt x="22582" y="44729"/>
                  </a:lnTo>
                  <a:lnTo>
                    <a:pt x="22678" y="44322"/>
                  </a:lnTo>
                  <a:lnTo>
                    <a:pt x="22759" y="43914"/>
                  </a:lnTo>
                  <a:lnTo>
                    <a:pt x="22840" y="43493"/>
                  </a:lnTo>
                  <a:lnTo>
                    <a:pt x="22908" y="43072"/>
                  </a:lnTo>
                  <a:lnTo>
                    <a:pt x="22963" y="42638"/>
                  </a:lnTo>
                  <a:lnTo>
                    <a:pt x="23017" y="42203"/>
                  </a:lnTo>
                  <a:lnTo>
                    <a:pt x="23017" y="42203"/>
                  </a:lnTo>
                  <a:lnTo>
                    <a:pt x="23112" y="41389"/>
                  </a:lnTo>
                  <a:lnTo>
                    <a:pt x="23221" y="40615"/>
                  </a:lnTo>
                  <a:lnTo>
                    <a:pt x="23329" y="39895"/>
                  </a:lnTo>
                  <a:lnTo>
                    <a:pt x="23424" y="39216"/>
                  </a:lnTo>
                  <a:lnTo>
                    <a:pt x="23655" y="37953"/>
                  </a:lnTo>
                  <a:lnTo>
                    <a:pt x="23872" y="36812"/>
                  </a:lnTo>
                  <a:lnTo>
                    <a:pt x="24321" y="34735"/>
                  </a:lnTo>
                  <a:lnTo>
                    <a:pt x="24524" y="33703"/>
                  </a:lnTo>
                  <a:lnTo>
                    <a:pt x="24714" y="32644"/>
                  </a:lnTo>
                  <a:lnTo>
                    <a:pt x="24714" y="32644"/>
                  </a:lnTo>
                  <a:lnTo>
                    <a:pt x="25040" y="30702"/>
                  </a:lnTo>
                  <a:lnTo>
                    <a:pt x="25190" y="29724"/>
                  </a:lnTo>
                  <a:lnTo>
                    <a:pt x="25325" y="28747"/>
                  </a:lnTo>
                  <a:lnTo>
                    <a:pt x="25448" y="27769"/>
                  </a:lnTo>
                  <a:lnTo>
                    <a:pt x="25543" y="26778"/>
                  </a:lnTo>
                  <a:lnTo>
                    <a:pt x="25570" y="26289"/>
                  </a:lnTo>
                  <a:lnTo>
                    <a:pt x="25597" y="25800"/>
                  </a:lnTo>
                  <a:lnTo>
                    <a:pt x="25611" y="25311"/>
                  </a:lnTo>
                  <a:lnTo>
                    <a:pt x="25624" y="24822"/>
                  </a:lnTo>
                  <a:lnTo>
                    <a:pt x="25611" y="24333"/>
                  </a:lnTo>
                  <a:lnTo>
                    <a:pt x="25597" y="23845"/>
                  </a:lnTo>
                  <a:lnTo>
                    <a:pt x="25570" y="23356"/>
                  </a:lnTo>
                  <a:lnTo>
                    <a:pt x="25529" y="22867"/>
                  </a:lnTo>
                  <a:lnTo>
                    <a:pt x="25475" y="22392"/>
                  </a:lnTo>
                  <a:lnTo>
                    <a:pt x="25407" y="21916"/>
                  </a:lnTo>
                  <a:lnTo>
                    <a:pt x="25325" y="21428"/>
                  </a:lnTo>
                  <a:lnTo>
                    <a:pt x="25230" y="20952"/>
                  </a:lnTo>
                  <a:lnTo>
                    <a:pt x="25122" y="20477"/>
                  </a:lnTo>
                  <a:lnTo>
                    <a:pt x="24986" y="20015"/>
                  </a:lnTo>
                  <a:lnTo>
                    <a:pt x="24837" y="19540"/>
                  </a:lnTo>
                  <a:lnTo>
                    <a:pt x="24674" y="19078"/>
                  </a:lnTo>
                  <a:lnTo>
                    <a:pt x="24484" y="18617"/>
                  </a:lnTo>
                  <a:lnTo>
                    <a:pt x="24280" y="18155"/>
                  </a:lnTo>
                  <a:lnTo>
                    <a:pt x="24063" y="17707"/>
                  </a:lnTo>
                  <a:lnTo>
                    <a:pt x="23818" y="17259"/>
                  </a:lnTo>
                  <a:lnTo>
                    <a:pt x="23818" y="17259"/>
                  </a:lnTo>
                  <a:lnTo>
                    <a:pt x="23628" y="16960"/>
                  </a:lnTo>
                  <a:lnTo>
                    <a:pt x="23424" y="16689"/>
                  </a:lnTo>
                  <a:lnTo>
                    <a:pt x="23194" y="16417"/>
                  </a:lnTo>
                  <a:lnTo>
                    <a:pt x="22936" y="16173"/>
                  </a:lnTo>
                  <a:lnTo>
                    <a:pt x="22664" y="15942"/>
                  </a:lnTo>
                  <a:lnTo>
                    <a:pt x="22379" y="15724"/>
                  </a:lnTo>
                  <a:lnTo>
                    <a:pt x="22066" y="15521"/>
                  </a:lnTo>
                  <a:lnTo>
                    <a:pt x="21754" y="15344"/>
                  </a:lnTo>
                  <a:lnTo>
                    <a:pt x="21415" y="15181"/>
                  </a:lnTo>
                  <a:lnTo>
                    <a:pt x="21075" y="15032"/>
                  </a:lnTo>
                  <a:lnTo>
                    <a:pt x="20722" y="14923"/>
                  </a:lnTo>
                  <a:lnTo>
                    <a:pt x="20356" y="14828"/>
                  </a:lnTo>
                  <a:lnTo>
                    <a:pt x="20002" y="14760"/>
                  </a:lnTo>
                  <a:lnTo>
                    <a:pt x="19622" y="14706"/>
                  </a:lnTo>
                  <a:lnTo>
                    <a:pt x="19256" y="14692"/>
                  </a:lnTo>
                  <a:lnTo>
                    <a:pt x="18889" y="14706"/>
                  </a:lnTo>
                  <a:lnTo>
                    <a:pt x="18522" y="14747"/>
                  </a:lnTo>
                  <a:lnTo>
                    <a:pt x="18156" y="14828"/>
                  </a:lnTo>
                  <a:lnTo>
                    <a:pt x="17979" y="14869"/>
                  </a:lnTo>
                  <a:lnTo>
                    <a:pt x="17803" y="14923"/>
                  </a:lnTo>
                  <a:lnTo>
                    <a:pt x="17626" y="14991"/>
                  </a:lnTo>
                  <a:lnTo>
                    <a:pt x="17463" y="15073"/>
                  </a:lnTo>
                  <a:lnTo>
                    <a:pt x="17287" y="15154"/>
                  </a:lnTo>
                  <a:lnTo>
                    <a:pt x="17124" y="15236"/>
                  </a:lnTo>
                  <a:lnTo>
                    <a:pt x="16961" y="15344"/>
                  </a:lnTo>
                  <a:lnTo>
                    <a:pt x="16798" y="15453"/>
                  </a:lnTo>
                  <a:lnTo>
                    <a:pt x="16635" y="15561"/>
                  </a:lnTo>
                  <a:lnTo>
                    <a:pt x="16486" y="15697"/>
                  </a:lnTo>
                  <a:lnTo>
                    <a:pt x="16336" y="15833"/>
                  </a:lnTo>
                  <a:lnTo>
                    <a:pt x="16187" y="15969"/>
                  </a:lnTo>
                  <a:lnTo>
                    <a:pt x="16037" y="16132"/>
                  </a:lnTo>
                  <a:lnTo>
                    <a:pt x="15902" y="16295"/>
                  </a:lnTo>
                  <a:lnTo>
                    <a:pt x="15766" y="16471"/>
                  </a:lnTo>
                  <a:lnTo>
                    <a:pt x="15644" y="16661"/>
                  </a:lnTo>
                  <a:lnTo>
                    <a:pt x="15521" y="16851"/>
                  </a:lnTo>
                  <a:lnTo>
                    <a:pt x="15399" y="17069"/>
                  </a:lnTo>
                  <a:lnTo>
                    <a:pt x="15291" y="17286"/>
                  </a:lnTo>
                  <a:lnTo>
                    <a:pt x="15182" y="17517"/>
                  </a:lnTo>
                  <a:lnTo>
                    <a:pt x="15087" y="17748"/>
                  </a:lnTo>
                  <a:lnTo>
                    <a:pt x="14992" y="18006"/>
                  </a:lnTo>
                  <a:lnTo>
                    <a:pt x="14910" y="18264"/>
                  </a:lnTo>
                  <a:lnTo>
                    <a:pt x="14829" y="18535"/>
                  </a:lnTo>
                  <a:lnTo>
                    <a:pt x="14761" y="18820"/>
                  </a:lnTo>
                  <a:lnTo>
                    <a:pt x="14693" y="19119"/>
                  </a:lnTo>
                  <a:lnTo>
                    <a:pt x="14639" y="19431"/>
                  </a:lnTo>
                  <a:lnTo>
                    <a:pt x="14585" y="19757"/>
                  </a:lnTo>
                  <a:lnTo>
                    <a:pt x="14585" y="19757"/>
                  </a:lnTo>
                  <a:lnTo>
                    <a:pt x="14544" y="20124"/>
                  </a:lnTo>
                  <a:lnTo>
                    <a:pt x="14517" y="20491"/>
                  </a:lnTo>
                  <a:lnTo>
                    <a:pt x="14503" y="20857"/>
                  </a:lnTo>
                  <a:lnTo>
                    <a:pt x="14517" y="21210"/>
                  </a:lnTo>
                  <a:lnTo>
                    <a:pt x="14530" y="21577"/>
                  </a:lnTo>
                  <a:lnTo>
                    <a:pt x="14571" y="21930"/>
                  </a:lnTo>
                  <a:lnTo>
                    <a:pt x="14612" y="22297"/>
                  </a:lnTo>
                  <a:lnTo>
                    <a:pt x="14680" y="22650"/>
                  </a:lnTo>
                  <a:lnTo>
                    <a:pt x="14747" y="23003"/>
                  </a:lnTo>
                  <a:lnTo>
                    <a:pt x="14829" y="23369"/>
                  </a:lnTo>
                  <a:lnTo>
                    <a:pt x="14938" y="23722"/>
                  </a:lnTo>
                  <a:lnTo>
                    <a:pt x="15046" y="24075"/>
                  </a:lnTo>
                  <a:lnTo>
                    <a:pt x="15155" y="24428"/>
                  </a:lnTo>
                  <a:lnTo>
                    <a:pt x="15291" y="24782"/>
                  </a:lnTo>
                  <a:lnTo>
                    <a:pt x="15426" y="25135"/>
                  </a:lnTo>
                  <a:lnTo>
                    <a:pt x="15562" y="25474"/>
                  </a:lnTo>
                  <a:lnTo>
                    <a:pt x="15888" y="26180"/>
                  </a:lnTo>
                  <a:lnTo>
                    <a:pt x="16228" y="26886"/>
                  </a:lnTo>
                  <a:lnTo>
                    <a:pt x="16594" y="27592"/>
                  </a:lnTo>
                  <a:lnTo>
                    <a:pt x="16974" y="28298"/>
                  </a:lnTo>
                  <a:lnTo>
                    <a:pt x="17776" y="29724"/>
                  </a:lnTo>
                  <a:lnTo>
                    <a:pt x="18590" y="31164"/>
                  </a:lnTo>
                  <a:lnTo>
                    <a:pt x="18998" y="31897"/>
                  </a:lnTo>
                  <a:lnTo>
                    <a:pt x="19378" y="32630"/>
                  </a:lnTo>
                  <a:lnTo>
                    <a:pt x="19758" y="33377"/>
                  </a:lnTo>
                  <a:lnTo>
                    <a:pt x="20125" y="34137"/>
                  </a:lnTo>
                  <a:lnTo>
                    <a:pt x="20464" y="34911"/>
                  </a:lnTo>
                  <a:lnTo>
                    <a:pt x="20614" y="35292"/>
                  </a:lnTo>
                  <a:lnTo>
                    <a:pt x="20763" y="35685"/>
                  </a:lnTo>
                  <a:lnTo>
                    <a:pt x="20912" y="36079"/>
                  </a:lnTo>
                  <a:lnTo>
                    <a:pt x="21048" y="36473"/>
                  </a:lnTo>
                  <a:lnTo>
                    <a:pt x="21170" y="36880"/>
                  </a:lnTo>
                  <a:lnTo>
                    <a:pt x="21279" y="37274"/>
                  </a:lnTo>
                  <a:lnTo>
                    <a:pt x="21388" y="37682"/>
                  </a:lnTo>
                  <a:lnTo>
                    <a:pt x="21469" y="38102"/>
                  </a:lnTo>
                  <a:lnTo>
                    <a:pt x="21550" y="38510"/>
                  </a:lnTo>
                  <a:lnTo>
                    <a:pt x="21618" y="38931"/>
                  </a:lnTo>
                  <a:lnTo>
                    <a:pt x="21686" y="39352"/>
                  </a:lnTo>
                  <a:lnTo>
                    <a:pt x="21727" y="39773"/>
                  </a:lnTo>
                  <a:lnTo>
                    <a:pt x="21754" y="40207"/>
                  </a:lnTo>
                  <a:lnTo>
                    <a:pt x="21768" y="40642"/>
                  </a:lnTo>
                  <a:lnTo>
                    <a:pt x="21768" y="41076"/>
                  </a:lnTo>
                  <a:lnTo>
                    <a:pt x="21741" y="41524"/>
                  </a:lnTo>
                  <a:lnTo>
                    <a:pt x="21713" y="41972"/>
                  </a:lnTo>
                  <a:lnTo>
                    <a:pt x="21659" y="42421"/>
                  </a:lnTo>
                  <a:lnTo>
                    <a:pt x="21591" y="42882"/>
                  </a:lnTo>
                  <a:lnTo>
                    <a:pt x="21510" y="43344"/>
                  </a:lnTo>
                  <a:lnTo>
                    <a:pt x="21401" y="43819"/>
                  </a:lnTo>
                  <a:lnTo>
                    <a:pt x="21279" y="44281"/>
                  </a:lnTo>
                  <a:lnTo>
                    <a:pt x="21279" y="44281"/>
                  </a:lnTo>
                  <a:lnTo>
                    <a:pt x="21130" y="44797"/>
                  </a:lnTo>
                  <a:lnTo>
                    <a:pt x="20967" y="45299"/>
                  </a:lnTo>
                  <a:lnTo>
                    <a:pt x="20790" y="45788"/>
                  </a:lnTo>
                  <a:lnTo>
                    <a:pt x="20600" y="46277"/>
                  </a:lnTo>
                  <a:lnTo>
                    <a:pt x="20396" y="46766"/>
                  </a:lnTo>
                  <a:lnTo>
                    <a:pt x="20179" y="47241"/>
                  </a:lnTo>
                  <a:lnTo>
                    <a:pt x="19962" y="47703"/>
                  </a:lnTo>
                  <a:lnTo>
                    <a:pt x="19717" y="48178"/>
                  </a:lnTo>
                  <a:lnTo>
                    <a:pt x="19473" y="48640"/>
                  </a:lnTo>
                  <a:lnTo>
                    <a:pt x="19215" y="49088"/>
                  </a:lnTo>
                  <a:lnTo>
                    <a:pt x="18957" y="49536"/>
                  </a:lnTo>
                  <a:lnTo>
                    <a:pt x="18672" y="49984"/>
                  </a:lnTo>
                  <a:lnTo>
                    <a:pt x="18387" y="50419"/>
                  </a:lnTo>
                  <a:lnTo>
                    <a:pt x="18101" y="50853"/>
                  </a:lnTo>
                  <a:lnTo>
                    <a:pt x="17789" y="51288"/>
                  </a:lnTo>
                  <a:lnTo>
                    <a:pt x="17490" y="51722"/>
                  </a:lnTo>
                  <a:lnTo>
                    <a:pt x="17490" y="51722"/>
                  </a:lnTo>
                  <a:lnTo>
                    <a:pt x="17192" y="51967"/>
                  </a:lnTo>
                  <a:lnTo>
                    <a:pt x="17192" y="51967"/>
                  </a:lnTo>
                  <a:lnTo>
                    <a:pt x="16703" y="52374"/>
                  </a:lnTo>
                  <a:lnTo>
                    <a:pt x="15521" y="53392"/>
                  </a:lnTo>
                  <a:lnTo>
                    <a:pt x="14001" y="54696"/>
                  </a:lnTo>
                  <a:lnTo>
                    <a:pt x="13254" y="55361"/>
                  </a:lnTo>
                  <a:lnTo>
                    <a:pt x="12561" y="55986"/>
                  </a:lnTo>
                  <a:lnTo>
                    <a:pt x="12561" y="55986"/>
                  </a:lnTo>
                  <a:lnTo>
                    <a:pt x="11393" y="57099"/>
                  </a:lnTo>
                  <a:lnTo>
                    <a:pt x="11393" y="57099"/>
                  </a:lnTo>
                  <a:lnTo>
                    <a:pt x="10782" y="57683"/>
                  </a:lnTo>
                  <a:lnTo>
                    <a:pt x="10199" y="58267"/>
                  </a:lnTo>
                  <a:lnTo>
                    <a:pt x="10199" y="58267"/>
                  </a:lnTo>
                  <a:lnTo>
                    <a:pt x="10728" y="57520"/>
                  </a:lnTo>
                  <a:lnTo>
                    <a:pt x="11244" y="56773"/>
                  </a:lnTo>
                  <a:lnTo>
                    <a:pt x="11747" y="56027"/>
                  </a:lnTo>
                  <a:lnTo>
                    <a:pt x="12208" y="55266"/>
                  </a:lnTo>
                  <a:lnTo>
                    <a:pt x="12439" y="54886"/>
                  </a:lnTo>
                  <a:lnTo>
                    <a:pt x="12643" y="54506"/>
                  </a:lnTo>
                  <a:lnTo>
                    <a:pt x="12846" y="54126"/>
                  </a:lnTo>
                  <a:lnTo>
                    <a:pt x="13050" y="53745"/>
                  </a:lnTo>
                  <a:lnTo>
                    <a:pt x="13227" y="53365"/>
                  </a:lnTo>
                  <a:lnTo>
                    <a:pt x="13403" y="52985"/>
                  </a:lnTo>
                  <a:lnTo>
                    <a:pt x="13553" y="52591"/>
                  </a:lnTo>
                  <a:lnTo>
                    <a:pt x="13702" y="52211"/>
                  </a:lnTo>
                  <a:lnTo>
                    <a:pt x="13838" y="51817"/>
                  </a:lnTo>
                  <a:lnTo>
                    <a:pt x="13960" y="51423"/>
                  </a:lnTo>
                  <a:lnTo>
                    <a:pt x="14055" y="51030"/>
                  </a:lnTo>
                  <a:lnTo>
                    <a:pt x="14150" y="50636"/>
                  </a:lnTo>
                  <a:lnTo>
                    <a:pt x="14218" y="50228"/>
                  </a:lnTo>
                  <a:lnTo>
                    <a:pt x="14272" y="49835"/>
                  </a:lnTo>
                  <a:lnTo>
                    <a:pt x="14313" y="49427"/>
                  </a:lnTo>
                  <a:lnTo>
                    <a:pt x="14327" y="49020"/>
                  </a:lnTo>
                  <a:lnTo>
                    <a:pt x="14327" y="48613"/>
                  </a:lnTo>
                  <a:lnTo>
                    <a:pt x="14313" y="48205"/>
                  </a:lnTo>
                  <a:lnTo>
                    <a:pt x="14272" y="47784"/>
                  </a:lnTo>
                  <a:lnTo>
                    <a:pt x="14218" y="47363"/>
                  </a:lnTo>
                  <a:lnTo>
                    <a:pt x="14136" y="46942"/>
                  </a:lnTo>
                  <a:lnTo>
                    <a:pt x="14041" y="46521"/>
                  </a:lnTo>
                  <a:lnTo>
                    <a:pt x="13919" y="46087"/>
                  </a:lnTo>
                  <a:lnTo>
                    <a:pt x="13770" y="45652"/>
                  </a:lnTo>
                  <a:lnTo>
                    <a:pt x="13770" y="45652"/>
                  </a:lnTo>
                  <a:lnTo>
                    <a:pt x="13688" y="45449"/>
                  </a:lnTo>
                  <a:lnTo>
                    <a:pt x="13607" y="45259"/>
                  </a:lnTo>
                  <a:lnTo>
                    <a:pt x="13498" y="45068"/>
                  </a:lnTo>
                  <a:lnTo>
                    <a:pt x="13403" y="44878"/>
                  </a:lnTo>
                  <a:lnTo>
                    <a:pt x="13281" y="44702"/>
                  </a:lnTo>
                  <a:lnTo>
                    <a:pt x="13159" y="44525"/>
                  </a:lnTo>
                  <a:lnTo>
                    <a:pt x="13037" y="44362"/>
                  </a:lnTo>
                  <a:lnTo>
                    <a:pt x="12887" y="44199"/>
                  </a:lnTo>
                  <a:lnTo>
                    <a:pt x="12751" y="44050"/>
                  </a:lnTo>
                  <a:lnTo>
                    <a:pt x="12588" y="43914"/>
                  </a:lnTo>
                  <a:lnTo>
                    <a:pt x="12425" y="43792"/>
                  </a:lnTo>
                  <a:lnTo>
                    <a:pt x="12249" y="43670"/>
                  </a:lnTo>
                  <a:lnTo>
                    <a:pt x="12072" y="43575"/>
                  </a:lnTo>
                  <a:lnTo>
                    <a:pt x="11882" y="43493"/>
                  </a:lnTo>
                  <a:lnTo>
                    <a:pt x="11679" y="43412"/>
                  </a:lnTo>
                  <a:lnTo>
                    <a:pt x="11475" y="43358"/>
                  </a:lnTo>
                  <a:lnTo>
                    <a:pt x="11475" y="43358"/>
                  </a:lnTo>
                  <a:lnTo>
                    <a:pt x="11298" y="43330"/>
                  </a:lnTo>
                  <a:lnTo>
                    <a:pt x="11122" y="43303"/>
                  </a:lnTo>
                  <a:lnTo>
                    <a:pt x="10945" y="43290"/>
                  </a:lnTo>
                  <a:lnTo>
                    <a:pt x="10782" y="43276"/>
                  </a:lnTo>
                  <a:lnTo>
                    <a:pt x="10606" y="43276"/>
                  </a:lnTo>
                  <a:lnTo>
                    <a:pt x="10429" y="43276"/>
                  </a:lnTo>
                  <a:lnTo>
                    <a:pt x="10103" y="43317"/>
                  </a:lnTo>
                  <a:lnTo>
                    <a:pt x="9764" y="43385"/>
                  </a:lnTo>
                  <a:lnTo>
                    <a:pt x="9438" y="43493"/>
                  </a:lnTo>
                  <a:lnTo>
                    <a:pt x="9126" y="43616"/>
                  </a:lnTo>
                  <a:lnTo>
                    <a:pt x="8813" y="43765"/>
                  </a:lnTo>
                  <a:lnTo>
                    <a:pt x="8501" y="43955"/>
                  </a:lnTo>
                  <a:lnTo>
                    <a:pt x="8216" y="44159"/>
                  </a:lnTo>
                  <a:lnTo>
                    <a:pt x="7917" y="44390"/>
                  </a:lnTo>
                  <a:lnTo>
                    <a:pt x="7632" y="44648"/>
                  </a:lnTo>
                  <a:lnTo>
                    <a:pt x="7361" y="44933"/>
                  </a:lnTo>
                  <a:lnTo>
                    <a:pt x="7103" y="45231"/>
                  </a:lnTo>
                  <a:lnTo>
                    <a:pt x="6845" y="45557"/>
                  </a:lnTo>
                  <a:lnTo>
                    <a:pt x="6600" y="45897"/>
                  </a:lnTo>
                  <a:lnTo>
                    <a:pt x="6356" y="46263"/>
                  </a:lnTo>
                  <a:lnTo>
                    <a:pt x="6138" y="46644"/>
                  </a:lnTo>
                  <a:lnTo>
                    <a:pt x="5921" y="47037"/>
                  </a:lnTo>
                  <a:lnTo>
                    <a:pt x="5718" y="47445"/>
                  </a:lnTo>
                  <a:lnTo>
                    <a:pt x="5527" y="47866"/>
                  </a:lnTo>
                  <a:lnTo>
                    <a:pt x="5337" y="48314"/>
                  </a:lnTo>
                  <a:lnTo>
                    <a:pt x="5174" y="48762"/>
                  </a:lnTo>
                  <a:lnTo>
                    <a:pt x="5025" y="49224"/>
                  </a:lnTo>
                  <a:lnTo>
                    <a:pt x="4876" y="49699"/>
                  </a:lnTo>
                  <a:lnTo>
                    <a:pt x="4753" y="50188"/>
                  </a:lnTo>
                  <a:lnTo>
                    <a:pt x="4631" y="50690"/>
                  </a:lnTo>
                  <a:lnTo>
                    <a:pt x="4536" y="51193"/>
                  </a:lnTo>
                  <a:lnTo>
                    <a:pt x="4455" y="51695"/>
                  </a:lnTo>
                  <a:lnTo>
                    <a:pt x="4373" y="52211"/>
                  </a:lnTo>
                  <a:lnTo>
                    <a:pt x="4319" y="52727"/>
                  </a:lnTo>
                  <a:lnTo>
                    <a:pt x="4278" y="53257"/>
                  </a:lnTo>
                  <a:lnTo>
                    <a:pt x="4278" y="53257"/>
                  </a:lnTo>
                  <a:lnTo>
                    <a:pt x="4197" y="54995"/>
                  </a:lnTo>
                  <a:lnTo>
                    <a:pt x="4115" y="56746"/>
                  </a:lnTo>
                  <a:lnTo>
                    <a:pt x="4020" y="58484"/>
                  </a:lnTo>
                  <a:lnTo>
                    <a:pt x="3966" y="59353"/>
                  </a:lnTo>
                  <a:lnTo>
                    <a:pt x="3884" y="60223"/>
                  </a:lnTo>
                  <a:lnTo>
                    <a:pt x="3803" y="61092"/>
                  </a:lnTo>
                  <a:lnTo>
                    <a:pt x="3708" y="61961"/>
                  </a:lnTo>
                  <a:lnTo>
                    <a:pt x="3586" y="62830"/>
                  </a:lnTo>
                  <a:lnTo>
                    <a:pt x="3450" y="63685"/>
                  </a:lnTo>
                  <a:lnTo>
                    <a:pt x="3273" y="64554"/>
                  </a:lnTo>
                  <a:lnTo>
                    <a:pt x="3083" y="65410"/>
                  </a:lnTo>
                  <a:lnTo>
                    <a:pt x="2852" y="66265"/>
                  </a:lnTo>
                  <a:lnTo>
                    <a:pt x="2730" y="66700"/>
                  </a:lnTo>
                  <a:lnTo>
                    <a:pt x="2594" y="67134"/>
                  </a:lnTo>
                  <a:lnTo>
                    <a:pt x="2594" y="67134"/>
                  </a:lnTo>
                  <a:lnTo>
                    <a:pt x="1956" y="69076"/>
                  </a:lnTo>
                  <a:lnTo>
                    <a:pt x="1494" y="70543"/>
                  </a:lnTo>
                  <a:lnTo>
                    <a:pt x="1277" y="71235"/>
                  </a:lnTo>
                  <a:lnTo>
                    <a:pt x="1087" y="71873"/>
                  </a:lnTo>
                  <a:lnTo>
                    <a:pt x="1087" y="71873"/>
                  </a:lnTo>
                  <a:lnTo>
                    <a:pt x="707" y="73231"/>
                  </a:lnTo>
                  <a:lnTo>
                    <a:pt x="558" y="73801"/>
                  </a:lnTo>
                  <a:lnTo>
                    <a:pt x="435" y="74317"/>
                  </a:lnTo>
                  <a:lnTo>
                    <a:pt x="340" y="74766"/>
                  </a:lnTo>
                  <a:lnTo>
                    <a:pt x="245" y="75173"/>
                  </a:lnTo>
                  <a:lnTo>
                    <a:pt x="191" y="75540"/>
                  </a:lnTo>
                  <a:lnTo>
                    <a:pt x="137" y="75865"/>
                  </a:lnTo>
                  <a:lnTo>
                    <a:pt x="96" y="76164"/>
                  </a:lnTo>
                  <a:lnTo>
                    <a:pt x="82" y="76436"/>
                  </a:lnTo>
                  <a:lnTo>
                    <a:pt x="42" y="76952"/>
                  </a:lnTo>
                  <a:lnTo>
                    <a:pt x="14" y="78038"/>
                  </a:lnTo>
                  <a:lnTo>
                    <a:pt x="14" y="78038"/>
                  </a:lnTo>
                  <a:lnTo>
                    <a:pt x="1" y="78676"/>
                  </a:lnTo>
                  <a:lnTo>
                    <a:pt x="14" y="79301"/>
                  </a:lnTo>
                  <a:lnTo>
                    <a:pt x="42" y="79939"/>
                  </a:lnTo>
                  <a:lnTo>
                    <a:pt x="96" y="80564"/>
                  </a:lnTo>
                  <a:lnTo>
                    <a:pt x="164" y="81188"/>
                  </a:lnTo>
                  <a:lnTo>
                    <a:pt x="245" y="81813"/>
                  </a:lnTo>
                  <a:lnTo>
                    <a:pt x="354" y="82424"/>
                  </a:lnTo>
                  <a:lnTo>
                    <a:pt x="476" y="83049"/>
                  </a:lnTo>
                  <a:lnTo>
                    <a:pt x="612" y="83660"/>
                  </a:lnTo>
                  <a:lnTo>
                    <a:pt x="761" y="84271"/>
                  </a:lnTo>
                  <a:lnTo>
                    <a:pt x="924" y="84868"/>
                  </a:lnTo>
                  <a:lnTo>
                    <a:pt x="1114" y="85479"/>
                  </a:lnTo>
                  <a:lnTo>
                    <a:pt x="1304" y="86077"/>
                  </a:lnTo>
                  <a:lnTo>
                    <a:pt x="1508" y="86674"/>
                  </a:lnTo>
                  <a:lnTo>
                    <a:pt x="1725" y="87272"/>
                  </a:lnTo>
                  <a:lnTo>
                    <a:pt x="1956" y="87869"/>
                  </a:lnTo>
                  <a:lnTo>
                    <a:pt x="2201" y="88467"/>
                  </a:lnTo>
                  <a:lnTo>
                    <a:pt x="2445" y="89051"/>
                  </a:lnTo>
                  <a:lnTo>
                    <a:pt x="2703" y="89635"/>
                  </a:lnTo>
                  <a:lnTo>
                    <a:pt x="2975" y="90218"/>
                  </a:lnTo>
                  <a:lnTo>
                    <a:pt x="3518" y="91386"/>
                  </a:lnTo>
                  <a:lnTo>
                    <a:pt x="4102" y="92540"/>
                  </a:lnTo>
                  <a:lnTo>
                    <a:pt x="4686" y="93681"/>
                  </a:lnTo>
                  <a:lnTo>
                    <a:pt x="5283" y="94808"/>
                  </a:lnTo>
                  <a:lnTo>
                    <a:pt x="6492" y="97049"/>
                  </a:lnTo>
                  <a:lnTo>
                    <a:pt x="6492" y="97049"/>
                  </a:lnTo>
                  <a:lnTo>
                    <a:pt x="6519" y="97089"/>
                  </a:lnTo>
                  <a:lnTo>
                    <a:pt x="6600" y="97184"/>
                  </a:lnTo>
                  <a:lnTo>
                    <a:pt x="6654" y="97239"/>
                  </a:lnTo>
                  <a:lnTo>
                    <a:pt x="6709" y="97293"/>
                  </a:lnTo>
                  <a:lnTo>
                    <a:pt x="6777" y="97347"/>
                  </a:lnTo>
                  <a:lnTo>
                    <a:pt x="6858" y="97374"/>
                  </a:lnTo>
                  <a:lnTo>
                    <a:pt x="6858" y="97374"/>
                  </a:lnTo>
                  <a:lnTo>
                    <a:pt x="6899" y="97225"/>
                  </a:lnTo>
                  <a:lnTo>
                    <a:pt x="6912" y="97062"/>
                  </a:lnTo>
                  <a:lnTo>
                    <a:pt x="6912" y="96886"/>
                  </a:lnTo>
                  <a:lnTo>
                    <a:pt x="6899" y="96696"/>
                  </a:lnTo>
                  <a:lnTo>
                    <a:pt x="6858" y="96492"/>
                  </a:lnTo>
                  <a:lnTo>
                    <a:pt x="6804" y="96288"/>
                  </a:lnTo>
                  <a:lnTo>
                    <a:pt x="6736" y="96071"/>
                  </a:lnTo>
                  <a:lnTo>
                    <a:pt x="6668" y="95854"/>
                  </a:lnTo>
                  <a:lnTo>
                    <a:pt x="6573" y="95609"/>
                  </a:lnTo>
                  <a:lnTo>
                    <a:pt x="6464" y="95378"/>
                  </a:lnTo>
                  <a:lnTo>
                    <a:pt x="6220" y="94862"/>
                  </a:lnTo>
                  <a:lnTo>
                    <a:pt x="5935" y="94333"/>
                  </a:lnTo>
                  <a:lnTo>
                    <a:pt x="5622" y="93762"/>
                  </a:lnTo>
                  <a:lnTo>
                    <a:pt x="4930" y="92581"/>
                  </a:lnTo>
                  <a:lnTo>
                    <a:pt x="4210" y="91332"/>
                  </a:lnTo>
                  <a:lnTo>
                    <a:pt x="3857" y="90694"/>
                  </a:lnTo>
                  <a:lnTo>
                    <a:pt x="3531" y="90042"/>
                  </a:lnTo>
                  <a:lnTo>
                    <a:pt x="3205" y="89390"/>
                  </a:lnTo>
                  <a:lnTo>
                    <a:pt x="2920" y="88738"/>
                  </a:lnTo>
                  <a:lnTo>
                    <a:pt x="2920" y="88738"/>
                  </a:lnTo>
                  <a:lnTo>
                    <a:pt x="2689" y="88168"/>
                  </a:lnTo>
                  <a:lnTo>
                    <a:pt x="2472" y="87584"/>
                  </a:lnTo>
                  <a:lnTo>
                    <a:pt x="2255" y="87000"/>
                  </a:lnTo>
                  <a:lnTo>
                    <a:pt x="2065" y="86416"/>
                  </a:lnTo>
                  <a:lnTo>
                    <a:pt x="1875" y="85819"/>
                  </a:lnTo>
                  <a:lnTo>
                    <a:pt x="1712" y="85221"/>
                  </a:lnTo>
                  <a:lnTo>
                    <a:pt x="1549" y="84624"/>
                  </a:lnTo>
                  <a:lnTo>
                    <a:pt x="1413" y="84013"/>
                  </a:lnTo>
                  <a:lnTo>
                    <a:pt x="1291" y="83402"/>
                  </a:lnTo>
                  <a:lnTo>
                    <a:pt x="1169" y="82804"/>
                  </a:lnTo>
                  <a:lnTo>
                    <a:pt x="1074" y="82193"/>
                  </a:lnTo>
                  <a:lnTo>
                    <a:pt x="992" y="81569"/>
                  </a:lnTo>
                  <a:lnTo>
                    <a:pt x="938" y="80958"/>
                  </a:lnTo>
                  <a:lnTo>
                    <a:pt x="883" y="80347"/>
                  </a:lnTo>
                  <a:lnTo>
                    <a:pt x="856" y="79735"/>
                  </a:lnTo>
                  <a:lnTo>
                    <a:pt x="843" y="79111"/>
                  </a:lnTo>
                  <a:lnTo>
                    <a:pt x="843" y="79111"/>
                  </a:lnTo>
                  <a:lnTo>
                    <a:pt x="951" y="78608"/>
                  </a:lnTo>
                  <a:lnTo>
                    <a:pt x="1074" y="78106"/>
                  </a:lnTo>
                  <a:lnTo>
                    <a:pt x="1209" y="77617"/>
                  </a:lnTo>
                  <a:lnTo>
                    <a:pt x="1372" y="77115"/>
                  </a:lnTo>
                  <a:lnTo>
                    <a:pt x="1549" y="76626"/>
                  </a:lnTo>
                  <a:lnTo>
                    <a:pt x="1752" y="76137"/>
                  </a:lnTo>
                  <a:lnTo>
                    <a:pt x="1983" y="75662"/>
                  </a:lnTo>
                  <a:lnTo>
                    <a:pt x="2119" y="75417"/>
                  </a:lnTo>
                  <a:lnTo>
                    <a:pt x="2255" y="75187"/>
                  </a:lnTo>
                  <a:lnTo>
                    <a:pt x="2404" y="74956"/>
                  </a:lnTo>
                  <a:lnTo>
                    <a:pt x="2554" y="74725"/>
                  </a:lnTo>
                  <a:lnTo>
                    <a:pt x="2730" y="74494"/>
                  </a:lnTo>
                  <a:lnTo>
                    <a:pt x="2907" y="74263"/>
                  </a:lnTo>
                  <a:lnTo>
                    <a:pt x="3097" y="74046"/>
                  </a:lnTo>
                  <a:lnTo>
                    <a:pt x="3300" y="73829"/>
                  </a:lnTo>
                  <a:lnTo>
                    <a:pt x="3504" y="73611"/>
                  </a:lnTo>
                  <a:lnTo>
                    <a:pt x="3735" y="73394"/>
                  </a:lnTo>
                  <a:lnTo>
                    <a:pt x="3979" y="73177"/>
                  </a:lnTo>
                  <a:lnTo>
                    <a:pt x="4224" y="72973"/>
                  </a:lnTo>
                  <a:lnTo>
                    <a:pt x="4495" y="72769"/>
                  </a:lnTo>
                  <a:lnTo>
                    <a:pt x="4781" y="72566"/>
                  </a:lnTo>
                  <a:lnTo>
                    <a:pt x="5079" y="72376"/>
                  </a:lnTo>
                  <a:lnTo>
                    <a:pt x="5392" y="72172"/>
                  </a:lnTo>
                  <a:lnTo>
                    <a:pt x="5718" y="71982"/>
                  </a:lnTo>
                  <a:lnTo>
                    <a:pt x="6071" y="71805"/>
                  </a:lnTo>
                  <a:lnTo>
                    <a:pt x="6071" y="71805"/>
                  </a:lnTo>
                  <a:lnTo>
                    <a:pt x="6437" y="71615"/>
                  </a:lnTo>
                  <a:lnTo>
                    <a:pt x="6831" y="71439"/>
                  </a:lnTo>
                  <a:lnTo>
                    <a:pt x="7211" y="71276"/>
                  </a:lnTo>
                  <a:lnTo>
                    <a:pt x="7605" y="71140"/>
                  </a:lnTo>
                  <a:lnTo>
                    <a:pt x="7999" y="71004"/>
                  </a:lnTo>
                  <a:lnTo>
                    <a:pt x="8406" y="70882"/>
                  </a:lnTo>
                  <a:lnTo>
                    <a:pt x="8813" y="70760"/>
                  </a:lnTo>
                  <a:lnTo>
                    <a:pt x="9221" y="70665"/>
                  </a:lnTo>
                  <a:lnTo>
                    <a:pt x="9628" y="70570"/>
                  </a:lnTo>
                  <a:lnTo>
                    <a:pt x="10036" y="70488"/>
                  </a:lnTo>
                  <a:lnTo>
                    <a:pt x="10457" y="70420"/>
                  </a:lnTo>
                  <a:lnTo>
                    <a:pt x="10864" y="70366"/>
                  </a:lnTo>
                  <a:lnTo>
                    <a:pt x="11285" y="70312"/>
                  </a:lnTo>
                  <a:lnTo>
                    <a:pt x="11706" y="70257"/>
                  </a:lnTo>
                  <a:lnTo>
                    <a:pt x="12548" y="70189"/>
                  </a:lnTo>
                  <a:lnTo>
                    <a:pt x="13390" y="70149"/>
                  </a:lnTo>
                  <a:lnTo>
                    <a:pt x="14245" y="70135"/>
                  </a:lnTo>
                  <a:lnTo>
                    <a:pt x="15087" y="70122"/>
                  </a:lnTo>
                  <a:lnTo>
                    <a:pt x="15942" y="70135"/>
                  </a:lnTo>
                  <a:lnTo>
                    <a:pt x="17613" y="70189"/>
                  </a:lnTo>
                  <a:lnTo>
                    <a:pt x="19242" y="70244"/>
                  </a:lnTo>
                  <a:lnTo>
                    <a:pt x="20043" y="70257"/>
                  </a:lnTo>
                  <a:lnTo>
                    <a:pt x="20831" y="70271"/>
                  </a:lnTo>
                  <a:lnTo>
                    <a:pt x="21605" y="70257"/>
                  </a:lnTo>
                  <a:lnTo>
                    <a:pt x="22352" y="70244"/>
                  </a:lnTo>
                  <a:lnTo>
                    <a:pt x="23085" y="70203"/>
                  </a:lnTo>
                  <a:lnTo>
                    <a:pt x="23791" y="70135"/>
                  </a:lnTo>
                  <a:lnTo>
                    <a:pt x="24130" y="70081"/>
                  </a:lnTo>
                  <a:lnTo>
                    <a:pt x="24470" y="70027"/>
                  </a:lnTo>
                  <a:lnTo>
                    <a:pt x="24796" y="69972"/>
                  </a:lnTo>
                  <a:lnTo>
                    <a:pt x="25122" y="69891"/>
                  </a:lnTo>
                  <a:lnTo>
                    <a:pt x="25434" y="69809"/>
                  </a:lnTo>
                  <a:lnTo>
                    <a:pt x="25746" y="69728"/>
                  </a:lnTo>
                  <a:lnTo>
                    <a:pt x="26045" y="69619"/>
                  </a:lnTo>
                  <a:lnTo>
                    <a:pt x="26344" y="69511"/>
                  </a:lnTo>
                  <a:lnTo>
                    <a:pt x="26629" y="69388"/>
                  </a:lnTo>
                  <a:lnTo>
                    <a:pt x="26901" y="69253"/>
                  </a:lnTo>
                  <a:lnTo>
                    <a:pt x="27172" y="69103"/>
                  </a:lnTo>
                  <a:lnTo>
                    <a:pt x="27430" y="68940"/>
                  </a:lnTo>
                  <a:lnTo>
                    <a:pt x="27675" y="68764"/>
                  </a:lnTo>
                  <a:lnTo>
                    <a:pt x="27905" y="68587"/>
                  </a:lnTo>
                  <a:lnTo>
                    <a:pt x="28136" y="68383"/>
                  </a:lnTo>
                  <a:lnTo>
                    <a:pt x="28354" y="68166"/>
                  </a:lnTo>
                  <a:lnTo>
                    <a:pt x="28571" y="67935"/>
                  </a:lnTo>
                  <a:lnTo>
                    <a:pt x="28761" y="67677"/>
                  </a:lnTo>
                  <a:lnTo>
                    <a:pt x="28951" y="67419"/>
                  </a:lnTo>
                  <a:lnTo>
                    <a:pt x="29128" y="67134"/>
                  </a:lnTo>
                  <a:lnTo>
                    <a:pt x="29128" y="67134"/>
                  </a:lnTo>
                  <a:lnTo>
                    <a:pt x="29263" y="66890"/>
                  </a:lnTo>
                  <a:lnTo>
                    <a:pt x="29386" y="66645"/>
                  </a:lnTo>
                  <a:lnTo>
                    <a:pt x="29481" y="66387"/>
                  </a:lnTo>
                  <a:lnTo>
                    <a:pt x="29576" y="66116"/>
                  </a:lnTo>
                  <a:lnTo>
                    <a:pt x="29671" y="65844"/>
                  </a:lnTo>
                  <a:lnTo>
                    <a:pt x="29739" y="65573"/>
                  </a:lnTo>
                  <a:lnTo>
                    <a:pt x="29793" y="65287"/>
                  </a:lnTo>
                  <a:lnTo>
                    <a:pt x="29834" y="65002"/>
                  </a:lnTo>
                  <a:lnTo>
                    <a:pt x="29874" y="64717"/>
                  </a:lnTo>
                  <a:lnTo>
                    <a:pt x="29888" y="64418"/>
                  </a:lnTo>
                  <a:lnTo>
                    <a:pt x="29902" y="64133"/>
                  </a:lnTo>
                  <a:lnTo>
                    <a:pt x="29888" y="63835"/>
                  </a:lnTo>
                  <a:lnTo>
                    <a:pt x="29874" y="63549"/>
                  </a:lnTo>
                  <a:lnTo>
                    <a:pt x="29847" y="63251"/>
                  </a:lnTo>
                  <a:lnTo>
                    <a:pt x="29806" y="62965"/>
                  </a:lnTo>
                  <a:lnTo>
                    <a:pt x="29752" y="62680"/>
                  </a:lnTo>
                  <a:lnTo>
                    <a:pt x="29752" y="62680"/>
                  </a:lnTo>
                  <a:lnTo>
                    <a:pt x="29711" y="62436"/>
                  </a:lnTo>
                  <a:lnTo>
                    <a:pt x="29644" y="62178"/>
                  </a:lnTo>
                  <a:lnTo>
                    <a:pt x="29562" y="61933"/>
                  </a:lnTo>
                  <a:lnTo>
                    <a:pt x="29453" y="61689"/>
                  </a:lnTo>
                  <a:lnTo>
                    <a:pt x="29453" y="61689"/>
                  </a:lnTo>
                  <a:lnTo>
                    <a:pt x="29358" y="61458"/>
                  </a:lnTo>
                  <a:lnTo>
                    <a:pt x="29263" y="61241"/>
                  </a:lnTo>
                  <a:lnTo>
                    <a:pt x="29155" y="61037"/>
                  </a:lnTo>
                  <a:lnTo>
                    <a:pt x="29032" y="60834"/>
                  </a:lnTo>
                  <a:lnTo>
                    <a:pt x="28910" y="60630"/>
                  </a:lnTo>
                  <a:lnTo>
                    <a:pt x="28774" y="60440"/>
                  </a:lnTo>
                  <a:lnTo>
                    <a:pt x="28625" y="60250"/>
                  </a:lnTo>
                  <a:lnTo>
                    <a:pt x="28476" y="60073"/>
                  </a:lnTo>
                  <a:lnTo>
                    <a:pt x="28313" y="59910"/>
                  </a:lnTo>
                  <a:lnTo>
                    <a:pt x="28136" y="59747"/>
                  </a:lnTo>
                  <a:lnTo>
                    <a:pt x="27960" y="59598"/>
                  </a:lnTo>
                  <a:lnTo>
                    <a:pt x="27770" y="59462"/>
                  </a:lnTo>
                  <a:lnTo>
                    <a:pt x="27566" y="59326"/>
                  </a:lnTo>
                  <a:lnTo>
                    <a:pt x="27362" y="59218"/>
                  </a:lnTo>
                  <a:lnTo>
                    <a:pt x="27145" y="59109"/>
                  </a:lnTo>
                  <a:lnTo>
                    <a:pt x="26914" y="59014"/>
                  </a:lnTo>
                  <a:lnTo>
                    <a:pt x="26683" y="58933"/>
                  </a:lnTo>
                  <a:lnTo>
                    <a:pt x="26439" y="58865"/>
                  </a:lnTo>
                  <a:lnTo>
                    <a:pt x="26194" y="58810"/>
                  </a:lnTo>
                  <a:lnTo>
                    <a:pt x="25936" y="58770"/>
                  </a:lnTo>
                  <a:lnTo>
                    <a:pt x="25665" y="58742"/>
                  </a:lnTo>
                  <a:lnTo>
                    <a:pt x="25380" y="58729"/>
                  </a:lnTo>
                  <a:lnTo>
                    <a:pt x="25095" y="58742"/>
                  </a:lnTo>
                  <a:lnTo>
                    <a:pt x="24809" y="58756"/>
                  </a:lnTo>
                  <a:lnTo>
                    <a:pt x="24497" y="58797"/>
                  </a:lnTo>
                  <a:lnTo>
                    <a:pt x="24185" y="58851"/>
                  </a:lnTo>
                  <a:lnTo>
                    <a:pt x="23859" y="58919"/>
                  </a:lnTo>
                  <a:lnTo>
                    <a:pt x="23533" y="59014"/>
                  </a:lnTo>
                  <a:lnTo>
                    <a:pt x="23194" y="59123"/>
                  </a:lnTo>
                  <a:lnTo>
                    <a:pt x="22840" y="59245"/>
                  </a:lnTo>
                  <a:lnTo>
                    <a:pt x="22487" y="59394"/>
                  </a:lnTo>
                  <a:lnTo>
                    <a:pt x="22121" y="59557"/>
                  </a:lnTo>
                  <a:lnTo>
                    <a:pt x="22121" y="59557"/>
                  </a:lnTo>
                  <a:lnTo>
                    <a:pt x="20559" y="60304"/>
                  </a:lnTo>
                  <a:lnTo>
                    <a:pt x="19025" y="61010"/>
                  </a:lnTo>
                  <a:lnTo>
                    <a:pt x="17477" y="61716"/>
                  </a:lnTo>
                  <a:lnTo>
                    <a:pt x="15861" y="62422"/>
                  </a:lnTo>
                  <a:lnTo>
                    <a:pt x="12330" y="63970"/>
                  </a:lnTo>
                  <a:lnTo>
                    <a:pt x="8135" y="65776"/>
                  </a:lnTo>
                  <a:lnTo>
                    <a:pt x="8135" y="65776"/>
                  </a:lnTo>
                  <a:lnTo>
                    <a:pt x="7781" y="65939"/>
                  </a:lnTo>
                  <a:lnTo>
                    <a:pt x="7456" y="66102"/>
                  </a:lnTo>
                  <a:lnTo>
                    <a:pt x="7116" y="66292"/>
                  </a:lnTo>
                  <a:lnTo>
                    <a:pt x="6804" y="66482"/>
                  </a:lnTo>
                  <a:lnTo>
                    <a:pt x="6492" y="66686"/>
                  </a:lnTo>
                  <a:lnTo>
                    <a:pt x="6193" y="66903"/>
                  </a:lnTo>
                  <a:lnTo>
                    <a:pt x="5894" y="67134"/>
                  </a:lnTo>
                  <a:lnTo>
                    <a:pt x="5622" y="67365"/>
                  </a:lnTo>
                  <a:lnTo>
                    <a:pt x="5622" y="67365"/>
                  </a:lnTo>
                  <a:lnTo>
                    <a:pt x="6003" y="66822"/>
                  </a:lnTo>
                  <a:lnTo>
                    <a:pt x="6396" y="66292"/>
                  </a:lnTo>
                  <a:lnTo>
                    <a:pt x="6804" y="65790"/>
                  </a:lnTo>
                  <a:lnTo>
                    <a:pt x="7211" y="65301"/>
                  </a:lnTo>
                  <a:lnTo>
                    <a:pt x="7211" y="65301"/>
                  </a:lnTo>
                  <a:lnTo>
                    <a:pt x="7632" y="64826"/>
                  </a:lnTo>
                  <a:lnTo>
                    <a:pt x="8080" y="64337"/>
                  </a:lnTo>
                  <a:lnTo>
                    <a:pt x="8963" y="63386"/>
                  </a:lnTo>
                  <a:lnTo>
                    <a:pt x="9886" y="62436"/>
                  </a:lnTo>
                  <a:lnTo>
                    <a:pt x="10810" y="61499"/>
                  </a:lnTo>
                  <a:lnTo>
                    <a:pt x="12683" y="59639"/>
                  </a:lnTo>
                  <a:lnTo>
                    <a:pt x="13620" y="58688"/>
                  </a:lnTo>
                  <a:lnTo>
                    <a:pt x="14544" y="57738"/>
                  </a:lnTo>
                  <a:lnTo>
                    <a:pt x="14544" y="57738"/>
                  </a:lnTo>
                  <a:lnTo>
                    <a:pt x="15033" y="57520"/>
                  </a:lnTo>
                  <a:lnTo>
                    <a:pt x="15521" y="57289"/>
                  </a:lnTo>
                  <a:lnTo>
                    <a:pt x="16024" y="57086"/>
                  </a:lnTo>
                  <a:lnTo>
                    <a:pt x="16526" y="56896"/>
                  </a:lnTo>
                  <a:lnTo>
                    <a:pt x="17029" y="56706"/>
                  </a:lnTo>
                  <a:lnTo>
                    <a:pt x="17545" y="56529"/>
                  </a:lnTo>
                  <a:lnTo>
                    <a:pt x="18047" y="56380"/>
                  </a:lnTo>
                  <a:lnTo>
                    <a:pt x="18563" y="56230"/>
                  </a:lnTo>
                  <a:lnTo>
                    <a:pt x="19079" y="56095"/>
                  </a:lnTo>
                  <a:lnTo>
                    <a:pt x="19609" y="55972"/>
                  </a:lnTo>
                  <a:lnTo>
                    <a:pt x="20125" y="55864"/>
                  </a:lnTo>
                  <a:lnTo>
                    <a:pt x="20654" y="55769"/>
                  </a:lnTo>
                  <a:lnTo>
                    <a:pt x="21184" y="55687"/>
                  </a:lnTo>
                  <a:lnTo>
                    <a:pt x="21713" y="55619"/>
                  </a:lnTo>
                  <a:lnTo>
                    <a:pt x="22243" y="55565"/>
                  </a:lnTo>
                  <a:lnTo>
                    <a:pt x="22786" y="55538"/>
                  </a:lnTo>
                  <a:lnTo>
                    <a:pt x="23316" y="55511"/>
                  </a:lnTo>
                  <a:lnTo>
                    <a:pt x="23859" y="55497"/>
                  </a:lnTo>
                  <a:lnTo>
                    <a:pt x="24388" y="55511"/>
                  </a:lnTo>
                  <a:lnTo>
                    <a:pt x="24932" y="55524"/>
                  </a:lnTo>
                  <a:lnTo>
                    <a:pt x="25475" y="55565"/>
                  </a:lnTo>
                  <a:lnTo>
                    <a:pt x="26004" y="55619"/>
                  </a:lnTo>
                  <a:lnTo>
                    <a:pt x="26548" y="55687"/>
                  </a:lnTo>
                  <a:lnTo>
                    <a:pt x="27091" y="55782"/>
                  </a:lnTo>
                  <a:lnTo>
                    <a:pt x="27634" y="55877"/>
                  </a:lnTo>
                  <a:lnTo>
                    <a:pt x="28163" y="55999"/>
                  </a:lnTo>
                  <a:lnTo>
                    <a:pt x="28707" y="56135"/>
                  </a:lnTo>
                  <a:lnTo>
                    <a:pt x="29250" y="56298"/>
                  </a:lnTo>
                  <a:lnTo>
                    <a:pt x="29779" y="56475"/>
                  </a:lnTo>
                  <a:lnTo>
                    <a:pt x="30322" y="56665"/>
                  </a:lnTo>
                  <a:lnTo>
                    <a:pt x="30852" y="56869"/>
                  </a:lnTo>
                  <a:lnTo>
                    <a:pt x="31395" y="57099"/>
                  </a:lnTo>
                  <a:lnTo>
                    <a:pt x="31395" y="57099"/>
                  </a:lnTo>
                  <a:lnTo>
                    <a:pt x="33079" y="57860"/>
                  </a:lnTo>
                  <a:lnTo>
                    <a:pt x="33934" y="58254"/>
                  </a:lnTo>
                  <a:lnTo>
                    <a:pt x="34803" y="58620"/>
                  </a:lnTo>
                  <a:lnTo>
                    <a:pt x="35659" y="58987"/>
                  </a:lnTo>
                  <a:lnTo>
                    <a:pt x="36528" y="59326"/>
                  </a:lnTo>
                  <a:lnTo>
                    <a:pt x="37397" y="59639"/>
                  </a:lnTo>
                  <a:lnTo>
                    <a:pt x="37845" y="59788"/>
                  </a:lnTo>
                  <a:lnTo>
                    <a:pt x="38280" y="59924"/>
                  </a:lnTo>
                  <a:lnTo>
                    <a:pt x="38714" y="60046"/>
                  </a:lnTo>
                  <a:lnTo>
                    <a:pt x="39149" y="60155"/>
                  </a:lnTo>
                  <a:lnTo>
                    <a:pt x="39583" y="60263"/>
                  </a:lnTo>
                  <a:lnTo>
                    <a:pt x="40018" y="60345"/>
                  </a:lnTo>
                  <a:lnTo>
                    <a:pt x="40452" y="60426"/>
                  </a:lnTo>
                  <a:lnTo>
                    <a:pt x="40887" y="60481"/>
                  </a:lnTo>
                  <a:lnTo>
                    <a:pt x="41321" y="60521"/>
                  </a:lnTo>
                  <a:lnTo>
                    <a:pt x="41756" y="60548"/>
                  </a:lnTo>
                  <a:lnTo>
                    <a:pt x="42190" y="60562"/>
                  </a:lnTo>
                  <a:lnTo>
                    <a:pt x="42625" y="60562"/>
                  </a:lnTo>
                  <a:lnTo>
                    <a:pt x="43059" y="60535"/>
                  </a:lnTo>
                  <a:lnTo>
                    <a:pt x="43494" y="60494"/>
                  </a:lnTo>
                  <a:lnTo>
                    <a:pt x="43928" y="60426"/>
                  </a:lnTo>
                  <a:lnTo>
                    <a:pt x="44349" y="60345"/>
                  </a:lnTo>
                  <a:lnTo>
                    <a:pt x="44784" y="60236"/>
                  </a:lnTo>
                  <a:lnTo>
                    <a:pt x="45205" y="60114"/>
                  </a:lnTo>
                  <a:lnTo>
                    <a:pt x="45205" y="60114"/>
                  </a:lnTo>
                  <a:lnTo>
                    <a:pt x="45517" y="60005"/>
                  </a:lnTo>
                  <a:lnTo>
                    <a:pt x="45816" y="59883"/>
                  </a:lnTo>
                  <a:lnTo>
                    <a:pt x="46101" y="59734"/>
                  </a:lnTo>
                  <a:lnTo>
                    <a:pt x="46400" y="59584"/>
                  </a:lnTo>
                  <a:lnTo>
                    <a:pt x="46671" y="59421"/>
                  </a:lnTo>
                  <a:lnTo>
                    <a:pt x="46943" y="59231"/>
                  </a:lnTo>
                  <a:lnTo>
                    <a:pt x="47187" y="59028"/>
                  </a:lnTo>
                  <a:lnTo>
                    <a:pt x="47432" y="58824"/>
                  </a:lnTo>
                  <a:lnTo>
                    <a:pt x="47649" y="58593"/>
                  </a:lnTo>
                  <a:lnTo>
                    <a:pt x="47853" y="58349"/>
                  </a:lnTo>
                  <a:lnTo>
                    <a:pt x="48029" y="58091"/>
                  </a:lnTo>
                  <a:lnTo>
                    <a:pt x="48179" y="57819"/>
                  </a:lnTo>
                  <a:lnTo>
                    <a:pt x="48301" y="57534"/>
                  </a:lnTo>
                  <a:lnTo>
                    <a:pt x="48355" y="57385"/>
                  </a:lnTo>
                  <a:lnTo>
                    <a:pt x="48396" y="57235"/>
                  </a:lnTo>
                  <a:lnTo>
                    <a:pt x="48437" y="57072"/>
                  </a:lnTo>
                  <a:lnTo>
                    <a:pt x="48464" y="56923"/>
                  </a:lnTo>
                  <a:lnTo>
                    <a:pt x="48477" y="56760"/>
                  </a:lnTo>
                  <a:lnTo>
                    <a:pt x="48491" y="56583"/>
                  </a:lnTo>
                  <a:lnTo>
                    <a:pt x="48491" y="56583"/>
                  </a:lnTo>
                  <a:lnTo>
                    <a:pt x="48491" y="56393"/>
                  </a:lnTo>
                  <a:lnTo>
                    <a:pt x="48491" y="56190"/>
                  </a:lnTo>
                  <a:lnTo>
                    <a:pt x="48477" y="55999"/>
                  </a:lnTo>
                  <a:lnTo>
                    <a:pt x="48464" y="55823"/>
                  </a:lnTo>
                  <a:lnTo>
                    <a:pt x="48437" y="55633"/>
                  </a:lnTo>
                  <a:lnTo>
                    <a:pt x="48396" y="55456"/>
                  </a:lnTo>
                  <a:lnTo>
                    <a:pt x="48301" y="55117"/>
                  </a:lnTo>
                  <a:lnTo>
                    <a:pt x="48179" y="54791"/>
                  </a:lnTo>
                  <a:lnTo>
                    <a:pt x="48029" y="54465"/>
                  </a:lnTo>
                  <a:lnTo>
                    <a:pt x="47853" y="54166"/>
                  </a:lnTo>
                  <a:lnTo>
                    <a:pt x="47663" y="53895"/>
                  </a:lnTo>
                  <a:lnTo>
                    <a:pt x="47445" y="53623"/>
                  </a:lnTo>
                  <a:lnTo>
                    <a:pt x="47201" y="53365"/>
                  </a:lnTo>
                  <a:lnTo>
                    <a:pt x="46943" y="53134"/>
                  </a:lnTo>
                  <a:lnTo>
                    <a:pt x="46658" y="52917"/>
                  </a:lnTo>
                  <a:lnTo>
                    <a:pt x="46373" y="52700"/>
                  </a:lnTo>
                  <a:lnTo>
                    <a:pt x="46060" y="52510"/>
                  </a:lnTo>
                  <a:lnTo>
                    <a:pt x="45734" y="52333"/>
                  </a:lnTo>
                  <a:lnTo>
                    <a:pt x="45409" y="52170"/>
                  </a:lnTo>
                  <a:lnTo>
                    <a:pt x="45056" y="52021"/>
                  </a:lnTo>
                  <a:lnTo>
                    <a:pt x="44702" y="51885"/>
                  </a:lnTo>
                  <a:lnTo>
                    <a:pt x="44349" y="51763"/>
                  </a:lnTo>
                  <a:lnTo>
                    <a:pt x="43983" y="51668"/>
                  </a:lnTo>
                  <a:lnTo>
                    <a:pt x="43616" y="51573"/>
                  </a:lnTo>
                  <a:lnTo>
                    <a:pt x="43236" y="51491"/>
                  </a:lnTo>
                  <a:lnTo>
                    <a:pt x="42869" y="51423"/>
                  </a:lnTo>
                  <a:lnTo>
                    <a:pt x="42489" y="51369"/>
                  </a:lnTo>
                  <a:lnTo>
                    <a:pt x="42123" y="51342"/>
                  </a:lnTo>
                  <a:lnTo>
                    <a:pt x="41756" y="51315"/>
                  </a:lnTo>
                  <a:lnTo>
                    <a:pt x="41389" y="51301"/>
                  </a:lnTo>
                  <a:lnTo>
                    <a:pt x="41036" y="51301"/>
                  </a:lnTo>
                  <a:lnTo>
                    <a:pt x="40683" y="51315"/>
                  </a:lnTo>
                  <a:lnTo>
                    <a:pt x="40344" y="51342"/>
                  </a:lnTo>
                  <a:lnTo>
                    <a:pt x="40018" y="51383"/>
                  </a:lnTo>
                  <a:lnTo>
                    <a:pt x="39692" y="51437"/>
                  </a:lnTo>
                  <a:lnTo>
                    <a:pt x="39692" y="51437"/>
                  </a:lnTo>
                  <a:lnTo>
                    <a:pt x="39285" y="51532"/>
                  </a:lnTo>
                  <a:lnTo>
                    <a:pt x="38864" y="51614"/>
                  </a:lnTo>
                  <a:lnTo>
                    <a:pt x="38049" y="51831"/>
                  </a:lnTo>
                  <a:lnTo>
                    <a:pt x="37234" y="52062"/>
                  </a:lnTo>
                  <a:lnTo>
                    <a:pt x="36419" y="52306"/>
                  </a:lnTo>
                  <a:lnTo>
                    <a:pt x="36419" y="52306"/>
                  </a:lnTo>
                  <a:lnTo>
                    <a:pt x="34695" y="52632"/>
                  </a:lnTo>
                  <a:lnTo>
                    <a:pt x="32997" y="52958"/>
                  </a:lnTo>
                  <a:lnTo>
                    <a:pt x="32156" y="53107"/>
                  </a:lnTo>
                  <a:lnTo>
                    <a:pt x="31327" y="53243"/>
                  </a:lnTo>
                  <a:lnTo>
                    <a:pt x="30526" y="53338"/>
                  </a:lnTo>
                  <a:lnTo>
                    <a:pt x="29739" y="53420"/>
                  </a:lnTo>
                  <a:lnTo>
                    <a:pt x="29739" y="53420"/>
                  </a:lnTo>
                  <a:lnTo>
                    <a:pt x="29318" y="53460"/>
                  </a:lnTo>
                  <a:lnTo>
                    <a:pt x="28204" y="53569"/>
                  </a:lnTo>
                  <a:lnTo>
                    <a:pt x="26548" y="53732"/>
                  </a:lnTo>
                  <a:lnTo>
                    <a:pt x="25570" y="53840"/>
                  </a:lnTo>
                  <a:lnTo>
                    <a:pt x="24538" y="53976"/>
                  </a:lnTo>
                  <a:lnTo>
                    <a:pt x="23465" y="54112"/>
                  </a:lnTo>
                  <a:lnTo>
                    <a:pt x="22365" y="54261"/>
                  </a:lnTo>
                  <a:lnTo>
                    <a:pt x="21265" y="54438"/>
                  </a:lnTo>
                  <a:lnTo>
                    <a:pt x="20206" y="54614"/>
                  </a:lnTo>
                  <a:lnTo>
                    <a:pt x="19174" y="54818"/>
                  </a:lnTo>
                  <a:lnTo>
                    <a:pt x="18224" y="55022"/>
                  </a:lnTo>
                  <a:lnTo>
                    <a:pt x="17789" y="55130"/>
                  </a:lnTo>
                  <a:lnTo>
                    <a:pt x="17368" y="55239"/>
                  </a:lnTo>
                  <a:lnTo>
                    <a:pt x="16974" y="55361"/>
                  </a:lnTo>
                  <a:lnTo>
                    <a:pt x="16621" y="55470"/>
                  </a:lnTo>
                  <a:lnTo>
                    <a:pt x="16621" y="55470"/>
                  </a:lnTo>
                  <a:lnTo>
                    <a:pt x="17260" y="54723"/>
                  </a:lnTo>
                  <a:lnTo>
                    <a:pt x="17871" y="53963"/>
                  </a:lnTo>
                  <a:lnTo>
                    <a:pt x="18197" y="53854"/>
                  </a:lnTo>
                  <a:lnTo>
                    <a:pt x="18197" y="53854"/>
                  </a:lnTo>
                  <a:lnTo>
                    <a:pt x="19486" y="53216"/>
                  </a:lnTo>
                  <a:lnTo>
                    <a:pt x="20776" y="52591"/>
                  </a:lnTo>
                  <a:lnTo>
                    <a:pt x="22080" y="51994"/>
                  </a:lnTo>
                  <a:lnTo>
                    <a:pt x="23397" y="51396"/>
                  </a:lnTo>
                  <a:lnTo>
                    <a:pt x="26018" y="50215"/>
                  </a:lnTo>
                  <a:lnTo>
                    <a:pt x="27322" y="49617"/>
                  </a:lnTo>
                  <a:lnTo>
                    <a:pt x="28612" y="48993"/>
                  </a:lnTo>
                  <a:lnTo>
                    <a:pt x="29902" y="48368"/>
                  </a:lnTo>
                  <a:lnTo>
                    <a:pt x="30540" y="48042"/>
                  </a:lnTo>
                  <a:lnTo>
                    <a:pt x="31178" y="47703"/>
                  </a:lnTo>
                  <a:lnTo>
                    <a:pt x="31803" y="47363"/>
                  </a:lnTo>
                  <a:lnTo>
                    <a:pt x="32427" y="47010"/>
                  </a:lnTo>
                  <a:lnTo>
                    <a:pt x="33052" y="46657"/>
                  </a:lnTo>
                  <a:lnTo>
                    <a:pt x="33663" y="46291"/>
                  </a:lnTo>
                  <a:lnTo>
                    <a:pt x="34274" y="45910"/>
                  </a:lnTo>
                  <a:lnTo>
                    <a:pt x="34885" y="45517"/>
                  </a:lnTo>
                  <a:lnTo>
                    <a:pt x="35482" y="45109"/>
                  </a:lnTo>
                  <a:lnTo>
                    <a:pt x="36080" y="44688"/>
                  </a:lnTo>
                  <a:lnTo>
                    <a:pt x="36664" y="44267"/>
                  </a:lnTo>
                  <a:lnTo>
                    <a:pt x="37234" y="43819"/>
                  </a:lnTo>
                  <a:lnTo>
                    <a:pt x="37804" y="43358"/>
                  </a:lnTo>
                  <a:lnTo>
                    <a:pt x="38375" y="42882"/>
                  </a:lnTo>
                  <a:lnTo>
                    <a:pt x="38375" y="42882"/>
                  </a:lnTo>
                  <a:lnTo>
                    <a:pt x="38741" y="42746"/>
                  </a:lnTo>
                  <a:lnTo>
                    <a:pt x="39108" y="42624"/>
                  </a:lnTo>
                  <a:lnTo>
                    <a:pt x="39841" y="42393"/>
                  </a:lnTo>
                  <a:lnTo>
                    <a:pt x="40602" y="42203"/>
                  </a:lnTo>
                  <a:lnTo>
                    <a:pt x="41362" y="42027"/>
                  </a:lnTo>
                  <a:lnTo>
                    <a:pt x="42123" y="41877"/>
                  </a:lnTo>
                  <a:lnTo>
                    <a:pt x="42897" y="41755"/>
                  </a:lnTo>
                  <a:lnTo>
                    <a:pt x="43684" y="41647"/>
                  </a:lnTo>
                  <a:lnTo>
                    <a:pt x="44458" y="41552"/>
                  </a:lnTo>
                  <a:lnTo>
                    <a:pt x="45246" y="41470"/>
                  </a:lnTo>
                  <a:lnTo>
                    <a:pt x="46033" y="41402"/>
                  </a:lnTo>
                  <a:lnTo>
                    <a:pt x="47622" y="41280"/>
                  </a:lnTo>
                  <a:lnTo>
                    <a:pt x="49197" y="41185"/>
                  </a:lnTo>
                  <a:lnTo>
                    <a:pt x="50772" y="41076"/>
                  </a:lnTo>
                  <a:lnTo>
                    <a:pt x="51560" y="41008"/>
                  </a:lnTo>
                  <a:lnTo>
                    <a:pt x="52334" y="40940"/>
                  </a:lnTo>
                  <a:lnTo>
                    <a:pt x="53108" y="40859"/>
                  </a:lnTo>
                  <a:lnTo>
                    <a:pt x="53868" y="40764"/>
                  </a:lnTo>
                  <a:lnTo>
                    <a:pt x="54629" y="40642"/>
                  </a:lnTo>
                  <a:lnTo>
                    <a:pt x="55376" y="40520"/>
                  </a:lnTo>
                  <a:lnTo>
                    <a:pt x="56122" y="40357"/>
                  </a:lnTo>
                  <a:lnTo>
                    <a:pt x="56856" y="40180"/>
                  </a:lnTo>
                  <a:lnTo>
                    <a:pt x="57575" y="39976"/>
                  </a:lnTo>
                  <a:lnTo>
                    <a:pt x="57928" y="39854"/>
                  </a:lnTo>
                  <a:lnTo>
                    <a:pt x="58281" y="39732"/>
                  </a:lnTo>
                  <a:lnTo>
                    <a:pt x="58634" y="39610"/>
                  </a:lnTo>
                  <a:lnTo>
                    <a:pt x="58974" y="39474"/>
                  </a:lnTo>
                  <a:lnTo>
                    <a:pt x="59327" y="39325"/>
                  </a:lnTo>
                  <a:lnTo>
                    <a:pt x="59666" y="39162"/>
                  </a:lnTo>
                  <a:lnTo>
                    <a:pt x="59992" y="38999"/>
                  </a:lnTo>
                  <a:lnTo>
                    <a:pt x="60332" y="38822"/>
                  </a:lnTo>
                  <a:lnTo>
                    <a:pt x="60658" y="38646"/>
                  </a:lnTo>
                  <a:lnTo>
                    <a:pt x="60984" y="38456"/>
                  </a:lnTo>
                  <a:lnTo>
                    <a:pt x="61296" y="38252"/>
                  </a:lnTo>
                  <a:lnTo>
                    <a:pt x="61622" y="38035"/>
                  </a:lnTo>
                  <a:lnTo>
                    <a:pt x="61934" y="37804"/>
                  </a:lnTo>
                  <a:lnTo>
                    <a:pt x="62233" y="37559"/>
                  </a:lnTo>
                  <a:lnTo>
                    <a:pt x="62233" y="37559"/>
                  </a:lnTo>
                  <a:lnTo>
                    <a:pt x="62572" y="37288"/>
                  </a:lnTo>
                  <a:lnTo>
                    <a:pt x="62898" y="36989"/>
                  </a:lnTo>
                  <a:lnTo>
                    <a:pt x="63224" y="36690"/>
                  </a:lnTo>
                  <a:lnTo>
                    <a:pt x="63536" y="36364"/>
                  </a:lnTo>
                  <a:lnTo>
                    <a:pt x="63835" y="36038"/>
                  </a:lnTo>
                  <a:lnTo>
                    <a:pt x="64120" y="35699"/>
                  </a:lnTo>
                  <a:lnTo>
                    <a:pt x="64405" y="35346"/>
                  </a:lnTo>
                  <a:lnTo>
                    <a:pt x="64677" y="34979"/>
                  </a:lnTo>
                  <a:lnTo>
                    <a:pt x="64921" y="34599"/>
                  </a:lnTo>
                  <a:lnTo>
                    <a:pt x="65166" y="34219"/>
                  </a:lnTo>
                  <a:lnTo>
                    <a:pt x="65383" y="33839"/>
                  </a:lnTo>
                  <a:lnTo>
                    <a:pt x="65600" y="33445"/>
                  </a:lnTo>
                  <a:lnTo>
                    <a:pt x="65791" y="33038"/>
                  </a:lnTo>
                  <a:lnTo>
                    <a:pt x="65967" y="32630"/>
                  </a:lnTo>
                  <a:lnTo>
                    <a:pt x="66130" y="32223"/>
                  </a:lnTo>
                  <a:lnTo>
                    <a:pt x="66266" y="31802"/>
                  </a:lnTo>
                  <a:lnTo>
                    <a:pt x="66388" y="31381"/>
                  </a:lnTo>
                  <a:lnTo>
                    <a:pt x="66483" y="30960"/>
                  </a:lnTo>
                  <a:lnTo>
                    <a:pt x="66565" y="30539"/>
                  </a:lnTo>
                  <a:lnTo>
                    <a:pt x="66632" y="30118"/>
                  </a:lnTo>
                  <a:lnTo>
                    <a:pt x="66673" y="29684"/>
                  </a:lnTo>
                  <a:lnTo>
                    <a:pt x="66687" y="29263"/>
                  </a:lnTo>
                  <a:lnTo>
                    <a:pt x="66673" y="28842"/>
                  </a:lnTo>
                  <a:lnTo>
                    <a:pt x="66646" y="28421"/>
                  </a:lnTo>
                  <a:lnTo>
                    <a:pt x="66592" y="28000"/>
                  </a:lnTo>
                  <a:lnTo>
                    <a:pt x="66510" y="27579"/>
                  </a:lnTo>
                  <a:lnTo>
                    <a:pt x="66402" y="27158"/>
                  </a:lnTo>
                  <a:lnTo>
                    <a:pt x="66266" y="26750"/>
                  </a:lnTo>
                  <a:lnTo>
                    <a:pt x="66103" y="26343"/>
                  </a:lnTo>
                  <a:lnTo>
                    <a:pt x="65913" y="25949"/>
                  </a:lnTo>
                  <a:lnTo>
                    <a:pt x="65695" y="25556"/>
                  </a:lnTo>
                  <a:lnTo>
                    <a:pt x="65437" y="25175"/>
                  </a:lnTo>
                  <a:lnTo>
                    <a:pt x="65437" y="25175"/>
                  </a:lnTo>
                  <a:close/>
                  <a:moveTo>
                    <a:pt x="32753" y="3028"/>
                  </a:moveTo>
                  <a:lnTo>
                    <a:pt x="32753" y="3028"/>
                  </a:lnTo>
                  <a:lnTo>
                    <a:pt x="32536" y="3313"/>
                  </a:lnTo>
                  <a:lnTo>
                    <a:pt x="32332" y="3585"/>
                  </a:lnTo>
                  <a:lnTo>
                    <a:pt x="32006" y="4074"/>
                  </a:lnTo>
                  <a:lnTo>
                    <a:pt x="31803" y="4413"/>
                  </a:lnTo>
                  <a:lnTo>
                    <a:pt x="31721" y="4549"/>
                  </a:lnTo>
                  <a:lnTo>
                    <a:pt x="31721" y="4549"/>
                  </a:lnTo>
                  <a:lnTo>
                    <a:pt x="31504" y="4793"/>
                  </a:lnTo>
                  <a:lnTo>
                    <a:pt x="31300" y="5051"/>
                  </a:lnTo>
                  <a:lnTo>
                    <a:pt x="31110" y="5337"/>
                  </a:lnTo>
                  <a:lnTo>
                    <a:pt x="30920" y="5635"/>
                  </a:lnTo>
                  <a:lnTo>
                    <a:pt x="30920" y="5635"/>
                  </a:lnTo>
                  <a:lnTo>
                    <a:pt x="31069" y="5282"/>
                  </a:lnTo>
                  <a:lnTo>
                    <a:pt x="31246" y="4929"/>
                  </a:lnTo>
                  <a:lnTo>
                    <a:pt x="31436" y="4590"/>
                  </a:lnTo>
                  <a:lnTo>
                    <a:pt x="31653" y="4250"/>
                  </a:lnTo>
                  <a:lnTo>
                    <a:pt x="31884" y="3938"/>
                  </a:lnTo>
                  <a:lnTo>
                    <a:pt x="32142" y="3626"/>
                  </a:lnTo>
                  <a:lnTo>
                    <a:pt x="32441" y="3313"/>
                  </a:lnTo>
                  <a:lnTo>
                    <a:pt x="32753" y="3028"/>
                  </a:lnTo>
                  <a:lnTo>
                    <a:pt x="32753" y="3028"/>
                  </a:lnTo>
                  <a:close/>
                  <a:moveTo>
                    <a:pt x="22487" y="36731"/>
                  </a:moveTo>
                  <a:lnTo>
                    <a:pt x="22487" y="36731"/>
                  </a:lnTo>
                  <a:lnTo>
                    <a:pt x="22474" y="36826"/>
                  </a:lnTo>
                  <a:lnTo>
                    <a:pt x="22474" y="36826"/>
                  </a:lnTo>
                  <a:lnTo>
                    <a:pt x="22447" y="36717"/>
                  </a:lnTo>
                  <a:lnTo>
                    <a:pt x="22447" y="36717"/>
                  </a:lnTo>
                  <a:lnTo>
                    <a:pt x="22487" y="36731"/>
                  </a:lnTo>
                  <a:lnTo>
                    <a:pt x="22487" y="36731"/>
                  </a:lnTo>
                  <a:close/>
                  <a:moveTo>
                    <a:pt x="15725" y="21876"/>
                  </a:moveTo>
                  <a:lnTo>
                    <a:pt x="15725" y="21876"/>
                  </a:lnTo>
                  <a:lnTo>
                    <a:pt x="15698" y="21563"/>
                  </a:lnTo>
                  <a:lnTo>
                    <a:pt x="15698" y="21563"/>
                  </a:lnTo>
                  <a:lnTo>
                    <a:pt x="15766" y="22039"/>
                  </a:lnTo>
                  <a:lnTo>
                    <a:pt x="15861" y="22514"/>
                  </a:lnTo>
                  <a:lnTo>
                    <a:pt x="15970" y="23003"/>
                  </a:lnTo>
                  <a:lnTo>
                    <a:pt x="16105" y="23492"/>
                  </a:lnTo>
                  <a:lnTo>
                    <a:pt x="16241" y="23967"/>
                  </a:lnTo>
                  <a:lnTo>
                    <a:pt x="16404" y="24456"/>
                  </a:lnTo>
                  <a:lnTo>
                    <a:pt x="16581" y="24931"/>
                  </a:lnTo>
                  <a:lnTo>
                    <a:pt x="16771" y="25406"/>
                  </a:lnTo>
                  <a:lnTo>
                    <a:pt x="16974" y="25881"/>
                  </a:lnTo>
                  <a:lnTo>
                    <a:pt x="17192" y="26357"/>
                  </a:lnTo>
                  <a:lnTo>
                    <a:pt x="17409" y="26818"/>
                  </a:lnTo>
                  <a:lnTo>
                    <a:pt x="17626" y="27294"/>
                  </a:lnTo>
                  <a:lnTo>
                    <a:pt x="18101" y="28203"/>
                  </a:lnTo>
                  <a:lnTo>
                    <a:pt x="18577" y="29086"/>
                  </a:lnTo>
                  <a:lnTo>
                    <a:pt x="18577" y="29113"/>
                  </a:lnTo>
                  <a:lnTo>
                    <a:pt x="18577" y="29113"/>
                  </a:lnTo>
                  <a:lnTo>
                    <a:pt x="18088" y="28231"/>
                  </a:lnTo>
                  <a:lnTo>
                    <a:pt x="17613" y="27348"/>
                  </a:lnTo>
                  <a:lnTo>
                    <a:pt x="17382" y="26913"/>
                  </a:lnTo>
                  <a:lnTo>
                    <a:pt x="17165" y="26465"/>
                  </a:lnTo>
                  <a:lnTo>
                    <a:pt x="16961" y="26017"/>
                  </a:lnTo>
                  <a:lnTo>
                    <a:pt x="16771" y="25569"/>
                  </a:lnTo>
                  <a:lnTo>
                    <a:pt x="16581" y="25121"/>
                  </a:lnTo>
                  <a:lnTo>
                    <a:pt x="16418" y="24673"/>
                  </a:lnTo>
                  <a:lnTo>
                    <a:pt x="16255" y="24211"/>
                  </a:lnTo>
                  <a:lnTo>
                    <a:pt x="16119" y="23763"/>
                  </a:lnTo>
                  <a:lnTo>
                    <a:pt x="15997" y="23288"/>
                  </a:lnTo>
                  <a:lnTo>
                    <a:pt x="15888" y="22826"/>
                  </a:lnTo>
                  <a:lnTo>
                    <a:pt x="15793" y="22351"/>
                  </a:lnTo>
                  <a:lnTo>
                    <a:pt x="15725" y="21876"/>
                  </a:lnTo>
                  <a:lnTo>
                    <a:pt x="15725" y="2187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6"/>
            <p:cNvSpPr/>
            <p:nvPr/>
          </p:nvSpPr>
          <p:spPr>
            <a:xfrm>
              <a:off x="1132550" y="1804837"/>
              <a:ext cx="2049750" cy="1718450"/>
            </a:xfrm>
            <a:custGeom>
              <a:avLst/>
              <a:gdLst/>
              <a:ahLst/>
              <a:cxnLst/>
              <a:rect l="l" t="t" r="r" b="b"/>
              <a:pathLst>
                <a:path w="81990" h="68738" extrusionOk="0">
                  <a:moveTo>
                    <a:pt x="73611" y="36488"/>
                  </a:moveTo>
                  <a:lnTo>
                    <a:pt x="73611" y="36488"/>
                  </a:lnTo>
                  <a:lnTo>
                    <a:pt x="73747" y="35781"/>
                  </a:lnTo>
                  <a:lnTo>
                    <a:pt x="73896" y="34980"/>
                  </a:lnTo>
                  <a:lnTo>
                    <a:pt x="74032" y="34098"/>
                  </a:lnTo>
                  <a:lnTo>
                    <a:pt x="74154" y="33134"/>
                  </a:lnTo>
                  <a:lnTo>
                    <a:pt x="74209" y="32645"/>
                  </a:lnTo>
                  <a:lnTo>
                    <a:pt x="74263" y="32142"/>
                  </a:lnTo>
                  <a:lnTo>
                    <a:pt x="74304" y="31626"/>
                  </a:lnTo>
                  <a:lnTo>
                    <a:pt x="74331" y="31124"/>
                  </a:lnTo>
                  <a:lnTo>
                    <a:pt x="74344" y="30608"/>
                  </a:lnTo>
                  <a:lnTo>
                    <a:pt x="74358" y="30092"/>
                  </a:lnTo>
                  <a:lnTo>
                    <a:pt x="74344" y="29589"/>
                  </a:lnTo>
                  <a:lnTo>
                    <a:pt x="74317" y="29087"/>
                  </a:lnTo>
                  <a:lnTo>
                    <a:pt x="74277" y="28598"/>
                  </a:lnTo>
                  <a:lnTo>
                    <a:pt x="74222" y="28109"/>
                  </a:lnTo>
                  <a:lnTo>
                    <a:pt x="74154" y="27648"/>
                  </a:lnTo>
                  <a:lnTo>
                    <a:pt x="74059" y="27200"/>
                  </a:lnTo>
                  <a:lnTo>
                    <a:pt x="73937" y="26765"/>
                  </a:lnTo>
                  <a:lnTo>
                    <a:pt x="73801" y="26358"/>
                  </a:lnTo>
                  <a:lnTo>
                    <a:pt x="73720" y="26168"/>
                  </a:lnTo>
                  <a:lnTo>
                    <a:pt x="73625" y="25977"/>
                  </a:lnTo>
                  <a:lnTo>
                    <a:pt x="73543" y="25801"/>
                  </a:lnTo>
                  <a:lnTo>
                    <a:pt x="73435" y="25624"/>
                  </a:lnTo>
                  <a:lnTo>
                    <a:pt x="73340" y="25461"/>
                  </a:lnTo>
                  <a:lnTo>
                    <a:pt x="73231" y="25299"/>
                  </a:lnTo>
                  <a:lnTo>
                    <a:pt x="73109" y="25149"/>
                  </a:lnTo>
                  <a:lnTo>
                    <a:pt x="72973" y="25000"/>
                  </a:lnTo>
                  <a:lnTo>
                    <a:pt x="72851" y="24864"/>
                  </a:lnTo>
                  <a:lnTo>
                    <a:pt x="72701" y="24742"/>
                  </a:lnTo>
                  <a:lnTo>
                    <a:pt x="72552" y="24633"/>
                  </a:lnTo>
                  <a:lnTo>
                    <a:pt x="72403" y="24525"/>
                  </a:lnTo>
                  <a:lnTo>
                    <a:pt x="72240" y="24429"/>
                  </a:lnTo>
                  <a:lnTo>
                    <a:pt x="72063" y="24334"/>
                  </a:lnTo>
                  <a:lnTo>
                    <a:pt x="71887" y="24267"/>
                  </a:lnTo>
                  <a:lnTo>
                    <a:pt x="71697" y="24199"/>
                  </a:lnTo>
                  <a:lnTo>
                    <a:pt x="71493" y="24144"/>
                  </a:lnTo>
                  <a:lnTo>
                    <a:pt x="71289" y="24104"/>
                  </a:lnTo>
                  <a:lnTo>
                    <a:pt x="71072" y="24076"/>
                  </a:lnTo>
                  <a:lnTo>
                    <a:pt x="70855" y="24049"/>
                  </a:lnTo>
                  <a:lnTo>
                    <a:pt x="70855" y="24049"/>
                  </a:lnTo>
                  <a:lnTo>
                    <a:pt x="70678" y="24063"/>
                  </a:lnTo>
                  <a:lnTo>
                    <a:pt x="70502" y="24090"/>
                  </a:lnTo>
                  <a:lnTo>
                    <a:pt x="70325" y="24131"/>
                  </a:lnTo>
                  <a:lnTo>
                    <a:pt x="70176" y="24199"/>
                  </a:lnTo>
                  <a:lnTo>
                    <a:pt x="70013" y="24294"/>
                  </a:lnTo>
                  <a:lnTo>
                    <a:pt x="69863" y="24402"/>
                  </a:lnTo>
                  <a:lnTo>
                    <a:pt x="69714" y="24525"/>
                  </a:lnTo>
                  <a:lnTo>
                    <a:pt x="69578" y="24674"/>
                  </a:lnTo>
                  <a:lnTo>
                    <a:pt x="69442" y="24823"/>
                  </a:lnTo>
                  <a:lnTo>
                    <a:pt x="69307" y="24986"/>
                  </a:lnTo>
                  <a:lnTo>
                    <a:pt x="69184" y="25176"/>
                  </a:lnTo>
                  <a:lnTo>
                    <a:pt x="69062" y="25366"/>
                  </a:lnTo>
                  <a:lnTo>
                    <a:pt x="68940" y="25557"/>
                  </a:lnTo>
                  <a:lnTo>
                    <a:pt x="68831" y="25774"/>
                  </a:lnTo>
                  <a:lnTo>
                    <a:pt x="68628" y="26195"/>
                  </a:lnTo>
                  <a:lnTo>
                    <a:pt x="68438" y="26643"/>
                  </a:lnTo>
                  <a:lnTo>
                    <a:pt x="68275" y="27091"/>
                  </a:lnTo>
                  <a:lnTo>
                    <a:pt x="68125" y="27525"/>
                  </a:lnTo>
                  <a:lnTo>
                    <a:pt x="68003" y="27960"/>
                  </a:lnTo>
                  <a:lnTo>
                    <a:pt x="67908" y="28354"/>
                  </a:lnTo>
                  <a:lnTo>
                    <a:pt x="67813" y="28707"/>
                  </a:lnTo>
                  <a:lnTo>
                    <a:pt x="67759" y="29006"/>
                  </a:lnTo>
                  <a:lnTo>
                    <a:pt x="67704" y="29250"/>
                  </a:lnTo>
                  <a:lnTo>
                    <a:pt x="67704" y="29250"/>
                  </a:lnTo>
                  <a:lnTo>
                    <a:pt x="67650" y="29698"/>
                  </a:lnTo>
                  <a:lnTo>
                    <a:pt x="67596" y="30133"/>
                  </a:lnTo>
                  <a:lnTo>
                    <a:pt x="67555" y="30567"/>
                  </a:lnTo>
                  <a:lnTo>
                    <a:pt x="67528" y="31002"/>
                  </a:lnTo>
                  <a:lnTo>
                    <a:pt x="67514" y="31423"/>
                  </a:lnTo>
                  <a:lnTo>
                    <a:pt x="67514" y="31844"/>
                  </a:lnTo>
                  <a:lnTo>
                    <a:pt x="67514" y="32251"/>
                  </a:lnTo>
                  <a:lnTo>
                    <a:pt x="67528" y="32672"/>
                  </a:lnTo>
                  <a:lnTo>
                    <a:pt x="67582" y="33473"/>
                  </a:lnTo>
                  <a:lnTo>
                    <a:pt x="67650" y="34288"/>
                  </a:lnTo>
                  <a:lnTo>
                    <a:pt x="67759" y="35075"/>
                  </a:lnTo>
                  <a:lnTo>
                    <a:pt x="67867" y="35863"/>
                  </a:lnTo>
                  <a:lnTo>
                    <a:pt x="68125" y="37438"/>
                  </a:lnTo>
                  <a:lnTo>
                    <a:pt x="68248" y="38226"/>
                  </a:lnTo>
                  <a:lnTo>
                    <a:pt x="68356" y="39013"/>
                  </a:lnTo>
                  <a:lnTo>
                    <a:pt x="68465" y="39814"/>
                  </a:lnTo>
                  <a:lnTo>
                    <a:pt x="68546" y="40629"/>
                  </a:lnTo>
                  <a:lnTo>
                    <a:pt x="68601" y="41457"/>
                  </a:lnTo>
                  <a:lnTo>
                    <a:pt x="68614" y="41865"/>
                  </a:lnTo>
                  <a:lnTo>
                    <a:pt x="68628" y="42299"/>
                  </a:lnTo>
                  <a:lnTo>
                    <a:pt x="68628" y="42299"/>
                  </a:lnTo>
                  <a:lnTo>
                    <a:pt x="68628" y="42965"/>
                  </a:lnTo>
                  <a:lnTo>
                    <a:pt x="68614" y="43331"/>
                  </a:lnTo>
                  <a:lnTo>
                    <a:pt x="68601" y="43712"/>
                  </a:lnTo>
                  <a:lnTo>
                    <a:pt x="68573" y="44092"/>
                  </a:lnTo>
                  <a:lnTo>
                    <a:pt x="68533" y="44458"/>
                  </a:lnTo>
                  <a:lnTo>
                    <a:pt x="68451" y="44811"/>
                  </a:lnTo>
                  <a:lnTo>
                    <a:pt x="68410" y="44988"/>
                  </a:lnTo>
                  <a:lnTo>
                    <a:pt x="68356" y="45151"/>
                  </a:lnTo>
                  <a:lnTo>
                    <a:pt x="68302" y="45314"/>
                  </a:lnTo>
                  <a:lnTo>
                    <a:pt x="68234" y="45463"/>
                  </a:lnTo>
                  <a:lnTo>
                    <a:pt x="68166" y="45599"/>
                  </a:lnTo>
                  <a:lnTo>
                    <a:pt x="68071" y="45721"/>
                  </a:lnTo>
                  <a:lnTo>
                    <a:pt x="67976" y="45843"/>
                  </a:lnTo>
                  <a:lnTo>
                    <a:pt x="67881" y="45952"/>
                  </a:lnTo>
                  <a:lnTo>
                    <a:pt x="67759" y="46034"/>
                  </a:lnTo>
                  <a:lnTo>
                    <a:pt x="67636" y="46115"/>
                  </a:lnTo>
                  <a:lnTo>
                    <a:pt x="67501" y="46169"/>
                  </a:lnTo>
                  <a:lnTo>
                    <a:pt x="67351" y="46224"/>
                  </a:lnTo>
                  <a:lnTo>
                    <a:pt x="67188" y="46251"/>
                  </a:lnTo>
                  <a:lnTo>
                    <a:pt x="67012" y="46251"/>
                  </a:lnTo>
                  <a:lnTo>
                    <a:pt x="66822" y="46251"/>
                  </a:lnTo>
                  <a:lnTo>
                    <a:pt x="66618" y="46210"/>
                  </a:lnTo>
                  <a:lnTo>
                    <a:pt x="66401" y="46169"/>
                  </a:lnTo>
                  <a:lnTo>
                    <a:pt x="66170" y="46088"/>
                  </a:lnTo>
                  <a:lnTo>
                    <a:pt x="66170" y="46088"/>
                  </a:lnTo>
                  <a:lnTo>
                    <a:pt x="65926" y="45993"/>
                  </a:lnTo>
                  <a:lnTo>
                    <a:pt x="65681" y="45884"/>
                  </a:lnTo>
                  <a:lnTo>
                    <a:pt x="65464" y="45748"/>
                  </a:lnTo>
                  <a:lnTo>
                    <a:pt x="65247" y="45613"/>
                  </a:lnTo>
                  <a:lnTo>
                    <a:pt x="65043" y="45463"/>
                  </a:lnTo>
                  <a:lnTo>
                    <a:pt x="64853" y="45300"/>
                  </a:lnTo>
                  <a:lnTo>
                    <a:pt x="64676" y="45137"/>
                  </a:lnTo>
                  <a:lnTo>
                    <a:pt x="64500" y="44947"/>
                  </a:lnTo>
                  <a:lnTo>
                    <a:pt x="64337" y="44757"/>
                  </a:lnTo>
                  <a:lnTo>
                    <a:pt x="64187" y="44553"/>
                  </a:lnTo>
                  <a:lnTo>
                    <a:pt x="64038" y="44350"/>
                  </a:lnTo>
                  <a:lnTo>
                    <a:pt x="63902" y="44132"/>
                  </a:lnTo>
                  <a:lnTo>
                    <a:pt x="63766" y="43902"/>
                  </a:lnTo>
                  <a:lnTo>
                    <a:pt x="63644" y="43671"/>
                  </a:lnTo>
                  <a:lnTo>
                    <a:pt x="63536" y="43426"/>
                  </a:lnTo>
                  <a:lnTo>
                    <a:pt x="63427" y="43196"/>
                  </a:lnTo>
                  <a:lnTo>
                    <a:pt x="63223" y="42693"/>
                  </a:lnTo>
                  <a:lnTo>
                    <a:pt x="63047" y="42177"/>
                  </a:lnTo>
                  <a:lnTo>
                    <a:pt x="62884" y="41648"/>
                  </a:lnTo>
                  <a:lnTo>
                    <a:pt x="62748" y="41118"/>
                  </a:lnTo>
                  <a:lnTo>
                    <a:pt x="62612" y="40602"/>
                  </a:lnTo>
                  <a:lnTo>
                    <a:pt x="62504" y="40072"/>
                  </a:lnTo>
                  <a:lnTo>
                    <a:pt x="62286" y="39068"/>
                  </a:lnTo>
                  <a:lnTo>
                    <a:pt x="62286" y="39068"/>
                  </a:lnTo>
                  <a:lnTo>
                    <a:pt x="62164" y="38456"/>
                  </a:lnTo>
                  <a:lnTo>
                    <a:pt x="62056" y="37859"/>
                  </a:lnTo>
                  <a:lnTo>
                    <a:pt x="61960" y="37248"/>
                  </a:lnTo>
                  <a:lnTo>
                    <a:pt x="61879" y="36637"/>
                  </a:lnTo>
                  <a:lnTo>
                    <a:pt x="61811" y="36012"/>
                  </a:lnTo>
                  <a:lnTo>
                    <a:pt x="61743" y="35401"/>
                  </a:lnTo>
                  <a:lnTo>
                    <a:pt x="61648" y="34166"/>
                  </a:lnTo>
                  <a:lnTo>
                    <a:pt x="61580" y="32916"/>
                  </a:lnTo>
                  <a:lnTo>
                    <a:pt x="61526" y="31681"/>
                  </a:lnTo>
                  <a:lnTo>
                    <a:pt x="61431" y="29196"/>
                  </a:lnTo>
                  <a:lnTo>
                    <a:pt x="61363" y="27960"/>
                  </a:lnTo>
                  <a:lnTo>
                    <a:pt x="61282" y="26724"/>
                  </a:lnTo>
                  <a:lnTo>
                    <a:pt x="61227" y="26113"/>
                  </a:lnTo>
                  <a:lnTo>
                    <a:pt x="61159" y="25502"/>
                  </a:lnTo>
                  <a:lnTo>
                    <a:pt x="61078" y="24905"/>
                  </a:lnTo>
                  <a:lnTo>
                    <a:pt x="60996" y="24294"/>
                  </a:lnTo>
                  <a:lnTo>
                    <a:pt x="60901" y="23696"/>
                  </a:lnTo>
                  <a:lnTo>
                    <a:pt x="60779" y="23099"/>
                  </a:lnTo>
                  <a:lnTo>
                    <a:pt x="60657" y="22501"/>
                  </a:lnTo>
                  <a:lnTo>
                    <a:pt x="60508" y="21917"/>
                  </a:lnTo>
                  <a:lnTo>
                    <a:pt x="60345" y="21333"/>
                  </a:lnTo>
                  <a:lnTo>
                    <a:pt x="60168" y="20750"/>
                  </a:lnTo>
                  <a:lnTo>
                    <a:pt x="59964" y="20179"/>
                  </a:lnTo>
                  <a:lnTo>
                    <a:pt x="59734" y="19609"/>
                  </a:lnTo>
                  <a:lnTo>
                    <a:pt x="59734" y="19609"/>
                  </a:lnTo>
                  <a:lnTo>
                    <a:pt x="59408" y="18835"/>
                  </a:lnTo>
                  <a:lnTo>
                    <a:pt x="59068" y="18034"/>
                  </a:lnTo>
                  <a:lnTo>
                    <a:pt x="58878" y="17640"/>
                  </a:lnTo>
                  <a:lnTo>
                    <a:pt x="58688" y="17246"/>
                  </a:lnTo>
                  <a:lnTo>
                    <a:pt x="58484" y="16852"/>
                  </a:lnTo>
                  <a:lnTo>
                    <a:pt x="58267" y="16472"/>
                  </a:lnTo>
                  <a:lnTo>
                    <a:pt x="58050" y="16092"/>
                  </a:lnTo>
                  <a:lnTo>
                    <a:pt x="57819" y="15739"/>
                  </a:lnTo>
                  <a:lnTo>
                    <a:pt x="57574" y="15386"/>
                  </a:lnTo>
                  <a:lnTo>
                    <a:pt x="57316" y="15046"/>
                  </a:lnTo>
                  <a:lnTo>
                    <a:pt x="57045" y="14721"/>
                  </a:lnTo>
                  <a:lnTo>
                    <a:pt x="56746" y="14422"/>
                  </a:lnTo>
                  <a:lnTo>
                    <a:pt x="56447" y="14137"/>
                  </a:lnTo>
                  <a:lnTo>
                    <a:pt x="56122" y="13865"/>
                  </a:lnTo>
                  <a:lnTo>
                    <a:pt x="56122" y="13865"/>
                  </a:lnTo>
                  <a:lnTo>
                    <a:pt x="55959" y="13756"/>
                  </a:lnTo>
                  <a:lnTo>
                    <a:pt x="55728" y="13593"/>
                  </a:lnTo>
                  <a:lnTo>
                    <a:pt x="55443" y="13403"/>
                  </a:lnTo>
                  <a:lnTo>
                    <a:pt x="55130" y="13227"/>
                  </a:lnTo>
                  <a:lnTo>
                    <a:pt x="54967" y="13145"/>
                  </a:lnTo>
                  <a:lnTo>
                    <a:pt x="54804" y="13077"/>
                  </a:lnTo>
                  <a:lnTo>
                    <a:pt x="54641" y="13023"/>
                  </a:lnTo>
                  <a:lnTo>
                    <a:pt x="54479" y="12982"/>
                  </a:lnTo>
                  <a:lnTo>
                    <a:pt x="54343" y="12955"/>
                  </a:lnTo>
                  <a:lnTo>
                    <a:pt x="54207" y="12955"/>
                  </a:lnTo>
                  <a:lnTo>
                    <a:pt x="54085" y="12982"/>
                  </a:lnTo>
                  <a:lnTo>
                    <a:pt x="54030" y="13010"/>
                  </a:lnTo>
                  <a:lnTo>
                    <a:pt x="53976" y="13050"/>
                  </a:lnTo>
                  <a:lnTo>
                    <a:pt x="53976" y="13050"/>
                  </a:lnTo>
                  <a:lnTo>
                    <a:pt x="53813" y="13173"/>
                  </a:lnTo>
                  <a:lnTo>
                    <a:pt x="53664" y="13322"/>
                  </a:lnTo>
                  <a:lnTo>
                    <a:pt x="53528" y="13471"/>
                  </a:lnTo>
                  <a:lnTo>
                    <a:pt x="53392" y="13634"/>
                  </a:lnTo>
                  <a:lnTo>
                    <a:pt x="53270" y="13811"/>
                  </a:lnTo>
                  <a:lnTo>
                    <a:pt x="53148" y="13987"/>
                  </a:lnTo>
                  <a:lnTo>
                    <a:pt x="53039" y="14177"/>
                  </a:lnTo>
                  <a:lnTo>
                    <a:pt x="52944" y="14367"/>
                  </a:lnTo>
                  <a:lnTo>
                    <a:pt x="52849" y="14571"/>
                  </a:lnTo>
                  <a:lnTo>
                    <a:pt x="52754" y="14775"/>
                  </a:lnTo>
                  <a:lnTo>
                    <a:pt x="52605" y="15196"/>
                  </a:lnTo>
                  <a:lnTo>
                    <a:pt x="52482" y="15630"/>
                  </a:lnTo>
                  <a:lnTo>
                    <a:pt x="52374" y="16078"/>
                  </a:lnTo>
                  <a:lnTo>
                    <a:pt x="52292" y="16527"/>
                  </a:lnTo>
                  <a:lnTo>
                    <a:pt x="52224" y="16975"/>
                  </a:lnTo>
                  <a:lnTo>
                    <a:pt x="52170" y="17423"/>
                  </a:lnTo>
                  <a:lnTo>
                    <a:pt x="52143" y="17844"/>
                  </a:lnTo>
                  <a:lnTo>
                    <a:pt x="52116" y="18265"/>
                  </a:lnTo>
                  <a:lnTo>
                    <a:pt x="52102" y="18645"/>
                  </a:lnTo>
                  <a:lnTo>
                    <a:pt x="52102" y="19337"/>
                  </a:lnTo>
                  <a:lnTo>
                    <a:pt x="52102" y="19337"/>
                  </a:lnTo>
                  <a:lnTo>
                    <a:pt x="52102" y="19840"/>
                  </a:lnTo>
                  <a:lnTo>
                    <a:pt x="52129" y="20329"/>
                  </a:lnTo>
                  <a:lnTo>
                    <a:pt x="52170" y="20817"/>
                  </a:lnTo>
                  <a:lnTo>
                    <a:pt x="52211" y="21306"/>
                  </a:lnTo>
                  <a:lnTo>
                    <a:pt x="52279" y="21782"/>
                  </a:lnTo>
                  <a:lnTo>
                    <a:pt x="52347" y="22257"/>
                  </a:lnTo>
                  <a:lnTo>
                    <a:pt x="52428" y="22732"/>
                  </a:lnTo>
                  <a:lnTo>
                    <a:pt x="52510" y="23207"/>
                  </a:lnTo>
                  <a:lnTo>
                    <a:pt x="52605" y="23683"/>
                  </a:lnTo>
                  <a:lnTo>
                    <a:pt x="52713" y="24144"/>
                  </a:lnTo>
                  <a:lnTo>
                    <a:pt x="52835" y="24606"/>
                  </a:lnTo>
                  <a:lnTo>
                    <a:pt x="52958" y="25068"/>
                  </a:lnTo>
                  <a:lnTo>
                    <a:pt x="53216" y="25977"/>
                  </a:lnTo>
                  <a:lnTo>
                    <a:pt x="53514" y="26874"/>
                  </a:lnTo>
                  <a:lnTo>
                    <a:pt x="53827" y="27756"/>
                  </a:lnTo>
                  <a:lnTo>
                    <a:pt x="54166" y="28639"/>
                  </a:lnTo>
                  <a:lnTo>
                    <a:pt x="54519" y="29508"/>
                  </a:lnTo>
                  <a:lnTo>
                    <a:pt x="54886" y="30377"/>
                  </a:lnTo>
                  <a:lnTo>
                    <a:pt x="55253" y="31233"/>
                  </a:lnTo>
                  <a:lnTo>
                    <a:pt x="55633" y="32074"/>
                  </a:lnTo>
                  <a:lnTo>
                    <a:pt x="56393" y="33758"/>
                  </a:lnTo>
                  <a:lnTo>
                    <a:pt x="56393" y="33758"/>
                  </a:lnTo>
                  <a:lnTo>
                    <a:pt x="56515" y="34003"/>
                  </a:lnTo>
                  <a:lnTo>
                    <a:pt x="56692" y="34315"/>
                  </a:lnTo>
                  <a:lnTo>
                    <a:pt x="57126" y="35116"/>
                  </a:lnTo>
                  <a:lnTo>
                    <a:pt x="57371" y="35578"/>
                  </a:lnTo>
                  <a:lnTo>
                    <a:pt x="57615" y="36067"/>
                  </a:lnTo>
                  <a:lnTo>
                    <a:pt x="57846" y="36569"/>
                  </a:lnTo>
                  <a:lnTo>
                    <a:pt x="58050" y="37071"/>
                  </a:lnTo>
                  <a:lnTo>
                    <a:pt x="58131" y="37316"/>
                  </a:lnTo>
                  <a:lnTo>
                    <a:pt x="58213" y="37560"/>
                  </a:lnTo>
                  <a:lnTo>
                    <a:pt x="58281" y="37805"/>
                  </a:lnTo>
                  <a:lnTo>
                    <a:pt x="58321" y="38036"/>
                  </a:lnTo>
                  <a:lnTo>
                    <a:pt x="58348" y="38253"/>
                  </a:lnTo>
                  <a:lnTo>
                    <a:pt x="58376" y="38470"/>
                  </a:lnTo>
                  <a:lnTo>
                    <a:pt x="58362" y="38660"/>
                  </a:lnTo>
                  <a:lnTo>
                    <a:pt x="58335" y="38850"/>
                  </a:lnTo>
                  <a:lnTo>
                    <a:pt x="58294" y="39027"/>
                  </a:lnTo>
                  <a:lnTo>
                    <a:pt x="58213" y="39176"/>
                  </a:lnTo>
                  <a:lnTo>
                    <a:pt x="58172" y="39244"/>
                  </a:lnTo>
                  <a:lnTo>
                    <a:pt x="58118" y="39312"/>
                  </a:lnTo>
                  <a:lnTo>
                    <a:pt x="58063" y="39380"/>
                  </a:lnTo>
                  <a:lnTo>
                    <a:pt x="57995" y="39434"/>
                  </a:lnTo>
                  <a:lnTo>
                    <a:pt x="57914" y="39475"/>
                  </a:lnTo>
                  <a:lnTo>
                    <a:pt x="57832" y="39529"/>
                  </a:lnTo>
                  <a:lnTo>
                    <a:pt x="57751" y="39570"/>
                  </a:lnTo>
                  <a:lnTo>
                    <a:pt x="57656" y="39597"/>
                  </a:lnTo>
                  <a:lnTo>
                    <a:pt x="57439" y="39651"/>
                  </a:lnTo>
                  <a:lnTo>
                    <a:pt x="57181" y="39679"/>
                  </a:lnTo>
                  <a:lnTo>
                    <a:pt x="57181" y="39679"/>
                  </a:lnTo>
                  <a:lnTo>
                    <a:pt x="56800" y="39679"/>
                  </a:lnTo>
                  <a:lnTo>
                    <a:pt x="56434" y="39665"/>
                  </a:lnTo>
                  <a:lnTo>
                    <a:pt x="56067" y="39624"/>
                  </a:lnTo>
                  <a:lnTo>
                    <a:pt x="55714" y="39570"/>
                  </a:lnTo>
                  <a:lnTo>
                    <a:pt x="55375" y="39502"/>
                  </a:lnTo>
                  <a:lnTo>
                    <a:pt x="55035" y="39407"/>
                  </a:lnTo>
                  <a:lnTo>
                    <a:pt x="54709" y="39298"/>
                  </a:lnTo>
                  <a:lnTo>
                    <a:pt x="54383" y="39176"/>
                  </a:lnTo>
                  <a:lnTo>
                    <a:pt x="54085" y="39027"/>
                  </a:lnTo>
                  <a:lnTo>
                    <a:pt x="53772" y="38877"/>
                  </a:lnTo>
                  <a:lnTo>
                    <a:pt x="53487" y="38701"/>
                  </a:lnTo>
                  <a:lnTo>
                    <a:pt x="53202" y="38524"/>
                  </a:lnTo>
                  <a:lnTo>
                    <a:pt x="52917" y="38321"/>
                  </a:lnTo>
                  <a:lnTo>
                    <a:pt x="52659" y="38117"/>
                  </a:lnTo>
                  <a:lnTo>
                    <a:pt x="52387" y="37900"/>
                  </a:lnTo>
                  <a:lnTo>
                    <a:pt x="52129" y="37669"/>
                  </a:lnTo>
                  <a:lnTo>
                    <a:pt x="51885" y="37438"/>
                  </a:lnTo>
                  <a:lnTo>
                    <a:pt x="51654" y="37180"/>
                  </a:lnTo>
                  <a:lnTo>
                    <a:pt x="51410" y="36936"/>
                  </a:lnTo>
                  <a:lnTo>
                    <a:pt x="51192" y="36664"/>
                  </a:lnTo>
                  <a:lnTo>
                    <a:pt x="50975" y="36406"/>
                  </a:lnTo>
                  <a:lnTo>
                    <a:pt x="50758" y="36121"/>
                  </a:lnTo>
                  <a:lnTo>
                    <a:pt x="50351" y="35564"/>
                  </a:lnTo>
                  <a:lnTo>
                    <a:pt x="49970" y="34994"/>
                  </a:lnTo>
                  <a:lnTo>
                    <a:pt x="49617" y="34410"/>
                  </a:lnTo>
                  <a:lnTo>
                    <a:pt x="49278" y="33826"/>
                  </a:lnTo>
                  <a:lnTo>
                    <a:pt x="48965" y="33242"/>
                  </a:lnTo>
                  <a:lnTo>
                    <a:pt x="48965" y="33242"/>
                  </a:lnTo>
                  <a:lnTo>
                    <a:pt x="48626" y="32577"/>
                  </a:lnTo>
                  <a:lnTo>
                    <a:pt x="48300" y="31898"/>
                  </a:lnTo>
                  <a:lnTo>
                    <a:pt x="47988" y="31205"/>
                  </a:lnTo>
                  <a:lnTo>
                    <a:pt x="47703" y="30499"/>
                  </a:lnTo>
                  <a:lnTo>
                    <a:pt x="47431" y="29793"/>
                  </a:lnTo>
                  <a:lnTo>
                    <a:pt x="47173" y="29073"/>
                  </a:lnTo>
                  <a:lnTo>
                    <a:pt x="46915" y="28340"/>
                  </a:lnTo>
                  <a:lnTo>
                    <a:pt x="46684" y="27607"/>
                  </a:lnTo>
                  <a:lnTo>
                    <a:pt x="46453" y="26860"/>
                  </a:lnTo>
                  <a:lnTo>
                    <a:pt x="46250" y="26113"/>
                  </a:lnTo>
                  <a:lnTo>
                    <a:pt x="46032" y="25366"/>
                  </a:lnTo>
                  <a:lnTo>
                    <a:pt x="45842" y="24606"/>
                  </a:lnTo>
                  <a:lnTo>
                    <a:pt x="45462" y="23072"/>
                  </a:lnTo>
                  <a:lnTo>
                    <a:pt x="45095" y="21537"/>
                  </a:lnTo>
                  <a:lnTo>
                    <a:pt x="44403" y="18441"/>
                  </a:lnTo>
                  <a:lnTo>
                    <a:pt x="44036" y="16893"/>
                  </a:lnTo>
                  <a:lnTo>
                    <a:pt x="43670" y="15359"/>
                  </a:lnTo>
                  <a:lnTo>
                    <a:pt x="43276" y="13838"/>
                  </a:lnTo>
                  <a:lnTo>
                    <a:pt x="43072" y="13077"/>
                  </a:lnTo>
                  <a:lnTo>
                    <a:pt x="42855" y="12331"/>
                  </a:lnTo>
                  <a:lnTo>
                    <a:pt x="42624" y="11597"/>
                  </a:lnTo>
                  <a:lnTo>
                    <a:pt x="42393" y="10864"/>
                  </a:lnTo>
                  <a:lnTo>
                    <a:pt x="42149" y="10131"/>
                  </a:lnTo>
                  <a:lnTo>
                    <a:pt x="41877" y="9411"/>
                  </a:lnTo>
                  <a:lnTo>
                    <a:pt x="41877" y="9411"/>
                  </a:lnTo>
                  <a:lnTo>
                    <a:pt x="41076" y="7225"/>
                  </a:lnTo>
                  <a:lnTo>
                    <a:pt x="40655" y="6139"/>
                  </a:lnTo>
                  <a:lnTo>
                    <a:pt x="40438" y="5582"/>
                  </a:lnTo>
                  <a:lnTo>
                    <a:pt x="40194" y="5052"/>
                  </a:lnTo>
                  <a:lnTo>
                    <a:pt x="39949" y="4523"/>
                  </a:lnTo>
                  <a:lnTo>
                    <a:pt x="39691" y="4007"/>
                  </a:lnTo>
                  <a:lnTo>
                    <a:pt x="39406" y="3491"/>
                  </a:lnTo>
                  <a:lnTo>
                    <a:pt x="39121" y="3002"/>
                  </a:lnTo>
                  <a:lnTo>
                    <a:pt x="38795" y="2527"/>
                  </a:lnTo>
                  <a:lnTo>
                    <a:pt x="38455" y="2079"/>
                  </a:lnTo>
                  <a:lnTo>
                    <a:pt x="38279" y="1861"/>
                  </a:lnTo>
                  <a:lnTo>
                    <a:pt x="38102" y="1644"/>
                  </a:lnTo>
                  <a:lnTo>
                    <a:pt x="37912" y="1440"/>
                  </a:lnTo>
                  <a:lnTo>
                    <a:pt x="37709" y="1237"/>
                  </a:lnTo>
                  <a:lnTo>
                    <a:pt x="37709" y="1237"/>
                  </a:lnTo>
                  <a:lnTo>
                    <a:pt x="37491" y="1033"/>
                  </a:lnTo>
                  <a:lnTo>
                    <a:pt x="37193" y="802"/>
                  </a:lnTo>
                  <a:lnTo>
                    <a:pt x="37016" y="680"/>
                  </a:lnTo>
                  <a:lnTo>
                    <a:pt x="36826" y="558"/>
                  </a:lnTo>
                  <a:lnTo>
                    <a:pt x="36622" y="435"/>
                  </a:lnTo>
                  <a:lnTo>
                    <a:pt x="36419" y="327"/>
                  </a:lnTo>
                  <a:lnTo>
                    <a:pt x="36215" y="218"/>
                  </a:lnTo>
                  <a:lnTo>
                    <a:pt x="35998" y="137"/>
                  </a:lnTo>
                  <a:lnTo>
                    <a:pt x="35794" y="69"/>
                  </a:lnTo>
                  <a:lnTo>
                    <a:pt x="35577" y="28"/>
                  </a:lnTo>
                  <a:lnTo>
                    <a:pt x="35373" y="1"/>
                  </a:lnTo>
                  <a:lnTo>
                    <a:pt x="35183" y="1"/>
                  </a:lnTo>
                  <a:lnTo>
                    <a:pt x="35088" y="28"/>
                  </a:lnTo>
                  <a:lnTo>
                    <a:pt x="34993" y="42"/>
                  </a:lnTo>
                  <a:lnTo>
                    <a:pt x="34911" y="82"/>
                  </a:lnTo>
                  <a:lnTo>
                    <a:pt x="34830" y="123"/>
                  </a:lnTo>
                  <a:lnTo>
                    <a:pt x="34830" y="123"/>
                  </a:lnTo>
                  <a:lnTo>
                    <a:pt x="34653" y="232"/>
                  </a:lnTo>
                  <a:lnTo>
                    <a:pt x="34490" y="354"/>
                  </a:lnTo>
                  <a:lnTo>
                    <a:pt x="34341" y="490"/>
                  </a:lnTo>
                  <a:lnTo>
                    <a:pt x="34205" y="639"/>
                  </a:lnTo>
                  <a:lnTo>
                    <a:pt x="34069" y="802"/>
                  </a:lnTo>
                  <a:lnTo>
                    <a:pt x="33961" y="979"/>
                  </a:lnTo>
                  <a:lnTo>
                    <a:pt x="33852" y="1155"/>
                  </a:lnTo>
                  <a:lnTo>
                    <a:pt x="33757" y="1359"/>
                  </a:lnTo>
                  <a:lnTo>
                    <a:pt x="33676" y="1549"/>
                  </a:lnTo>
                  <a:lnTo>
                    <a:pt x="33608" y="1766"/>
                  </a:lnTo>
                  <a:lnTo>
                    <a:pt x="33540" y="1970"/>
                  </a:lnTo>
                  <a:lnTo>
                    <a:pt x="33472" y="2201"/>
                  </a:lnTo>
                  <a:lnTo>
                    <a:pt x="33431" y="2418"/>
                  </a:lnTo>
                  <a:lnTo>
                    <a:pt x="33390" y="2649"/>
                  </a:lnTo>
                  <a:lnTo>
                    <a:pt x="33323" y="3111"/>
                  </a:lnTo>
                  <a:lnTo>
                    <a:pt x="33282" y="3586"/>
                  </a:lnTo>
                  <a:lnTo>
                    <a:pt x="33268" y="4047"/>
                  </a:lnTo>
                  <a:lnTo>
                    <a:pt x="33255" y="4496"/>
                  </a:lnTo>
                  <a:lnTo>
                    <a:pt x="33268" y="4930"/>
                  </a:lnTo>
                  <a:lnTo>
                    <a:pt x="33295" y="5351"/>
                  </a:lnTo>
                  <a:lnTo>
                    <a:pt x="33323" y="5731"/>
                  </a:lnTo>
                  <a:lnTo>
                    <a:pt x="33377" y="6356"/>
                  </a:lnTo>
                  <a:lnTo>
                    <a:pt x="33377" y="6356"/>
                  </a:lnTo>
                  <a:lnTo>
                    <a:pt x="33445" y="6899"/>
                  </a:lnTo>
                  <a:lnTo>
                    <a:pt x="33513" y="7442"/>
                  </a:lnTo>
                  <a:lnTo>
                    <a:pt x="33608" y="7958"/>
                  </a:lnTo>
                  <a:lnTo>
                    <a:pt x="33716" y="8488"/>
                  </a:lnTo>
                  <a:lnTo>
                    <a:pt x="33839" y="8990"/>
                  </a:lnTo>
                  <a:lnTo>
                    <a:pt x="33974" y="9506"/>
                  </a:lnTo>
                  <a:lnTo>
                    <a:pt x="34124" y="10009"/>
                  </a:lnTo>
                  <a:lnTo>
                    <a:pt x="34287" y="10497"/>
                  </a:lnTo>
                  <a:lnTo>
                    <a:pt x="34463" y="10986"/>
                  </a:lnTo>
                  <a:lnTo>
                    <a:pt x="34640" y="11475"/>
                  </a:lnTo>
                  <a:lnTo>
                    <a:pt x="34816" y="11950"/>
                  </a:lnTo>
                  <a:lnTo>
                    <a:pt x="35020" y="12439"/>
                  </a:lnTo>
                  <a:lnTo>
                    <a:pt x="35427" y="13376"/>
                  </a:lnTo>
                  <a:lnTo>
                    <a:pt x="35862" y="14313"/>
                  </a:lnTo>
                  <a:lnTo>
                    <a:pt x="36310" y="15237"/>
                  </a:lnTo>
                  <a:lnTo>
                    <a:pt x="36772" y="16160"/>
                  </a:lnTo>
                  <a:lnTo>
                    <a:pt x="37681" y="18007"/>
                  </a:lnTo>
                  <a:lnTo>
                    <a:pt x="38116" y="18930"/>
                  </a:lnTo>
                  <a:lnTo>
                    <a:pt x="38537" y="19867"/>
                  </a:lnTo>
                  <a:lnTo>
                    <a:pt x="38944" y="20817"/>
                  </a:lnTo>
                  <a:lnTo>
                    <a:pt x="39121" y="21293"/>
                  </a:lnTo>
                  <a:lnTo>
                    <a:pt x="39311" y="21782"/>
                  </a:lnTo>
                  <a:lnTo>
                    <a:pt x="39311" y="21782"/>
                  </a:lnTo>
                  <a:lnTo>
                    <a:pt x="39420" y="22067"/>
                  </a:lnTo>
                  <a:lnTo>
                    <a:pt x="39569" y="22433"/>
                  </a:lnTo>
                  <a:lnTo>
                    <a:pt x="39936" y="23289"/>
                  </a:lnTo>
                  <a:lnTo>
                    <a:pt x="40126" y="23778"/>
                  </a:lnTo>
                  <a:lnTo>
                    <a:pt x="40316" y="24294"/>
                  </a:lnTo>
                  <a:lnTo>
                    <a:pt x="40479" y="24823"/>
                  </a:lnTo>
                  <a:lnTo>
                    <a:pt x="40560" y="25095"/>
                  </a:lnTo>
                  <a:lnTo>
                    <a:pt x="40614" y="25366"/>
                  </a:lnTo>
                  <a:lnTo>
                    <a:pt x="40682" y="25638"/>
                  </a:lnTo>
                  <a:lnTo>
                    <a:pt x="40723" y="25910"/>
                  </a:lnTo>
                  <a:lnTo>
                    <a:pt x="40764" y="26168"/>
                  </a:lnTo>
                  <a:lnTo>
                    <a:pt x="40777" y="26426"/>
                  </a:lnTo>
                  <a:lnTo>
                    <a:pt x="40777" y="26684"/>
                  </a:lnTo>
                  <a:lnTo>
                    <a:pt x="40777" y="26928"/>
                  </a:lnTo>
                  <a:lnTo>
                    <a:pt x="40750" y="27172"/>
                  </a:lnTo>
                  <a:lnTo>
                    <a:pt x="40696" y="27403"/>
                  </a:lnTo>
                  <a:lnTo>
                    <a:pt x="40628" y="27621"/>
                  </a:lnTo>
                  <a:lnTo>
                    <a:pt x="40547" y="27824"/>
                  </a:lnTo>
                  <a:lnTo>
                    <a:pt x="40438" y="28028"/>
                  </a:lnTo>
                  <a:lnTo>
                    <a:pt x="40302" y="28204"/>
                  </a:lnTo>
                  <a:lnTo>
                    <a:pt x="40139" y="28367"/>
                  </a:lnTo>
                  <a:lnTo>
                    <a:pt x="39949" y="28530"/>
                  </a:lnTo>
                  <a:lnTo>
                    <a:pt x="39732" y="28653"/>
                  </a:lnTo>
                  <a:lnTo>
                    <a:pt x="39487" y="28775"/>
                  </a:lnTo>
                  <a:lnTo>
                    <a:pt x="39487" y="28775"/>
                  </a:lnTo>
                  <a:lnTo>
                    <a:pt x="39148" y="28897"/>
                  </a:lnTo>
                  <a:lnTo>
                    <a:pt x="38808" y="29006"/>
                  </a:lnTo>
                  <a:lnTo>
                    <a:pt x="38469" y="29073"/>
                  </a:lnTo>
                  <a:lnTo>
                    <a:pt x="38130" y="29141"/>
                  </a:lnTo>
                  <a:lnTo>
                    <a:pt x="37790" y="29169"/>
                  </a:lnTo>
                  <a:lnTo>
                    <a:pt x="37451" y="29182"/>
                  </a:lnTo>
                  <a:lnTo>
                    <a:pt x="37111" y="29169"/>
                  </a:lnTo>
                  <a:lnTo>
                    <a:pt x="36772" y="29141"/>
                  </a:lnTo>
                  <a:lnTo>
                    <a:pt x="36446" y="29101"/>
                  </a:lnTo>
                  <a:lnTo>
                    <a:pt x="36120" y="29046"/>
                  </a:lnTo>
                  <a:lnTo>
                    <a:pt x="35794" y="28965"/>
                  </a:lnTo>
                  <a:lnTo>
                    <a:pt x="35468" y="28870"/>
                  </a:lnTo>
                  <a:lnTo>
                    <a:pt x="35142" y="28775"/>
                  </a:lnTo>
                  <a:lnTo>
                    <a:pt x="34830" y="28653"/>
                  </a:lnTo>
                  <a:lnTo>
                    <a:pt x="34518" y="28530"/>
                  </a:lnTo>
                  <a:lnTo>
                    <a:pt x="34205" y="28381"/>
                  </a:lnTo>
                  <a:lnTo>
                    <a:pt x="33893" y="28232"/>
                  </a:lnTo>
                  <a:lnTo>
                    <a:pt x="33594" y="28082"/>
                  </a:lnTo>
                  <a:lnTo>
                    <a:pt x="33295" y="27906"/>
                  </a:lnTo>
                  <a:lnTo>
                    <a:pt x="33010" y="27743"/>
                  </a:lnTo>
                  <a:lnTo>
                    <a:pt x="32440" y="27376"/>
                  </a:lnTo>
                  <a:lnTo>
                    <a:pt x="31897" y="27009"/>
                  </a:lnTo>
                  <a:lnTo>
                    <a:pt x="31381" y="26629"/>
                  </a:lnTo>
                  <a:lnTo>
                    <a:pt x="30878" y="26249"/>
                  </a:lnTo>
                  <a:lnTo>
                    <a:pt x="29982" y="25529"/>
                  </a:lnTo>
                  <a:lnTo>
                    <a:pt x="29982" y="25529"/>
                  </a:lnTo>
                  <a:lnTo>
                    <a:pt x="29398" y="25054"/>
                  </a:lnTo>
                  <a:lnTo>
                    <a:pt x="28828" y="24579"/>
                  </a:lnTo>
                  <a:lnTo>
                    <a:pt x="28271" y="24090"/>
                  </a:lnTo>
                  <a:lnTo>
                    <a:pt x="27701" y="23588"/>
                  </a:lnTo>
                  <a:lnTo>
                    <a:pt x="27144" y="23085"/>
                  </a:lnTo>
                  <a:lnTo>
                    <a:pt x="26601" y="22583"/>
                  </a:lnTo>
                  <a:lnTo>
                    <a:pt x="25515" y="21551"/>
                  </a:lnTo>
                  <a:lnTo>
                    <a:pt x="24442" y="20492"/>
                  </a:lnTo>
                  <a:lnTo>
                    <a:pt x="23383" y="19419"/>
                  </a:lnTo>
                  <a:lnTo>
                    <a:pt x="22324" y="18333"/>
                  </a:lnTo>
                  <a:lnTo>
                    <a:pt x="21292" y="17233"/>
                  </a:lnTo>
                  <a:lnTo>
                    <a:pt x="19228" y="15019"/>
                  </a:lnTo>
                  <a:lnTo>
                    <a:pt x="17164" y="12806"/>
                  </a:lnTo>
                  <a:lnTo>
                    <a:pt x="16132" y="11706"/>
                  </a:lnTo>
                  <a:lnTo>
                    <a:pt x="15100" y="10620"/>
                  </a:lnTo>
                  <a:lnTo>
                    <a:pt x="14054" y="9547"/>
                  </a:lnTo>
                  <a:lnTo>
                    <a:pt x="12995" y="8501"/>
                  </a:lnTo>
                  <a:lnTo>
                    <a:pt x="12995" y="8501"/>
                  </a:lnTo>
                  <a:lnTo>
                    <a:pt x="12533" y="8053"/>
                  </a:lnTo>
                  <a:lnTo>
                    <a:pt x="12004" y="7564"/>
                  </a:lnTo>
                  <a:lnTo>
                    <a:pt x="11420" y="7048"/>
                  </a:lnTo>
                  <a:lnTo>
                    <a:pt x="10795" y="6519"/>
                  </a:lnTo>
                  <a:lnTo>
                    <a:pt x="10456" y="6261"/>
                  </a:lnTo>
                  <a:lnTo>
                    <a:pt x="10116" y="5989"/>
                  </a:lnTo>
                  <a:lnTo>
                    <a:pt x="9763" y="5745"/>
                  </a:lnTo>
                  <a:lnTo>
                    <a:pt x="9397" y="5487"/>
                  </a:lnTo>
                  <a:lnTo>
                    <a:pt x="9030" y="5242"/>
                  </a:lnTo>
                  <a:lnTo>
                    <a:pt x="8650" y="5012"/>
                  </a:lnTo>
                  <a:lnTo>
                    <a:pt x="8256" y="4794"/>
                  </a:lnTo>
                  <a:lnTo>
                    <a:pt x="7862" y="4577"/>
                  </a:lnTo>
                  <a:lnTo>
                    <a:pt x="7455" y="4387"/>
                  </a:lnTo>
                  <a:lnTo>
                    <a:pt x="7047" y="4210"/>
                  </a:lnTo>
                  <a:lnTo>
                    <a:pt x="6640" y="4047"/>
                  </a:lnTo>
                  <a:lnTo>
                    <a:pt x="6219" y="3912"/>
                  </a:lnTo>
                  <a:lnTo>
                    <a:pt x="5798" y="3803"/>
                  </a:lnTo>
                  <a:lnTo>
                    <a:pt x="5377" y="3708"/>
                  </a:lnTo>
                  <a:lnTo>
                    <a:pt x="4956" y="3640"/>
                  </a:lnTo>
                  <a:lnTo>
                    <a:pt x="4535" y="3599"/>
                  </a:lnTo>
                  <a:lnTo>
                    <a:pt x="4101" y="3599"/>
                  </a:lnTo>
                  <a:lnTo>
                    <a:pt x="3680" y="3613"/>
                  </a:lnTo>
                  <a:lnTo>
                    <a:pt x="3463" y="3640"/>
                  </a:lnTo>
                  <a:lnTo>
                    <a:pt x="3245" y="3667"/>
                  </a:lnTo>
                  <a:lnTo>
                    <a:pt x="3028" y="3708"/>
                  </a:lnTo>
                  <a:lnTo>
                    <a:pt x="2824" y="3762"/>
                  </a:lnTo>
                  <a:lnTo>
                    <a:pt x="2607" y="3817"/>
                  </a:lnTo>
                  <a:lnTo>
                    <a:pt x="2390" y="3885"/>
                  </a:lnTo>
                  <a:lnTo>
                    <a:pt x="2186" y="3966"/>
                  </a:lnTo>
                  <a:lnTo>
                    <a:pt x="1969" y="4047"/>
                  </a:lnTo>
                  <a:lnTo>
                    <a:pt x="1765" y="4156"/>
                  </a:lnTo>
                  <a:lnTo>
                    <a:pt x="1548" y="4265"/>
                  </a:lnTo>
                  <a:lnTo>
                    <a:pt x="1344" y="4373"/>
                  </a:lnTo>
                  <a:lnTo>
                    <a:pt x="1141" y="4509"/>
                  </a:lnTo>
                  <a:lnTo>
                    <a:pt x="1141" y="4509"/>
                  </a:lnTo>
                  <a:lnTo>
                    <a:pt x="991" y="4604"/>
                  </a:lnTo>
                  <a:lnTo>
                    <a:pt x="869" y="4713"/>
                  </a:lnTo>
                  <a:lnTo>
                    <a:pt x="747" y="4821"/>
                  </a:lnTo>
                  <a:lnTo>
                    <a:pt x="638" y="4944"/>
                  </a:lnTo>
                  <a:lnTo>
                    <a:pt x="543" y="5066"/>
                  </a:lnTo>
                  <a:lnTo>
                    <a:pt x="448" y="5188"/>
                  </a:lnTo>
                  <a:lnTo>
                    <a:pt x="380" y="5324"/>
                  </a:lnTo>
                  <a:lnTo>
                    <a:pt x="299" y="5460"/>
                  </a:lnTo>
                  <a:lnTo>
                    <a:pt x="244" y="5595"/>
                  </a:lnTo>
                  <a:lnTo>
                    <a:pt x="190" y="5745"/>
                  </a:lnTo>
                  <a:lnTo>
                    <a:pt x="95" y="6044"/>
                  </a:lnTo>
                  <a:lnTo>
                    <a:pt x="41" y="6342"/>
                  </a:lnTo>
                  <a:lnTo>
                    <a:pt x="14" y="6655"/>
                  </a:lnTo>
                  <a:lnTo>
                    <a:pt x="0" y="6967"/>
                  </a:lnTo>
                  <a:lnTo>
                    <a:pt x="14" y="7279"/>
                  </a:lnTo>
                  <a:lnTo>
                    <a:pt x="41" y="7592"/>
                  </a:lnTo>
                  <a:lnTo>
                    <a:pt x="81" y="7890"/>
                  </a:lnTo>
                  <a:lnTo>
                    <a:pt x="136" y="8189"/>
                  </a:lnTo>
                  <a:lnTo>
                    <a:pt x="190" y="8461"/>
                  </a:lnTo>
                  <a:lnTo>
                    <a:pt x="258" y="8719"/>
                  </a:lnTo>
                  <a:lnTo>
                    <a:pt x="326" y="8949"/>
                  </a:lnTo>
                  <a:lnTo>
                    <a:pt x="326" y="8949"/>
                  </a:lnTo>
                  <a:lnTo>
                    <a:pt x="435" y="9262"/>
                  </a:lnTo>
                  <a:lnTo>
                    <a:pt x="543" y="9561"/>
                  </a:lnTo>
                  <a:lnTo>
                    <a:pt x="679" y="9846"/>
                  </a:lnTo>
                  <a:lnTo>
                    <a:pt x="815" y="10144"/>
                  </a:lnTo>
                  <a:lnTo>
                    <a:pt x="964" y="10430"/>
                  </a:lnTo>
                  <a:lnTo>
                    <a:pt x="1113" y="10715"/>
                  </a:lnTo>
                  <a:lnTo>
                    <a:pt x="1276" y="10986"/>
                  </a:lnTo>
                  <a:lnTo>
                    <a:pt x="1453" y="11258"/>
                  </a:lnTo>
                  <a:lnTo>
                    <a:pt x="1643" y="11529"/>
                  </a:lnTo>
                  <a:lnTo>
                    <a:pt x="1833" y="11801"/>
                  </a:lnTo>
                  <a:lnTo>
                    <a:pt x="2227" y="12317"/>
                  </a:lnTo>
                  <a:lnTo>
                    <a:pt x="2648" y="12819"/>
                  </a:lnTo>
                  <a:lnTo>
                    <a:pt x="3096" y="13322"/>
                  </a:lnTo>
                  <a:lnTo>
                    <a:pt x="3558" y="13797"/>
                  </a:lnTo>
                  <a:lnTo>
                    <a:pt x="4033" y="14259"/>
                  </a:lnTo>
                  <a:lnTo>
                    <a:pt x="4508" y="14721"/>
                  </a:lnTo>
                  <a:lnTo>
                    <a:pt x="4997" y="15155"/>
                  </a:lnTo>
                  <a:lnTo>
                    <a:pt x="5961" y="16024"/>
                  </a:lnTo>
                  <a:lnTo>
                    <a:pt x="6884" y="16852"/>
                  </a:lnTo>
                  <a:lnTo>
                    <a:pt x="6884" y="16852"/>
                  </a:lnTo>
                  <a:lnTo>
                    <a:pt x="7604" y="17491"/>
                  </a:lnTo>
                  <a:lnTo>
                    <a:pt x="8324" y="18102"/>
                  </a:lnTo>
                  <a:lnTo>
                    <a:pt x="9057" y="18713"/>
                  </a:lnTo>
                  <a:lnTo>
                    <a:pt x="9804" y="19297"/>
                  </a:lnTo>
                  <a:lnTo>
                    <a:pt x="10551" y="19867"/>
                  </a:lnTo>
                  <a:lnTo>
                    <a:pt x="11311" y="20424"/>
                  </a:lnTo>
                  <a:lnTo>
                    <a:pt x="12072" y="20967"/>
                  </a:lnTo>
                  <a:lnTo>
                    <a:pt x="12846" y="21496"/>
                  </a:lnTo>
                  <a:lnTo>
                    <a:pt x="13633" y="22026"/>
                  </a:lnTo>
                  <a:lnTo>
                    <a:pt x="14421" y="22528"/>
                  </a:lnTo>
                  <a:lnTo>
                    <a:pt x="15222" y="23017"/>
                  </a:lnTo>
                  <a:lnTo>
                    <a:pt x="16023" y="23493"/>
                  </a:lnTo>
                  <a:lnTo>
                    <a:pt x="16824" y="23954"/>
                  </a:lnTo>
                  <a:lnTo>
                    <a:pt x="17639" y="24416"/>
                  </a:lnTo>
                  <a:lnTo>
                    <a:pt x="18467" y="24864"/>
                  </a:lnTo>
                  <a:lnTo>
                    <a:pt x="19296" y="25299"/>
                  </a:lnTo>
                  <a:lnTo>
                    <a:pt x="20137" y="25719"/>
                  </a:lnTo>
                  <a:lnTo>
                    <a:pt x="20979" y="26127"/>
                  </a:lnTo>
                  <a:lnTo>
                    <a:pt x="21835" y="26534"/>
                  </a:lnTo>
                  <a:lnTo>
                    <a:pt x="22690" y="26928"/>
                  </a:lnTo>
                  <a:lnTo>
                    <a:pt x="23559" y="27322"/>
                  </a:lnTo>
                  <a:lnTo>
                    <a:pt x="24428" y="27702"/>
                  </a:lnTo>
                  <a:lnTo>
                    <a:pt x="25297" y="28069"/>
                  </a:lnTo>
                  <a:lnTo>
                    <a:pt x="26180" y="28435"/>
                  </a:lnTo>
                  <a:lnTo>
                    <a:pt x="27959" y="29141"/>
                  </a:lnTo>
                  <a:lnTo>
                    <a:pt x="29765" y="29834"/>
                  </a:lnTo>
                  <a:lnTo>
                    <a:pt x="31584" y="30499"/>
                  </a:lnTo>
                  <a:lnTo>
                    <a:pt x="33431" y="31151"/>
                  </a:lnTo>
                  <a:lnTo>
                    <a:pt x="33431" y="31151"/>
                  </a:lnTo>
                  <a:lnTo>
                    <a:pt x="34680" y="31586"/>
                  </a:lnTo>
                  <a:lnTo>
                    <a:pt x="35903" y="32034"/>
                  </a:lnTo>
                  <a:lnTo>
                    <a:pt x="37138" y="32482"/>
                  </a:lnTo>
                  <a:lnTo>
                    <a:pt x="38347" y="32957"/>
                  </a:lnTo>
                  <a:lnTo>
                    <a:pt x="39542" y="33446"/>
                  </a:lnTo>
                  <a:lnTo>
                    <a:pt x="40139" y="33717"/>
                  </a:lnTo>
                  <a:lnTo>
                    <a:pt x="40723" y="33975"/>
                  </a:lnTo>
                  <a:lnTo>
                    <a:pt x="41307" y="34261"/>
                  </a:lnTo>
                  <a:lnTo>
                    <a:pt x="41891" y="34532"/>
                  </a:lnTo>
                  <a:lnTo>
                    <a:pt x="42461" y="34831"/>
                  </a:lnTo>
                  <a:lnTo>
                    <a:pt x="43032" y="35143"/>
                  </a:lnTo>
                  <a:lnTo>
                    <a:pt x="43032" y="35143"/>
                  </a:lnTo>
                  <a:lnTo>
                    <a:pt x="43330" y="35279"/>
                  </a:lnTo>
                  <a:lnTo>
                    <a:pt x="43738" y="35456"/>
                  </a:lnTo>
                  <a:lnTo>
                    <a:pt x="44186" y="35659"/>
                  </a:lnTo>
                  <a:lnTo>
                    <a:pt x="44675" y="35890"/>
                  </a:lnTo>
                  <a:lnTo>
                    <a:pt x="44905" y="36012"/>
                  </a:lnTo>
                  <a:lnTo>
                    <a:pt x="45136" y="36148"/>
                  </a:lnTo>
                  <a:lnTo>
                    <a:pt x="45353" y="36270"/>
                  </a:lnTo>
                  <a:lnTo>
                    <a:pt x="45557" y="36420"/>
                  </a:lnTo>
                  <a:lnTo>
                    <a:pt x="45734" y="36555"/>
                  </a:lnTo>
                  <a:lnTo>
                    <a:pt x="45869" y="36705"/>
                  </a:lnTo>
                  <a:lnTo>
                    <a:pt x="45992" y="36868"/>
                  </a:lnTo>
                  <a:lnTo>
                    <a:pt x="46032" y="36936"/>
                  </a:lnTo>
                  <a:lnTo>
                    <a:pt x="46060" y="37017"/>
                  </a:lnTo>
                  <a:lnTo>
                    <a:pt x="46060" y="37017"/>
                  </a:lnTo>
                  <a:lnTo>
                    <a:pt x="46060" y="37058"/>
                  </a:lnTo>
                  <a:lnTo>
                    <a:pt x="46032" y="37126"/>
                  </a:lnTo>
                  <a:lnTo>
                    <a:pt x="45965" y="37194"/>
                  </a:lnTo>
                  <a:lnTo>
                    <a:pt x="45883" y="37275"/>
                  </a:lnTo>
                  <a:lnTo>
                    <a:pt x="45679" y="37452"/>
                  </a:lnTo>
                  <a:lnTo>
                    <a:pt x="45435" y="37642"/>
                  </a:lnTo>
                  <a:lnTo>
                    <a:pt x="44946" y="37981"/>
                  </a:lnTo>
                  <a:lnTo>
                    <a:pt x="44688" y="38158"/>
                  </a:lnTo>
                  <a:lnTo>
                    <a:pt x="44688" y="38158"/>
                  </a:lnTo>
                  <a:lnTo>
                    <a:pt x="44349" y="38361"/>
                  </a:lnTo>
                  <a:lnTo>
                    <a:pt x="44009" y="38552"/>
                  </a:lnTo>
                  <a:lnTo>
                    <a:pt x="43656" y="38714"/>
                  </a:lnTo>
                  <a:lnTo>
                    <a:pt x="43317" y="38864"/>
                  </a:lnTo>
                  <a:lnTo>
                    <a:pt x="42964" y="39000"/>
                  </a:lnTo>
                  <a:lnTo>
                    <a:pt x="42611" y="39122"/>
                  </a:lnTo>
                  <a:lnTo>
                    <a:pt x="42244" y="39217"/>
                  </a:lnTo>
                  <a:lnTo>
                    <a:pt x="41891" y="39312"/>
                  </a:lnTo>
                  <a:lnTo>
                    <a:pt x="41524" y="39380"/>
                  </a:lnTo>
                  <a:lnTo>
                    <a:pt x="41171" y="39448"/>
                  </a:lnTo>
                  <a:lnTo>
                    <a:pt x="40805" y="39502"/>
                  </a:lnTo>
                  <a:lnTo>
                    <a:pt x="40438" y="39543"/>
                  </a:lnTo>
                  <a:lnTo>
                    <a:pt x="39732" y="39611"/>
                  </a:lnTo>
                  <a:lnTo>
                    <a:pt x="39012" y="39638"/>
                  </a:lnTo>
                  <a:lnTo>
                    <a:pt x="39012" y="39638"/>
                  </a:lnTo>
                  <a:lnTo>
                    <a:pt x="38483" y="39651"/>
                  </a:lnTo>
                  <a:lnTo>
                    <a:pt x="37967" y="39651"/>
                  </a:lnTo>
                  <a:lnTo>
                    <a:pt x="37437" y="39638"/>
                  </a:lnTo>
                  <a:lnTo>
                    <a:pt x="36921" y="39624"/>
                  </a:lnTo>
                  <a:lnTo>
                    <a:pt x="36391" y="39584"/>
                  </a:lnTo>
                  <a:lnTo>
                    <a:pt x="35875" y="39543"/>
                  </a:lnTo>
                  <a:lnTo>
                    <a:pt x="34843" y="39448"/>
                  </a:lnTo>
                  <a:lnTo>
                    <a:pt x="33825" y="39326"/>
                  </a:lnTo>
                  <a:lnTo>
                    <a:pt x="32807" y="39176"/>
                  </a:lnTo>
                  <a:lnTo>
                    <a:pt x="31802" y="39013"/>
                  </a:lnTo>
                  <a:lnTo>
                    <a:pt x="30783" y="38837"/>
                  </a:lnTo>
                  <a:lnTo>
                    <a:pt x="28760" y="38511"/>
                  </a:lnTo>
                  <a:lnTo>
                    <a:pt x="27742" y="38348"/>
                  </a:lnTo>
                  <a:lnTo>
                    <a:pt x="26723" y="38212"/>
                  </a:lnTo>
                  <a:lnTo>
                    <a:pt x="25705" y="38090"/>
                  </a:lnTo>
                  <a:lnTo>
                    <a:pt x="24673" y="37995"/>
                  </a:lnTo>
                  <a:lnTo>
                    <a:pt x="24143" y="37968"/>
                  </a:lnTo>
                  <a:lnTo>
                    <a:pt x="23627" y="37940"/>
                  </a:lnTo>
                  <a:lnTo>
                    <a:pt x="23098" y="37927"/>
                  </a:lnTo>
                  <a:lnTo>
                    <a:pt x="22568" y="37927"/>
                  </a:lnTo>
                  <a:lnTo>
                    <a:pt x="22568" y="37927"/>
                  </a:lnTo>
                  <a:lnTo>
                    <a:pt x="22201" y="37927"/>
                  </a:lnTo>
                  <a:lnTo>
                    <a:pt x="21808" y="37954"/>
                  </a:lnTo>
                  <a:lnTo>
                    <a:pt x="21387" y="37981"/>
                  </a:lnTo>
                  <a:lnTo>
                    <a:pt x="20939" y="38049"/>
                  </a:lnTo>
                  <a:lnTo>
                    <a:pt x="20491" y="38117"/>
                  </a:lnTo>
                  <a:lnTo>
                    <a:pt x="20029" y="38212"/>
                  </a:lnTo>
                  <a:lnTo>
                    <a:pt x="19581" y="38348"/>
                  </a:lnTo>
                  <a:lnTo>
                    <a:pt x="19133" y="38497"/>
                  </a:lnTo>
                  <a:lnTo>
                    <a:pt x="18915" y="38579"/>
                  </a:lnTo>
                  <a:lnTo>
                    <a:pt x="18712" y="38674"/>
                  </a:lnTo>
                  <a:lnTo>
                    <a:pt x="18508" y="38782"/>
                  </a:lnTo>
                  <a:lnTo>
                    <a:pt x="18304" y="38891"/>
                  </a:lnTo>
                  <a:lnTo>
                    <a:pt x="18114" y="39013"/>
                  </a:lnTo>
                  <a:lnTo>
                    <a:pt x="17924" y="39149"/>
                  </a:lnTo>
                  <a:lnTo>
                    <a:pt x="17748" y="39285"/>
                  </a:lnTo>
                  <a:lnTo>
                    <a:pt x="17585" y="39434"/>
                  </a:lnTo>
                  <a:lnTo>
                    <a:pt x="17435" y="39597"/>
                  </a:lnTo>
                  <a:lnTo>
                    <a:pt x="17286" y="39760"/>
                  </a:lnTo>
                  <a:lnTo>
                    <a:pt x="17164" y="39950"/>
                  </a:lnTo>
                  <a:lnTo>
                    <a:pt x="17042" y="40140"/>
                  </a:lnTo>
                  <a:lnTo>
                    <a:pt x="16933" y="40344"/>
                  </a:lnTo>
                  <a:lnTo>
                    <a:pt x="16851" y="40561"/>
                  </a:lnTo>
                  <a:lnTo>
                    <a:pt x="16770" y="40778"/>
                  </a:lnTo>
                  <a:lnTo>
                    <a:pt x="16716" y="41023"/>
                  </a:lnTo>
                  <a:lnTo>
                    <a:pt x="16716" y="41023"/>
                  </a:lnTo>
                  <a:lnTo>
                    <a:pt x="16661" y="41376"/>
                  </a:lnTo>
                  <a:lnTo>
                    <a:pt x="16634" y="41715"/>
                  </a:lnTo>
                  <a:lnTo>
                    <a:pt x="16634" y="42055"/>
                  </a:lnTo>
                  <a:lnTo>
                    <a:pt x="16661" y="42381"/>
                  </a:lnTo>
                  <a:lnTo>
                    <a:pt x="16702" y="42707"/>
                  </a:lnTo>
                  <a:lnTo>
                    <a:pt x="16784" y="43019"/>
                  </a:lnTo>
                  <a:lnTo>
                    <a:pt x="16865" y="43331"/>
                  </a:lnTo>
                  <a:lnTo>
                    <a:pt x="16987" y="43630"/>
                  </a:lnTo>
                  <a:lnTo>
                    <a:pt x="17123" y="43915"/>
                  </a:lnTo>
                  <a:lnTo>
                    <a:pt x="17272" y="44200"/>
                  </a:lnTo>
                  <a:lnTo>
                    <a:pt x="17449" y="44472"/>
                  </a:lnTo>
                  <a:lnTo>
                    <a:pt x="17639" y="44744"/>
                  </a:lnTo>
                  <a:lnTo>
                    <a:pt x="17843" y="45002"/>
                  </a:lnTo>
                  <a:lnTo>
                    <a:pt x="18060" y="45260"/>
                  </a:lnTo>
                  <a:lnTo>
                    <a:pt x="18291" y="45504"/>
                  </a:lnTo>
                  <a:lnTo>
                    <a:pt x="18535" y="45735"/>
                  </a:lnTo>
                  <a:lnTo>
                    <a:pt x="18780" y="45966"/>
                  </a:lnTo>
                  <a:lnTo>
                    <a:pt x="19038" y="46183"/>
                  </a:lnTo>
                  <a:lnTo>
                    <a:pt x="19309" y="46387"/>
                  </a:lnTo>
                  <a:lnTo>
                    <a:pt x="19594" y="46590"/>
                  </a:lnTo>
                  <a:lnTo>
                    <a:pt x="19866" y="46780"/>
                  </a:lnTo>
                  <a:lnTo>
                    <a:pt x="20151" y="46970"/>
                  </a:lnTo>
                  <a:lnTo>
                    <a:pt x="20450" y="47147"/>
                  </a:lnTo>
                  <a:lnTo>
                    <a:pt x="20735" y="47310"/>
                  </a:lnTo>
                  <a:lnTo>
                    <a:pt x="21319" y="47622"/>
                  </a:lnTo>
                  <a:lnTo>
                    <a:pt x="21903" y="47907"/>
                  </a:lnTo>
                  <a:lnTo>
                    <a:pt x="22459" y="48138"/>
                  </a:lnTo>
                  <a:lnTo>
                    <a:pt x="22989" y="48356"/>
                  </a:lnTo>
                  <a:lnTo>
                    <a:pt x="22989" y="48356"/>
                  </a:lnTo>
                  <a:lnTo>
                    <a:pt x="23369" y="48478"/>
                  </a:lnTo>
                  <a:lnTo>
                    <a:pt x="23736" y="48600"/>
                  </a:lnTo>
                  <a:lnTo>
                    <a:pt x="24116" y="48709"/>
                  </a:lnTo>
                  <a:lnTo>
                    <a:pt x="24496" y="48817"/>
                  </a:lnTo>
                  <a:lnTo>
                    <a:pt x="24863" y="48899"/>
                  </a:lnTo>
                  <a:lnTo>
                    <a:pt x="25243" y="48980"/>
                  </a:lnTo>
                  <a:lnTo>
                    <a:pt x="25623" y="49048"/>
                  </a:lnTo>
                  <a:lnTo>
                    <a:pt x="26004" y="49116"/>
                  </a:lnTo>
                  <a:lnTo>
                    <a:pt x="26384" y="49170"/>
                  </a:lnTo>
                  <a:lnTo>
                    <a:pt x="26778" y="49225"/>
                  </a:lnTo>
                  <a:lnTo>
                    <a:pt x="27538" y="49292"/>
                  </a:lnTo>
                  <a:lnTo>
                    <a:pt x="28312" y="49320"/>
                  </a:lnTo>
                  <a:lnTo>
                    <a:pt x="29100" y="49333"/>
                  </a:lnTo>
                  <a:lnTo>
                    <a:pt x="29874" y="49320"/>
                  </a:lnTo>
                  <a:lnTo>
                    <a:pt x="30661" y="49279"/>
                  </a:lnTo>
                  <a:lnTo>
                    <a:pt x="31449" y="49211"/>
                  </a:lnTo>
                  <a:lnTo>
                    <a:pt x="32236" y="49130"/>
                  </a:lnTo>
                  <a:lnTo>
                    <a:pt x="33037" y="49021"/>
                  </a:lnTo>
                  <a:lnTo>
                    <a:pt x="33839" y="48899"/>
                  </a:lnTo>
                  <a:lnTo>
                    <a:pt x="34640" y="48763"/>
                  </a:lnTo>
                  <a:lnTo>
                    <a:pt x="35441" y="48614"/>
                  </a:lnTo>
                  <a:lnTo>
                    <a:pt x="36242" y="48464"/>
                  </a:lnTo>
                  <a:lnTo>
                    <a:pt x="37043" y="48288"/>
                  </a:lnTo>
                  <a:lnTo>
                    <a:pt x="38659" y="47935"/>
                  </a:lnTo>
                  <a:lnTo>
                    <a:pt x="41904" y="47188"/>
                  </a:lnTo>
                  <a:lnTo>
                    <a:pt x="43520" y="46835"/>
                  </a:lnTo>
                  <a:lnTo>
                    <a:pt x="44335" y="46672"/>
                  </a:lnTo>
                  <a:lnTo>
                    <a:pt x="45136" y="46522"/>
                  </a:lnTo>
                  <a:lnTo>
                    <a:pt x="45951" y="46387"/>
                  </a:lnTo>
                  <a:lnTo>
                    <a:pt x="46766" y="46251"/>
                  </a:lnTo>
                  <a:lnTo>
                    <a:pt x="47567" y="46142"/>
                  </a:lnTo>
                  <a:lnTo>
                    <a:pt x="48368" y="46047"/>
                  </a:lnTo>
                  <a:lnTo>
                    <a:pt x="48368" y="46047"/>
                  </a:lnTo>
                  <a:lnTo>
                    <a:pt x="48925" y="45993"/>
                  </a:lnTo>
                  <a:lnTo>
                    <a:pt x="49495" y="45952"/>
                  </a:lnTo>
                  <a:lnTo>
                    <a:pt x="50052" y="45925"/>
                  </a:lnTo>
                  <a:lnTo>
                    <a:pt x="50595" y="45911"/>
                  </a:lnTo>
                  <a:lnTo>
                    <a:pt x="51152" y="45898"/>
                  </a:lnTo>
                  <a:lnTo>
                    <a:pt x="51708" y="45898"/>
                  </a:lnTo>
                  <a:lnTo>
                    <a:pt x="52252" y="45925"/>
                  </a:lnTo>
                  <a:lnTo>
                    <a:pt x="52795" y="45952"/>
                  </a:lnTo>
                  <a:lnTo>
                    <a:pt x="53338" y="45979"/>
                  </a:lnTo>
                  <a:lnTo>
                    <a:pt x="53881" y="46034"/>
                  </a:lnTo>
                  <a:lnTo>
                    <a:pt x="54424" y="46101"/>
                  </a:lnTo>
                  <a:lnTo>
                    <a:pt x="54954" y="46169"/>
                  </a:lnTo>
                  <a:lnTo>
                    <a:pt x="55483" y="46264"/>
                  </a:lnTo>
                  <a:lnTo>
                    <a:pt x="55999" y="46359"/>
                  </a:lnTo>
                  <a:lnTo>
                    <a:pt x="56515" y="46482"/>
                  </a:lnTo>
                  <a:lnTo>
                    <a:pt x="57031" y="46604"/>
                  </a:lnTo>
                  <a:lnTo>
                    <a:pt x="57031" y="46604"/>
                  </a:lnTo>
                  <a:lnTo>
                    <a:pt x="57520" y="46726"/>
                  </a:lnTo>
                  <a:lnTo>
                    <a:pt x="57941" y="46848"/>
                  </a:lnTo>
                  <a:lnTo>
                    <a:pt x="58389" y="46984"/>
                  </a:lnTo>
                  <a:lnTo>
                    <a:pt x="58824" y="47147"/>
                  </a:lnTo>
                  <a:lnTo>
                    <a:pt x="59014" y="47228"/>
                  </a:lnTo>
                  <a:lnTo>
                    <a:pt x="59177" y="47310"/>
                  </a:lnTo>
                  <a:lnTo>
                    <a:pt x="59313" y="47405"/>
                  </a:lnTo>
                  <a:lnTo>
                    <a:pt x="59421" y="47486"/>
                  </a:lnTo>
                  <a:lnTo>
                    <a:pt x="59448" y="47527"/>
                  </a:lnTo>
                  <a:lnTo>
                    <a:pt x="59476" y="47568"/>
                  </a:lnTo>
                  <a:lnTo>
                    <a:pt x="59489" y="47609"/>
                  </a:lnTo>
                  <a:lnTo>
                    <a:pt x="59476" y="47663"/>
                  </a:lnTo>
                  <a:lnTo>
                    <a:pt x="59476" y="47663"/>
                  </a:lnTo>
                  <a:lnTo>
                    <a:pt x="59435" y="47812"/>
                  </a:lnTo>
                  <a:lnTo>
                    <a:pt x="59367" y="47975"/>
                  </a:lnTo>
                  <a:lnTo>
                    <a:pt x="59285" y="48125"/>
                  </a:lnTo>
                  <a:lnTo>
                    <a:pt x="59190" y="48274"/>
                  </a:lnTo>
                  <a:lnTo>
                    <a:pt x="59095" y="48423"/>
                  </a:lnTo>
                  <a:lnTo>
                    <a:pt x="58973" y="48559"/>
                  </a:lnTo>
                  <a:lnTo>
                    <a:pt x="58851" y="48709"/>
                  </a:lnTo>
                  <a:lnTo>
                    <a:pt x="58715" y="48844"/>
                  </a:lnTo>
                  <a:lnTo>
                    <a:pt x="58566" y="48967"/>
                  </a:lnTo>
                  <a:lnTo>
                    <a:pt x="58416" y="49102"/>
                  </a:lnTo>
                  <a:lnTo>
                    <a:pt x="58077" y="49347"/>
                  </a:lnTo>
                  <a:lnTo>
                    <a:pt x="57724" y="49591"/>
                  </a:lnTo>
                  <a:lnTo>
                    <a:pt x="57357" y="49808"/>
                  </a:lnTo>
                  <a:lnTo>
                    <a:pt x="56977" y="50012"/>
                  </a:lnTo>
                  <a:lnTo>
                    <a:pt x="56597" y="50202"/>
                  </a:lnTo>
                  <a:lnTo>
                    <a:pt x="56217" y="50379"/>
                  </a:lnTo>
                  <a:lnTo>
                    <a:pt x="55836" y="50542"/>
                  </a:lnTo>
                  <a:lnTo>
                    <a:pt x="55144" y="50827"/>
                  </a:lnTo>
                  <a:lnTo>
                    <a:pt x="54560" y="51044"/>
                  </a:lnTo>
                  <a:lnTo>
                    <a:pt x="54560" y="51044"/>
                  </a:lnTo>
                  <a:lnTo>
                    <a:pt x="54085" y="51207"/>
                  </a:lnTo>
                  <a:lnTo>
                    <a:pt x="53609" y="51356"/>
                  </a:lnTo>
                  <a:lnTo>
                    <a:pt x="53134" y="51492"/>
                  </a:lnTo>
                  <a:lnTo>
                    <a:pt x="52659" y="51628"/>
                  </a:lnTo>
                  <a:lnTo>
                    <a:pt x="52184" y="51750"/>
                  </a:lnTo>
                  <a:lnTo>
                    <a:pt x="51695" y="51872"/>
                  </a:lnTo>
                  <a:lnTo>
                    <a:pt x="50744" y="52076"/>
                  </a:lnTo>
                  <a:lnTo>
                    <a:pt x="49767" y="52253"/>
                  </a:lnTo>
                  <a:lnTo>
                    <a:pt x="48803" y="52402"/>
                  </a:lnTo>
                  <a:lnTo>
                    <a:pt x="47838" y="52538"/>
                  </a:lnTo>
                  <a:lnTo>
                    <a:pt x="46861" y="52660"/>
                  </a:lnTo>
                  <a:lnTo>
                    <a:pt x="44919" y="52877"/>
                  </a:lnTo>
                  <a:lnTo>
                    <a:pt x="43955" y="52986"/>
                  </a:lnTo>
                  <a:lnTo>
                    <a:pt x="42977" y="53108"/>
                  </a:lnTo>
                  <a:lnTo>
                    <a:pt x="42013" y="53230"/>
                  </a:lnTo>
                  <a:lnTo>
                    <a:pt x="41049" y="53380"/>
                  </a:lnTo>
                  <a:lnTo>
                    <a:pt x="40085" y="53543"/>
                  </a:lnTo>
                  <a:lnTo>
                    <a:pt x="39134" y="53746"/>
                  </a:lnTo>
                  <a:lnTo>
                    <a:pt x="39134" y="53746"/>
                  </a:lnTo>
                  <a:lnTo>
                    <a:pt x="38605" y="53841"/>
                  </a:lnTo>
                  <a:lnTo>
                    <a:pt x="37844" y="53977"/>
                  </a:lnTo>
                  <a:lnTo>
                    <a:pt x="36948" y="54154"/>
                  </a:lnTo>
                  <a:lnTo>
                    <a:pt x="36473" y="54262"/>
                  </a:lnTo>
                  <a:lnTo>
                    <a:pt x="35984" y="54385"/>
                  </a:lnTo>
                  <a:lnTo>
                    <a:pt x="35509" y="54520"/>
                  </a:lnTo>
                  <a:lnTo>
                    <a:pt x="35047" y="54683"/>
                  </a:lnTo>
                  <a:lnTo>
                    <a:pt x="34613" y="54846"/>
                  </a:lnTo>
                  <a:lnTo>
                    <a:pt x="34409" y="54941"/>
                  </a:lnTo>
                  <a:lnTo>
                    <a:pt x="34205" y="55036"/>
                  </a:lnTo>
                  <a:lnTo>
                    <a:pt x="34029" y="55145"/>
                  </a:lnTo>
                  <a:lnTo>
                    <a:pt x="33852" y="55254"/>
                  </a:lnTo>
                  <a:lnTo>
                    <a:pt x="33689" y="55362"/>
                  </a:lnTo>
                  <a:lnTo>
                    <a:pt x="33553" y="55484"/>
                  </a:lnTo>
                  <a:lnTo>
                    <a:pt x="33418" y="55607"/>
                  </a:lnTo>
                  <a:lnTo>
                    <a:pt x="33309" y="55742"/>
                  </a:lnTo>
                  <a:lnTo>
                    <a:pt x="33228" y="55878"/>
                  </a:lnTo>
                  <a:lnTo>
                    <a:pt x="33146" y="56014"/>
                  </a:lnTo>
                  <a:lnTo>
                    <a:pt x="33146" y="56014"/>
                  </a:lnTo>
                  <a:lnTo>
                    <a:pt x="33078" y="56204"/>
                  </a:lnTo>
                  <a:lnTo>
                    <a:pt x="33024" y="56381"/>
                  </a:lnTo>
                  <a:lnTo>
                    <a:pt x="32970" y="56544"/>
                  </a:lnTo>
                  <a:lnTo>
                    <a:pt x="32942" y="56720"/>
                  </a:lnTo>
                  <a:lnTo>
                    <a:pt x="32902" y="56883"/>
                  </a:lnTo>
                  <a:lnTo>
                    <a:pt x="32888" y="57032"/>
                  </a:lnTo>
                  <a:lnTo>
                    <a:pt x="32874" y="57195"/>
                  </a:lnTo>
                  <a:lnTo>
                    <a:pt x="32874" y="57345"/>
                  </a:lnTo>
                  <a:lnTo>
                    <a:pt x="32888" y="57494"/>
                  </a:lnTo>
                  <a:lnTo>
                    <a:pt x="32902" y="57630"/>
                  </a:lnTo>
                  <a:lnTo>
                    <a:pt x="32929" y="57779"/>
                  </a:lnTo>
                  <a:lnTo>
                    <a:pt x="32970" y="57915"/>
                  </a:lnTo>
                  <a:lnTo>
                    <a:pt x="33010" y="58051"/>
                  </a:lnTo>
                  <a:lnTo>
                    <a:pt x="33051" y="58173"/>
                  </a:lnTo>
                  <a:lnTo>
                    <a:pt x="33173" y="58418"/>
                  </a:lnTo>
                  <a:lnTo>
                    <a:pt x="33323" y="58648"/>
                  </a:lnTo>
                  <a:lnTo>
                    <a:pt x="33499" y="58879"/>
                  </a:lnTo>
                  <a:lnTo>
                    <a:pt x="33703" y="59083"/>
                  </a:lnTo>
                  <a:lnTo>
                    <a:pt x="33920" y="59273"/>
                  </a:lnTo>
                  <a:lnTo>
                    <a:pt x="34164" y="59450"/>
                  </a:lnTo>
                  <a:lnTo>
                    <a:pt x="34422" y="59612"/>
                  </a:lnTo>
                  <a:lnTo>
                    <a:pt x="34694" y="59775"/>
                  </a:lnTo>
                  <a:lnTo>
                    <a:pt x="34993" y="59925"/>
                  </a:lnTo>
                  <a:lnTo>
                    <a:pt x="35292" y="60047"/>
                  </a:lnTo>
                  <a:lnTo>
                    <a:pt x="35604" y="60169"/>
                  </a:lnTo>
                  <a:lnTo>
                    <a:pt x="35916" y="60291"/>
                  </a:lnTo>
                  <a:lnTo>
                    <a:pt x="36242" y="60386"/>
                  </a:lnTo>
                  <a:lnTo>
                    <a:pt x="36568" y="60482"/>
                  </a:lnTo>
                  <a:lnTo>
                    <a:pt x="36907" y="60563"/>
                  </a:lnTo>
                  <a:lnTo>
                    <a:pt x="37233" y="60631"/>
                  </a:lnTo>
                  <a:lnTo>
                    <a:pt x="37559" y="60699"/>
                  </a:lnTo>
                  <a:lnTo>
                    <a:pt x="38211" y="60794"/>
                  </a:lnTo>
                  <a:lnTo>
                    <a:pt x="38822" y="60875"/>
                  </a:lnTo>
                  <a:lnTo>
                    <a:pt x="39392" y="60916"/>
                  </a:lnTo>
                  <a:lnTo>
                    <a:pt x="39895" y="60943"/>
                  </a:lnTo>
                  <a:lnTo>
                    <a:pt x="39895" y="60943"/>
                  </a:lnTo>
                  <a:lnTo>
                    <a:pt x="40506" y="60943"/>
                  </a:lnTo>
                  <a:lnTo>
                    <a:pt x="41117" y="60930"/>
                  </a:lnTo>
                  <a:lnTo>
                    <a:pt x="41701" y="60902"/>
                  </a:lnTo>
                  <a:lnTo>
                    <a:pt x="42298" y="60862"/>
                  </a:lnTo>
                  <a:lnTo>
                    <a:pt x="42882" y="60807"/>
                  </a:lnTo>
                  <a:lnTo>
                    <a:pt x="43452" y="60740"/>
                  </a:lnTo>
                  <a:lnTo>
                    <a:pt x="44023" y="60658"/>
                  </a:lnTo>
                  <a:lnTo>
                    <a:pt x="44593" y="60549"/>
                  </a:lnTo>
                  <a:lnTo>
                    <a:pt x="45163" y="60441"/>
                  </a:lnTo>
                  <a:lnTo>
                    <a:pt x="45720" y="60319"/>
                  </a:lnTo>
                  <a:lnTo>
                    <a:pt x="46277" y="60183"/>
                  </a:lnTo>
                  <a:lnTo>
                    <a:pt x="46834" y="60033"/>
                  </a:lnTo>
                  <a:lnTo>
                    <a:pt x="47377" y="59870"/>
                  </a:lnTo>
                  <a:lnTo>
                    <a:pt x="47920" y="59694"/>
                  </a:lnTo>
                  <a:lnTo>
                    <a:pt x="48477" y="59504"/>
                  </a:lnTo>
                  <a:lnTo>
                    <a:pt x="49020" y="59314"/>
                  </a:lnTo>
                  <a:lnTo>
                    <a:pt x="49563" y="59110"/>
                  </a:lnTo>
                  <a:lnTo>
                    <a:pt x="50106" y="58893"/>
                  </a:lnTo>
                  <a:lnTo>
                    <a:pt x="50636" y="58676"/>
                  </a:lnTo>
                  <a:lnTo>
                    <a:pt x="51179" y="58431"/>
                  </a:lnTo>
                  <a:lnTo>
                    <a:pt x="52265" y="57942"/>
                  </a:lnTo>
                  <a:lnTo>
                    <a:pt x="53365" y="57413"/>
                  </a:lnTo>
                  <a:lnTo>
                    <a:pt x="54451" y="56870"/>
                  </a:lnTo>
                  <a:lnTo>
                    <a:pt x="55565" y="56286"/>
                  </a:lnTo>
                  <a:lnTo>
                    <a:pt x="56692" y="55688"/>
                  </a:lnTo>
                  <a:lnTo>
                    <a:pt x="57832" y="55064"/>
                  </a:lnTo>
                  <a:lnTo>
                    <a:pt x="57832" y="55064"/>
                  </a:lnTo>
                  <a:lnTo>
                    <a:pt x="58729" y="54561"/>
                  </a:lnTo>
                  <a:lnTo>
                    <a:pt x="59788" y="53964"/>
                  </a:lnTo>
                  <a:lnTo>
                    <a:pt x="60372" y="53665"/>
                  </a:lnTo>
                  <a:lnTo>
                    <a:pt x="60969" y="53366"/>
                  </a:lnTo>
                  <a:lnTo>
                    <a:pt x="61580" y="53081"/>
                  </a:lnTo>
                  <a:lnTo>
                    <a:pt x="62191" y="52809"/>
                  </a:lnTo>
                  <a:lnTo>
                    <a:pt x="62504" y="52687"/>
                  </a:lnTo>
                  <a:lnTo>
                    <a:pt x="62802" y="52579"/>
                  </a:lnTo>
                  <a:lnTo>
                    <a:pt x="63115" y="52484"/>
                  </a:lnTo>
                  <a:lnTo>
                    <a:pt x="63413" y="52402"/>
                  </a:lnTo>
                  <a:lnTo>
                    <a:pt x="63712" y="52321"/>
                  </a:lnTo>
                  <a:lnTo>
                    <a:pt x="64011" y="52266"/>
                  </a:lnTo>
                  <a:lnTo>
                    <a:pt x="64296" y="52226"/>
                  </a:lnTo>
                  <a:lnTo>
                    <a:pt x="64581" y="52198"/>
                  </a:lnTo>
                  <a:lnTo>
                    <a:pt x="64853" y="52185"/>
                  </a:lnTo>
                  <a:lnTo>
                    <a:pt x="65111" y="52185"/>
                  </a:lnTo>
                  <a:lnTo>
                    <a:pt x="65369" y="52226"/>
                  </a:lnTo>
                  <a:lnTo>
                    <a:pt x="65613" y="52266"/>
                  </a:lnTo>
                  <a:lnTo>
                    <a:pt x="65844" y="52348"/>
                  </a:lnTo>
                  <a:lnTo>
                    <a:pt x="66061" y="52443"/>
                  </a:lnTo>
                  <a:lnTo>
                    <a:pt x="66279" y="52551"/>
                  </a:lnTo>
                  <a:lnTo>
                    <a:pt x="66469" y="52701"/>
                  </a:lnTo>
                  <a:lnTo>
                    <a:pt x="66469" y="52701"/>
                  </a:lnTo>
                  <a:lnTo>
                    <a:pt x="66523" y="52769"/>
                  </a:lnTo>
                  <a:lnTo>
                    <a:pt x="66564" y="52864"/>
                  </a:lnTo>
                  <a:lnTo>
                    <a:pt x="66564" y="52959"/>
                  </a:lnTo>
                  <a:lnTo>
                    <a:pt x="66550" y="53067"/>
                  </a:lnTo>
                  <a:lnTo>
                    <a:pt x="66509" y="53176"/>
                  </a:lnTo>
                  <a:lnTo>
                    <a:pt x="66455" y="53298"/>
                  </a:lnTo>
                  <a:lnTo>
                    <a:pt x="66374" y="53434"/>
                  </a:lnTo>
                  <a:lnTo>
                    <a:pt x="66279" y="53583"/>
                  </a:lnTo>
                  <a:lnTo>
                    <a:pt x="66156" y="53733"/>
                  </a:lnTo>
                  <a:lnTo>
                    <a:pt x="66034" y="53882"/>
                  </a:lnTo>
                  <a:lnTo>
                    <a:pt x="65735" y="54194"/>
                  </a:lnTo>
                  <a:lnTo>
                    <a:pt x="65410" y="54520"/>
                  </a:lnTo>
                  <a:lnTo>
                    <a:pt x="65043" y="54846"/>
                  </a:lnTo>
                  <a:lnTo>
                    <a:pt x="64676" y="55172"/>
                  </a:lnTo>
                  <a:lnTo>
                    <a:pt x="64310" y="55484"/>
                  </a:lnTo>
                  <a:lnTo>
                    <a:pt x="63631" y="56028"/>
                  </a:lnTo>
                  <a:lnTo>
                    <a:pt x="63101" y="56421"/>
                  </a:lnTo>
                  <a:lnTo>
                    <a:pt x="62830" y="56612"/>
                  </a:lnTo>
                  <a:lnTo>
                    <a:pt x="62830" y="56612"/>
                  </a:lnTo>
                  <a:lnTo>
                    <a:pt x="62083" y="57114"/>
                  </a:lnTo>
                  <a:lnTo>
                    <a:pt x="61322" y="57589"/>
                  </a:lnTo>
                  <a:lnTo>
                    <a:pt x="60548" y="58051"/>
                  </a:lnTo>
                  <a:lnTo>
                    <a:pt x="59774" y="58499"/>
                  </a:lnTo>
                  <a:lnTo>
                    <a:pt x="58987" y="58934"/>
                  </a:lnTo>
                  <a:lnTo>
                    <a:pt x="58213" y="59368"/>
                  </a:lnTo>
                  <a:lnTo>
                    <a:pt x="56638" y="60224"/>
                  </a:lnTo>
                  <a:lnTo>
                    <a:pt x="55062" y="61079"/>
                  </a:lnTo>
                  <a:lnTo>
                    <a:pt x="54288" y="61514"/>
                  </a:lnTo>
                  <a:lnTo>
                    <a:pt x="53501" y="61962"/>
                  </a:lnTo>
                  <a:lnTo>
                    <a:pt x="52740" y="62423"/>
                  </a:lnTo>
                  <a:lnTo>
                    <a:pt x="51966" y="62899"/>
                  </a:lnTo>
                  <a:lnTo>
                    <a:pt x="51220" y="63387"/>
                  </a:lnTo>
                  <a:lnTo>
                    <a:pt x="50473" y="63917"/>
                  </a:lnTo>
                  <a:lnTo>
                    <a:pt x="50473" y="63917"/>
                  </a:lnTo>
                  <a:lnTo>
                    <a:pt x="50065" y="64189"/>
                  </a:lnTo>
                  <a:lnTo>
                    <a:pt x="49549" y="64555"/>
                  </a:lnTo>
                  <a:lnTo>
                    <a:pt x="49264" y="64772"/>
                  </a:lnTo>
                  <a:lnTo>
                    <a:pt x="48979" y="64990"/>
                  </a:lnTo>
                  <a:lnTo>
                    <a:pt x="48694" y="65234"/>
                  </a:lnTo>
                  <a:lnTo>
                    <a:pt x="48409" y="65479"/>
                  </a:lnTo>
                  <a:lnTo>
                    <a:pt x="48151" y="65737"/>
                  </a:lnTo>
                  <a:lnTo>
                    <a:pt x="47920" y="65995"/>
                  </a:lnTo>
                  <a:lnTo>
                    <a:pt x="47730" y="66253"/>
                  </a:lnTo>
                  <a:lnTo>
                    <a:pt x="47635" y="66388"/>
                  </a:lnTo>
                  <a:lnTo>
                    <a:pt x="47567" y="66524"/>
                  </a:lnTo>
                  <a:lnTo>
                    <a:pt x="47499" y="66660"/>
                  </a:lnTo>
                  <a:lnTo>
                    <a:pt x="47458" y="66782"/>
                  </a:lnTo>
                  <a:lnTo>
                    <a:pt x="47417" y="66918"/>
                  </a:lnTo>
                  <a:lnTo>
                    <a:pt x="47404" y="67054"/>
                  </a:lnTo>
                  <a:lnTo>
                    <a:pt x="47404" y="67176"/>
                  </a:lnTo>
                  <a:lnTo>
                    <a:pt x="47417" y="67312"/>
                  </a:lnTo>
                  <a:lnTo>
                    <a:pt x="47445" y="67434"/>
                  </a:lnTo>
                  <a:lnTo>
                    <a:pt x="47499" y="67556"/>
                  </a:lnTo>
                  <a:lnTo>
                    <a:pt x="47499" y="67556"/>
                  </a:lnTo>
                  <a:lnTo>
                    <a:pt x="47621" y="67773"/>
                  </a:lnTo>
                  <a:lnTo>
                    <a:pt x="47757" y="67964"/>
                  </a:lnTo>
                  <a:lnTo>
                    <a:pt x="47920" y="68140"/>
                  </a:lnTo>
                  <a:lnTo>
                    <a:pt x="48096" y="68289"/>
                  </a:lnTo>
                  <a:lnTo>
                    <a:pt x="48300" y="68412"/>
                  </a:lnTo>
                  <a:lnTo>
                    <a:pt x="48504" y="68507"/>
                  </a:lnTo>
                  <a:lnTo>
                    <a:pt x="48735" y="68588"/>
                  </a:lnTo>
                  <a:lnTo>
                    <a:pt x="48965" y="68656"/>
                  </a:lnTo>
                  <a:lnTo>
                    <a:pt x="49223" y="68697"/>
                  </a:lnTo>
                  <a:lnTo>
                    <a:pt x="49481" y="68724"/>
                  </a:lnTo>
                  <a:lnTo>
                    <a:pt x="49753" y="68738"/>
                  </a:lnTo>
                  <a:lnTo>
                    <a:pt x="50038" y="68738"/>
                  </a:lnTo>
                  <a:lnTo>
                    <a:pt x="50323" y="68724"/>
                  </a:lnTo>
                  <a:lnTo>
                    <a:pt x="50609" y="68697"/>
                  </a:lnTo>
                  <a:lnTo>
                    <a:pt x="50907" y="68642"/>
                  </a:lnTo>
                  <a:lnTo>
                    <a:pt x="51206" y="68588"/>
                  </a:lnTo>
                  <a:lnTo>
                    <a:pt x="51518" y="68534"/>
                  </a:lnTo>
                  <a:lnTo>
                    <a:pt x="51817" y="68452"/>
                  </a:lnTo>
                  <a:lnTo>
                    <a:pt x="52428" y="68276"/>
                  </a:lnTo>
                  <a:lnTo>
                    <a:pt x="53039" y="68086"/>
                  </a:lnTo>
                  <a:lnTo>
                    <a:pt x="53623" y="67868"/>
                  </a:lnTo>
                  <a:lnTo>
                    <a:pt x="54180" y="67638"/>
                  </a:lnTo>
                  <a:lnTo>
                    <a:pt x="54696" y="67407"/>
                  </a:lnTo>
                  <a:lnTo>
                    <a:pt x="55171" y="67190"/>
                  </a:lnTo>
                  <a:lnTo>
                    <a:pt x="55592" y="66986"/>
                  </a:lnTo>
                  <a:lnTo>
                    <a:pt x="55592" y="66986"/>
                  </a:lnTo>
                  <a:lnTo>
                    <a:pt x="56203" y="66660"/>
                  </a:lnTo>
                  <a:lnTo>
                    <a:pt x="56800" y="66320"/>
                  </a:lnTo>
                  <a:lnTo>
                    <a:pt x="57398" y="65967"/>
                  </a:lnTo>
                  <a:lnTo>
                    <a:pt x="57995" y="65614"/>
                  </a:lnTo>
                  <a:lnTo>
                    <a:pt x="58593" y="65234"/>
                  </a:lnTo>
                  <a:lnTo>
                    <a:pt x="59177" y="64854"/>
                  </a:lnTo>
                  <a:lnTo>
                    <a:pt x="60345" y="64080"/>
                  </a:lnTo>
                  <a:lnTo>
                    <a:pt x="61512" y="63306"/>
                  </a:lnTo>
                  <a:lnTo>
                    <a:pt x="62667" y="62532"/>
                  </a:lnTo>
                  <a:lnTo>
                    <a:pt x="63834" y="61785"/>
                  </a:lnTo>
                  <a:lnTo>
                    <a:pt x="64418" y="61432"/>
                  </a:lnTo>
                  <a:lnTo>
                    <a:pt x="64989" y="61079"/>
                  </a:lnTo>
                  <a:lnTo>
                    <a:pt x="65572" y="60753"/>
                  </a:lnTo>
                  <a:lnTo>
                    <a:pt x="66170" y="60427"/>
                  </a:lnTo>
                  <a:lnTo>
                    <a:pt x="66754" y="60128"/>
                  </a:lnTo>
                  <a:lnTo>
                    <a:pt x="67338" y="59843"/>
                  </a:lnTo>
                  <a:lnTo>
                    <a:pt x="67935" y="59585"/>
                  </a:lnTo>
                  <a:lnTo>
                    <a:pt x="68533" y="59354"/>
                  </a:lnTo>
                  <a:lnTo>
                    <a:pt x="69144" y="59151"/>
                  </a:lnTo>
                  <a:lnTo>
                    <a:pt x="69741" y="58961"/>
                  </a:lnTo>
                  <a:lnTo>
                    <a:pt x="70352" y="58811"/>
                  </a:lnTo>
                  <a:lnTo>
                    <a:pt x="70665" y="58743"/>
                  </a:lnTo>
                  <a:lnTo>
                    <a:pt x="70977" y="58689"/>
                  </a:lnTo>
                  <a:lnTo>
                    <a:pt x="71276" y="58648"/>
                  </a:lnTo>
                  <a:lnTo>
                    <a:pt x="71588" y="58608"/>
                  </a:lnTo>
                  <a:lnTo>
                    <a:pt x="71900" y="58567"/>
                  </a:lnTo>
                  <a:lnTo>
                    <a:pt x="72226" y="58553"/>
                  </a:lnTo>
                  <a:lnTo>
                    <a:pt x="72538" y="58540"/>
                  </a:lnTo>
                  <a:lnTo>
                    <a:pt x="72851" y="58540"/>
                  </a:lnTo>
                  <a:lnTo>
                    <a:pt x="73177" y="58540"/>
                  </a:lnTo>
                  <a:lnTo>
                    <a:pt x="73503" y="58553"/>
                  </a:lnTo>
                  <a:lnTo>
                    <a:pt x="73828" y="58580"/>
                  </a:lnTo>
                  <a:lnTo>
                    <a:pt x="74154" y="58621"/>
                  </a:lnTo>
                  <a:lnTo>
                    <a:pt x="74480" y="58676"/>
                  </a:lnTo>
                  <a:lnTo>
                    <a:pt x="74806" y="58730"/>
                  </a:lnTo>
                  <a:lnTo>
                    <a:pt x="81989" y="59993"/>
                  </a:lnTo>
                  <a:lnTo>
                    <a:pt x="81989" y="59993"/>
                  </a:lnTo>
                  <a:lnTo>
                    <a:pt x="81555" y="59830"/>
                  </a:lnTo>
                  <a:lnTo>
                    <a:pt x="81134" y="59653"/>
                  </a:lnTo>
                  <a:lnTo>
                    <a:pt x="80726" y="59463"/>
                  </a:lnTo>
                  <a:lnTo>
                    <a:pt x="80333" y="59259"/>
                  </a:lnTo>
                  <a:lnTo>
                    <a:pt x="79939" y="59056"/>
                  </a:lnTo>
                  <a:lnTo>
                    <a:pt x="79572" y="58852"/>
                  </a:lnTo>
                  <a:lnTo>
                    <a:pt x="79206" y="58621"/>
                  </a:lnTo>
                  <a:lnTo>
                    <a:pt x="78853" y="58390"/>
                  </a:lnTo>
                  <a:lnTo>
                    <a:pt x="78513" y="58146"/>
                  </a:lnTo>
                  <a:lnTo>
                    <a:pt x="78187" y="57902"/>
                  </a:lnTo>
                  <a:lnTo>
                    <a:pt x="77875" y="57644"/>
                  </a:lnTo>
                  <a:lnTo>
                    <a:pt x="77563" y="57372"/>
                  </a:lnTo>
                  <a:lnTo>
                    <a:pt x="77264" y="57100"/>
                  </a:lnTo>
                  <a:lnTo>
                    <a:pt x="76992" y="56815"/>
                  </a:lnTo>
                  <a:lnTo>
                    <a:pt x="76707" y="56530"/>
                  </a:lnTo>
                  <a:lnTo>
                    <a:pt x="76449" y="56231"/>
                  </a:lnTo>
                  <a:lnTo>
                    <a:pt x="76191" y="55933"/>
                  </a:lnTo>
                  <a:lnTo>
                    <a:pt x="75960" y="55620"/>
                  </a:lnTo>
                  <a:lnTo>
                    <a:pt x="75716" y="55308"/>
                  </a:lnTo>
                  <a:lnTo>
                    <a:pt x="75499" y="54982"/>
                  </a:lnTo>
                  <a:lnTo>
                    <a:pt x="75281" y="54643"/>
                  </a:lnTo>
                  <a:lnTo>
                    <a:pt x="75078" y="54303"/>
                  </a:lnTo>
                  <a:lnTo>
                    <a:pt x="74888" y="53964"/>
                  </a:lnTo>
                  <a:lnTo>
                    <a:pt x="74711" y="53611"/>
                  </a:lnTo>
                  <a:lnTo>
                    <a:pt x="74535" y="53258"/>
                  </a:lnTo>
                  <a:lnTo>
                    <a:pt x="74372" y="52891"/>
                  </a:lnTo>
                  <a:lnTo>
                    <a:pt x="74209" y="52524"/>
                  </a:lnTo>
                  <a:lnTo>
                    <a:pt x="74059" y="52158"/>
                  </a:lnTo>
                  <a:lnTo>
                    <a:pt x="73923" y="51777"/>
                  </a:lnTo>
                  <a:lnTo>
                    <a:pt x="73788" y="51397"/>
                  </a:lnTo>
                  <a:lnTo>
                    <a:pt x="73665" y="51003"/>
                  </a:lnTo>
                  <a:lnTo>
                    <a:pt x="73557" y="50610"/>
                  </a:lnTo>
                  <a:lnTo>
                    <a:pt x="73448" y="50216"/>
                  </a:lnTo>
                  <a:lnTo>
                    <a:pt x="73353" y="49808"/>
                  </a:lnTo>
                  <a:lnTo>
                    <a:pt x="73272" y="49401"/>
                  </a:lnTo>
                  <a:lnTo>
                    <a:pt x="73190" y="48994"/>
                  </a:lnTo>
                  <a:lnTo>
                    <a:pt x="73109" y="48573"/>
                  </a:lnTo>
                  <a:lnTo>
                    <a:pt x="73054" y="48165"/>
                  </a:lnTo>
                  <a:lnTo>
                    <a:pt x="72946" y="47310"/>
                  </a:lnTo>
                  <a:lnTo>
                    <a:pt x="72864" y="46454"/>
                  </a:lnTo>
                  <a:lnTo>
                    <a:pt x="72810" y="45572"/>
                  </a:lnTo>
                  <a:lnTo>
                    <a:pt x="72783" y="44689"/>
                  </a:lnTo>
                  <a:lnTo>
                    <a:pt x="72783" y="43793"/>
                  </a:lnTo>
                  <a:lnTo>
                    <a:pt x="72810" y="42897"/>
                  </a:lnTo>
                  <a:lnTo>
                    <a:pt x="72864" y="41987"/>
                  </a:lnTo>
                  <a:lnTo>
                    <a:pt x="72946" y="41077"/>
                  </a:lnTo>
                  <a:lnTo>
                    <a:pt x="73041" y="40167"/>
                  </a:lnTo>
                  <a:lnTo>
                    <a:pt x="73149" y="39244"/>
                  </a:lnTo>
                  <a:lnTo>
                    <a:pt x="73285" y="38321"/>
                  </a:lnTo>
                  <a:lnTo>
                    <a:pt x="73448" y="37397"/>
                  </a:lnTo>
                  <a:lnTo>
                    <a:pt x="73611" y="36488"/>
                  </a:lnTo>
                  <a:lnTo>
                    <a:pt x="73611" y="3648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6"/>
            <p:cNvSpPr/>
            <p:nvPr/>
          </p:nvSpPr>
          <p:spPr>
            <a:xfrm>
              <a:off x="1992450" y="1508075"/>
              <a:ext cx="3806175" cy="3653100"/>
            </a:xfrm>
            <a:custGeom>
              <a:avLst/>
              <a:gdLst/>
              <a:ahLst/>
              <a:cxnLst/>
              <a:rect l="l" t="t" r="r" b="b"/>
              <a:pathLst>
                <a:path w="152247" h="146124" extrusionOk="0">
                  <a:moveTo>
                    <a:pt x="95949" y="14897"/>
                  </a:moveTo>
                  <a:lnTo>
                    <a:pt x="95949" y="14897"/>
                  </a:lnTo>
                  <a:lnTo>
                    <a:pt x="95949" y="14666"/>
                  </a:lnTo>
                  <a:lnTo>
                    <a:pt x="95935" y="14449"/>
                  </a:lnTo>
                  <a:lnTo>
                    <a:pt x="95908" y="14231"/>
                  </a:lnTo>
                  <a:lnTo>
                    <a:pt x="95881" y="14014"/>
                  </a:lnTo>
                  <a:lnTo>
                    <a:pt x="95799" y="13580"/>
                  </a:lnTo>
                  <a:lnTo>
                    <a:pt x="95691" y="13145"/>
                  </a:lnTo>
                  <a:lnTo>
                    <a:pt x="95555" y="12711"/>
                  </a:lnTo>
                  <a:lnTo>
                    <a:pt x="95392" y="12290"/>
                  </a:lnTo>
                  <a:lnTo>
                    <a:pt x="95188" y="11869"/>
                  </a:lnTo>
                  <a:lnTo>
                    <a:pt x="94971" y="11461"/>
                  </a:lnTo>
                  <a:lnTo>
                    <a:pt x="94726" y="11040"/>
                  </a:lnTo>
                  <a:lnTo>
                    <a:pt x="94468" y="10647"/>
                  </a:lnTo>
                  <a:lnTo>
                    <a:pt x="94183" y="10239"/>
                  </a:lnTo>
                  <a:lnTo>
                    <a:pt x="93885" y="9845"/>
                  </a:lnTo>
                  <a:lnTo>
                    <a:pt x="93572" y="9465"/>
                  </a:lnTo>
                  <a:lnTo>
                    <a:pt x="93233" y="9085"/>
                  </a:lnTo>
                  <a:lnTo>
                    <a:pt x="92880" y="8718"/>
                  </a:lnTo>
                  <a:lnTo>
                    <a:pt x="92527" y="8352"/>
                  </a:lnTo>
                  <a:lnTo>
                    <a:pt x="92146" y="7999"/>
                  </a:lnTo>
                  <a:lnTo>
                    <a:pt x="91766" y="7646"/>
                  </a:lnTo>
                  <a:lnTo>
                    <a:pt x="91372" y="7306"/>
                  </a:lnTo>
                  <a:lnTo>
                    <a:pt x="90979" y="6980"/>
                  </a:lnTo>
                  <a:lnTo>
                    <a:pt x="90585" y="6654"/>
                  </a:lnTo>
                  <a:lnTo>
                    <a:pt x="90178" y="6356"/>
                  </a:lnTo>
                  <a:lnTo>
                    <a:pt x="89770" y="6057"/>
                  </a:lnTo>
                  <a:lnTo>
                    <a:pt x="89363" y="5772"/>
                  </a:lnTo>
                  <a:lnTo>
                    <a:pt x="88955" y="5487"/>
                  </a:lnTo>
                  <a:lnTo>
                    <a:pt x="88548" y="5229"/>
                  </a:lnTo>
                  <a:lnTo>
                    <a:pt x="87747" y="4740"/>
                  </a:lnTo>
                  <a:lnTo>
                    <a:pt x="86973" y="4292"/>
                  </a:lnTo>
                  <a:lnTo>
                    <a:pt x="86240" y="3911"/>
                  </a:lnTo>
                  <a:lnTo>
                    <a:pt x="86240" y="3911"/>
                  </a:lnTo>
                  <a:lnTo>
                    <a:pt x="85697" y="3626"/>
                  </a:lnTo>
                  <a:lnTo>
                    <a:pt x="85140" y="3368"/>
                  </a:lnTo>
                  <a:lnTo>
                    <a:pt x="84583" y="3110"/>
                  </a:lnTo>
                  <a:lnTo>
                    <a:pt x="84026" y="2866"/>
                  </a:lnTo>
                  <a:lnTo>
                    <a:pt x="83483" y="2622"/>
                  </a:lnTo>
                  <a:lnTo>
                    <a:pt x="82926" y="2404"/>
                  </a:lnTo>
                  <a:lnTo>
                    <a:pt x="82370" y="2187"/>
                  </a:lnTo>
                  <a:lnTo>
                    <a:pt x="81827" y="1983"/>
                  </a:lnTo>
                  <a:lnTo>
                    <a:pt x="81270" y="1793"/>
                  </a:lnTo>
                  <a:lnTo>
                    <a:pt x="80727" y="1603"/>
                  </a:lnTo>
                  <a:lnTo>
                    <a:pt x="80170" y="1427"/>
                  </a:lnTo>
                  <a:lnTo>
                    <a:pt x="79627" y="1264"/>
                  </a:lnTo>
                  <a:lnTo>
                    <a:pt x="79070" y="1114"/>
                  </a:lnTo>
                  <a:lnTo>
                    <a:pt x="78527" y="965"/>
                  </a:lnTo>
                  <a:lnTo>
                    <a:pt x="77970" y="829"/>
                  </a:lnTo>
                  <a:lnTo>
                    <a:pt x="77427" y="707"/>
                  </a:lnTo>
                  <a:lnTo>
                    <a:pt x="76884" y="598"/>
                  </a:lnTo>
                  <a:lnTo>
                    <a:pt x="76341" y="490"/>
                  </a:lnTo>
                  <a:lnTo>
                    <a:pt x="75784" y="395"/>
                  </a:lnTo>
                  <a:lnTo>
                    <a:pt x="75241" y="313"/>
                  </a:lnTo>
                  <a:lnTo>
                    <a:pt x="74698" y="245"/>
                  </a:lnTo>
                  <a:lnTo>
                    <a:pt x="74154" y="177"/>
                  </a:lnTo>
                  <a:lnTo>
                    <a:pt x="73611" y="123"/>
                  </a:lnTo>
                  <a:lnTo>
                    <a:pt x="73068" y="82"/>
                  </a:lnTo>
                  <a:lnTo>
                    <a:pt x="72539" y="42"/>
                  </a:lnTo>
                  <a:lnTo>
                    <a:pt x="71995" y="14"/>
                  </a:lnTo>
                  <a:lnTo>
                    <a:pt x="71452" y="1"/>
                  </a:lnTo>
                  <a:lnTo>
                    <a:pt x="70923" y="1"/>
                  </a:lnTo>
                  <a:lnTo>
                    <a:pt x="70380" y="1"/>
                  </a:lnTo>
                  <a:lnTo>
                    <a:pt x="69850" y="28"/>
                  </a:lnTo>
                  <a:lnTo>
                    <a:pt x="69307" y="42"/>
                  </a:lnTo>
                  <a:lnTo>
                    <a:pt x="68777" y="82"/>
                  </a:lnTo>
                  <a:lnTo>
                    <a:pt x="68248" y="123"/>
                  </a:lnTo>
                  <a:lnTo>
                    <a:pt x="67718" y="191"/>
                  </a:lnTo>
                  <a:lnTo>
                    <a:pt x="67188" y="245"/>
                  </a:lnTo>
                  <a:lnTo>
                    <a:pt x="66659" y="327"/>
                  </a:lnTo>
                  <a:lnTo>
                    <a:pt x="66129" y="408"/>
                  </a:lnTo>
                  <a:lnTo>
                    <a:pt x="65600" y="503"/>
                  </a:lnTo>
                  <a:lnTo>
                    <a:pt x="65070" y="612"/>
                  </a:lnTo>
                  <a:lnTo>
                    <a:pt x="64554" y="720"/>
                  </a:lnTo>
                  <a:lnTo>
                    <a:pt x="64025" y="843"/>
                  </a:lnTo>
                  <a:lnTo>
                    <a:pt x="63509" y="978"/>
                  </a:lnTo>
                  <a:lnTo>
                    <a:pt x="62993" y="1128"/>
                  </a:lnTo>
                  <a:lnTo>
                    <a:pt x="62477" y="1277"/>
                  </a:lnTo>
                  <a:lnTo>
                    <a:pt x="61961" y="1440"/>
                  </a:lnTo>
                  <a:lnTo>
                    <a:pt x="61445" y="1617"/>
                  </a:lnTo>
                  <a:lnTo>
                    <a:pt x="60929" y="1793"/>
                  </a:lnTo>
                  <a:lnTo>
                    <a:pt x="60413" y="1997"/>
                  </a:lnTo>
                  <a:lnTo>
                    <a:pt x="59897" y="2187"/>
                  </a:lnTo>
                  <a:lnTo>
                    <a:pt x="59394" y="2404"/>
                  </a:lnTo>
                  <a:lnTo>
                    <a:pt x="58892" y="2622"/>
                  </a:lnTo>
                  <a:lnTo>
                    <a:pt x="58376" y="2852"/>
                  </a:lnTo>
                  <a:lnTo>
                    <a:pt x="57873" y="3097"/>
                  </a:lnTo>
                  <a:lnTo>
                    <a:pt x="57371" y="3355"/>
                  </a:lnTo>
                  <a:lnTo>
                    <a:pt x="56869" y="3613"/>
                  </a:lnTo>
                  <a:lnTo>
                    <a:pt x="56380" y="3884"/>
                  </a:lnTo>
                  <a:lnTo>
                    <a:pt x="55877" y="4156"/>
                  </a:lnTo>
                  <a:lnTo>
                    <a:pt x="55388" y="4455"/>
                  </a:lnTo>
                  <a:lnTo>
                    <a:pt x="54886" y="4753"/>
                  </a:lnTo>
                  <a:lnTo>
                    <a:pt x="54397" y="5052"/>
                  </a:lnTo>
                  <a:lnTo>
                    <a:pt x="53908" y="5378"/>
                  </a:lnTo>
                  <a:lnTo>
                    <a:pt x="53419" y="5704"/>
                  </a:lnTo>
                  <a:lnTo>
                    <a:pt x="52931" y="6043"/>
                  </a:lnTo>
                  <a:lnTo>
                    <a:pt x="52455" y="6396"/>
                  </a:lnTo>
                  <a:lnTo>
                    <a:pt x="52455" y="6396"/>
                  </a:lnTo>
                  <a:lnTo>
                    <a:pt x="51736" y="6926"/>
                  </a:lnTo>
                  <a:lnTo>
                    <a:pt x="51016" y="7469"/>
                  </a:lnTo>
                  <a:lnTo>
                    <a:pt x="50323" y="8012"/>
                  </a:lnTo>
                  <a:lnTo>
                    <a:pt x="49631" y="8569"/>
                  </a:lnTo>
                  <a:lnTo>
                    <a:pt x="48938" y="9139"/>
                  </a:lnTo>
                  <a:lnTo>
                    <a:pt x="48260" y="9723"/>
                  </a:lnTo>
                  <a:lnTo>
                    <a:pt x="47594" y="10307"/>
                  </a:lnTo>
                  <a:lnTo>
                    <a:pt x="46942" y="10905"/>
                  </a:lnTo>
                  <a:lnTo>
                    <a:pt x="46304" y="11516"/>
                  </a:lnTo>
                  <a:lnTo>
                    <a:pt x="45666" y="12127"/>
                  </a:lnTo>
                  <a:lnTo>
                    <a:pt x="45055" y="12751"/>
                  </a:lnTo>
                  <a:lnTo>
                    <a:pt x="44444" y="13390"/>
                  </a:lnTo>
                  <a:lnTo>
                    <a:pt x="43846" y="14041"/>
                  </a:lnTo>
                  <a:lnTo>
                    <a:pt x="43262" y="14693"/>
                  </a:lnTo>
                  <a:lnTo>
                    <a:pt x="42692" y="15359"/>
                  </a:lnTo>
                  <a:lnTo>
                    <a:pt x="42122" y="16037"/>
                  </a:lnTo>
                  <a:lnTo>
                    <a:pt x="41579" y="16730"/>
                  </a:lnTo>
                  <a:lnTo>
                    <a:pt x="41049" y="17423"/>
                  </a:lnTo>
                  <a:lnTo>
                    <a:pt x="40533" y="18129"/>
                  </a:lnTo>
                  <a:lnTo>
                    <a:pt x="40031" y="18848"/>
                  </a:lnTo>
                  <a:lnTo>
                    <a:pt x="39542" y="19582"/>
                  </a:lnTo>
                  <a:lnTo>
                    <a:pt x="39067" y="20315"/>
                  </a:lnTo>
                  <a:lnTo>
                    <a:pt x="38618" y="21075"/>
                  </a:lnTo>
                  <a:lnTo>
                    <a:pt x="38170" y="21836"/>
                  </a:lnTo>
                  <a:lnTo>
                    <a:pt x="37749" y="22610"/>
                  </a:lnTo>
                  <a:lnTo>
                    <a:pt x="37342" y="23397"/>
                  </a:lnTo>
                  <a:lnTo>
                    <a:pt x="36948" y="24185"/>
                  </a:lnTo>
                  <a:lnTo>
                    <a:pt x="36582" y="25000"/>
                  </a:lnTo>
                  <a:lnTo>
                    <a:pt x="36229" y="25814"/>
                  </a:lnTo>
                  <a:lnTo>
                    <a:pt x="35889" y="26643"/>
                  </a:lnTo>
                  <a:lnTo>
                    <a:pt x="35563" y="27485"/>
                  </a:lnTo>
                  <a:lnTo>
                    <a:pt x="35265" y="28340"/>
                  </a:lnTo>
                  <a:lnTo>
                    <a:pt x="35265" y="28340"/>
                  </a:lnTo>
                  <a:lnTo>
                    <a:pt x="35034" y="29060"/>
                  </a:lnTo>
                  <a:lnTo>
                    <a:pt x="34816" y="29793"/>
                  </a:lnTo>
                  <a:lnTo>
                    <a:pt x="34599" y="30540"/>
                  </a:lnTo>
                  <a:lnTo>
                    <a:pt x="34395" y="31287"/>
                  </a:lnTo>
                  <a:lnTo>
                    <a:pt x="34205" y="32047"/>
                  </a:lnTo>
                  <a:lnTo>
                    <a:pt x="34015" y="32821"/>
                  </a:lnTo>
                  <a:lnTo>
                    <a:pt x="33635" y="34383"/>
                  </a:lnTo>
                  <a:lnTo>
                    <a:pt x="32915" y="37560"/>
                  </a:lnTo>
                  <a:lnTo>
                    <a:pt x="32535" y="39149"/>
                  </a:lnTo>
                  <a:lnTo>
                    <a:pt x="32345" y="39950"/>
                  </a:lnTo>
                  <a:lnTo>
                    <a:pt x="32141" y="40738"/>
                  </a:lnTo>
                  <a:lnTo>
                    <a:pt x="31924" y="41525"/>
                  </a:lnTo>
                  <a:lnTo>
                    <a:pt x="31693" y="42313"/>
                  </a:lnTo>
                  <a:lnTo>
                    <a:pt x="31462" y="43087"/>
                  </a:lnTo>
                  <a:lnTo>
                    <a:pt x="31218" y="43861"/>
                  </a:lnTo>
                  <a:lnTo>
                    <a:pt x="30960" y="44621"/>
                  </a:lnTo>
                  <a:lnTo>
                    <a:pt x="30675" y="45368"/>
                  </a:lnTo>
                  <a:lnTo>
                    <a:pt x="30376" y="46101"/>
                  </a:lnTo>
                  <a:lnTo>
                    <a:pt x="30064" y="46834"/>
                  </a:lnTo>
                  <a:lnTo>
                    <a:pt x="29738" y="47554"/>
                  </a:lnTo>
                  <a:lnTo>
                    <a:pt x="29385" y="48260"/>
                  </a:lnTo>
                  <a:lnTo>
                    <a:pt x="29005" y="48939"/>
                  </a:lnTo>
                  <a:lnTo>
                    <a:pt x="28611" y="49618"/>
                  </a:lnTo>
                  <a:lnTo>
                    <a:pt x="28190" y="50270"/>
                  </a:lnTo>
                  <a:lnTo>
                    <a:pt x="27959" y="50582"/>
                  </a:lnTo>
                  <a:lnTo>
                    <a:pt x="27742" y="50895"/>
                  </a:lnTo>
                  <a:lnTo>
                    <a:pt x="27497" y="51207"/>
                  </a:lnTo>
                  <a:lnTo>
                    <a:pt x="27253" y="51519"/>
                  </a:lnTo>
                  <a:lnTo>
                    <a:pt x="27009" y="51818"/>
                  </a:lnTo>
                  <a:lnTo>
                    <a:pt x="26751" y="52103"/>
                  </a:lnTo>
                  <a:lnTo>
                    <a:pt x="26751" y="52103"/>
                  </a:lnTo>
                  <a:lnTo>
                    <a:pt x="26126" y="52796"/>
                  </a:lnTo>
                  <a:lnTo>
                    <a:pt x="25515" y="53461"/>
                  </a:lnTo>
                  <a:lnTo>
                    <a:pt x="24890" y="54099"/>
                  </a:lnTo>
                  <a:lnTo>
                    <a:pt x="24266" y="54737"/>
                  </a:lnTo>
                  <a:lnTo>
                    <a:pt x="23655" y="55348"/>
                  </a:lnTo>
                  <a:lnTo>
                    <a:pt x="23044" y="55946"/>
                  </a:lnTo>
                  <a:lnTo>
                    <a:pt x="21821" y="57114"/>
                  </a:lnTo>
                  <a:lnTo>
                    <a:pt x="19445" y="59368"/>
                  </a:lnTo>
                  <a:lnTo>
                    <a:pt x="18304" y="60481"/>
                  </a:lnTo>
                  <a:lnTo>
                    <a:pt x="17734" y="61052"/>
                  </a:lnTo>
                  <a:lnTo>
                    <a:pt x="17177" y="61622"/>
                  </a:lnTo>
                  <a:lnTo>
                    <a:pt x="16634" y="62192"/>
                  </a:lnTo>
                  <a:lnTo>
                    <a:pt x="16091" y="62776"/>
                  </a:lnTo>
                  <a:lnTo>
                    <a:pt x="15562" y="63374"/>
                  </a:lnTo>
                  <a:lnTo>
                    <a:pt x="15046" y="63985"/>
                  </a:lnTo>
                  <a:lnTo>
                    <a:pt x="14543" y="64609"/>
                  </a:lnTo>
                  <a:lnTo>
                    <a:pt x="14041" y="65248"/>
                  </a:lnTo>
                  <a:lnTo>
                    <a:pt x="13552" y="65913"/>
                  </a:lnTo>
                  <a:lnTo>
                    <a:pt x="13077" y="66592"/>
                  </a:lnTo>
                  <a:lnTo>
                    <a:pt x="12628" y="67284"/>
                  </a:lnTo>
                  <a:lnTo>
                    <a:pt x="12180" y="68018"/>
                  </a:lnTo>
                  <a:lnTo>
                    <a:pt x="11746" y="68764"/>
                  </a:lnTo>
                  <a:lnTo>
                    <a:pt x="11325" y="69538"/>
                  </a:lnTo>
                  <a:lnTo>
                    <a:pt x="10918" y="70353"/>
                  </a:lnTo>
                  <a:lnTo>
                    <a:pt x="10537" y="71195"/>
                  </a:lnTo>
                  <a:lnTo>
                    <a:pt x="10157" y="72064"/>
                  </a:lnTo>
                  <a:lnTo>
                    <a:pt x="9804" y="72974"/>
                  </a:lnTo>
                  <a:lnTo>
                    <a:pt x="9804" y="72974"/>
                  </a:lnTo>
                  <a:lnTo>
                    <a:pt x="9587" y="73599"/>
                  </a:lnTo>
                  <a:lnTo>
                    <a:pt x="9370" y="74210"/>
                  </a:lnTo>
                  <a:lnTo>
                    <a:pt x="9179" y="74821"/>
                  </a:lnTo>
                  <a:lnTo>
                    <a:pt x="9017" y="75418"/>
                  </a:lnTo>
                  <a:lnTo>
                    <a:pt x="8854" y="76016"/>
                  </a:lnTo>
                  <a:lnTo>
                    <a:pt x="8704" y="76600"/>
                  </a:lnTo>
                  <a:lnTo>
                    <a:pt x="8582" y="77183"/>
                  </a:lnTo>
                  <a:lnTo>
                    <a:pt x="8473" y="77754"/>
                  </a:lnTo>
                  <a:lnTo>
                    <a:pt x="8365" y="78324"/>
                  </a:lnTo>
                  <a:lnTo>
                    <a:pt x="8283" y="78881"/>
                  </a:lnTo>
                  <a:lnTo>
                    <a:pt x="8202" y="79437"/>
                  </a:lnTo>
                  <a:lnTo>
                    <a:pt x="8147" y="79981"/>
                  </a:lnTo>
                  <a:lnTo>
                    <a:pt x="8093" y="80524"/>
                  </a:lnTo>
                  <a:lnTo>
                    <a:pt x="8066" y="81053"/>
                  </a:lnTo>
                  <a:lnTo>
                    <a:pt x="8039" y="81583"/>
                  </a:lnTo>
                  <a:lnTo>
                    <a:pt x="8025" y="82099"/>
                  </a:lnTo>
                  <a:lnTo>
                    <a:pt x="8012" y="82615"/>
                  </a:lnTo>
                  <a:lnTo>
                    <a:pt x="8025" y="83117"/>
                  </a:lnTo>
                  <a:lnTo>
                    <a:pt x="8039" y="83606"/>
                  </a:lnTo>
                  <a:lnTo>
                    <a:pt x="8066" y="84095"/>
                  </a:lnTo>
                  <a:lnTo>
                    <a:pt x="8093" y="84570"/>
                  </a:lnTo>
                  <a:lnTo>
                    <a:pt x="8134" y="85046"/>
                  </a:lnTo>
                  <a:lnTo>
                    <a:pt x="8188" y="85507"/>
                  </a:lnTo>
                  <a:lnTo>
                    <a:pt x="8243" y="85955"/>
                  </a:lnTo>
                  <a:lnTo>
                    <a:pt x="8378" y="86838"/>
                  </a:lnTo>
                  <a:lnTo>
                    <a:pt x="8541" y="87680"/>
                  </a:lnTo>
                  <a:lnTo>
                    <a:pt x="8731" y="88481"/>
                  </a:lnTo>
                  <a:lnTo>
                    <a:pt x="8921" y="89255"/>
                  </a:lnTo>
                  <a:lnTo>
                    <a:pt x="9139" y="89975"/>
                  </a:lnTo>
                  <a:lnTo>
                    <a:pt x="9370" y="90667"/>
                  </a:lnTo>
                  <a:lnTo>
                    <a:pt x="9600" y="91319"/>
                  </a:lnTo>
                  <a:lnTo>
                    <a:pt x="9831" y="91930"/>
                  </a:lnTo>
                  <a:lnTo>
                    <a:pt x="10076" y="92487"/>
                  </a:lnTo>
                  <a:lnTo>
                    <a:pt x="10307" y="93003"/>
                  </a:lnTo>
                  <a:lnTo>
                    <a:pt x="10537" y="93478"/>
                  </a:lnTo>
                  <a:lnTo>
                    <a:pt x="10755" y="93913"/>
                  </a:lnTo>
                  <a:lnTo>
                    <a:pt x="10972" y="94293"/>
                  </a:lnTo>
                  <a:lnTo>
                    <a:pt x="11162" y="94632"/>
                  </a:lnTo>
                  <a:lnTo>
                    <a:pt x="11474" y="95148"/>
                  </a:lnTo>
                  <a:lnTo>
                    <a:pt x="11692" y="95474"/>
                  </a:lnTo>
                  <a:lnTo>
                    <a:pt x="11759" y="95583"/>
                  </a:lnTo>
                  <a:lnTo>
                    <a:pt x="11759" y="95583"/>
                  </a:lnTo>
                  <a:lnTo>
                    <a:pt x="11352" y="95963"/>
                  </a:lnTo>
                  <a:lnTo>
                    <a:pt x="10279" y="97022"/>
                  </a:lnTo>
                  <a:lnTo>
                    <a:pt x="9560" y="97742"/>
                  </a:lnTo>
                  <a:lnTo>
                    <a:pt x="8759" y="98557"/>
                  </a:lnTo>
                  <a:lnTo>
                    <a:pt x="7889" y="99453"/>
                  </a:lnTo>
                  <a:lnTo>
                    <a:pt x="6980" y="100390"/>
                  </a:lnTo>
                  <a:lnTo>
                    <a:pt x="6056" y="101381"/>
                  </a:lnTo>
                  <a:lnTo>
                    <a:pt x="5160" y="102372"/>
                  </a:lnTo>
                  <a:lnTo>
                    <a:pt x="4305" y="103350"/>
                  </a:lnTo>
                  <a:lnTo>
                    <a:pt x="3897" y="103825"/>
                  </a:lnTo>
                  <a:lnTo>
                    <a:pt x="3517" y="104287"/>
                  </a:lnTo>
                  <a:lnTo>
                    <a:pt x="3150" y="104749"/>
                  </a:lnTo>
                  <a:lnTo>
                    <a:pt x="2825" y="105183"/>
                  </a:lnTo>
                  <a:lnTo>
                    <a:pt x="2512" y="105604"/>
                  </a:lnTo>
                  <a:lnTo>
                    <a:pt x="2254" y="105998"/>
                  </a:lnTo>
                  <a:lnTo>
                    <a:pt x="2010" y="106365"/>
                  </a:lnTo>
                  <a:lnTo>
                    <a:pt x="1820" y="106704"/>
                  </a:lnTo>
                  <a:lnTo>
                    <a:pt x="1670" y="107016"/>
                  </a:lnTo>
                  <a:lnTo>
                    <a:pt x="1616" y="107166"/>
                  </a:lnTo>
                  <a:lnTo>
                    <a:pt x="1575" y="107301"/>
                  </a:lnTo>
                  <a:lnTo>
                    <a:pt x="1575" y="107301"/>
                  </a:lnTo>
                  <a:lnTo>
                    <a:pt x="1277" y="108333"/>
                  </a:lnTo>
                  <a:lnTo>
                    <a:pt x="1019" y="109365"/>
                  </a:lnTo>
                  <a:lnTo>
                    <a:pt x="788" y="110384"/>
                  </a:lnTo>
                  <a:lnTo>
                    <a:pt x="584" y="111416"/>
                  </a:lnTo>
                  <a:lnTo>
                    <a:pt x="407" y="112448"/>
                  </a:lnTo>
                  <a:lnTo>
                    <a:pt x="258" y="113466"/>
                  </a:lnTo>
                  <a:lnTo>
                    <a:pt x="149" y="114485"/>
                  </a:lnTo>
                  <a:lnTo>
                    <a:pt x="68" y="115503"/>
                  </a:lnTo>
                  <a:lnTo>
                    <a:pt x="41" y="116006"/>
                  </a:lnTo>
                  <a:lnTo>
                    <a:pt x="14" y="116508"/>
                  </a:lnTo>
                  <a:lnTo>
                    <a:pt x="14" y="117010"/>
                  </a:lnTo>
                  <a:lnTo>
                    <a:pt x="0" y="117513"/>
                  </a:lnTo>
                  <a:lnTo>
                    <a:pt x="14" y="118015"/>
                  </a:lnTo>
                  <a:lnTo>
                    <a:pt x="27" y="118518"/>
                  </a:lnTo>
                  <a:lnTo>
                    <a:pt x="41" y="119020"/>
                  </a:lnTo>
                  <a:lnTo>
                    <a:pt x="82" y="119509"/>
                  </a:lnTo>
                  <a:lnTo>
                    <a:pt x="122" y="120011"/>
                  </a:lnTo>
                  <a:lnTo>
                    <a:pt x="163" y="120500"/>
                  </a:lnTo>
                  <a:lnTo>
                    <a:pt x="217" y="120989"/>
                  </a:lnTo>
                  <a:lnTo>
                    <a:pt x="285" y="121478"/>
                  </a:lnTo>
                  <a:lnTo>
                    <a:pt x="367" y="121967"/>
                  </a:lnTo>
                  <a:lnTo>
                    <a:pt x="448" y="122442"/>
                  </a:lnTo>
                  <a:lnTo>
                    <a:pt x="543" y="122931"/>
                  </a:lnTo>
                  <a:lnTo>
                    <a:pt x="652" y="123406"/>
                  </a:lnTo>
                  <a:lnTo>
                    <a:pt x="761" y="123881"/>
                  </a:lnTo>
                  <a:lnTo>
                    <a:pt x="883" y="124357"/>
                  </a:lnTo>
                  <a:lnTo>
                    <a:pt x="1019" y="124818"/>
                  </a:lnTo>
                  <a:lnTo>
                    <a:pt x="1168" y="125294"/>
                  </a:lnTo>
                  <a:lnTo>
                    <a:pt x="1317" y="125755"/>
                  </a:lnTo>
                  <a:lnTo>
                    <a:pt x="1480" y="126217"/>
                  </a:lnTo>
                  <a:lnTo>
                    <a:pt x="1643" y="126679"/>
                  </a:lnTo>
                  <a:lnTo>
                    <a:pt x="1833" y="127127"/>
                  </a:lnTo>
                  <a:lnTo>
                    <a:pt x="2023" y="127588"/>
                  </a:lnTo>
                  <a:lnTo>
                    <a:pt x="2227" y="128036"/>
                  </a:lnTo>
                  <a:lnTo>
                    <a:pt x="2444" y="128471"/>
                  </a:lnTo>
                  <a:lnTo>
                    <a:pt x="2662" y="128919"/>
                  </a:lnTo>
                  <a:lnTo>
                    <a:pt x="2892" y="129354"/>
                  </a:lnTo>
                  <a:lnTo>
                    <a:pt x="3137" y="129788"/>
                  </a:lnTo>
                  <a:lnTo>
                    <a:pt x="3395" y="130223"/>
                  </a:lnTo>
                  <a:lnTo>
                    <a:pt x="3666" y="130657"/>
                  </a:lnTo>
                  <a:lnTo>
                    <a:pt x="3938" y="131078"/>
                  </a:lnTo>
                  <a:lnTo>
                    <a:pt x="4223" y="131499"/>
                  </a:lnTo>
                  <a:lnTo>
                    <a:pt x="4522" y="131906"/>
                  </a:lnTo>
                  <a:lnTo>
                    <a:pt x="4834" y="132327"/>
                  </a:lnTo>
                  <a:lnTo>
                    <a:pt x="5160" y="132735"/>
                  </a:lnTo>
                  <a:lnTo>
                    <a:pt x="5486" y="133129"/>
                  </a:lnTo>
                  <a:lnTo>
                    <a:pt x="5825" y="133536"/>
                  </a:lnTo>
                  <a:lnTo>
                    <a:pt x="6192" y="133916"/>
                  </a:lnTo>
                  <a:lnTo>
                    <a:pt x="6559" y="134310"/>
                  </a:lnTo>
                  <a:lnTo>
                    <a:pt x="6925" y="134690"/>
                  </a:lnTo>
                  <a:lnTo>
                    <a:pt x="7319" y="135070"/>
                  </a:lnTo>
                  <a:lnTo>
                    <a:pt x="7727" y="135451"/>
                  </a:lnTo>
                  <a:lnTo>
                    <a:pt x="8134" y="135817"/>
                  </a:lnTo>
                  <a:lnTo>
                    <a:pt x="8555" y="136184"/>
                  </a:lnTo>
                  <a:lnTo>
                    <a:pt x="9003" y="136550"/>
                  </a:lnTo>
                  <a:lnTo>
                    <a:pt x="9451" y="136904"/>
                  </a:lnTo>
                  <a:lnTo>
                    <a:pt x="9451" y="136904"/>
                  </a:lnTo>
                  <a:lnTo>
                    <a:pt x="9953" y="137284"/>
                  </a:lnTo>
                  <a:lnTo>
                    <a:pt x="10469" y="137650"/>
                  </a:lnTo>
                  <a:lnTo>
                    <a:pt x="10999" y="138003"/>
                  </a:lnTo>
                  <a:lnTo>
                    <a:pt x="11529" y="138343"/>
                  </a:lnTo>
                  <a:lnTo>
                    <a:pt x="12058" y="138669"/>
                  </a:lnTo>
                  <a:lnTo>
                    <a:pt x="12601" y="138981"/>
                  </a:lnTo>
                  <a:lnTo>
                    <a:pt x="13158" y="139280"/>
                  </a:lnTo>
                  <a:lnTo>
                    <a:pt x="13715" y="139565"/>
                  </a:lnTo>
                  <a:lnTo>
                    <a:pt x="14272" y="139837"/>
                  </a:lnTo>
                  <a:lnTo>
                    <a:pt x="14842" y="140108"/>
                  </a:lnTo>
                  <a:lnTo>
                    <a:pt x="15412" y="140353"/>
                  </a:lnTo>
                  <a:lnTo>
                    <a:pt x="15996" y="140597"/>
                  </a:lnTo>
                  <a:lnTo>
                    <a:pt x="16580" y="140828"/>
                  </a:lnTo>
                  <a:lnTo>
                    <a:pt x="17164" y="141059"/>
                  </a:lnTo>
                  <a:lnTo>
                    <a:pt x="17748" y="141262"/>
                  </a:lnTo>
                  <a:lnTo>
                    <a:pt x="18345" y="141466"/>
                  </a:lnTo>
                  <a:lnTo>
                    <a:pt x="18943" y="141670"/>
                  </a:lnTo>
                  <a:lnTo>
                    <a:pt x="19540" y="141860"/>
                  </a:lnTo>
                  <a:lnTo>
                    <a:pt x="20749" y="142213"/>
                  </a:lnTo>
                  <a:lnTo>
                    <a:pt x="21971" y="142539"/>
                  </a:lnTo>
                  <a:lnTo>
                    <a:pt x="23179" y="142838"/>
                  </a:lnTo>
                  <a:lnTo>
                    <a:pt x="24401" y="143123"/>
                  </a:lnTo>
                  <a:lnTo>
                    <a:pt x="25623" y="143394"/>
                  </a:lnTo>
                  <a:lnTo>
                    <a:pt x="26846" y="143639"/>
                  </a:lnTo>
                  <a:lnTo>
                    <a:pt x="28054" y="143883"/>
                  </a:lnTo>
                  <a:lnTo>
                    <a:pt x="28054" y="143883"/>
                  </a:lnTo>
                  <a:lnTo>
                    <a:pt x="29303" y="144114"/>
                  </a:lnTo>
                  <a:lnTo>
                    <a:pt x="30553" y="144345"/>
                  </a:lnTo>
                  <a:lnTo>
                    <a:pt x="31788" y="144562"/>
                  </a:lnTo>
                  <a:lnTo>
                    <a:pt x="33038" y="144766"/>
                  </a:lnTo>
                  <a:lnTo>
                    <a:pt x="34287" y="144956"/>
                  </a:lnTo>
                  <a:lnTo>
                    <a:pt x="35523" y="145132"/>
                  </a:lnTo>
                  <a:lnTo>
                    <a:pt x="36772" y="145295"/>
                  </a:lnTo>
                  <a:lnTo>
                    <a:pt x="38007" y="145458"/>
                  </a:lnTo>
                  <a:lnTo>
                    <a:pt x="39243" y="145594"/>
                  </a:lnTo>
                  <a:lnTo>
                    <a:pt x="40492" y="145716"/>
                  </a:lnTo>
                  <a:lnTo>
                    <a:pt x="41728" y="145811"/>
                  </a:lnTo>
                  <a:lnTo>
                    <a:pt x="42964" y="145906"/>
                  </a:lnTo>
                  <a:lnTo>
                    <a:pt x="44199" y="145988"/>
                  </a:lnTo>
                  <a:lnTo>
                    <a:pt x="45435" y="146042"/>
                  </a:lnTo>
                  <a:lnTo>
                    <a:pt x="46671" y="146083"/>
                  </a:lnTo>
                  <a:lnTo>
                    <a:pt x="47906" y="146110"/>
                  </a:lnTo>
                  <a:lnTo>
                    <a:pt x="49142" y="146124"/>
                  </a:lnTo>
                  <a:lnTo>
                    <a:pt x="50378" y="146110"/>
                  </a:lnTo>
                  <a:lnTo>
                    <a:pt x="51613" y="146083"/>
                  </a:lnTo>
                  <a:lnTo>
                    <a:pt x="52849" y="146042"/>
                  </a:lnTo>
                  <a:lnTo>
                    <a:pt x="54071" y="145974"/>
                  </a:lnTo>
                  <a:lnTo>
                    <a:pt x="55307" y="145879"/>
                  </a:lnTo>
                  <a:lnTo>
                    <a:pt x="56543" y="145784"/>
                  </a:lnTo>
                  <a:lnTo>
                    <a:pt x="57765" y="145648"/>
                  </a:lnTo>
                  <a:lnTo>
                    <a:pt x="59000" y="145513"/>
                  </a:lnTo>
                  <a:lnTo>
                    <a:pt x="60223" y="145336"/>
                  </a:lnTo>
                  <a:lnTo>
                    <a:pt x="61458" y="145146"/>
                  </a:lnTo>
                  <a:lnTo>
                    <a:pt x="62680" y="144942"/>
                  </a:lnTo>
                  <a:lnTo>
                    <a:pt x="63902" y="144711"/>
                  </a:lnTo>
                  <a:lnTo>
                    <a:pt x="65124" y="144453"/>
                  </a:lnTo>
                  <a:lnTo>
                    <a:pt x="66360" y="144168"/>
                  </a:lnTo>
                  <a:lnTo>
                    <a:pt x="67582" y="143870"/>
                  </a:lnTo>
                  <a:lnTo>
                    <a:pt x="67582" y="143870"/>
                  </a:lnTo>
                  <a:lnTo>
                    <a:pt x="69157" y="143462"/>
                  </a:lnTo>
                  <a:lnTo>
                    <a:pt x="70733" y="143041"/>
                  </a:lnTo>
                  <a:lnTo>
                    <a:pt x="72308" y="142620"/>
                  </a:lnTo>
                  <a:lnTo>
                    <a:pt x="73883" y="142172"/>
                  </a:lnTo>
                  <a:lnTo>
                    <a:pt x="75444" y="141697"/>
                  </a:lnTo>
                  <a:lnTo>
                    <a:pt x="76992" y="141208"/>
                  </a:lnTo>
                  <a:lnTo>
                    <a:pt x="77766" y="140950"/>
                  </a:lnTo>
                  <a:lnTo>
                    <a:pt x="78527" y="140678"/>
                  </a:lnTo>
                  <a:lnTo>
                    <a:pt x="79287" y="140407"/>
                  </a:lnTo>
                  <a:lnTo>
                    <a:pt x="80048" y="140108"/>
                  </a:lnTo>
                  <a:lnTo>
                    <a:pt x="80048" y="140108"/>
                  </a:lnTo>
                  <a:lnTo>
                    <a:pt x="80455" y="139945"/>
                  </a:lnTo>
                  <a:lnTo>
                    <a:pt x="80862" y="139769"/>
                  </a:lnTo>
                  <a:lnTo>
                    <a:pt x="81283" y="139565"/>
                  </a:lnTo>
                  <a:lnTo>
                    <a:pt x="81718" y="139348"/>
                  </a:lnTo>
                  <a:lnTo>
                    <a:pt x="82587" y="138900"/>
                  </a:lnTo>
                  <a:lnTo>
                    <a:pt x="83470" y="138424"/>
                  </a:lnTo>
                  <a:lnTo>
                    <a:pt x="84366" y="137976"/>
                  </a:lnTo>
                  <a:lnTo>
                    <a:pt x="84814" y="137759"/>
                  </a:lnTo>
                  <a:lnTo>
                    <a:pt x="85262" y="137555"/>
                  </a:lnTo>
                  <a:lnTo>
                    <a:pt x="85697" y="137379"/>
                  </a:lnTo>
                  <a:lnTo>
                    <a:pt x="86131" y="137216"/>
                  </a:lnTo>
                  <a:lnTo>
                    <a:pt x="86566" y="137080"/>
                  </a:lnTo>
                  <a:lnTo>
                    <a:pt x="86986" y="136958"/>
                  </a:lnTo>
                  <a:lnTo>
                    <a:pt x="86986" y="136958"/>
                  </a:lnTo>
                  <a:lnTo>
                    <a:pt x="87163" y="136931"/>
                  </a:lnTo>
                  <a:lnTo>
                    <a:pt x="87326" y="136931"/>
                  </a:lnTo>
                  <a:lnTo>
                    <a:pt x="87502" y="136944"/>
                  </a:lnTo>
                  <a:lnTo>
                    <a:pt x="87679" y="136971"/>
                  </a:lnTo>
                  <a:lnTo>
                    <a:pt x="87842" y="137026"/>
                  </a:lnTo>
                  <a:lnTo>
                    <a:pt x="88018" y="137094"/>
                  </a:lnTo>
                  <a:lnTo>
                    <a:pt x="88195" y="137189"/>
                  </a:lnTo>
                  <a:lnTo>
                    <a:pt x="88372" y="137284"/>
                  </a:lnTo>
                  <a:lnTo>
                    <a:pt x="88534" y="137392"/>
                  </a:lnTo>
                  <a:lnTo>
                    <a:pt x="88711" y="137528"/>
                  </a:lnTo>
                  <a:lnTo>
                    <a:pt x="88888" y="137664"/>
                  </a:lnTo>
                  <a:lnTo>
                    <a:pt x="89050" y="137800"/>
                  </a:lnTo>
                  <a:lnTo>
                    <a:pt x="89390" y="138126"/>
                  </a:lnTo>
                  <a:lnTo>
                    <a:pt x="89716" y="138465"/>
                  </a:lnTo>
                  <a:lnTo>
                    <a:pt x="90042" y="138832"/>
                  </a:lnTo>
                  <a:lnTo>
                    <a:pt x="90354" y="139198"/>
                  </a:lnTo>
                  <a:lnTo>
                    <a:pt x="90938" y="139932"/>
                  </a:lnTo>
                  <a:lnTo>
                    <a:pt x="91454" y="140570"/>
                  </a:lnTo>
                  <a:lnTo>
                    <a:pt x="91698" y="140841"/>
                  </a:lnTo>
                  <a:lnTo>
                    <a:pt x="91902" y="141059"/>
                  </a:lnTo>
                  <a:lnTo>
                    <a:pt x="91902" y="141059"/>
                  </a:lnTo>
                  <a:lnTo>
                    <a:pt x="92445" y="141534"/>
                  </a:lnTo>
                  <a:lnTo>
                    <a:pt x="93002" y="141996"/>
                  </a:lnTo>
                  <a:lnTo>
                    <a:pt x="93572" y="142444"/>
                  </a:lnTo>
                  <a:lnTo>
                    <a:pt x="94170" y="142865"/>
                  </a:lnTo>
                  <a:lnTo>
                    <a:pt x="94794" y="143258"/>
                  </a:lnTo>
                  <a:lnTo>
                    <a:pt x="95419" y="143639"/>
                  </a:lnTo>
                  <a:lnTo>
                    <a:pt x="96071" y="143992"/>
                  </a:lnTo>
                  <a:lnTo>
                    <a:pt x="96736" y="144318"/>
                  </a:lnTo>
                  <a:lnTo>
                    <a:pt x="97402" y="144616"/>
                  </a:lnTo>
                  <a:lnTo>
                    <a:pt x="98080" y="144888"/>
                  </a:lnTo>
                  <a:lnTo>
                    <a:pt x="98773" y="145132"/>
                  </a:lnTo>
                  <a:lnTo>
                    <a:pt x="99465" y="145336"/>
                  </a:lnTo>
                  <a:lnTo>
                    <a:pt x="100172" y="145526"/>
                  </a:lnTo>
                  <a:lnTo>
                    <a:pt x="100525" y="145594"/>
                  </a:lnTo>
                  <a:lnTo>
                    <a:pt x="100878" y="145662"/>
                  </a:lnTo>
                  <a:lnTo>
                    <a:pt x="101231" y="145730"/>
                  </a:lnTo>
                  <a:lnTo>
                    <a:pt x="101584" y="145784"/>
                  </a:lnTo>
                  <a:lnTo>
                    <a:pt x="101937" y="145825"/>
                  </a:lnTo>
                  <a:lnTo>
                    <a:pt x="102290" y="145866"/>
                  </a:lnTo>
                  <a:lnTo>
                    <a:pt x="102290" y="145866"/>
                  </a:lnTo>
                  <a:lnTo>
                    <a:pt x="103077" y="145920"/>
                  </a:lnTo>
                  <a:lnTo>
                    <a:pt x="103865" y="145947"/>
                  </a:lnTo>
                  <a:lnTo>
                    <a:pt x="104653" y="145961"/>
                  </a:lnTo>
                  <a:lnTo>
                    <a:pt x="105427" y="145947"/>
                  </a:lnTo>
                  <a:lnTo>
                    <a:pt x="106214" y="145920"/>
                  </a:lnTo>
                  <a:lnTo>
                    <a:pt x="106988" y="145879"/>
                  </a:lnTo>
                  <a:lnTo>
                    <a:pt x="107762" y="145811"/>
                  </a:lnTo>
                  <a:lnTo>
                    <a:pt x="108523" y="145743"/>
                  </a:lnTo>
                  <a:lnTo>
                    <a:pt x="109297" y="145662"/>
                  </a:lnTo>
                  <a:lnTo>
                    <a:pt x="110071" y="145567"/>
                  </a:lnTo>
                  <a:lnTo>
                    <a:pt x="111605" y="145377"/>
                  </a:lnTo>
                  <a:lnTo>
                    <a:pt x="113139" y="145160"/>
                  </a:lnTo>
                  <a:lnTo>
                    <a:pt x="114687" y="144956"/>
                  </a:lnTo>
                  <a:lnTo>
                    <a:pt x="114687" y="144956"/>
                  </a:lnTo>
                  <a:lnTo>
                    <a:pt x="116032" y="144793"/>
                  </a:lnTo>
                  <a:lnTo>
                    <a:pt x="117376" y="144644"/>
                  </a:lnTo>
                  <a:lnTo>
                    <a:pt x="120078" y="144331"/>
                  </a:lnTo>
                  <a:lnTo>
                    <a:pt x="121436" y="144168"/>
                  </a:lnTo>
                  <a:lnTo>
                    <a:pt x="122794" y="143978"/>
                  </a:lnTo>
                  <a:lnTo>
                    <a:pt x="124138" y="143774"/>
                  </a:lnTo>
                  <a:lnTo>
                    <a:pt x="124804" y="143666"/>
                  </a:lnTo>
                  <a:lnTo>
                    <a:pt x="125483" y="143544"/>
                  </a:lnTo>
                  <a:lnTo>
                    <a:pt x="126148" y="143408"/>
                  </a:lnTo>
                  <a:lnTo>
                    <a:pt x="126813" y="143272"/>
                  </a:lnTo>
                  <a:lnTo>
                    <a:pt x="127465" y="143123"/>
                  </a:lnTo>
                  <a:lnTo>
                    <a:pt x="128131" y="142960"/>
                  </a:lnTo>
                  <a:lnTo>
                    <a:pt x="128782" y="142783"/>
                  </a:lnTo>
                  <a:lnTo>
                    <a:pt x="129421" y="142607"/>
                  </a:lnTo>
                  <a:lnTo>
                    <a:pt x="130072" y="142403"/>
                  </a:lnTo>
                  <a:lnTo>
                    <a:pt x="130697" y="142199"/>
                  </a:lnTo>
                  <a:lnTo>
                    <a:pt x="131335" y="141968"/>
                  </a:lnTo>
                  <a:lnTo>
                    <a:pt x="131960" y="141724"/>
                  </a:lnTo>
                  <a:lnTo>
                    <a:pt x="132584" y="141480"/>
                  </a:lnTo>
                  <a:lnTo>
                    <a:pt x="133195" y="141194"/>
                  </a:lnTo>
                  <a:lnTo>
                    <a:pt x="133793" y="140909"/>
                  </a:lnTo>
                  <a:lnTo>
                    <a:pt x="134390" y="140597"/>
                  </a:lnTo>
                  <a:lnTo>
                    <a:pt x="134988" y="140271"/>
                  </a:lnTo>
                  <a:lnTo>
                    <a:pt x="135558" y="139932"/>
                  </a:lnTo>
                  <a:lnTo>
                    <a:pt x="135558" y="139932"/>
                  </a:lnTo>
                  <a:lnTo>
                    <a:pt x="136074" y="139606"/>
                  </a:lnTo>
                  <a:lnTo>
                    <a:pt x="136577" y="139266"/>
                  </a:lnTo>
                  <a:lnTo>
                    <a:pt x="137079" y="138913"/>
                  </a:lnTo>
                  <a:lnTo>
                    <a:pt x="137568" y="138547"/>
                  </a:lnTo>
                  <a:lnTo>
                    <a:pt x="138057" y="138166"/>
                  </a:lnTo>
                  <a:lnTo>
                    <a:pt x="138546" y="137786"/>
                  </a:lnTo>
                  <a:lnTo>
                    <a:pt x="139021" y="137379"/>
                  </a:lnTo>
                  <a:lnTo>
                    <a:pt x="139496" y="136958"/>
                  </a:lnTo>
                  <a:lnTo>
                    <a:pt x="139958" y="136523"/>
                  </a:lnTo>
                  <a:lnTo>
                    <a:pt x="140419" y="136089"/>
                  </a:lnTo>
                  <a:lnTo>
                    <a:pt x="140868" y="135627"/>
                  </a:lnTo>
                  <a:lnTo>
                    <a:pt x="141316" y="135165"/>
                  </a:lnTo>
                  <a:lnTo>
                    <a:pt x="141750" y="134690"/>
                  </a:lnTo>
                  <a:lnTo>
                    <a:pt x="142185" y="134201"/>
                  </a:lnTo>
                  <a:lnTo>
                    <a:pt x="142606" y="133712"/>
                  </a:lnTo>
                  <a:lnTo>
                    <a:pt x="143013" y="133196"/>
                  </a:lnTo>
                  <a:lnTo>
                    <a:pt x="143434" y="132680"/>
                  </a:lnTo>
                  <a:lnTo>
                    <a:pt x="143828" y="132164"/>
                  </a:lnTo>
                  <a:lnTo>
                    <a:pt x="144222" y="131621"/>
                  </a:lnTo>
                  <a:lnTo>
                    <a:pt x="144615" y="131078"/>
                  </a:lnTo>
                  <a:lnTo>
                    <a:pt x="144996" y="130535"/>
                  </a:lnTo>
                  <a:lnTo>
                    <a:pt x="145362" y="129978"/>
                  </a:lnTo>
                  <a:lnTo>
                    <a:pt x="145729" y="129408"/>
                  </a:lnTo>
                  <a:lnTo>
                    <a:pt x="146082" y="128824"/>
                  </a:lnTo>
                  <a:lnTo>
                    <a:pt x="146421" y="128254"/>
                  </a:lnTo>
                  <a:lnTo>
                    <a:pt x="146761" y="127656"/>
                  </a:lnTo>
                  <a:lnTo>
                    <a:pt x="147100" y="127059"/>
                  </a:lnTo>
                  <a:lnTo>
                    <a:pt x="147413" y="126461"/>
                  </a:lnTo>
                  <a:lnTo>
                    <a:pt x="147725" y="125850"/>
                  </a:lnTo>
                  <a:lnTo>
                    <a:pt x="148024" y="125239"/>
                  </a:lnTo>
                  <a:lnTo>
                    <a:pt x="148322" y="124628"/>
                  </a:lnTo>
                  <a:lnTo>
                    <a:pt x="148607" y="124004"/>
                  </a:lnTo>
                  <a:lnTo>
                    <a:pt x="148879" y="123379"/>
                  </a:lnTo>
                  <a:lnTo>
                    <a:pt x="149151" y="122741"/>
                  </a:lnTo>
                  <a:lnTo>
                    <a:pt x="149395" y="122102"/>
                  </a:lnTo>
                  <a:lnTo>
                    <a:pt x="149639" y="121464"/>
                  </a:lnTo>
                  <a:lnTo>
                    <a:pt x="149884" y="120826"/>
                  </a:lnTo>
                  <a:lnTo>
                    <a:pt x="150101" y="120174"/>
                  </a:lnTo>
                  <a:lnTo>
                    <a:pt x="150318" y="119522"/>
                  </a:lnTo>
                  <a:lnTo>
                    <a:pt x="150522" y="118871"/>
                  </a:lnTo>
                  <a:lnTo>
                    <a:pt x="150712" y="118219"/>
                  </a:lnTo>
                  <a:lnTo>
                    <a:pt x="150902" y="117567"/>
                  </a:lnTo>
                  <a:lnTo>
                    <a:pt x="151065" y="116915"/>
                  </a:lnTo>
                  <a:lnTo>
                    <a:pt x="151228" y="116250"/>
                  </a:lnTo>
                  <a:lnTo>
                    <a:pt x="151378" y="115598"/>
                  </a:lnTo>
                  <a:lnTo>
                    <a:pt x="151513" y="114933"/>
                  </a:lnTo>
                  <a:lnTo>
                    <a:pt x="151649" y="114281"/>
                  </a:lnTo>
                  <a:lnTo>
                    <a:pt x="151758" y="113616"/>
                  </a:lnTo>
                  <a:lnTo>
                    <a:pt x="151866" y="112964"/>
                  </a:lnTo>
                  <a:lnTo>
                    <a:pt x="151961" y="112298"/>
                  </a:lnTo>
                  <a:lnTo>
                    <a:pt x="152029" y="111647"/>
                  </a:lnTo>
                  <a:lnTo>
                    <a:pt x="152097" y="110995"/>
                  </a:lnTo>
                  <a:lnTo>
                    <a:pt x="152152" y="110330"/>
                  </a:lnTo>
                  <a:lnTo>
                    <a:pt x="152206" y="109678"/>
                  </a:lnTo>
                  <a:lnTo>
                    <a:pt x="152233" y="109040"/>
                  </a:lnTo>
                  <a:lnTo>
                    <a:pt x="152247" y="108388"/>
                  </a:lnTo>
                  <a:lnTo>
                    <a:pt x="152247" y="107750"/>
                  </a:lnTo>
                  <a:lnTo>
                    <a:pt x="152247" y="107098"/>
                  </a:lnTo>
                  <a:lnTo>
                    <a:pt x="152219" y="106460"/>
                  </a:lnTo>
                  <a:lnTo>
                    <a:pt x="152192" y="105835"/>
                  </a:lnTo>
                  <a:lnTo>
                    <a:pt x="152138" y="105210"/>
                  </a:lnTo>
                  <a:lnTo>
                    <a:pt x="152084" y="104586"/>
                  </a:lnTo>
                  <a:lnTo>
                    <a:pt x="152002" y="103961"/>
                  </a:lnTo>
                  <a:lnTo>
                    <a:pt x="151921" y="103350"/>
                  </a:lnTo>
                  <a:lnTo>
                    <a:pt x="151921" y="103350"/>
                  </a:lnTo>
                  <a:lnTo>
                    <a:pt x="151826" y="102875"/>
                  </a:lnTo>
                  <a:lnTo>
                    <a:pt x="151731" y="102386"/>
                  </a:lnTo>
                  <a:lnTo>
                    <a:pt x="151595" y="101924"/>
                  </a:lnTo>
                  <a:lnTo>
                    <a:pt x="151445" y="101449"/>
                  </a:lnTo>
                  <a:lnTo>
                    <a:pt x="151283" y="100974"/>
                  </a:lnTo>
                  <a:lnTo>
                    <a:pt x="151092" y="100512"/>
                  </a:lnTo>
                  <a:lnTo>
                    <a:pt x="150889" y="100050"/>
                  </a:lnTo>
                  <a:lnTo>
                    <a:pt x="150671" y="99589"/>
                  </a:lnTo>
                  <a:lnTo>
                    <a:pt x="150441" y="99127"/>
                  </a:lnTo>
                  <a:lnTo>
                    <a:pt x="150196" y="98679"/>
                  </a:lnTo>
                  <a:lnTo>
                    <a:pt x="149925" y="98231"/>
                  </a:lnTo>
                  <a:lnTo>
                    <a:pt x="149653" y="97783"/>
                  </a:lnTo>
                  <a:lnTo>
                    <a:pt x="149368" y="97335"/>
                  </a:lnTo>
                  <a:lnTo>
                    <a:pt x="149069" y="96900"/>
                  </a:lnTo>
                  <a:lnTo>
                    <a:pt x="148757" y="96465"/>
                  </a:lnTo>
                  <a:lnTo>
                    <a:pt x="148445" y="96031"/>
                  </a:lnTo>
                  <a:lnTo>
                    <a:pt x="148119" y="95610"/>
                  </a:lnTo>
                  <a:lnTo>
                    <a:pt x="147779" y="95189"/>
                  </a:lnTo>
                  <a:lnTo>
                    <a:pt x="147100" y="94361"/>
                  </a:lnTo>
                  <a:lnTo>
                    <a:pt x="146408" y="93560"/>
                  </a:lnTo>
                  <a:lnTo>
                    <a:pt x="145688" y="92772"/>
                  </a:lnTo>
                  <a:lnTo>
                    <a:pt x="144968" y="92012"/>
                  </a:lnTo>
                  <a:lnTo>
                    <a:pt x="144262" y="91278"/>
                  </a:lnTo>
                  <a:lnTo>
                    <a:pt x="143556" y="90572"/>
                  </a:lnTo>
                  <a:lnTo>
                    <a:pt x="142877" y="89893"/>
                  </a:lnTo>
                  <a:lnTo>
                    <a:pt x="142877" y="89893"/>
                  </a:lnTo>
                  <a:lnTo>
                    <a:pt x="142687" y="89730"/>
                  </a:lnTo>
                  <a:lnTo>
                    <a:pt x="142456" y="89540"/>
                  </a:lnTo>
                  <a:lnTo>
                    <a:pt x="141845" y="89065"/>
                  </a:lnTo>
                  <a:lnTo>
                    <a:pt x="141126" y="88522"/>
                  </a:lnTo>
                  <a:lnTo>
                    <a:pt x="140338" y="87924"/>
                  </a:lnTo>
                  <a:lnTo>
                    <a:pt x="139958" y="87626"/>
                  </a:lnTo>
                  <a:lnTo>
                    <a:pt x="139591" y="87327"/>
                  </a:lnTo>
                  <a:lnTo>
                    <a:pt x="139252" y="87028"/>
                  </a:lnTo>
                  <a:lnTo>
                    <a:pt x="138939" y="86743"/>
                  </a:lnTo>
                  <a:lnTo>
                    <a:pt x="138668" y="86471"/>
                  </a:lnTo>
                  <a:lnTo>
                    <a:pt x="138450" y="86227"/>
                  </a:lnTo>
                  <a:lnTo>
                    <a:pt x="138355" y="86105"/>
                  </a:lnTo>
                  <a:lnTo>
                    <a:pt x="138288" y="85996"/>
                  </a:lnTo>
                  <a:lnTo>
                    <a:pt x="138233" y="85887"/>
                  </a:lnTo>
                  <a:lnTo>
                    <a:pt x="138206" y="85792"/>
                  </a:lnTo>
                  <a:lnTo>
                    <a:pt x="138206" y="85792"/>
                  </a:lnTo>
                  <a:lnTo>
                    <a:pt x="138192" y="85738"/>
                  </a:lnTo>
                  <a:lnTo>
                    <a:pt x="138206" y="85657"/>
                  </a:lnTo>
                  <a:lnTo>
                    <a:pt x="138233" y="85575"/>
                  </a:lnTo>
                  <a:lnTo>
                    <a:pt x="138274" y="85480"/>
                  </a:lnTo>
                  <a:lnTo>
                    <a:pt x="138383" y="85263"/>
                  </a:lnTo>
                  <a:lnTo>
                    <a:pt x="138546" y="84991"/>
                  </a:lnTo>
                  <a:lnTo>
                    <a:pt x="138953" y="84285"/>
                  </a:lnTo>
                  <a:lnTo>
                    <a:pt x="139197" y="83864"/>
                  </a:lnTo>
                  <a:lnTo>
                    <a:pt x="139455" y="83375"/>
                  </a:lnTo>
                  <a:lnTo>
                    <a:pt x="139713" y="82846"/>
                  </a:lnTo>
                  <a:lnTo>
                    <a:pt x="139971" y="82248"/>
                  </a:lnTo>
                  <a:lnTo>
                    <a:pt x="140094" y="81936"/>
                  </a:lnTo>
                  <a:lnTo>
                    <a:pt x="140216" y="81597"/>
                  </a:lnTo>
                  <a:lnTo>
                    <a:pt x="140338" y="81257"/>
                  </a:lnTo>
                  <a:lnTo>
                    <a:pt x="140447" y="80890"/>
                  </a:lnTo>
                  <a:lnTo>
                    <a:pt x="140555" y="80510"/>
                  </a:lnTo>
                  <a:lnTo>
                    <a:pt x="140650" y="80130"/>
                  </a:lnTo>
                  <a:lnTo>
                    <a:pt x="140732" y="79723"/>
                  </a:lnTo>
                  <a:lnTo>
                    <a:pt x="140813" y="79288"/>
                  </a:lnTo>
                  <a:lnTo>
                    <a:pt x="140881" y="78854"/>
                  </a:lnTo>
                  <a:lnTo>
                    <a:pt x="140935" y="78392"/>
                  </a:lnTo>
                  <a:lnTo>
                    <a:pt x="140976" y="77930"/>
                  </a:lnTo>
                  <a:lnTo>
                    <a:pt x="141017" y="77441"/>
                  </a:lnTo>
                  <a:lnTo>
                    <a:pt x="141030" y="76939"/>
                  </a:lnTo>
                  <a:lnTo>
                    <a:pt x="141030" y="76409"/>
                  </a:lnTo>
                  <a:lnTo>
                    <a:pt x="141017" y="75880"/>
                  </a:lnTo>
                  <a:lnTo>
                    <a:pt x="140976" y="75323"/>
                  </a:lnTo>
                  <a:lnTo>
                    <a:pt x="140935" y="74753"/>
                  </a:lnTo>
                  <a:lnTo>
                    <a:pt x="140854" y="74169"/>
                  </a:lnTo>
                  <a:lnTo>
                    <a:pt x="140772" y="73558"/>
                  </a:lnTo>
                  <a:lnTo>
                    <a:pt x="140650" y="72933"/>
                  </a:lnTo>
                  <a:lnTo>
                    <a:pt x="140514" y="72295"/>
                  </a:lnTo>
                  <a:lnTo>
                    <a:pt x="140365" y="71630"/>
                  </a:lnTo>
                  <a:lnTo>
                    <a:pt x="140175" y="70964"/>
                  </a:lnTo>
                  <a:lnTo>
                    <a:pt x="139971" y="70258"/>
                  </a:lnTo>
                  <a:lnTo>
                    <a:pt x="139740" y="69552"/>
                  </a:lnTo>
                  <a:lnTo>
                    <a:pt x="139482" y="68819"/>
                  </a:lnTo>
                  <a:lnTo>
                    <a:pt x="139197" y="68072"/>
                  </a:lnTo>
                  <a:lnTo>
                    <a:pt x="138871" y="67298"/>
                  </a:lnTo>
                  <a:lnTo>
                    <a:pt x="138532" y="66510"/>
                  </a:lnTo>
                  <a:lnTo>
                    <a:pt x="138152" y="65709"/>
                  </a:lnTo>
                  <a:lnTo>
                    <a:pt x="137731" y="64881"/>
                  </a:lnTo>
                  <a:lnTo>
                    <a:pt x="137296" y="64025"/>
                  </a:lnTo>
                  <a:lnTo>
                    <a:pt x="136821" y="63170"/>
                  </a:lnTo>
                  <a:lnTo>
                    <a:pt x="136305" y="62274"/>
                  </a:lnTo>
                  <a:lnTo>
                    <a:pt x="135748" y="61378"/>
                  </a:lnTo>
                  <a:lnTo>
                    <a:pt x="135164" y="60454"/>
                  </a:lnTo>
                  <a:lnTo>
                    <a:pt x="134540" y="59504"/>
                  </a:lnTo>
                  <a:lnTo>
                    <a:pt x="133888" y="58540"/>
                  </a:lnTo>
                  <a:lnTo>
                    <a:pt x="133182" y="57548"/>
                  </a:lnTo>
                  <a:lnTo>
                    <a:pt x="132435" y="56543"/>
                  </a:lnTo>
                  <a:lnTo>
                    <a:pt x="131661" y="55511"/>
                  </a:lnTo>
                  <a:lnTo>
                    <a:pt x="130833" y="54466"/>
                  </a:lnTo>
                  <a:lnTo>
                    <a:pt x="129950" y="53393"/>
                  </a:lnTo>
                  <a:lnTo>
                    <a:pt x="129040" y="52293"/>
                  </a:lnTo>
                  <a:lnTo>
                    <a:pt x="129040" y="52293"/>
                  </a:lnTo>
                  <a:lnTo>
                    <a:pt x="128660" y="51832"/>
                  </a:lnTo>
                  <a:lnTo>
                    <a:pt x="128321" y="51343"/>
                  </a:lnTo>
                  <a:lnTo>
                    <a:pt x="127995" y="50854"/>
                  </a:lnTo>
                  <a:lnTo>
                    <a:pt x="127696" y="50338"/>
                  </a:lnTo>
                  <a:lnTo>
                    <a:pt x="127411" y="49808"/>
                  </a:lnTo>
                  <a:lnTo>
                    <a:pt x="127153" y="49265"/>
                  </a:lnTo>
                  <a:lnTo>
                    <a:pt x="126922" y="48722"/>
                  </a:lnTo>
                  <a:lnTo>
                    <a:pt x="126705" y="48152"/>
                  </a:lnTo>
                  <a:lnTo>
                    <a:pt x="126501" y="47581"/>
                  </a:lnTo>
                  <a:lnTo>
                    <a:pt x="126311" y="46997"/>
                  </a:lnTo>
                  <a:lnTo>
                    <a:pt x="126134" y="46414"/>
                  </a:lnTo>
                  <a:lnTo>
                    <a:pt x="125985" y="45816"/>
                  </a:lnTo>
                  <a:lnTo>
                    <a:pt x="125836" y="45205"/>
                  </a:lnTo>
                  <a:lnTo>
                    <a:pt x="125700" y="44594"/>
                  </a:lnTo>
                  <a:lnTo>
                    <a:pt x="125564" y="43983"/>
                  </a:lnTo>
                  <a:lnTo>
                    <a:pt x="125442" y="43372"/>
                  </a:lnTo>
                  <a:lnTo>
                    <a:pt x="125211" y="42123"/>
                  </a:lnTo>
                  <a:lnTo>
                    <a:pt x="124994" y="40873"/>
                  </a:lnTo>
                  <a:lnTo>
                    <a:pt x="124777" y="39638"/>
                  </a:lnTo>
                  <a:lnTo>
                    <a:pt x="124559" y="38402"/>
                  </a:lnTo>
                  <a:lnTo>
                    <a:pt x="124437" y="37805"/>
                  </a:lnTo>
                  <a:lnTo>
                    <a:pt x="124315" y="37193"/>
                  </a:lnTo>
                  <a:lnTo>
                    <a:pt x="124179" y="36596"/>
                  </a:lnTo>
                  <a:lnTo>
                    <a:pt x="124030" y="36012"/>
                  </a:lnTo>
                  <a:lnTo>
                    <a:pt x="123880" y="35428"/>
                  </a:lnTo>
                  <a:lnTo>
                    <a:pt x="123704" y="34858"/>
                  </a:lnTo>
                  <a:lnTo>
                    <a:pt x="123527" y="34301"/>
                  </a:lnTo>
                  <a:lnTo>
                    <a:pt x="123324" y="33744"/>
                  </a:lnTo>
                  <a:lnTo>
                    <a:pt x="123324" y="33744"/>
                  </a:lnTo>
                  <a:lnTo>
                    <a:pt x="122916" y="32685"/>
                  </a:lnTo>
                  <a:lnTo>
                    <a:pt x="122482" y="31653"/>
                  </a:lnTo>
                  <a:lnTo>
                    <a:pt x="122047" y="30662"/>
                  </a:lnTo>
                  <a:lnTo>
                    <a:pt x="121586" y="29711"/>
                  </a:lnTo>
                  <a:lnTo>
                    <a:pt x="121124" y="28802"/>
                  </a:lnTo>
                  <a:lnTo>
                    <a:pt x="120635" y="27919"/>
                  </a:lnTo>
                  <a:lnTo>
                    <a:pt x="120146" y="27077"/>
                  </a:lnTo>
                  <a:lnTo>
                    <a:pt x="119657" y="26276"/>
                  </a:lnTo>
                  <a:lnTo>
                    <a:pt x="119141" y="25502"/>
                  </a:lnTo>
                  <a:lnTo>
                    <a:pt x="118625" y="24769"/>
                  </a:lnTo>
                  <a:lnTo>
                    <a:pt x="118096" y="24063"/>
                  </a:lnTo>
                  <a:lnTo>
                    <a:pt x="117566" y="23397"/>
                  </a:lnTo>
                  <a:lnTo>
                    <a:pt x="117023" y="22759"/>
                  </a:lnTo>
                  <a:lnTo>
                    <a:pt x="116480" y="22148"/>
                  </a:lnTo>
                  <a:lnTo>
                    <a:pt x="115937" y="21564"/>
                  </a:lnTo>
                  <a:lnTo>
                    <a:pt x="115380" y="21021"/>
                  </a:lnTo>
                  <a:lnTo>
                    <a:pt x="114823" y="20491"/>
                  </a:lnTo>
                  <a:lnTo>
                    <a:pt x="114253" y="20003"/>
                  </a:lnTo>
                  <a:lnTo>
                    <a:pt x="113683" y="19541"/>
                  </a:lnTo>
                  <a:lnTo>
                    <a:pt x="113126" y="19093"/>
                  </a:lnTo>
                  <a:lnTo>
                    <a:pt x="112556" y="18685"/>
                  </a:lnTo>
                  <a:lnTo>
                    <a:pt x="111985" y="18292"/>
                  </a:lnTo>
                  <a:lnTo>
                    <a:pt x="111415" y="17925"/>
                  </a:lnTo>
                  <a:lnTo>
                    <a:pt x="110845" y="17585"/>
                  </a:lnTo>
                  <a:lnTo>
                    <a:pt x="110274" y="17273"/>
                  </a:lnTo>
                  <a:lnTo>
                    <a:pt x="109704" y="16974"/>
                  </a:lnTo>
                  <a:lnTo>
                    <a:pt x="109134" y="16703"/>
                  </a:lnTo>
                  <a:lnTo>
                    <a:pt x="108577" y="16445"/>
                  </a:lnTo>
                  <a:lnTo>
                    <a:pt x="108020" y="16214"/>
                  </a:lnTo>
                  <a:lnTo>
                    <a:pt x="107463" y="15997"/>
                  </a:lnTo>
                  <a:lnTo>
                    <a:pt x="106920" y="15807"/>
                  </a:lnTo>
                  <a:lnTo>
                    <a:pt x="106377" y="15617"/>
                  </a:lnTo>
                  <a:lnTo>
                    <a:pt x="105834" y="15467"/>
                  </a:lnTo>
                  <a:lnTo>
                    <a:pt x="105304" y="15318"/>
                  </a:lnTo>
                  <a:lnTo>
                    <a:pt x="104788" y="15182"/>
                  </a:lnTo>
                  <a:lnTo>
                    <a:pt x="104272" y="15073"/>
                  </a:lnTo>
                  <a:lnTo>
                    <a:pt x="103770" y="14965"/>
                  </a:lnTo>
                  <a:lnTo>
                    <a:pt x="103268" y="14883"/>
                  </a:lnTo>
                  <a:lnTo>
                    <a:pt x="102792" y="14802"/>
                  </a:lnTo>
                  <a:lnTo>
                    <a:pt x="102317" y="14747"/>
                  </a:lnTo>
                  <a:lnTo>
                    <a:pt x="101855" y="14693"/>
                  </a:lnTo>
                  <a:lnTo>
                    <a:pt x="101407" y="14652"/>
                  </a:lnTo>
                  <a:lnTo>
                    <a:pt x="100973" y="14612"/>
                  </a:lnTo>
                  <a:lnTo>
                    <a:pt x="100538" y="14598"/>
                  </a:lnTo>
                  <a:lnTo>
                    <a:pt x="99737" y="14571"/>
                  </a:lnTo>
                  <a:lnTo>
                    <a:pt x="99004" y="14571"/>
                  </a:lnTo>
                  <a:lnTo>
                    <a:pt x="98325" y="14598"/>
                  </a:lnTo>
                  <a:lnTo>
                    <a:pt x="97727" y="14639"/>
                  </a:lnTo>
                  <a:lnTo>
                    <a:pt x="97211" y="14693"/>
                  </a:lnTo>
                  <a:lnTo>
                    <a:pt x="96763" y="14747"/>
                  </a:lnTo>
                  <a:lnTo>
                    <a:pt x="96410" y="14802"/>
                  </a:lnTo>
                  <a:lnTo>
                    <a:pt x="96166" y="14843"/>
                  </a:lnTo>
                  <a:lnTo>
                    <a:pt x="95949" y="14897"/>
                  </a:lnTo>
                  <a:lnTo>
                    <a:pt x="95949" y="1489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6"/>
            <p:cNvSpPr/>
            <p:nvPr/>
          </p:nvSpPr>
          <p:spPr>
            <a:xfrm>
              <a:off x="1992450" y="3729250"/>
              <a:ext cx="3787500" cy="1747625"/>
            </a:xfrm>
            <a:custGeom>
              <a:avLst/>
              <a:gdLst/>
              <a:ahLst/>
              <a:cxnLst/>
              <a:rect l="l" t="t" r="r" b="b"/>
              <a:pathLst>
                <a:path w="151500" h="69905" extrusionOk="0">
                  <a:moveTo>
                    <a:pt x="125048" y="3056"/>
                  </a:moveTo>
                  <a:lnTo>
                    <a:pt x="125048" y="3056"/>
                  </a:lnTo>
                  <a:lnTo>
                    <a:pt x="124315" y="2676"/>
                  </a:lnTo>
                  <a:lnTo>
                    <a:pt x="123582" y="2323"/>
                  </a:lnTo>
                  <a:lnTo>
                    <a:pt x="122835" y="1997"/>
                  </a:lnTo>
                  <a:lnTo>
                    <a:pt x="122088" y="1698"/>
                  </a:lnTo>
                  <a:lnTo>
                    <a:pt x="121328" y="1426"/>
                  </a:lnTo>
                  <a:lnTo>
                    <a:pt x="120581" y="1168"/>
                  </a:lnTo>
                  <a:lnTo>
                    <a:pt x="119820" y="951"/>
                  </a:lnTo>
                  <a:lnTo>
                    <a:pt x="119046" y="748"/>
                  </a:lnTo>
                  <a:lnTo>
                    <a:pt x="118286" y="571"/>
                  </a:lnTo>
                  <a:lnTo>
                    <a:pt x="117512" y="408"/>
                  </a:lnTo>
                  <a:lnTo>
                    <a:pt x="116738" y="286"/>
                  </a:lnTo>
                  <a:lnTo>
                    <a:pt x="115964" y="177"/>
                  </a:lnTo>
                  <a:lnTo>
                    <a:pt x="115190" y="96"/>
                  </a:lnTo>
                  <a:lnTo>
                    <a:pt x="114416" y="41"/>
                  </a:lnTo>
                  <a:lnTo>
                    <a:pt x="113642" y="1"/>
                  </a:lnTo>
                  <a:lnTo>
                    <a:pt x="112868" y="1"/>
                  </a:lnTo>
                  <a:lnTo>
                    <a:pt x="112094" y="14"/>
                  </a:lnTo>
                  <a:lnTo>
                    <a:pt x="111320" y="41"/>
                  </a:lnTo>
                  <a:lnTo>
                    <a:pt x="110546" y="96"/>
                  </a:lnTo>
                  <a:lnTo>
                    <a:pt x="109785" y="177"/>
                  </a:lnTo>
                  <a:lnTo>
                    <a:pt x="109011" y="286"/>
                  </a:lnTo>
                  <a:lnTo>
                    <a:pt x="108251" y="408"/>
                  </a:lnTo>
                  <a:lnTo>
                    <a:pt x="107491" y="557"/>
                  </a:lnTo>
                  <a:lnTo>
                    <a:pt x="106730" y="734"/>
                  </a:lnTo>
                  <a:lnTo>
                    <a:pt x="105983" y="924"/>
                  </a:lnTo>
                  <a:lnTo>
                    <a:pt x="105237" y="1141"/>
                  </a:lnTo>
                  <a:lnTo>
                    <a:pt x="104490" y="1372"/>
                  </a:lnTo>
                  <a:lnTo>
                    <a:pt x="103756" y="1630"/>
                  </a:lnTo>
                  <a:lnTo>
                    <a:pt x="103023" y="1915"/>
                  </a:lnTo>
                  <a:lnTo>
                    <a:pt x="102303" y="2214"/>
                  </a:lnTo>
                  <a:lnTo>
                    <a:pt x="101584" y="2540"/>
                  </a:lnTo>
                  <a:lnTo>
                    <a:pt x="100878" y="2879"/>
                  </a:lnTo>
                  <a:lnTo>
                    <a:pt x="100878" y="2879"/>
                  </a:lnTo>
                  <a:lnTo>
                    <a:pt x="100144" y="3260"/>
                  </a:lnTo>
                  <a:lnTo>
                    <a:pt x="99398" y="3667"/>
                  </a:lnTo>
                  <a:lnTo>
                    <a:pt x="98637" y="4115"/>
                  </a:lnTo>
                  <a:lnTo>
                    <a:pt x="97877" y="4577"/>
                  </a:lnTo>
                  <a:lnTo>
                    <a:pt x="97089" y="5066"/>
                  </a:lnTo>
                  <a:lnTo>
                    <a:pt x="96288" y="5568"/>
                  </a:lnTo>
                  <a:lnTo>
                    <a:pt x="94659" y="6614"/>
                  </a:lnTo>
                  <a:lnTo>
                    <a:pt x="92975" y="7686"/>
                  </a:lnTo>
                  <a:lnTo>
                    <a:pt x="92119" y="8216"/>
                  </a:lnTo>
                  <a:lnTo>
                    <a:pt x="91250" y="8746"/>
                  </a:lnTo>
                  <a:lnTo>
                    <a:pt x="90368" y="9262"/>
                  </a:lnTo>
                  <a:lnTo>
                    <a:pt x="89485" y="9764"/>
                  </a:lnTo>
                  <a:lnTo>
                    <a:pt x="88589" y="10253"/>
                  </a:lnTo>
                  <a:lnTo>
                    <a:pt x="87693" y="10714"/>
                  </a:lnTo>
                  <a:lnTo>
                    <a:pt x="86783" y="11149"/>
                  </a:lnTo>
                  <a:lnTo>
                    <a:pt x="85873" y="11570"/>
                  </a:lnTo>
                  <a:lnTo>
                    <a:pt x="85411" y="11760"/>
                  </a:lnTo>
                  <a:lnTo>
                    <a:pt x="84950" y="11937"/>
                  </a:lnTo>
                  <a:lnTo>
                    <a:pt x="84474" y="12113"/>
                  </a:lnTo>
                  <a:lnTo>
                    <a:pt x="84013" y="12276"/>
                  </a:lnTo>
                  <a:lnTo>
                    <a:pt x="83551" y="12425"/>
                  </a:lnTo>
                  <a:lnTo>
                    <a:pt x="83076" y="12575"/>
                  </a:lnTo>
                  <a:lnTo>
                    <a:pt x="82601" y="12711"/>
                  </a:lnTo>
                  <a:lnTo>
                    <a:pt x="82139" y="12833"/>
                  </a:lnTo>
                  <a:lnTo>
                    <a:pt x="81664" y="12941"/>
                  </a:lnTo>
                  <a:lnTo>
                    <a:pt x="81188" y="13036"/>
                  </a:lnTo>
                  <a:lnTo>
                    <a:pt x="80713" y="13118"/>
                  </a:lnTo>
                  <a:lnTo>
                    <a:pt x="80238" y="13186"/>
                  </a:lnTo>
                  <a:lnTo>
                    <a:pt x="79763" y="13240"/>
                  </a:lnTo>
                  <a:lnTo>
                    <a:pt x="79287" y="13281"/>
                  </a:lnTo>
                  <a:lnTo>
                    <a:pt x="78798" y="13294"/>
                  </a:lnTo>
                  <a:lnTo>
                    <a:pt x="78323" y="13308"/>
                  </a:lnTo>
                  <a:lnTo>
                    <a:pt x="77848" y="13308"/>
                  </a:lnTo>
                  <a:lnTo>
                    <a:pt x="77359" y="13281"/>
                  </a:lnTo>
                  <a:lnTo>
                    <a:pt x="76884" y="13240"/>
                  </a:lnTo>
                  <a:lnTo>
                    <a:pt x="76395" y="13172"/>
                  </a:lnTo>
                  <a:lnTo>
                    <a:pt x="75920" y="13104"/>
                  </a:lnTo>
                  <a:lnTo>
                    <a:pt x="75431" y="13009"/>
                  </a:lnTo>
                  <a:lnTo>
                    <a:pt x="74942" y="12887"/>
                  </a:lnTo>
                  <a:lnTo>
                    <a:pt x="74467" y="12765"/>
                  </a:lnTo>
                  <a:lnTo>
                    <a:pt x="73978" y="12602"/>
                  </a:lnTo>
                  <a:lnTo>
                    <a:pt x="73489" y="12425"/>
                  </a:lnTo>
                  <a:lnTo>
                    <a:pt x="73014" y="12235"/>
                  </a:lnTo>
                  <a:lnTo>
                    <a:pt x="72525" y="12018"/>
                  </a:lnTo>
                  <a:lnTo>
                    <a:pt x="64608" y="7130"/>
                  </a:lnTo>
                  <a:lnTo>
                    <a:pt x="64608" y="7130"/>
                  </a:lnTo>
                  <a:lnTo>
                    <a:pt x="64405" y="6831"/>
                  </a:lnTo>
                  <a:lnTo>
                    <a:pt x="64174" y="6559"/>
                  </a:lnTo>
                  <a:lnTo>
                    <a:pt x="63943" y="6288"/>
                  </a:lnTo>
                  <a:lnTo>
                    <a:pt x="63685" y="6043"/>
                  </a:lnTo>
                  <a:lnTo>
                    <a:pt x="63414" y="5812"/>
                  </a:lnTo>
                  <a:lnTo>
                    <a:pt x="63115" y="5582"/>
                  </a:lnTo>
                  <a:lnTo>
                    <a:pt x="62816" y="5378"/>
                  </a:lnTo>
                  <a:lnTo>
                    <a:pt x="62504" y="5188"/>
                  </a:lnTo>
                  <a:lnTo>
                    <a:pt x="62178" y="4998"/>
                  </a:lnTo>
                  <a:lnTo>
                    <a:pt x="61852" y="4835"/>
                  </a:lnTo>
                  <a:lnTo>
                    <a:pt x="61499" y="4672"/>
                  </a:lnTo>
                  <a:lnTo>
                    <a:pt x="61146" y="4522"/>
                  </a:lnTo>
                  <a:lnTo>
                    <a:pt x="60793" y="4387"/>
                  </a:lnTo>
                  <a:lnTo>
                    <a:pt x="60426" y="4251"/>
                  </a:lnTo>
                  <a:lnTo>
                    <a:pt x="60046" y="4129"/>
                  </a:lnTo>
                  <a:lnTo>
                    <a:pt x="59679" y="4020"/>
                  </a:lnTo>
                  <a:lnTo>
                    <a:pt x="58905" y="3816"/>
                  </a:lnTo>
                  <a:lnTo>
                    <a:pt x="58145" y="3640"/>
                  </a:lnTo>
                  <a:lnTo>
                    <a:pt x="57385" y="3477"/>
                  </a:lnTo>
                  <a:lnTo>
                    <a:pt x="56638" y="3341"/>
                  </a:lnTo>
                  <a:lnTo>
                    <a:pt x="55198" y="3083"/>
                  </a:lnTo>
                  <a:lnTo>
                    <a:pt x="54533" y="2961"/>
                  </a:lnTo>
                  <a:lnTo>
                    <a:pt x="53908" y="2852"/>
                  </a:lnTo>
                  <a:lnTo>
                    <a:pt x="53908" y="2852"/>
                  </a:lnTo>
                  <a:lnTo>
                    <a:pt x="53148" y="2594"/>
                  </a:lnTo>
                  <a:lnTo>
                    <a:pt x="52387" y="2377"/>
                  </a:lnTo>
                  <a:lnTo>
                    <a:pt x="51627" y="2187"/>
                  </a:lnTo>
                  <a:lnTo>
                    <a:pt x="50867" y="2024"/>
                  </a:lnTo>
                  <a:lnTo>
                    <a:pt x="50120" y="1888"/>
                  </a:lnTo>
                  <a:lnTo>
                    <a:pt x="49373" y="1780"/>
                  </a:lnTo>
                  <a:lnTo>
                    <a:pt x="48626" y="1698"/>
                  </a:lnTo>
                  <a:lnTo>
                    <a:pt x="47893" y="1644"/>
                  </a:lnTo>
                  <a:lnTo>
                    <a:pt x="47160" y="1630"/>
                  </a:lnTo>
                  <a:lnTo>
                    <a:pt x="46440" y="1630"/>
                  </a:lnTo>
                  <a:lnTo>
                    <a:pt x="45707" y="1657"/>
                  </a:lnTo>
                  <a:lnTo>
                    <a:pt x="44987" y="1712"/>
                  </a:lnTo>
                  <a:lnTo>
                    <a:pt x="44281" y="1793"/>
                  </a:lnTo>
                  <a:lnTo>
                    <a:pt x="43575" y="1902"/>
                  </a:lnTo>
                  <a:lnTo>
                    <a:pt x="42869" y="2024"/>
                  </a:lnTo>
                  <a:lnTo>
                    <a:pt x="42163" y="2187"/>
                  </a:lnTo>
                  <a:lnTo>
                    <a:pt x="41470" y="2363"/>
                  </a:lnTo>
                  <a:lnTo>
                    <a:pt x="40778" y="2554"/>
                  </a:lnTo>
                  <a:lnTo>
                    <a:pt x="40099" y="2784"/>
                  </a:lnTo>
                  <a:lnTo>
                    <a:pt x="39406" y="3029"/>
                  </a:lnTo>
                  <a:lnTo>
                    <a:pt x="38741" y="3287"/>
                  </a:lnTo>
                  <a:lnTo>
                    <a:pt x="38062" y="3572"/>
                  </a:lnTo>
                  <a:lnTo>
                    <a:pt x="37396" y="3884"/>
                  </a:lnTo>
                  <a:lnTo>
                    <a:pt x="36731" y="4210"/>
                  </a:lnTo>
                  <a:lnTo>
                    <a:pt x="36079" y="4563"/>
                  </a:lnTo>
                  <a:lnTo>
                    <a:pt x="35427" y="4930"/>
                  </a:lnTo>
                  <a:lnTo>
                    <a:pt x="34789" y="5324"/>
                  </a:lnTo>
                  <a:lnTo>
                    <a:pt x="34137" y="5717"/>
                  </a:lnTo>
                  <a:lnTo>
                    <a:pt x="33499" y="6152"/>
                  </a:lnTo>
                  <a:lnTo>
                    <a:pt x="32875" y="6586"/>
                  </a:lnTo>
                  <a:lnTo>
                    <a:pt x="32250" y="7048"/>
                  </a:lnTo>
                  <a:lnTo>
                    <a:pt x="31625" y="7523"/>
                  </a:lnTo>
                  <a:lnTo>
                    <a:pt x="31014" y="8012"/>
                  </a:lnTo>
                  <a:lnTo>
                    <a:pt x="30403" y="8528"/>
                  </a:lnTo>
                  <a:lnTo>
                    <a:pt x="29792" y="9044"/>
                  </a:lnTo>
                  <a:lnTo>
                    <a:pt x="29195" y="9587"/>
                  </a:lnTo>
                  <a:lnTo>
                    <a:pt x="28597" y="10131"/>
                  </a:lnTo>
                  <a:lnTo>
                    <a:pt x="28013" y="10701"/>
                  </a:lnTo>
                  <a:lnTo>
                    <a:pt x="27429" y="11285"/>
                  </a:lnTo>
                  <a:lnTo>
                    <a:pt x="26846" y="11882"/>
                  </a:lnTo>
                  <a:lnTo>
                    <a:pt x="26275" y="12480"/>
                  </a:lnTo>
                  <a:lnTo>
                    <a:pt x="25705" y="13104"/>
                  </a:lnTo>
                  <a:lnTo>
                    <a:pt x="25148" y="13729"/>
                  </a:lnTo>
                  <a:lnTo>
                    <a:pt x="24591" y="14381"/>
                  </a:lnTo>
                  <a:lnTo>
                    <a:pt x="24035" y="15033"/>
                  </a:lnTo>
                  <a:lnTo>
                    <a:pt x="23492" y="15698"/>
                  </a:lnTo>
                  <a:lnTo>
                    <a:pt x="22948" y="16363"/>
                  </a:lnTo>
                  <a:lnTo>
                    <a:pt x="22419" y="17056"/>
                  </a:lnTo>
                  <a:lnTo>
                    <a:pt x="21889" y="17748"/>
                  </a:lnTo>
                  <a:lnTo>
                    <a:pt x="21360" y="18441"/>
                  </a:lnTo>
                  <a:lnTo>
                    <a:pt x="20844" y="19161"/>
                  </a:lnTo>
                  <a:lnTo>
                    <a:pt x="20328" y="19880"/>
                  </a:lnTo>
                  <a:lnTo>
                    <a:pt x="19825" y="20600"/>
                  </a:lnTo>
                  <a:lnTo>
                    <a:pt x="19323" y="21333"/>
                  </a:lnTo>
                  <a:lnTo>
                    <a:pt x="18834" y="22066"/>
                  </a:lnTo>
                  <a:lnTo>
                    <a:pt x="18345" y="22813"/>
                  </a:lnTo>
                  <a:lnTo>
                    <a:pt x="17381" y="24321"/>
                  </a:lnTo>
                  <a:lnTo>
                    <a:pt x="16444" y="25841"/>
                  </a:lnTo>
                  <a:lnTo>
                    <a:pt x="15521" y="27389"/>
                  </a:lnTo>
                  <a:lnTo>
                    <a:pt x="14638" y="28937"/>
                  </a:lnTo>
                  <a:lnTo>
                    <a:pt x="13769" y="30499"/>
                  </a:lnTo>
                  <a:lnTo>
                    <a:pt x="12927" y="32061"/>
                  </a:lnTo>
                  <a:lnTo>
                    <a:pt x="12113" y="33636"/>
                  </a:lnTo>
                  <a:lnTo>
                    <a:pt x="11311" y="35197"/>
                  </a:lnTo>
                  <a:lnTo>
                    <a:pt x="10551" y="36759"/>
                  </a:lnTo>
                  <a:lnTo>
                    <a:pt x="9804" y="38307"/>
                  </a:lnTo>
                  <a:lnTo>
                    <a:pt x="9084" y="39841"/>
                  </a:lnTo>
                  <a:lnTo>
                    <a:pt x="8392" y="41362"/>
                  </a:lnTo>
                  <a:lnTo>
                    <a:pt x="7727" y="42869"/>
                  </a:lnTo>
                  <a:lnTo>
                    <a:pt x="7088" y="44336"/>
                  </a:lnTo>
                  <a:lnTo>
                    <a:pt x="6477" y="45789"/>
                  </a:lnTo>
                  <a:lnTo>
                    <a:pt x="5893" y="47201"/>
                  </a:lnTo>
                  <a:lnTo>
                    <a:pt x="5323" y="48586"/>
                  </a:lnTo>
                  <a:lnTo>
                    <a:pt x="4793" y="49930"/>
                  </a:lnTo>
                  <a:lnTo>
                    <a:pt x="4291" y="51234"/>
                  </a:lnTo>
                  <a:lnTo>
                    <a:pt x="3802" y="52497"/>
                  </a:lnTo>
                  <a:lnTo>
                    <a:pt x="2933" y="54860"/>
                  </a:lnTo>
                  <a:lnTo>
                    <a:pt x="2159" y="57005"/>
                  </a:lnTo>
                  <a:lnTo>
                    <a:pt x="1507" y="58906"/>
                  </a:lnTo>
                  <a:lnTo>
                    <a:pt x="978" y="60508"/>
                  </a:lnTo>
                  <a:lnTo>
                    <a:pt x="557" y="61812"/>
                  </a:lnTo>
                  <a:lnTo>
                    <a:pt x="245" y="62790"/>
                  </a:lnTo>
                  <a:lnTo>
                    <a:pt x="0" y="63591"/>
                  </a:lnTo>
                  <a:lnTo>
                    <a:pt x="41185" y="69905"/>
                  </a:lnTo>
                  <a:lnTo>
                    <a:pt x="121830" y="68574"/>
                  </a:lnTo>
                  <a:lnTo>
                    <a:pt x="121830" y="68574"/>
                  </a:lnTo>
                  <a:lnTo>
                    <a:pt x="124423" y="68031"/>
                  </a:lnTo>
                  <a:lnTo>
                    <a:pt x="127166" y="67447"/>
                  </a:lnTo>
                  <a:lnTo>
                    <a:pt x="130453" y="66782"/>
                  </a:lnTo>
                  <a:lnTo>
                    <a:pt x="133956" y="66076"/>
                  </a:lnTo>
                  <a:lnTo>
                    <a:pt x="135694" y="65736"/>
                  </a:lnTo>
                  <a:lnTo>
                    <a:pt x="137351" y="65424"/>
                  </a:lnTo>
                  <a:lnTo>
                    <a:pt x="138912" y="65125"/>
                  </a:lnTo>
                  <a:lnTo>
                    <a:pt x="140338" y="64881"/>
                  </a:lnTo>
                  <a:lnTo>
                    <a:pt x="141560" y="64691"/>
                  </a:lnTo>
                  <a:lnTo>
                    <a:pt x="142565" y="64541"/>
                  </a:lnTo>
                  <a:lnTo>
                    <a:pt x="142565" y="64541"/>
                  </a:lnTo>
                  <a:lnTo>
                    <a:pt x="144710" y="64283"/>
                  </a:lnTo>
                  <a:lnTo>
                    <a:pt x="147032" y="64025"/>
                  </a:lnTo>
                  <a:lnTo>
                    <a:pt x="149354" y="63740"/>
                  </a:lnTo>
                  <a:lnTo>
                    <a:pt x="150454" y="63591"/>
                  </a:lnTo>
                  <a:lnTo>
                    <a:pt x="151500" y="63441"/>
                  </a:lnTo>
                  <a:lnTo>
                    <a:pt x="151500" y="63441"/>
                  </a:lnTo>
                  <a:lnTo>
                    <a:pt x="151201" y="62056"/>
                  </a:lnTo>
                  <a:lnTo>
                    <a:pt x="150712" y="59802"/>
                  </a:lnTo>
                  <a:lnTo>
                    <a:pt x="150386" y="58390"/>
                  </a:lnTo>
                  <a:lnTo>
                    <a:pt x="150033" y="56801"/>
                  </a:lnTo>
                  <a:lnTo>
                    <a:pt x="149612" y="55050"/>
                  </a:lnTo>
                  <a:lnTo>
                    <a:pt x="149151" y="53162"/>
                  </a:lnTo>
                  <a:lnTo>
                    <a:pt x="148648" y="51139"/>
                  </a:lnTo>
                  <a:lnTo>
                    <a:pt x="148105" y="49007"/>
                  </a:lnTo>
                  <a:lnTo>
                    <a:pt x="147508" y="46767"/>
                  </a:lnTo>
                  <a:lnTo>
                    <a:pt x="146856" y="44445"/>
                  </a:lnTo>
                  <a:lnTo>
                    <a:pt x="146177" y="42055"/>
                  </a:lnTo>
                  <a:lnTo>
                    <a:pt x="145444" y="39610"/>
                  </a:lnTo>
                  <a:lnTo>
                    <a:pt x="145050" y="38375"/>
                  </a:lnTo>
                  <a:lnTo>
                    <a:pt x="144656" y="37125"/>
                  </a:lnTo>
                  <a:lnTo>
                    <a:pt x="144262" y="35876"/>
                  </a:lnTo>
                  <a:lnTo>
                    <a:pt x="143841" y="34613"/>
                  </a:lnTo>
                  <a:lnTo>
                    <a:pt x="143420" y="33364"/>
                  </a:lnTo>
                  <a:lnTo>
                    <a:pt x="142972" y="32101"/>
                  </a:lnTo>
                  <a:lnTo>
                    <a:pt x="142524" y="30838"/>
                  </a:lnTo>
                  <a:lnTo>
                    <a:pt x="142076" y="29576"/>
                  </a:lnTo>
                  <a:lnTo>
                    <a:pt x="141601" y="28326"/>
                  </a:lnTo>
                  <a:lnTo>
                    <a:pt x="141126" y="27091"/>
                  </a:lnTo>
                  <a:lnTo>
                    <a:pt x="140623" y="25841"/>
                  </a:lnTo>
                  <a:lnTo>
                    <a:pt x="140134" y="24619"/>
                  </a:lnTo>
                  <a:lnTo>
                    <a:pt x="139618" y="23411"/>
                  </a:lnTo>
                  <a:lnTo>
                    <a:pt x="139089" y="22202"/>
                  </a:lnTo>
                  <a:lnTo>
                    <a:pt x="138559" y="21021"/>
                  </a:lnTo>
                  <a:lnTo>
                    <a:pt x="138016" y="19853"/>
                  </a:lnTo>
                  <a:lnTo>
                    <a:pt x="137459" y="18699"/>
                  </a:lnTo>
                  <a:lnTo>
                    <a:pt x="136902" y="17572"/>
                  </a:lnTo>
                  <a:lnTo>
                    <a:pt x="136332" y="16472"/>
                  </a:lnTo>
                  <a:lnTo>
                    <a:pt x="135748" y="15399"/>
                  </a:lnTo>
                  <a:lnTo>
                    <a:pt x="135151" y="14340"/>
                  </a:lnTo>
                  <a:lnTo>
                    <a:pt x="134540" y="13322"/>
                  </a:lnTo>
                  <a:lnTo>
                    <a:pt x="133929" y="12330"/>
                  </a:lnTo>
                  <a:lnTo>
                    <a:pt x="133304" y="11366"/>
                  </a:lnTo>
                  <a:lnTo>
                    <a:pt x="132666" y="10443"/>
                  </a:lnTo>
                  <a:lnTo>
                    <a:pt x="132028" y="9560"/>
                  </a:lnTo>
                  <a:lnTo>
                    <a:pt x="131376" y="8705"/>
                  </a:lnTo>
                  <a:lnTo>
                    <a:pt x="131050" y="8297"/>
                  </a:lnTo>
                  <a:lnTo>
                    <a:pt x="130711" y="7890"/>
                  </a:lnTo>
                  <a:lnTo>
                    <a:pt x="130371" y="7496"/>
                  </a:lnTo>
                  <a:lnTo>
                    <a:pt x="130032" y="7116"/>
                  </a:lnTo>
                  <a:lnTo>
                    <a:pt x="129692" y="6749"/>
                  </a:lnTo>
                  <a:lnTo>
                    <a:pt x="129353" y="6396"/>
                  </a:lnTo>
                  <a:lnTo>
                    <a:pt x="129013" y="6043"/>
                  </a:lnTo>
                  <a:lnTo>
                    <a:pt x="128660" y="5717"/>
                  </a:lnTo>
                  <a:lnTo>
                    <a:pt x="128307" y="5392"/>
                  </a:lnTo>
                  <a:lnTo>
                    <a:pt x="127954" y="5079"/>
                  </a:lnTo>
                  <a:lnTo>
                    <a:pt x="127601" y="4780"/>
                  </a:lnTo>
                  <a:lnTo>
                    <a:pt x="127248" y="4495"/>
                  </a:lnTo>
                  <a:lnTo>
                    <a:pt x="126881" y="4224"/>
                  </a:lnTo>
                  <a:lnTo>
                    <a:pt x="126528" y="3966"/>
                  </a:lnTo>
                  <a:lnTo>
                    <a:pt x="126162" y="3721"/>
                  </a:lnTo>
                  <a:lnTo>
                    <a:pt x="125795" y="3477"/>
                  </a:lnTo>
                  <a:lnTo>
                    <a:pt x="125428" y="3260"/>
                  </a:lnTo>
                  <a:lnTo>
                    <a:pt x="125048" y="3056"/>
                  </a:lnTo>
                  <a:lnTo>
                    <a:pt x="125048" y="305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6"/>
            <p:cNvSpPr/>
            <p:nvPr/>
          </p:nvSpPr>
          <p:spPr>
            <a:xfrm>
              <a:off x="2953825" y="2324525"/>
              <a:ext cx="1871875" cy="2248000"/>
            </a:xfrm>
            <a:custGeom>
              <a:avLst/>
              <a:gdLst/>
              <a:ahLst/>
              <a:cxnLst/>
              <a:rect l="l" t="t" r="r" b="b"/>
              <a:pathLst>
                <a:path w="74875" h="89920" extrusionOk="0">
                  <a:moveTo>
                    <a:pt x="10565" y="30621"/>
                  </a:moveTo>
                  <a:lnTo>
                    <a:pt x="10565" y="30621"/>
                  </a:lnTo>
                  <a:lnTo>
                    <a:pt x="10497" y="30607"/>
                  </a:lnTo>
                  <a:lnTo>
                    <a:pt x="10321" y="30593"/>
                  </a:lnTo>
                  <a:lnTo>
                    <a:pt x="10063" y="30553"/>
                  </a:lnTo>
                  <a:lnTo>
                    <a:pt x="9737" y="30471"/>
                  </a:lnTo>
                  <a:lnTo>
                    <a:pt x="9560" y="30417"/>
                  </a:lnTo>
                  <a:lnTo>
                    <a:pt x="9370" y="30349"/>
                  </a:lnTo>
                  <a:lnTo>
                    <a:pt x="9180" y="30268"/>
                  </a:lnTo>
                  <a:lnTo>
                    <a:pt x="8976" y="30159"/>
                  </a:lnTo>
                  <a:lnTo>
                    <a:pt x="8786" y="30037"/>
                  </a:lnTo>
                  <a:lnTo>
                    <a:pt x="8596" y="29901"/>
                  </a:lnTo>
                  <a:lnTo>
                    <a:pt x="8406" y="29738"/>
                  </a:lnTo>
                  <a:lnTo>
                    <a:pt x="8229" y="29561"/>
                  </a:lnTo>
                  <a:lnTo>
                    <a:pt x="8229" y="29561"/>
                  </a:lnTo>
                  <a:lnTo>
                    <a:pt x="7958" y="29276"/>
                  </a:lnTo>
                  <a:lnTo>
                    <a:pt x="7686" y="29005"/>
                  </a:lnTo>
                  <a:lnTo>
                    <a:pt x="7415" y="28760"/>
                  </a:lnTo>
                  <a:lnTo>
                    <a:pt x="7129" y="28543"/>
                  </a:lnTo>
                  <a:lnTo>
                    <a:pt x="6858" y="28326"/>
                  </a:lnTo>
                  <a:lnTo>
                    <a:pt x="6559" y="28149"/>
                  </a:lnTo>
                  <a:lnTo>
                    <a:pt x="6274" y="27986"/>
                  </a:lnTo>
                  <a:lnTo>
                    <a:pt x="5989" y="27837"/>
                  </a:lnTo>
                  <a:lnTo>
                    <a:pt x="5690" y="27715"/>
                  </a:lnTo>
                  <a:lnTo>
                    <a:pt x="5405" y="27606"/>
                  </a:lnTo>
                  <a:lnTo>
                    <a:pt x="5106" y="27525"/>
                  </a:lnTo>
                  <a:lnTo>
                    <a:pt x="4821" y="27457"/>
                  </a:lnTo>
                  <a:lnTo>
                    <a:pt x="4536" y="27416"/>
                  </a:lnTo>
                  <a:lnTo>
                    <a:pt x="4251" y="27402"/>
                  </a:lnTo>
                  <a:lnTo>
                    <a:pt x="3966" y="27402"/>
                  </a:lnTo>
                  <a:lnTo>
                    <a:pt x="3680" y="27430"/>
                  </a:lnTo>
                  <a:lnTo>
                    <a:pt x="3409" y="27470"/>
                  </a:lnTo>
                  <a:lnTo>
                    <a:pt x="3151" y="27538"/>
                  </a:lnTo>
                  <a:lnTo>
                    <a:pt x="2879" y="27633"/>
                  </a:lnTo>
                  <a:lnTo>
                    <a:pt x="2635" y="27742"/>
                  </a:lnTo>
                  <a:lnTo>
                    <a:pt x="2390" y="27878"/>
                  </a:lnTo>
                  <a:lnTo>
                    <a:pt x="2146" y="28027"/>
                  </a:lnTo>
                  <a:lnTo>
                    <a:pt x="1915" y="28217"/>
                  </a:lnTo>
                  <a:lnTo>
                    <a:pt x="1698" y="28421"/>
                  </a:lnTo>
                  <a:lnTo>
                    <a:pt x="1494" y="28638"/>
                  </a:lnTo>
                  <a:lnTo>
                    <a:pt x="1304" y="28896"/>
                  </a:lnTo>
                  <a:lnTo>
                    <a:pt x="1114" y="29168"/>
                  </a:lnTo>
                  <a:lnTo>
                    <a:pt x="951" y="29453"/>
                  </a:lnTo>
                  <a:lnTo>
                    <a:pt x="788" y="29779"/>
                  </a:lnTo>
                  <a:lnTo>
                    <a:pt x="639" y="30118"/>
                  </a:lnTo>
                  <a:lnTo>
                    <a:pt x="517" y="30485"/>
                  </a:lnTo>
                  <a:lnTo>
                    <a:pt x="408" y="30879"/>
                  </a:lnTo>
                  <a:lnTo>
                    <a:pt x="408" y="30879"/>
                  </a:lnTo>
                  <a:lnTo>
                    <a:pt x="313" y="31245"/>
                  </a:lnTo>
                  <a:lnTo>
                    <a:pt x="245" y="31612"/>
                  </a:lnTo>
                  <a:lnTo>
                    <a:pt x="177" y="31992"/>
                  </a:lnTo>
                  <a:lnTo>
                    <a:pt x="123" y="32359"/>
                  </a:lnTo>
                  <a:lnTo>
                    <a:pt x="68" y="32739"/>
                  </a:lnTo>
                  <a:lnTo>
                    <a:pt x="41" y="33106"/>
                  </a:lnTo>
                  <a:lnTo>
                    <a:pt x="14" y="33486"/>
                  </a:lnTo>
                  <a:lnTo>
                    <a:pt x="1" y="33866"/>
                  </a:lnTo>
                  <a:lnTo>
                    <a:pt x="1" y="34246"/>
                  </a:lnTo>
                  <a:lnTo>
                    <a:pt x="1" y="34626"/>
                  </a:lnTo>
                  <a:lnTo>
                    <a:pt x="14" y="35007"/>
                  </a:lnTo>
                  <a:lnTo>
                    <a:pt x="41" y="35387"/>
                  </a:lnTo>
                  <a:lnTo>
                    <a:pt x="82" y="35753"/>
                  </a:lnTo>
                  <a:lnTo>
                    <a:pt x="136" y="36134"/>
                  </a:lnTo>
                  <a:lnTo>
                    <a:pt x="191" y="36514"/>
                  </a:lnTo>
                  <a:lnTo>
                    <a:pt x="259" y="36880"/>
                  </a:lnTo>
                  <a:lnTo>
                    <a:pt x="326" y="37261"/>
                  </a:lnTo>
                  <a:lnTo>
                    <a:pt x="421" y="37627"/>
                  </a:lnTo>
                  <a:lnTo>
                    <a:pt x="517" y="38008"/>
                  </a:lnTo>
                  <a:lnTo>
                    <a:pt x="625" y="38374"/>
                  </a:lnTo>
                  <a:lnTo>
                    <a:pt x="734" y="38741"/>
                  </a:lnTo>
                  <a:lnTo>
                    <a:pt x="856" y="39094"/>
                  </a:lnTo>
                  <a:lnTo>
                    <a:pt x="992" y="39460"/>
                  </a:lnTo>
                  <a:lnTo>
                    <a:pt x="1141" y="39814"/>
                  </a:lnTo>
                  <a:lnTo>
                    <a:pt x="1291" y="40167"/>
                  </a:lnTo>
                  <a:lnTo>
                    <a:pt x="1453" y="40520"/>
                  </a:lnTo>
                  <a:lnTo>
                    <a:pt x="1630" y="40859"/>
                  </a:lnTo>
                  <a:lnTo>
                    <a:pt x="1807" y="41199"/>
                  </a:lnTo>
                  <a:lnTo>
                    <a:pt x="1997" y="41538"/>
                  </a:lnTo>
                  <a:lnTo>
                    <a:pt x="2200" y="41864"/>
                  </a:lnTo>
                  <a:lnTo>
                    <a:pt x="2404" y="42190"/>
                  </a:lnTo>
                  <a:lnTo>
                    <a:pt x="2621" y="42516"/>
                  </a:lnTo>
                  <a:lnTo>
                    <a:pt x="2621" y="42516"/>
                  </a:lnTo>
                  <a:lnTo>
                    <a:pt x="2893" y="42882"/>
                  </a:lnTo>
                  <a:lnTo>
                    <a:pt x="3164" y="43249"/>
                  </a:lnTo>
                  <a:lnTo>
                    <a:pt x="3463" y="43602"/>
                  </a:lnTo>
                  <a:lnTo>
                    <a:pt x="3762" y="43928"/>
                  </a:lnTo>
                  <a:lnTo>
                    <a:pt x="4061" y="44254"/>
                  </a:lnTo>
                  <a:lnTo>
                    <a:pt x="4373" y="44553"/>
                  </a:lnTo>
                  <a:lnTo>
                    <a:pt x="4699" y="44851"/>
                  </a:lnTo>
                  <a:lnTo>
                    <a:pt x="5025" y="45123"/>
                  </a:lnTo>
                  <a:lnTo>
                    <a:pt x="5351" y="45367"/>
                  </a:lnTo>
                  <a:lnTo>
                    <a:pt x="5690" y="45598"/>
                  </a:lnTo>
                  <a:lnTo>
                    <a:pt x="6030" y="45802"/>
                  </a:lnTo>
                  <a:lnTo>
                    <a:pt x="6355" y="45992"/>
                  </a:lnTo>
                  <a:lnTo>
                    <a:pt x="6695" y="46155"/>
                  </a:lnTo>
                  <a:lnTo>
                    <a:pt x="7034" y="46291"/>
                  </a:lnTo>
                  <a:lnTo>
                    <a:pt x="7374" y="46413"/>
                  </a:lnTo>
                  <a:lnTo>
                    <a:pt x="7713" y="46494"/>
                  </a:lnTo>
                  <a:lnTo>
                    <a:pt x="8039" y="46549"/>
                  </a:lnTo>
                  <a:lnTo>
                    <a:pt x="8365" y="46589"/>
                  </a:lnTo>
                  <a:lnTo>
                    <a:pt x="8691" y="46576"/>
                  </a:lnTo>
                  <a:lnTo>
                    <a:pt x="8854" y="46562"/>
                  </a:lnTo>
                  <a:lnTo>
                    <a:pt x="9017" y="46549"/>
                  </a:lnTo>
                  <a:lnTo>
                    <a:pt x="9166" y="46521"/>
                  </a:lnTo>
                  <a:lnTo>
                    <a:pt x="9329" y="46481"/>
                  </a:lnTo>
                  <a:lnTo>
                    <a:pt x="9479" y="46440"/>
                  </a:lnTo>
                  <a:lnTo>
                    <a:pt x="9628" y="46386"/>
                  </a:lnTo>
                  <a:lnTo>
                    <a:pt x="9777" y="46318"/>
                  </a:lnTo>
                  <a:lnTo>
                    <a:pt x="9927" y="46250"/>
                  </a:lnTo>
                  <a:lnTo>
                    <a:pt x="10063" y="46168"/>
                  </a:lnTo>
                  <a:lnTo>
                    <a:pt x="10198" y="46073"/>
                  </a:lnTo>
                  <a:lnTo>
                    <a:pt x="10348" y="45978"/>
                  </a:lnTo>
                  <a:lnTo>
                    <a:pt x="10483" y="45870"/>
                  </a:lnTo>
                  <a:lnTo>
                    <a:pt x="10606" y="45761"/>
                  </a:lnTo>
                  <a:lnTo>
                    <a:pt x="10741" y="45625"/>
                  </a:lnTo>
                  <a:lnTo>
                    <a:pt x="10864" y="45489"/>
                  </a:lnTo>
                  <a:lnTo>
                    <a:pt x="10986" y="45340"/>
                  </a:lnTo>
                  <a:lnTo>
                    <a:pt x="11108" y="45191"/>
                  </a:lnTo>
                  <a:lnTo>
                    <a:pt x="11230" y="45014"/>
                  </a:lnTo>
                  <a:lnTo>
                    <a:pt x="11339" y="44838"/>
                  </a:lnTo>
                  <a:lnTo>
                    <a:pt x="11448" y="44648"/>
                  </a:lnTo>
                  <a:lnTo>
                    <a:pt x="11556" y="44457"/>
                  </a:lnTo>
                  <a:lnTo>
                    <a:pt x="11651" y="44240"/>
                  </a:lnTo>
                  <a:lnTo>
                    <a:pt x="11760" y="44023"/>
                  </a:lnTo>
                  <a:lnTo>
                    <a:pt x="11855" y="43792"/>
                  </a:lnTo>
                  <a:lnTo>
                    <a:pt x="12018" y="43290"/>
                  </a:lnTo>
                  <a:lnTo>
                    <a:pt x="12018" y="43290"/>
                  </a:lnTo>
                  <a:lnTo>
                    <a:pt x="12031" y="43290"/>
                  </a:lnTo>
                  <a:lnTo>
                    <a:pt x="12045" y="43290"/>
                  </a:lnTo>
                  <a:lnTo>
                    <a:pt x="12072" y="43303"/>
                  </a:lnTo>
                  <a:lnTo>
                    <a:pt x="12167" y="43439"/>
                  </a:lnTo>
                  <a:lnTo>
                    <a:pt x="12303" y="43684"/>
                  </a:lnTo>
                  <a:lnTo>
                    <a:pt x="12493" y="44009"/>
                  </a:lnTo>
                  <a:lnTo>
                    <a:pt x="12955" y="44892"/>
                  </a:lnTo>
                  <a:lnTo>
                    <a:pt x="13498" y="45965"/>
                  </a:lnTo>
                  <a:lnTo>
                    <a:pt x="14639" y="48232"/>
                  </a:lnTo>
                  <a:lnTo>
                    <a:pt x="15141" y="49197"/>
                  </a:lnTo>
                  <a:lnTo>
                    <a:pt x="15358" y="49590"/>
                  </a:lnTo>
                  <a:lnTo>
                    <a:pt x="15521" y="49889"/>
                  </a:lnTo>
                  <a:lnTo>
                    <a:pt x="15521" y="49889"/>
                  </a:lnTo>
                  <a:lnTo>
                    <a:pt x="15861" y="50446"/>
                  </a:lnTo>
                  <a:lnTo>
                    <a:pt x="16214" y="50989"/>
                  </a:lnTo>
                  <a:lnTo>
                    <a:pt x="16567" y="51532"/>
                  </a:lnTo>
                  <a:lnTo>
                    <a:pt x="16933" y="52048"/>
                  </a:lnTo>
                  <a:lnTo>
                    <a:pt x="17300" y="52551"/>
                  </a:lnTo>
                  <a:lnTo>
                    <a:pt x="17667" y="53039"/>
                  </a:lnTo>
                  <a:lnTo>
                    <a:pt x="18047" y="53528"/>
                  </a:lnTo>
                  <a:lnTo>
                    <a:pt x="18414" y="53990"/>
                  </a:lnTo>
                  <a:lnTo>
                    <a:pt x="18794" y="54438"/>
                  </a:lnTo>
                  <a:lnTo>
                    <a:pt x="19160" y="54873"/>
                  </a:lnTo>
                  <a:lnTo>
                    <a:pt x="19907" y="55687"/>
                  </a:lnTo>
                  <a:lnTo>
                    <a:pt x="20627" y="56448"/>
                  </a:lnTo>
                  <a:lnTo>
                    <a:pt x="21306" y="57127"/>
                  </a:lnTo>
                  <a:lnTo>
                    <a:pt x="21944" y="57738"/>
                  </a:lnTo>
                  <a:lnTo>
                    <a:pt x="22542" y="58267"/>
                  </a:lnTo>
                  <a:lnTo>
                    <a:pt x="23071" y="58729"/>
                  </a:lnTo>
                  <a:lnTo>
                    <a:pt x="23533" y="59109"/>
                  </a:lnTo>
                  <a:lnTo>
                    <a:pt x="23899" y="59394"/>
                  </a:lnTo>
                  <a:lnTo>
                    <a:pt x="24185" y="59598"/>
                  </a:lnTo>
                  <a:lnTo>
                    <a:pt x="24361" y="59707"/>
                  </a:lnTo>
                  <a:lnTo>
                    <a:pt x="24402" y="59734"/>
                  </a:lnTo>
                  <a:lnTo>
                    <a:pt x="24415" y="59720"/>
                  </a:lnTo>
                  <a:lnTo>
                    <a:pt x="24415" y="59720"/>
                  </a:lnTo>
                  <a:lnTo>
                    <a:pt x="24415" y="59707"/>
                  </a:lnTo>
                  <a:lnTo>
                    <a:pt x="24429" y="59720"/>
                  </a:lnTo>
                  <a:lnTo>
                    <a:pt x="24456" y="59829"/>
                  </a:lnTo>
                  <a:lnTo>
                    <a:pt x="24538" y="60318"/>
                  </a:lnTo>
                  <a:lnTo>
                    <a:pt x="24673" y="61092"/>
                  </a:lnTo>
                  <a:lnTo>
                    <a:pt x="24823" y="62083"/>
                  </a:lnTo>
                  <a:lnTo>
                    <a:pt x="24972" y="63169"/>
                  </a:lnTo>
                  <a:lnTo>
                    <a:pt x="25121" y="64296"/>
                  </a:lnTo>
                  <a:lnTo>
                    <a:pt x="25244" y="65342"/>
                  </a:lnTo>
                  <a:lnTo>
                    <a:pt x="25325" y="66225"/>
                  </a:lnTo>
                  <a:lnTo>
                    <a:pt x="25325" y="66225"/>
                  </a:lnTo>
                  <a:lnTo>
                    <a:pt x="25407" y="67365"/>
                  </a:lnTo>
                  <a:lnTo>
                    <a:pt x="25475" y="68533"/>
                  </a:lnTo>
                  <a:lnTo>
                    <a:pt x="25610" y="70869"/>
                  </a:lnTo>
                  <a:lnTo>
                    <a:pt x="25692" y="72036"/>
                  </a:lnTo>
                  <a:lnTo>
                    <a:pt x="25800" y="73218"/>
                  </a:lnTo>
                  <a:lnTo>
                    <a:pt x="25923" y="74385"/>
                  </a:lnTo>
                  <a:lnTo>
                    <a:pt x="25991" y="74956"/>
                  </a:lnTo>
                  <a:lnTo>
                    <a:pt x="26086" y="75540"/>
                  </a:lnTo>
                  <a:lnTo>
                    <a:pt x="26181" y="76124"/>
                  </a:lnTo>
                  <a:lnTo>
                    <a:pt x="26276" y="76694"/>
                  </a:lnTo>
                  <a:lnTo>
                    <a:pt x="26398" y="77264"/>
                  </a:lnTo>
                  <a:lnTo>
                    <a:pt x="26534" y="77835"/>
                  </a:lnTo>
                  <a:lnTo>
                    <a:pt x="26669" y="78391"/>
                  </a:lnTo>
                  <a:lnTo>
                    <a:pt x="26832" y="78962"/>
                  </a:lnTo>
                  <a:lnTo>
                    <a:pt x="27009" y="79518"/>
                  </a:lnTo>
                  <a:lnTo>
                    <a:pt x="27199" y="80061"/>
                  </a:lnTo>
                  <a:lnTo>
                    <a:pt x="27403" y="80605"/>
                  </a:lnTo>
                  <a:lnTo>
                    <a:pt x="27634" y="81148"/>
                  </a:lnTo>
                  <a:lnTo>
                    <a:pt x="27878" y="81677"/>
                  </a:lnTo>
                  <a:lnTo>
                    <a:pt x="28136" y="82207"/>
                  </a:lnTo>
                  <a:lnTo>
                    <a:pt x="28421" y="82736"/>
                  </a:lnTo>
                  <a:lnTo>
                    <a:pt x="28733" y="83252"/>
                  </a:lnTo>
                  <a:lnTo>
                    <a:pt x="29059" y="83755"/>
                  </a:lnTo>
                  <a:lnTo>
                    <a:pt x="29412" y="84257"/>
                  </a:lnTo>
                  <a:lnTo>
                    <a:pt x="29412" y="84257"/>
                  </a:lnTo>
                  <a:lnTo>
                    <a:pt x="29765" y="84719"/>
                  </a:lnTo>
                  <a:lnTo>
                    <a:pt x="30132" y="85167"/>
                  </a:lnTo>
                  <a:lnTo>
                    <a:pt x="30512" y="85602"/>
                  </a:lnTo>
                  <a:lnTo>
                    <a:pt x="30906" y="86009"/>
                  </a:lnTo>
                  <a:lnTo>
                    <a:pt x="31313" y="86403"/>
                  </a:lnTo>
                  <a:lnTo>
                    <a:pt x="31721" y="86783"/>
                  </a:lnTo>
                  <a:lnTo>
                    <a:pt x="32155" y="87136"/>
                  </a:lnTo>
                  <a:lnTo>
                    <a:pt x="32590" y="87476"/>
                  </a:lnTo>
                  <a:lnTo>
                    <a:pt x="33038" y="87801"/>
                  </a:lnTo>
                  <a:lnTo>
                    <a:pt x="33486" y="88100"/>
                  </a:lnTo>
                  <a:lnTo>
                    <a:pt x="33948" y="88385"/>
                  </a:lnTo>
                  <a:lnTo>
                    <a:pt x="34423" y="88643"/>
                  </a:lnTo>
                  <a:lnTo>
                    <a:pt x="34898" y="88874"/>
                  </a:lnTo>
                  <a:lnTo>
                    <a:pt x="35387" y="89091"/>
                  </a:lnTo>
                  <a:lnTo>
                    <a:pt x="35876" y="89282"/>
                  </a:lnTo>
                  <a:lnTo>
                    <a:pt x="36378" y="89444"/>
                  </a:lnTo>
                  <a:lnTo>
                    <a:pt x="36881" y="89594"/>
                  </a:lnTo>
                  <a:lnTo>
                    <a:pt x="37383" y="89702"/>
                  </a:lnTo>
                  <a:lnTo>
                    <a:pt x="37899" y="89798"/>
                  </a:lnTo>
                  <a:lnTo>
                    <a:pt x="38402" y="89865"/>
                  </a:lnTo>
                  <a:lnTo>
                    <a:pt x="38918" y="89906"/>
                  </a:lnTo>
                  <a:lnTo>
                    <a:pt x="39434" y="89920"/>
                  </a:lnTo>
                  <a:lnTo>
                    <a:pt x="39950" y="89906"/>
                  </a:lnTo>
                  <a:lnTo>
                    <a:pt x="40479" y="89865"/>
                  </a:lnTo>
                  <a:lnTo>
                    <a:pt x="40995" y="89798"/>
                  </a:lnTo>
                  <a:lnTo>
                    <a:pt x="41511" y="89689"/>
                  </a:lnTo>
                  <a:lnTo>
                    <a:pt x="42027" y="89553"/>
                  </a:lnTo>
                  <a:lnTo>
                    <a:pt x="42543" y="89390"/>
                  </a:lnTo>
                  <a:lnTo>
                    <a:pt x="43059" y="89200"/>
                  </a:lnTo>
                  <a:lnTo>
                    <a:pt x="43575" y="88983"/>
                  </a:lnTo>
                  <a:lnTo>
                    <a:pt x="44078" y="88725"/>
                  </a:lnTo>
                  <a:lnTo>
                    <a:pt x="44580" y="88426"/>
                  </a:lnTo>
                  <a:lnTo>
                    <a:pt x="44580" y="88426"/>
                  </a:lnTo>
                  <a:lnTo>
                    <a:pt x="44906" y="88222"/>
                  </a:lnTo>
                  <a:lnTo>
                    <a:pt x="45218" y="88019"/>
                  </a:lnTo>
                  <a:lnTo>
                    <a:pt x="45531" y="87788"/>
                  </a:lnTo>
                  <a:lnTo>
                    <a:pt x="45829" y="87571"/>
                  </a:lnTo>
                  <a:lnTo>
                    <a:pt x="46114" y="87340"/>
                  </a:lnTo>
                  <a:lnTo>
                    <a:pt x="46400" y="87095"/>
                  </a:lnTo>
                  <a:lnTo>
                    <a:pt x="46685" y="86851"/>
                  </a:lnTo>
                  <a:lnTo>
                    <a:pt x="46956" y="86606"/>
                  </a:lnTo>
                  <a:lnTo>
                    <a:pt x="47228" y="86348"/>
                  </a:lnTo>
                  <a:lnTo>
                    <a:pt x="47486" y="86077"/>
                  </a:lnTo>
                  <a:lnTo>
                    <a:pt x="47730" y="85805"/>
                  </a:lnTo>
                  <a:lnTo>
                    <a:pt x="47975" y="85534"/>
                  </a:lnTo>
                  <a:lnTo>
                    <a:pt x="48219" y="85249"/>
                  </a:lnTo>
                  <a:lnTo>
                    <a:pt x="48450" y="84963"/>
                  </a:lnTo>
                  <a:lnTo>
                    <a:pt x="48667" y="84678"/>
                  </a:lnTo>
                  <a:lnTo>
                    <a:pt x="48885" y="84380"/>
                  </a:lnTo>
                  <a:lnTo>
                    <a:pt x="49305" y="83768"/>
                  </a:lnTo>
                  <a:lnTo>
                    <a:pt x="49699" y="83144"/>
                  </a:lnTo>
                  <a:lnTo>
                    <a:pt x="50066" y="82506"/>
                  </a:lnTo>
                  <a:lnTo>
                    <a:pt x="50419" y="81840"/>
                  </a:lnTo>
                  <a:lnTo>
                    <a:pt x="50745" y="81175"/>
                  </a:lnTo>
                  <a:lnTo>
                    <a:pt x="51044" y="80482"/>
                  </a:lnTo>
                  <a:lnTo>
                    <a:pt x="51329" y="79776"/>
                  </a:lnTo>
                  <a:lnTo>
                    <a:pt x="51587" y="79070"/>
                  </a:lnTo>
                  <a:lnTo>
                    <a:pt x="51831" y="78351"/>
                  </a:lnTo>
                  <a:lnTo>
                    <a:pt x="52048" y="77617"/>
                  </a:lnTo>
                  <a:lnTo>
                    <a:pt x="52252" y="76870"/>
                  </a:lnTo>
                  <a:lnTo>
                    <a:pt x="52442" y="76124"/>
                  </a:lnTo>
                  <a:lnTo>
                    <a:pt x="52605" y="75377"/>
                  </a:lnTo>
                  <a:lnTo>
                    <a:pt x="52755" y="74616"/>
                  </a:lnTo>
                  <a:lnTo>
                    <a:pt x="52890" y="73856"/>
                  </a:lnTo>
                  <a:lnTo>
                    <a:pt x="53013" y="73095"/>
                  </a:lnTo>
                  <a:lnTo>
                    <a:pt x="53121" y="72335"/>
                  </a:lnTo>
                  <a:lnTo>
                    <a:pt x="53216" y="71575"/>
                  </a:lnTo>
                  <a:lnTo>
                    <a:pt x="53298" y="70814"/>
                  </a:lnTo>
                  <a:lnTo>
                    <a:pt x="53366" y="70054"/>
                  </a:lnTo>
                  <a:lnTo>
                    <a:pt x="53420" y="69307"/>
                  </a:lnTo>
                  <a:lnTo>
                    <a:pt x="53461" y="68560"/>
                  </a:lnTo>
                  <a:lnTo>
                    <a:pt x="53501" y="67813"/>
                  </a:lnTo>
                  <a:lnTo>
                    <a:pt x="53515" y="67080"/>
                  </a:lnTo>
                  <a:lnTo>
                    <a:pt x="53515" y="67080"/>
                  </a:lnTo>
                  <a:lnTo>
                    <a:pt x="53556" y="66116"/>
                  </a:lnTo>
                  <a:lnTo>
                    <a:pt x="53610" y="64989"/>
                  </a:lnTo>
                  <a:lnTo>
                    <a:pt x="53678" y="63740"/>
                  </a:lnTo>
                  <a:lnTo>
                    <a:pt x="53759" y="62409"/>
                  </a:lnTo>
                  <a:lnTo>
                    <a:pt x="53949" y="59720"/>
                  </a:lnTo>
                  <a:lnTo>
                    <a:pt x="54140" y="57290"/>
                  </a:lnTo>
                  <a:lnTo>
                    <a:pt x="54140" y="57290"/>
                  </a:lnTo>
                  <a:lnTo>
                    <a:pt x="54153" y="57249"/>
                  </a:lnTo>
                  <a:lnTo>
                    <a:pt x="54180" y="57195"/>
                  </a:lnTo>
                  <a:lnTo>
                    <a:pt x="54316" y="57045"/>
                  </a:lnTo>
                  <a:lnTo>
                    <a:pt x="54778" y="56556"/>
                  </a:lnTo>
                  <a:lnTo>
                    <a:pt x="55104" y="56203"/>
                  </a:lnTo>
                  <a:lnTo>
                    <a:pt x="55484" y="55782"/>
                  </a:lnTo>
                  <a:lnTo>
                    <a:pt x="55918" y="55293"/>
                  </a:lnTo>
                  <a:lnTo>
                    <a:pt x="56407" y="54710"/>
                  </a:lnTo>
                  <a:lnTo>
                    <a:pt x="56937" y="54031"/>
                  </a:lnTo>
                  <a:lnTo>
                    <a:pt x="57507" y="53270"/>
                  </a:lnTo>
                  <a:lnTo>
                    <a:pt x="57806" y="52849"/>
                  </a:lnTo>
                  <a:lnTo>
                    <a:pt x="58105" y="52415"/>
                  </a:lnTo>
                  <a:lnTo>
                    <a:pt x="58417" y="51939"/>
                  </a:lnTo>
                  <a:lnTo>
                    <a:pt x="58729" y="51451"/>
                  </a:lnTo>
                  <a:lnTo>
                    <a:pt x="59055" y="50935"/>
                  </a:lnTo>
                  <a:lnTo>
                    <a:pt x="59381" y="50378"/>
                  </a:lnTo>
                  <a:lnTo>
                    <a:pt x="59707" y="49808"/>
                  </a:lnTo>
                  <a:lnTo>
                    <a:pt x="60046" y="49197"/>
                  </a:lnTo>
                  <a:lnTo>
                    <a:pt x="60386" y="48572"/>
                  </a:lnTo>
                  <a:lnTo>
                    <a:pt x="60725" y="47907"/>
                  </a:lnTo>
                  <a:lnTo>
                    <a:pt x="61065" y="47214"/>
                  </a:lnTo>
                  <a:lnTo>
                    <a:pt x="61404" y="46481"/>
                  </a:lnTo>
                  <a:lnTo>
                    <a:pt x="61404" y="46481"/>
                  </a:lnTo>
                  <a:lnTo>
                    <a:pt x="61608" y="46046"/>
                  </a:lnTo>
                  <a:lnTo>
                    <a:pt x="61825" y="45530"/>
                  </a:lnTo>
                  <a:lnTo>
                    <a:pt x="62341" y="44308"/>
                  </a:lnTo>
                  <a:lnTo>
                    <a:pt x="62884" y="42937"/>
                  </a:lnTo>
                  <a:lnTo>
                    <a:pt x="63441" y="41565"/>
                  </a:lnTo>
                  <a:lnTo>
                    <a:pt x="64378" y="39202"/>
                  </a:lnTo>
                  <a:lnTo>
                    <a:pt x="64677" y="38469"/>
                  </a:lnTo>
                  <a:lnTo>
                    <a:pt x="64772" y="38266"/>
                  </a:lnTo>
                  <a:lnTo>
                    <a:pt x="64813" y="38184"/>
                  </a:lnTo>
                  <a:lnTo>
                    <a:pt x="64813" y="38184"/>
                  </a:lnTo>
                  <a:lnTo>
                    <a:pt x="64840" y="38184"/>
                  </a:lnTo>
                  <a:lnTo>
                    <a:pt x="64880" y="38211"/>
                  </a:lnTo>
                  <a:lnTo>
                    <a:pt x="64962" y="38279"/>
                  </a:lnTo>
                  <a:lnTo>
                    <a:pt x="65084" y="38415"/>
                  </a:lnTo>
                  <a:lnTo>
                    <a:pt x="65234" y="38591"/>
                  </a:lnTo>
                  <a:lnTo>
                    <a:pt x="65410" y="38795"/>
                  </a:lnTo>
                  <a:lnTo>
                    <a:pt x="65614" y="39012"/>
                  </a:lnTo>
                  <a:lnTo>
                    <a:pt x="65845" y="39257"/>
                  </a:lnTo>
                  <a:lnTo>
                    <a:pt x="66103" y="39488"/>
                  </a:lnTo>
                  <a:lnTo>
                    <a:pt x="66388" y="39718"/>
                  </a:lnTo>
                  <a:lnTo>
                    <a:pt x="66551" y="39827"/>
                  </a:lnTo>
                  <a:lnTo>
                    <a:pt x="66714" y="39922"/>
                  </a:lnTo>
                  <a:lnTo>
                    <a:pt x="66890" y="40017"/>
                  </a:lnTo>
                  <a:lnTo>
                    <a:pt x="67067" y="40112"/>
                  </a:lnTo>
                  <a:lnTo>
                    <a:pt x="67257" y="40180"/>
                  </a:lnTo>
                  <a:lnTo>
                    <a:pt x="67460" y="40248"/>
                  </a:lnTo>
                  <a:lnTo>
                    <a:pt x="67664" y="40302"/>
                  </a:lnTo>
                  <a:lnTo>
                    <a:pt x="67881" y="40343"/>
                  </a:lnTo>
                  <a:lnTo>
                    <a:pt x="68099" y="40357"/>
                  </a:lnTo>
                  <a:lnTo>
                    <a:pt x="68330" y="40370"/>
                  </a:lnTo>
                  <a:lnTo>
                    <a:pt x="68560" y="40357"/>
                  </a:lnTo>
                  <a:lnTo>
                    <a:pt x="68818" y="40330"/>
                  </a:lnTo>
                  <a:lnTo>
                    <a:pt x="69063" y="40289"/>
                  </a:lnTo>
                  <a:lnTo>
                    <a:pt x="69334" y="40207"/>
                  </a:lnTo>
                  <a:lnTo>
                    <a:pt x="69334" y="40207"/>
                  </a:lnTo>
                  <a:lnTo>
                    <a:pt x="69552" y="40139"/>
                  </a:lnTo>
                  <a:lnTo>
                    <a:pt x="69755" y="40058"/>
                  </a:lnTo>
                  <a:lnTo>
                    <a:pt x="69959" y="39963"/>
                  </a:lnTo>
                  <a:lnTo>
                    <a:pt x="70163" y="39868"/>
                  </a:lnTo>
                  <a:lnTo>
                    <a:pt x="70353" y="39759"/>
                  </a:lnTo>
                  <a:lnTo>
                    <a:pt x="70543" y="39637"/>
                  </a:lnTo>
                  <a:lnTo>
                    <a:pt x="70719" y="39501"/>
                  </a:lnTo>
                  <a:lnTo>
                    <a:pt x="70910" y="39365"/>
                  </a:lnTo>
                  <a:lnTo>
                    <a:pt x="71086" y="39202"/>
                  </a:lnTo>
                  <a:lnTo>
                    <a:pt x="71249" y="39053"/>
                  </a:lnTo>
                  <a:lnTo>
                    <a:pt x="71426" y="38890"/>
                  </a:lnTo>
                  <a:lnTo>
                    <a:pt x="71588" y="38714"/>
                  </a:lnTo>
                  <a:lnTo>
                    <a:pt x="71738" y="38524"/>
                  </a:lnTo>
                  <a:lnTo>
                    <a:pt x="71901" y="38333"/>
                  </a:lnTo>
                  <a:lnTo>
                    <a:pt x="72186" y="37940"/>
                  </a:lnTo>
                  <a:lnTo>
                    <a:pt x="72471" y="37519"/>
                  </a:lnTo>
                  <a:lnTo>
                    <a:pt x="72729" y="37057"/>
                  </a:lnTo>
                  <a:lnTo>
                    <a:pt x="72973" y="36595"/>
                  </a:lnTo>
                  <a:lnTo>
                    <a:pt x="73204" y="36106"/>
                  </a:lnTo>
                  <a:lnTo>
                    <a:pt x="73408" y="35590"/>
                  </a:lnTo>
                  <a:lnTo>
                    <a:pt x="73612" y="35074"/>
                  </a:lnTo>
                  <a:lnTo>
                    <a:pt x="73788" y="34545"/>
                  </a:lnTo>
                  <a:lnTo>
                    <a:pt x="73951" y="34002"/>
                  </a:lnTo>
                  <a:lnTo>
                    <a:pt x="74101" y="33445"/>
                  </a:lnTo>
                  <a:lnTo>
                    <a:pt x="74236" y="32888"/>
                  </a:lnTo>
                  <a:lnTo>
                    <a:pt x="74359" y="32332"/>
                  </a:lnTo>
                  <a:lnTo>
                    <a:pt x="74467" y="31775"/>
                  </a:lnTo>
                  <a:lnTo>
                    <a:pt x="74562" y="31218"/>
                  </a:lnTo>
                  <a:lnTo>
                    <a:pt x="74644" y="30675"/>
                  </a:lnTo>
                  <a:lnTo>
                    <a:pt x="74712" y="30118"/>
                  </a:lnTo>
                  <a:lnTo>
                    <a:pt x="74766" y="29589"/>
                  </a:lnTo>
                  <a:lnTo>
                    <a:pt x="74820" y="29059"/>
                  </a:lnTo>
                  <a:lnTo>
                    <a:pt x="74847" y="28557"/>
                  </a:lnTo>
                  <a:lnTo>
                    <a:pt x="74861" y="28054"/>
                  </a:lnTo>
                  <a:lnTo>
                    <a:pt x="74875" y="27579"/>
                  </a:lnTo>
                  <a:lnTo>
                    <a:pt x="74861" y="27131"/>
                  </a:lnTo>
                  <a:lnTo>
                    <a:pt x="74847" y="26696"/>
                  </a:lnTo>
                  <a:lnTo>
                    <a:pt x="74820" y="26289"/>
                  </a:lnTo>
                  <a:lnTo>
                    <a:pt x="74793" y="25909"/>
                  </a:lnTo>
                  <a:lnTo>
                    <a:pt x="74793" y="25909"/>
                  </a:lnTo>
                  <a:lnTo>
                    <a:pt x="74752" y="25624"/>
                  </a:lnTo>
                  <a:lnTo>
                    <a:pt x="74698" y="25325"/>
                  </a:lnTo>
                  <a:lnTo>
                    <a:pt x="74644" y="25040"/>
                  </a:lnTo>
                  <a:lnTo>
                    <a:pt x="74576" y="24741"/>
                  </a:lnTo>
                  <a:lnTo>
                    <a:pt x="74494" y="24456"/>
                  </a:lnTo>
                  <a:lnTo>
                    <a:pt x="74413" y="24171"/>
                  </a:lnTo>
                  <a:lnTo>
                    <a:pt x="74318" y="23885"/>
                  </a:lnTo>
                  <a:lnTo>
                    <a:pt x="74209" y="23614"/>
                  </a:lnTo>
                  <a:lnTo>
                    <a:pt x="74087" y="23356"/>
                  </a:lnTo>
                  <a:lnTo>
                    <a:pt x="73965" y="23098"/>
                  </a:lnTo>
                  <a:lnTo>
                    <a:pt x="73829" y="22840"/>
                  </a:lnTo>
                  <a:lnTo>
                    <a:pt x="73693" y="22609"/>
                  </a:lnTo>
                  <a:lnTo>
                    <a:pt x="73530" y="22378"/>
                  </a:lnTo>
                  <a:lnTo>
                    <a:pt x="73367" y="22161"/>
                  </a:lnTo>
                  <a:lnTo>
                    <a:pt x="73204" y="21957"/>
                  </a:lnTo>
                  <a:lnTo>
                    <a:pt x="73028" y="21781"/>
                  </a:lnTo>
                  <a:lnTo>
                    <a:pt x="72838" y="21604"/>
                  </a:lnTo>
                  <a:lnTo>
                    <a:pt x="72634" y="21455"/>
                  </a:lnTo>
                  <a:lnTo>
                    <a:pt x="72430" y="21319"/>
                  </a:lnTo>
                  <a:lnTo>
                    <a:pt x="72213" y="21210"/>
                  </a:lnTo>
                  <a:lnTo>
                    <a:pt x="71996" y="21115"/>
                  </a:lnTo>
                  <a:lnTo>
                    <a:pt x="71765" y="21047"/>
                  </a:lnTo>
                  <a:lnTo>
                    <a:pt x="71534" y="20993"/>
                  </a:lnTo>
                  <a:lnTo>
                    <a:pt x="71276" y="20966"/>
                  </a:lnTo>
                  <a:lnTo>
                    <a:pt x="71032" y="20966"/>
                  </a:lnTo>
                  <a:lnTo>
                    <a:pt x="70760" y="20993"/>
                  </a:lnTo>
                  <a:lnTo>
                    <a:pt x="70489" y="21047"/>
                  </a:lnTo>
                  <a:lnTo>
                    <a:pt x="70217" y="21129"/>
                  </a:lnTo>
                  <a:lnTo>
                    <a:pt x="69932" y="21251"/>
                  </a:lnTo>
                  <a:lnTo>
                    <a:pt x="69633" y="21387"/>
                  </a:lnTo>
                  <a:lnTo>
                    <a:pt x="69334" y="21563"/>
                  </a:lnTo>
                  <a:lnTo>
                    <a:pt x="69022" y="21781"/>
                  </a:lnTo>
                  <a:lnTo>
                    <a:pt x="69022" y="21781"/>
                  </a:lnTo>
                  <a:lnTo>
                    <a:pt x="68954" y="21835"/>
                  </a:lnTo>
                  <a:lnTo>
                    <a:pt x="68873" y="21903"/>
                  </a:lnTo>
                  <a:lnTo>
                    <a:pt x="68737" y="22066"/>
                  </a:lnTo>
                  <a:lnTo>
                    <a:pt x="68615" y="22256"/>
                  </a:lnTo>
                  <a:lnTo>
                    <a:pt x="68492" y="22460"/>
                  </a:lnTo>
                  <a:lnTo>
                    <a:pt x="68384" y="22677"/>
                  </a:lnTo>
                  <a:lnTo>
                    <a:pt x="68289" y="22894"/>
                  </a:lnTo>
                  <a:lnTo>
                    <a:pt x="68099" y="23329"/>
                  </a:lnTo>
                  <a:lnTo>
                    <a:pt x="67990" y="23546"/>
                  </a:lnTo>
                  <a:lnTo>
                    <a:pt x="67881" y="23736"/>
                  </a:lnTo>
                  <a:lnTo>
                    <a:pt x="67773" y="23899"/>
                  </a:lnTo>
                  <a:lnTo>
                    <a:pt x="67651" y="24048"/>
                  </a:lnTo>
                  <a:lnTo>
                    <a:pt x="67583" y="24116"/>
                  </a:lnTo>
                  <a:lnTo>
                    <a:pt x="67515" y="24171"/>
                  </a:lnTo>
                  <a:lnTo>
                    <a:pt x="67433" y="24211"/>
                  </a:lnTo>
                  <a:lnTo>
                    <a:pt x="67352" y="24238"/>
                  </a:lnTo>
                  <a:lnTo>
                    <a:pt x="67270" y="24266"/>
                  </a:lnTo>
                  <a:lnTo>
                    <a:pt x="67189" y="24279"/>
                  </a:lnTo>
                  <a:lnTo>
                    <a:pt x="67094" y="24279"/>
                  </a:lnTo>
                  <a:lnTo>
                    <a:pt x="66999" y="24266"/>
                  </a:lnTo>
                  <a:lnTo>
                    <a:pt x="66999" y="24266"/>
                  </a:lnTo>
                  <a:lnTo>
                    <a:pt x="66795" y="24211"/>
                  </a:lnTo>
                  <a:lnTo>
                    <a:pt x="66619" y="24143"/>
                  </a:lnTo>
                  <a:lnTo>
                    <a:pt x="66442" y="24048"/>
                  </a:lnTo>
                  <a:lnTo>
                    <a:pt x="66293" y="23940"/>
                  </a:lnTo>
                  <a:lnTo>
                    <a:pt x="66130" y="23818"/>
                  </a:lnTo>
                  <a:lnTo>
                    <a:pt x="65994" y="23668"/>
                  </a:lnTo>
                  <a:lnTo>
                    <a:pt x="65858" y="23505"/>
                  </a:lnTo>
                  <a:lnTo>
                    <a:pt x="65736" y="23329"/>
                  </a:lnTo>
                  <a:lnTo>
                    <a:pt x="65627" y="23139"/>
                  </a:lnTo>
                  <a:lnTo>
                    <a:pt x="65519" y="22935"/>
                  </a:lnTo>
                  <a:lnTo>
                    <a:pt x="65424" y="22718"/>
                  </a:lnTo>
                  <a:lnTo>
                    <a:pt x="65329" y="22500"/>
                  </a:lnTo>
                  <a:lnTo>
                    <a:pt x="65152" y="22039"/>
                  </a:lnTo>
                  <a:lnTo>
                    <a:pt x="65003" y="21550"/>
                  </a:lnTo>
                  <a:lnTo>
                    <a:pt x="64867" y="21047"/>
                  </a:lnTo>
                  <a:lnTo>
                    <a:pt x="64745" y="20559"/>
                  </a:lnTo>
                  <a:lnTo>
                    <a:pt x="64500" y="19594"/>
                  </a:lnTo>
                  <a:lnTo>
                    <a:pt x="64378" y="19160"/>
                  </a:lnTo>
                  <a:lnTo>
                    <a:pt x="64242" y="18766"/>
                  </a:lnTo>
                  <a:lnTo>
                    <a:pt x="64174" y="18590"/>
                  </a:lnTo>
                  <a:lnTo>
                    <a:pt x="64106" y="18413"/>
                  </a:lnTo>
                  <a:lnTo>
                    <a:pt x="64025" y="18264"/>
                  </a:lnTo>
                  <a:lnTo>
                    <a:pt x="63944" y="18142"/>
                  </a:lnTo>
                  <a:lnTo>
                    <a:pt x="63944" y="18142"/>
                  </a:lnTo>
                  <a:lnTo>
                    <a:pt x="63889" y="18074"/>
                  </a:lnTo>
                  <a:lnTo>
                    <a:pt x="63835" y="18019"/>
                  </a:lnTo>
                  <a:lnTo>
                    <a:pt x="63781" y="17992"/>
                  </a:lnTo>
                  <a:lnTo>
                    <a:pt x="63726" y="17965"/>
                  </a:lnTo>
                  <a:lnTo>
                    <a:pt x="63672" y="17951"/>
                  </a:lnTo>
                  <a:lnTo>
                    <a:pt x="63618" y="17965"/>
                  </a:lnTo>
                  <a:lnTo>
                    <a:pt x="63550" y="17979"/>
                  </a:lnTo>
                  <a:lnTo>
                    <a:pt x="63495" y="17992"/>
                  </a:lnTo>
                  <a:lnTo>
                    <a:pt x="63360" y="18074"/>
                  </a:lnTo>
                  <a:lnTo>
                    <a:pt x="63224" y="18182"/>
                  </a:lnTo>
                  <a:lnTo>
                    <a:pt x="63088" y="18318"/>
                  </a:lnTo>
                  <a:lnTo>
                    <a:pt x="62952" y="18467"/>
                  </a:lnTo>
                  <a:lnTo>
                    <a:pt x="62654" y="18807"/>
                  </a:lnTo>
                  <a:lnTo>
                    <a:pt x="62355" y="19160"/>
                  </a:lnTo>
                  <a:lnTo>
                    <a:pt x="62192" y="19309"/>
                  </a:lnTo>
                  <a:lnTo>
                    <a:pt x="62042" y="19459"/>
                  </a:lnTo>
                  <a:lnTo>
                    <a:pt x="61893" y="19567"/>
                  </a:lnTo>
                  <a:lnTo>
                    <a:pt x="61730" y="19662"/>
                  </a:lnTo>
                  <a:lnTo>
                    <a:pt x="61730" y="19662"/>
                  </a:lnTo>
                  <a:lnTo>
                    <a:pt x="61486" y="19757"/>
                  </a:lnTo>
                  <a:lnTo>
                    <a:pt x="61228" y="19825"/>
                  </a:lnTo>
                  <a:lnTo>
                    <a:pt x="60983" y="19866"/>
                  </a:lnTo>
                  <a:lnTo>
                    <a:pt x="60725" y="19880"/>
                  </a:lnTo>
                  <a:lnTo>
                    <a:pt x="60481" y="19866"/>
                  </a:lnTo>
                  <a:lnTo>
                    <a:pt x="60237" y="19839"/>
                  </a:lnTo>
                  <a:lnTo>
                    <a:pt x="59992" y="19771"/>
                  </a:lnTo>
                  <a:lnTo>
                    <a:pt x="59761" y="19690"/>
                  </a:lnTo>
                  <a:lnTo>
                    <a:pt x="59517" y="19594"/>
                  </a:lnTo>
                  <a:lnTo>
                    <a:pt x="59286" y="19472"/>
                  </a:lnTo>
                  <a:lnTo>
                    <a:pt x="59055" y="19350"/>
                  </a:lnTo>
                  <a:lnTo>
                    <a:pt x="58838" y="19201"/>
                  </a:lnTo>
                  <a:lnTo>
                    <a:pt x="58621" y="19051"/>
                  </a:lnTo>
                  <a:lnTo>
                    <a:pt x="58403" y="18875"/>
                  </a:lnTo>
                  <a:lnTo>
                    <a:pt x="58200" y="18712"/>
                  </a:lnTo>
                  <a:lnTo>
                    <a:pt x="57996" y="18535"/>
                  </a:lnTo>
                  <a:lnTo>
                    <a:pt x="57996" y="18535"/>
                  </a:lnTo>
                  <a:lnTo>
                    <a:pt x="57711" y="18250"/>
                  </a:lnTo>
                  <a:lnTo>
                    <a:pt x="57426" y="17951"/>
                  </a:lnTo>
                  <a:lnTo>
                    <a:pt x="57168" y="17639"/>
                  </a:lnTo>
                  <a:lnTo>
                    <a:pt x="56910" y="17327"/>
                  </a:lnTo>
                  <a:lnTo>
                    <a:pt x="56665" y="16987"/>
                  </a:lnTo>
                  <a:lnTo>
                    <a:pt x="56434" y="16648"/>
                  </a:lnTo>
                  <a:lnTo>
                    <a:pt x="56217" y="16295"/>
                  </a:lnTo>
                  <a:lnTo>
                    <a:pt x="56000" y="15942"/>
                  </a:lnTo>
                  <a:lnTo>
                    <a:pt x="55810" y="15575"/>
                  </a:lnTo>
                  <a:lnTo>
                    <a:pt x="55620" y="15195"/>
                  </a:lnTo>
                  <a:lnTo>
                    <a:pt x="55443" y="14815"/>
                  </a:lnTo>
                  <a:lnTo>
                    <a:pt x="55267" y="14421"/>
                  </a:lnTo>
                  <a:lnTo>
                    <a:pt x="55104" y="14027"/>
                  </a:lnTo>
                  <a:lnTo>
                    <a:pt x="54954" y="13633"/>
                  </a:lnTo>
                  <a:lnTo>
                    <a:pt x="54819" y="13226"/>
                  </a:lnTo>
                  <a:lnTo>
                    <a:pt x="54683" y="12819"/>
                  </a:lnTo>
                  <a:lnTo>
                    <a:pt x="54425" y="11990"/>
                  </a:lnTo>
                  <a:lnTo>
                    <a:pt x="54207" y="11162"/>
                  </a:lnTo>
                  <a:lnTo>
                    <a:pt x="54017" y="10334"/>
                  </a:lnTo>
                  <a:lnTo>
                    <a:pt x="53841" y="9505"/>
                  </a:lnTo>
                  <a:lnTo>
                    <a:pt x="53691" y="8677"/>
                  </a:lnTo>
                  <a:lnTo>
                    <a:pt x="53569" y="7876"/>
                  </a:lnTo>
                  <a:lnTo>
                    <a:pt x="53447" y="7088"/>
                  </a:lnTo>
                  <a:lnTo>
                    <a:pt x="53338" y="6314"/>
                  </a:lnTo>
                  <a:lnTo>
                    <a:pt x="53338" y="6314"/>
                  </a:lnTo>
                  <a:lnTo>
                    <a:pt x="53189" y="5255"/>
                  </a:lnTo>
                  <a:lnTo>
                    <a:pt x="53026" y="4196"/>
                  </a:lnTo>
                  <a:lnTo>
                    <a:pt x="52700" y="2064"/>
                  </a:lnTo>
                  <a:lnTo>
                    <a:pt x="52700" y="2064"/>
                  </a:lnTo>
                  <a:lnTo>
                    <a:pt x="52687" y="1928"/>
                  </a:lnTo>
                  <a:lnTo>
                    <a:pt x="52673" y="1779"/>
                  </a:lnTo>
                  <a:lnTo>
                    <a:pt x="52673" y="1426"/>
                  </a:lnTo>
                  <a:lnTo>
                    <a:pt x="52687" y="1059"/>
                  </a:lnTo>
                  <a:lnTo>
                    <a:pt x="52700" y="693"/>
                  </a:lnTo>
                  <a:lnTo>
                    <a:pt x="52687" y="530"/>
                  </a:lnTo>
                  <a:lnTo>
                    <a:pt x="52673" y="380"/>
                  </a:lnTo>
                  <a:lnTo>
                    <a:pt x="52659" y="245"/>
                  </a:lnTo>
                  <a:lnTo>
                    <a:pt x="52619" y="136"/>
                  </a:lnTo>
                  <a:lnTo>
                    <a:pt x="52578" y="54"/>
                  </a:lnTo>
                  <a:lnTo>
                    <a:pt x="52537" y="27"/>
                  </a:lnTo>
                  <a:lnTo>
                    <a:pt x="52510" y="14"/>
                  </a:lnTo>
                  <a:lnTo>
                    <a:pt x="52469" y="0"/>
                  </a:lnTo>
                  <a:lnTo>
                    <a:pt x="52429" y="0"/>
                  </a:lnTo>
                  <a:lnTo>
                    <a:pt x="52374" y="14"/>
                  </a:lnTo>
                  <a:lnTo>
                    <a:pt x="52320" y="41"/>
                  </a:lnTo>
                  <a:lnTo>
                    <a:pt x="52320" y="41"/>
                  </a:lnTo>
                  <a:lnTo>
                    <a:pt x="52198" y="109"/>
                  </a:lnTo>
                  <a:lnTo>
                    <a:pt x="52076" y="190"/>
                  </a:lnTo>
                  <a:lnTo>
                    <a:pt x="51953" y="299"/>
                  </a:lnTo>
                  <a:lnTo>
                    <a:pt x="51831" y="435"/>
                  </a:lnTo>
                  <a:lnTo>
                    <a:pt x="51709" y="570"/>
                  </a:lnTo>
                  <a:lnTo>
                    <a:pt x="51600" y="720"/>
                  </a:lnTo>
                  <a:lnTo>
                    <a:pt x="51478" y="896"/>
                  </a:lnTo>
                  <a:lnTo>
                    <a:pt x="51369" y="1073"/>
                  </a:lnTo>
                  <a:lnTo>
                    <a:pt x="51152" y="1467"/>
                  </a:lnTo>
                  <a:lnTo>
                    <a:pt x="50949" y="1888"/>
                  </a:lnTo>
                  <a:lnTo>
                    <a:pt x="50745" y="2349"/>
                  </a:lnTo>
                  <a:lnTo>
                    <a:pt x="50555" y="2811"/>
                  </a:lnTo>
                  <a:lnTo>
                    <a:pt x="50378" y="3300"/>
                  </a:lnTo>
                  <a:lnTo>
                    <a:pt x="50215" y="3775"/>
                  </a:lnTo>
                  <a:lnTo>
                    <a:pt x="49903" y="4685"/>
                  </a:lnTo>
                  <a:lnTo>
                    <a:pt x="49618" y="5472"/>
                  </a:lnTo>
                  <a:lnTo>
                    <a:pt x="49496" y="5798"/>
                  </a:lnTo>
                  <a:lnTo>
                    <a:pt x="49387" y="6070"/>
                  </a:lnTo>
                  <a:lnTo>
                    <a:pt x="49387" y="6070"/>
                  </a:lnTo>
                  <a:lnTo>
                    <a:pt x="49034" y="6817"/>
                  </a:lnTo>
                  <a:lnTo>
                    <a:pt x="48667" y="7564"/>
                  </a:lnTo>
                  <a:lnTo>
                    <a:pt x="48274" y="8310"/>
                  </a:lnTo>
                  <a:lnTo>
                    <a:pt x="47866" y="9057"/>
                  </a:lnTo>
                  <a:lnTo>
                    <a:pt x="47418" y="9790"/>
                  </a:lnTo>
                  <a:lnTo>
                    <a:pt x="46956" y="10510"/>
                  </a:lnTo>
                  <a:lnTo>
                    <a:pt x="46468" y="11216"/>
                  </a:lnTo>
                  <a:lnTo>
                    <a:pt x="45952" y="11909"/>
                  </a:lnTo>
                  <a:lnTo>
                    <a:pt x="45680" y="12248"/>
                  </a:lnTo>
                  <a:lnTo>
                    <a:pt x="45408" y="12574"/>
                  </a:lnTo>
                  <a:lnTo>
                    <a:pt x="45137" y="12900"/>
                  </a:lnTo>
                  <a:lnTo>
                    <a:pt x="44852" y="13226"/>
                  </a:lnTo>
                  <a:lnTo>
                    <a:pt x="44553" y="13538"/>
                  </a:lnTo>
                  <a:lnTo>
                    <a:pt x="44254" y="13837"/>
                  </a:lnTo>
                  <a:lnTo>
                    <a:pt x="43955" y="14136"/>
                  </a:lnTo>
                  <a:lnTo>
                    <a:pt x="43643" y="14421"/>
                  </a:lnTo>
                  <a:lnTo>
                    <a:pt x="43317" y="14692"/>
                  </a:lnTo>
                  <a:lnTo>
                    <a:pt x="43005" y="14964"/>
                  </a:lnTo>
                  <a:lnTo>
                    <a:pt x="42665" y="15222"/>
                  </a:lnTo>
                  <a:lnTo>
                    <a:pt x="42326" y="15480"/>
                  </a:lnTo>
                  <a:lnTo>
                    <a:pt x="41986" y="15724"/>
                  </a:lnTo>
                  <a:lnTo>
                    <a:pt x="41633" y="15942"/>
                  </a:lnTo>
                  <a:lnTo>
                    <a:pt x="41280" y="16159"/>
                  </a:lnTo>
                  <a:lnTo>
                    <a:pt x="40914" y="16376"/>
                  </a:lnTo>
                  <a:lnTo>
                    <a:pt x="40914" y="16376"/>
                  </a:lnTo>
                  <a:lnTo>
                    <a:pt x="40438" y="16621"/>
                  </a:lnTo>
                  <a:lnTo>
                    <a:pt x="39868" y="16892"/>
                  </a:lnTo>
                  <a:lnTo>
                    <a:pt x="39203" y="17164"/>
                  </a:lnTo>
                  <a:lnTo>
                    <a:pt x="38483" y="17449"/>
                  </a:lnTo>
                  <a:lnTo>
                    <a:pt x="37696" y="17721"/>
                  </a:lnTo>
                  <a:lnTo>
                    <a:pt x="37288" y="17856"/>
                  </a:lnTo>
                  <a:lnTo>
                    <a:pt x="36867" y="17979"/>
                  </a:lnTo>
                  <a:lnTo>
                    <a:pt x="36446" y="18087"/>
                  </a:lnTo>
                  <a:lnTo>
                    <a:pt x="36025" y="18196"/>
                  </a:lnTo>
                  <a:lnTo>
                    <a:pt x="35604" y="18277"/>
                  </a:lnTo>
                  <a:lnTo>
                    <a:pt x="35170" y="18359"/>
                  </a:lnTo>
                  <a:lnTo>
                    <a:pt x="34749" y="18427"/>
                  </a:lnTo>
                  <a:lnTo>
                    <a:pt x="34328" y="18467"/>
                  </a:lnTo>
                  <a:lnTo>
                    <a:pt x="33907" y="18508"/>
                  </a:lnTo>
                  <a:lnTo>
                    <a:pt x="33500" y="18522"/>
                  </a:lnTo>
                  <a:lnTo>
                    <a:pt x="33106" y="18508"/>
                  </a:lnTo>
                  <a:lnTo>
                    <a:pt x="32726" y="18481"/>
                  </a:lnTo>
                  <a:lnTo>
                    <a:pt x="32345" y="18427"/>
                  </a:lnTo>
                  <a:lnTo>
                    <a:pt x="31992" y="18359"/>
                  </a:lnTo>
                  <a:lnTo>
                    <a:pt x="31653" y="18250"/>
                  </a:lnTo>
                  <a:lnTo>
                    <a:pt x="31490" y="18196"/>
                  </a:lnTo>
                  <a:lnTo>
                    <a:pt x="31327" y="18128"/>
                  </a:lnTo>
                  <a:lnTo>
                    <a:pt x="31178" y="18046"/>
                  </a:lnTo>
                  <a:lnTo>
                    <a:pt x="31028" y="17965"/>
                  </a:lnTo>
                  <a:lnTo>
                    <a:pt x="30893" y="17884"/>
                  </a:lnTo>
                  <a:lnTo>
                    <a:pt x="30757" y="17775"/>
                  </a:lnTo>
                  <a:lnTo>
                    <a:pt x="30621" y="17680"/>
                  </a:lnTo>
                  <a:lnTo>
                    <a:pt x="30499" y="17558"/>
                  </a:lnTo>
                  <a:lnTo>
                    <a:pt x="30377" y="17435"/>
                  </a:lnTo>
                  <a:lnTo>
                    <a:pt x="30268" y="17313"/>
                  </a:lnTo>
                  <a:lnTo>
                    <a:pt x="30173" y="17164"/>
                  </a:lnTo>
                  <a:lnTo>
                    <a:pt x="30078" y="17028"/>
                  </a:lnTo>
                  <a:lnTo>
                    <a:pt x="29983" y="16865"/>
                  </a:lnTo>
                  <a:lnTo>
                    <a:pt x="29915" y="16702"/>
                  </a:lnTo>
                  <a:lnTo>
                    <a:pt x="29915" y="16702"/>
                  </a:lnTo>
                  <a:lnTo>
                    <a:pt x="29847" y="16553"/>
                  </a:lnTo>
                  <a:lnTo>
                    <a:pt x="29806" y="16417"/>
                  </a:lnTo>
                  <a:lnTo>
                    <a:pt x="29765" y="16268"/>
                  </a:lnTo>
                  <a:lnTo>
                    <a:pt x="29738" y="16132"/>
                  </a:lnTo>
                  <a:lnTo>
                    <a:pt x="29725" y="15996"/>
                  </a:lnTo>
                  <a:lnTo>
                    <a:pt x="29725" y="15860"/>
                  </a:lnTo>
                  <a:lnTo>
                    <a:pt x="29738" y="15589"/>
                  </a:lnTo>
                  <a:lnTo>
                    <a:pt x="29765" y="15317"/>
                  </a:lnTo>
                  <a:lnTo>
                    <a:pt x="29833" y="15059"/>
                  </a:lnTo>
                  <a:lnTo>
                    <a:pt x="29901" y="14815"/>
                  </a:lnTo>
                  <a:lnTo>
                    <a:pt x="29983" y="14570"/>
                  </a:lnTo>
                  <a:lnTo>
                    <a:pt x="30159" y="14081"/>
                  </a:lnTo>
                  <a:lnTo>
                    <a:pt x="30241" y="13851"/>
                  </a:lnTo>
                  <a:lnTo>
                    <a:pt x="30322" y="13633"/>
                  </a:lnTo>
                  <a:lnTo>
                    <a:pt x="30363" y="13402"/>
                  </a:lnTo>
                  <a:lnTo>
                    <a:pt x="30390" y="13185"/>
                  </a:lnTo>
                  <a:lnTo>
                    <a:pt x="30390" y="12968"/>
                  </a:lnTo>
                  <a:lnTo>
                    <a:pt x="30390" y="12859"/>
                  </a:lnTo>
                  <a:lnTo>
                    <a:pt x="30363" y="12751"/>
                  </a:lnTo>
                  <a:lnTo>
                    <a:pt x="30363" y="12751"/>
                  </a:lnTo>
                  <a:lnTo>
                    <a:pt x="30037" y="12914"/>
                  </a:lnTo>
                  <a:lnTo>
                    <a:pt x="29317" y="13267"/>
                  </a:lnTo>
                  <a:lnTo>
                    <a:pt x="28557" y="13660"/>
                  </a:lnTo>
                  <a:lnTo>
                    <a:pt x="28122" y="13878"/>
                  </a:lnTo>
                  <a:lnTo>
                    <a:pt x="28122" y="13878"/>
                  </a:lnTo>
                  <a:lnTo>
                    <a:pt x="27593" y="14204"/>
                  </a:lnTo>
                  <a:lnTo>
                    <a:pt x="27063" y="14543"/>
                  </a:lnTo>
                  <a:lnTo>
                    <a:pt x="26031" y="15249"/>
                  </a:lnTo>
                  <a:lnTo>
                    <a:pt x="24986" y="15942"/>
                  </a:lnTo>
                  <a:lnTo>
                    <a:pt x="24456" y="16268"/>
                  </a:lnTo>
                  <a:lnTo>
                    <a:pt x="23913" y="16594"/>
                  </a:lnTo>
                  <a:lnTo>
                    <a:pt x="23913" y="16594"/>
                  </a:lnTo>
                  <a:lnTo>
                    <a:pt x="22800" y="17245"/>
                  </a:lnTo>
                  <a:lnTo>
                    <a:pt x="21700" y="17897"/>
                  </a:lnTo>
                  <a:lnTo>
                    <a:pt x="20640" y="18562"/>
                  </a:lnTo>
                  <a:lnTo>
                    <a:pt x="20111" y="18916"/>
                  </a:lnTo>
                  <a:lnTo>
                    <a:pt x="19595" y="19255"/>
                  </a:lnTo>
                  <a:lnTo>
                    <a:pt x="19079" y="19608"/>
                  </a:lnTo>
                  <a:lnTo>
                    <a:pt x="18576" y="19975"/>
                  </a:lnTo>
                  <a:lnTo>
                    <a:pt x="18088" y="20341"/>
                  </a:lnTo>
                  <a:lnTo>
                    <a:pt x="17599" y="20708"/>
                  </a:lnTo>
                  <a:lnTo>
                    <a:pt x="17124" y="21088"/>
                  </a:lnTo>
                  <a:lnTo>
                    <a:pt x="16662" y="21482"/>
                  </a:lnTo>
                  <a:lnTo>
                    <a:pt x="16214" y="21876"/>
                  </a:lnTo>
                  <a:lnTo>
                    <a:pt x="15766" y="22283"/>
                  </a:lnTo>
                  <a:lnTo>
                    <a:pt x="15331" y="22704"/>
                  </a:lnTo>
                  <a:lnTo>
                    <a:pt x="14910" y="23139"/>
                  </a:lnTo>
                  <a:lnTo>
                    <a:pt x="14503" y="23573"/>
                  </a:lnTo>
                  <a:lnTo>
                    <a:pt x="14109" y="24035"/>
                  </a:lnTo>
                  <a:lnTo>
                    <a:pt x="13729" y="24496"/>
                  </a:lnTo>
                  <a:lnTo>
                    <a:pt x="13362" y="24972"/>
                  </a:lnTo>
                  <a:lnTo>
                    <a:pt x="13009" y="25474"/>
                  </a:lnTo>
                  <a:lnTo>
                    <a:pt x="12670" y="25977"/>
                  </a:lnTo>
                  <a:lnTo>
                    <a:pt x="12357" y="26493"/>
                  </a:lnTo>
                  <a:lnTo>
                    <a:pt x="12045" y="27036"/>
                  </a:lnTo>
                  <a:lnTo>
                    <a:pt x="11760" y="27592"/>
                  </a:lnTo>
                  <a:lnTo>
                    <a:pt x="11475" y="28163"/>
                  </a:lnTo>
                  <a:lnTo>
                    <a:pt x="11230" y="28747"/>
                  </a:lnTo>
                  <a:lnTo>
                    <a:pt x="10986" y="29344"/>
                  </a:lnTo>
                  <a:lnTo>
                    <a:pt x="10769" y="29969"/>
                  </a:lnTo>
                  <a:lnTo>
                    <a:pt x="10565" y="30621"/>
                  </a:lnTo>
                  <a:lnTo>
                    <a:pt x="10565" y="30621"/>
                  </a:lnTo>
                  <a:close/>
                </a:path>
              </a:pathLst>
            </a:custGeom>
            <a:solidFill>
              <a:srgbClr val="EA8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6"/>
            <p:cNvSpPr/>
            <p:nvPr/>
          </p:nvSpPr>
          <p:spPr>
            <a:xfrm>
              <a:off x="3566225" y="3760825"/>
              <a:ext cx="740750" cy="322875"/>
            </a:xfrm>
            <a:custGeom>
              <a:avLst/>
              <a:gdLst/>
              <a:ahLst/>
              <a:cxnLst/>
              <a:rect l="l" t="t" r="r" b="b"/>
              <a:pathLst>
                <a:path w="29630" h="12915" extrusionOk="0">
                  <a:moveTo>
                    <a:pt x="29630" y="1"/>
                  </a:moveTo>
                  <a:lnTo>
                    <a:pt x="29100" y="408"/>
                  </a:lnTo>
                  <a:lnTo>
                    <a:pt x="28503" y="856"/>
                  </a:lnTo>
                  <a:lnTo>
                    <a:pt x="27851" y="1331"/>
                  </a:lnTo>
                  <a:lnTo>
                    <a:pt x="27118" y="1834"/>
                  </a:lnTo>
                  <a:lnTo>
                    <a:pt x="26344" y="2336"/>
                  </a:lnTo>
                  <a:lnTo>
                    <a:pt x="25516" y="2866"/>
                  </a:lnTo>
                  <a:lnTo>
                    <a:pt x="24647" y="3382"/>
                  </a:lnTo>
                  <a:lnTo>
                    <a:pt x="23723" y="3884"/>
                  </a:lnTo>
                  <a:lnTo>
                    <a:pt x="23248" y="4142"/>
                  </a:lnTo>
                  <a:lnTo>
                    <a:pt x="22773" y="4387"/>
                  </a:lnTo>
                  <a:lnTo>
                    <a:pt x="22284" y="4617"/>
                  </a:lnTo>
                  <a:lnTo>
                    <a:pt x="21781" y="4848"/>
                  </a:lnTo>
                  <a:lnTo>
                    <a:pt x="21279" y="5065"/>
                  </a:lnTo>
                  <a:lnTo>
                    <a:pt x="20777" y="5283"/>
                  </a:lnTo>
                  <a:lnTo>
                    <a:pt x="20261" y="5486"/>
                  </a:lnTo>
                  <a:lnTo>
                    <a:pt x="19745" y="5677"/>
                  </a:lnTo>
                  <a:lnTo>
                    <a:pt x="19215" y="5853"/>
                  </a:lnTo>
                  <a:lnTo>
                    <a:pt x="18685" y="6016"/>
                  </a:lnTo>
                  <a:lnTo>
                    <a:pt x="18156" y="6165"/>
                  </a:lnTo>
                  <a:lnTo>
                    <a:pt x="17613" y="6301"/>
                  </a:lnTo>
                  <a:lnTo>
                    <a:pt x="17083" y="6423"/>
                  </a:lnTo>
                  <a:lnTo>
                    <a:pt x="16540" y="6518"/>
                  </a:lnTo>
                  <a:lnTo>
                    <a:pt x="16010" y="6600"/>
                  </a:lnTo>
                  <a:lnTo>
                    <a:pt x="15467" y="6668"/>
                  </a:lnTo>
                  <a:lnTo>
                    <a:pt x="14829" y="6722"/>
                  </a:lnTo>
                  <a:lnTo>
                    <a:pt x="14204" y="6749"/>
                  </a:lnTo>
                  <a:lnTo>
                    <a:pt x="13580" y="6763"/>
                  </a:lnTo>
                  <a:lnTo>
                    <a:pt x="12955" y="6749"/>
                  </a:lnTo>
                  <a:lnTo>
                    <a:pt x="12358" y="6722"/>
                  </a:lnTo>
                  <a:lnTo>
                    <a:pt x="11747" y="6681"/>
                  </a:lnTo>
                  <a:lnTo>
                    <a:pt x="11149" y="6627"/>
                  </a:lnTo>
                  <a:lnTo>
                    <a:pt x="10565" y="6546"/>
                  </a:lnTo>
                  <a:lnTo>
                    <a:pt x="9981" y="6451"/>
                  </a:lnTo>
                  <a:lnTo>
                    <a:pt x="9411" y="6355"/>
                  </a:lnTo>
                  <a:lnTo>
                    <a:pt x="8854" y="6233"/>
                  </a:lnTo>
                  <a:lnTo>
                    <a:pt x="8298" y="6111"/>
                  </a:lnTo>
                  <a:lnTo>
                    <a:pt x="7754" y="5975"/>
                  </a:lnTo>
                  <a:lnTo>
                    <a:pt x="7225" y="5826"/>
                  </a:lnTo>
                  <a:lnTo>
                    <a:pt x="6709" y="5663"/>
                  </a:lnTo>
                  <a:lnTo>
                    <a:pt x="6206" y="5500"/>
                  </a:lnTo>
                  <a:lnTo>
                    <a:pt x="5704" y="5323"/>
                  </a:lnTo>
                  <a:lnTo>
                    <a:pt x="5229" y="5147"/>
                  </a:lnTo>
                  <a:lnTo>
                    <a:pt x="4753" y="4970"/>
                  </a:lnTo>
                  <a:lnTo>
                    <a:pt x="4292" y="4780"/>
                  </a:lnTo>
                  <a:lnTo>
                    <a:pt x="3423" y="4400"/>
                  </a:lnTo>
                  <a:lnTo>
                    <a:pt x="2608" y="4020"/>
                  </a:lnTo>
                  <a:lnTo>
                    <a:pt x="1848" y="3640"/>
                  </a:lnTo>
                  <a:lnTo>
                    <a:pt x="1169" y="3273"/>
                  </a:lnTo>
                  <a:lnTo>
                    <a:pt x="544" y="2920"/>
                  </a:lnTo>
                  <a:lnTo>
                    <a:pt x="1" y="2594"/>
                  </a:lnTo>
                  <a:lnTo>
                    <a:pt x="137" y="3409"/>
                  </a:lnTo>
                  <a:lnTo>
                    <a:pt x="313" y="4536"/>
                  </a:lnTo>
                  <a:lnTo>
                    <a:pt x="829" y="5188"/>
                  </a:lnTo>
                  <a:lnTo>
                    <a:pt x="1413" y="5867"/>
                  </a:lnTo>
                  <a:lnTo>
                    <a:pt x="1725" y="6220"/>
                  </a:lnTo>
                  <a:lnTo>
                    <a:pt x="2065" y="6573"/>
                  </a:lnTo>
                  <a:lnTo>
                    <a:pt x="2404" y="6926"/>
                  </a:lnTo>
                  <a:lnTo>
                    <a:pt x="2757" y="7279"/>
                  </a:lnTo>
                  <a:lnTo>
                    <a:pt x="3138" y="7632"/>
                  </a:lnTo>
                  <a:lnTo>
                    <a:pt x="3518" y="7985"/>
                  </a:lnTo>
                  <a:lnTo>
                    <a:pt x="3912" y="8338"/>
                  </a:lnTo>
                  <a:lnTo>
                    <a:pt x="4333" y="8677"/>
                  </a:lnTo>
                  <a:lnTo>
                    <a:pt x="4753" y="9031"/>
                  </a:lnTo>
                  <a:lnTo>
                    <a:pt x="5202" y="9356"/>
                  </a:lnTo>
                  <a:lnTo>
                    <a:pt x="5650" y="9696"/>
                  </a:lnTo>
                  <a:lnTo>
                    <a:pt x="6111" y="10008"/>
                  </a:lnTo>
                  <a:lnTo>
                    <a:pt x="6600" y="10321"/>
                  </a:lnTo>
                  <a:lnTo>
                    <a:pt x="7089" y="10619"/>
                  </a:lnTo>
                  <a:lnTo>
                    <a:pt x="7591" y="10904"/>
                  </a:lnTo>
                  <a:lnTo>
                    <a:pt x="8107" y="11176"/>
                  </a:lnTo>
                  <a:lnTo>
                    <a:pt x="8637" y="11434"/>
                  </a:lnTo>
                  <a:lnTo>
                    <a:pt x="9180" y="11678"/>
                  </a:lnTo>
                  <a:lnTo>
                    <a:pt x="9737" y="11896"/>
                  </a:lnTo>
                  <a:lnTo>
                    <a:pt x="10307" y="12099"/>
                  </a:lnTo>
                  <a:lnTo>
                    <a:pt x="10878" y="12289"/>
                  </a:lnTo>
                  <a:lnTo>
                    <a:pt x="11475" y="12452"/>
                  </a:lnTo>
                  <a:lnTo>
                    <a:pt x="12072" y="12588"/>
                  </a:lnTo>
                  <a:lnTo>
                    <a:pt x="12684" y="12710"/>
                  </a:lnTo>
                  <a:lnTo>
                    <a:pt x="13308" y="12805"/>
                  </a:lnTo>
                  <a:lnTo>
                    <a:pt x="13946" y="12860"/>
                  </a:lnTo>
                  <a:lnTo>
                    <a:pt x="14585" y="12901"/>
                  </a:lnTo>
                  <a:lnTo>
                    <a:pt x="15250" y="12914"/>
                  </a:lnTo>
                  <a:lnTo>
                    <a:pt x="15522" y="12901"/>
                  </a:lnTo>
                  <a:lnTo>
                    <a:pt x="15807" y="12887"/>
                  </a:lnTo>
                  <a:lnTo>
                    <a:pt x="16092" y="12860"/>
                  </a:lnTo>
                  <a:lnTo>
                    <a:pt x="16377" y="12819"/>
                  </a:lnTo>
                  <a:lnTo>
                    <a:pt x="16649" y="12778"/>
                  </a:lnTo>
                  <a:lnTo>
                    <a:pt x="16934" y="12710"/>
                  </a:lnTo>
                  <a:lnTo>
                    <a:pt x="17205" y="12643"/>
                  </a:lnTo>
                  <a:lnTo>
                    <a:pt x="17490" y="12575"/>
                  </a:lnTo>
                  <a:lnTo>
                    <a:pt x="17762" y="12480"/>
                  </a:lnTo>
                  <a:lnTo>
                    <a:pt x="18034" y="12385"/>
                  </a:lnTo>
                  <a:lnTo>
                    <a:pt x="18577" y="12181"/>
                  </a:lnTo>
                  <a:lnTo>
                    <a:pt x="19120" y="11936"/>
                  </a:lnTo>
                  <a:lnTo>
                    <a:pt x="19650" y="11665"/>
                  </a:lnTo>
                  <a:lnTo>
                    <a:pt x="20179" y="11366"/>
                  </a:lnTo>
                  <a:lnTo>
                    <a:pt x="20709" y="11040"/>
                  </a:lnTo>
                  <a:lnTo>
                    <a:pt x="21225" y="10687"/>
                  </a:lnTo>
                  <a:lnTo>
                    <a:pt x="21727" y="10321"/>
                  </a:lnTo>
                  <a:lnTo>
                    <a:pt x="22230" y="9927"/>
                  </a:lnTo>
                  <a:lnTo>
                    <a:pt x="22718" y="9519"/>
                  </a:lnTo>
                  <a:lnTo>
                    <a:pt x="23194" y="9085"/>
                  </a:lnTo>
                  <a:lnTo>
                    <a:pt x="23669" y="8650"/>
                  </a:lnTo>
                  <a:lnTo>
                    <a:pt x="24131" y="8202"/>
                  </a:lnTo>
                  <a:lnTo>
                    <a:pt x="24579" y="7741"/>
                  </a:lnTo>
                  <a:lnTo>
                    <a:pt x="25013" y="7279"/>
                  </a:lnTo>
                  <a:lnTo>
                    <a:pt x="25448" y="6804"/>
                  </a:lnTo>
                  <a:lnTo>
                    <a:pt x="25869" y="6328"/>
                  </a:lnTo>
                  <a:lnTo>
                    <a:pt x="26262" y="5853"/>
                  </a:lnTo>
                  <a:lnTo>
                    <a:pt x="26656" y="5364"/>
                  </a:lnTo>
                  <a:lnTo>
                    <a:pt x="27036" y="4889"/>
                  </a:lnTo>
                  <a:lnTo>
                    <a:pt x="27743" y="3952"/>
                  </a:lnTo>
                  <a:lnTo>
                    <a:pt x="28408" y="3042"/>
                  </a:lnTo>
                  <a:lnTo>
                    <a:pt x="28992" y="2187"/>
                  </a:lnTo>
                  <a:lnTo>
                    <a:pt x="29521" y="1386"/>
                  </a:lnTo>
                  <a:lnTo>
                    <a:pt x="296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6"/>
            <p:cNvSpPr/>
            <p:nvPr/>
          </p:nvSpPr>
          <p:spPr>
            <a:xfrm>
              <a:off x="3800475" y="3160300"/>
              <a:ext cx="191825" cy="246825"/>
            </a:xfrm>
            <a:custGeom>
              <a:avLst/>
              <a:gdLst/>
              <a:ahLst/>
              <a:cxnLst/>
              <a:rect l="l" t="t" r="r" b="b"/>
              <a:pathLst>
                <a:path w="7673" h="9873" extrusionOk="0">
                  <a:moveTo>
                    <a:pt x="14" y="7252"/>
                  </a:moveTo>
                  <a:lnTo>
                    <a:pt x="14" y="7252"/>
                  </a:lnTo>
                  <a:lnTo>
                    <a:pt x="0" y="6966"/>
                  </a:lnTo>
                  <a:lnTo>
                    <a:pt x="14" y="6708"/>
                  </a:lnTo>
                  <a:lnTo>
                    <a:pt x="41" y="6491"/>
                  </a:lnTo>
                  <a:lnTo>
                    <a:pt x="68" y="6301"/>
                  </a:lnTo>
                  <a:lnTo>
                    <a:pt x="109" y="6125"/>
                  </a:lnTo>
                  <a:lnTo>
                    <a:pt x="177" y="5975"/>
                  </a:lnTo>
                  <a:lnTo>
                    <a:pt x="245" y="5839"/>
                  </a:lnTo>
                  <a:lnTo>
                    <a:pt x="313" y="5731"/>
                  </a:lnTo>
                  <a:lnTo>
                    <a:pt x="408" y="5622"/>
                  </a:lnTo>
                  <a:lnTo>
                    <a:pt x="503" y="5527"/>
                  </a:lnTo>
                  <a:lnTo>
                    <a:pt x="625" y="5446"/>
                  </a:lnTo>
                  <a:lnTo>
                    <a:pt x="734" y="5364"/>
                  </a:lnTo>
                  <a:lnTo>
                    <a:pt x="1005" y="5201"/>
                  </a:lnTo>
                  <a:lnTo>
                    <a:pt x="1317" y="5038"/>
                  </a:lnTo>
                  <a:lnTo>
                    <a:pt x="1643" y="4835"/>
                  </a:lnTo>
                  <a:lnTo>
                    <a:pt x="1833" y="4712"/>
                  </a:lnTo>
                  <a:lnTo>
                    <a:pt x="2010" y="4577"/>
                  </a:lnTo>
                  <a:lnTo>
                    <a:pt x="2214" y="4427"/>
                  </a:lnTo>
                  <a:lnTo>
                    <a:pt x="2404" y="4251"/>
                  </a:lnTo>
                  <a:lnTo>
                    <a:pt x="2621" y="4047"/>
                  </a:lnTo>
                  <a:lnTo>
                    <a:pt x="2825" y="3816"/>
                  </a:lnTo>
                  <a:lnTo>
                    <a:pt x="3042" y="3558"/>
                  </a:lnTo>
                  <a:lnTo>
                    <a:pt x="3273" y="3259"/>
                  </a:lnTo>
                  <a:lnTo>
                    <a:pt x="3504" y="2933"/>
                  </a:lnTo>
                  <a:lnTo>
                    <a:pt x="3734" y="2580"/>
                  </a:lnTo>
                  <a:lnTo>
                    <a:pt x="3979" y="2173"/>
                  </a:lnTo>
                  <a:lnTo>
                    <a:pt x="4210" y="1725"/>
                  </a:lnTo>
                  <a:lnTo>
                    <a:pt x="4468" y="1236"/>
                  </a:lnTo>
                  <a:lnTo>
                    <a:pt x="4712" y="693"/>
                  </a:lnTo>
                  <a:lnTo>
                    <a:pt x="4712" y="693"/>
                  </a:lnTo>
                  <a:lnTo>
                    <a:pt x="4766" y="571"/>
                  </a:lnTo>
                  <a:lnTo>
                    <a:pt x="4834" y="462"/>
                  </a:lnTo>
                  <a:lnTo>
                    <a:pt x="4916" y="353"/>
                  </a:lnTo>
                  <a:lnTo>
                    <a:pt x="4997" y="272"/>
                  </a:lnTo>
                  <a:lnTo>
                    <a:pt x="5079" y="191"/>
                  </a:lnTo>
                  <a:lnTo>
                    <a:pt x="5174" y="136"/>
                  </a:lnTo>
                  <a:lnTo>
                    <a:pt x="5269" y="82"/>
                  </a:lnTo>
                  <a:lnTo>
                    <a:pt x="5378" y="41"/>
                  </a:lnTo>
                  <a:lnTo>
                    <a:pt x="5486" y="14"/>
                  </a:lnTo>
                  <a:lnTo>
                    <a:pt x="5595" y="0"/>
                  </a:lnTo>
                  <a:lnTo>
                    <a:pt x="5703" y="0"/>
                  </a:lnTo>
                  <a:lnTo>
                    <a:pt x="5812" y="0"/>
                  </a:lnTo>
                  <a:lnTo>
                    <a:pt x="5921" y="28"/>
                  </a:lnTo>
                  <a:lnTo>
                    <a:pt x="6043" y="55"/>
                  </a:lnTo>
                  <a:lnTo>
                    <a:pt x="6152" y="109"/>
                  </a:lnTo>
                  <a:lnTo>
                    <a:pt x="6274" y="163"/>
                  </a:lnTo>
                  <a:lnTo>
                    <a:pt x="6382" y="231"/>
                  </a:lnTo>
                  <a:lnTo>
                    <a:pt x="6491" y="326"/>
                  </a:lnTo>
                  <a:lnTo>
                    <a:pt x="6600" y="421"/>
                  </a:lnTo>
                  <a:lnTo>
                    <a:pt x="6708" y="530"/>
                  </a:lnTo>
                  <a:lnTo>
                    <a:pt x="6817" y="652"/>
                  </a:lnTo>
                  <a:lnTo>
                    <a:pt x="6912" y="788"/>
                  </a:lnTo>
                  <a:lnTo>
                    <a:pt x="7021" y="937"/>
                  </a:lnTo>
                  <a:lnTo>
                    <a:pt x="7102" y="1100"/>
                  </a:lnTo>
                  <a:lnTo>
                    <a:pt x="7197" y="1277"/>
                  </a:lnTo>
                  <a:lnTo>
                    <a:pt x="7279" y="1467"/>
                  </a:lnTo>
                  <a:lnTo>
                    <a:pt x="7346" y="1671"/>
                  </a:lnTo>
                  <a:lnTo>
                    <a:pt x="7414" y="1888"/>
                  </a:lnTo>
                  <a:lnTo>
                    <a:pt x="7469" y="2105"/>
                  </a:lnTo>
                  <a:lnTo>
                    <a:pt x="7523" y="2350"/>
                  </a:lnTo>
                  <a:lnTo>
                    <a:pt x="7564" y="2608"/>
                  </a:lnTo>
                  <a:lnTo>
                    <a:pt x="7604" y="2879"/>
                  </a:lnTo>
                  <a:lnTo>
                    <a:pt x="7604" y="2879"/>
                  </a:lnTo>
                  <a:lnTo>
                    <a:pt x="7632" y="3314"/>
                  </a:lnTo>
                  <a:lnTo>
                    <a:pt x="7659" y="3735"/>
                  </a:lnTo>
                  <a:lnTo>
                    <a:pt x="7672" y="4128"/>
                  </a:lnTo>
                  <a:lnTo>
                    <a:pt x="7672" y="4509"/>
                  </a:lnTo>
                  <a:lnTo>
                    <a:pt x="7659" y="4862"/>
                  </a:lnTo>
                  <a:lnTo>
                    <a:pt x="7632" y="5215"/>
                  </a:lnTo>
                  <a:lnTo>
                    <a:pt x="7604" y="5541"/>
                  </a:lnTo>
                  <a:lnTo>
                    <a:pt x="7564" y="5853"/>
                  </a:lnTo>
                  <a:lnTo>
                    <a:pt x="7509" y="6138"/>
                  </a:lnTo>
                  <a:lnTo>
                    <a:pt x="7442" y="6423"/>
                  </a:lnTo>
                  <a:lnTo>
                    <a:pt x="7374" y="6695"/>
                  </a:lnTo>
                  <a:lnTo>
                    <a:pt x="7292" y="6939"/>
                  </a:lnTo>
                  <a:lnTo>
                    <a:pt x="7197" y="7184"/>
                  </a:lnTo>
                  <a:lnTo>
                    <a:pt x="7102" y="7401"/>
                  </a:lnTo>
                  <a:lnTo>
                    <a:pt x="7007" y="7618"/>
                  </a:lnTo>
                  <a:lnTo>
                    <a:pt x="6898" y="7822"/>
                  </a:lnTo>
                  <a:lnTo>
                    <a:pt x="6776" y="8012"/>
                  </a:lnTo>
                  <a:lnTo>
                    <a:pt x="6654" y="8189"/>
                  </a:lnTo>
                  <a:lnTo>
                    <a:pt x="6532" y="8351"/>
                  </a:lnTo>
                  <a:lnTo>
                    <a:pt x="6410" y="8501"/>
                  </a:lnTo>
                  <a:lnTo>
                    <a:pt x="6274" y="8650"/>
                  </a:lnTo>
                  <a:lnTo>
                    <a:pt x="6124" y="8786"/>
                  </a:lnTo>
                  <a:lnTo>
                    <a:pt x="5989" y="8908"/>
                  </a:lnTo>
                  <a:lnTo>
                    <a:pt x="5839" y="9030"/>
                  </a:lnTo>
                  <a:lnTo>
                    <a:pt x="5554" y="9234"/>
                  </a:lnTo>
                  <a:lnTo>
                    <a:pt x="5255" y="9411"/>
                  </a:lnTo>
                  <a:lnTo>
                    <a:pt x="4943" y="9574"/>
                  </a:lnTo>
                  <a:lnTo>
                    <a:pt x="4644" y="9696"/>
                  </a:lnTo>
                  <a:lnTo>
                    <a:pt x="4644" y="9696"/>
                  </a:lnTo>
                  <a:lnTo>
                    <a:pt x="4441" y="9764"/>
                  </a:lnTo>
                  <a:lnTo>
                    <a:pt x="4183" y="9818"/>
                  </a:lnTo>
                  <a:lnTo>
                    <a:pt x="3884" y="9859"/>
                  </a:lnTo>
                  <a:lnTo>
                    <a:pt x="3544" y="9872"/>
                  </a:lnTo>
                  <a:lnTo>
                    <a:pt x="3178" y="9872"/>
                  </a:lnTo>
                  <a:lnTo>
                    <a:pt x="2798" y="9845"/>
                  </a:lnTo>
                  <a:lnTo>
                    <a:pt x="2404" y="9777"/>
                  </a:lnTo>
                  <a:lnTo>
                    <a:pt x="2214" y="9737"/>
                  </a:lnTo>
                  <a:lnTo>
                    <a:pt x="2010" y="9682"/>
                  </a:lnTo>
                  <a:lnTo>
                    <a:pt x="1820" y="9628"/>
                  </a:lnTo>
                  <a:lnTo>
                    <a:pt x="1630" y="9546"/>
                  </a:lnTo>
                  <a:lnTo>
                    <a:pt x="1453" y="9465"/>
                  </a:lnTo>
                  <a:lnTo>
                    <a:pt x="1277" y="9370"/>
                  </a:lnTo>
                  <a:lnTo>
                    <a:pt x="1100" y="9275"/>
                  </a:lnTo>
                  <a:lnTo>
                    <a:pt x="937" y="9153"/>
                  </a:lnTo>
                  <a:lnTo>
                    <a:pt x="788" y="9030"/>
                  </a:lnTo>
                  <a:lnTo>
                    <a:pt x="652" y="8881"/>
                  </a:lnTo>
                  <a:lnTo>
                    <a:pt x="516" y="8732"/>
                  </a:lnTo>
                  <a:lnTo>
                    <a:pt x="394" y="8569"/>
                  </a:lnTo>
                  <a:lnTo>
                    <a:pt x="285" y="8379"/>
                  </a:lnTo>
                  <a:lnTo>
                    <a:pt x="204" y="8189"/>
                  </a:lnTo>
                  <a:lnTo>
                    <a:pt x="123" y="7971"/>
                  </a:lnTo>
                  <a:lnTo>
                    <a:pt x="68" y="7754"/>
                  </a:lnTo>
                  <a:lnTo>
                    <a:pt x="27" y="7510"/>
                  </a:lnTo>
                  <a:lnTo>
                    <a:pt x="14" y="7252"/>
                  </a:lnTo>
                  <a:lnTo>
                    <a:pt x="14" y="7252"/>
                  </a:lnTo>
                  <a:close/>
                </a:path>
              </a:pathLst>
            </a:custGeom>
            <a:solidFill>
              <a:srgbClr val="C351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6"/>
            <p:cNvSpPr/>
            <p:nvPr/>
          </p:nvSpPr>
          <p:spPr>
            <a:xfrm>
              <a:off x="3011875" y="3113100"/>
              <a:ext cx="192175" cy="251925"/>
            </a:xfrm>
            <a:custGeom>
              <a:avLst/>
              <a:gdLst/>
              <a:ahLst/>
              <a:cxnLst/>
              <a:rect l="l" t="t" r="r" b="b"/>
              <a:pathLst>
                <a:path w="7687" h="10077" extrusionOk="0">
                  <a:moveTo>
                    <a:pt x="408" y="3464"/>
                  </a:moveTo>
                  <a:lnTo>
                    <a:pt x="408" y="3464"/>
                  </a:lnTo>
                  <a:lnTo>
                    <a:pt x="449" y="3382"/>
                  </a:lnTo>
                  <a:lnTo>
                    <a:pt x="489" y="3301"/>
                  </a:lnTo>
                  <a:lnTo>
                    <a:pt x="517" y="3219"/>
                  </a:lnTo>
                  <a:lnTo>
                    <a:pt x="544" y="3138"/>
                  </a:lnTo>
                  <a:lnTo>
                    <a:pt x="544" y="3138"/>
                  </a:lnTo>
                  <a:lnTo>
                    <a:pt x="639" y="2771"/>
                  </a:lnTo>
                  <a:lnTo>
                    <a:pt x="761" y="2445"/>
                  </a:lnTo>
                  <a:lnTo>
                    <a:pt x="829" y="2282"/>
                  </a:lnTo>
                  <a:lnTo>
                    <a:pt x="897" y="2133"/>
                  </a:lnTo>
                  <a:lnTo>
                    <a:pt x="978" y="1997"/>
                  </a:lnTo>
                  <a:lnTo>
                    <a:pt x="1073" y="1861"/>
                  </a:lnTo>
                  <a:lnTo>
                    <a:pt x="1168" y="1725"/>
                  </a:lnTo>
                  <a:lnTo>
                    <a:pt x="1263" y="1617"/>
                  </a:lnTo>
                  <a:lnTo>
                    <a:pt x="1372" y="1508"/>
                  </a:lnTo>
                  <a:lnTo>
                    <a:pt x="1481" y="1413"/>
                  </a:lnTo>
                  <a:lnTo>
                    <a:pt x="1603" y="1318"/>
                  </a:lnTo>
                  <a:lnTo>
                    <a:pt x="1739" y="1237"/>
                  </a:lnTo>
                  <a:lnTo>
                    <a:pt x="1874" y="1169"/>
                  </a:lnTo>
                  <a:lnTo>
                    <a:pt x="2024" y="1114"/>
                  </a:lnTo>
                  <a:lnTo>
                    <a:pt x="2024" y="1114"/>
                  </a:lnTo>
                  <a:lnTo>
                    <a:pt x="2173" y="1060"/>
                  </a:lnTo>
                  <a:lnTo>
                    <a:pt x="2336" y="1019"/>
                  </a:lnTo>
                  <a:lnTo>
                    <a:pt x="2499" y="992"/>
                  </a:lnTo>
                  <a:lnTo>
                    <a:pt x="2662" y="992"/>
                  </a:lnTo>
                  <a:lnTo>
                    <a:pt x="2825" y="992"/>
                  </a:lnTo>
                  <a:lnTo>
                    <a:pt x="2988" y="1006"/>
                  </a:lnTo>
                  <a:lnTo>
                    <a:pt x="3164" y="1033"/>
                  </a:lnTo>
                  <a:lnTo>
                    <a:pt x="3327" y="1074"/>
                  </a:lnTo>
                  <a:lnTo>
                    <a:pt x="3490" y="1128"/>
                  </a:lnTo>
                  <a:lnTo>
                    <a:pt x="3653" y="1196"/>
                  </a:lnTo>
                  <a:lnTo>
                    <a:pt x="3803" y="1277"/>
                  </a:lnTo>
                  <a:lnTo>
                    <a:pt x="3952" y="1372"/>
                  </a:lnTo>
                  <a:lnTo>
                    <a:pt x="4101" y="1495"/>
                  </a:lnTo>
                  <a:lnTo>
                    <a:pt x="4251" y="1617"/>
                  </a:lnTo>
                  <a:lnTo>
                    <a:pt x="4387" y="1753"/>
                  </a:lnTo>
                  <a:lnTo>
                    <a:pt x="4509" y="1916"/>
                  </a:lnTo>
                  <a:lnTo>
                    <a:pt x="4509" y="1916"/>
                  </a:lnTo>
                  <a:lnTo>
                    <a:pt x="4685" y="2160"/>
                  </a:lnTo>
                  <a:lnTo>
                    <a:pt x="4848" y="2418"/>
                  </a:lnTo>
                  <a:lnTo>
                    <a:pt x="4984" y="2676"/>
                  </a:lnTo>
                  <a:lnTo>
                    <a:pt x="5120" y="2934"/>
                  </a:lnTo>
                  <a:lnTo>
                    <a:pt x="5228" y="3206"/>
                  </a:lnTo>
                  <a:lnTo>
                    <a:pt x="5337" y="3464"/>
                  </a:lnTo>
                  <a:lnTo>
                    <a:pt x="5432" y="3735"/>
                  </a:lnTo>
                  <a:lnTo>
                    <a:pt x="5514" y="4007"/>
                  </a:lnTo>
                  <a:lnTo>
                    <a:pt x="5514" y="4007"/>
                  </a:lnTo>
                  <a:lnTo>
                    <a:pt x="5649" y="4496"/>
                  </a:lnTo>
                  <a:lnTo>
                    <a:pt x="5758" y="4984"/>
                  </a:lnTo>
                  <a:lnTo>
                    <a:pt x="5839" y="5487"/>
                  </a:lnTo>
                  <a:lnTo>
                    <a:pt x="5921" y="5989"/>
                  </a:lnTo>
                  <a:lnTo>
                    <a:pt x="6084" y="6994"/>
                  </a:lnTo>
                  <a:lnTo>
                    <a:pt x="6165" y="7497"/>
                  </a:lnTo>
                  <a:lnTo>
                    <a:pt x="6274" y="7999"/>
                  </a:lnTo>
                  <a:lnTo>
                    <a:pt x="6274" y="7999"/>
                  </a:lnTo>
                  <a:lnTo>
                    <a:pt x="6328" y="8230"/>
                  </a:lnTo>
                  <a:lnTo>
                    <a:pt x="6396" y="8461"/>
                  </a:lnTo>
                  <a:lnTo>
                    <a:pt x="6559" y="8895"/>
                  </a:lnTo>
                  <a:lnTo>
                    <a:pt x="6722" y="9343"/>
                  </a:lnTo>
                  <a:lnTo>
                    <a:pt x="6912" y="9778"/>
                  </a:lnTo>
                  <a:lnTo>
                    <a:pt x="6912" y="9778"/>
                  </a:lnTo>
                  <a:lnTo>
                    <a:pt x="6939" y="9846"/>
                  </a:lnTo>
                  <a:lnTo>
                    <a:pt x="6994" y="9914"/>
                  </a:lnTo>
                  <a:lnTo>
                    <a:pt x="7034" y="9968"/>
                  </a:lnTo>
                  <a:lnTo>
                    <a:pt x="7102" y="10022"/>
                  </a:lnTo>
                  <a:lnTo>
                    <a:pt x="7170" y="10049"/>
                  </a:lnTo>
                  <a:lnTo>
                    <a:pt x="7238" y="10077"/>
                  </a:lnTo>
                  <a:lnTo>
                    <a:pt x="7320" y="10077"/>
                  </a:lnTo>
                  <a:lnTo>
                    <a:pt x="7401" y="10063"/>
                  </a:lnTo>
                  <a:lnTo>
                    <a:pt x="7401" y="10063"/>
                  </a:lnTo>
                  <a:lnTo>
                    <a:pt x="7469" y="10036"/>
                  </a:lnTo>
                  <a:lnTo>
                    <a:pt x="7537" y="9995"/>
                  </a:lnTo>
                  <a:lnTo>
                    <a:pt x="7591" y="9954"/>
                  </a:lnTo>
                  <a:lnTo>
                    <a:pt x="7632" y="9886"/>
                  </a:lnTo>
                  <a:lnTo>
                    <a:pt x="7659" y="9819"/>
                  </a:lnTo>
                  <a:lnTo>
                    <a:pt x="7686" y="9751"/>
                  </a:lnTo>
                  <a:lnTo>
                    <a:pt x="7686" y="9669"/>
                  </a:lnTo>
                  <a:lnTo>
                    <a:pt x="7673" y="9601"/>
                  </a:lnTo>
                  <a:lnTo>
                    <a:pt x="7673" y="9601"/>
                  </a:lnTo>
                  <a:lnTo>
                    <a:pt x="7645" y="9221"/>
                  </a:lnTo>
                  <a:lnTo>
                    <a:pt x="7645" y="8854"/>
                  </a:lnTo>
                  <a:lnTo>
                    <a:pt x="7645" y="8474"/>
                  </a:lnTo>
                  <a:lnTo>
                    <a:pt x="7632" y="8094"/>
                  </a:lnTo>
                  <a:lnTo>
                    <a:pt x="7632" y="8094"/>
                  </a:lnTo>
                  <a:lnTo>
                    <a:pt x="7605" y="7646"/>
                  </a:lnTo>
                  <a:lnTo>
                    <a:pt x="7564" y="7184"/>
                  </a:lnTo>
                  <a:lnTo>
                    <a:pt x="7510" y="6736"/>
                  </a:lnTo>
                  <a:lnTo>
                    <a:pt x="7455" y="6288"/>
                  </a:lnTo>
                  <a:lnTo>
                    <a:pt x="7387" y="5840"/>
                  </a:lnTo>
                  <a:lnTo>
                    <a:pt x="7306" y="5392"/>
                  </a:lnTo>
                  <a:lnTo>
                    <a:pt x="7211" y="4944"/>
                  </a:lnTo>
                  <a:lnTo>
                    <a:pt x="7116" y="4496"/>
                  </a:lnTo>
                  <a:lnTo>
                    <a:pt x="7116" y="4496"/>
                  </a:lnTo>
                  <a:lnTo>
                    <a:pt x="6994" y="4061"/>
                  </a:lnTo>
                  <a:lnTo>
                    <a:pt x="6844" y="3627"/>
                  </a:lnTo>
                  <a:lnTo>
                    <a:pt x="6681" y="3192"/>
                  </a:lnTo>
                  <a:lnTo>
                    <a:pt x="6491" y="2771"/>
                  </a:lnTo>
                  <a:lnTo>
                    <a:pt x="6274" y="2364"/>
                  </a:lnTo>
                  <a:lnTo>
                    <a:pt x="6016" y="1956"/>
                  </a:lnTo>
                  <a:lnTo>
                    <a:pt x="5744" y="1563"/>
                  </a:lnTo>
                  <a:lnTo>
                    <a:pt x="5581" y="1372"/>
                  </a:lnTo>
                  <a:lnTo>
                    <a:pt x="5432" y="1182"/>
                  </a:lnTo>
                  <a:lnTo>
                    <a:pt x="5432" y="1182"/>
                  </a:lnTo>
                  <a:lnTo>
                    <a:pt x="5215" y="965"/>
                  </a:lnTo>
                  <a:lnTo>
                    <a:pt x="4998" y="761"/>
                  </a:lnTo>
                  <a:lnTo>
                    <a:pt x="4767" y="598"/>
                  </a:lnTo>
                  <a:lnTo>
                    <a:pt x="4536" y="449"/>
                  </a:lnTo>
                  <a:lnTo>
                    <a:pt x="4305" y="313"/>
                  </a:lnTo>
                  <a:lnTo>
                    <a:pt x="4061" y="218"/>
                  </a:lnTo>
                  <a:lnTo>
                    <a:pt x="3816" y="123"/>
                  </a:lnTo>
                  <a:lnTo>
                    <a:pt x="3572" y="69"/>
                  </a:lnTo>
                  <a:lnTo>
                    <a:pt x="3314" y="28"/>
                  </a:lnTo>
                  <a:lnTo>
                    <a:pt x="3069" y="1"/>
                  </a:lnTo>
                  <a:lnTo>
                    <a:pt x="2825" y="1"/>
                  </a:lnTo>
                  <a:lnTo>
                    <a:pt x="2581" y="28"/>
                  </a:lnTo>
                  <a:lnTo>
                    <a:pt x="2336" y="69"/>
                  </a:lnTo>
                  <a:lnTo>
                    <a:pt x="2105" y="123"/>
                  </a:lnTo>
                  <a:lnTo>
                    <a:pt x="1874" y="205"/>
                  </a:lnTo>
                  <a:lnTo>
                    <a:pt x="1657" y="300"/>
                  </a:lnTo>
                  <a:lnTo>
                    <a:pt x="1657" y="300"/>
                  </a:lnTo>
                  <a:lnTo>
                    <a:pt x="1467" y="395"/>
                  </a:lnTo>
                  <a:lnTo>
                    <a:pt x="1291" y="503"/>
                  </a:lnTo>
                  <a:lnTo>
                    <a:pt x="1128" y="612"/>
                  </a:lnTo>
                  <a:lnTo>
                    <a:pt x="965" y="748"/>
                  </a:lnTo>
                  <a:lnTo>
                    <a:pt x="815" y="897"/>
                  </a:lnTo>
                  <a:lnTo>
                    <a:pt x="666" y="1047"/>
                  </a:lnTo>
                  <a:lnTo>
                    <a:pt x="530" y="1209"/>
                  </a:lnTo>
                  <a:lnTo>
                    <a:pt x="421" y="1386"/>
                  </a:lnTo>
                  <a:lnTo>
                    <a:pt x="313" y="1563"/>
                  </a:lnTo>
                  <a:lnTo>
                    <a:pt x="218" y="1766"/>
                  </a:lnTo>
                  <a:lnTo>
                    <a:pt x="136" y="1970"/>
                  </a:lnTo>
                  <a:lnTo>
                    <a:pt x="82" y="2187"/>
                  </a:lnTo>
                  <a:lnTo>
                    <a:pt x="28" y="2404"/>
                  </a:lnTo>
                  <a:lnTo>
                    <a:pt x="1" y="2635"/>
                  </a:lnTo>
                  <a:lnTo>
                    <a:pt x="1" y="2880"/>
                  </a:lnTo>
                  <a:lnTo>
                    <a:pt x="1" y="3124"/>
                  </a:lnTo>
                  <a:lnTo>
                    <a:pt x="1" y="3124"/>
                  </a:lnTo>
                  <a:lnTo>
                    <a:pt x="14" y="3219"/>
                  </a:lnTo>
                  <a:lnTo>
                    <a:pt x="14" y="3273"/>
                  </a:lnTo>
                  <a:lnTo>
                    <a:pt x="28" y="3314"/>
                  </a:lnTo>
                  <a:lnTo>
                    <a:pt x="28" y="3314"/>
                  </a:lnTo>
                  <a:lnTo>
                    <a:pt x="55" y="3369"/>
                  </a:lnTo>
                  <a:lnTo>
                    <a:pt x="96" y="3409"/>
                  </a:lnTo>
                  <a:lnTo>
                    <a:pt x="191" y="3491"/>
                  </a:lnTo>
                  <a:lnTo>
                    <a:pt x="191" y="3491"/>
                  </a:lnTo>
                  <a:lnTo>
                    <a:pt x="204" y="3531"/>
                  </a:lnTo>
                  <a:lnTo>
                    <a:pt x="231" y="3559"/>
                  </a:lnTo>
                  <a:lnTo>
                    <a:pt x="272" y="3586"/>
                  </a:lnTo>
                  <a:lnTo>
                    <a:pt x="313" y="3599"/>
                  </a:lnTo>
                  <a:lnTo>
                    <a:pt x="313" y="3599"/>
                  </a:lnTo>
                  <a:lnTo>
                    <a:pt x="354" y="3586"/>
                  </a:lnTo>
                  <a:lnTo>
                    <a:pt x="394" y="3559"/>
                  </a:lnTo>
                  <a:lnTo>
                    <a:pt x="408" y="3518"/>
                  </a:lnTo>
                  <a:lnTo>
                    <a:pt x="408" y="3464"/>
                  </a:lnTo>
                  <a:lnTo>
                    <a:pt x="408" y="346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6"/>
            <p:cNvSpPr/>
            <p:nvPr/>
          </p:nvSpPr>
          <p:spPr>
            <a:xfrm>
              <a:off x="4596200" y="2950175"/>
              <a:ext cx="183325" cy="245125"/>
            </a:xfrm>
            <a:custGeom>
              <a:avLst/>
              <a:gdLst/>
              <a:ahLst/>
              <a:cxnLst/>
              <a:rect l="l" t="t" r="r" b="b"/>
              <a:pathLst>
                <a:path w="7333" h="9805" extrusionOk="0">
                  <a:moveTo>
                    <a:pt x="7116" y="3639"/>
                  </a:moveTo>
                  <a:lnTo>
                    <a:pt x="7116" y="3639"/>
                  </a:lnTo>
                  <a:lnTo>
                    <a:pt x="7224" y="3463"/>
                  </a:lnTo>
                  <a:lnTo>
                    <a:pt x="7265" y="3381"/>
                  </a:lnTo>
                  <a:lnTo>
                    <a:pt x="7292" y="3273"/>
                  </a:lnTo>
                  <a:lnTo>
                    <a:pt x="7292" y="3273"/>
                  </a:lnTo>
                  <a:lnTo>
                    <a:pt x="7333" y="3015"/>
                  </a:lnTo>
                  <a:lnTo>
                    <a:pt x="7333" y="2757"/>
                  </a:lnTo>
                  <a:lnTo>
                    <a:pt x="7319" y="2512"/>
                  </a:lnTo>
                  <a:lnTo>
                    <a:pt x="7265" y="2281"/>
                  </a:lnTo>
                  <a:lnTo>
                    <a:pt x="7197" y="2050"/>
                  </a:lnTo>
                  <a:lnTo>
                    <a:pt x="7116" y="1833"/>
                  </a:lnTo>
                  <a:lnTo>
                    <a:pt x="7007" y="1616"/>
                  </a:lnTo>
                  <a:lnTo>
                    <a:pt x="6885" y="1412"/>
                  </a:lnTo>
                  <a:lnTo>
                    <a:pt x="6749" y="1236"/>
                  </a:lnTo>
                  <a:lnTo>
                    <a:pt x="6600" y="1046"/>
                  </a:lnTo>
                  <a:lnTo>
                    <a:pt x="6437" y="883"/>
                  </a:lnTo>
                  <a:lnTo>
                    <a:pt x="6274" y="733"/>
                  </a:lnTo>
                  <a:lnTo>
                    <a:pt x="6097" y="598"/>
                  </a:lnTo>
                  <a:lnTo>
                    <a:pt x="5921" y="475"/>
                  </a:lnTo>
                  <a:lnTo>
                    <a:pt x="5744" y="353"/>
                  </a:lnTo>
                  <a:lnTo>
                    <a:pt x="5568" y="258"/>
                  </a:lnTo>
                  <a:lnTo>
                    <a:pt x="5568" y="258"/>
                  </a:lnTo>
                  <a:lnTo>
                    <a:pt x="5364" y="177"/>
                  </a:lnTo>
                  <a:lnTo>
                    <a:pt x="5147" y="95"/>
                  </a:lnTo>
                  <a:lnTo>
                    <a:pt x="4916" y="41"/>
                  </a:lnTo>
                  <a:lnTo>
                    <a:pt x="4699" y="14"/>
                  </a:lnTo>
                  <a:lnTo>
                    <a:pt x="4468" y="0"/>
                  </a:lnTo>
                  <a:lnTo>
                    <a:pt x="4223" y="0"/>
                  </a:lnTo>
                  <a:lnTo>
                    <a:pt x="3992" y="41"/>
                  </a:lnTo>
                  <a:lnTo>
                    <a:pt x="3762" y="95"/>
                  </a:lnTo>
                  <a:lnTo>
                    <a:pt x="3517" y="163"/>
                  </a:lnTo>
                  <a:lnTo>
                    <a:pt x="3273" y="258"/>
                  </a:lnTo>
                  <a:lnTo>
                    <a:pt x="3042" y="380"/>
                  </a:lnTo>
                  <a:lnTo>
                    <a:pt x="2797" y="530"/>
                  </a:lnTo>
                  <a:lnTo>
                    <a:pt x="2567" y="693"/>
                  </a:lnTo>
                  <a:lnTo>
                    <a:pt x="2336" y="883"/>
                  </a:lnTo>
                  <a:lnTo>
                    <a:pt x="2119" y="1114"/>
                  </a:lnTo>
                  <a:lnTo>
                    <a:pt x="1901" y="1358"/>
                  </a:lnTo>
                  <a:lnTo>
                    <a:pt x="1901" y="1358"/>
                  </a:lnTo>
                  <a:lnTo>
                    <a:pt x="1643" y="1684"/>
                  </a:lnTo>
                  <a:lnTo>
                    <a:pt x="1412" y="2023"/>
                  </a:lnTo>
                  <a:lnTo>
                    <a:pt x="1195" y="2390"/>
                  </a:lnTo>
                  <a:lnTo>
                    <a:pt x="1005" y="2770"/>
                  </a:lnTo>
                  <a:lnTo>
                    <a:pt x="829" y="3178"/>
                  </a:lnTo>
                  <a:lnTo>
                    <a:pt x="679" y="3585"/>
                  </a:lnTo>
                  <a:lnTo>
                    <a:pt x="543" y="3992"/>
                  </a:lnTo>
                  <a:lnTo>
                    <a:pt x="421" y="4427"/>
                  </a:lnTo>
                  <a:lnTo>
                    <a:pt x="421" y="4427"/>
                  </a:lnTo>
                  <a:lnTo>
                    <a:pt x="340" y="4793"/>
                  </a:lnTo>
                  <a:lnTo>
                    <a:pt x="258" y="5160"/>
                  </a:lnTo>
                  <a:lnTo>
                    <a:pt x="190" y="5527"/>
                  </a:lnTo>
                  <a:lnTo>
                    <a:pt x="122" y="5907"/>
                  </a:lnTo>
                  <a:lnTo>
                    <a:pt x="82" y="6274"/>
                  </a:lnTo>
                  <a:lnTo>
                    <a:pt x="41" y="6654"/>
                  </a:lnTo>
                  <a:lnTo>
                    <a:pt x="14" y="7034"/>
                  </a:lnTo>
                  <a:lnTo>
                    <a:pt x="0" y="7401"/>
                  </a:lnTo>
                  <a:lnTo>
                    <a:pt x="0" y="7401"/>
                  </a:lnTo>
                  <a:lnTo>
                    <a:pt x="0" y="7917"/>
                  </a:lnTo>
                  <a:lnTo>
                    <a:pt x="14" y="8419"/>
                  </a:lnTo>
                  <a:lnTo>
                    <a:pt x="55" y="8921"/>
                  </a:lnTo>
                  <a:lnTo>
                    <a:pt x="95" y="9397"/>
                  </a:lnTo>
                  <a:lnTo>
                    <a:pt x="95" y="9397"/>
                  </a:lnTo>
                  <a:lnTo>
                    <a:pt x="109" y="9478"/>
                  </a:lnTo>
                  <a:lnTo>
                    <a:pt x="136" y="9546"/>
                  </a:lnTo>
                  <a:lnTo>
                    <a:pt x="177" y="9614"/>
                  </a:lnTo>
                  <a:lnTo>
                    <a:pt x="217" y="9682"/>
                  </a:lnTo>
                  <a:lnTo>
                    <a:pt x="285" y="9736"/>
                  </a:lnTo>
                  <a:lnTo>
                    <a:pt x="353" y="9763"/>
                  </a:lnTo>
                  <a:lnTo>
                    <a:pt x="421" y="9790"/>
                  </a:lnTo>
                  <a:lnTo>
                    <a:pt x="503" y="9804"/>
                  </a:lnTo>
                  <a:lnTo>
                    <a:pt x="503" y="9804"/>
                  </a:lnTo>
                  <a:lnTo>
                    <a:pt x="584" y="9790"/>
                  </a:lnTo>
                  <a:lnTo>
                    <a:pt x="666" y="9777"/>
                  </a:lnTo>
                  <a:lnTo>
                    <a:pt x="733" y="9736"/>
                  </a:lnTo>
                  <a:lnTo>
                    <a:pt x="788" y="9682"/>
                  </a:lnTo>
                  <a:lnTo>
                    <a:pt x="829" y="9628"/>
                  </a:lnTo>
                  <a:lnTo>
                    <a:pt x="869" y="9560"/>
                  </a:lnTo>
                  <a:lnTo>
                    <a:pt x="883" y="9492"/>
                  </a:lnTo>
                  <a:lnTo>
                    <a:pt x="896" y="9410"/>
                  </a:lnTo>
                  <a:lnTo>
                    <a:pt x="896" y="9410"/>
                  </a:lnTo>
                  <a:lnTo>
                    <a:pt x="924" y="8949"/>
                  </a:lnTo>
                  <a:lnTo>
                    <a:pt x="964" y="8487"/>
                  </a:lnTo>
                  <a:lnTo>
                    <a:pt x="1059" y="7509"/>
                  </a:lnTo>
                  <a:lnTo>
                    <a:pt x="1059" y="7509"/>
                  </a:lnTo>
                  <a:lnTo>
                    <a:pt x="1141" y="6817"/>
                  </a:lnTo>
                  <a:lnTo>
                    <a:pt x="1222" y="6124"/>
                  </a:lnTo>
                  <a:lnTo>
                    <a:pt x="1277" y="5771"/>
                  </a:lnTo>
                  <a:lnTo>
                    <a:pt x="1345" y="5432"/>
                  </a:lnTo>
                  <a:lnTo>
                    <a:pt x="1426" y="5092"/>
                  </a:lnTo>
                  <a:lnTo>
                    <a:pt x="1507" y="4753"/>
                  </a:lnTo>
                  <a:lnTo>
                    <a:pt x="1507" y="4753"/>
                  </a:lnTo>
                  <a:lnTo>
                    <a:pt x="1616" y="4386"/>
                  </a:lnTo>
                  <a:lnTo>
                    <a:pt x="1738" y="4033"/>
                  </a:lnTo>
                  <a:lnTo>
                    <a:pt x="1874" y="3680"/>
                  </a:lnTo>
                  <a:lnTo>
                    <a:pt x="2023" y="3340"/>
                  </a:lnTo>
                  <a:lnTo>
                    <a:pt x="2186" y="3015"/>
                  </a:lnTo>
                  <a:lnTo>
                    <a:pt x="2377" y="2702"/>
                  </a:lnTo>
                  <a:lnTo>
                    <a:pt x="2580" y="2404"/>
                  </a:lnTo>
                  <a:lnTo>
                    <a:pt x="2797" y="2118"/>
                  </a:lnTo>
                  <a:lnTo>
                    <a:pt x="2797" y="2118"/>
                  </a:lnTo>
                  <a:lnTo>
                    <a:pt x="2933" y="1955"/>
                  </a:lnTo>
                  <a:lnTo>
                    <a:pt x="3083" y="1820"/>
                  </a:lnTo>
                  <a:lnTo>
                    <a:pt x="3232" y="1684"/>
                  </a:lnTo>
                  <a:lnTo>
                    <a:pt x="3368" y="1575"/>
                  </a:lnTo>
                  <a:lnTo>
                    <a:pt x="3517" y="1467"/>
                  </a:lnTo>
                  <a:lnTo>
                    <a:pt x="3667" y="1385"/>
                  </a:lnTo>
                  <a:lnTo>
                    <a:pt x="3816" y="1317"/>
                  </a:lnTo>
                  <a:lnTo>
                    <a:pt x="3965" y="1263"/>
                  </a:lnTo>
                  <a:lnTo>
                    <a:pt x="4115" y="1222"/>
                  </a:lnTo>
                  <a:lnTo>
                    <a:pt x="4264" y="1195"/>
                  </a:lnTo>
                  <a:lnTo>
                    <a:pt x="4413" y="1181"/>
                  </a:lnTo>
                  <a:lnTo>
                    <a:pt x="4563" y="1181"/>
                  </a:lnTo>
                  <a:lnTo>
                    <a:pt x="4712" y="1195"/>
                  </a:lnTo>
                  <a:lnTo>
                    <a:pt x="4861" y="1209"/>
                  </a:lnTo>
                  <a:lnTo>
                    <a:pt x="4997" y="1249"/>
                  </a:lnTo>
                  <a:lnTo>
                    <a:pt x="5133" y="1304"/>
                  </a:lnTo>
                  <a:lnTo>
                    <a:pt x="5133" y="1304"/>
                  </a:lnTo>
                  <a:lnTo>
                    <a:pt x="5269" y="1358"/>
                  </a:lnTo>
                  <a:lnTo>
                    <a:pt x="5391" y="1426"/>
                  </a:lnTo>
                  <a:lnTo>
                    <a:pt x="5500" y="1507"/>
                  </a:lnTo>
                  <a:lnTo>
                    <a:pt x="5608" y="1602"/>
                  </a:lnTo>
                  <a:lnTo>
                    <a:pt x="5717" y="1697"/>
                  </a:lnTo>
                  <a:lnTo>
                    <a:pt x="5812" y="1806"/>
                  </a:lnTo>
                  <a:lnTo>
                    <a:pt x="5907" y="1928"/>
                  </a:lnTo>
                  <a:lnTo>
                    <a:pt x="6002" y="2050"/>
                  </a:lnTo>
                  <a:lnTo>
                    <a:pt x="6179" y="2336"/>
                  </a:lnTo>
                  <a:lnTo>
                    <a:pt x="6342" y="2634"/>
                  </a:lnTo>
                  <a:lnTo>
                    <a:pt x="6505" y="2974"/>
                  </a:lnTo>
                  <a:lnTo>
                    <a:pt x="6667" y="3327"/>
                  </a:lnTo>
                  <a:lnTo>
                    <a:pt x="6667" y="3327"/>
                  </a:lnTo>
                  <a:lnTo>
                    <a:pt x="6708" y="3408"/>
                  </a:lnTo>
                  <a:lnTo>
                    <a:pt x="6763" y="3490"/>
                  </a:lnTo>
                  <a:lnTo>
                    <a:pt x="6830" y="3558"/>
                  </a:lnTo>
                  <a:lnTo>
                    <a:pt x="6885" y="3639"/>
                  </a:lnTo>
                  <a:lnTo>
                    <a:pt x="6885" y="3639"/>
                  </a:lnTo>
                  <a:lnTo>
                    <a:pt x="6898" y="3694"/>
                  </a:lnTo>
                  <a:lnTo>
                    <a:pt x="6925" y="3721"/>
                  </a:lnTo>
                  <a:lnTo>
                    <a:pt x="6966" y="3748"/>
                  </a:lnTo>
                  <a:lnTo>
                    <a:pt x="7007" y="3761"/>
                  </a:lnTo>
                  <a:lnTo>
                    <a:pt x="7007" y="3761"/>
                  </a:lnTo>
                  <a:lnTo>
                    <a:pt x="7061" y="3748"/>
                  </a:lnTo>
                  <a:lnTo>
                    <a:pt x="7088" y="3721"/>
                  </a:lnTo>
                  <a:lnTo>
                    <a:pt x="7116" y="3680"/>
                  </a:lnTo>
                  <a:lnTo>
                    <a:pt x="7116" y="3639"/>
                  </a:lnTo>
                  <a:lnTo>
                    <a:pt x="7116" y="363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6"/>
            <p:cNvSpPr/>
            <p:nvPr/>
          </p:nvSpPr>
          <p:spPr>
            <a:xfrm>
              <a:off x="3495975" y="2831350"/>
              <a:ext cx="175850" cy="92350"/>
            </a:xfrm>
            <a:custGeom>
              <a:avLst/>
              <a:gdLst/>
              <a:ahLst/>
              <a:cxnLst/>
              <a:rect l="l" t="t" r="r" b="b"/>
              <a:pathLst>
                <a:path w="7034" h="3694" extrusionOk="0">
                  <a:moveTo>
                    <a:pt x="2757" y="204"/>
                  </a:moveTo>
                  <a:lnTo>
                    <a:pt x="2757" y="204"/>
                  </a:lnTo>
                  <a:lnTo>
                    <a:pt x="2553" y="272"/>
                  </a:lnTo>
                  <a:lnTo>
                    <a:pt x="2363" y="340"/>
                  </a:lnTo>
                  <a:lnTo>
                    <a:pt x="1996" y="503"/>
                  </a:lnTo>
                  <a:lnTo>
                    <a:pt x="1684" y="679"/>
                  </a:lnTo>
                  <a:lnTo>
                    <a:pt x="1385" y="869"/>
                  </a:lnTo>
                  <a:lnTo>
                    <a:pt x="1141" y="1060"/>
                  </a:lnTo>
                  <a:lnTo>
                    <a:pt x="910" y="1250"/>
                  </a:lnTo>
                  <a:lnTo>
                    <a:pt x="720" y="1453"/>
                  </a:lnTo>
                  <a:lnTo>
                    <a:pt x="557" y="1657"/>
                  </a:lnTo>
                  <a:lnTo>
                    <a:pt x="407" y="1834"/>
                  </a:lnTo>
                  <a:lnTo>
                    <a:pt x="299" y="2010"/>
                  </a:lnTo>
                  <a:lnTo>
                    <a:pt x="204" y="2173"/>
                  </a:lnTo>
                  <a:lnTo>
                    <a:pt x="122" y="2309"/>
                  </a:lnTo>
                  <a:lnTo>
                    <a:pt x="41" y="2513"/>
                  </a:lnTo>
                  <a:lnTo>
                    <a:pt x="14" y="2594"/>
                  </a:lnTo>
                  <a:lnTo>
                    <a:pt x="14" y="2594"/>
                  </a:lnTo>
                  <a:lnTo>
                    <a:pt x="0" y="2757"/>
                  </a:lnTo>
                  <a:lnTo>
                    <a:pt x="27" y="2906"/>
                  </a:lnTo>
                  <a:lnTo>
                    <a:pt x="54" y="3029"/>
                  </a:lnTo>
                  <a:lnTo>
                    <a:pt x="109" y="3137"/>
                  </a:lnTo>
                  <a:lnTo>
                    <a:pt x="149" y="3219"/>
                  </a:lnTo>
                  <a:lnTo>
                    <a:pt x="204" y="3287"/>
                  </a:lnTo>
                  <a:lnTo>
                    <a:pt x="272" y="3354"/>
                  </a:lnTo>
                  <a:lnTo>
                    <a:pt x="272" y="3354"/>
                  </a:lnTo>
                  <a:lnTo>
                    <a:pt x="367" y="3449"/>
                  </a:lnTo>
                  <a:lnTo>
                    <a:pt x="475" y="3545"/>
                  </a:lnTo>
                  <a:lnTo>
                    <a:pt x="584" y="3612"/>
                  </a:lnTo>
                  <a:lnTo>
                    <a:pt x="720" y="3667"/>
                  </a:lnTo>
                  <a:lnTo>
                    <a:pt x="788" y="3680"/>
                  </a:lnTo>
                  <a:lnTo>
                    <a:pt x="856" y="3694"/>
                  </a:lnTo>
                  <a:lnTo>
                    <a:pt x="923" y="3680"/>
                  </a:lnTo>
                  <a:lnTo>
                    <a:pt x="991" y="3667"/>
                  </a:lnTo>
                  <a:lnTo>
                    <a:pt x="1059" y="3640"/>
                  </a:lnTo>
                  <a:lnTo>
                    <a:pt x="1141" y="3599"/>
                  </a:lnTo>
                  <a:lnTo>
                    <a:pt x="1209" y="3531"/>
                  </a:lnTo>
                  <a:lnTo>
                    <a:pt x="1276" y="3463"/>
                  </a:lnTo>
                  <a:lnTo>
                    <a:pt x="1276" y="3463"/>
                  </a:lnTo>
                  <a:lnTo>
                    <a:pt x="1467" y="3259"/>
                  </a:lnTo>
                  <a:lnTo>
                    <a:pt x="1670" y="3069"/>
                  </a:lnTo>
                  <a:lnTo>
                    <a:pt x="1942" y="2825"/>
                  </a:lnTo>
                  <a:lnTo>
                    <a:pt x="2268" y="2580"/>
                  </a:lnTo>
                  <a:lnTo>
                    <a:pt x="2444" y="2445"/>
                  </a:lnTo>
                  <a:lnTo>
                    <a:pt x="2634" y="2336"/>
                  </a:lnTo>
                  <a:lnTo>
                    <a:pt x="2824" y="2214"/>
                  </a:lnTo>
                  <a:lnTo>
                    <a:pt x="3028" y="2105"/>
                  </a:lnTo>
                  <a:lnTo>
                    <a:pt x="3232" y="2024"/>
                  </a:lnTo>
                  <a:lnTo>
                    <a:pt x="3449" y="1942"/>
                  </a:lnTo>
                  <a:lnTo>
                    <a:pt x="3449" y="1942"/>
                  </a:lnTo>
                  <a:lnTo>
                    <a:pt x="3598" y="1901"/>
                  </a:lnTo>
                  <a:lnTo>
                    <a:pt x="3748" y="1861"/>
                  </a:lnTo>
                  <a:lnTo>
                    <a:pt x="3911" y="1834"/>
                  </a:lnTo>
                  <a:lnTo>
                    <a:pt x="4060" y="1820"/>
                  </a:lnTo>
                  <a:lnTo>
                    <a:pt x="4345" y="1806"/>
                  </a:lnTo>
                  <a:lnTo>
                    <a:pt x="4630" y="1820"/>
                  </a:lnTo>
                  <a:lnTo>
                    <a:pt x="4902" y="1847"/>
                  </a:lnTo>
                  <a:lnTo>
                    <a:pt x="5160" y="1901"/>
                  </a:lnTo>
                  <a:lnTo>
                    <a:pt x="5649" y="1997"/>
                  </a:lnTo>
                  <a:lnTo>
                    <a:pt x="5880" y="2051"/>
                  </a:lnTo>
                  <a:lnTo>
                    <a:pt x="6083" y="2078"/>
                  </a:lnTo>
                  <a:lnTo>
                    <a:pt x="6287" y="2092"/>
                  </a:lnTo>
                  <a:lnTo>
                    <a:pt x="6464" y="2078"/>
                  </a:lnTo>
                  <a:lnTo>
                    <a:pt x="6559" y="2064"/>
                  </a:lnTo>
                  <a:lnTo>
                    <a:pt x="6627" y="2037"/>
                  </a:lnTo>
                  <a:lnTo>
                    <a:pt x="6708" y="2010"/>
                  </a:lnTo>
                  <a:lnTo>
                    <a:pt x="6776" y="1956"/>
                  </a:lnTo>
                  <a:lnTo>
                    <a:pt x="6844" y="1901"/>
                  </a:lnTo>
                  <a:lnTo>
                    <a:pt x="6912" y="1834"/>
                  </a:lnTo>
                  <a:lnTo>
                    <a:pt x="6980" y="1752"/>
                  </a:lnTo>
                  <a:lnTo>
                    <a:pt x="7034" y="1657"/>
                  </a:lnTo>
                  <a:lnTo>
                    <a:pt x="7034" y="1657"/>
                  </a:lnTo>
                  <a:lnTo>
                    <a:pt x="7034" y="1603"/>
                  </a:lnTo>
                  <a:lnTo>
                    <a:pt x="7034" y="1508"/>
                  </a:lnTo>
                  <a:lnTo>
                    <a:pt x="7007" y="1358"/>
                  </a:lnTo>
                  <a:lnTo>
                    <a:pt x="6980" y="1277"/>
                  </a:lnTo>
                  <a:lnTo>
                    <a:pt x="6952" y="1182"/>
                  </a:lnTo>
                  <a:lnTo>
                    <a:pt x="6898" y="1087"/>
                  </a:lnTo>
                  <a:lnTo>
                    <a:pt x="6830" y="992"/>
                  </a:lnTo>
                  <a:lnTo>
                    <a:pt x="6749" y="897"/>
                  </a:lnTo>
                  <a:lnTo>
                    <a:pt x="6654" y="788"/>
                  </a:lnTo>
                  <a:lnTo>
                    <a:pt x="6531" y="693"/>
                  </a:lnTo>
                  <a:lnTo>
                    <a:pt x="6396" y="598"/>
                  </a:lnTo>
                  <a:lnTo>
                    <a:pt x="6233" y="503"/>
                  </a:lnTo>
                  <a:lnTo>
                    <a:pt x="6043" y="408"/>
                  </a:lnTo>
                  <a:lnTo>
                    <a:pt x="6043" y="408"/>
                  </a:lnTo>
                  <a:lnTo>
                    <a:pt x="5676" y="272"/>
                  </a:lnTo>
                  <a:lnTo>
                    <a:pt x="5309" y="163"/>
                  </a:lnTo>
                  <a:lnTo>
                    <a:pt x="5119" y="109"/>
                  </a:lnTo>
                  <a:lnTo>
                    <a:pt x="4916" y="68"/>
                  </a:lnTo>
                  <a:lnTo>
                    <a:pt x="4725" y="41"/>
                  </a:lnTo>
                  <a:lnTo>
                    <a:pt x="4522" y="14"/>
                  </a:lnTo>
                  <a:lnTo>
                    <a:pt x="4305" y="0"/>
                  </a:lnTo>
                  <a:lnTo>
                    <a:pt x="4101" y="0"/>
                  </a:lnTo>
                  <a:lnTo>
                    <a:pt x="3884" y="0"/>
                  </a:lnTo>
                  <a:lnTo>
                    <a:pt x="3666" y="28"/>
                  </a:lnTo>
                  <a:lnTo>
                    <a:pt x="3449" y="55"/>
                  </a:lnTo>
                  <a:lnTo>
                    <a:pt x="3218" y="95"/>
                  </a:lnTo>
                  <a:lnTo>
                    <a:pt x="2987" y="150"/>
                  </a:lnTo>
                  <a:lnTo>
                    <a:pt x="2757" y="204"/>
                  </a:lnTo>
                  <a:lnTo>
                    <a:pt x="2757" y="20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6"/>
            <p:cNvSpPr/>
            <p:nvPr/>
          </p:nvSpPr>
          <p:spPr>
            <a:xfrm>
              <a:off x="4163025" y="2799775"/>
              <a:ext cx="179950" cy="77075"/>
            </a:xfrm>
            <a:custGeom>
              <a:avLst/>
              <a:gdLst/>
              <a:ahLst/>
              <a:cxnLst/>
              <a:rect l="l" t="t" r="r" b="b"/>
              <a:pathLst>
                <a:path w="7198" h="3083" extrusionOk="0">
                  <a:moveTo>
                    <a:pt x="3558" y="14"/>
                  </a:moveTo>
                  <a:lnTo>
                    <a:pt x="3558" y="14"/>
                  </a:lnTo>
                  <a:lnTo>
                    <a:pt x="3341" y="1"/>
                  </a:lnTo>
                  <a:lnTo>
                    <a:pt x="3137" y="1"/>
                  </a:lnTo>
                  <a:lnTo>
                    <a:pt x="2743" y="14"/>
                  </a:lnTo>
                  <a:lnTo>
                    <a:pt x="2377" y="55"/>
                  </a:lnTo>
                  <a:lnTo>
                    <a:pt x="2037" y="123"/>
                  </a:lnTo>
                  <a:lnTo>
                    <a:pt x="1725" y="218"/>
                  </a:lnTo>
                  <a:lnTo>
                    <a:pt x="1440" y="313"/>
                  </a:lnTo>
                  <a:lnTo>
                    <a:pt x="1182" y="435"/>
                  </a:lnTo>
                  <a:lnTo>
                    <a:pt x="965" y="557"/>
                  </a:lnTo>
                  <a:lnTo>
                    <a:pt x="761" y="680"/>
                  </a:lnTo>
                  <a:lnTo>
                    <a:pt x="584" y="802"/>
                  </a:lnTo>
                  <a:lnTo>
                    <a:pt x="435" y="910"/>
                  </a:lnTo>
                  <a:lnTo>
                    <a:pt x="313" y="1005"/>
                  </a:lnTo>
                  <a:lnTo>
                    <a:pt x="163" y="1168"/>
                  </a:lnTo>
                  <a:lnTo>
                    <a:pt x="109" y="1223"/>
                  </a:lnTo>
                  <a:lnTo>
                    <a:pt x="109" y="1223"/>
                  </a:lnTo>
                  <a:lnTo>
                    <a:pt x="41" y="1372"/>
                  </a:lnTo>
                  <a:lnTo>
                    <a:pt x="14" y="1521"/>
                  </a:lnTo>
                  <a:lnTo>
                    <a:pt x="1" y="1644"/>
                  </a:lnTo>
                  <a:lnTo>
                    <a:pt x="1" y="1766"/>
                  </a:lnTo>
                  <a:lnTo>
                    <a:pt x="28" y="1861"/>
                  </a:lnTo>
                  <a:lnTo>
                    <a:pt x="41" y="1929"/>
                  </a:lnTo>
                  <a:lnTo>
                    <a:pt x="82" y="2024"/>
                  </a:lnTo>
                  <a:lnTo>
                    <a:pt x="82" y="2024"/>
                  </a:lnTo>
                  <a:lnTo>
                    <a:pt x="136" y="2146"/>
                  </a:lnTo>
                  <a:lnTo>
                    <a:pt x="204" y="2268"/>
                  </a:lnTo>
                  <a:lnTo>
                    <a:pt x="299" y="2377"/>
                  </a:lnTo>
                  <a:lnTo>
                    <a:pt x="394" y="2472"/>
                  </a:lnTo>
                  <a:lnTo>
                    <a:pt x="449" y="2513"/>
                  </a:lnTo>
                  <a:lnTo>
                    <a:pt x="517" y="2540"/>
                  </a:lnTo>
                  <a:lnTo>
                    <a:pt x="584" y="2553"/>
                  </a:lnTo>
                  <a:lnTo>
                    <a:pt x="652" y="2567"/>
                  </a:lnTo>
                  <a:lnTo>
                    <a:pt x="734" y="2567"/>
                  </a:lnTo>
                  <a:lnTo>
                    <a:pt x="815" y="2553"/>
                  </a:lnTo>
                  <a:lnTo>
                    <a:pt x="910" y="2513"/>
                  </a:lnTo>
                  <a:lnTo>
                    <a:pt x="1005" y="2472"/>
                  </a:lnTo>
                  <a:lnTo>
                    <a:pt x="1005" y="2472"/>
                  </a:lnTo>
                  <a:lnTo>
                    <a:pt x="1250" y="2363"/>
                  </a:lnTo>
                  <a:lnTo>
                    <a:pt x="1521" y="2255"/>
                  </a:lnTo>
                  <a:lnTo>
                    <a:pt x="1861" y="2132"/>
                  </a:lnTo>
                  <a:lnTo>
                    <a:pt x="2255" y="2024"/>
                  </a:lnTo>
                  <a:lnTo>
                    <a:pt x="2472" y="1970"/>
                  </a:lnTo>
                  <a:lnTo>
                    <a:pt x="2689" y="1929"/>
                  </a:lnTo>
                  <a:lnTo>
                    <a:pt x="2920" y="1888"/>
                  </a:lnTo>
                  <a:lnTo>
                    <a:pt x="3151" y="1861"/>
                  </a:lnTo>
                  <a:lnTo>
                    <a:pt x="3368" y="1847"/>
                  </a:lnTo>
                  <a:lnTo>
                    <a:pt x="3599" y="1861"/>
                  </a:lnTo>
                  <a:lnTo>
                    <a:pt x="3599" y="1861"/>
                  </a:lnTo>
                  <a:lnTo>
                    <a:pt x="3762" y="1874"/>
                  </a:lnTo>
                  <a:lnTo>
                    <a:pt x="3925" y="1888"/>
                  </a:lnTo>
                  <a:lnTo>
                    <a:pt x="4074" y="1929"/>
                  </a:lnTo>
                  <a:lnTo>
                    <a:pt x="4224" y="1956"/>
                  </a:lnTo>
                  <a:lnTo>
                    <a:pt x="4495" y="2051"/>
                  </a:lnTo>
                  <a:lnTo>
                    <a:pt x="4767" y="2173"/>
                  </a:lnTo>
                  <a:lnTo>
                    <a:pt x="5011" y="2295"/>
                  </a:lnTo>
                  <a:lnTo>
                    <a:pt x="5242" y="2431"/>
                  </a:lnTo>
                  <a:lnTo>
                    <a:pt x="5677" y="2703"/>
                  </a:lnTo>
                  <a:lnTo>
                    <a:pt x="5867" y="2825"/>
                  </a:lnTo>
                  <a:lnTo>
                    <a:pt x="6057" y="2934"/>
                  </a:lnTo>
                  <a:lnTo>
                    <a:pt x="6233" y="3015"/>
                  </a:lnTo>
                  <a:lnTo>
                    <a:pt x="6410" y="3069"/>
                  </a:lnTo>
                  <a:lnTo>
                    <a:pt x="6505" y="3083"/>
                  </a:lnTo>
                  <a:lnTo>
                    <a:pt x="6586" y="3083"/>
                  </a:lnTo>
                  <a:lnTo>
                    <a:pt x="6668" y="3083"/>
                  </a:lnTo>
                  <a:lnTo>
                    <a:pt x="6763" y="3069"/>
                  </a:lnTo>
                  <a:lnTo>
                    <a:pt x="6844" y="3042"/>
                  </a:lnTo>
                  <a:lnTo>
                    <a:pt x="6926" y="3002"/>
                  </a:lnTo>
                  <a:lnTo>
                    <a:pt x="7007" y="2947"/>
                  </a:lnTo>
                  <a:lnTo>
                    <a:pt x="7102" y="2879"/>
                  </a:lnTo>
                  <a:lnTo>
                    <a:pt x="7102" y="2879"/>
                  </a:lnTo>
                  <a:lnTo>
                    <a:pt x="7129" y="2839"/>
                  </a:lnTo>
                  <a:lnTo>
                    <a:pt x="7157" y="2744"/>
                  </a:lnTo>
                  <a:lnTo>
                    <a:pt x="7184" y="2594"/>
                  </a:lnTo>
                  <a:lnTo>
                    <a:pt x="7197" y="2513"/>
                  </a:lnTo>
                  <a:lnTo>
                    <a:pt x="7184" y="2418"/>
                  </a:lnTo>
                  <a:lnTo>
                    <a:pt x="7170" y="2309"/>
                  </a:lnTo>
                  <a:lnTo>
                    <a:pt x="7143" y="2200"/>
                  </a:lnTo>
                  <a:lnTo>
                    <a:pt x="7102" y="2078"/>
                  </a:lnTo>
                  <a:lnTo>
                    <a:pt x="7048" y="1942"/>
                  </a:lnTo>
                  <a:lnTo>
                    <a:pt x="6980" y="1807"/>
                  </a:lnTo>
                  <a:lnTo>
                    <a:pt x="6871" y="1671"/>
                  </a:lnTo>
                  <a:lnTo>
                    <a:pt x="6749" y="1535"/>
                  </a:lnTo>
                  <a:lnTo>
                    <a:pt x="6613" y="1386"/>
                  </a:lnTo>
                  <a:lnTo>
                    <a:pt x="6613" y="1386"/>
                  </a:lnTo>
                  <a:lnTo>
                    <a:pt x="6315" y="1128"/>
                  </a:lnTo>
                  <a:lnTo>
                    <a:pt x="6002" y="883"/>
                  </a:lnTo>
                  <a:lnTo>
                    <a:pt x="5839" y="775"/>
                  </a:lnTo>
                  <a:lnTo>
                    <a:pt x="5663" y="666"/>
                  </a:lnTo>
                  <a:lnTo>
                    <a:pt x="5486" y="571"/>
                  </a:lnTo>
                  <a:lnTo>
                    <a:pt x="5296" y="476"/>
                  </a:lnTo>
                  <a:lnTo>
                    <a:pt x="5106" y="381"/>
                  </a:lnTo>
                  <a:lnTo>
                    <a:pt x="4916" y="299"/>
                  </a:lnTo>
                  <a:lnTo>
                    <a:pt x="4712" y="231"/>
                  </a:lnTo>
                  <a:lnTo>
                    <a:pt x="4495" y="177"/>
                  </a:lnTo>
                  <a:lnTo>
                    <a:pt x="4278" y="123"/>
                  </a:lnTo>
                  <a:lnTo>
                    <a:pt x="4047" y="68"/>
                  </a:lnTo>
                  <a:lnTo>
                    <a:pt x="3803" y="41"/>
                  </a:lnTo>
                  <a:lnTo>
                    <a:pt x="3558" y="14"/>
                  </a:lnTo>
                  <a:lnTo>
                    <a:pt x="3558" y="1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6"/>
            <p:cNvSpPr/>
            <p:nvPr/>
          </p:nvSpPr>
          <p:spPr>
            <a:xfrm>
              <a:off x="3352025" y="3145700"/>
              <a:ext cx="278725" cy="279075"/>
            </a:xfrm>
            <a:custGeom>
              <a:avLst/>
              <a:gdLst/>
              <a:ahLst/>
              <a:cxnLst/>
              <a:rect l="l" t="t" r="r" b="b"/>
              <a:pathLst>
                <a:path w="11149" h="11163" extrusionOk="0">
                  <a:moveTo>
                    <a:pt x="5582" y="1"/>
                  </a:moveTo>
                  <a:lnTo>
                    <a:pt x="5582" y="1"/>
                  </a:lnTo>
                  <a:lnTo>
                    <a:pt x="5867" y="28"/>
                  </a:lnTo>
                  <a:lnTo>
                    <a:pt x="6152" y="55"/>
                  </a:lnTo>
                  <a:lnTo>
                    <a:pt x="6423" y="109"/>
                  </a:lnTo>
                  <a:lnTo>
                    <a:pt x="6695" y="163"/>
                  </a:lnTo>
                  <a:lnTo>
                    <a:pt x="6967" y="231"/>
                  </a:lnTo>
                  <a:lnTo>
                    <a:pt x="7238" y="326"/>
                  </a:lnTo>
                  <a:lnTo>
                    <a:pt x="7496" y="421"/>
                  </a:lnTo>
                  <a:lnTo>
                    <a:pt x="7741" y="530"/>
                  </a:lnTo>
                  <a:lnTo>
                    <a:pt x="7985" y="652"/>
                  </a:lnTo>
                  <a:lnTo>
                    <a:pt x="8229" y="788"/>
                  </a:lnTo>
                  <a:lnTo>
                    <a:pt x="8460" y="924"/>
                  </a:lnTo>
                  <a:lnTo>
                    <a:pt x="8691" y="1087"/>
                  </a:lnTo>
                  <a:lnTo>
                    <a:pt x="8908" y="1250"/>
                  </a:lnTo>
                  <a:lnTo>
                    <a:pt x="9126" y="1413"/>
                  </a:lnTo>
                  <a:lnTo>
                    <a:pt x="9329" y="1603"/>
                  </a:lnTo>
                  <a:lnTo>
                    <a:pt x="9519" y="1793"/>
                  </a:lnTo>
                  <a:lnTo>
                    <a:pt x="9696" y="1997"/>
                  </a:lnTo>
                  <a:lnTo>
                    <a:pt x="9872" y="2200"/>
                  </a:lnTo>
                  <a:lnTo>
                    <a:pt x="10035" y="2418"/>
                  </a:lnTo>
                  <a:lnTo>
                    <a:pt x="10198" y="2648"/>
                  </a:lnTo>
                  <a:lnTo>
                    <a:pt x="10348" y="2879"/>
                  </a:lnTo>
                  <a:lnTo>
                    <a:pt x="10470" y="3110"/>
                  </a:lnTo>
                  <a:lnTo>
                    <a:pt x="10606" y="3368"/>
                  </a:lnTo>
                  <a:lnTo>
                    <a:pt x="10714" y="3613"/>
                  </a:lnTo>
                  <a:lnTo>
                    <a:pt x="10809" y="3871"/>
                  </a:lnTo>
                  <a:lnTo>
                    <a:pt x="10904" y="4129"/>
                  </a:lnTo>
                  <a:lnTo>
                    <a:pt x="10972" y="4400"/>
                  </a:lnTo>
                  <a:lnTo>
                    <a:pt x="11040" y="4672"/>
                  </a:lnTo>
                  <a:lnTo>
                    <a:pt x="11081" y="4943"/>
                  </a:lnTo>
                  <a:lnTo>
                    <a:pt x="11122" y="5228"/>
                  </a:lnTo>
                  <a:lnTo>
                    <a:pt x="11135" y="5514"/>
                  </a:lnTo>
                  <a:lnTo>
                    <a:pt x="11149" y="5799"/>
                  </a:lnTo>
                  <a:lnTo>
                    <a:pt x="11149" y="5799"/>
                  </a:lnTo>
                  <a:lnTo>
                    <a:pt x="11135" y="6084"/>
                  </a:lnTo>
                  <a:lnTo>
                    <a:pt x="11122" y="6369"/>
                  </a:lnTo>
                  <a:lnTo>
                    <a:pt x="11081" y="6641"/>
                  </a:lnTo>
                  <a:lnTo>
                    <a:pt x="11040" y="6912"/>
                  </a:lnTo>
                  <a:lnTo>
                    <a:pt x="10972" y="7184"/>
                  </a:lnTo>
                  <a:lnTo>
                    <a:pt x="10904" y="7442"/>
                  </a:lnTo>
                  <a:lnTo>
                    <a:pt x="10809" y="7700"/>
                  </a:lnTo>
                  <a:lnTo>
                    <a:pt x="10714" y="7958"/>
                  </a:lnTo>
                  <a:lnTo>
                    <a:pt x="10606" y="8189"/>
                  </a:lnTo>
                  <a:lnTo>
                    <a:pt x="10470" y="8433"/>
                  </a:lnTo>
                  <a:lnTo>
                    <a:pt x="10348" y="8664"/>
                  </a:lnTo>
                  <a:lnTo>
                    <a:pt x="10198" y="8881"/>
                  </a:lnTo>
                  <a:lnTo>
                    <a:pt x="10035" y="9085"/>
                  </a:lnTo>
                  <a:lnTo>
                    <a:pt x="9872" y="9289"/>
                  </a:lnTo>
                  <a:lnTo>
                    <a:pt x="9696" y="9492"/>
                  </a:lnTo>
                  <a:lnTo>
                    <a:pt x="9519" y="9682"/>
                  </a:lnTo>
                  <a:lnTo>
                    <a:pt x="9329" y="9859"/>
                  </a:lnTo>
                  <a:lnTo>
                    <a:pt x="9126" y="10022"/>
                  </a:lnTo>
                  <a:lnTo>
                    <a:pt x="8908" y="10171"/>
                  </a:lnTo>
                  <a:lnTo>
                    <a:pt x="8691" y="10321"/>
                  </a:lnTo>
                  <a:lnTo>
                    <a:pt x="8460" y="10456"/>
                  </a:lnTo>
                  <a:lnTo>
                    <a:pt x="8229" y="10579"/>
                  </a:lnTo>
                  <a:lnTo>
                    <a:pt x="7985" y="10701"/>
                  </a:lnTo>
                  <a:lnTo>
                    <a:pt x="7741" y="10796"/>
                  </a:lnTo>
                  <a:lnTo>
                    <a:pt x="7496" y="10891"/>
                  </a:lnTo>
                  <a:lnTo>
                    <a:pt x="7238" y="10972"/>
                  </a:lnTo>
                  <a:lnTo>
                    <a:pt x="6967" y="11027"/>
                  </a:lnTo>
                  <a:lnTo>
                    <a:pt x="6695" y="11081"/>
                  </a:lnTo>
                  <a:lnTo>
                    <a:pt x="6423" y="11122"/>
                  </a:lnTo>
                  <a:lnTo>
                    <a:pt x="6152" y="11149"/>
                  </a:lnTo>
                  <a:lnTo>
                    <a:pt x="5867" y="11162"/>
                  </a:lnTo>
                  <a:lnTo>
                    <a:pt x="5582" y="11149"/>
                  </a:lnTo>
                  <a:lnTo>
                    <a:pt x="5582" y="11149"/>
                  </a:lnTo>
                  <a:lnTo>
                    <a:pt x="5283" y="11135"/>
                  </a:lnTo>
                  <a:lnTo>
                    <a:pt x="5011" y="11095"/>
                  </a:lnTo>
                  <a:lnTo>
                    <a:pt x="4726" y="11054"/>
                  </a:lnTo>
                  <a:lnTo>
                    <a:pt x="4454" y="10999"/>
                  </a:lnTo>
                  <a:lnTo>
                    <a:pt x="4183" y="10918"/>
                  </a:lnTo>
                  <a:lnTo>
                    <a:pt x="3925" y="10837"/>
                  </a:lnTo>
                  <a:lnTo>
                    <a:pt x="3653" y="10741"/>
                  </a:lnTo>
                  <a:lnTo>
                    <a:pt x="3409" y="10633"/>
                  </a:lnTo>
                  <a:lnTo>
                    <a:pt x="3164" y="10511"/>
                  </a:lnTo>
                  <a:lnTo>
                    <a:pt x="2920" y="10375"/>
                  </a:lnTo>
                  <a:lnTo>
                    <a:pt x="2689" y="10225"/>
                  </a:lnTo>
                  <a:lnTo>
                    <a:pt x="2458" y="10076"/>
                  </a:lnTo>
                  <a:lnTo>
                    <a:pt x="2241" y="9913"/>
                  </a:lnTo>
                  <a:lnTo>
                    <a:pt x="2037" y="9737"/>
                  </a:lnTo>
                  <a:lnTo>
                    <a:pt x="1834" y="9560"/>
                  </a:lnTo>
                  <a:lnTo>
                    <a:pt x="1630" y="9356"/>
                  </a:lnTo>
                  <a:lnTo>
                    <a:pt x="1454" y="9166"/>
                  </a:lnTo>
                  <a:lnTo>
                    <a:pt x="1277" y="8949"/>
                  </a:lnTo>
                  <a:lnTo>
                    <a:pt x="1114" y="8732"/>
                  </a:lnTo>
                  <a:lnTo>
                    <a:pt x="951" y="8515"/>
                  </a:lnTo>
                  <a:lnTo>
                    <a:pt x="815" y="8284"/>
                  </a:lnTo>
                  <a:lnTo>
                    <a:pt x="680" y="8039"/>
                  </a:lnTo>
                  <a:lnTo>
                    <a:pt x="557" y="7795"/>
                  </a:lnTo>
                  <a:lnTo>
                    <a:pt x="435" y="7550"/>
                  </a:lnTo>
                  <a:lnTo>
                    <a:pt x="340" y="7292"/>
                  </a:lnTo>
                  <a:lnTo>
                    <a:pt x="259" y="7021"/>
                  </a:lnTo>
                  <a:lnTo>
                    <a:pt x="177" y="6763"/>
                  </a:lnTo>
                  <a:lnTo>
                    <a:pt x="123" y="6491"/>
                  </a:lnTo>
                  <a:lnTo>
                    <a:pt x="68" y="6206"/>
                  </a:lnTo>
                  <a:lnTo>
                    <a:pt x="28" y="5935"/>
                  </a:lnTo>
                  <a:lnTo>
                    <a:pt x="14" y="5649"/>
                  </a:lnTo>
                  <a:lnTo>
                    <a:pt x="1" y="5364"/>
                  </a:lnTo>
                  <a:lnTo>
                    <a:pt x="1" y="5364"/>
                  </a:lnTo>
                  <a:lnTo>
                    <a:pt x="14" y="5065"/>
                  </a:lnTo>
                  <a:lnTo>
                    <a:pt x="28" y="4794"/>
                  </a:lnTo>
                  <a:lnTo>
                    <a:pt x="68" y="4509"/>
                  </a:lnTo>
                  <a:lnTo>
                    <a:pt x="123" y="4237"/>
                  </a:lnTo>
                  <a:lnTo>
                    <a:pt x="177" y="3966"/>
                  </a:lnTo>
                  <a:lnTo>
                    <a:pt x="259" y="3708"/>
                  </a:lnTo>
                  <a:lnTo>
                    <a:pt x="340" y="3450"/>
                  </a:lnTo>
                  <a:lnTo>
                    <a:pt x="435" y="3205"/>
                  </a:lnTo>
                  <a:lnTo>
                    <a:pt x="557" y="2961"/>
                  </a:lnTo>
                  <a:lnTo>
                    <a:pt x="680" y="2730"/>
                  </a:lnTo>
                  <a:lnTo>
                    <a:pt x="815" y="2499"/>
                  </a:lnTo>
                  <a:lnTo>
                    <a:pt x="951" y="2282"/>
                  </a:lnTo>
                  <a:lnTo>
                    <a:pt x="1114" y="2065"/>
                  </a:lnTo>
                  <a:lnTo>
                    <a:pt x="1277" y="1861"/>
                  </a:lnTo>
                  <a:lnTo>
                    <a:pt x="1454" y="1671"/>
                  </a:lnTo>
                  <a:lnTo>
                    <a:pt x="1630" y="1481"/>
                  </a:lnTo>
                  <a:lnTo>
                    <a:pt x="1834" y="1304"/>
                  </a:lnTo>
                  <a:lnTo>
                    <a:pt x="2037" y="1141"/>
                  </a:lnTo>
                  <a:lnTo>
                    <a:pt x="2241" y="978"/>
                  </a:lnTo>
                  <a:lnTo>
                    <a:pt x="2458" y="829"/>
                  </a:lnTo>
                  <a:lnTo>
                    <a:pt x="2689" y="693"/>
                  </a:lnTo>
                  <a:lnTo>
                    <a:pt x="2920" y="571"/>
                  </a:lnTo>
                  <a:lnTo>
                    <a:pt x="3164" y="462"/>
                  </a:lnTo>
                  <a:lnTo>
                    <a:pt x="3409" y="354"/>
                  </a:lnTo>
                  <a:lnTo>
                    <a:pt x="3653" y="272"/>
                  </a:lnTo>
                  <a:lnTo>
                    <a:pt x="3925" y="191"/>
                  </a:lnTo>
                  <a:lnTo>
                    <a:pt x="4183" y="123"/>
                  </a:lnTo>
                  <a:lnTo>
                    <a:pt x="4454" y="68"/>
                  </a:lnTo>
                  <a:lnTo>
                    <a:pt x="4726" y="41"/>
                  </a:lnTo>
                  <a:lnTo>
                    <a:pt x="5011" y="14"/>
                  </a:lnTo>
                  <a:lnTo>
                    <a:pt x="5283" y="1"/>
                  </a:lnTo>
                  <a:lnTo>
                    <a:pt x="5582" y="1"/>
                  </a:lnTo>
                  <a:lnTo>
                    <a:pt x="5582" y="1"/>
                  </a:lnTo>
                  <a:close/>
                </a:path>
              </a:pathLst>
            </a:custGeom>
            <a:solidFill>
              <a:srgbClr val="E46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6"/>
            <p:cNvSpPr/>
            <p:nvPr/>
          </p:nvSpPr>
          <p:spPr>
            <a:xfrm>
              <a:off x="4220725" y="3120575"/>
              <a:ext cx="278400" cy="279075"/>
            </a:xfrm>
            <a:custGeom>
              <a:avLst/>
              <a:gdLst/>
              <a:ahLst/>
              <a:cxnLst/>
              <a:rect l="l" t="t" r="r" b="b"/>
              <a:pathLst>
                <a:path w="11136" h="11163" extrusionOk="0">
                  <a:moveTo>
                    <a:pt x="5568" y="14"/>
                  </a:moveTo>
                  <a:lnTo>
                    <a:pt x="5568" y="14"/>
                  </a:lnTo>
                  <a:lnTo>
                    <a:pt x="5853" y="28"/>
                  </a:lnTo>
                  <a:lnTo>
                    <a:pt x="6139" y="69"/>
                  </a:lnTo>
                  <a:lnTo>
                    <a:pt x="6410" y="109"/>
                  </a:lnTo>
                  <a:lnTo>
                    <a:pt x="6695" y="164"/>
                  </a:lnTo>
                  <a:lnTo>
                    <a:pt x="6967" y="245"/>
                  </a:lnTo>
                  <a:lnTo>
                    <a:pt x="7225" y="327"/>
                  </a:lnTo>
                  <a:lnTo>
                    <a:pt x="7483" y="422"/>
                  </a:lnTo>
                  <a:lnTo>
                    <a:pt x="7741" y="530"/>
                  </a:lnTo>
                  <a:lnTo>
                    <a:pt x="7985" y="652"/>
                  </a:lnTo>
                  <a:lnTo>
                    <a:pt x="8230" y="788"/>
                  </a:lnTo>
                  <a:lnTo>
                    <a:pt x="8461" y="938"/>
                  </a:lnTo>
                  <a:lnTo>
                    <a:pt x="8678" y="1087"/>
                  </a:lnTo>
                  <a:lnTo>
                    <a:pt x="8909" y="1250"/>
                  </a:lnTo>
                  <a:lnTo>
                    <a:pt x="9112" y="1426"/>
                  </a:lnTo>
                  <a:lnTo>
                    <a:pt x="9316" y="1603"/>
                  </a:lnTo>
                  <a:lnTo>
                    <a:pt x="9506" y="1793"/>
                  </a:lnTo>
                  <a:lnTo>
                    <a:pt x="9696" y="1997"/>
                  </a:lnTo>
                  <a:lnTo>
                    <a:pt x="9873" y="2214"/>
                  </a:lnTo>
                  <a:lnTo>
                    <a:pt x="10036" y="2431"/>
                  </a:lnTo>
                  <a:lnTo>
                    <a:pt x="10185" y="2649"/>
                  </a:lnTo>
                  <a:lnTo>
                    <a:pt x="10334" y="2879"/>
                  </a:lnTo>
                  <a:lnTo>
                    <a:pt x="10470" y="3124"/>
                  </a:lnTo>
                  <a:lnTo>
                    <a:pt x="10592" y="3368"/>
                  </a:lnTo>
                  <a:lnTo>
                    <a:pt x="10701" y="3613"/>
                  </a:lnTo>
                  <a:lnTo>
                    <a:pt x="10796" y="3871"/>
                  </a:lnTo>
                  <a:lnTo>
                    <a:pt x="10891" y="4142"/>
                  </a:lnTo>
                  <a:lnTo>
                    <a:pt x="10959" y="4400"/>
                  </a:lnTo>
                  <a:lnTo>
                    <a:pt x="11027" y="4672"/>
                  </a:lnTo>
                  <a:lnTo>
                    <a:pt x="11081" y="4957"/>
                  </a:lnTo>
                  <a:lnTo>
                    <a:pt x="11108" y="5229"/>
                  </a:lnTo>
                  <a:lnTo>
                    <a:pt x="11136" y="5514"/>
                  </a:lnTo>
                  <a:lnTo>
                    <a:pt x="11136" y="5799"/>
                  </a:lnTo>
                  <a:lnTo>
                    <a:pt x="11136" y="5799"/>
                  </a:lnTo>
                  <a:lnTo>
                    <a:pt x="11136" y="6098"/>
                  </a:lnTo>
                  <a:lnTo>
                    <a:pt x="11108" y="6369"/>
                  </a:lnTo>
                  <a:lnTo>
                    <a:pt x="11081" y="6654"/>
                  </a:lnTo>
                  <a:lnTo>
                    <a:pt x="11027" y="6926"/>
                  </a:lnTo>
                  <a:lnTo>
                    <a:pt x="10959" y="7184"/>
                  </a:lnTo>
                  <a:lnTo>
                    <a:pt x="10891" y="7456"/>
                  </a:lnTo>
                  <a:lnTo>
                    <a:pt x="10796" y="7714"/>
                  </a:lnTo>
                  <a:lnTo>
                    <a:pt x="10701" y="7958"/>
                  </a:lnTo>
                  <a:lnTo>
                    <a:pt x="10592" y="8202"/>
                  </a:lnTo>
                  <a:lnTo>
                    <a:pt x="10470" y="8433"/>
                  </a:lnTo>
                  <a:lnTo>
                    <a:pt x="10334" y="8664"/>
                  </a:lnTo>
                  <a:lnTo>
                    <a:pt x="10185" y="8881"/>
                  </a:lnTo>
                  <a:lnTo>
                    <a:pt x="10036" y="9099"/>
                  </a:lnTo>
                  <a:lnTo>
                    <a:pt x="9873" y="9302"/>
                  </a:lnTo>
                  <a:lnTo>
                    <a:pt x="9696" y="9492"/>
                  </a:lnTo>
                  <a:lnTo>
                    <a:pt x="9506" y="9682"/>
                  </a:lnTo>
                  <a:lnTo>
                    <a:pt x="9316" y="9859"/>
                  </a:lnTo>
                  <a:lnTo>
                    <a:pt x="9112" y="10022"/>
                  </a:lnTo>
                  <a:lnTo>
                    <a:pt x="8909" y="10185"/>
                  </a:lnTo>
                  <a:lnTo>
                    <a:pt x="8678" y="10334"/>
                  </a:lnTo>
                  <a:lnTo>
                    <a:pt x="8461" y="10470"/>
                  </a:lnTo>
                  <a:lnTo>
                    <a:pt x="8230" y="10592"/>
                  </a:lnTo>
                  <a:lnTo>
                    <a:pt x="7985" y="10701"/>
                  </a:lnTo>
                  <a:lnTo>
                    <a:pt x="7741" y="10810"/>
                  </a:lnTo>
                  <a:lnTo>
                    <a:pt x="7483" y="10891"/>
                  </a:lnTo>
                  <a:lnTo>
                    <a:pt x="7225" y="10972"/>
                  </a:lnTo>
                  <a:lnTo>
                    <a:pt x="6967" y="11040"/>
                  </a:lnTo>
                  <a:lnTo>
                    <a:pt x="6695" y="11081"/>
                  </a:lnTo>
                  <a:lnTo>
                    <a:pt x="6410" y="11122"/>
                  </a:lnTo>
                  <a:lnTo>
                    <a:pt x="6139" y="11149"/>
                  </a:lnTo>
                  <a:lnTo>
                    <a:pt x="5853" y="11163"/>
                  </a:lnTo>
                  <a:lnTo>
                    <a:pt x="5568" y="11163"/>
                  </a:lnTo>
                  <a:lnTo>
                    <a:pt x="5568" y="11163"/>
                  </a:lnTo>
                  <a:lnTo>
                    <a:pt x="5283" y="11135"/>
                  </a:lnTo>
                  <a:lnTo>
                    <a:pt x="4998" y="11108"/>
                  </a:lnTo>
                  <a:lnTo>
                    <a:pt x="4713" y="11054"/>
                  </a:lnTo>
                  <a:lnTo>
                    <a:pt x="4441" y="11000"/>
                  </a:lnTo>
                  <a:lnTo>
                    <a:pt x="4170" y="10932"/>
                  </a:lnTo>
                  <a:lnTo>
                    <a:pt x="3912" y="10837"/>
                  </a:lnTo>
                  <a:lnTo>
                    <a:pt x="3654" y="10742"/>
                  </a:lnTo>
                  <a:lnTo>
                    <a:pt x="3396" y="10633"/>
                  </a:lnTo>
                  <a:lnTo>
                    <a:pt x="3151" y="10511"/>
                  </a:lnTo>
                  <a:lnTo>
                    <a:pt x="2907" y="10375"/>
                  </a:lnTo>
                  <a:lnTo>
                    <a:pt x="2676" y="10239"/>
                  </a:lnTo>
                  <a:lnTo>
                    <a:pt x="2459" y="10076"/>
                  </a:lnTo>
                  <a:lnTo>
                    <a:pt x="2228" y="9913"/>
                  </a:lnTo>
                  <a:lnTo>
                    <a:pt x="2024" y="9737"/>
                  </a:lnTo>
                  <a:lnTo>
                    <a:pt x="1821" y="9560"/>
                  </a:lnTo>
                  <a:lnTo>
                    <a:pt x="1630" y="9370"/>
                  </a:lnTo>
                  <a:lnTo>
                    <a:pt x="1440" y="9166"/>
                  </a:lnTo>
                  <a:lnTo>
                    <a:pt x="1264" y="8963"/>
                  </a:lnTo>
                  <a:lnTo>
                    <a:pt x="1101" y="8746"/>
                  </a:lnTo>
                  <a:lnTo>
                    <a:pt x="951" y="8515"/>
                  </a:lnTo>
                  <a:lnTo>
                    <a:pt x="802" y="8284"/>
                  </a:lnTo>
                  <a:lnTo>
                    <a:pt x="666" y="8039"/>
                  </a:lnTo>
                  <a:lnTo>
                    <a:pt x="544" y="7795"/>
                  </a:lnTo>
                  <a:lnTo>
                    <a:pt x="435" y="7551"/>
                  </a:lnTo>
                  <a:lnTo>
                    <a:pt x="327" y="7293"/>
                  </a:lnTo>
                  <a:lnTo>
                    <a:pt x="245" y="7035"/>
                  </a:lnTo>
                  <a:lnTo>
                    <a:pt x="177" y="6763"/>
                  </a:lnTo>
                  <a:lnTo>
                    <a:pt x="110" y="6491"/>
                  </a:lnTo>
                  <a:lnTo>
                    <a:pt x="55" y="6220"/>
                  </a:lnTo>
                  <a:lnTo>
                    <a:pt x="28" y="5935"/>
                  </a:lnTo>
                  <a:lnTo>
                    <a:pt x="1" y="5650"/>
                  </a:lnTo>
                  <a:lnTo>
                    <a:pt x="1" y="5364"/>
                  </a:lnTo>
                  <a:lnTo>
                    <a:pt x="1" y="5364"/>
                  </a:lnTo>
                  <a:lnTo>
                    <a:pt x="1" y="5079"/>
                  </a:lnTo>
                  <a:lnTo>
                    <a:pt x="28" y="4794"/>
                  </a:lnTo>
                  <a:lnTo>
                    <a:pt x="55" y="4522"/>
                  </a:lnTo>
                  <a:lnTo>
                    <a:pt x="110" y="4237"/>
                  </a:lnTo>
                  <a:lnTo>
                    <a:pt x="177" y="3979"/>
                  </a:lnTo>
                  <a:lnTo>
                    <a:pt x="245" y="3721"/>
                  </a:lnTo>
                  <a:lnTo>
                    <a:pt x="327" y="3463"/>
                  </a:lnTo>
                  <a:lnTo>
                    <a:pt x="435" y="3205"/>
                  </a:lnTo>
                  <a:lnTo>
                    <a:pt x="544" y="2974"/>
                  </a:lnTo>
                  <a:lnTo>
                    <a:pt x="666" y="2730"/>
                  </a:lnTo>
                  <a:lnTo>
                    <a:pt x="802" y="2499"/>
                  </a:lnTo>
                  <a:lnTo>
                    <a:pt x="951" y="2282"/>
                  </a:lnTo>
                  <a:lnTo>
                    <a:pt x="1101" y="2078"/>
                  </a:lnTo>
                  <a:lnTo>
                    <a:pt x="1264" y="1875"/>
                  </a:lnTo>
                  <a:lnTo>
                    <a:pt x="1440" y="1671"/>
                  </a:lnTo>
                  <a:lnTo>
                    <a:pt x="1630" y="1481"/>
                  </a:lnTo>
                  <a:lnTo>
                    <a:pt x="1821" y="1304"/>
                  </a:lnTo>
                  <a:lnTo>
                    <a:pt x="2024" y="1141"/>
                  </a:lnTo>
                  <a:lnTo>
                    <a:pt x="2228" y="992"/>
                  </a:lnTo>
                  <a:lnTo>
                    <a:pt x="2459" y="843"/>
                  </a:lnTo>
                  <a:lnTo>
                    <a:pt x="2676" y="707"/>
                  </a:lnTo>
                  <a:lnTo>
                    <a:pt x="2907" y="585"/>
                  </a:lnTo>
                  <a:lnTo>
                    <a:pt x="3151" y="462"/>
                  </a:lnTo>
                  <a:lnTo>
                    <a:pt x="3396" y="367"/>
                  </a:lnTo>
                  <a:lnTo>
                    <a:pt x="3654" y="272"/>
                  </a:lnTo>
                  <a:lnTo>
                    <a:pt x="3912" y="191"/>
                  </a:lnTo>
                  <a:lnTo>
                    <a:pt x="4170" y="136"/>
                  </a:lnTo>
                  <a:lnTo>
                    <a:pt x="4441" y="82"/>
                  </a:lnTo>
                  <a:lnTo>
                    <a:pt x="4713" y="41"/>
                  </a:lnTo>
                  <a:lnTo>
                    <a:pt x="4998" y="14"/>
                  </a:lnTo>
                  <a:lnTo>
                    <a:pt x="5283" y="1"/>
                  </a:lnTo>
                  <a:lnTo>
                    <a:pt x="5568" y="14"/>
                  </a:lnTo>
                  <a:lnTo>
                    <a:pt x="5568" y="14"/>
                  </a:lnTo>
                  <a:close/>
                </a:path>
              </a:pathLst>
            </a:custGeom>
            <a:solidFill>
              <a:srgbClr val="E46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6"/>
            <p:cNvSpPr/>
            <p:nvPr/>
          </p:nvSpPr>
          <p:spPr>
            <a:xfrm>
              <a:off x="3720350" y="3544575"/>
              <a:ext cx="404350" cy="114775"/>
            </a:xfrm>
            <a:custGeom>
              <a:avLst/>
              <a:gdLst/>
              <a:ahLst/>
              <a:cxnLst/>
              <a:rect l="l" t="t" r="r" b="b"/>
              <a:pathLst>
                <a:path w="16174" h="4591" extrusionOk="0">
                  <a:moveTo>
                    <a:pt x="15521" y="1"/>
                  </a:moveTo>
                  <a:lnTo>
                    <a:pt x="15426" y="28"/>
                  </a:lnTo>
                  <a:lnTo>
                    <a:pt x="15331" y="69"/>
                  </a:lnTo>
                  <a:lnTo>
                    <a:pt x="14679" y="476"/>
                  </a:lnTo>
                  <a:lnTo>
                    <a:pt x="14014" y="897"/>
                  </a:lnTo>
                  <a:lnTo>
                    <a:pt x="13362" y="1291"/>
                  </a:lnTo>
                  <a:lnTo>
                    <a:pt x="13023" y="1481"/>
                  </a:lnTo>
                  <a:lnTo>
                    <a:pt x="12670" y="1657"/>
                  </a:lnTo>
                  <a:lnTo>
                    <a:pt x="12344" y="1820"/>
                  </a:lnTo>
                  <a:lnTo>
                    <a:pt x="12004" y="1970"/>
                  </a:lnTo>
                  <a:lnTo>
                    <a:pt x="11665" y="2105"/>
                  </a:lnTo>
                  <a:lnTo>
                    <a:pt x="11312" y="2241"/>
                  </a:lnTo>
                  <a:lnTo>
                    <a:pt x="10959" y="2363"/>
                  </a:lnTo>
                  <a:lnTo>
                    <a:pt x="10592" y="2472"/>
                  </a:lnTo>
                  <a:lnTo>
                    <a:pt x="10226" y="2581"/>
                  </a:lnTo>
                  <a:lnTo>
                    <a:pt x="9859" y="2662"/>
                  </a:lnTo>
                  <a:lnTo>
                    <a:pt x="9492" y="2744"/>
                  </a:lnTo>
                  <a:lnTo>
                    <a:pt x="9126" y="2812"/>
                  </a:lnTo>
                  <a:lnTo>
                    <a:pt x="8759" y="2866"/>
                  </a:lnTo>
                  <a:lnTo>
                    <a:pt x="8392" y="2907"/>
                  </a:lnTo>
                  <a:lnTo>
                    <a:pt x="8012" y="2947"/>
                  </a:lnTo>
                  <a:lnTo>
                    <a:pt x="7632" y="2961"/>
                  </a:lnTo>
                  <a:lnTo>
                    <a:pt x="7252" y="2975"/>
                  </a:lnTo>
                  <a:lnTo>
                    <a:pt x="6885" y="2975"/>
                  </a:lnTo>
                  <a:lnTo>
                    <a:pt x="6505" y="2961"/>
                  </a:lnTo>
                  <a:lnTo>
                    <a:pt x="6125" y="2934"/>
                  </a:lnTo>
                  <a:lnTo>
                    <a:pt x="5745" y="2893"/>
                  </a:lnTo>
                  <a:lnTo>
                    <a:pt x="5364" y="2852"/>
                  </a:lnTo>
                  <a:lnTo>
                    <a:pt x="4998" y="2798"/>
                  </a:lnTo>
                  <a:lnTo>
                    <a:pt x="4618" y="2717"/>
                  </a:lnTo>
                  <a:lnTo>
                    <a:pt x="4251" y="2635"/>
                  </a:lnTo>
                  <a:lnTo>
                    <a:pt x="3884" y="2554"/>
                  </a:lnTo>
                  <a:lnTo>
                    <a:pt x="3029" y="2309"/>
                  </a:lnTo>
                  <a:lnTo>
                    <a:pt x="2608" y="2173"/>
                  </a:lnTo>
                  <a:lnTo>
                    <a:pt x="2200" y="2024"/>
                  </a:lnTo>
                  <a:lnTo>
                    <a:pt x="1766" y="1861"/>
                  </a:lnTo>
                  <a:lnTo>
                    <a:pt x="1345" y="1712"/>
                  </a:lnTo>
                  <a:lnTo>
                    <a:pt x="910" y="1562"/>
                  </a:lnTo>
                  <a:lnTo>
                    <a:pt x="476" y="1440"/>
                  </a:lnTo>
                  <a:lnTo>
                    <a:pt x="340" y="1440"/>
                  </a:lnTo>
                  <a:lnTo>
                    <a:pt x="272" y="1454"/>
                  </a:lnTo>
                  <a:lnTo>
                    <a:pt x="218" y="1467"/>
                  </a:lnTo>
                  <a:lnTo>
                    <a:pt x="164" y="1494"/>
                  </a:lnTo>
                  <a:lnTo>
                    <a:pt x="123" y="1535"/>
                  </a:lnTo>
                  <a:lnTo>
                    <a:pt x="82" y="1576"/>
                  </a:lnTo>
                  <a:lnTo>
                    <a:pt x="55" y="1617"/>
                  </a:lnTo>
                  <a:lnTo>
                    <a:pt x="28" y="1671"/>
                  </a:lnTo>
                  <a:lnTo>
                    <a:pt x="14" y="1725"/>
                  </a:lnTo>
                  <a:lnTo>
                    <a:pt x="1" y="1793"/>
                  </a:lnTo>
                  <a:lnTo>
                    <a:pt x="1" y="1847"/>
                  </a:lnTo>
                  <a:lnTo>
                    <a:pt x="14" y="1915"/>
                  </a:lnTo>
                  <a:lnTo>
                    <a:pt x="28" y="1970"/>
                  </a:lnTo>
                  <a:lnTo>
                    <a:pt x="55" y="2024"/>
                  </a:lnTo>
                  <a:lnTo>
                    <a:pt x="96" y="2092"/>
                  </a:lnTo>
                  <a:lnTo>
                    <a:pt x="245" y="2255"/>
                  </a:lnTo>
                  <a:lnTo>
                    <a:pt x="394" y="2404"/>
                  </a:lnTo>
                  <a:lnTo>
                    <a:pt x="557" y="2554"/>
                  </a:lnTo>
                  <a:lnTo>
                    <a:pt x="720" y="2689"/>
                  </a:lnTo>
                  <a:lnTo>
                    <a:pt x="897" y="2825"/>
                  </a:lnTo>
                  <a:lnTo>
                    <a:pt x="1073" y="2947"/>
                  </a:lnTo>
                  <a:lnTo>
                    <a:pt x="1440" y="3165"/>
                  </a:lnTo>
                  <a:lnTo>
                    <a:pt x="1834" y="3368"/>
                  </a:lnTo>
                  <a:lnTo>
                    <a:pt x="2228" y="3558"/>
                  </a:lnTo>
                  <a:lnTo>
                    <a:pt x="2635" y="3721"/>
                  </a:lnTo>
                  <a:lnTo>
                    <a:pt x="3029" y="3871"/>
                  </a:lnTo>
                  <a:lnTo>
                    <a:pt x="3436" y="4020"/>
                  </a:lnTo>
                  <a:lnTo>
                    <a:pt x="3857" y="4142"/>
                  </a:lnTo>
                  <a:lnTo>
                    <a:pt x="4278" y="4251"/>
                  </a:lnTo>
                  <a:lnTo>
                    <a:pt x="4713" y="4346"/>
                  </a:lnTo>
                  <a:lnTo>
                    <a:pt x="5134" y="4414"/>
                  </a:lnTo>
                  <a:lnTo>
                    <a:pt x="5568" y="4482"/>
                  </a:lnTo>
                  <a:lnTo>
                    <a:pt x="6003" y="4523"/>
                  </a:lnTo>
                  <a:lnTo>
                    <a:pt x="6437" y="4563"/>
                  </a:lnTo>
                  <a:lnTo>
                    <a:pt x="6858" y="4577"/>
                  </a:lnTo>
                  <a:lnTo>
                    <a:pt x="7279" y="4590"/>
                  </a:lnTo>
                  <a:lnTo>
                    <a:pt x="7700" y="4577"/>
                  </a:lnTo>
                  <a:lnTo>
                    <a:pt x="8134" y="4550"/>
                  </a:lnTo>
                  <a:lnTo>
                    <a:pt x="8555" y="4523"/>
                  </a:lnTo>
                  <a:lnTo>
                    <a:pt x="8976" y="4468"/>
                  </a:lnTo>
                  <a:lnTo>
                    <a:pt x="9397" y="4400"/>
                  </a:lnTo>
                  <a:lnTo>
                    <a:pt x="9805" y="4319"/>
                  </a:lnTo>
                  <a:lnTo>
                    <a:pt x="10226" y="4224"/>
                  </a:lnTo>
                  <a:lnTo>
                    <a:pt x="10633" y="4115"/>
                  </a:lnTo>
                  <a:lnTo>
                    <a:pt x="11040" y="4007"/>
                  </a:lnTo>
                  <a:lnTo>
                    <a:pt x="11448" y="3871"/>
                  </a:lnTo>
                  <a:lnTo>
                    <a:pt x="11841" y="3721"/>
                  </a:lnTo>
                  <a:lnTo>
                    <a:pt x="12235" y="3572"/>
                  </a:lnTo>
                  <a:lnTo>
                    <a:pt x="12629" y="3395"/>
                  </a:lnTo>
                  <a:lnTo>
                    <a:pt x="13009" y="3219"/>
                  </a:lnTo>
                  <a:lnTo>
                    <a:pt x="13430" y="3002"/>
                  </a:lnTo>
                  <a:lnTo>
                    <a:pt x="13838" y="2771"/>
                  </a:lnTo>
                  <a:lnTo>
                    <a:pt x="14245" y="2526"/>
                  </a:lnTo>
                  <a:lnTo>
                    <a:pt x="14639" y="2255"/>
                  </a:lnTo>
                  <a:lnTo>
                    <a:pt x="15019" y="1970"/>
                  </a:lnTo>
                  <a:lnTo>
                    <a:pt x="15372" y="1657"/>
                  </a:lnTo>
                  <a:lnTo>
                    <a:pt x="15549" y="1494"/>
                  </a:lnTo>
                  <a:lnTo>
                    <a:pt x="15711" y="1318"/>
                  </a:lnTo>
                  <a:lnTo>
                    <a:pt x="15874" y="1141"/>
                  </a:lnTo>
                  <a:lnTo>
                    <a:pt x="16024" y="965"/>
                  </a:lnTo>
                  <a:lnTo>
                    <a:pt x="16078" y="883"/>
                  </a:lnTo>
                  <a:lnTo>
                    <a:pt x="16132" y="788"/>
                  </a:lnTo>
                  <a:lnTo>
                    <a:pt x="16160" y="693"/>
                  </a:lnTo>
                  <a:lnTo>
                    <a:pt x="16173" y="598"/>
                  </a:lnTo>
                  <a:lnTo>
                    <a:pt x="16173" y="503"/>
                  </a:lnTo>
                  <a:lnTo>
                    <a:pt x="16160" y="408"/>
                  </a:lnTo>
                  <a:lnTo>
                    <a:pt x="16119" y="313"/>
                  </a:lnTo>
                  <a:lnTo>
                    <a:pt x="16065" y="218"/>
                  </a:lnTo>
                  <a:lnTo>
                    <a:pt x="15997" y="150"/>
                  </a:lnTo>
                  <a:lnTo>
                    <a:pt x="15915" y="82"/>
                  </a:lnTo>
                  <a:lnTo>
                    <a:pt x="15820" y="41"/>
                  </a:lnTo>
                  <a:lnTo>
                    <a:pt x="15725" y="14"/>
                  </a:lnTo>
                  <a:lnTo>
                    <a:pt x="156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6"/>
            <p:cNvSpPr/>
            <p:nvPr/>
          </p:nvSpPr>
          <p:spPr>
            <a:xfrm>
              <a:off x="3532625" y="3028575"/>
              <a:ext cx="194875" cy="144650"/>
            </a:xfrm>
            <a:custGeom>
              <a:avLst/>
              <a:gdLst/>
              <a:ahLst/>
              <a:cxnLst/>
              <a:rect l="l" t="t" r="r" b="b"/>
              <a:pathLst>
                <a:path w="7795" h="5786" extrusionOk="0">
                  <a:moveTo>
                    <a:pt x="7062" y="1"/>
                  </a:moveTo>
                  <a:lnTo>
                    <a:pt x="6939" y="42"/>
                  </a:lnTo>
                  <a:lnTo>
                    <a:pt x="6871" y="69"/>
                  </a:lnTo>
                  <a:lnTo>
                    <a:pt x="6831" y="109"/>
                  </a:lnTo>
                  <a:lnTo>
                    <a:pt x="6776" y="150"/>
                  </a:lnTo>
                  <a:lnTo>
                    <a:pt x="6736" y="204"/>
                  </a:lnTo>
                  <a:lnTo>
                    <a:pt x="6709" y="259"/>
                  </a:lnTo>
                  <a:lnTo>
                    <a:pt x="6681" y="313"/>
                  </a:lnTo>
                  <a:lnTo>
                    <a:pt x="6546" y="816"/>
                  </a:lnTo>
                  <a:lnTo>
                    <a:pt x="6478" y="1074"/>
                  </a:lnTo>
                  <a:lnTo>
                    <a:pt x="6423" y="1332"/>
                  </a:lnTo>
                  <a:lnTo>
                    <a:pt x="6315" y="1848"/>
                  </a:lnTo>
                  <a:lnTo>
                    <a:pt x="6260" y="2106"/>
                  </a:lnTo>
                  <a:lnTo>
                    <a:pt x="6193" y="2350"/>
                  </a:lnTo>
                  <a:lnTo>
                    <a:pt x="6111" y="2594"/>
                  </a:lnTo>
                  <a:lnTo>
                    <a:pt x="6043" y="2798"/>
                  </a:lnTo>
                  <a:lnTo>
                    <a:pt x="5948" y="2988"/>
                  </a:lnTo>
                  <a:lnTo>
                    <a:pt x="5812" y="3219"/>
                  </a:lnTo>
                  <a:lnTo>
                    <a:pt x="5677" y="3436"/>
                  </a:lnTo>
                  <a:lnTo>
                    <a:pt x="5649" y="3477"/>
                  </a:lnTo>
                  <a:lnTo>
                    <a:pt x="5595" y="3545"/>
                  </a:lnTo>
                  <a:lnTo>
                    <a:pt x="5432" y="3721"/>
                  </a:lnTo>
                  <a:lnTo>
                    <a:pt x="5242" y="3884"/>
                  </a:lnTo>
                  <a:lnTo>
                    <a:pt x="5228" y="3912"/>
                  </a:lnTo>
                  <a:lnTo>
                    <a:pt x="5133" y="3966"/>
                  </a:lnTo>
                  <a:lnTo>
                    <a:pt x="4930" y="4102"/>
                  </a:lnTo>
                  <a:lnTo>
                    <a:pt x="4807" y="4156"/>
                  </a:lnTo>
                  <a:lnTo>
                    <a:pt x="4712" y="4197"/>
                  </a:lnTo>
                  <a:lnTo>
                    <a:pt x="4482" y="4265"/>
                  </a:lnTo>
                  <a:lnTo>
                    <a:pt x="4251" y="4319"/>
                  </a:lnTo>
                  <a:lnTo>
                    <a:pt x="4047" y="4332"/>
                  </a:lnTo>
                  <a:lnTo>
                    <a:pt x="3762" y="4319"/>
                  </a:lnTo>
                  <a:lnTo>
                    <a:pt x="3640" y="4319"/>
                  </a:lnTo>
                  <a:lnTo>
                    <a:pt x="3558" y="4305"/>
                  </a:lnTo>
                  <a:lnTo>
                    <a:pt x="3300" y="4237"/>
                  </a:lnTo>
                  <a:lnTo>
                    <a:pt x="3056" y="4156"/>
                  </a:lnTo>
                  <a:lnTo>
                    <a:pt x="2825" y="4047"/>
                  </a:lnTo>
                  <a:lnTo>
                    <a:pt x="2608" y="3939"/>
                  </a:lnTo>
                  <a:lnTo>
                    <a:pt x="2404" y="3789"/>
                  </a:lnTo>
                  <a:lnTo>
                    <a:pt x="2214" y="3640"/>
                  </a:lnTo>
                  <a:lnTo>
                    <a:pt x="2037" y="3450"/>
                  </a:lnTo>
                  <a:lnTo>
                    <a:pt x="1888" y="3246"/>
                  </a:lnTo>
                  <a:lnTo>
                    <a:pt x="1711" y="2988"/>
                  </a:lnTo>
                  <a:lnTo>
                    <a:pt x="1576" y="2717"/>
                  </a:lnTo>
                  <a:lnTo>
                    <a:pt x="1453" y="2431"/>
                  </a:lnTo>
                  <a:lnTo>
                    <a:pt x="1358" y="2146"/>
                  </a:lnTo>
                  <a:lnTo>
                    <a:pt x="1304" y="1983"/>
                  </a:lnTo>
                  <a:lnTo>
                    <a:pt x="1277" y="1820"/>
                  </a:lnTo>
                  <a:lnTo>
                    <a:pt x="1209" y="1494"/>
                  </a:lnTo>
                  <a:lnTo>
                    <a:pt x="1141" y="1169"/>
                  </a:lnTo>
                  <a:lnTo>
                    <a:pt x="1100" y="1006"/>
                  </a:lnTo>
                  <a:lnTo>
                    <a:pt x="1046" y="843"/>
                  </a:lnTo>
                  <a:lnTo>
                    <a:pt x="1019" y="788"/>
                  </a:lnTo>
                  <a:lnTo>
                    <a:pt x="978" y="720"/>
                  </a:lnTo>
                  <a:lnTo>
                    <a:pt x="937" y="680"/>
                  </a:lnTo>
                  <a:lnTo>
                    <a:pt x="897" y="639"/>
                  </a:lnTo>
                  <a:lnTo>
                    <a:pt x="788" y="571"/>
                  </a:lnTo>
                  <a:lnTo>
                    <a:pt x="666" y="530"/>
                  </a:lnTo>
                  <a:lnTo>
                    <a:pt x="557" y="530"/>
                  </a:lnTo>
                  <a:lnTo>
                    <a:pt x="489" y="544"/>
                  </a:lnTo>
                  <a:lnTo>
                    <a:pt x="435" y="558"/>
                  </a:lnTo>
                  <a:lnTo>
                    <a:pt x="381" y="598"/>
                  </a:lnTo>
                  <a:lnTo>
                    <a:pt x="326" y="625"/>
                  </a:lnTo>
                  <a:lnTo>
                    <a:pt x="286" y="680"/>
                  </a:lnTo>
                  <a:lnTo>
                    <a:pt x="245" y="734"/>
                  </a:lnTo>
                  <a:lnTo>
                    <a:pt x="164" y="911"/>
                  </a:lnTo>
                  <a:lnTo>
                    <a:pt x="96" y="1087"/>
                  </a:lnTo>
                  <a:lnTo>
                    <a:pt x="41" y="1264"/>
                  </a:lnTo>
                  <a:lnTo>
                    <a:pt x="14" y="1454"/>
                  </a:lnTo>
                  <a:lnTo>
                    <a:pt x="1" y="1630"/>
                  </a:lnTo>
                  <a:lnTo>
                    <a:pt x="1" y="1820"/>
                  </a:lnTo>
                  <a:lnTo>
                    <a:pt x="14" y="2010"/>
                  </a:lnTo>
                  <a:lnTo>
                    <a:pt x="41" y="2201"/>
                  </a:lnTo>
                  <a:lnTo>
                    <a:pt x="68" y="2404"/>
                  </a:lnTo>
                  <a:lnTo>
                    <a:pt x="96" y="2594"/>
                  </a:lnTo>
                  <a:lnTo>
                    <a:pt x="150" y="2798"/>
                  </a:lnTo>
                  <a:lnTo>
                    <a:pt x="204" y="2988"/>
                  </a:lnTo>
                  <a:lnTo>
                    <a:pt x="259" y="3165"/>
                  </a:lnTo>
                  <a:lnTo>
                    <a:pt x="340" y="3355"/>
                  </a:lnTo>
                  <a:lnTo>
                    <a:pt x="422" y="3531"/>
                  </a:lnTo>
                  <a:lnTo>
                    <a:pt x="517" y="3721"/>
                  </a:lnTo>
                  <a:lnTo>
                    <a:pt x="612" y="3884"/>
                  </a:lnTo>
                  <a:lnTo>
                    <a:pt x="720" y="4047"/>
                  </a:lnTo>
                  <a:lnTo>
                    <a:pt x="829" y="4197"/>
                  </a:lnTo>
                  <a:lnTo>
                    <a:pt x="951" y="4346"/>
                  </a:lnTo>
                  <a:lnTo>
                    <a:pt x="1073" y="4482"/>
                  </a:lnTo>
                  <a:lnTo>
                    <a:pt x="1209" y="4631"/>
                  </a:lnTo>
                  <a:lnTo>
                    <a:pt x="1345" y="4753"/>
                  </a:lnTo>
                  <a:lnTo>
                    <a:pt x="1481" y="4876"/>
                  </a:lnTo>
                  <a:lnTo>
                    <a:pt x="1630" y="4998"/>
                  </a:lnTo>
                  <a:lnTo>
                    <a:pt x="1793" y="5106"/>
                  </a:lnTo>
                  <a:lnTo>
                    <a:pt x="1942" y="5202"/>
                  </a:lnTo>
                  <a:lnTo>
                    <a:pt x="2119" y="5297"/>
                  </a:lnTo>
                  <a:lnTo>
                    <a:pt x="2282" y="5392"/>
                  </a:lnTo>
                  <a:lnTo>
                    <a:pt x="2458" y="5473"/>
                  </a:lnTo>
                  <a:lnTo>
                    <a:pt x="2635" y="5541"/>
                  </a:lnTo>
                  <a:lnTo>
                    <a:pt x="2811" y="5609"/>
                  </a:lnTo>
                  <a:lnTo>
                    <a:pt x="3001" y="5650"/>
                  </a:lnTo>
                  <a:lnTo>
                    <a:pt x="3178" y="5704"/>
                  </a:lnTo>
                  <a:lnTo>
                    <a:pt x="3368" y="5731"/>
                  </a:lnTo>
                  <a:lnTo>
                    <a:pt x="3545" y="5758"/>
                  </a:lnTo>
                  <a:lnTo>
                    <a:pt x="3735" y="5772"/>
                  </a:lnTo>
                  <a:lnTo>
                    <a:pt x="3925" y="5785"/>
                  </a:lnTo>
                  <a:lnTo>
                    <a:pt x="4115" y="5785"/>
                  </a:lnTo>
                  <a:lnTo>
                    <a:pt x="4305" y="5772"/>
                  </a:lnTo>
                  <a:lnTo>
                    <a:pt x="4482" y="5745"/>
                  </a:lnTo>
                  <a:lnTo>
                    <a:pt x="4672" y="5718"/>
                  </a:lnTo>
                  <a:lnTo>
                    <a:pt x="4848" y="5677"/>
                  </a:lnTo>
                  <a:lnTo>
                    <a:pt x="5038" y="5622"/>
                  </a:lnTo>
                  <a:lnTo>
                    <a:pt x="5215" y="5555"/>
                  </a:lnTo>
                  <a:lnTo>
                    <a:pt x="5391" y="5487"/>
                  </a:lnTo>
                  <a:lnTo>
                    <a:pt x="5554" y="5405"/>
                  </a:lnTo>
                  <a:lnTo>
                    <a:pt x="5731" y="5324"/>
                  </a:lnTo>
                  <a:lnTo>
                    <a:pt x="5880" y="5229"/>
                  </a:lnTo>
                  <a:lnTo>
                    <a:pt x="6016" y="5134"/>
                  </a:lnTo>
                  <a:lnTo>
                    <a:pt x="6165" y="5025"/>
                  </a:lnTo>
                  <a:lnTo>
                    <a:pt x="6288" y="4916"/>
                  </a:lnTo>
                  <a:lnTo>
                    <a:pt x="6423" y="4794"/>
                  </a:lnTo>
                  <a:lnTo>
                    <a:pt x="6546" y="4672"/>
                  </a:lnTo>
                  <a:lnTo>
                    <a:pt x="6763" y="4414"/>
                  </a:lnTo>
                  <a:lnTo>
                    <a:pt x="6967" y="4129"/>
                  </a:lnTo>
                  <a:lnTo>
                    <a:pt x="7143" y="3830"/>
                  </a:lnTo>
                  <a:lnTo>
                    <a:pt x="7306" y="3518"/>
                  </a:lnTo>
                  <a:lnTo>
                    <a:pt x="7442" y="3205"/>
                  </a:lnTo>
                  <a:lnTo>
                    <a:pt x="7578" y="2852"/>
                  </a:lnTo>
                  <a:lnTo>
                    <a:pt x="7673" y="2486"/>
                  </a:lnTo>
                  <a:lnTo>
                    <a:pt x="7741" y="2119"/>
                  </a:lnTo>
                  <a:lnTo>
                    <a:pt x="7781" y="1739"/>
                  </a:lnTo>
                  <a:lnTo>
                    <a:pt x="7795" y="1535"/>
                  </a:lnTo>
                  <a:lnTo>
                    <a:pt x="7781" y="1332"/>
                  </a:lnTo>
                  <a:lnTo>
                    <a:pt x="7768" y="1128"/>
                  </a:lnTo>
                  <a:lnTo>
                    <a:pt x="7741" y="924"/>
                  </a:lnTo>
                  <a:lnTo>
                    <a:pt x="7700" y="748"/>
                  </a:lnTo>
                  <a:lnTo>
                    <a:pt x="7632" y="558"/>
                  </a:lnTo>
                  <a:lnTo>
                    <a:pt x="7483" y="204"/>
                  </a:lnTo>
                  <a:lnTo>
                    <a:pt x="7442" y="150"/>
                  </a:lnTo>
                  <a:lnTo>
                    <a:pt x="7401" y="96"/>
                  </a:lnTo>
                  <a:lnTo>
                    <a:pt x="7360" y="55"/>
                  </a:lnTo>
                  <a:lnTo>
                    <a:pt x="7306" y="28"/>
                  </a:lnTo>
                  <a:lnTo>
                    <a:pt x="7238" y="14"/>
                  </a:lnTo>
                  <a:lnTo>
                    <a:pt x="7184" y="1"/>
                  </a:lnTo>
                  <a:close/>
                </a:path>
              </a:pathLst>
            </a:custGeom>
            <a:solidFill>
              <a:srgbClr val="111B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6"/>
            <p:cNvSpPr/>
            <p:nvPr/>
          </p:nvSpPr>
          <p:spPr>
            <a:xfrm>
              <a:off x="4066625" y="3028575"/>
              <a:ext cx="194525" cy="144650"/>
            </a:xfrm>
            <a:custGeom>
              <a:avLst/>
              <a:gdLst/>
              <a:ahLst/>
              <a:cxnLst/>
              <a:rect l="l" t="t" r="r" b="b"/>
              <a:pathLst>
                <a:path w="7781" h="5786" extrusionOk="0">
                  <a:moveTo>
                    <a:pt x="5635" y="3477"/>
                  </a:moveTo>
                  <a:lnTo>
                    <a:pt x="5608" y="3518"/>
                  </a:lnTo>
                  <a:lnTo>
                    <a:pt x="5608" y="3518"/>
                  </a:lnTo>
                  <a:lnTo>
                    <a:pt x="5618" y="3506"/>
                  </a:lnTo>
                  <a:lnTo>
                    <a:pt x="5618" y="3506"/>
                  </a:lnTo>
                  <a:lnTo>
                    <a:pt x="5635" y="3477"/>
                  </a:lnTo>
                  <a:close/>
                  <a:moveTo>
                    <a:pt x="7048" y="1"/>
                  </a:moveTo>
                  <a:lnTo>
                    <a:pt x="6925" y="42"/>
                  </a:lnTo>
                  <a:lnTo>
                    <a:pt x="6871" y="69"/>
                  </a:lnTo>
                  <a:lnTo>
                    <a:pt x="6817" y="109"/>
                  </a:lnTo>
                  <a:lnTo>
                    <a:pt x="6762" y="150"/>
                  </a:lnTo>
                  <a:lnTo>
                    <a:pt x="6735" y="204"/>
                  </a:lnTo>
                  <a:lnTo>
                    <a:pt x="6695" y="259"/>
                  </a:lnTo>
                  <a:lnTo>
                    <a:pt x="6681" y="313"/>
                  </a:lnTo>
                  <a:lnTo>
                    <a:pt x="6532" y="816"/>
                  </a:lnTo>
                  <a:lnTo>
                    <a:pt x="6464" y="1074"/>
                  </a:lnTo>
                  <a:lnTo>
                    <a:pt x="6409" y="1332"/>
                  </a:lnTo>
                  <a:lnTo>
                    <a:pt x="6314" y="1848"/>
                  </a:lnTo>
                  <a:lnTo>
                    <a:pt x="6246" y="2106"/>
                  </a:lnTo>
                  <a:lnTo>
                    <a:pt x="6179" y="2350"/>
                  </a:lnTo>
                  <a:lnTo>
                    <a:pt x="6097" y="2594"/>
                  </a:lnTo>
                  <a:lnTo>
                    <a:pt x="6029" y="2798"/>
                  </a:lnTo>
                  <a:lnTo>
                    <a:pt x="5934" y="2988"/>
                  </a:lnTo>
                  <a:lnTo>
                    <a:pt x="5812" y="3219"/>
                  </a:lnTo>
                  <a:lnTo>
                    <a:pt x="5676" y="3436"/>
                  </a:lnTo>
                  <a:lnTo>
                    <a:pt x="5618" y="3506"/>
                  </a:lnTo>
                  <a:lnTo>
                    <a:pt x="5618" y="3506"/>
                  </a:lnTo>
                  <a:lnTo>
                    <a:pt x="5595" y="3545"/>
                  </a:lnTo>
                  <a:lnTo>
                    <a:pt x="5418" y="3721"/>
                  </a:lnTo>
                  <a:lnTo>
                    <a:pt x="5242" y="3884"/>
                  </a:lnTo>
                  <a:lnTo>
                    <a:pt x="5214" y="3912"/>
                  </a:lnTo>
                  <a:lnTo>
                    <a:pt x="5133" y="3966"/>
                  </a:lnTo>
                  <a:lnTo>
                    <a:pt x="4916" y="4102"/>
                  </a:lnTo>
                  <a:lnTo>
                    <a:pt x="4807" y="4156"/>
                  </a:lnTo>
                  <a:lnTo>
                    <a:pt x="4712" y="4197"/>
                  </a:lnTo>
                  <a:lnTo>
                    <a:pt x="4481" y="4265"/>
                  </a:lnTo>
                  <a:lnTo>
                    <a:pt x="4237" y="4319"/>
                  </a:lnTo>
                  <a:lnTo>
                    <a:pt x="4033" y="4332"/>
                  </a:lnTo>
                  <a:lnTo>
                    <a:pt x="3748" y="4319"/>
                  </a:lnTo>
                  <a:lnTo>
                    <a:pt x="3626" y="4319"/>
                  </a:lnTo>
                  <a:lnTo>
                    <a:pt x="3544" y="4305"/>
                  </a:lnTo>
                  <a:lnTo>
                    <a:pt x="3286" y="4237"/>
                  </a:lnTo>
                  <a:lnTo>
                    <a:pt x="3042" y="4156"/>
                  </a:lnTo>
                  <a:lnTo>
                    <a:pt x="2811" y="4047"/>
                  </a:lnTo>
                  <a:lnTo>
                    <a:pt x="2594" y="3939"/>
                  </a:lnTo>
                  <a:lnTo>
                    <a:pt x="2390" y="3789"/>
                  </a:lnTo>
                  <a:lnTo>
                    <a:pt x="2200" y="3640"/>
                  </a:lnTo>
                  <a:lnTo>
                    <a:pt x="2023" y="3450"/>
                  </a:lnTo>
                  <a:lnTo>
                    <a:pt x="1874" y="3246"/>
                  </a:lnTo>
                  <a:lnTo>
                    <a:pt x="1698" y="2988"/>
                  </a:lnTo>
                  <a:lnTo>
                    <a:pt x="1562" y="2717"/>
                  </a:lnTo>
                  <a:lnTo>
                    <a:pt x="1440" y="2431"/>
                  </a:lnTo>
                  <a:lnTo>
                    <a:pt x="1344" y="2146"/>
                  </a:lnTo>
                  <a:lnTo>
                    <a:pt x="1304" y="1983"/>
                  </a:lnTo>
                  <a:lnTo>
                    <a:pt x="1263" y="1820"/>
                  </a:lnTo>
                  <a:lnTo>
                    <a:pt x="1195" y="1494"/>
                  </a:lnTo>
                  <a:lnTo>
                    <a:pt x="1127" y="1169"/>
                  </a:lnTo>
                  <a:lnTo>
                    <a:pt x="1086" y="1006"/>
                  </a:lnTo>
                  <a:lnTo>
                    <a:pt x="1032" y="843"/>
                  </a:lnTo>
                  <a:lnTo>
                    <a:pt x="1005" y="788"/>
                  </a:lnTo>
                  <a:lnTo>
                    <a:pt x="964" y="720"/>
                  </a:lnTo>
                  <a:lnTo>
                    <a:pt x="924" y="680"/>
                  </a:lnTo>
                  <a:lnTo>
                    <a:pt x="883" y="639"/>
                  </a:lnTo>
                  <a:lnTo>
                    <a:pt x="774" y="571"/>
                  </a:lnTo>
                  <a:lnTo>
                    <a:pt x="666" y="530"/>
                  </a:lnTo>
                  <a:lnTo>
                    <a:pt x="543" y="530"/>
                  </a:lnTo>
                  <a:lnTo>
                    <a:pt x="489" y="544"/>
                  </a:lnTo>
                  <a:lnTo>
                    <a:pt x="435" y="558"/>
                  </a:lnTo>
                  <a:lnTo>
                    <a:pt x="380" y="598"/>
                  </a:lnTo>
                  <a:lnTo>
                    <a:pt x="326" y="625"/>
                  </a:lnTo>
                  <a:lnTo>
                    <a:pt x="272" y="680"/>
                  </a:lnTo>
                  <a:lnTo>
                    <a:pt x="231" y="734"/>
                  </a:lnTo>
                  <a:lnTo>
                    <a:pt x="150" y="911"/>
                  </a:lnTo>
                  <a:lnTo>
                    <a:pt x="82" y="1087"/>
                  </a:lnTo>
                  <a:lnTo>
                    <a:pt x="41" y="1264"/>
                  </a:lnTo>
                  <a:lnTo>
                    <a:pt x="14" y="1454"/>
                  </a:lnTo>
                  <a:lnTo>
                    <a:pt x="0" y="1630"/>
                  </a:lnTo>
                  <a:lnTo>
                    <a:pt x="0" y="1820"/>
                  </a:lnTo>
                  <a:lnTo>
                    <a:pt x="0" y="2010"/>
                  </a:lnTo>
                  <a:lnTo>
                    <a:pt x="27" y="2201"/>
                  </a:lnTo>
                  <a:lnTo>
                    <a:pt x="54" y="2404"/>
                  </a:lnTo>
                  <a:lnTo>
                    <a:pt x="95" y="2594"/>
                  </a:lnTo>
                  <a:lnTo>
                    <a:pt x="136" y="2798"/>
                  </a:lnTo>
                  <a:lnTo>
                    <a:pt x="190" y="2988"/>
                  </a:lnTo>
                  <a:lnTo>
                    <a:pt x="258" y="3165"/>
                  </a:lnTo>
                  <a:lnTo>
                    <a:pt x="326" y="3355"/>
                  </a:lnTo>
                  <a:lnTo>
                    <a:pt x="408" y="3531"/>
                  </a:lnTo>
                  <a:lnTo>
                    <a:pt x="503" y="3721"/>
                  </a:lnTo>
                  <a:lnTo>
                    <a:pt x="598" y="3884"/>
                  </a:lnTo>
                  <a:lnTo>
                    <a:pt x="706" y="4047"/>
                  </a:lnTo>
                  <a:lnTo>
                    <a:pt x="815" y="4197"/>
                  </a:lnTo>
                  <a:lnTo>
                    <a:pt x="937" y="4346"/>
                  </a:lnTo>
                  <a:lnTo>
                    <a:pt x="1059" y="4482"/>
                  </a:lnTo>
                  <a:lnTo>
                    <a:pt x="1195" y="4631"/>
                  </a:lnTo>
                  <a:lnTo>
                    <a:pt x="1331" y="4753"/>
                  </a:lnTo>
                  <a:lnTo>
                    <a:pt x="1480" y="4876"/>
                  </a:lnTo>
                  <a:lnTo>
                    <a:pt x="1630" y="4998"/>
                  </a:lnTo>
                  <a:lnTo>
                    <a:pt x="1779" y="5106"/>
                  </a:lnTo>
                  <a:lnTo>
                    <a:pt x="1942" y="5202"/>
                  </a:lnTo>
                  <a:lnTo>
                    <a:pt x="2105" y="5297"/>
                  </a:lnTo>
                  <a:lnTo>
                    <a:pt x="2268" y="5392"/>
                  </a:lnTo>
                  <a:lnTo>
                    <a:pt x="2444" y="5473"/>
                  </a:lnTo>
                  <a:lnTo>
                    <a:pt x="2621" y="5541"/>
                  </a:lnTo>
                  <a:lnTo>
                    <a:pt x="2811" y="5609"/>
                  </a:lnTo>
                  <a:lnTo>
                    <a:pt x="2988" y="5650"/>
                  </a:lnTo>
                  <a:lnTo>
                    <a:pt x="3164" y="5704"/>
                  </a:lnTo>
                  <a:lnTo>
                    <a:pt x="3354" y="5731"/>
                  </a:lnTo>
                  <a:lnTo>
                    <a:pt x="3544" y="5758"/>
                  </a:lnTo>
                  <a:lnTo>
                    <a:pt x="3721" y="5772"/>
                  </a:lnTo>
                  <a:lnTo>
                    <a:pt x="3911" y="5785"/>
                  </a:lnTo>
                  <a:lnTo>
                    <a:pt x="4101" y="5785"/>
                  </a:lnTo>
                  <a:lnTo>
                    <a:pt x="4291" y="5772"/>
                  </a:lnTo>
                  <a:lnTo>
                    <a:pt x="4481" y="5745"/>
                  </a:lnTo>
                  <a:lnTo>
                    <a:pt x="4658" y="5718"/>
                  </a:lnTo>
                  <a:lnTo>
                    <a:pt x="4848" y="5677"/>
                  </a:lnTo>
                  <a:lnTo>
                    <a:pt x="5024" y="5622"/>
                  </a:lnTo>
                  <a:lnTo>
                    <a:pt x="5201" y="5555"/>
                  </a:lnTo>
                  <a:lnTo>
                    <a:pt x="5377" y="5487"/>
                  </a:lnTo>
                  <a:lnTo>
                    <a:pt x="5554" y="5405"/>
                  </a:lnTo>
                  <a:lnTo>
                    <a:pt x="5717" y="5324"/>
                  </a:lnTo>
                  <a:lnTo>
                    <a:pt x="5866" y="5229"/>
                  </a:lnTo>
                  <a:lnTo>
                    <a:pt x="6016" y="5134"/>
                  </a:lnTo>
                  <a:lnTo>
                    <a:pt x="6151" y="5025"/>
                  </a:lnTo>
                  <a:lnTo>
                    <a:pt x="6287" y="4916"/>
                  </a:lnTo>
                  <a:lnTo>
                    <a:pt x="6409" y="4794"/>
                  </a:lnTo>
                  <a:lnTo>
                    <a:pt x="6532" y="4672"/>
                  </a:lnTo>
                  <a:lnTo>
                    <a:pt x="6749" y="4414"/>
                  </a:lnTo>
                  <a:lnTo>
                    <a:pt x="6953" y="4129"/>
                  </a:lnTo>
                  <a:lnTo>
                    <a:pt x="7143" y="3830"/>
                  </a:lnTo>
                  <a:lnTo>
                    <a:pt x="7292" y="3518"/>
                  </a:lnTo>
                  <a:lnTo>
                    <a:pt x="7441" y="3205"/>
                  </a:lnTo>
                  <a:lnTo>
                    <a:pt x="7564" y="2852"/>
                  </a:lnTo>
                  <a:lnTo>
                    <a:pt x="7659" y="2486"/>
                  </a:lnTo>
                  <a:lnTo>
                    <a:pt x="7740" y="2119"/>
                  </a:lnTo>
                  <a:lnTo>
                    <a:pt x="7767" y="1739"/>
                  </a:lnTo>
                  <a:lnTo>
                    <a:pt x="7781" y="1535"/>
                  </a:lnTo>
                  <a:lnTo>
                    <a:pt x="7781" y="1332"/>
                  </a:lnTo>
                  <a:lnTo>
                    <a:pt x="7767" y="1128"/>
                  </a:lnTo>
                  <a:lnTo>
                    <a:pt x="7740" y="924"/>
                  </a:lnTo>
                  <a:lnTo>
                    <a:pt x="7686" y="748"/>
                  </a:lnTo>
                  <a:lnTo>
                    <a:pt x="7631" y="558"/>
                  </a:lnTo>
                  <a:lnTo>
                    <a:pt x="7469" y="204"/>
                  </a:lnTo>
                  <a:lnTo>
                    <a:pt x="7441" y="150"/>
                  </a:lnTo>
                  <a:lnTo>
                    <a:pt x="7401" y="96"/>
                  </a:lnTo>
                  <a:lnTo>
                    <a:pt x="7346" y="55"/>
                  </a:lnTo>
                  <a:lnTo>
                    <a:pt x="7292" y="28"/>
                  </a:lnTo>
                  <a:lnTo>
                    <a:pt x="7238" y="14"/>
                  </a:lnTo>
                  <a:lnTo>
                    <a:pt x="71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7"/>
        <p:cNvGrpSpPr/>
        <p:nvPr/>
      </p:nvGrpSpPr>
      <p:grpSpPr>
        <a:xfrm>
          <a:off x="0" y="0"/>
          <a:ext cx="0" cy="0"/>
          <a:chOff x="0" y="0"/>
          <a:chExt cx="0" cy="0"/>
        </a:xfrm>
      </p:grpSpPr>
      <p:grpSp>
        <p:nvGrpSpPr>
          <p:cNvPr id="1528" name="Google Shape;1528;p39"/>
          <p:cNvGrpSpPr/>
          <p:nvPr/>
        </p:nvGrpSpPr>
        <p:grpSpPr>
          <a:xfrm>
            <a:off x="457200" y="1264400"/>
            <a:ext cx="8229600" cy="3401300"/>
            <a:chOff x="457200" y="1054850"/>
            <a:chExt cx="8229600" cy="3401300"/>
          </a:xfrm>
        </p:grpSpPr>
        <p:sp>
          <p:nvSpPr>
            <p:cNvPr id="1529" name="Google Shape;1529;p39"/>
            <p:cNvSpPr/>
            <p:nvPr/>
          </p:nvSpPr>
          <p:spPr>
            <a:xfrm>
              <a:off x="4896900" y="3369550"/>
              <a:ext cx="3789900" cy="10866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9"/>
            <p:cNvSpPr/>
            <p:nvPr/>
          </p:nvSpPr>
          <p:spPr>
            <a:xfrm>
              <a:off x="4896900" y="1054850"/>
              <a:ext cx="3789900" cy="10866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9"/>
            <p:cNvSpPr/>
            <p:nvPr/>
          </p:nvSpPr>
          <p:spPr>
            <a:xfrm>
              <a:off x="457200" y="1977350"/>
              <a:ext cx="3426300" cy="1556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3" name="Google Shape;1533;p39"/>
            <p:cNvCxnSpPr>
              <a:stCxn id="1532" idx="3"/>
            </p:cNvCxnSpPr>
            <p:nvPr/>
          </p:nvCxnSpPr>
          <p:spPr>
            <a:xfrm rot="10800000" flipH="1">
              <a:off x="3883500" y="1598150"/>
              <a:ext cx="1013400" cy="11574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534" name="Google Shape;1534;p39"/>
            <p:cNvCxnSpPr>
              <a:stCxn id="1532" idx="3"/>
              <a:endCxn id="1529" idx="1"/>
            </p:cNvCxnSpPr>
            <p:nvPr/>
          </p:nvCxnSpPr>
          <p:spPr>
            <a:xfrm>
              <a:off x="3883500" y="2755550"/>
              <a:ext cx="1013400" cy="1157400"/>
            </a:xfrm>
            <a:prstGeom prst="bentConnector3">
              <a:avLst>
                <a:gd name="adj1" fmla="val 50000"/>
              </a:avLst>
            </a:prstGeom>
            <a:noFill/>
            <a:ln w="9525" cap="flat" cmpd="sng">
              <a:solidFill>
                <a:schemeClr val="dk2"/>
              </a:solidFill>
              <a:prstDash val="solid"/>
              <a:round/>
              <a:headEnd type="none" w="med" len="med"/>
              <a:tailEnd type="none" w="med" len="med"/>
            </a:ln>
          </p:spPr>
        </p:cxnSp>
      </p:grpSp>
      <p:sp>
        <p:nvSpPr>
          <p:cNvPr id="1536" name="Google Shape;1536;p3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t>Ide Proyek</a:t>
            </a:r>
            <a:endParaRPr dirty="0"/>
          </a:p>
        </p:txBody>
      </p:sp>
      <p:grpSp>
        <p:nvGrpSpPr>
          <p:cNvPr id="1537" name="Google Shape;1537;p39"/>
          <p:cNvGrpSpPr/>
          <p:nvPr/>
        </p:nvGrpSpPr>
        <p:grpSpPr>
          <a:xfrm>
            <a:off x="650275" y="2318950"/>
            <a:ext cx="3164700" cy="1240650"/>
            <a:chOff x="838200" y="1128150"/>
            <a:chExt cx="3164700" cy="1240650"/>
          </a:xfrm>
        </p:grpSpPr>
        <p:sp>
          <p:nvSpPr>
            <p:cNvPr id="1538" name="Google Shape;1538;p39"/>
            <p:cNvSpPr txBox="1"/>
            <p:nvPr/>
          </p:nvSpPr>
          <p:spPr>
            <a:xfrm>
              <a:off x="838200" y="1128150"/>
              <a:ext cx="3164700" cy="44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sz="2400" b="1" dirty="0" smtClean="0">
                  <a:solidFill>
                    <a:schemeClr val="dk1"/>
                  </a:solidFill>
                  <a:latin typeface="Fira Sans Extra Condensed"/>
                  <a:ea typeface="Fira Sans Extra Condensed"/>
                  <a:cs typeface="Fira Sans Extra Condensed"/>
                  <a:sym typeface="Fira Sans Extra Condensed"/>
                </a:rPr>
                <a:t>Sentiment Analysis</a:t>
              </a:r>
              <a:endParaRPr sz="2400" b="1" dirty="0">
                <a:solidFill>
                  <a:schemeClr val="dk1"/>
                </a:solidFill>
                <a:latin typeface="Fira Sans Extra Condensed"/>
                <a:ea typeface="Fira Sans Extra Condensed"/>
                <a:cs typeface="Fira Sans Extra Condensed"/>
                <a:sym typeface="Fira Sans Extra Condensed"/>
              </a:endParaRPr>
            </a:p>
          </p:txBody>
        </p:sp>
        <p:sp>
          <p:nvSpPr>
            <p:cNvPr id="1539" name="Google Shape;1539;p39"/>
            <p:cNvSpPr txBox="1"/>
            <p:nvPr/>
          </p:nvSpPr>
          <p:spPr>
            <a:xfrm>
              <a:off x="838200" y="1570200"/>
              <a:ext cx="3164700" cy="79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dirty="0" smtClean="0">
                  <a:solidFill>
                    <a:schemeClr val="dk1"/>
                  </a:solidFill>
                  <a:latin typeface="Roboto"/>
                  <a:ea typeface="Roboto"/>
                  <a:cs typeface="Roboto"/>
                  <a:sym typeface="Roboto"/>
                </a:rPr>
                <a:t>Sistem deteksi CyberBullying pada Komentar Instagram</a:t>
              </a:r>
              <a:endParaRPr dirty="0">
                <a:solidFill>
                  <a:schemeClr val="dk1"/>
                </a:solidFill>
                <a:latin typeface="Roboto"/>
                <a:ea typeface="Roboto"/>
                <a:cs typeface="Roboto"/>
                <a:sym typeface="Roboto"/>
              </a:endParaRPr>
            </a:p>
          </p:txBody>
        </p:sp>
      </p:grpSp>
      <p:grpSp>
        <p:nvGrpSpPr>
          <p:cNvPr id="1543" name="Google Shape;1543;p39"/>
          <p:cNvGrpSpPr/>
          <p:nvPr/>
        </p:nvGrpSpPr>
        <p:grpSpPr>
          <a:xfrm>
            <a:off x="5141099" y="3579100"/>
            <a:ext cx="3296225" cy="838556"/>
            <a:chOff x="5141099" y="3408025"/>
            <a:chExt cx="3296225" cy="942150"/>
          </a:xfrm>
        </p:grpSpPr>
        <p:sp>
          <p:nvSpPr>
            <p:cNvPr id="1544" name="Google Shape;1544;p39"/>
            <p:cNvSpPr txBox="1"/>
            <p:nvPr/>
          </p:nvSpPr>
          <p:spPr>
            <a:xfrm>
              <a:off x="5141100" y="3773275"/>
              <a:ext cx="3164700" cy="576900"/>
            </a:xfrm>
            <a:prstGeom prst="rect">
              <a:avLst/>
            </a:prstGeom>
            <a:noFill/>
            <a:ln>
              <a:noFill/>
            </a:ln>
          </p:spPr>
          <p:txBody>
            <a:bodyPr spcFirstLastPara="1" wrap="square" lIns="91425" tIns="91425" rIns="91425" bIns="91425" anchor="t" anchorCtr="0">
              <a:noAutofit/>
            </a:bodyPr>
            <a:lstStyle/>
            <a:p>
              <a:pPr marL="182880" lvl="0" indent="-180340" algn="l" rtl="0">
                <a:spcBef>
                  <a:spcPts val="0"/>
                </a:spcBef>
                <a:spcAft>
                  <a:spcPts val="0"/>
                </a:spcAft>
                <a:buClr>
                  <a:srgbClr val="000000"/>
                </a:buClr>
                <a:buSzPts val="1400"/>
                <a:buFont typeface="Roboto"/>
                <a:buChar char="✓"/>
              </a:pPr>
              <a:r>
                <a:rPr lang="id-ID" dirty="0" smtClean="0">
                  <a:latin typeface="Roboto"/>
                  <a:ea typeface="Roboto"/>
                  <a:cs typeface="Roboto"/>
                  <a:sym typeface="Roboto"/>
                </a:rPr>
                <a:t>Menjadikan komentar bulliying sebagai bahan yang dikaji dalam pemrosesan teks</a:t>
              </a:r>
              <a:endParaRPr dirty="0">
                <a:solidFill>
                  <a:srgbClr val="000000"/>
                </a:solidFill>
                <a:latin typeface="Roboto"/>
                <a:ea typeface="Roboto"/>
                <a:cs typeface="Roboto"/>
                <a:sym typeface="Roboto"/>
              </a:endParaRPr>
            </a:p>
          </p:txBody>
        </p:sp>
        <p:sp>
          <p:nvSpPr>
            <p:cNvPr id="1545" name="Google Shape;1545;p39"/>
            <p:cNvSpPr txBox="1"/>
            <p:nvPr/>
          </p:nvSpPr>
          <p:spPr>
            <a:xfrm>
              <a:off x="5141099" y="3408025"/>
              <a:ext cx="3296225"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sz="1800" b="1" dirty="0" smtClean="0">
                  <a:solidFill>
                    <a:schemeClr val="dk1"/>
                  </a:solidFill>
                  <a:latin typeface="Fira Sans Extra Condensed"/>
                  <a:ea typeface="Fira Sans Extra Condensed"/>
                  <a:cs typeface="Fira Sans Extra Condensed"/>
                  <a:sym typeface="Fira Sans Extra Condensed"/>
                </a:rPr>
                <a:t>Mengkaji komentar CyberBulliying</a:t>
              </a:r>
              <a:endParaRPr sz="1800" b="1" dirty="0">
                <a:solidFill>
                  <a:schemeClr val="dk1"/>
                </a:solidFill>
                <a:latin typeface="Fira Sans Extra Condensed"/>
                <a:ea typeface="Fira Sans Extra Condensed"/>
                <a:cs typeface="Fira Sans Extra Condensed"/>
                <a:sym typeface="Fira Sans Extra Condensed"/>
              </a:endParaRPr>
            </a:p>
          </p:txBody>
        </p:sp>
      </p:grpSp>
      <p:grpSp>
        <p:nvGrpSpPr>
          <p:cNvPr id="1546" name="Google Shape;1546;p39"/>
          <p:cNvGrpSpPr/>
          <p:nvPr/>
        </p:nvGrpSpPr>
        <p:grpSpPr>
          <a:xfrm>
            <a:off x="5209500" y="1362125"/>
            <a:ext cx="3164700" cy="942150"/>
            <a:chOff x="5272625" y="2269963"/>
            <a:chExt cx="3164700" cy="942150"/>
          </a:xfrm>
        </p:grpSpPr>
        <p:sp>
          <p:nvSpPr>
            <p:cNvPr id="1547" name="Google Shape;1547;p39"/>
            <p:cNvSpPr txBox="1"/>
            <p:nvPr/>
          </p:nvSpPr>
          <p:spPr>
            <a:xfrm>
              <a:off x="5272625" y="2635213"/>
              <a:ext cx="3164700" cy="576900"/>
            </a:xfrm>
            <a:prstGeom prst="rect">
              <a:avLst/>
            </a:prstGeom>
            <a:noFill/>
            <a:ln>
              <a:noFill/>
            </a:ln>
          </p:spPr>
          <p:txBody>
            <a:bodyPr spcFirstLastPara="1" wrap="square" lIns="91425" tIns="91425" rIns="91425" bIns="91425" anchor="t" anchorCtr="0">
              <a:noAutofit/>
            </a:bodyPr>
            <a:lstStyle/>
            <a:p>
              <a:pPr marL="182880" lvl="0" indent="-180340" algn="l" rtl="0">
                <a:spcBef>
                  <a:spcPts val="0"/>
                </a:spcBef>
                <a:spcAft>
                  <a:spcPts val="0"/>
                </a:spcAft>
                <a:buClr>
                  <a:srgbClr val="000000"/>
                </a:buClr>
                <a:buSzPts val="1400"/>
                <a:buFont typeface="Roboto"/>
                <a:buChar char="✓"/>
              </a:pPr>
              <a:r>
                <a:rPr lang="id-ID" dirty="0" smtClean="0">
                  <a:latin typeface="Roboto"/>
                  <a:ea typeface="Roboto"/>
                  <a:cs typeface="Roboto"/>
                  <a:sym typeface="Roboto"/>
                </a:rPr>
                <a:t>Mengetahui Komentar Positif</a:t>
              </a:r>
              <a:endParaRPr dirty="0">
                <a:latin typeface="Roboto"/>
                <a:ea typeface="Roboto"/>
                <a:cs typeface="Roboto"/>
                <a:sym typeface="Roboto"/>
              </a:endParaRPr>
            </a:p>
            <a:p>
              <a:pPr marL="182880" lvl="0" indent="-180340" algn="l" rtl="0">
                <a:spcBef>
                  <a:spcPts val="0"/>
                </a:spcBef>
                <a:spcAft>
                  <a:spcPts val="0"/>
                </a:spcAft>
                <a:buSzPts val="1400"/>
                <a:buFont typeface="Roboto"/>
                <a:buChar char="✓"/>
              </a:pPr>
              <a:r>
                <a:rPr lang="id-ID" dirty="0" smtClean="0">
                  <a:latin typeface="Roboto"/>
                  <a:ea typeface="Roboto"/>
                  <a:cs typeface="Roboto"/>
                  <a:sym typeface="Roboto"/>
                </a:rPr>
                <a:t>Mengetahui Komentar Negatif</a:t>
              </a:r>
              <a:endParaRPr dirty="0">
                <a:latin typeface="Roboto"/>
                <a:ea typeface="Roboto"/>
                <a:cs typeface="Roboto"/>
                <a:sym typeface="Roboto"/>
              </a:endParaRPr>
            </a:p>
          </p:txBody>
        </p:sp>
        <p:sp>
          <p:nvSpPr>
            <p:cNvPr id="1548" name="Google Shape;1548;p39"/>
            <p:cNvSpPr txBox="1"/>
            <p:nvPr/>
          </p:nvSpPr>
          <p:spPr>
            <a:xfrm>
              <a:off x="5272625" y="2269963"/>
              <a:ext cx="28311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sz="1800" b="1" dirty="0" smtClean="0">
                  <a:solidFill>
                    <a:schemeClr val="dk1"/>
                  </a:solidFill>
                  <a:latin typeface="Fira Sans Extra Condensed"/>
                  <a:ea typeface="Fira Sans Extra Condensed"/>
                  <a:cs typeface="Fira Sans Extra Condensed"/>
                  <a:sym typeface="Fira Sans Extra Condensed"/>
                </a:rPr>
                <a:t>Menyaring Opini komentar</a:t>
              </a:r>
              <a:endParaRPr sz="1800" b="1" dirty="0">
                <a:solidFill>
                  <a:schemeClr val="dk1"/>
                </a:solidFill>
                <a:latin typeface="Fira Sans Extra Condensed"/>
                <a:ea typeface="Fira Sans Extra Condensed"/>
                <a:cs typeface="Fira Sans Extra Condensed"/>
                <a:sym typeface="Fira Sans Extra Condensed"/>
              </a:endParaRPr>
            </a:p>
          </p:txBody>
        </p:sp>
      </p:gr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1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t>Latar Belakang</a:t>
            </a:r>
            <a:endParaRPr dirty="0"/>
          </a:p>
        </p:txBody>
      </p:sp>
      <p:sp>
        <p:nvSpPr>
          <p:cNvPr id="35" name="Google Shape;112;p16"/>
          <p:cNvSpPr/>
          <p:nvPr/>
        </p:nvSpPr>
        <p:spPr>
          <a:xfrm>
            <a:off x="592493" y="1171213"/>
            <a:ext cx="7959013" cy="3540746"/>
          </a:xfrm>
          <a:prstGeom prst="roundRect">
            <a:avLst>
              <a:gd name="adj" fmla="val 16667"/>
            </a:avLst>
          </a:prstGeom>
          <a:solidFill>
            <a:schemeClr val="accent4">
              <a:lumMod val="40000"/>
              <a:lumOff val="60000"/>
            </a:schemeClr>
          </a:solidFill>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39;p39"/>
          <p:cNvSpPr txBox="1"/>
          <p:nvPr/>
        </p:nvSpPr>
        <p:spPr>
          <a:xfrm>
            <a:off x="787003" y="1178919"/>
            <a:ext cx="7569994" cy="2785661"/>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id-ID" dirty="0">
                <a:solidFill>
                  <a:schemeClr val="dk1"/>
                </a:solidFill>
                <a:latin typeface="Roboto"/>
                <a:ea typeface="Roboto"/>
                <a:cs typeface="Roboto"/>
                <a:sym typeface="Roboto"/>
              </a:rPr>
              <a:t>	</a:t>
            </a:r>
            <a:r>
              <a:rPr lang="id-ID" dirty="0" smtClean="0">
                <a:solidFill>
                  <a:schemeClr val="dk1"/>
                </a:solidFill>
                <a:latin typeface="Roboto"/>
                <a:ea typeface="Roboto"/>
                <a:cs typeface="Roboto"/>
                <a:sym typeface="Roboto"/>
              </a:rPr>
              <a:t>CyberBullying merupakan tindakan kekerasan dalam ucapan yang sering terjadi di dunia maya. Banyak pengguna yang masih belum menyadari bahwa ulasan atau komentar yang dilontarkan merupakan tindakan cyberbullying, hal ini menjadi salah satu peringatan bagi pengguna, orang tua, kerabat, maupun pemerintah agar dapat meminimalisir perbuatan merugikan tersebut. </a:t>
            </a:r>
          </a:p>
          <a:p>
            <a:pPr lvl="0">
              <a:lnSpc>
                <a:spcPct val="150000"/>
              </a:lnSpc>
            </a:pPr>
            <a:r>
              <a:rPr lang="id-ID" dirty="0" smtClean="0"/>
              <a:t>	Permasalahan </a:t>
            </a:r>
            <a:r>
              <a:rPr lang="id-ID"/>
              <a:t>cyberbullying </a:t>
            </a:r>
            <a:r>
              <a:rPr lang="id-ID" smtClean="0"/>
              <a:t>menjadi </a:t>
            </a:r>
            <a:r>
              <a:rPr lang="id-ID" dirty="0"/>
              <a:t>hal yang penting untuk dikaji sebagai pemrosesan teks Analisis sentimen sangat diperlukan dalam menyaring komentar-komentar di media sosial. Analisis sentimen pada komentar dilakukan untuk mengetahui komentar yang bersifat negatif dan komentar yang bersifat positif. Dari analisis tersebut dapat dilakukan tindakan preventif baik untuk korban maupun pelaku. </a:t>
            </a:r>
            <a:endParaRPr lang="id-ID"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521474324"/>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1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t>Implementasi Deep Learning</a:t>
            </a:r>
            <a:endParaRPr dirty="0"/>
          </a:p>
        </p:txBody>
      </p:sp>
      <p:sp>
        <p:nvSpPr>
          <p:cNvPr id="35" name="Google Shape;112;p16"/>
          <p:cNvSpPr/>
          <p:nvPr/>
        </p:nvSpPr>
        <p:spPr>
          <a:xfrm>
            <a:off x="381001" y="1171213"/>
            <a:ext cx="3295650" cy="3540746"/>
          </a:xfrm>
          <a:prstGeom prst="roundRect">
            <a:avLst>
              <a:gd name="adj" fmla="val 16667"/>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39;p39"/>
          <p:cNvSpPr txBox="1"/>
          <p:nvPr/>
        </p:nvSpPr>
        <p:spPr>
          <a:xfrm>
            <a:off x="381001" y="1367780"/>
            <a:ext cx="3295650" cy="2785661"/>
          </a:xfrm>
          <a:prstGeom prst="rect">
            <a:avLst/>
          </a:prstGeom>
          <a:noFill/>
          <a:ln>
            <a:noFill/>
          </a:ln>
        </p:spPr>
        <p:txBody>
          <a:bodyPr spcFirstLastPara="1" wrap="square" lIns="91425" tIns="91425" rIns="91425" bIns="91425" anchor="t" anchorCtr="0">
            <a:noAutofit/>
          </a:bodyPr>
          <a:lstStyle/>
          <a:p>
            <a:pPr lvl="0">
              <a:lnSpc>
                <a:spcPct val="150000"/>
              </a:lnSpc>
            </a:pPr>
            <a:r>
              <a:rPr lang="id-ID" sz="1300" dirty="0" smtClean="0">
                <a:solidFill>
                  <a:schemeClr val="dk1"/>
                </a:solidFill>
                <a:latin typeface="Roboto"/>
                <a:ea typeface="Roboto"/>
                <a:cs typeface="Roboto"/>
                <a:sym typeface="Roboto"/>
              </a:rPr>
              <a:t>Implementasi Deep Learning yang digunakan adalah NLP (</a:t>
            </a:r>
            <a:r>
              <a:rPr lang="id-ID" sz="1300" i="1" dirty="0" smtClean="0">
                <a:solidFill>
                  <a:schemeClr val="dk1"/>
                </a:solidFill>
                <a:latin typeface="Roboto"/>
                <a:ea typeface="Roboto"/>
                <a:cs typeface="Roboto"/>
                <a:sym typeface="Roboto"/>
              </a:rPr>
              <a:t>Natural Leanguange Processing</a:t>
            </a:r>
            <a:r>
              <a:rPr lang="id-ID" sz="1300" dirty="0" smtClean="0">
                <a:solidFill>
                  <a:schemeClr val="dk1"/>
                </a:solidFill>
                <a:latin typeface="Roboto"/>
                <a:ea typeface="Roboto"/>
                <a:cs typeface="Roboto"/>
                <a:sym typeface="Roboto"/>
              </a:rPr>
              <a:t>).</a:t>
            </a:r>
            <a:endParaRPr lang="id-ID" sz="1300" dirty="0">
              <a:solidFill>
                <a:schemeClr val="dk1"/>
              </a:solidFill>
              <a:latin typeface="Roboto"/>
              <a:ea typeface="Roboto"/>
              <a:cs typeface="Roboto"/>
              <a:sym typeface="Roboto"/>
            </a:endParaRPr>
          </a:p>
          <a:p>
            <a:pPr lvl="0">
              <a:lnSpc>
                <a:spcPct val="150000"/>
              </a:lnSpc>
            </a:pPr>
            <a:r>
              <a:rPr lang="id-ID" sz="1300" dirty="0" smtClean="0">
                <a:solidFill>
                  <a:schemeClr val="dk1"/>
                </a:solidFill>
                <a:latin typeface="Roboto"/>
                <a:ea typeface="Roboto"/>
                <a:cs typeface="Roboto"/>
                <a:sym typeface="Roboto"/>
              </a:rPr>
              <a:t>NLP yaitu cabang </a:t>
            </a:r>
            <a:r>
              <a:rPr lang="id-ID" sz="1300" i="1" dirty="0" smtClean="0">
                <a:solidFill>
                  <a:schemeClr val="dk1"/>
                </a:solidFill>
                <a:latin typeface="Roboto"/>
                <a:ea typeface="Roboto"/>
                <a:cs typeface="Roboto"/>
                <a:sym typeface="Roboto"/>
              </a:rPr>
              <a:t>dari Artificial Intelligence </a:t>
            </a:r>
            <a:r>
              <a:rPr lang="id-ID" sz="1300" dirty="0" smtClean="0">
                <a:solidFill>
                  <a:schemeClr val="dk1"/>
                </a:solidFill>
                <a:latin typeface="Roboto"/>
                <a:ea typeface="Roboto"/>
                <a:cs typeface="Roboto"/>
                <a:sym typeface="Roboto"/>
              </a:rPr>
              <a:t>yang berhubungan dengan interaksi mesin dan manusia menggunakan bahasa </a:t>
            </a:r>
            <a:r>
              <a:rPr lang="id-ID" sz="1300" i="1" dirty="0" smtClean="0">
                <a:solidFill>
                  <a:schemeClr val="dk1"/>
                </a:solidFill>
                <a:latin typeface="Roboto"/>
                <a:ea typeface="Roboto"/>
                <a:cs typeface="Roboto"/>
                <a:sym typeface="Roboto"/>
              </a:rPr>
              <a:t>natural.</a:t>
            </a:r>
          </a:p>
        </p:txBody>
      </p:sp>
      <p:sp>
        <p:nvSpPr>
          <p:cNvPr id="6" name="Google Shape;1426;p37"/>
          <p:cNvSpPr/>
          <p:nvPr/>
        </p:nvSpPr>
        <p:spPr>
          <a:xfrm>
            <a:off x="4227350" y="1127750"/>
            <a:ext cx="1737000" cy="173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3600" b="1" dirty="0" smtClean="0">
                <a:solidFill>
                  <a:schemeClr val="dk1"/>
                </a:solidFill>
                <a:latin typeface="Fira Sans Extra Condensed"/>
                <a:sym typeface="Fira Sans Extra Condensed"/>
              </a:rPr>
              <a:t>N</a:t>
            </a:r>
            <a:r>
              <a:rPr lang="id-ID" sz="1800" b="1" dirty="0" smtClean="0">
                <a:solidFill>
                  <a:schemeClr val="dk1"/>
                </a:solidFill>
                <a:latin typeface="Fira Sans Extra Condensed"/>
                <a:sym typeface="Fira Sans Extra Condensed"/>
              </a:rPr>
              <a:t>atural</a:t>
            </a:r>
            <a:endParaRPr sz="3600" dirty="0">
              <a:solidFill>
                <a:schemeClr val="dk1"/>
              </a:solidFill>
            </a:endParaRPr>
          </a:p>
        </p:txBody>
      </p:sp>
      <p:sp>
        <p:nvSpPr>
          <p:cNvPr id="7" name="Google Shape;1429;p37"/>
          <p:cNvSpPr/>
          <p:nvPr/>
        </p:nvSpPr>
        <p:spPr>
          <a:xfrm>
            <a:off x="7098750" y="1127750"/>
            <a:ext cx="1737000" cy="1737000"/>
          </a:xfrm>
          <a:prstGeom prst="ellipse">
            <a:avLst/>
          </a:prstGeom>
          <a:solidFill>
            <a:schemeClr val="accent4"/>
          </a:solidFill>
          <a:ln>
            <a:noFill/>
          </a:ln>
        </p:spPr>
        <p:txBody>
          <a:bodyPr spcFirstLastPara="1" wrap="square" lIns="91425" tIns="91425" rIns="91425" bIns="91425" anchor="ctr" anchorCtr="0">
            <a:noAutofit/>
          </a:bodyPr>
          <a:lstStyle/>
          <a:p>
            <a:pPr lvl="0" algn="ctr"/>
            <a:r>
              <a:rPr lang="id-ID" sz="3600" b="1" dirty="0" smtClean="0">
                <a:solidFill>
                  <a:schemeClr val="dk1"/>
                </a:solidFill>
                <a:latin typeface="Fira Sans Extra Condensed"/>
                <a:sym typeface="Fira Sans Extra Condensed"/>
              </a:rPr>
              <a:t>L</a:t>
            </a:r>
            <a:r>
              <a:rPr lang="id-ID" sz="1800" b="1" dirty="0" smtClean="0">
                <a:solidFill>
                  <a:schemeClr val="dk1"/>
                </a:solidFill>
                <a:latin typeface="Fira Sans Extra Condensed"/>
                <a:sym typeface="Fira Sans Extra Condensed"/>
              </a:rPr>
              <a:t>anguage</a:t>
            </a:r>
            <a:endParaRPr lang="id-ID" sz="2800" dirty="0">
              <a:solidFill>
                <a:schemeClr val="dk1"/>
              </a:solidFill>
            </a:endParaRPr>
          </a:p>
        </p:txBody>
      </p:sp>
      <p:sp>
        <p:nvSpPr>
          <p:cNvPr id="8" name="Google Shape;1432;p37"/>
          <p:cNvSpPr/>
          <p:nvPr/>
        </p:nvSpPr>
        <p:spPr>
          <a:xfrm>
            <a:off x="5672688" y="3147475"/>
            <a:ext cx="1737000" cy="1737000"/>
          </a:xfrm>
          <a:prstGeom prst="ellipse">
            <a:avLst/>
          </a:prstGeom>
          <a:solidFill>
            <a:schemeClr val="accent1"/>
          </a:solidFill>
          <a:ln>
            <a:noFill/>
          </a:ln>
        </p:spPr>
        <p:txBody>
          <a:bodyPr spcFirstLastPara="1" wrap="square" lIns="91425" tIns="91425" rIns="91425" bIns="91425" anchor="ctr" anchorCtr="0">
            <a:noAutofit/>
          </a:bodyPr>
          <a:lstStyle/>
          <a:p>
            <a:pPr algn="ctr"/>
            <a:r>
              <a:rPr lang="id-ID" sz="3600" b="1" dirty="0">
                <a:solidFill>
                  <a:schemeClr val="dk1"/>
                </a:solidFill>
                <a:latin typeface="Fira Sans Extra Condensed"/>
                <a:sym typeface="Fira Sans Extra Condensed"/>
              </a:rPr>
              <a:t>P</a:t>
            </a:r>
            <a:r>
              <a:rPr lang="id-ID" b="1" dirty="0" smtClean="0">
                <a:solidFill>
                  <a:schemeClr val="dk1"/>
                </a:solidFill>
                <a:latin typeface="Fira Sans Extra Condensed"/>
                <a:sym typeface="Fira Sans Extra Condensed"/>
              </a:rPr>
              <a:t>rocessing</a:t>
            </a:r>
            <a:endParaRPr lang="id-ID" sz="2800" dirty="0">
              <a:solidFill>
                <a:schemeClr val="dk1"/>
              </a:solidFill>
            </a:endParaRPr>
          </a:p>
          <a:p>
            <a:pPr marL="0" lvl="0" indent="0" algn="ctr" rtl="0">
              <a:spcBef>
                <a:spcPts val="0"/>
              </a:spcBef>
              <a:spcAft>
                <a:spcPts val="0"/>
              </a:spcAft>
              <a:buNone/>
            </a:pPr>
            <a:endParaRPr dirty="0">
              <a:solidFill>
                <a:schemeClr val="dk1"/>
              </a:solidFill>
            </a:endParaRPr>
          </a:p>
        </p:txBody>
      </p:sp>
    </p:spTree>
    <p:extLst>
      <p:ext uri="{BB962C8B-B14F-4D97-AF65-F5344CB8AC3E}">
        <p14:creationId xmlns:p14="http://schemas.microsoft.com/office/powerpoint/2010/main" val="21535013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t>Jenis Tugas</a:t>
            </a:r>
            <a:endParaRPr dirty="0"/>
          </a:p>
        </p:txBody>
      </p:sp>
      <p:grpSp>
        <p:nvGrpSpPr>
          <p:cNvPr id="194" name="Google Shape;194;p18"/>
          <p:cNvGrpSpPr/>
          <p:nvPr/>
        </p:nvGrpSpPr>
        <p:grpSpPr>
          <a:xfrm>
            <a:off x="5237790" y="1640214"/>
            <a:ext cx="2991126" cy="2472166"/>
            <a:chOff x="640950" y="238125"/>
            <a:chExt cx="6338475" cy="5238750"/>
          </a:xfrm>
        </p:grpSpPr>
        <p:sp>
          <p:nvSpPr>
            <p:cNvPr id="195" name="Google Shape;195;p18"/>
            <p:cNvSpPr/>
            <p:nvPr/>
          </p:nvSpPr>
          <p:spPr>
            <a:xfrm>
              <a:off x="3780725" y="4425550"/>
              <a:ext cx="15750" cy="27475"/>
            </a:xfrm>
            <a:custGeom>
              <a:avLst/>
              <a:gdLst/>
              <a:ahLst/>
              <a:cxnLst/>
              <a:rect l="l" t="t" r="r" b="b"/>
              <a:pathLst>
                <a:path w="630" h="1099" extrusionOk="0">
                  <a:moveTo>
                    <a:pt x="630" y="1099"/>
                  </a:moveTo>
                  <a:lnTo>
                    <a:pt x="630" y="1099"/>
                  </a:lnTo>
                  <a:lnTo>
                    <a:pt x="0" y="1"/>
                  </a:lnTo>
                  <a:lnTo>
                    <a:pt x="0" y="1"/>
                  </a:lnTo>
                  <a:lnTo>
                    <a:pt x="630" y="1099"/>
                  </a:lnTo>
                  <a:lnTo>
                    <a:pt x="630" y="1099"/>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8"/>
            <p:cNvSpPr/>
            <p:nvPr/>
          </p:nvSpPr>
          <p:spPr>
            <a:xfrm>
              <a:off x="5322350" y="5457500"/>
              <a:ext cx="57325" cy="6875"/>
            </a:xfrm>
            <a:custGeom>
              <a:avLst/>
              <a:gdLst/>
              <a:ahLst/>
              <a:cxnLst/>
              <a:rect l="l" t="t" r="r" b="b"/>
              <a:pathLst>
                <a:path w="2293" h="275" extrusionOk="0">
                  <a:moveTo>
                    <a:pt x="2293" y="0"/>
                  </a:moveTo>
                  <a:lnTo>
                    <a:pt x="2293" y="0"/>
                  </a:lnTo>
                  <a:lnTo>
                    <a:pt x="1147" y="145"/>
                  </a:lnTo>
                  <a:lnTo>
                    <a:pt x="1" y="275"/>
                  </a:lnTo>
                  <a:lnTo>
                    <a:pt x="1" y="275"/>
                  </a:lnTo>
                  <a:lnTo>
                    <a:pt x="1147" y="145"/>
                  </a:lnTo>
                  <a:lnTo>
                    <a:pt x="2293" y="0"/>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8"/>
            <p:cNvSpPr/>
            <p:nvPr/>
          </p:nvSpPr>
          <p:spPr>
            <a:xfrm>
              <a:off x="5322350" y="5457500"/>
              <a:ext cx="57325" cy="6875"/>
            </a:xfrm>
            <a:custGeom>
              <a:avLst/>
              <a:gdLst/>
              <a:ahLst/>
              <a:cxnLst/>
              <a:rect l="l" t="t" r="r" b="b"/>
              <a:pathLst>
                <a:path w="2293" h="275" fill="none" extrusionOk="0">
                  <a:moveTo>
                    <a:pt x="2293" y="0"/>
                  </a:moveTo>
                  <a:lnTo>
                    <a:pt x="2293" y="0"/>
                  </a:lnTo>
                  <a:lnTo>
                    <a:pt x="1147" y="145"/>
                  </a:lnTo>
                  <a:lnTo>
                    <a:pt x="1" y="275"/>
                  </a:lnTo>
                  <a:lnTo>
                    <a:pt x="1" y="275"/>
                  </a:lnTo>
                  <a:lnTo>
                    <a:pt x="1147" y="145"/>
                  </a:lnTo>
                  <a:lnTo>
                    <a:pt x="229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8"/>
            <p:cNvSpPr/>
            <p:nvPr/>
          </p:nvSpPr>
          <p:spPr>
            <a:xfrm>
              <a:off x="5388950" y="5451850"/>
              <a:ext cx="27875" cy="4450"/>
            </a:xfrm>
            <a:custGeom>
              <a:avLst/>
              <a:gdLst/>
              <a:ahLst/>
              <a:cxnLst/>
              <a:rect l="l" t="t" r="r" b="b"/>
              <a:pathLst>
                <a:path w="1115" h="178" extrusionOk="0">
                  <a:moveTo>
                    <a:pt x="1114" y="0"/>
                  </a:moveTo>
                  <a:lnTo>
                    <a:pt x="1114" y="0"/>
                  </a:lnTo>
                  <a:lnTo>
                    <a:pt x="0" y="178"/>
                  </a:lnTo>
                  <a:lnTo>
                    <a:pt x="0" y="178"/>
                  </a:lnTo>
                  <a:lnTo>
                    <a:pt x="1114" y="0"/>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8"/>
            <p:cNvSpPr/>
            <p:nvPr/>
          </p:nvSpPr>
          <p:spPr>
            <a:xfrm>
              <a:off x="5388950" y="5451850"/>
              <a:ext cx="27875" cy="4450"/>
            </a:xfrm>
            <a:custGeom>
              <a:avLst/>
              <a:gdLst/>
              <a:ahLst/>
              <a:cxnLst/>
              <a:rect l="l" t="t" r="r" b="b"/>
              <a:pathLst>
                <a:path w="1115" h="178" fill="none" extrusionOk="0">
                  <a:moveTo>
                    <a:pt x="1114" y="0"/>
                  </a:moveTo>
                  <a:lnTo>
                    <a:pt x="1114" y="0"/>
                  </a:lnTo>
                  <a:lnTo>
                    <a:pt x="0" y="178"/>
                  </a:lnTo>
                  <a:lnTo>
                    <a:pt x="0" y="178"/>
                  </a:lnTo>
                  <a:lnTo>
                    <a:pt x="11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8"/>
            <p:cNvSpPr/>
            <p:nvPr/>
          </p:nvSpPr>
          <p:spPr>
            <a:xfrm>
              <a:off x="5518900" y="5430450"/>
              <a:ext cx="8900" cy="2050"/>
            </a:xfrm>
            <a:custGeom>
              <a:avLst/>
              <a:gdLst/>
              <a:ahLst/>
              <a:cxnLst/>
              <a:rect l="l" t="t" r="r" b="b"/>
              <a:pathLst>
                <a:path w="356" h="82" extrusionOk="0">
                  <a:moveTo>
                    <a:pt x="355" y="1"/>
                  </a:moveTo>
                  <a:lnTo>
                    <a:pt x="355" y="1"/>
                  </a:lnTo>
                  <a:lnTo>
                    <a:pt x="0" y="81"/>
                  </a:lnTo>
                  <a:lnTo>
                    <a:pt x="0" y="81"/>
                  </a:lnTo>
                  <a:lnTo>
                    <a:pt x="355" y="1"/>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8"/>
            <p:cNvSpPr/>
            <p:nvPr/>
          </p:nvSpPr>
          <p:spPr>
            <a:xfrm>
              <a:off x="5518900" y="5430450"/>
              <a:ext cx="8900" cy="2050"/>
            </a:xfrm>
            <a:custGeom>
              <a:avLst/>
              <a:gdLst/>
              <a:ahLst/>
              <a:cxnLst/>
              <a:rect l="l" t="t" r="r" b="b"/>
              <a:pathLst>
                <a:path w="356" h="82" fill="none" extrusionOk="0">
                  <a:moveTo>
                    <a:pt x="355" y="1"/>
                  </a:moveTo>
                  <a:lnTo>
                    <a:pt x="355" y="1"/>
                  </a:lnTo>
                  <a:lnTo>
                    <a:pt x="0" y="81"/>
                  </a:lnTo>
                  <a:lnTo>
                    <a:pt x="0" y="81"/>
                  </a:lnTo>
                  <a:lnTo>
                    <a:pt x="3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8"/>
            <p:cNvSpPr/>
            <p:nvPr/>
          </p:nvSpPr>
          <p:spPr>
            <a:xfrm>
              <a:off x="3811400" y="4478825"/>
              <a:ext cx="565825" cy="446775"/>
            </a:xfrm>
            <a:custGeom>
              <a:avLst/>
              <a:gdLst/>
              <a:ahLst/>
              <a:cxnLst/>
              <a:rect l="l" t="t" r="r" b="b"/>
              <a:pathLst>
                <a:path w="22633" h="17871" extrusionOk="0">
                  <a:moveTo>
                    <a:pt x="0" y="1"/>
                  </a:moveTo>
                  <a:lnTo>
                    <a:pt x="1049" y="1728"/>
                  </a:lnTo>
                  <a:lnTo>
                    <a:pt x="1582" y="2584"/>
                  </a:lnTo>
                  <a:lnTo>
                    <a:pt x="2115" y="3439"/>
                  </a:lnTo>
                  <a:lnTo>
                    <a:pt x="2680" y="4279"/>
                  </a:lnTo>
                  <a:lnTo>
                    <a:pt x="3229" y="5118"/>
                  </a:lnTo>
                  <a:lnTo>
                    <a:pt x="3810" y="5958"/>
                  </a:lnTo>
                  <a:lnTo>
                    <a:pt x="4391" y="6781"/>
                  </a:lnTo>
                  <a:lnTo>
                    <a:pt x="4956" y="7572"/>
                  </a:lnTo>
                  <a:lnTo>
                    <a:pt x="5537" y="8363"/>
                  </a:lnTo>
                  <a:lnTo>
                    <a:pt x="6118" y="9154"/>
                  </a:lnTo>
                  <a:lnTo>
                    <a:pt x="6715" y="9929"/>
                  </a:lnTo>
                  <a:lnTo>
                    <a:pt x="7329" y="10703"/>
                  </a:lnTo>
                  <a:lnTo>
                    <a:pt x="7942" y="11478"/>
                  </a:lnTo>
                  <a:lnTo>
                    <a:pt x="8556" y="12237"/>
                  </a:lnTo>
                  <a:lnTo>
                    <a:pt x="9185" y="12996"/>
                  </a:lnTo>
                  <a:lnTo>
                    <a:pt x="10186" y="14190"/>
                  </a:lnTo>
                  <a:lnTo>
                    <a:pt x="10703" y="14788"/>
                  </a:lnTo>
                  <a:lnTo>
                    <a:pt x="11235" y="15369"/>
                  </a:lnTo>
                  <a:lnTo>
                    <a:pt x="11510" y="15659"/>
                  </a:lnTo>
                  <a:lnTo>
                    <a:pt x="11784" y="15934"/>
                  </a:lnTo>
                  <a:lnTo>
                    <a:pt x="12091" y="16192"/>
                  </a:lnTo>
                  <a:lnTo>
                    <a:pt x="12382" y="16450"/>
                  </a:lnTo>
                  <a:lnTo>
                    <a:pt x="12688" y="16692"/>
                  </a:lnTo>
                  <a:lnTo>
                    <a:pt x="13011" y="16902"/>
                  </a:lnTo>
                  <a:lnTo>
                    <a:pt x="13334" y="17112"/>
                  </a:lnTo>
                  <a:lnTo>
                    <a:pt x="13673" y="17306"/>
                  </a:lnTo>
                  <a:lnTo>
                    <a:pt x="14060" y="17483"/>
                  </a:lnTo>
                  <a:lnTo>
                    <a:pt x="14206" y="17532"/>
                  </a:lnTo>
                  <a:lnTo>
                    <a:pt x="14448" y="17629"/>
                  </a:lnTo>
                  <a:lnTo>
                    <a:pt x="14609" y="17677"/>
                  </a:lnTo>
                  <a:lnTo>
                    <a:pt x="14835" y="17742"/>
                  </a:lnTo>
                  <a:lnTo>
                    <a:pt x="15013" y="17790"/>
                  </a:lnTo>
                  <a:lnTo>
                    <a:pt x="15207" y="17822"/>
                  </a:lnTo>
                  <a:lnTo>
                    <a:pt x="15400" y="17855"/>
                  </a:lnTo>
                  <a:lnTo>
                    <a:pt x="15562" y="17871"/>
                  </a:lnTo>
                  <a:lnTo>
                    <a:pt x="16127" y="17871"/>
                  </a:lnTo>
                  <a:lnTo>
                    <a:pt x="16240" y="17855"/>
                  </a:lnTo>
                  <a:lnTo>
                    <a:pt x="16482" y="17822"/>
                  </a:lnTo>
                  <a:lnTo>
                    <a:pt x="16530" y="17822"/>
                  </a:lnTo>
                  <a:lnTo>
                    <a:pt x="16756" y="17758"/>
                  </a:lnTo>
                  <a:lnTo>
                    <a:pt x="16998" y="17677"/>
                  </a:lnTo>
                  <a:lnTo>
                    <a:pt x="17224" y="17596"/>
                  </a:lnTo>
                  <a:lnTo>
                    <a:pt x="17434" y="17483"/>
                  </a:lnTo>
                  <a:lnTo>
                    <a:pt x="17660" y="17354"/>
                  </a:lnTo>
                  <a:lnTo>
                    <a:pt x="17854" y="17209"/>
                  </a:lnTo>
                  <a:lnTo>
                    <a:pt x="18064" y="17048"/>
                  </a:lnTo>
                  <a:lnTo>
                    <a:pt x="18258" y="16854"/>
                  </a:lnTo>
                  <a:lnTo>
                    <a:pt x="18500" y="16579"/>
                  </a:lnTo>
                  <a:lnTo>
                    <a:pt x="18742" y="16273"/>
                  </a:lnTo>
                  <a:lnTo>
                    <a:pt x="18936" y="15966"/>
                  </a:lnTo>
                  <a:lnTo>
                    <a:pt x="19113" y="15627"/>
                  </a:lnTo>
                  <a:lnTo>
                    <a:pt x="19194" y="15466"/>
                  </a:lnTo>
                  <a:lnTo>
                    <a:pt x="19258" y="15288"/>
                  </a:lnTo>
                  <a:lnTo>
                    <a:pt x="19388" y="14933"/>
                  </a:lnTo>
                  <a:lnTo>
                    <a:pt x="19501" y="14562"/>
                  </a:lnTo>
                  <a:lnTo>
                    <a:pt x="19565" y="14384"/>
                  </a:lnTo>
                  <a:lnTo>
                    <a:pt x="19646" y="14223"/>
                  </a:lnTo>
                  <a:lnTo>
                    <a:pt x="19759" y="14013"/>
                  </a:lnTo>
                  <a:lnTo>
                    <a:pt x="19872" y="13803"/>
                  </a:lnTo>
                  <a:lnTo>
                    <a:pt x="20001" y="13609"/>
                  </a:lnTo>
                  <a:lnTo>
                    <a:pt x="20130" y="13432"/>
                  </a:lnTo>
                  <a:lnTo>
                    <a:pt x="20259" y="13270"/>
                  </a:lnTo>
                  <a:lnTo>
                    <a:pt x="20405" y="13109"/>
                  </a:lnTo>
                  <a:lnTo>
                    <a:pt x="20566" y="12963"/>
                  </a:lnTo>
                  <a:lnTo>
                    <a:pt x="20711" y="12834"/>
                  </a:lnTo>
                  <a:lnTo>
                    <a:pt x="20889" y="12705"/>
                  </a:lnTo>
                  <a:lnTo>
                    <a:pt x="21066" y="12592"/>
                  </a:lnTo>
                  <a:lnTo>
                    <a:pt x="21244" y="12479"/>
                  </a:lnTo>
                  <a:lnTo>
                    <a:pt x="21438" y="12382"/>
                  </a:lnTo>
                  <a:lnTo>
                    <a:pt x="21648" y="12302"/>
                  </a:lnTo>
                  <a:lnTo>
                    <a:pt x="21857" y="12221"/>
                  </a:lnTo>
                  <a:lnTo>
                    <a:pt x="22083" y="12156"/>
                  </a:lnTo>
                  <a:lnTo>
                    <a:pt x="22326" y="12092"/>
                  </a:lnTo>
                  <a:lnTo>
                    <a:pt x="22632" y="12043"/>
                  </a:lnTo>
                  <a:lnTo>
                    <a:pt x="22326" y="11640"/>
                  </a:lnTo>
                  <a:lnTo>
                    <a:pt x="22035" y="11220"/>
                  </a:lnTo>
                  <a:lnTo>
                    <a:pt x="21761" y="10784"/>
                  </a:lnTo>
                  <a:lnTo>
                    <a:pt x="21502" y="10348"/>
                  </a:lnTo>
                  <a:lnTo>
                    <a:pt x="21002" y="9428"/>
                  </a:lnTo>
                  <a:lnTo>
                    <a:pt x="20469" y="8476"/>
                  </a:lnTo>
                  <a:lnTo>
                    <a:pt x="20324" y="8234"/>
                  </a:lnTo>
                  <a:lnTo>
                    <a:pt x="20179" y="8008"/>
                  </a:lnTo>
                  <a:lnTo>
                    <a:pt x="20017" y="7798"/>
                  </a:lnTo>
                  <a:lnTo>
                    <a:pt x="19840" y="7604"/>
                  </a:lnTo>
                  <a:lnTo>
                    <a:pt x="19662" y="7427"/>
                  </a:lnTo>
                  <a:lnTo>
                    <a:pt x="19468" y="7249"/>
                  </a:lnTo>
                  <a:lnTo>
                    <a:pt x="19258" y="7088"/>
                  </a:lnTo>
                  <a:lnTo>
                    <a:pt x="19049" y="6942"/>
                  </a:lnTo>
                  <a:lnTo>
                    <a:pt x="18839" y="6813"/>
                  </a:lnTo>
                  <a:lnTo>
                    <a:pt x="18613" y="6684"/>
                  </a:lnTo>
                  <a:lnTo>
                    <a:pt x="18387" y="6571"/>
                  </a:lnTo>
                  <a:lnTo>
                    <a:pt x="18145" y="6458"/>
                  </a:lnTo>
                  <a:lnTo>
                    <a:pt x="17644" y="6248"/>
                  </a:lnTo>
                  <a:lnTo>
                    <a:pt x="17128" y="6071"/>
                  </a:lnTo>
                  <a:lnTo>
                    <a:pt x="16579" y="5909"/>
                  </a:lnTo>
                  <a:lnTo>
                    <a:pt x="16014" y="5764"/>
                  </a:lnTo>
                  <a:lnTo>
                    <a:pt x="15449" y="5635"/>
                  </a:lnTo>
                  <a:lnTo>
                    <a:pt x="14884" y="5506"/>
                  </a:lnTo>
                  <a:lnTo>
                    <a:pt x="14319" y="5409"/>
                  </a:lnTo>
                  <a:lnTo>
                    <a:pt x="13738" y="5328"/>
                  </a:lnTo>
                  <a:lnTo>
                    <a:pt x="12591" y="5167"/>
                  </a:lnTo>
                  <a:lnTo>
                    <a:pt x="11429" y="5054"/>
                  </a:lnTo>
                  <a:lnTo>
                    <a:pt x="10267" y="4941"/>
                  </a:lnTo>
                  <a:lnTo>
                    <a:pt x="9121" y="4828"/>
                  </a:lnTo>
                  <a:lnTo>
                    <a:pt x="7958" y="4698"/>
                  </a:lnTo>
                  <a:lnTo>
                    <a:pt x="7167" y="4602"/>
                  </a:lnTo>
                  <a:lnTo>
                    <a:pt x="6376" y="4456"/>
                  </a:lnTo>
                  <a:lnTo>
                    <a:pt x="5602" y="4295"/>
                  </a:lnTo>
                  <a:lnTo>
                    <a:pt x="4843" y="4117"/>
                  </a:lnTo>
                  <a:lnTo>
                    <a:pt x="4084" y="3907"/>
                  </a:lnTo>
                  <a:lnTo>
                    <a:pt x="3358" y="3665"/>
                  </a:lnTo>
                  <a:lnTo>
                    <a:pt x="2631" y="3407"/>
                  </a:lnTo>
                  <a:lnTo>
                    <a:pt x="1921" y="3116"/>
                  </a:lnTo>
                  <a:lnTo>
                    <a:pt x="952" y="1567"/>
                  </a:lnTo>
                  <a:lnTo>
                    <a:pt x="0"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8"/>
            <p:cNvSpPr/>
            <p:nvPr/>
          </p:nvSpPr>
          <p:spPr>
            <a:xfrm>
              <a:off x="4301725" y="4802500"/>
              <a:ext cx="1020650" cy="674375"/>
            </a:xfrm>
            <a:custGeom>
              <a:avLst/>
              <a:gdLst/>
              <a:ahLst/>
              <a:cxnLst/>
              <a:rect l="l" t="t" r="r" b="b"/>
              <a:pathLst>
                <a:path w="40826" h="26975" extrusionOk="0">
                  <a:moveTo>
                    <a:pt x="3859" y="0"/>
                  </a:moveTo>
                  <a:lnTo>
                    <a:pt x="3665" y="16"/>
                  </a:lnTo>
                  <a:lnTo>
                    <a:pt x="3471" y="33"/>
                  </a:lnTo>
                  <a:lnTo>
                    <a:pt x="3278" y="65"/>
                  </a:lnTo>
                  <a:lnTo>
                    <a:pt x="3068" y="97"/>
                  </a:lnTo>
                  <a:lnTo>
                    <a:pt x="2890" y="146"/>
                  </a:lnTo>
                  <a:lnTo>
                    <a:pt x="2713" y="210"/>
                  </a:lnTo>
                  <a:lnTo>
                    <a:pt x="2551" y="259"/>
                  </a:lnTo>
                  <a:lnTo>
                    <a:pt x="2406" y="339"/>
                  </a:lnTo>
                  <a:lnTo>
                    <a:pt x="2261" y="404"/>
                  </a:lnTo>
                  <a:lnTo>
                    <a:pt x="2131" y="485"/>
                  </a:lnTo>
                  <a:lnTo>
                    <a:pt x="1873" y="678"/>
                  </a:lnTo>
                  <a:lnTo>
                    <a:pt x="1663" y="872"/>
                  </a:lnTo>
                  <a:lnTo>
                    <a:pt x="1470" y="1098"/>
                  </a:lnTo>
                  <a:lnTo>
                    <a:pt x="1292" y="1340"/>
                  </a:lnTo>
                  <a:lnTo>
                    <a:pt x="1147" y="1598"/>
                  </a:lnTo>
                  <a:lnTo>
                    <a:pt x="1001" y="1873"/>
                  </a:lnTo>
                  <a:lnTo>
                    <a:pt x="727" y="2470"/>
                  </a:lnTo>
                  <a:lnTo>
                    <a:pt x="453" y="3084"/>
                  </a:lnTo>
                  <a:lnTo>
                    <a:pt x="307" y="3390"/>
                  </a:lnTo>
                  <a:lnTo>
                    <a:pt x="146" y="3697"/>
                  </a:lnTo>
                  <a:lnTo>
                    <a:pt x="1" y="3923"/>
                  </a:lnTo>
                  <a:lnTo>
                    <a:pt x="1922" y="5602"/>
                  </a:lnTo>
                  <a:lnTo>
                    <a:pt x="2228" y="5828"/>
                  </a:lnTo>
                  <a:lnTo>
                    <a:pt x="2519" y="6070"/>
                  </a:lnTo>
                  <a:lnTo>
                    <a:pt x="2793" y="6328"/>
                  </a:lnTo>
                  <a:lnTo>
                    <a:pt x="3052" y="6587"/>
                  </a:lnTo>
                  <a:lnTo>
                    <a:pt x="5263" y="8524"/>
                  </a:lnTo>
                  <a:lnTo>
                    <a:pt x="6393" y="9476"/>
                  </a:lnTo>
                  <a:lnTo>
                    <a:pt x="7507" y="10412"/>
                  </a:lnTo>
                  <a:lnTo>
                    <a:pt x="8040" y="10832"/>
                  </a:lnTo>
                  <a:lnTo>
                    <a:pt x="8572" y="11236"/>
                  </a:lnTo>
                  <a:lnTo>
                    <a:pt x="9105" y="11623"/>
                  </a:lnTo>
                  <a:lnTo>
                    <a:pt x="9638" y="11978"/>
                  </a:lnTo>
                  <a:lnTo>
                    <a:pt x="10187" y="12333"/>
                  </a:lnTo>
                  <a:lnTo>
                    <a:pt x="10719" y="12656"/>
                  </a:lnTo>
                  <a:lnTo>
                    <a:pt x="11268" y="12979"/>
                  </a:lnTo>
                  <a:lnTo>
                    <a:pt x="11817" y="13270"/>
                  </a:lnTo>
                  <a:lnTo>
                    <a:pt x="12382" y="13560"/>
                  </a:lnTo>
                  <a:lnTo>
                    <a:pt x="12947" y="13835"/>
                  </a:lnTo>
                  <a:lnTo>
                    <a:pt x="13528" y="14093"/>
                  </a:lnTo>
                  <a:lnTo>
                    <a:pt x="14109" y="14335"/>
                  </a:lnTo>
                  <a:lnTo>
                    <a:pt x="14723" y="14577"/>
                  </a:lnTo>
                  <a:lnTo>
                    <a:pt x="15320" y="14819"/>
                  </a:lnTo>
                  <a:lnTo>
                    <a:pt x="15950" y="15045"/>
                  </a:lnTo>
                  <a:lnTo>
                    <a:pt x="16595" y="15255"/>
                  </a:lnTo>
                  <a:lnTo>
                    <a:pt x="16918" y="15368"/>
                  </a:lnTo>
                  <a:lnTo>
                    <a:pt x="17225" y="15497"/>
                  </a:lnTo>
                  <a:lnTo>
                    <a:pt x="17548" y="15627"/>
                  </a:lnTo>
                  <a:lnTo>
                    <a:pt x="17854" y="15772"/>
                  </a:lnTo>
                  <a:lnTo>
                    <a:pt x="18452" y="16079"/>
                  </a:lnTo>
                  <a:lnTo>
                    <a:pt x="19049" y="16418"/>
                  </a:lnTo>
                  <a:lnTo>
                    <a:pt x="19549" y="16644"/>
                  </a:lnTo>
                  <a:lnTo>
                    <a:pt x="19501" y="16708"/>
                  </a:lnTo>
                  <a:lnTo>
                    <a:pt x="20114" y="17128"/>
                  </a:lnTo>
                  <a:lnTo>
                    <a:pt x="20712" y="17564"/>
                  </a:lnTo>
                  <a:lnTo>
                    <a:pt x="21293" y="18016"/>
                  </a:lnTo>
                  <a:lnTo>
                    <a:pt x="21874" y="18468"/>
                  </a:lnTo>
                  <a:lnTo>
                    <a:pt x="23020" y="19404"/>
                  </a:lnTo>
                  <a:lnTo>
                    <a:pt x="23601" y="19856"/>
                  </a:lnTo>
                  <a:lnTo>
                    <a:pt x="24166" y="20308"/>
                  </a:lnTo>
                  <a:lnTo>
                    <a:pt x="32318" y="26604"/>
                  </a:lnTo>
                  <a:lnTo>
                    <a:pt x="32415" y="26684"/>
                  </a:lnTo>
                  <a:lnTo>
                    <a:pt x="32464" y="26765"/>
                  </a:lnTo>
                  <a:lnTo>
                    <a:pt x="32512" y="26862"/>
                  </a:lnTo>
                  <a:lnTo>
                    <a:pt x="32528" y="26975"/>
                  </a:lnTo>
                  <a:lnTo>
                    <a:pt x="33561" y="26943"/>
                  </a:lnTo>
                  <a:lnTo>
                    <a:pt x="34611" y="26910"/>
                  </a:lnTo>
                  <a:lnTo>
                    <a:pt x="35644" y="26862"/>
                  </a:lnTo>
                  <a:lnTo>
                    <a:pt x="36677" y="26814"/>
                  </a:lnTo>
                  <a:lnTo>
                    <a:pt x="37726" y="26749"/>
                  </a:lnTo>
                  <a:lnTo>
                    <a:pt x="38759" y="26668"/>
                  </a:lnTo>
                  <a:lnTo>
                    <a:pt x="39793" y="26571"/>
                  </a:lnTo>
                  <a:lnTo>
                    <a:pt x="40826" y="26475"/>
                  </a:lnTo>
                  <a:lnTo>
                    <a:pt x="40293" y="25797"/>
                  </a:lnTo>
                  <a:lnTo>
                    <a:pt x="39760" y="25135"/>
                  </a:lnTo>
                  <a:lnTo>
                    <a:pt x="39195" y="24489"/>
                  </a:lnTo>
                  <a:lnTo>
                    <a:pt x="38646" y="23827"/>
                  </a:lnTo>
                  <a:lnTo>
                    <a:pt x="38081" y="23198"/>
                  </a:lnTo>
                  <a:lnTo>
                    <a:pt x="37500" y="22552"/>
                  </a:lnTo>
                  <a:lnTo>
                    <a:pt x="36919" y="21922"/>
                  </a:lnTo>
                  <a:lnTo>
                    <a:pt x="36322" y="21309"/>
                  </a:lnTo>
                  <a:lnTo>
                    <a:pt x="35725" y="20695"/>
                  </a:lnTo>
                  <a:lnTo>
                    <a:pt x="35111" y="20082"/>
                  </a:lnTo>
                  <a:lnTo>
                    <a:pt x="34498" y="19485"/>
                  </a:lnTo>
                  <a:lnTo>
                    <a:pt x="33868" y="18904"/>
                  </a:lnTo>
                  <a:lnTo>
                    <a:pt x="32593" y="17725"/>
                  </a:lnTo>
                  <a:lnTo>
                    <a:pt x="31301" y="16595"/>
                  </a:lnTo>
                  <a:lnTo>
                    <a:pt x="29978" y="15481"/>
                  </a:lnTo>
                  <a:lnTo>
                    <a:pt x="28638" y="14400"/>
                  </a:lnTo>
                  <a:lnTo>
                    <a:pt x="27282" y="13350"/>
                  </a:lnTo>
                  <a:lnTo>
                    <a:pt x="25910" y="12317"/>
                  </a:lnTo>
                  <a:lnTo>
                    <a:pt x="24521" y="11300"/>
                  </a:lnTo>
                  <a:lnTo>
                    <a:pt x="23133" y="10332"/>
                  </a:lnTo>
                  <a:lnTo>
                    <a:pt x="21729" y="9363"/>
                  </a:lnTo>
                  <a:lnTo>
                    <a:pt x="20308" y="8443"/>
                  </a:lnTo>
                  <a:lnTo>
                    <a:pt x="19340" y="7813"/>
                  </a:lnTo>
                  <a:lnTo>
                    <a:pt x="18355" y="7200"/>
                  </a:lnTo>
                  <a:lnTo>
                    <a:pt x="17386" y="6587"/>
                  </a:lnTo>
                  <a:lnTo>
                    <a:pt x="16385" y="5989"/>
                  </a:lnTo>
                  <a:lnTo>
                    <a:pt x="15401" y="5392"/>
                  </a:lnTo>
                  <a:lnTo>
                    <a:pt x="14400" y="4827"/>
                  </a:lnTo>
                  <a:lnTo>
                    <a:pt x="13383" y="4262"/>
                  </a:lnTo>
                  <a:lnTo>
                    <a:pt x="12366" y="3713"/>
                  </a:lnTo>
                  <a:lnTo>
                    <a:pt x="11946" y="3503"/>
                  </a:lnTo>
                  <a:lnTo>
                    <a:pt x="11526" y="3310"/>
                  </a:lnTo>
                  <a:lnTo>
                    <a:pt x="11107" y="3132"/>
                  </a:lnTo>
                  <a:lnTo>
                    <a:pt x="10671" y="2971"/>
                  </a:lnTo>
                  <a:lnTo>
                    <a:pt x="9783" y="2680"/>
                  </a:lnTo>
                  <a:lnTo>
                    <a:pt x="8911" y="2406"/>
                  </a:lnTo>
                  <a:lnTo>
                    <a:pt x="8023" y="2147"/>
                  </a:lnTo>
                  <a:lnTo>
                    <a:pt x="7152" y="1857"/>
                  </a:lnTo>
                  <a:lnTo>
                    <a:pt x="6716" y="1695"/>
                  </a:lnTo>
                  <a:lnTo>
                    <a:pt x="6296" y="1518"/>
                  </a:lnTo>
                  <a:lnTo>
                    <a:pt x="5876" y="1340"/>
                  </a:lnTo>
                  <a:lnTo>
                    <a:pt x="5457" y="1130"/>
                  </a:lnTo>
                  <a:lnTo>
                    <a:pt x="5005" y="872"/>
                  </a:lnTo>
                  <a:lnTo>
                    <a:pt x="4601" y="598"/>
                  </a:lnTo>
                  <a:lnTo>
                    <a:pt x="4214" y="307"/>
                  </a:lnTo>
                  <a:lnTo>
                    <a:pt x="3859"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8"/>
            <p:cNvSpPr/>
            <p:nvPr/>
          </p:nvSpPr>
          <p:spPr>
            <a:xfrm>
              <a:off x="4301725" y="4802500"/>
              <a:ext cx="1020650" cy="674375"/>
            </a:xfrm>
            <a:custGeom>
              <a:avLst/>
              <a:gdLst/>
              <a:ahLst/>
              <a:cxnLst/>
              <a:rect l="l" t="t" r="r" b="b"/>
              <a:pathLst>
                <a:path w="40826" h="26975" fill="none" extrusionOk="0">
                  <a:moveTo>
                    <a:pt x="20308" y="8443"/>
                  </a:moveTo>
                  <a:lnTo>
                    <a:pt x="20308" y="8443"/>
                  </a:lnTo>
                  <a:lnTo>
                    <a:pt x="19340" y="7813"/>
                  </a:lnTo>
                  <a:lnTo>
                    <a:pt x="18355" y="7200"/>
                  </a:lnTo>
                  <a:lnTo>
                    <a:pt x="17386" y="6587"/>
                  </a:lnTo>
                  <a:lnTo>
                    <a:pt x="16385" y="5989"/>
                  </a:lnTo>
                  <a:lnTo>
                    <a:pt x="15401" y="5392"/>
                  </a:lnTo>
                  <a:lnTo>
                    <a:pt x="14400" y="4827"/>
                  </a:lnTo>
                  <a:lnTo>
                    <a:pt x="13383" y="4262"/>
                  </a:lnTo>
                  <a:lnTo>
                    <a:pt x="12366" y="3713"/>
                  </a:lnTo>
                  <a:lnTo>
                    <a:pt x="12366" y="3713"/>
                  </a:lnTo>
                  <a:lnTo>
                    <a:pt x="11946" y="3503"/>
                  </a:lnTo>
                  <a:lnTo>
                    <a:pt x="11526" y="3310"/>
                  </a:lnTo>
                  <a:lnTo>
                    <a:pt x="11107" y="3132"/>
                  </a:lnTo>
                  <a:lnTo>
                    <a:pt x="10671" y="2971"/>
                  </a:lnTo>
                  <a:lnTo>
                    <a:pt x="9783" y="2680"/>
                  </a:lnTo>
                  <a:lnTo>
                    <a:pt x="8911" y="2406"/>
                  </a:lnTo>
                  <a:lnTo>
                    <a:pt x="8023" y="2147"/>
                  </a:lnTo>
                  <a:lnTo>
                    <a:pt x="7152" y="1857"/>
                  </a:lnTo>
                  <a:lnTo>
                    <a:pt x="6716" y="1695"/>
                  </a:lnTo>
                  <a:lnTo>
                    <a:pt x="6296" y="1518"/>
                  </a:lnTo>
                  <a:lnTo>
                    <a:pt x="5876" y="1340"/>
                  </a:lnTo>
                  <a:lnTo>
                    <a:pt x="5457" y="1130"/>
                  </a:lnTo>
                  <a:lnTo>
                    <a:pt x="5457" y="1130"/>
                  </a:lnTo>
                  <a:lnTo>
                    <a:pt x="5005" y="872"/>
                  </a:lnTo>
                  <a:lnTo>
                    <a:pt x="4601" y="598"/>
                  </a:lnTo>
                  <a:lnTo>
                    <a:pt x="4214" y="307"/>
                  </a:lnTo>
                  <a:lnTo>
                    <a:pt x="3859" y="0"/>
                  </a:lnTo>
                  <a:lnTo>
                    <a:pt x="3859" y="0"/>
                  </a:lnTo>
                  <a:lnTo>
                    <a:pt x="3665" y="16"/>
                  </a:lnTo>
                  <a:lnTo>
                    <a:pt x="3471" y="33"/>
                  </a:lnTo>
                  <a:lnTo>
                    <a:pt x="3471" y="33"/>
                  </a:lnTo>
                  <a:lnTo>
                    <a:pt x="3278" y="65"/>
                  </a:lnTo>
                  <a:lnTo>
                    <a:pt x="3068" y="97"/>
                  </a:lnTo>
                  <a:lnTo>
                    <a:pt x="2890" y="146"/>
                  </a:lnTo>
                  <a:lnTo>
                    <a:pt x="2713" y="210"/>
                  </a:lnTo>
                  <a:lnTo>
                    <a:pt x="2551" y="259"/>
                  </a:lnTo>
                  <a:lnTo>
                    <a:pt x="2406" y="339"/>
                  </a:lnTo>
                  <a:lnTo>
                    <a:pt x="2261" y="404"/>
                  </a:lnTo>
                  <a:lnTo>
                    <a:pt x="2131" y="485"/>
                  </a:lnTo>
                  <a:lnTo>
                    <a:pt x="1873" y="678"/>
                  </a:lnTo>
                  <a:lnTo>
                    <a:pt x="1663" y="872"/>
                  </a:lnTo>
                  <a:lnTo>
                    <a:pt x="1470" y="1098"/>
                  </a:lnTo>
                  <a:lnTo>
                    <a:pt x="1292" y="1340"/>
                  </a:lnTo>
                  <a:lnTo>
                    <a:pt x="1147" y="1598"/>
                  </a:lnTo>
                  <a:lnTo>
                    <a:pt x="1001" y="1873"/>
                  </a:lnTo>
                  <a:lnTo>
                    <a:pt x="727" y="2470"/>
                  </a:lnTo>
                  <a:lnTo>
                    <a:pt x="453" y="3084"/>
                  </a:lnTo>
                  <a:lnTo>
                    <a:pt x="307" y="3390"/>
                  </a:lnTo>
                  <a:lnTo>
                    <a:pt x="146" y="3697"/>
                  </a:lnTo>
                  <a:lnTo>
                    <a:pt x="146" y="3697"/>
                  </a:lnTo>
                  <a:lnTo>
                    <a:pt x="1" y="3923"/>
                  </a:lnTo>
                  <a:lnTo>
                    <a:pt x="1" y="3923"/>
                  </a:lnTo>
                  <a:lnTo>
                    <a:pt x="1922" y="5602"/>
                  </a:lnTo>
                  <a:lnTo>
                    <a:pt x="1922" y="5602"/>
                  </a:lnTo>
                  <a:lnTo>
                    <a:pt x="2228" y="5828"/>
                  </a:lnTo>
                  <a:lnTo>
                    <a:pt x="2519" y="6070"/>
                  </a:lnTo>
                  <a:lnTo>
                    <a:pt x="2793" y="6328"/>
                  </a:lnTo>
                  <a:lnTo>
                    <a:pt x="3052" y="6587"/>
                  </a:lnTo>
                  <a:lnTo>
                    <a:pt x="3052" y="6587"/>
                  </a:lnTo>
                  <a:lnTo>
                    <a:pt x="5263" y="8524"/>
                  </a:lnTo>
                  <a:lnTo>
                    <a:pt x="6393" y="9476"/>
                  </a:lnTo>
                  <a:lnTo>
                    <a:pt x="7507" y="10412"/>
                  </a:lnTo>
                  <a:lnTo>
                    <a:pt x="7507" y="10412"/>
                  </a:lnTo>
                  <a:lnTo>
                    <a:pt x="8040" y="10832"/>
                  </a:lnTo>
                  <a:lnTo>
                    <a:pt x="8572" y="11236"/>
                  </a:lnTo>
                  <a:lnTo>
                    <a:pt x="9105" y="11623"/>
                  </a:lnTo>
                  <a:lnTo>
                    <a:pt x="9638" y="11978"/>
                  </a:lnTo>
                  <a:lnTo>
                    <a:pt x="10187" y="12333"/>
                  </a:lnTo>
                  <a:lnTo>
                    <a:pt x="10719" y="12656"/>
                  </a:lnTo>
                  <a:lnTo>
                    <a:pt x="11268" y="12979"/>
                  </a:lnTo>
                  <a:lnTo>
                    <a:pt x="11817" y="13270"/>
                  </a:lnTo>
                  <a:lnTo>
                    <a:pt x="12382" y="13560"/>
                  </a:lnTo>
                  <a:lnTo>
                    <a:pt x="12947" y="13835"/>
                  </a:lnTo>
                  <a:lnTo>
                    <a:pt x="13528" y="14093"/>
                  </a:lnTo>
                  <a:lnTo>
                    <a:pt x="14109" y="14335"/>
                  </a:lnTo>
                  <a:lnTo>
                    <a:pt x="14723" y="14577"/>
                  </a:lnTo>
                  <a:lnTo>
                    <a:pt x="15320" y="14819"/>
                  </a:lnTo>
                  <a:lnTo>
                    <a:pt x="15950" y="15045"/>
                  </a:lnTo>
                  <a:lnTo>
                    <a:pt x="16595" y="15255"/>
                  </a:lnTo>
                  <a:lnTo>
                    <a:pt x="16595" y="15255"/>
                  </a:lnTo>
                  <a:lnTo>
                    <a:pt x="16918" y="15368"/>
                  </a:lnTo>
                  <a:lnTo>
                    <a:pt x="17225" y="15497"/>
                  </a:lnTo>
                  <a:lnTo>
                    <a:pt x="17548" y="15627"/>
                  </a:lnTo>
                  <a:lnTo>
                    <a:pt x="17854" y="15772"/>
                  </a:lnTo>
                  <a:lnTo>
                    <a:pt x="18452" y="16079"/>
                  </a:lnTo>
                  <a:lnTo>
                    <a:pt x="19049" y="16418"/>
                  </a:lnTo>
                  <a:lnTo>
                    <a:pt x="19049" y="16418"/>
                  </a:lnTo>
                  <a:lnTo>
                    <a:pt x="19549" y="16644"/>
                  </a:lnTo>
                  <a:lnTo>
                    <a:pt x="19549" y="16644"/>
                  </a:lnTo>
                  <a:lnTo>
                    <a:pt x="19501" y="16708"/>
                  </a:lnTo>
                  <a:lnTo>
                    <a:pt x="19501" y="16708"/>
                  </a:lnTo>
                  <a:lnTo>
                    <a:pt x="20114" y="17128"/>
                  </a:lnTo>
                  <a:lnTo>
                    <a:pt x="20712" y="17564"/>
                  </a:lnTo>
                  <a:lnTo>
                    <a:pt x="21293" y="18016"/>
                  </a:lnTo>
                  <a:lnTo>
                    <a:pt x="21874" y="18468"/>
                  </a:lnTo>
                  <a:lnTo>
                    <a:pt x="23020" y="19404"/>
                  </a:lnTo>
                  <a:lnTo>
                    <a:pt x="23601" y="19856"/>
                  </a:lnTo>
                  <a:lnTo>
                    <a:pt x="24166" y="20308"/>
                  </a:lnTo>
                  <a:lnTo>
                    <a:pt x="24166" y="20308"/>
                  </a:lnTo>
                  <a:lnTo>
                    <a:pt x="32318" y="26604"/>
                  </a:lnTo>
                  <a:lnTo>
                    <a:pt x="32318" y="26604"/>
                  </a:lnTo>
                  <a:lnTo>
                    <a:pt x="32415" y="26684"/>
                  </a:lnTo>
                  <a:lnTo>
                    <a:pt x="32464" y="26765"/>
                  </a:lnTo>
                  <a:lnTo>
                    <a:pt x="32512" y="26862"/>
                  </a:lnTo>
                  <a:lnTo>
                    <a:pt x="32528" y="26975"/>
                  </a:lnTo>
                  <a:lnTo>
                    <a:pt x="32528" y="26975"/>
                  </a:lnTo>
                  <a:lnTo>
                    <a:pt x="33561" y="26943"/>
                  </a:lnTo>
                  <a:lnTo>
                    <a:pt x="34611" y="26910"/>
                  </a:lnTo>
                  <a:lnTo>
                    <a:pt x="35644" y="26862"/>
                  </a:lnTo>
                  <a:lnTo>
                    <a:pt x="36677" y="26814"/>
                  </a:lnTo>
                  <a:lnTo>
                    <a:pt x="37726" y="26749"/>
                  </a:lnTo>
                  <a:lnTo>
                    <a:pt x="38759" y="26668"/>
                  </a:lnTo>
                  <a:lnTo>
                    <a:pt x="39793" y="26571"/>
                  </a:lnTo>
                  <a:lnTo>
                    <a:pt x="40826" y="26475"/>
                  </a:lnTo>
                  <a:lnTo>
                    <a:pt x="40826" y="26475"/>
                  </a:lnTo>
                  <a:lnTo>
                    <a:pt x="40293" y="25797"/>
                  </a:lnTo>
                  <a:lnTo>
                    <a:pt x="39760" y="25135"/>
                  </a:lnTo>
                  <a:lnTo>
                    <a:pt x="39195" y="24489"/>
                  </a:lnTo>
                  <a:lnTo>
                    <a:pt x="38646" y="23827"/>
                  </a:lnTo>
                  <a:lnTo>
                    <a:pt x="38081" y="23198"/>
                  </a:lnTo>
                  <a:lnTo>
                    <a:pt x="37500" y="22552"/>
                  </a:lnTo>
                  <a:lnTo>
                    <a:pt x="36919" y="21922"/>
                  </a:lnTo>
                  <a:lnTo>
                    <a:pt x="36322" y="21309"/>
                  </a:lnTo>
                  <a:lnTo>
                    <a:pt x="35725" y="20695"/>
                  </a:lnTo>
                  <a:lnTo>
                    <a:pt x="35111" y="20082"/>
                  </a:lnTo>
                  <a:lnTo>
                    <a:pt x="34498" y="19485"/>
                  </a:lnTo>
                  <a:lnTo>
                    <a:pt x="33868" y="18904"/>
                  </a:lnTo>
                  <a:lnTo>
                    <a:pt x="32593" y="17725"/>
                  </a:lnTo>
                  <a:lnTo>
                    <a:pt x="31301" y="16595"/>
                  </a:lnTo>
                  <a:lnTo>
                    <a:pt x="29978" y="15481"/>
                  </a:lnTo>
                  <a:lnTo>
                    <a:pt x="28638" y="14400"/>
                  </a:lnTo>
                  <a:lnTo>
                    <a:pt x="27282" y="13350"/>
                  </a:lnTo>
                  <a:lnTo>
                    <a:pt x="25910" y="12317"/>
                  </a:lnTo>
                  <a:lnTo>
                    <a:pt x="24521" y="11300"/>
                  </a:lnTo>
                  <a:lnTo>
                    <a:pt x="23133" y="10332"/>
                  </a:lnTo>
                  <a:lnTo>
                    <a:pt x="21729" y="9363"/>
                  </a:lnTo>
                  <a:lnTo>
                    <a:pt x="20308" y="84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8"/>
            <p:cNvSpPr/>
            <p:nvPr/>
          </p:nvSpPr>
          <p:spPr>
            <a:xfrm>
              <a:off x="5455125" y="5441750"/>
              <a:ext cx="18200" cy="3650"/>
            </a:xfrm>
            <a:custGeom>
              <a:avLst/>
              <a:gdLst/>
              <a:ahLst/>
              <a:cxnLst/>
              <a:rect l="l" t="t" r="r" b="b"/>
              <a:pathLst>
                <a:path w="728" h="146" extrusionOk="0">
                  <a:moveTo>
                    <a:pt x="727" y="1"/>
                  </a:moveTo>
                  <a:lnTo>
                    <a:pt x="727" y="1"/>
                  </a:lnTo>
                  <a:lnTo>
                    <a:pt x="1" y="146"/>
                  </a:lnTo>
                  <a:lnTo>
                    <a:pt x="1" y="146"/>
                  </a:lnTo>
                  <a:lnTo>
                    <a:pt x="727" y="1"/>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8"/>
            <p:cNvSpPr/>
            <p:nvPr/>
          </p:nvSpPr>
          <p:spPr>
            <a:xfrm>
              <a:off x="5455125" y="5441750"/>
              <a:ext cx="18200" cy="3650"/>
            </a:xfrm>
            <a:custGeom>
              <a:avLst/>
              <a:gdLst/>
              <a:ahLst/>
              <a:cxnLst/>
              <a:rect l="l" t="t" r="r" b="b"/>
              <a:pathLst>
                <a:path w="728" h="146" fill="none" extrusionOk="0">
                  <a:moveTo>
                    <a:pt x="727" y="1"/>
                  </a:moveTo>
                  <a:lnTo>
                    <a:pt x="727" y="1"/>
                  </a:lnTo>
                  <a:lnTo>
                    <a:pt x="1" y="146"/>
                  </a:lnTo>
                  <a:lnTo>
                    <a:pt x="1" y="146"/>
                  </a:lnTo>
                  <a:lnTo>
                    <a:pt x="72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8"/>
            <p:cNvSpPr/>
            <p:nvPr/>
          </p:nvSpPr>
          <p:spPr>
            <a:xfrm>
              <a:off x="5527775" y="5417125"/>
              <a:ext cx="51275" cy="13350"/>
            </a:xfrm>
            <a:custGeom>
              <a:avLst/>
              <a:gdLst/>
              <a:ahLst/>
              <a:cxnLst/>
              <a:rect l="l" t="t" r="r" b="b"/>
              <a:pathLst>
                <a:path w="2051" h="534" extrusionOk="0">
                  <a:moveTo>
                    <a:pt x="2050" y="1"/>
                  </a:moveTo>
                  <a:lnTo>
                    <a:pt x="2050" y="1"/>
                  </a:lnTo>
                  <a:lnTo>
                    <a:pt x="1017" y="275"/>
                  </a:lnTo>
                  <a:lnTo>
                    <a:pt x="0" y="534"/>
                  </a:lnTo>
                  <a:lnTo>
                    <a:pt x="0" y="534"/>
                  </a:lnTo>
                  <a:lnTo>
                    <a:pt x="1017" y="275"/>
                  </a:lnTo>
                  <a:lnTo>
                    <a:pt x="2050" y="1"/>
                  </a:lnTo>
                  <a:lnTo>
                    <a:pt x="2050" y="1"/>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8"/>
            <p:cNvSpPr/>
            <p:nvPr/>
          </p:nvSpPr>
          <p:spPr>
            <a:xfrm>
              <a:off x="5527775" y="5417125"/>
              <a:ext cx="51275" cy="13350"/>
            </a:xfrm>
            <a:custGeom>
              <a:avLst/>
              <a:gdLst/>
              <a:ahLst/>
              <a:cxnLst/>
              <a:rect l="l" t="t" r="r" b="b"/>
              <a:pathLst>
                <a:path w="2051" h="534" fill="none" extrusionOk="0">
                  <a:moveTo>
                    <a:pt x="2050" y="1"/>
                  </a:moveTo>
                  <a:lnTo>
                    <a:pt x="2050" y="1"/>
                  </a:lnTo>
                  <a:lnTo>
                    <a:pt x="1017" y="275"/>
                  </a:lnTo>
                  <a:lnTo>
                    <a:pt x="0" y="534"/>
                  </a:lnTo>
                  <a:lnTo>
                    <a:pt x="0" y="534"/>
                  </a:lnTo>
                  <a:lnTo>
                    <a:pt x="1017" y="275"/>
                  </a:lnTo>
                  <a:lnTo>
                    <a:pt x="2050" y="1"/>
                  </a:lnTo>
                  <a:lnTo>
                    <a:pt x="205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8"/>
            <p:cNvSpPr/>
            <p:nvPr/>
          </p:nvSpPr>
          <p:spPr>
            <a:xfrm>
              <a:off x="5473300" y="5432475"/>
              <a:ext cx="45625" cy="9300"/>
            </a:xfrm>
            <a:custGeom>
              <a:avLst/>
              <a:gdLst/>
              <a:ahLst/>
              <a:cxnLst/>
              <a:rect l="l" t="t" r="r" b="b"/>
              <a:pathLst>
                <a:path w="1825" h="372" extrusionOk="0">
                  <a:moveTo>
                    <a:pt x="1114" y="146"/>
                  </a:moveTo>
                  <a:lnTo>
                    <a:pt x="1114" y="146"/>
                  </a:lnTo>
                  <a:lnTo>
                    <a:pt x="0" y="372"/>
                  </a:lnTo>
                  <a:lnTo>
                    <a:pt x="0" y="372"/>
                  </a:lnTo>
                  <a:lnTo>
                    <a:pt x="1114" y="146"/>
                  </a:lnTo>
                  <a:close/>
                  <a:moveTo>
                    <a:pt x="1824" y="0"/>
                  </a:moveTo>
                  <a:lnTo>
                    <a:pt x="1824" y="0"/>
                  </a:lnTo>
                  <a:lnTo>
                    <a:pt x="1114" y="146"/>
                  </a:lnTo>
                  <a:lnTo>
                    <a:pt x="1114" y="146"/>
                  </a:lnTo>
                  <a:lnTo>
                    <a:pt x="1824" y="0"/>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8"/>
            <p:cNvSpPr/>
            <p:nvPr/>
          </p:nvSpPr>
          <p:spPr>
            <a:xfrm>
              <a:off x="5473300" y="5436100"/>
              <a:ext cx="27850" cy="5675"/>
            </a:xfrm>
            <a:custGeom>
              <a:avLst/>
              <a:gdLst/>
              <a:ahLst/>
              <a:cxnLst/>
              <a:rect l="l" t="t" r="r" b="b"/>
              <a:pathLst>
                <a:path w="1114" h="227" fill="none" extrusionOk="0">
                  <a:moveTo>
                    <a:pt x="1114" y="1"/>
                  </a:moveTo>
                  <a:lnTo>
                    <a:pt x="1114" y="1"/>
                  </a:lnTo>
                  <a:lnTo>
                    <a:pt x="0" y="227"/>
                  </a:lnTo>
                  <a:lnTo>
                    <a:pt x="0" y="227"/>
                  </a:lnTo>
                  <a:lnTo>
                    <a:pt x="111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8"/>
            <p:cNvSpPr/>
            <p:nvPr/>
          </p:nvSpPr>
          <p:spPr>
            <a:xfrm>
              <a:off x="5501125" y="5432475"/>
              <a:ext cx="17800" cy="3650"/>
            </a:xfrm>
            <a:custGeom>
              <a:avLst/>
              <a:gdLst/>
              <a:ahLst/>
              <a:cxnLst/>
              <a:rect l="l" t="t" r="r" b="b"/>
              <a:pathLst>
                <a:path w="712" h="146" fill="none" extrusionOk="0">
                  <a:moveTo>
                    <a:pt x="711" y="0"/>
                  </a:moveTo>
                  <a:lnTo>
                    <a:pt x="711" y="0"/>
                  </a:lnTo>
                  <a:lnTo>
                    <a:pt x="1" y="146"/>
                  </a:lnTo>
                  <a:lnTo>
                    <a:pt x="1" y="146"/>
                  </a:lnTo>
                  <a:lnTo>
                    <a:pt x="7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8"/>
            <p:cNvSpPr/>
            <p:nvPr/>
          </p:nvSpPr>
          <p:spPr>
            <a:xfrm>
              <a:off x="5322350" y="5464350"/>
              <a:ext cx="25" cy="25"/>
            </a:xfrm>
            <a:custGeom>
              <a:avLst/>
              <a:gdLst/>
              <a:ahLst/>
              <a:cxnLst/>
              <a:rect l="l" t="t" r="r" b="b"/>
              <a:pathLst>
                <a:path w="1" h="1" extrusionOk="0">
                  <a:moveTo>
                    <a:pt x="1" y="1"/>
                  </a:moveTo>
                  <a:lnTo>
                    <a:pt x="1" y="1"/>
                  </a:lnTo>
                  <a:lnTo>
                    <a:pt x="1" y="1"/>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8"/>
            <p:cNvSpPr/>
            <p:nvPr/>
          </p:nvSpPr>
          <p:spPr>
            <a:xfrm>
              <a:off x="5322350" y="5464350"/>
              <a:ext cx="25" cy="25"/>
            </a:xfrm>
            <a:custGeom>
              <a:avLst/>
              <a:gdLst/>
              <a:ahLst/>
              <a:cxnLst/>
              <a:rect l="l" t="t" r="r" b="b"/>
              <a:pathLst>
                <a:path w="1" h="1" fill="none" extrusionOk="0">
                  <a:moveTo>
                    <a:pt x="1" y="1"/>
                  </a:move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p:nvPr/>
          </p:nvSpPr>
          <p:spPr>
            <a:xfrm>
              <a:off x="5416800" y="5445375"/>
              <a:ext cx="38350" cy="6500"/>
            </a:xfrm>
            <a:custGeom>
              <a:avLst/>
              <a:gdLst/>
              <a:ahLst/>
              <a:cxnLst/>
              <a:rect l="l" t="t" r="r" b="b"/>
              <a:pathLst>
                <a:path w="1534" h="260" extrusionOk="0">
                  <a:moveTo>
                    <a:pt x="759" y="130"/>
                  </a:moveTo>
                  <a:lnTo>
                    <a:pt x="759" y="130"/>
                  </a:lnTo>
                  <a:lnTo>
                    <a:pt x="0" y="259"/>
                  </a:lnTo>
                  <a:lnTo>
                    <a:pt x="0" y="259"/>
                  </a:lnTo>
                  <a:lnTo>
                    <a:pt x="759" y="130"/>
                  </a:lnTo>
                  <a:close/>
                  <a:moveTo>
                    <a:pt x="1534" y="1"/>
                  </a:moveTo>
                  <a:lnTo>
                    <a:pt x="1534" y="1"/>
                  </a:lnTo>
                  <a:lnTo>
                    <a:pt x="759" y="130"/>
                  </a:lnTo>
                  <a:lnTo>
                    <a:pt x="759" y="130"/>
                  </a:lnTo>
                  <a:lnTo>
                    <a:pt x="1534" y="1"/>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8"/>
            <p:cNvSpPr/>
            <p:nvPr/>
          </p:nvSpPr>
          <p:spPr>
            <a:xfrm>
              <a:off x="5416800" y="5448625"/>
              <a:ext cx="18975" cy="3250"/>
            </a:xfrm>
            <a:custGeom>
              <a:avLst/>
              <a:gdLst/>
              <a:ahLst/>
              <a:cxnLst/>
              <a:rect l="l" t="t" r="r" b="b"/>
              <a:pathLst>
                <a:path w="759" h="130" fill="none" extrusionOk="0">
                  <a:moveTo>
                    <a:pt x="759" y="0"/>
                  </a:moveTo>
                  <a:lnTo>
                    <a:pt x="759" y="0"/>
                  </a:lnTo>
                  <a:lnTo>
                    <a:pt x="0" y="129"/>
                  </a:lnTo>
                  <a:lnTo>
                    <a:pt x="0" y="129"/>
                  </a:lnTo>
                  <a:lnTo>
                    <a:pt x="75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p:nvPr/>
          </p:nvSpPr>
          <p:spPr>
            <a:xfrm>
              <a:off x="5435750" y="5445375"/>
              <a:ext cx="19400" cy="3250"/>
            </a:xfrm>
            <a:custGeom>
              <a:avLst/>
              <a:gdLst/>
              <a:ahLst/>
              <a:cxnLst/>
              <a:rect l="l" t="t" r="r" b="b"/>
              <a:pathLst>
                <a:path w="776" h="130" fill="none" extrusionOk="0">
                  <a:moveTo>
                    <a:pt x="776" y="1"/>
                  </a:moveTo>
                  <a:lnTo>
                    <a:pt x="776" y="1"/>
                  </a:lnTo>
                  <a:lnTo>
                    <a:pt x="1" y="130"/>
                  </a:lnTo>
                  <a:lnTo>
                    <a:pt x="1" y="130"/>
                  </a:lnTo>
                  <a:lnTo>
                    <a:pt x="77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8"/>
            <p:cNvSpPr/>
            <p:nvPr/>
          </p:nvSpPr>
          <p:spPr>
            <a:xfrm>
              <a:off x="5379650" y="5456275"/>
              <a:ext cx="9325" cy="1250"/>
            </a:xfrm>
            <a:custGeom>
              <a:avLst/>
              <a:gdLst/>
              <a:ahLst/>
              <a:cxnLst/>
              <a:rect l="l" t="t" r="r" b="b"/>
              <a:pathLst>
                <a:path w="373" h="50" extrusionOk="0">
                  <a:moveTo>
                    <a:pt x="227" y="17"/>
                  </a:moveTo>
                  <a:lnTo>
                    <a:pt x="227" y="17"/>
                  </a:lnTo>
                  <a:lnTo>
                    <a:pt x="1" y="49"/>
                  </a:lnTo>
                  <a:lnTo>
                    <a:pt x="1" y="49"/>
                  </a:lnTo>
                  <a:lnTo>
                    <a:pt x="227" y="17"/>
                  </a:lnTo>
                  <a:close/>
                  <a:moveTo>
                    <a:pt x="372" y="1"/>
                  </a:moveTo>
                  <a:lnTo>
                    <a:pt x="372" y="1"/>
                  </a:lnTo>
                  <a:lnTo>
                    <a:pt x="227" y="17"/>
                  </a:lnTo>
                  <a:lnTo>
                    <a:pt x="227" y="17"/>
                  </a:lnTo>
                  <a:lnTo>
                    <a:pt x="372" y="1"/>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5379650" y="5456675"/>
              <a:ext cx="5675" cy="850"/>
            </a:xfrm>
            <a:custGeom>
              <a:avLst/>
              <a:gdLst/>
              <a:ahLst/>
              <a:cxnLst/>
              <a:rect l="l" t="t" r="r" b="b"/>
              <a:pathLst>
                <a:path w="227" h="34" fill="none" extrusionOk="0">
                  <a:moveTo>
                    <a:pt x="227" y="1"/>
                  </a:moveTo>
                  <a:lnTo>
                    <a:pt x="227" y="1"/>
                  </a:lnTo>
                  <a:lnTo>
                    <a:pt x="1" y="33"/>
                  </a:lnTo>
                  <a:lnTo>
                    <a:pt x="1" y="33"/>
                  </a:lnTo>
                  <a:lnTo>
                    <a:pt x="22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p:nvPr/>
          </p:nvSpPr>
          <p:spPr>
            <a:xfrm>
              <a:off x="5385300" y="5456275"/>
              <a:ext cx="3675" cy="425"/>
            </a:xfrm>
            <a:custGeom>
              <a:avLst/>
              <a:gdLst/>
              <a:ahLst/>
              <a:cxnLst/>
              <a:rect l="l" t="t" r="r" b="b"/>
              <a:pathLst>
                <a:path w="147" h="17" fill="none" extrusionOk="0">
                  <a:moveTo>
                    <a:pt x="146" y="1"/>
                  </a:moveTo>
                  <a:lnTo>
                    <a:pt x="146" y="1"/>
                  </a:lnTo>
                  <a:lnTo>
                    <a:pt x="1" y="17"/>
                  </a:lnTo>
                  <a:lnTo>
                    <a:pt x="1" y="17"/>
                  </a:lnTo>
                  <a:lnTo>
                    <a:pt x="14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8"/>
            <p:cNvSpPr/>
            <p:nvPr/>
          </p:nvSpPr>
          <p:spPr>
            <a:xfrm>
              <a:off x="4398175" y="4624525"/>
              <a:ext cx="1180875" cy="839850"/>
            </a:xfrm>
            <a:custGeom>
              <a:avLst/>
              <a:gdLst/>
              <a:ahLst/>
              <a:cxnLst/>
              <a:rect l="l" t="t" r="r" b="b"/>
              <a:pathLst>
                <a:path w="47235" h="33594" extrusionOk="0">
                  <a:moveTo>
                    <a:pt x="8508" y="0"/>
                  </a:moveTo>
                  <a:lnTo>
                    <a:pt x="8492" y="323"/>
                  </a:lnTo>
                  <a:lnTo>
                    <a:pt x="8459" y="646"/>
                  </a:lnTo>
                  <a:lnTo>
                    <a:pt x="8411" y="969"/>
                  </a:lnTo>
                  <a:lnTo>
                    <a:pt x="8363" y="1276"/>
                  </a:lnTo>
                  <a:lnTo>
                    <a:pt x="8282" y="1599"/>
                  </a:lnTo>
                  <a:lnTo>
                    <a:pt x="8201" y="1905"/>
                  </a:lnTo>
                  <a:lnTo>
                    <a:pt x="8104" y="2196"/>
                  </a:lnTo>
                  <a:lnTo>
                    <a:pt x="8007" y="2503"/>
                  </a:lnTo>
                  <a:lnTo>
                    <a:pt x="7878" y="2793"/>
                  </a:lnTo>
                  <a:lnTo>
                    <a:pt x="7749" y="3084"/>
                  </a:lnTo>
                  <a:lnTo>
                    <a:pt x="7604" y="3358"/>
                  </a:lnTo>
                  <a:lnTo>
                    <a:pt x="7442" y="3632"/>
                  </a:lnTo>
                  <a:lnTo>
                    <a:pt x="7281" y="3891"/>
                  </a:lnTo>
                  <a:lnTo>
                    <a:pt x="7103" y="4149"/>
                  </a:lnTo>
                  <a:lnTo>
                    <a:pt x="6910" y="4407"/>
                  </a:lnTo>
                  <a:lnTo>
                    <a:pt x="6716" y="4649"/>
                  </a:lnTo>
                  <a:lnTo>
                    <a:pt x="6506" y="4875"/>
                  </a:lnTo>
                  <a:lnTo>
                    <a:pt x="6296" y="5101"/>
                  </a:lnTo>
                  <a:lnTo>
                    <a:pt x="6054" y="5311"/>
                  </a:lnTo>
                  <a:lnTo>
                    <a:pt x="5828" y="5521"/>
                  </a:lnTo>
                  <a:lnTo>
                    <a:pt x="5570" y="5715"/>
                  </a:lnTo>
                  <a:lnTo>
                    <a:pt x="5328" y="5892"/>
                  </a:lnTo>
                  <a:lnTo>
                    <a:pt x="5053" y="6070"/>
                  </a:lnTo>
                  <a:lnTo>
                    <a:pt x="4779" y="6231"/>
                  </a:lnTo>
                  <a:lnTo>
                    <a:pt x="4504" y="6377"/>
                  </a:lnTo>
                  <a:lnTo>
                    <a:pt x="4214" y="6506"/>
                  </a:lnTo>
                  <a:lnTo>
                    <a:pt x="3923" y="6635"/>
                  </a:lnTo>
                  <a:lnTo>
                    <a:pt x="3617" y="6748"/>
                  </a:lnTo>
                  <a:lnTo>
                    <a:pt x="3310" y="6845"/>
                  </a:lnTo>
                  <a:lnTo>
                    <a:pt x="2987" y="6926"/>
                  </a:lnTo>
                  <a:lnTo>
                    <a:pt x="2664" y="6990"/>
                  </a:lnTo>
                  <a:lnTo>
                    <a:pt x="2341" y="7039"/>
                  </a:lnTo>
                  <a:lnTo>
                    <a:pt x="2051" y="7071"/>
                  </a:lnTo>
                  <a:lnTo>
                    <a:pt x="1760" y="7087"/>
                  </a:lnTo>
                  <a:lnTo>
                    <a:pt x="1179" y="7103"/>
                  </a:lnTo>
                  <a:lnTo>
                    <a:pt x="582" y="7103"/>
                  </a:lnTo>
                  <a:lnTo>
                    <a:pt x="1" y="7119"/>
                  </a:lnTo>
                  <a:lnTo>
                    <a:pt x="356" y="7426"/>
                  </a:lnTo>
                  <a:lnTo>
                    <a:pt x="743" y="7717"/>
                  </a:lnTo>
                  <a:lnTo>
                    <a:pt x="1147" y="7991"/>
                  </a:lnTo>
                  <a:lnTo>
                    <a:pt x="1599" y="8249"/>
                  </a:lnTo>
                  <a:lnTo>
                    <a:pt x="2018" y="8459"/>
                  </a:lnTo>
                  <a:lnTo>
                    <a:pt x="2438" y="8637"/>
                  </a:lnTo>
                  <a:lnTo>
                    <a:pt x="2858" y="8814"/>
                  </a:lnTo>
                  <a:lnTo>
                    <a:pt x="3294" y="8976"/>
                  </a:lnTo>
                  <a:lnTo>
                    <a:pt x="4165" y="9266"/>
                  </a:lnTo>
                  <a:lnTo>
                    <a:pt x="5053" y="9525"/>
                  </a:lnTo>
                  <a:lnTo>
                    <a:pt x="5925" y="9799"/>
                  </a:lnTo>
                  <a:lnTo>
                    <a:pt x="6813" y="10090"/>
                  </a:lnTo>
                  <a:lnTo>
                    <a:pt x="7249" y="10251"/>
                  </a:lnTo>
                  <a:lnTo>
                    <a:pt x="7668" y="10429"/>
                  </a:lnTo>
                  <a:lnTo>
                    <a:pt x="8088" y="10622"/>
                  </a:lnTo>
                  <a:lnTo>
                    <a:pt x="8508" y="10832"/>
                  </a:lnTo>
                  <a:lnTo>
                    <a:pt x="9525" y="11381"/>
                  </a:lnTo>
                  <a:lnTo>
                    <a:pt x="10542" y="11946"/>
                  </a:lnTo>
                  <a:lnTo>
                    <a:pt x="11543" y="12511"/>
                  </a:lnTo>
                  <a:lnTo>
                    <a:pt x="12527" y="13108"/>
                  </a:lnTo>
                  <a:lnTo>
                    <a:pt x="13528" y="13706"/>
                  </a:lnTo>
                  <a:lnTo>
                    <a:pt x="14497" y="14319"/>
                  </a:lnTo>
                  <a:lnTo>
                    <a:pt x="15482" y="14932"/>
                  </a:lnTo>
                  <a:lnTo>
                    <a:pt x="16450" y="15562"/>
                  </a:lnTo>
                  <a:lnTo>
                    <a:pt x="17871" y="16482"/>
                  </a:lnTo>
                  <a:lnTo>
                    <a:pt x="19275" y="17451"/>
                  </a:lnTo>
                  <a:lnTo>
                    <a:pt x="20663" y="18419"/>
                  </a:lnTo>
                  <a:lnTo>
                    <a:pt x="22052" y="19436"/>
                  </a:lnTo>
                  <a:lnTo>
                    <a:pt x="23424" y="20469"/>
                  </a:lnTo>
                  <a:lnTo>
                    <a:pt x="24780" y="21519"/>
                  </a:lnTo>
                  <a:lnTo>
                    <a:pt x="26120" y="22600"/>
                  </a:lnTo>
                  <a:lnTo>
                    <a:pt x="27443" y="23714"/>
                  </a:lnTo>
                  <a:lnTo>
                    <a:pt x="28735" y="24844"/>
                  </a:lnTo>
                  <a:lnTo>
                    <a:pt x="30010" y="26023"/>
                  </a:lnTo>
                  <a:lnTo>
                    <a:pt x="30640" y="26604"/>
                  </a:lnTo>
                  <a:lnTo>
                    <a:pt x="31253" y="27201"/>
                  </a:lnTo>
                  <a:lnTo>
                    <a:pt x="31867" y="27814"/>
                  </a:lnTo>
                  <a:lnTo>
                    <a:pt x="32464" y="28428"/>
                  </a:lnTo>
                  <a:lnTo>
                    <a:pt x="33061" y="29041"/>
                  </a:lnTo>
                  <a:lnTo>
                    <a:pt x="33642" y="29671"/>
                  </a:lnTo>
                  <a:lnTo>
                    <a:pt x="34223" y="30317"/>
                  </a:lnTo>
                  <a:lnTo>
                    <a:pt x="34788" y="30946"/>
                  </a:lnTo>
                  <a:lnTo>
                    <a:pt x="35337" y="31608"/>
                  </a:lnTo>
                  <a:lnTo>
                    <a:pt x="35902" y="32254"/>
                  </a:lnTo>
                  <a:lnTo>
                    <a:pt x="36435" y="32916"/>
                  </a:lnTo>
                  <a:lnTo>
                    <a:pt x="36968" y="33594"/>
                  </a:lnTo>
                  <a:lnTo>
                    <a:pt x="38114" y="33464"/>
                  </a:lnTo>
                  <a:lnTo>
                    <a:pt x="39260" y="33319"/>
                  </a:lnTo>
                  <a:lnTo>
                    <a:pt x="39631" y="33271"/>
                  </a:lnTo>
                  <a:lnTo>
                    <a:pt x="40745" y="33093"/>
                  </a:lnTo>
                  <a:lnTo>
                    <a:pt x="41520" y="32964"/>
                  </a:lnTo>
                  <a:lnTo>
                    <a:pt x="42279" y="32835"/>
                  </a:lnTo>
                  <a:lnTo>
                    <a:pt x="43005" y="32690"/>
                  </a:lnTo>
                  <a:lnTo>
                    <a:pt x="43909" y="32512"/>
                  </a:lnTo>
                  <a:lnTo>
                    <a:pt x="44829" y="32318"/>
                  </a:lnTo>
                  <a:lnTo>
                    <a:pt x="45184" y="32238"/>
                  </a:lnTo>
                  <a:lnTo>
                    <a:pt x="46201" y="31979"/>
                  </a:lnTo>
                  <a:lnTo>
                    <a:pt x="47234" y="31705"/>
                  </a:lnTo>
                  <a:lnTo>
                    <a:pt x="47170" y="31689"/>
                  </a:lnTo>
                  <a:lnTo>
                    <a:pt x="47105" y="31673"/>
                  </a:lnTo>
                  <a:lnTo>
                    <a:pt x="47041" y="31624"/>
                  </a:lnTo>
                  <a:lnTo>
                    <a:pt x="46976" y="31576"/>
                  </a:lnTo>
                  <a:lnTo>
                    <a:pt x="39260" y="22778"/>
                  </a:lnTo>
                  <a:lnTo>
                    <a:pt x="38792" y="22423"/>
                  </a:lnTo>
                  <a:lnTo>
                    <a:pt x="38324" y="22068"/>
                  </a:lnTo>
                  <a:lnTo>
                    <a:pt x="37726" y="22019"/>
                  </a:lnTo>
                  <a:lnTo>
                    <a:pt x="37129" y="21971"/>
                  </a:lnTo>
                  <a:lnTo>
                    <a:pt x="36532" y="21906"/>
                  </a:lnTo>
                  <a:lnTo>
                    <a:pt x="35951" y="21825"/>
                  </a:lnTo>
                  <a:lnTo>
                    <a:pt x="35353" y="21745"/>
                  </a:lnTo>
                  <a:lnTo>
                    <a:pt x="34756" y="21648"/>
                  </a:lnTo>
                  <a:lnTo>
                    <a:pt x="34175" y="21535"/>
                  </a:lnTo>
                  <a:lnTo>
                    <a:pt x="33578" y="21422"/>
                  </a:lnTo>
                  <a:lnTo>
                    <a:pt x="32674" y="21212"/>
                  </a:lnTo>
                  <a:lnTo>
                    <a:pt x="31770" y="20970"/>
                  </a:lnTo>
                  <a:lnTo>
                    <a:pt x="30882" y="20712"/>
                  </a:lnTo>
                  <a:lnTo>
                    <a:pt x="29994" y="20421"/>
                  </a:lnTo>
                  <a:lnTo>
                    <a:pt x="29106" y="20114"/>
                  </a:lnTo>
                  <a:lnTo>
                    <a:pt x="28251" y="19775"/>
                  </a:lnTo>
                  <a:lnTo>
                    <a:pt x="27395" y="19420"/>
                  </a:lnTo>
                  <a:lnTo>
                    <a:pt x="26539" y="19033"/>
                  </a:lnTo>
                  <a:lnTo>
                    <a:pt x="25700" y="18629"/>
                  </a:lnTo>
                  <a:lnTo>
                    <a:pt x="24877" y="18209"/>
                  </a:lnTo>
                  <a:lnTo>
                    <a:pt x="24053" y="17757"/>
                  </a:lnTo>
                  <a:lnTo>
                    <a:pt x="23246" y="17289"/>
                  </a:lnTo>
                  <a:lnTo>
                    <a:pt x="22455" y="16805"/>
                  </a:lnTo>
                  <a:lnTo>
                    <a:pt x="21664" y="16305"/>
                  </a:lnTo>
                  <a:lnTo>
                    <a:pt x="20889" y="15788"/>
                  </a:lnTo>
                  <a:lnTo>
                    <a:pt x="20131" y="15255"/>
                  </a:lnTo>
                  <a:lnTo>
                    <a:pt x="19485" y="14852"/>
                  </a:lnTo>
                  <a:lnTo>
                    <a:pt x="18888" y="14400"/>
                  </a:lnTo>
                  <a:lnTo>
                    <a:pt x="18290" y="13932"/>
                  </a:lnTo>
                  <a:lnTo>
                    <a:pt x="17725" y="13431"/>
                  </a:lnTo>
                  <a:lnTo>
                    <a:pt x="17193" y="12979"/>
                  </a:lnTo>
                  <a:lnTo>
                    <a:pt x="16660" y="12511"/>
                  </a:lnTo>
                  <a:lnTo>
                    <a:pt x="16143" y="12027"/>
                  </a:lnTo>
                  <a:lnTo>
                    <a:pt x="15659" y="11526"/>
                  </a:lnTo>
                  <a:lnTo>
                    <a:pt x="15175" y="11026"/>
                  </a:lnTo>
                  <a:lnTo>
                    <a:pt x="14707" y="10493"/>
                  </a:lnTo>
                  <a:lnTo>
                    <a:pt x="14271" y="9944"/>
                  </a:lnTo>
                  <a:lnTo>
                    <a:pt x="13851" y="9379"/>
                  </a:lnTo>
                  <a:lnTo>
                    <a:pt x="13464" y="8798"/>
                  </a:lnTo>
                  <a:lnTo>
                    <a:pt x="13092" y="8217"/>
                  </a:lnTo>
                  <a:lnTo>
                    <a:pt x="12770" y="7604"/>
                  </a:lnTo>
                  <a:lnTo>
                    <a:pt x="12624" y="7297"/>
                  </a:lnTo>
                  <a:lnTo>
                    <a:pt x="12479" y="6974"/>
                  </a:lnTo>
                  <a:lnTo>
                    <a:pt x="12350" y="6651"/>
                  </a:lnTo>
                  <a:lnTo>
                    <a:pt x="12221" y="6328"/>
                  </a:lnTo>
                  <a:lnTo>
                    <a:pt x="12108" y="6005"/>
                  </a:lnTo>
                  <a:lnTo>
                    <a:pt x="11995" y="5666"/>
                  </a:lnTo>
                  <a:lnTo>
                    <a:pt x="11914" y="5327"/>
                  </a:lnTo>
                  <a:lnTo>
                    <a:pt x="11817" y="4988"/>
                  </a:lnTo>
                  <a:lnTo>
                    <a:pt x="11753" y="4649"/>
                  </a:lnTo>
                  <a:lnTo>
                    <a:pt x="11688" y="4294"/>
                  </a:lnTo>
                  <a:lnTo>
                    <a:pt x="11607" y="3729"/>
                  </a:lnTo>
                  <a:lnTo>
                    <a:pt x="11527" y="3164"/>
                  </a:lnTo>
                  <a:lnTo>
                    <a:pt x="11478" y="2890"/>
                  </a:lnTo>
                  <a:lnTo>
                    <a:pt x="11414" y="2632"/>
                  </a:lnTo>
                  <a:lnTo>
                    <a:pt x="11349" y="2373"/>
                  </a:lnTo>
                  <a:lnTo>
                    <a:pt x="11252" y="2115"/>
                  </a:lnTo>
                  <a:lnTo>
                    <a:pt x="11155" y="1873"/>
                  </a:lnTo>
                  <a:lnTo>
                    <a:pt x="11026" y="1631"/>
                  </a:lnTo>
                  <a:lnTo>
                    <a:pt x="10881" y="1405"/>
                  </a:lnTo>
                  <a:lnTo>
                    <a:pt x="10703" y="1195"/>
                  </a:lnTo>
                  <a:lnTo>
                    <a:pt x="10510" y="985"/>
                  </a:lnTo>
                  <a:lnTo>
                    <a:pt x="10267" y="791"/>
                  </a:lnTo>
                  <a:lnTo>
                    <a:pt x="9993" y="598"/>
                  </a:lnTo>
                  <a:lnTo>
                    <a:pt x="9686" y="436"/>
                  </a:lnTo>
                  <a:lnTo>
                    <a:pt x="9412" y="323"/>
                  </a:lnTo>
                  <a:lnTo>
                    <a:pt x="9137" y="226"/>
                  </a:lnTo>
                  <a:lnTo>
                    <a:pt x="8847" y="130"/>
                  </a:lnTo>
                  <a:lnTo>
                    <a:pt x="8572" y="33"/>
                  </a:lnTo>
                  <a:lnTo>
                    <a:pt x="8508"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3743600" y="4072850"/>
              <a:ext cx="842675" cy="707075"/>
            </a:xfrm>
            <a:custGeom>
              <a:avLst/>
              <a:gdLst/>
              <a:ahLst/>
              <a:cxnLst/>
              <a:rect l="l" t="t" r="r" b="b"/>
              <a:pathLst>
                <a:path w="33707" h="28283" extrusionOk="0">
                  <a:moveTo>
                    <a:pt x="16740" y="0"/>
                  </a:moveTo>
                  <a:lnTo>
                    <a:pt x="16417" y="694"/>
                  </a:lnTo>
                  <a:lnTo>
                    <a:pt x="16062" y="1388"/>
                  </a:lnTo>
                  <a:lnTo>
                    <a:pt x="15691" y="2066"/>
                  </a:lnTo>
                  <a:lnTo>
                    <a:pt x="15303" y="2728"/>
                  </a:lnTo>
                  <a:lnTo>
                    <a:pt x="14884" y="3374"/>
                  </a:lnTo>
                  <a:lnTo>
                    <a:pt x="14448" y="4004"/>
                  </a:lnTo>
                  <a:lnTo>
                    <a:pt x="13996" y="4617"/>
                  </a:lnTo>
                  <a:lnTo>
                    <a:pt x="13512" y="5214"/>
                  </a:lnTo>
                  <a:lnTo>
                    <a:pt x="13011" y="5795"/>
                  </a:lnTo>
                  <a:lnTo>
                    <a:pt x="12478" y="6344"/>
                  </a:lnTo>
                  <a:lnTo>
                    <a:pt x="11930" y="6861"/>
                  </a:lnTo>
                  <a:lnTo>
                    <a:pt x="11639" y="7119"/>
                  </a:lnTo>
                  <a:lnTo>
                    <a:pt x="11348" y="7361"/>
                  </a:lnTo>
                  <a:lnTo>
                    <a:pt x="11042" y="7603"/>
                  </a:lnTo>
                  <a:lnTo>
                    <a:pt x="10735" y="7829"/>
                  </a:lnTo>
                  <a:lnTo>
                    <a:pt x="10428" y="8055"/>
                  </a:lnTo>
                  <a:lnTo>
                    <a:pt x="10105" y="8265"/>
                  </a:lnTo>
                  <a:lnTo>
                    <a:pt x="9783" y="8475"/>
                  </a:lnTo>
                  <a:lnTo>
                    <a:pt x="9444" y="8669"/>
                  </a:lnTo>
                  <a:lnTo>
                    <a:pt x="9105" y="8863"/>
                  </a:lnTo>
                  <a:lnTo>
                    <a:pt x="8749" y="9040"/>
                  </a:lnTo>
                  <a:lnTo>
                    <a:pt x="8233" y="9282"/>
                  </a:lnTo>
                  <a:lnTo>
                    <a:pt x="7700" y="9508"/>
                  </a:lnTo>
                  <a:lnTo>
                    <a:pt x="7167" y="9718"/>
                  </a:lnTo>
                  <a:lnTo>
                    <a:pt x="6635" y="9896"/>
                  </a:lnTo>
                  <a:lnTo>
                    <a:pt x="6102" y="10073"/>
                  </a:lnTo>
                  <a:lnTo>
                    <a:pt x="5553" y="10235"/>
                  </a:lnTo>
                  <a:lnTo>
                    <a:pt x="5004" y="10380"/>
                  </a:lnTo>
                  <a:lnTo>
                    <a:pt x="4455" y="10509"/>
                  </a:lnTo>
                  <a:lnTo>
                    <a:pt x="3342" y="10767"/>
                  </a:lnTo>
                  <a:lnTo>
                    <a:pt x="2228" y="11010"/>
                  </a:lnTo>
                  <a:lnTo>
                    <a:pt x="1114" y="11252"/>
                  </a:lnTo>
                  <a:lnTo>
                    <a:pt x="0" y="11510"/>
                  </a:lnTo>
                  <a:lnTo>
                    <a:pt x="81" y="11591"/>
                  </a:lnTo>
                  <a:lnTo>
                    <a:pt x="161" y="11688"/>
                  </a:lnTo>
                  <a:lnTo>
                    <a:pt x="807" y="12898"/>
                  </a:lnTo>
                  <a:lnTo>
                    <a:pt x="1485" y="14109"/>
                  </a:lnTo>
                  <a:lnTo>
                    <a:pt x="2115" y="15207"/>
                  </a:lnTo>
                  <a:lnTo>
                    <a:pt x="2712" y="16240"/>
                  </a:lnTo>
                  <a:lnTo>
                    <a:pt x="3664" y="17806"/>
                  </a:lnTo>
                  <a:lnTo>
                    <a:pt x="4633" y="19355"/>
                  </a:lnTo>
                  <a:lnTo>
                    <a:pt x="5343" y="19646"/>
                  </a:lnTo>
                  <a:lnTo>
                    <a:pt x="6070" y="19904"/>
                  </a:lnTo>
                  <a:lnTo>
                    <a:pt x="6796" y="20146"/>
                  </a:lnTo>
                  <a:lnTo>
                    <a:pt x="7555" y="20356"/>
                  </a:lnTo>
                  <a:lnTo>
                    <a:pt x="8314" y="20534"/>
                  </a:lnTo>
                  <a:lnTo>
                    <a:pt x="9088" y="20695"/>
                  </a:lnTo>
                  <a:lnTo>
                    <a:pt x="9879" y="20841"/>
                  </a:lnTo>
                  <a:lnTo>
                    <a:pt x="10670" y="20937"/>
                  </a:lnTo>
                  <a:lnTo>
                    <a:pt x="11833" y="21067"/>
                  </a:lnTo>
                  <a:lnTo>
                    <a:pt x="12979" y="21180"/>
                  </a:lnTo>
                  <a:lnTo>
                    <a:pt x="14141" y="21293"/>
                  </a:lnTo>
                  <a:lnTo>
                    <a:pt x="15303" y="21406"/>
                  </a:lnTo>
                  <a:lnTo>
                    <a:pt x="16450" y="21567"/>
                  </a:lnTo>
                  <a:lnTo>
                    <a:pt x="17031" y="21648"/>
                  </a:lnTo>
                  <a:lnTo>
                    <a:pt x="17596" y="21745"/>
                  </a:lnTo>
                  <a:lnTo>
                    <a:pt x="18161" y="21874"/>
                  </a:lnTo>
                  <a:lnTo>
                    <a:pt x="18726" y="22003"/>
                  </a:lnTo>
                  <a:lnTo>
                    <a:pt x="19291" y="22148"/>
                  </a:lnTo>
                  <a:lnTo>
                    <a:pt x="19840" y="22310"/>
                  </a:lnTo>
                  <a:lnTo>
                    <a:pt x="20356" y="22487"/>
                  </a:lnTo>
                  <a:lnTo>
                    <a:pt x="20857" y="22697"/>
                  </a:lnTo>
                  <a:lnTo>
                    <a:pt x="21099" y="22810"/>
                  </a:lnTo>
                  <a:lnTo>
                    <a:pt x="21325" y="22923"/>
                  </a:lnTo>
                  <a:lnTo>
                    <a:pt x="21551" y="23052"/>
                  </a:lnTo>
                  <a:lnTo>
                    <a:pt x="21761" y="23181"/>
                  </a:lnTo>
                  <a:lnTo>
                    <a:pt x="21970" y="23327"/>
                  </a:lnTo>
                  <a:lnTo>
                    <a:pt x="22180" y="23488"/>
                  </a:lnTo>
                  <a:lnTo>
                    <a:pt x="22374" y="23666"/>
                  </a:lnTo>
                  <a:lnTo>
                    <a:pt x="22552" y="23843"/>
                  </a:lnTo>
                  <a:lnTo>
                    <a:pt x="22729" y="24037"/>
                  </a:lnTo>
                  <a:lnTo>
                    <a:pt x="22891" y="24247"/>
                  </a:lnTo>
                  <a:lnTo>
                    <a:pt x="23036" y="24473"/>
                  </a:lnTo>
                  <a:lnTo>
                    <a:pt x="23181" y="24715"/>
                  </a:lnTo>
                  <a:lnTo>
                    <a:pt x="23714" y="25667"/>
                  </a:lnTo>
                  <a:lnTo>
                    <a:pt x="24214" y="26587"/>
                  </a:lnTo>
                  <a:lnTo>
                    <a:pt x="24473" y="27023"/>
                  </a:lnTo>
                  <a:lnTo>
                    <a:pt x="24747" y="27459"/>
                  </a:lnTo>
                  <a:lnTo>
                    <a:pt x="25038" y="27879"/>
                  </a:lnTo>
                  <a:lnTo>
                    <a:pt x="25344" y="28282"/>
                  </a:lnTo>
                  <a:lnTo>
                    <a:pt x="25603" y="28234"/>
                  </a:lnTo>
                  <a:lnTo>
                    <a:pt x="25877" y="28218"/>
                  </a:lnTo>
                  <a:lnTo>
                    <a:pt x="26410" y="28185"/>
                  </a:lnTo>
                  <a:lnTo>
                    <a:pt x="27491" y="28169"/>
                  </a:lnTo>
                  <a:lnTo>
                    <a:pt x="28024" y="28153"/>
                  </a:lnTo>
                  <a:lnTo>
                    <a:pt x="28573" y="28105"/>
                  </a:lnTo>
                  <a:lnTo>
                    <a:pt x="28831" y="28056"/>
                  </a:lnTo>
                  <a:lnTo>
                    <a:pt x="29105" y="28008"/>
                  </a:lnTo>
                  <a:lnTo>
                    <a:pt x="29364" y="27943"/>
                  </a:lnTo>
                  <a:lnTo>
                    <a:pt x="29622" y="27863"/>
                  </a:lnTo>
                  <a:lnTo>
                    <a:pt x="30058" y="27685"/>
                  </a:lnTo>
                  <a:lnTo>
                    <a:pt x="30478" y="27475"/>
                  </a:lnTo>
                  <a:lnTo>
                    <a:pt x="30865" y="27249"/>
                  </a:lnTo>
                  <a:lnTo>
                    <a:pt x="31220" y="26991"/>
                  </a:lnTo>
                  <a:lnTo>
                    <a:pt x="31575" y="26700"/>
                  </a:lnTo>
                  <a:lnTo>
                    <a:pt x="31898" y="26394"/>
                  </a:lnTo>
                  <a:lnTo>
                    <a:pt x="32189" y="26071"/>
                  </a:lnTo>
                  <a:lnTo>
                    <a:pt x="32463" y="25732"/>
                  </a:lnTo>
                  <a:lnTo>
                    <a:pt x="32705" y="25360"/>
                  </a:lnTo>
                  <a:lnTo>
                    <a:pt x="32931" y="24973"/>
                  </a:lnTo>
                  <a:lnTo>
                    <a:pt x="33125" y="24586"/>
                  </a:lnTo>
                  <a:lnTo>
                    <a:pt x="33286" y="24166"/>
                  </a:lnTo>
                  <a:lnTo>
                    <a:pt x="33432" y="23746"/>
                  </a:lnTo>
                  <a:lnTo>
                    <a:pt x="33545" y="23310"/>
                  </a:lnTo>
                  <a:lnTo>
                    <a:pt x="33625" y="22875"/>
                  </a:lnTo>
                  <a:lnTo>
                    <a:pt x="33690" y="22423"/>
                  </a:lnTo>
                  <a:lnTo>
                    <a:pt x="33706" y="22035"/>
                  </a:lnTo>
                  <a:lnTo>
                    <a:pt x="33706" y="21615"/>
                  </a:lnTo>
                  <a:lnTo>
                    <a:pt x="33190" y="21325"/>
                  </a:lnTo>
                  <a:lnTo>
                    <a:pt x="32673" y="21018"/>
                  </a:lnTo>
                  <a:lnTo>
                    <a:pt x="32173" y="20695"/>
                  </a:lnTo>
                  <a:lnTo>
                    <a:pt x="31704" y="20356"/>
                  </a:lnTo>
                  <a:lnTo>
                    <a:pt x="31123" y="19904"/>
                  </a:lnTo>
                  <a:lnTo>
                    <a:pt x="30558" y="19420"/>
                  </a:lnTo>
                  <a:lnTo>
                    <a:pt x="30026" y="18903"/>
                  </a:lnTo>
                  <a:lnTo>
                    <a:pt x="29525" y="18371"/>
                  </a:lnTo>
                  <a:lnTo>
                    <a:pt x="29057" y="17806"/>
                  </a:lnTo>
                  <a:lnTo>
                    <a:pt x="28605" y="17225"/>
                  </a:lnTo>
                  <a:lnTo>
                    <a:pt x="28185" y="16611"/>
                  </a:lnTo>
                  <a:lnTo>
                    <a:pt x="27992" y="16304"/>
                  </a:lnTo>
                  <a:lnTo>
                    <a:pt x="27798" y="15982"/>
                  </a:lnTo>
                  <a:lnTo>
                    <a:pt x="27588" y="15594"/>
                  </a:lnTo>
                  <a:lnTo>
                    <a:pt x="27394" y="15207"/>
                  </a:lnTo>
                  <a:lnTo>
                    <a:pt x="27217" y="14819"/>
                  </a:lnTo>
                  <a:lnTo>
                    <a:pt x="27039" y="14416"/>
                  </a:lnTo>
                  <a:lnTo>
                    <a:pt x="26878" y="14012"/>
                  </a:lnTo>
                  <a:lnTo>
                    <a:pt x="26749" y="13625"/>
                  </a:lnTo>
                  <a:lnTo>
                    <a:pt x="26619" y="13205"/>
                  </a:lnTo>
                  <a:lnTo>
                    <a:pt x="26490" y="12801"/>
                  </a:lnTo>
                  <a:lnTo>
                    <a:pt x="26393" y="12398"/>
                  </a:lnTo>
                  <a:lnTo>
                    <a:pt x="26297" y="11978"/>
                  </a:lnTo>
                  <a:lnTo>
                    <a:pt x="26216" y="11558"/>
                  </a:lnTo>
                  <a:lnTo>
                    <a:pt x="26151" y="11155"/>
                  </a:lnTo>
                  <a:lnTo>
                    <a:pt x="26103" y="10735"/>
                  </a:lnTo>
                  <a:lnTo>
                    <a:pt x="26071" y="10315"/>
                  </a:lnTo>
                  <a:lnTo>
                    <a:pt x="26038" y="9896"/>
                  </a:lnTo>
                  <a:lnTo>
                    <a:pt x="26022" y="9460"/>
                  </a:lnTo>
                  <a:lnTo>
                    <a:pt x="26022" y="9040"/>
                  </a:lnTo>
                  <a:lnTo>
                    <a:pt x="26022" y="8620"/>
                  </a:lnTo>
                  <a:lnTo>
                    <a:pt x="26055" y="8201"/>
                  </a:lnTo>
                  <a:lnTo>
                    <a:pt x="26087" y="7781"/>
                  </a:lnTo>
                  <a:lnTo>
                    <a:pt x="26119" y="7361"/>
                  </a:lnTo>
                  <a:lnTo>
                    <a:pt x="26184" y="6942"/>
                  </a:lnTo>
                  <a:lnTo>
                    <a:pt x="26248" y="6522"/>
                  </a:lnTo>
                  <a:lnTo>
                    <a:pt x="26329" y="6102"/>
                  </a:lnTo>
                  <a:lnTo>
                    <a:pt x="26426" y="5682"/>
                  </a:lnTo>
                  <a:lnTo>
                    <a:pt x="26523" y="5279"/>
                  </a:lnTo>
                  <a:lnTo>
                    <a:pt x="26636" y="4859"/>
                  </a:lnTo>
                  <a:lnTo>
                    <a:pt x="26765" y="4456"/>
                  </a:lnTo>
                  <a:lnTo>
                    <a:pt x="26910" y="4052"/>
                  </a:lnTo>
                  <a:lnTo>
                    <a:pt x="27055" y="3648"/>
                  </a:lnTo>
                  <a:lnTo>
                    <a:pt x="27217" y="3245"/>
                  </a:lnTo>
                  <a:lnTo>
                    <a:pt x="27378" y="2841"/>
                  </a:lnTo>
                  <a:lnTo>
                    <a:pt x="26700" y="2777"/>
                  </a:lnTo>
                  <a:lnTo>
                    <a:pt x="26022" y="2712"/>
                  </a:lnTo>
                  <a:lnTo>
                    <a:pt x="25344" y="2615"/>
                  </a:lnTo>
                  <a:lnTo>
                    <a:pt x="24666" y="2502"/>
                  </a:lnTo>
                  <a:lnTo>
                    <a:pt x="23988" y="2373"/>
                  </a:lnTo>
                  <a:lnTo>
                    <a:pt x="23326" y="2228"/>
                  </a:lnTo>
                  <a:lnTo>
                    <a:pt x="22648" y="2083"/>
                  </a:lnTo>
                  <a:lnTo>
                    <a:pt x="21987" y="1905"/>
                  </a:lnTo>
                  <a:lnTo>
                    <a:pt x="21309" y="1727"/>
                  </a:lnTo>
                  <a:lnTo>
                    <a:pt x="20647" y="1518"/>
                  </a:lnTo>
                  <a:lnTo>
                    <a:pt x="19985" y="1308"/>
                  </a:lnTo>
                  <a:lnTo>
                    <a:pt x="19339" y="1066"/>
                  </a:lnTo>
                  <a:lnTo>
                    <a:pt x="18677" y="823"/>
                  </a:lnTo>
                  <a:lnTo>
                    <a:pt x="18032" y="565"/>
                  </a:lnTo>
                  <a:lnTo>
                    <a:pt x="17386" y="291"/>
                  </a:lnTo>
                  <a:lnTo>
                    <a:pt x="16740"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a:off x="1271725" y="2225700"/>
              <a:ext cx="117450" cy="103325"/>
            </a:xfrm>
            <a:custGeom>
              <a:avLst/>
              <a:gdLst/>
              <a:ahLst/>
              <a:cxnLst/>
              <a:rect l="l" t="t" r="r" b="b"/>
              <a:pathLst>
                <a:path w="4698" h="4133" extrusionOk="0">
                  <a:moveTo>
                    <a:pt x="0" y="0"/>
                  </a:moveTo>
                  <a:lnTo>
                    <a:pt x="565" y="194"/>
                  </a:lnTo>
                  <a:lnTo>
                    <a:pt x="601" y="204"/>
                  </a:lnTo>
                  <a:lnTo>
                    <a:pt x="601" y="204"/>
                  </a:lnTo>
                  <a:lnTo>
                    <a:pt x="598" y="194"/>
                  </a:lnTo>
                  <a:lnTo>
                    <a:pt x="307" y="97"/>
                  </a:lnTo>
                  <a:lnTo>
                    <a:pt x="0" y="0"/>
                  </a:lnTo>
                  <a:close/>
                  <a:moveTo>
                    <a:pt x="601" y="204"/>
                  </a:moveTo>
                  <a:lnTo>
                    <a:pt x="888" y="1179"/>
                  </a:lnTo>
                  <a:lnTo>
                    <a:pt x="1211" y="2164"/>
                  </a:lnTo>
                  <a:lnTo>
                    <a:pt x="1550" y="3148"/>
                  </a:lnTo>
                  <a:lnTo>
                    <a:pt x="1857" y="4133"/>
                  </a:lnTo>
                  <a:lnTo>
                    <a:pt x="2099" y="4004"/>
                  </a:lnTo>
                  <a:lnTo>
                    <a:pt x="2341" y="3859"/>
                  </a:lnTo>
                  <a:lnTo>
                    <a:pt x="2567" y="3713"/>
                  </a:lnTo>
                  <a:lnTo>
                    <a:pt x="2793" y="3568"/>
                  </a:lnTo>
                  <a:lnTo>
                    <a:pt x="3003" y="3390"/>
                  </a:lnTo>
                  <a:lnTo>
                    <a:pt x="3213" y="3229"/>
                  </a:lnTo>
                  <a:lnTo>
                    <a:pt x="3406" y="3035"/>
                  </a:lnTo>
                  <a:lnTo>
                    <a:pt x="3600" y="2842"/>
                  </a:lnTo>
                  <a:lnTo>
                    <a:pt x="3778" y="2632"/>
                  </a:lnTo>
                  <a:lnTo>
                    <a:pt x="3939" y="2422"/>
                  </a:lnTo>
                  <a:lnTo>
                    <a:pt x="4101" y="2196"/>
                  </a:lnTo>
                  <a:lnTo>
                    <a:pt x="4246" y="1954"/>
                  </a:lnTo>
                  <a:lnTo>
                    <a:pt x="4375" y="1712"/>
                  </a:lnTo>
                  <a:lnTo>
                    <a:pt x="4488" y="1437"/>
                  </a:lnTo>
                  <a:lnTo>
                    <a:pt x="4601" y="1179"/>
                  </a:lnTo>
                  <a:lnTo>
                    <a:pt x="4698" y="888"/>
                  </a:lnTo>
                  <a:lnTo>
                    <a:pt x="4084" y="856"/>
                  </a:lnTo>
                  <a:lnTo>
                    <a:pt x="3487" y="808"/>
                  </a:lnTo>
                  <a:lnTo>
                    <a:pt x="2890" y="727"/>
                  </a:lnTo>
                  <a:lnTo>
                    <a:pt x="2309" y="630"/>
                  </a:lnTo>
                  <a:lnTo>
                    <a:pt x="1711" y="501"/>
                  </a:lnTo>
                  <a:lnTo>
                    <a:pt x="1146" y="356"/>
                  </a:lnTo>
                  <a:lnTo>
                    <a:pt x="601" y="20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p:cNvSpPr/>
            <p:nvPr/>
          </p:nvSpPr>
          <p:spPr>
            <a:xfrm>
              <a:off x="2457000" y="3676950"/>
              <a:ext cx="3675" cy="4050"/>
            </a:xfrm>
            <a:custGeom>
              <a:avLst/>
              <a:gdLst/>
              <a:ahLst/>
              <a:cxnLst/>
              <a:rect l="l" t="t" r="r" b="b"/>
              <a:pathLst>
                <a:path w="147" h="162" extrusionOk="0">
                  <a:moveTo>
                    <a:pt x="1" y="161"/>
                  </a:moveTo>
                  <a:lnTo>
                    <a:pt x="1" y="161"/>
                  </a:lnTo>
                  <a:lnTo>
                    <a:pt x="146" y="0"/>
                  </a:lnTo>
                  <a:lnTo>
                    <a:pt x="146" y="0"/>
                  </a:lnTo>
                  <a:lnTo>
                    <a:pt x="1" y="16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p:nvPr/>
          </p:nvSpPr>
          <p:spPr>
            <a:xfrm>
              <a:off x="2457000" y="3676950"/>
              <a:ext cx="3675" cy="4050"/>
            </a:xfrm>
            <a:custGeom>
              <a:avLst/>
              <a:gdLst/>
              <a:ahLst/>
              <a:cxnLst/>
              <a:rect l="l" t="t" r="r" b="b"/>
              <a:pathLst>
                <a:path w="147" h="162" fill="none" extrusionOk="0">
                  <a:moveTo>
                    <a:pt x="1" y="161"/>
                  </a:moveTo>
                  <a:lnTo>
                    <a:pt x="1" y="161"/>
                  </a:lnTo>
                  <a:lnTo>
                    <a:pt x="146" y="0"/>
                  </a:lnTo>
                  <a:lnTo>
                    <a:pt x="146" y="0"/>
                  </a:lnTo>
                  <a:lnTo>
                    <a:pt x="1" y="1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a:off x="1272525" y="2329000"/>
              <a:ext cx="45625" cy="16975"/>
            </a:xfrm>
            <a:custGeom>
              <a:avLst/>
              <a:gdLst/>
              <a:ahLst/>
              <a:cxnLst/>
              <a:rect l="l" t="t" r="r" b="b"/>
              <a:pathLst>
                <a:path w="1825" h="679" extrusionOk="0">
                  <a:moveTo>
                    <a:pt x="1" y="679"/>
                  </a:moveTo>
                  <a:lnTo>
                    <a:pt x="1" y="679"/>
                  </a:lnTo>
                  <a:lnTo>
                    <a:pt x="469" y="550"/>
                  </a:lnTo>
                  <a:lnTo>
                    <a:pt x="937" y="388"/>
                  </a:lnTo>
                  <a:lnTo>
                    <a:pt x="1389" y="211"/>
                  </a:lnTo>
                  <a:lnTo>
                    <a:pt x="1825" y="1"/>
                  </a:lnTo>
                  <a:lnTo>
                    <a:pt x="1825" y="1"/>
                  </a:lnTo>
                  <a:lnTo>
                    <a:pt x="1389" y="211"/>
                  </a:lnTo>
                  <a:lnTo>
                    <a:pt x="937" y="388"/>
                  </a:lnTo>
                  <a:lnTo>
                    <a:pt x="469" y="550"/>
                  </a:lnTo>
                  <a:lnTo>
                    <a:pt x="1" y="679"/>
                  </a:lnTo>
                  <a:lnTo>
                    <a:pt x="1" y="679"/>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8"/>
            <p:cNvSpPr/>
            <p:nvPr/>
          </p:nvSpPr>
          <p:spPr>
            <a:xfrm>
              <a:off x="1248325" y="2345950"/>
              <a:ext cx="23825" cy="5275"/>
            </a:xfrm>
            <a:custGeom>
              <a:avLst/>
              <a:gdLst/>
              <a:ahLst/>
              <a:cxnLst/>
              <a:rect l="l" t="t" r="r" b="b"/>
              <a:pathLst>
                <a:path w="953" h="211" extrusionOk="0">
                  <a:moveTo>
                    <a:pt x="0" y="211"/>
                  </a:moveTo>
                  <a:lnTo>
                    <a:pt x="0" y="211"/>
                  </a:lnTo>
                  <a:lnTo>
                    <a:pt x="484" y="114"/>
                  </a:lnTo>
                  <a:lnTo>
                    <a:pt x="952" y="1"/>
                  </a:lnTo>
                  <a:lnTo>
                    <a:pt x="952" y="1"/>
                  </a:lnTo>
                  <a:lnTo>
                    <a:pt x="484" y="114"/>
                  </a:lnTo>
                  <a:lnTo>
                    <a:pt x="0" y="211"/>
                  </a:lnTo>
                  <a:lnTo>
                    <a:pt x="0" y="21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a:off x="1215225" y="2737825"/>
              <a:ext cx="142475" cy="205050"/>
            </a:xfrm>
            <a:custGeom>
              <a:avLst/>
              <a:gdLst/>
              <a:ahLst/>
              <a:cxnLst/>
              <a:rect l="l" t="t" r="r" b="b"/>
              <a:pathLst>
                <a:path w="5699" h="8202" extrusionOk="0">
                  <a:moveTo>
                    <a:pt x="711" y="1"/>
                  </a:moveTo>
                  <a:lnTo>
                    <a:pt x="372" y="372"/>
                  </a:lnTo>
                  <a:lnTo>
                    <a:pt x="0" y="727"/>
                  </a:lnTo>
                  <a:lnTo>
                    <a:pt x="81" y="1050"/>
                  </a:lnTo>
                  <a:lnTo>
                    <a:pt x="162" y="1373"/>
                  </a:lnTo>
                  <a:lnTo>
                    <a:pt x="275" y="1680"/>
                  </a:lnTo>
                  <a:lnTo>
                    <a:pt x="420" y="1986"/>
                  </a:lnTo>
                  <a:lnTo>
                    <a:pt x="565" y="2293"/>
                  </a:lnTo>
                  <a:lnTo>
                    <a:pt x="743" y="2584"/>
                  </a:lnTo>
                  <a:lnTo>
                    <a:pt x="920" y="2858"/>
                  </a:lnTo>
                  <a:lnTo>
                    <a:pt x="1114" y="3132"/>
                  </a:lnTo>
                  <a:lnTo>
                    <a:pt x="1324" y="3407"/>
                  </a:lnTo>
                  <a:lnTo>
                    <a:pt x="1550" y="3681"/>
                  </a:lnTo>
                  <a:lnTo>
                    <a:pt x="2018" y="4214"/>
                  </a:lnTo>
                  <a:lnTo>
                    <a:pt x="2486" y="4731"/>
                  </a:lnTo>
                  <a:lnTo>
                    <a:pt x="2987" y="5231"/>
                  </a:lnTo>
                  <a:lnTo>
                    <a:pt x="4375" y="6684"/>
                  </a:lnTo>
                  <a:lnTo>
                    <a:pt x="4714" y="7055"/>
                  </a:lnTo>
                  <a:lnTo>
                    <a:pt x="5053" y="7426"/>
                  </a:lnTo>
                  <a:lnTo>
                    <a:pt x="5392" y="7798"/>
                  </a:lnTo>
                  <a:lnTo>
                    <a:pt x="5699" y="8201"/>
                  </a:lnTo>
                  <a:lnTo>
                    <a:pt x="5699" y="8201"/>
                  </a:lnTo>
                  <a:lnTo>
                    <a:pt x="5344" y="7087"/>
                  </a:lnTo>
                  <a:lnTo>
                    <a:pt x="5037" y="6103"/>
                  </a:lnTo>
                  <a:lnTo>
                    <a:pt x="4698" y="5021"/>
                  </a:lnTo>
                  <a:lnTo>
                    <a:pt x="4520" y="4472"/>
                  </a:lnTo>
                  <a:lnTo>
                    <a:pt x="4310" y="3907"/>
                  </a:lnTo>
                  <a:lnTo>
                    <a:pt x="4084" y="3342"/>
                  </a:lnTo>
                  <a:lnTo>
                    <a:pt x="3842" y="2810"/>
                  </a:lnTo>
                  <a:lnTo>
                    <a:pt x="3568" y="2293"/>
                  </a:lnTo>
                  <a:lnTo>
                    <a:pt x="3423" y="2051"/>
                  </a:lnTo>
                  <a:lnTo>
                    <a:pt x="3277" y="1809"/>
                  </a:lnTo>
                  <a:lnTo>
                    <a:pt x="3116" y="1583"/>
                  </a:lnTo>
                  <a:lnTo>
                    <a:pt x="2954" y="1357"/>
                  </a:lnTo>
                  <a:lnTo>
                    <a:pt x="2761" y="1147"/>
                  </a:lnTo>
                  <a:lnTo>
                    <a:pt x="2583" y="953"/>
                  </a:lnTo>
                  <a:lnTo>
                    <a:pt x="2389" y="776"/>
                  </a:lnTo>
                  <a:lnTo>
                    <a:pt x="2180" y="614"/>
                  </a:lnTo>
                  <a:lnTo>
                    <a:pt x="1970" y="469"/>
                  </a:lnTo>
                  <a:lnTo>
                    <a:pt x="1744" y="340"/>
                  </a:lnTo>
                  <a:lnTo>
                    <a:pt x="1502" y="227"/>
                  </a:lnTo>
                  <a:lnTo>
                    <a:pt x="1243" y="130"/>
                  </a:lnTo>
                  <a:lnTo>
                    <a:pt x="985" y="49"/>
                  </a:lnTo>
                  <a:lnTo>
                    <a:pt x="7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2027200" y="3797200"/>
              <a:ext cx="23425" cy="20200"/>
            </a:xfrm>
            <a:custGeom>
              <a:avLst/>
              <a:gdLst/>
              <a:ahLst/>
              <a:cxnLst/>
              <a:rect l="l" t="t" r="r" b="b"/>
              <a:pathLst>
                <a:path w="937" h="808" extrusionOk="0">
                  <a:moveTo>
                    <a:pt x="937" y="1"/>
                  </a:moveTo>
                  <a:lnTo>
                    <a:pt x="937" y="1"/>
                  </a:lnTo>
                  <a:lnTo>
                    <a:pt x="469" y="404"/>
                  </a:lnTo>
                  <a:lnTo>
                    <a:pt x="1" y="808"/>
                  </a:lnTo>
                  <a:lnTo>
                    <a:pt x="1" y="808"/>
                  </a:lnTo>
                  <a:lnTo>
                    <a:pt x="469" y="404"/>
                  </a:lnTo>
                  <a:lnTo>
                    <a:pt x="937"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2027200" y="3797200"/>
              <a:ext cx="23425" cy="20200"/>
            </a:xfrm>
            <a:custGeom>
              <a:avLst/>
              <a:gdLst/>
              <a:ahLst/>
              <a:cxnLst/>
              <a:rect l="l" t="t" r="r" b="b"/>
              <a:pathLst>
                <a:path w="937" h="808" fill="none" extrusionOk="0">
                  <a:moveTo>
                    <a:pt x="937" y="1"/>
                  </a:moveTo>
                  <a:lnTo>
                    <a:pt x="937" y="1"/>
                  </a:lnTo>
                  <a:lnTo>
                    <a:pt x="469" y="404"/>
                  </a:lnTo>
                  <a:lnTo>
                    <a:pt x="1" y="808"/>
                  </a:lnTo>
                  <a:lnTo>
                    <a:pt x="1" y="808"/>
                  </a:lnTo>
                  <a:lnTo>
                    <a:pt x="469" y="404"/>
                  </a:lnTo>
                  <a:lnTo>
                    <a:pt x="9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1282625" y="2472275"/>
              <a:ext cx="8500" cy="104950"/>
            </a:xfrm>
            <a:custGeom>
              <a:avLst/>
              <a:gdLst/>
              <a:ahLst/>
              <a:cxnLst/>
              <a:rect l="l" t="t" r="r" b="b"/>
              <a:pathLst>
                <a:path w="340" h="4198" extrusionOk="0">
                  <a:moveTo>
                    <a:pt x="307" y="1"/>
                  </a:moveTo>
                  <a:lnTo>
                    <a:pt x="307" y="1"/>
                  </a:lnTo>
                  <a:lnTo>
                    <a:pt x="323" y="517"/>
                  </a:lnTo>
                  <a:lnTo>
                    <a:pt x="339" y="1050"/>
                  </a:lnTo>
                  <a:lnTo>
                    <a:pt x="323" y="1567"/>
                  </a:lnTo>
                  <a:lnTo>
                    <a:pt x="291" y="2099"/>
                  </a:lnTo>
                  <a:lnTo>
                    <a:pt x="242" y="2632"/>
                  </a:lnTo>
                  <a:lnTo>
                    <a:pt x="178" y="3165"/>
                  </a:lnTo>
                  <a:lnTo>
                    <a:pt x="97" y="3681"/>
                  </a:lnTo>
                  <a:lnTo>
                    <a:pt x="0" y="4198"/>
                  </a:lnTo>
                  <a:lnTo>
                    <a:pt x="0" y="4198"/>
                  </a:lnTo>
                  <a:lnTo>
                    <a:pt x="97" y="3681"/>
                  </a:lnTo>
                  <a:lnTo>
                    <a:pt x="178" y="3165"/>
                  </a:lnTo>
                  <a:lnTo>
                    <a:pt x="242" y="2632"/>
                  </a:lnTo>
                  <a:lnTo>
                    <a:pt x="291" y="2099"/>
                  </a:lnTo>
                  <a:lnTo>
                    <a:pt x="323" y="1567"/>
                  </a:lnTo>
                  <a:lnTo>
                    <a:pt x="339" y="1050"/>
                  </a:lnTo>
                  <a:lnTo>
                    <a:pt x="323" y="517"/>
                  </a:lnTo>
                  <a:lnTo>
                    <a:pt x="307" y="1"/>
                  </a:lnTo>
                  <a:lnTo>
                    <a:pt x="307"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a:off x="1952550" y="3856525"/>
              <a:ext cx="22225" cy="14550"/>
            </a:xfrm>
            <a:custGeom>
              <a:avLst/>
              <a:gdLst/>
              <a:ahLst/>
              <a:cxnLst/>
              <a:rect l="l" t="t" r="r" b="b"/>
              <a:pathLst>
                <a:path w="889" h="582" extrusionOk="0">
                  <a:moveTo>
                    <a:pt x="888" y="1"/>
                  </a:moveTo>
                  <a:lnTo>
                    <a:pt x="888" y="1"/>
                  </a:lnTo>
                  <a:lnTo>
                    <a:pt x="436" y="291"/>
                  </a:lnTo>
                  <a:lnTo>
                    <a:pt x="0" y="582"/>
                  </a:lnTo>
                  <a:lnTo>
                    <a:pt x="0" y="582"/>
                  </a:lnTo>
                  <a:lnTo>
                    <a:pt x="436" y="291"/>
                  </a:lnTo>
                  <a:lnTo>
                    <a:pt x="888"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a:off x="1952550" y="3856525"/>
              <a:ext cx="22225" cy="14550"/>
            </a:xfrm>
            <a:custGeom>
              <a:avLst/>
              <a:gdLst/>
              <a:ahLst/>
              <a:cxnLst/>
              <a:rect l="l" t="t" r="r" b="b"/>
              <a:pathLst>
                <a:path w="889" h="582" fill="none" extrusionOk="0">
                  <a:moveTo>
                    <a:pt x="888" y="1"/>
                  </a:moveTo>
                  <a:lnTo>
                    <a:pt x="888" y="1"/>
                  </a:lnTo>
                  <a:lnTo>
                    <a:pt x="436" y="291"/>
                  </a:lnTo>
                  <a:lnTo>
                    <a:pt x="0" y="582"/>
                  </a:lnTo>
                  <a:lnTo>
                    <a:pt x="0" y="582"/>
                  </a:lnTo>
                  <a:lnTo>
                    <a:pt x="436" y="291"/>
                  </a:lnTo>
                  <a:lnTo>
                    <a:pt x="8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1216025" y="2577200"/>
              <a:ext cx="66625" cy="138450"/>
            </a:xfrm>
            <a:custGeom>
              <a:avLst/>
              <a:gdLst/>
              <a:ahLst/>
              <a:cxnLst/>
              <a:rect l="l" t="t" r="r" b="b"/>
              <a:pathLst>
                <a:path w="2665" h="5538" extrusionOk="0">
                  <a:moveTo>
                    <a:pt x="2664" y="1"/>
                  </a:moveTo>
                  <a:lnTo>
                    <a:pt x="1841" y="1325"/>
                  </a:lnTo>
                  <a:lnTo>
                    <a:pt x="1453" y="2003"/>
                  </a:lnTo>
                  <a:lnTo>
                    <a:pt x="1082" y="2664"/>
                  </a:lnTo>
                  <a:lnTo>
                    <a:pt x="905" y="3020"/>
                  </a:lnTo>
                  <a:lnTo>
                    <a:pt x="743" y="3359"/>
                  </a:lnTo>
                  <a:lnTo>
                    <a:pt x="582" y="3714"/>
                  </a:lnTo>
                  <a:lnTo>
                    <a:pt x="436" y="4053"/>
                  </a:lnTo>
                  <a:lnTo>
                    <a:pt x="307" y="4424"/>
                  </a:lnTo>
                  <a:lnTo>
                    <a:pt x="194" y="4779"/>
                  </a:lnTo>
                  <a:lnTo>
                    <a:pt x="97" y="5150"/>
                  </a:lnTo>
                  <a:lnTo>
                    <a:pt x="1" y="5538"/>
                  </a:lnTo>
                  <a:lnTo>
                    <a:pt x="65" y="5489"/>
                  </a:lnTo>
                  <a:lnTo>
                    <a:pt x="114" y="5441"/>
                  </a:lnTo>
                  <a:lnTo>
                    <a:pt x="178" y="5425"/>
                  </a:lnTo>
                  <a:lnTo>
                    <a:pt x="259" y="5409"/>
                  </a:lnTo>
                  <a:lnTo>
                    <a:pt x="485" y="5118"/>
                  </a:lnTo>
                  <a:lnTo>
                    <a:pt x="695" y="4828"/>
                  </a:lnTo>
                  <a:lnTo>
                    <a:pt x="888" y="4521"/>
                  </a:lnTo>
                  <a:lnTo>
                    <a:pt x="1082" y="4198"/>
                  </a:lnTo>
                  <a:lnTo>
                    <a:pt x="1276" y="3891"/>
                  </a:lnTo>
                  <a:lnTo>
                    <a:pt x="1437" y="3552"/>
                  </a:lnTo>
                  <a:lnTo>
                    <a:pt x="1599" y="3229"/>
                  </a:lnTo>
                  <a:lnTo>
                    <a:pt x="1760" y="2890"/>
                  </a:lnTo>
                  <a:lnTo>
                    <a:pt x="1905" y="2535"/>
                  </a:lnTo>
                  <a:lnTo>
                    <a:pt x="2035" y="2196"/>
                  </a:lnTo>
                  <a:lnTo>
                    <a:pt x="2164" y="1841"/>
                  </a:lnTo>
                  <a:lnTo>
                    <a:pt x="2293" y="1486"/>
                  </a:lnTo>
                  <a:lnTo>
                    <a:pt x="2390" y="1115"/>
                  </a:lnTo>
                  <a:lnTo>
                    <a:pt x="2503" y="743"/>
                  </a:lnTo>
                  <a:lnTo>
                    <a:pt x="26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2003000" y="3818200"/>
              <a:ext cx="23425" cy="18175"/>
            </a:xfrm>
            <a:custGeom>
              <a:avLst/>
              <a:gdLst/>
              <a:ahLst/>
              <a:cxnLst/>
              <a:rect l="l" t="t" r="r" b="b"/>
              <a:pathLst>
                <a:path w="937" h="727" extrusionOk="0">
                  <a:moveTo>
                    <a:pt x="936" y="0"/>
                  </a:moveTo>
                  <a:lnTo>
                    <a:pt x="936" y="0"/>
                  </a:lnTo>
                  <a:lnTo>
                    <a:pt x="468" y="355"/>
                  </a:lnTo>
                  <a:lnTo>
                    <a:pt x="0" y="726"/>
                  </a:lnTo>
                  <a:lnTo>
                    <a:pt x="0" y="726"/>
                  </a:lnTo>
                  <a:lnTo>
                    <a:pt x="468" y="355"/>
                  </a:lnTo>
                  <a:lnTo>
                    <a:pt x="936"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a:off x="2003000" y="3818200"/>
              <a:ext cx="23425" cy="18175"/>
            </a:xfrm>
            <a:custGeom>
              <a:avLst/>
              <a:gdLst/>
              <a:ahLst/>
              <a:cxnLst/>
              <a:rect l="l" t="t" r="r" b="b"/>
              <a:pathLst>
                <a:path w="937" h="727" fill="none" extrusionOk="0">
                  <a:moveTo>
                    <a:pt x="936" y="0"/>
                  </a:moveTo>
                  <a:lnTo>
                    <a:pt x="936" y="0"/>
                  </a:lnTo>
                  <a:lnTo>
                    <a:pt x="468" y="355"/>
                  </a:lnTo>
                  <a:lnTo>
                    <a:pt x="0" y="726"/>
                  </a:lnTo>
                  <a:lnTo>
                    <a:pt x="0" y="726"/>
                  </a:lnTo>
                  <a:lnTo>
                    <a:pt x="468" y="355"/>
                  </a:lnTo>
                  <a:lnTo>
                    <a:pt x="93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1813300" y="3933200"/>
              <a:ext cx="12550" cy="4875"/>
            </a:xfrm>
            <a:custGeom>
              <a:avLst/>
              <a:gdLst/>
              <a:ahLst/>
              <a:cxnLst/>
              <a:rect l="l" t="t" r="r" b="b"/>
              <a:pathLst>
                <a:path w="502" h="195" extrusionOk="0">
                  <a:moveTo>
                    <a:pt x="501" y="1"/>
                  </a:moveTo>
                  <a:lnTo>
                    <a:pt x="501" y="1"/>
                  </a:lnTo>
                  <a:lnTo>
                    <a:pt x="1" y="194"/>
                  </a:lnTo>
                  <a:lnTo>
                    <a:pt x="1" y="194"/>
                  </a:lnTo>
                  <a:lnTo>
                    <a:pt x="50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p:nvPr/>
          </p:nvSpPr>
          <p:spPr>
            <a:xfrm>
              <a:off x="1813300" y="3933200"/>
              <a:ext cx="12550" cy="4875"/>
            </a:xfrm>
            <a:custGeom>
              <a:avLst/>
              <a:gdLst/>
              <a:ahLst/>
              <a:cxnLst/>
              <a:rect l="l" t="t" r="r" b="b"/>
              <a:pathLst>
                <a:path w="502" h="195" fill="none" extrusionOk="0">
                  <a:moveTo>
                    <a:pt x="501" y="1"/>
                  </a:moveTo>
                  <a:lnTo>
                    <a:pt x="501" y="1"/>
                  </a:lnTo>
                  <a:lnTo>
                    <a:pt x="1" y="194"/>
                  </a:lnTo>
                  <a:lnTo>
                    <a:pt x="1" y="194"/>
                  </a:lnTo>
                  <a:lnTo>
                    <a:pt x="5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8"/>
            <p:cNvSpPr/>
            <p:nvPr/>
          </p:nvSpPr>
          <p:spPr>
            <a:xfrm>
              <a:off x="1978375" y="3837950"/>
              <a:ext cx="22625" cy="16175"/>
            </a:xfrm>
            <a:custGeom>
              <a:avLst/>
              <a:gdLst/>
              <a:ahLst/>
              <a:cxnLst/>
              <a:rect l="l" t="t" r="r" b="b"/>
              <a:pathLst>
                <a:path w="905" h="647" extrusionOk="0">
                  <a:moveTo>
                    <a:pt x="904" y="1"/>
                  </a:moveTo>
                  <a:lnTo>
                    <a:pt x="904" y="1"/>
                  </a:lnTo>
                  <a:lnTo>
                    <a:pt x="452" y="324"/>
                  </a:lnTo>
                  <a:lnTo>
                    <a:pt x="0" y="647"/>
                  </a:lnTo>
                  <a:lnTo>
                    <a:pt x="0" y="647"/>
                  </a:lnTo>
                  <a:lnTo>
                    <a:pt x="452" y="324"/>
                  </a:lnTo>
                  <a:lnTo>
                    <a:pt x="904"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8"/>
            <p:cNvSpPr/>
            <p:nvPr/>
          </p:nvSpPr>
          <p:spPr>
            <a:xfrm>
              <a:off x="1978375" y="3837950"/>
              <a:ext cx="22625" cy="16175"/>
            </a:xfrm>
            <a:custGeom>
              <a:avLst/>
              <a:gdLst/>
              <a:ahLst/>
              <a:cxnLst/>
              <a:rect l="l" t="t" r="r" b="b"/>
              <a:pathLst>
                <a:path w="905" h="647" fill="none" extrusionOk="0">
                  <a:moveTo>
                    <a:pt x="904" y="1"/>
                  </a:moveTo>
                  <a:lnTo>
                    <a:pt x="904" y="1"/>
                  </a:lnTo>
                  <a:lnTo>
                    <a:pt x="452" y="324"/>
                  </a:lnTo>
                  <a:lnTo>
                    <a:pt x="0" y="647"/>
                  </a:lnTo>
                  <a:lnTo>
                    <a:pt x="0" y="647"/>
                  </a:lnTo>
                  <a:lnTo>
                    <a:pt x="452" y="324"/>
                  </a:lnTo>
                  <a:lnTo>
                    <a:pt x="90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8"/>
            <p:cNvSpPr/>
            <p:nvPr/>
          </p:nvSpPr>
          <p:spPr>
            <a:xfrm>
              <a:off x="2373475" y="3758050"/>
              <a:ext cx="3250" cy="3250"/>
            </a:xfrm>
            <a:custGeom>
              <a:avLst/>
              <a:gdLst/>
              <a:ahLst/>
              <a:cxnLst/>
              <a:rect l="l" t="t" r="r" b="b"/>
              <a:pathLst>
                <a:path w="130" h="130" extrusionOk="0">
                  <a:moveTo>
                    <a:pt x="0" y="130"/>
                  </a:moveTo>
                  <a:lnTo>
                    <a:pt x="0" y="130"/>
                  </a:lnTo>
                  <a:lnTo>
                    <a:pt x="129" y="1"/>
                  </a:lnTo>
                  <a:lnTo>
                    <a:pt x="129" y="1"/>
                  </a:lnTo>
                  <a:lnTo>
                    <a:pt x="0" y="13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8"/>
            <p:cNvSpPr/>
            <p:nvPr/>
          </p:nvSpPr>
          <p:spPr>
            <a:xfrm>
              <a:off x="2373475" y="3758050"/>
              <a:ext cx="3250" cy="3250"/>
            </a:xfrm>
            <a:custGeom>
              <a:avLst/>
              <a:gdLst/>
              <a:ahLst/>
              <a:cxnLst/>
              <a:rect l="l" t="t" r="r" b="b"/>
              <a:pathLst>
                <a:path w="130" h="130" fill="none" extrusionOk="0">
                  <a:moveTo>
                    <a:pt x="0" y="130"/>
                  </a:moveTo>
                  <a:lnTo>
                    <a:pt x="0" y="130"/>
                  </a:lnTo>
                  <a:lnTo>
                    <a:pt x="129" y="1"/>
                  </a:lnTo>
                  <a:lnTo>
                    <a:pt x="129" y="1"/>
                  </a:lnTo>
                  <a:lnTo>
                    <a:pt x="0" y="1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8"/>
            <p:cNvSpPr/>
            <p:nvPr/>
          </p:nvSpPr>
          <p:spPr>
            <a:xfrm>
              <a:off x="6078650" y="3395650"/>
              <a:ext cx="425" cy="425"/>
            </a:xfrm>
            <a:custGeom>
              <a:avLst/>
              <a:gdLst/>
              <a:ahLst/>
              <a:cxnLst/>
              <a:rect l="l" t="t" r="r" b="b"/>
              <a:pathLst>
                <a:path w="17" h="17" extrusionOk="0">
                  <a:moveTo>
                    <a:pt x="0" y="0"/>
                  </a:moveTo>
                  <a:lnTo>
                    <a:pt x="0" y="0"/>
                  </a:lnTo>
                  <a:lnTo>
                    <a:pt x="16" y="17"/>
                  </a:lnTo>
                  <a:lnTo>
                    <a:pt x="16" y="17"/>
                  </a:lnTo>
                  <a:lnTo>
                    <a:pt x="0"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8"/>
            <p:cNvSpPr/>
            <p:nvPr/>
          </p:nvSpPr>
          <p:spPr>
            <a:xfrm>
              <a:off x="6078650" y="3395650"/>
              <a:ext cx="425" cy="425"/>
            </a:xfrm>
            <a:custGeom>
              <a:avLst/>
              <a:gdLst/>
              <a:ahLst/>
              <a:cxnLst/>
              <a:rect l="l" t="t" r="r" b="b"/>
              <a:pathLst>
                <a:path w="17" h="17" fill="none" extrusionOk="0">
                  <a:moveTo>
                    <a:pt x="0" y="0"/>
                  </a:moveTo>
                  <a:lnTo>
                    <a:pt x="0" y="0"/>
                  </a:lnTo>
                  <a:lnTo>
                    <a:pt x="16" y="17"/>
                  </a:lnTo>
                  <a:lnTo>
                    <a:pt x="16" y="17"/>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8"/>
            <p:cNvSpPr/>
            <p:nvPr/>
          </p:nvSpPr>
          <p:spPr>
            <a:xfrm>
              <a:off x="1272925" y="2381875"/>
              <a:ext cx="3675" cy="10925"/>
            </a:xfrm>
            <a:custGeom>
              <a:avLst/>
              <a:gdLst/>
              <a:ahLst/>
              <a:cxnLst/>
              <a:rect l="l" t="t" r="r" b="b"/>
              <a:pathLst>
                <a:path w="147" h="437" extrusionOk="0">
                  <a:moveTo>
                    <a:pt x="146" y="437"/>
                  </a:moveTo>
                  <a:lnTo>
                    <a:pt x="146" y="437"/>
                  </a:lnTo>
                  <a:lnTo>
                    <a:pt x="1" y="1"/>
                  </a:lnTo>
                  <a:lnTo>
                    <a:pt x="1" y="1"/>
                  </a:lnTo>
                  <a:lnTo>
                    <a:pt x="146" y="437"/>
                  </a:lnTo>
                  <a:lnTo>
                    <a:pt x="146" y="437"/>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8"/>
            <p:cNvSpPr/>
            <p:nvPr/>
          </p:nvSpPr>
          <p:spPr>
            <a:xfrm>
              <a:off x="1287875" y="2448075"/>
              <a:ext cx="2025" cy="19800"/>
            </a:xfrm>
            <a:custGeom>
              <a:avLst/>
              <a:gdLst/>
              <a:ahLst/>
              <a:cxnLst/>
              <a:rect l="l" t="t" r="r" b="b"/>
              <a:pathLst>
                <a:path w="81" h="792" extrusionOk="0">
                  <a:moveTo>
                    <a:pt x="81" y="791"/>
                  </a:moveTo>
                  <a:lnTo>
                    <a:pt x="81" y="791"/>
                  </a:lnTo>
                  <a:lnTo>
                    <a:pt x="48" y="388"/>
                  </a:lnTo>
                  <a:lnTo>
                    <a:pt x="0" y="0"/>
                  </a:lnTo>
                  <a:lnTo>
                    <a:pt x="0" y="0"/>
                  </a:lnTo>
                  <a:lnTo>
                    <a:pt x="48" y="388"/>
                  </a:lnTo>
                  <a:lnTo>
                    <a:pt x="81" y="791"/>
                  </a:lnTo>
                  <a:lnTo>
                    <a:pt x="81" y="79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8"/>
            <p:cNvSpPr/>
            <p:nvPr/>
          </p:nvSpPr>
          <p:spPr>
            <a:xfrm>
              <a:off x="1279400" y="2402050"/>
              <a:ext cx="3250" cy="14150"/>
            </a:xfrm>
            <a:custGeom>
              <a:avLst/>
              <a:gdLst/>
              <a:ahLst/>
              <a:cxnLst/>
              <a:rect l="l" t="t" r="r" b="b"/>
              <a:pathLst>
                <a:path w="130" h="566" extrusionOk="0">
                  <a:moveTo>
                    <a:pt x="129" y="566"/>
                  </a:moveTo>
                  <a:lnTo>
                    <a:pt x="129" y="566"/>
                  </a:lnTo>
                  <a:lnTo>
                    <a:pt x="0" y="1"/>
                  </a:lnTo>
                  <a:lnTo>
                    <a:pt x="0" y="1"/>
                  </a:lnTo>
                  <a:lnTo>
                    <a:pt x="129" y="566"/>
                  </a:lnTo>
                  <a:lnTo>
                    <a:pt x="129" y="566"/>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8"/>
            <p:cNvSpPr/>
            <p:nvPr/>
          </p:nvSpPr>
          <p:spPr>
            <a:xfrm>
              <a:off x="1111500" y="2808450"/>
              <a:ext cx="16575" cy="4475"/>
            </a:xfrm>
            <a:custGeom>
              <a:avLst/>
              <a:gdLst/>
              <a:ahLst/>
              <a:cxnLst/>
              <a:rect l="l" t="t" r="r" b="b"/>
              <a:pathLst>
                <a:path w="663" h="179" extrusionOk="0">
                  <a:moveTo>
                    <a:pt x="663" y="1"/>
                  </a:moveTo>
                  <a:lnTo>
                    <a:pt x="663" y="1"/>
                  </a:lnTo>
                  <a:lnTo>
                    <a:pt x="340" y="98"/>
                  </a:lnTo>
                  <a:lnTo>
                    <a:pt x="1" y="178"/>
                  </a:lnTo>
                  <a:lnTo>
                    <a:pt x="1" y="178"/>
                  </a:lnTo>
                  <a:lnTo>
                    <a:pt x="340" y="98"/>
                  </a:lnTo>
                  <a:lnTo>
                    <a:pt x="663" y="1"/>
                  </a:lnTo>
                  <a:lnTo>
                    <a:pt x="663"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8"/>
            <p:cNvSpPr/>
            <p:nvPr/>
          </p:nvSpPr>
          <p:spPr>
            <a:xfrm>
              <a:off x="1213600" y="2719275"/>
              <a:ext cx="25" cy="25"/>
            </a:xfrm>
            <a:custGeom>
              <a:avLst/>
              <a:gdLst/>
              <a:ahLst/>
              <a:cxnLst/>
              <a:rect l="l" t="t" r="r" b="b"/>
              <a:pathLst>
                <a:path w="1" h="1" extrusionOk="0">
                  <a:moveTo>
                    <a:pt x="1" y="0"/>
                  </a:moveTo>
                  <a:lnTo>
                    <a:pt x="1" y="0"/>
                  </a:lnTo>
                  <a:lnTo>
                    <a:pt x="1"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8"/>
            <p:cNvSpPr/>
            <p:nvPr/>
          </p:nvSpPr>
          <p:spPr>
            <a:xfrm>
              <a:off x="1284225" y="2424650"/>
              <a:ext cx="2850" cy="16175"/>
            </a:xfrm>
            <a:custGeom>
              <a:avLst/>
              <a:gdLst/>
              <a:ahLst/>
              <a:cxnLst/>
              <a:rect l="l" t="t" r="r" b="b"/>
              <a:pathLst>
                <a:path w="114" h="647" extrusionOk="0">
                  <a:moveTo>
                    <a:pt x="114" y="647"/>
                  </a:moveTo>
                  <a:lnTo>
                    <a:pt x="114" y="647"/>
                  </a:lnTo>
                  <a:lnTo>
                    <a:pt x="1" y="1"/>
                  </a:lnTo>
                  <a:lnTo>
                    <a:pt x="1" y="1"/>
                  </a:lnTo>
                  <a:lnTo>
                    <a:pt x="114" y="647"/>
                  </a:lnTo>
                  <a:lnTo>
                    <a:pt x="114" y="647"/>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8"/>
            <p:cNvSpPr/>
            <p:nvPr/>
          </p:nvSpPr>
          <p:spPr>
            <a:xfrm>
              <a:off x="1223700" y="2351200"/>
              <a:ext cx="23825" cy="3250"/>
            </a:xfrm>
            <a:custGeom>
              <a:avLst/>
              <a:gdLst/>
              <a:ahLst/>
              <a:cxnLst/>
              <a:rect l="l" t="t" r="r" b="b"/>
              <a:pathLst>
                <a:path w="953" h="130" extrusionOk="0">
                  <a:moveTo>
                    <a:pt x="0" y="130"/>
                  </a:moveTo>
                  <a:lnTo>
                    <a:pt x="0" y="130"/>
                  </a:lnTo>
                  <a:lnTo>
                    <a:pt x="468" y="82"/>
                  </a:lnTo>
                  <a:lnTo>
                    <a:pt x="953" y="1"/>
                  </a:lnTo>
                  <a:lnTo>
                    <a:pt x="953" y="1"/>
                  </a:lnTo>
                  <a:lnTo>
                    <a:pt x="468" y="82"/>
                  </a:lnTo>
                  <a:lnTo>
                    <a:pt x="0" y="130"/>
                  </a:lnTo>
                  <a:lnTo>
                    <a:pt x="0" y="13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8"/>
            <p:cNvSpPr/>
            <p:nvPr/>
          </p:nvSpPr>
          <p:spPr>
            <a:xfrm>
              <a:off x="2906575" y="4341225"/>
              <a:ext cx="425" cy="425"/>
            </a:xfrm>
            <a:custGeom>
              <a:avLst/>
              <a:gdLst/>
              <a:ahLst/>
              <a:cxnLst/>
              <a:rect l="l" t="t" r="r" b="b"/>
              <a:pathLst>
                <a:path w="17" h="17" extrusionOk="0">
                  <a:moveTo>
                    <a:pt x="1" y="0"/>
                  </a:moveTo>
                  <a:lnTo>
                    <a:pt x="17" y="16"/>
                  </a:lnTo>
                  <a:lnTo>
                    <a:pt x="1"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2906575" y="4341225"/>
              <a:ext cx="425" cy="425"/>
            </a:xfrm>
            <a:custGeom>
              <a:avLst/>
              <a:gdLst/>
              <a:ahLst/>
              <a:cxnLst/>
              <a:rect l="l" t="t" r="r" b="b"/>
              <a:pathLst>
                <a:path w="17" h="17" fill="none" extrusionOk="0">
                  <a:moveTo>
                    <a:pt x="1" y="0"/>
                  </a:moveTo>
                  <a:lnTo>
                    <a:pt x="17" y="16"/>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8"/>
            <p:cNvSpPr/>
            <p:nvPr/>
          </p:nvSpPr>
          <p:spPr>
            <a:xfrm>
              <a:off x="2874700" y="4326675"/>
              <a:ext cx="2050" cy="850"/>
            </a:xfrm>
            <a:custGeom>
              <a:avLst/>
              <a:gdLst/>
              <a:ahLst/>
              <a:cxnLst/>
              <a:rect l="l" t="t" r="r" b="b"/>
              <a:pathLst>
                <a:path w="82" h="34" extrusionOk="0">
                  <a:moveTo>
                    <a:pt x="1" y="1"/>
                  </a:moveTo>
                  <a:lnTo>
                    <a:pt x="1" y="1"/>
                  </a:lnTo>
                  <a:lnTo>
                    <a:pt x="81" y="33"/>
                  </a:lnTo>
                  <a:lnTo>
                    <a:pt x="81" y="33"/>
                  </a:lnTo>
                  <a:lnTo>
                    <a:pt x="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8"/>
            <p:cNvSpPr/>
            <p:nvPr/>
          </p:nvSpPr>
          <p:spPr>
            <a:xfrm>
              <a:off x="2874700" y="4326675"/>
              <a:ext cx="2050" cy="850"/>
            </a:xfrm>
            <a:custGeom>
              <a:avLst/>
              <a:gdLst/>
              <a:ahLst/>
              <a:cxnLst/>
              <a:rect l="l" t="t" r="r" b="b"/>
              <a:pathLst>
                <a:path w="82" h="34" fill="none" extrusionOk="0">
                  <a:moveTo>
                    <a:pt x="1" y="1"/>
                  </a:moveTo>
                  <a:lnTo>
                    <a:pt x="1" y="1"/>
                  </a:lnTo>
                  <a:lnTo>
                    <a:pt x="81" y="33"/>
                  </a:lnTo>
                  <a:lnTo>
                    <a:pt x="81" y="33"/>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4509575" y="336175"/>
              <a:ext cx="27850" cy="4475"/>
            </a:xfrm>
            <a:custGeom>
              <a:avLst/>
              <a:gdLst/>
              <a:ahLst/>
              <a:cxnLst/>
              <a:rect l="l" t="t" r="r" b="b"/>
              <a:pathLst>
                <a:path w="1114" h="179" extrusionOk="0">
                  <a:moveTo>
                    <a:pt x="0" y="178"/>
                  </a:moveTo>
                  <a:lnTo>
                    <a:pt x="0" y="178"/>
                  </a:lnTo>
                  <a:lnTo>
                    <a:pt x="1114" y="1"/>
                  </a:lnTo>
                  <a:lnTo>
                    <a:pt x="1114" y="1"/>
                  </a:lnTo>
                  <a:lnTo>
                    <a:pt x="0" y="178"/>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8"/>
            <p:cNvSpPr/>
            <p:nvPr/>
          </p:nvSpPr>
          <p:spPr>
            <a:xfrm>
              <a:off x="4509575" y="336175"/>
              <a:ext cx="27850" cy="4475"/>
            </a:xfrm>
            <a:custGeom>
              <a:avLst/>
              <a:gdLst/>
              <a:ahLst/>
              <a:cxnLst/>
              <a:rect l="l" t="t" r="r" b="b"/>
              <a:pathLst>
                <a:path w="1114" h="179" fill="none" extrusionOk="0">
                  <a:moveTo>
                    <a:pt x="0" y="178"/>
                  </a:moveTo>
                  <a:lnTo>
                    <a:pt x="0" y="178"/>
                  </a:lnTo>
                  <a:lnTo>
                    <a:pt x="1114" y="1"/>
                  </a:lnTo>
                  <a:lnTo>
                    <a:pt x="1114" y="1"/>
                  </a:lnTo>
                  <a:lnTo>
                    <a:pt x="0" y="1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8"/>
            <p:cNvSpPr/>
            <p:nvPr/>
          </p:nvSpPr>
          <p:spPr>
            <a:xfrm>
              <a:off x="4478900" y="341425"/>
              <a:ext cx="26650" cy="4875"/>
            </a:xfrm>
            <a:custGeom>
              <a:avLst/>
              <a:gdLst/>
              <a:ahLst/>
              <a:cxnLst/>
              <a:rect l="l" t="t" r="r" b="b"/>
              <a:pathLst>
                <a:path w="1066" h="195" extrusionOk="0">
                  <a:moveTo>
                    <a:pt x="0" y="194"/>
                  </a:moveTo>
                  <a:lnTo>
                    <a:pt x="0" y="194"/>
                  </a:lnTo>
                  <a:lnTo>
                    <a:pt x="1066" y="1"/>
                  </a:lnTo>
                  <a:lnTo>
                    <a:pt x="1066" y="1"/>
                  </a:lnTo>
                  <a:lnTo>
                    <a:pt x="0" y="194"/>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8"/>
            <p:cNvSpPr/>
            <p:nvPr/>
          </p:nvSpPr>
          <p:spPr>
            <a:xfrm>
              <a:off x="4478900" y="341425"/>
              <a:ext cx="26650" cy="4875"/>
            </a:xfrm>
            <a:custGeom>
              <a:avLst/>
              <a:gdLst/>
              <a:ahLst/>
              <a:cxnLst/>
              <a:rect l="l" t="t" r="r" b="b"/>
              <a:pathLst>
                <a:path w="1066" h="195" fill="none" extrusionOk="0">
                  <a:moveTo>
                    <a:pt x="0" y="194"/>
                  </a:moveTo>
                  <a:lnTo>
                    <a:pt x="0" y="194"/>
                  </a:lnTo>
                  <a:lnTo>
                    <a:pt x="1066" y="1"/>
                  </a:lnTo>
                  <a:lnTo>
                    <a:pt x="1066" y="1"/>
                  </a:lnTo>
                  <a:lnTo>
                    <a:pt x="0" y="1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8"/>
            <p:cNvSpPr/>
            <p:nvPr/>
          </p:nvSpPr>
          <p:spPr>
            <a:xfrm>
              <a:off x="2956225" y="916925"/>
              <a:ext cx="12525" cy="8100"/>
            </a:xfrm>
            <a:custGeom>
              <a:avLst/>
              <a:gdLst/>
              <a:ahLst/>
              <a:cxnLst/>
              <a:rect l="l" t="t" r="r" b="b"/>
              <a:pathLst>
                <a:path w="501" h="324" extrusionOk="0">
                  <a:moveTo>
                    <a:pt x="0" y="0"/>
                  </a:moveTo>
                  <a:lnTo>
                    <a:pt x="0" y="0"/>
                  </a:lnTo>
                  <a:lnTo>
                    <a:pt x="501" y="323"/>
                  </a:lnTo>
                  <a:lnTo>
                    <a:pt x="501" y="323"/>
                  </a:lnTo>
                  <a:lnTo>
                    <a:pt x="0" y="0"/>
                  </a:lnTo>
                  <a:lnTo>
                    <a:pt x="0"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p:nvPr/>
          </p:nvSpPr>
          <p:spPr>
            <a:xfrm>
              <a:off x="4240375" y="512125"/>
              <a:ext cx="1250" cy="450"/>
            </a:xfrm>
            <a:custGeom>
              <a:avLst/>
              <a:gdLst/>
              <a:ahLst/>
              <a:cxnLst/>
              <a:rect l="l" t="t" r="r" b="b"/>
              <a:pathLst>
                <a:path w="50" h="18" extrusionOk="0">
                  <a:moveTo>
                    <a:pt x="1" y="1"/>
                  </a:moveTo>
                  <a:lnTo>
                    <a:pt x="1" y="1"/>
                  </a:lnTo>
                  <a:lnTo>
                    <a:pt x="49" y="17"/>
                  </a:lnTo>
                  <a:lnTo>
                    <a:pt x="49" y="17"/>
                  </a:lnTo>
                  <a:lnTo>
                    <a:pt x="1" y="1"/>
                  </a:lnTo>
                  <a:lnTo>
                    <a:pt x="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8"/>
            <p:cNvSpPr/>
            <p:nvPr/>
          </p:nvSpPr>
          <p:spPr>
            <a:xfrm>
              <a:off x="2984075" y="934275"/>
              <a:ext cx="63375" cy="25850"/>
            </a:xfrm>
            <a:custGeom>
              <a:avLst/>
              <a:gdLst/>
              <a:ahLst/>
              <a:cxnLst/>
              <a:rect l="l" t="t" r="r" b="b"/>
              <a:pathLst>
                <a:path w="2535" h="1034" extrusionOk="0">
                  <a:moveTo>
                    <a:pt x="0" y="0"/>
                  </a:moveTo>
                  <a:lnTo>
                    <a:pt x="0" y="0"/>
                  </a:lnTo>
                  <a:lnTo>
                    <a:pt x="614" y="307"/>
                  </a:lnTo>
                  <a:lnTo>
                    <a:pt x="1243" y="582"/>
                  </a:lnTo>
                  <a:lnTo>
                    <a:pt x="1889" y="824"/>
                  </a:lnTo>
                  <a:lnTo>
                    <a:pt x="2535" y="1034"/>
                  </a:lnTo>
                  <a:lnTo>
                    <a:pt x="2535" y="1034"/>
                  </a:lnTo>
                  <a:lnTo>
                    <a:pt x="1889" y="824"/>
                  </a:lnTo>
                  <a:lnTo>
                    <a:pt x="1243" y="582"/>
                  </a:lnTo>
                  <a:lnTo>
                    <a:pt x="614" y="307"/>
                  </a:lnTo>
                  <a:lnTo>
                    <a:pt x="0" y="0"/>
                  </a:lnTo>
                  <a:lnTo>
                    <a:pt x="0"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8"/>
            <p:cNvSpPr/>
            <p:nvPr/>
          </p:nvSpPr>
          <p:spPr>
            <a:xfrm>
              <a:off x="4133850" y="449575"/>
              <a:ext cx="71850" cy="49275"/>
            </a:xfrm>
            <a:custGeom>
              <a:avLst/>
              <a:gdLst/>
              <a:ahLst/>
              <a:cxnLst/>
              <a:rect l="l" t="t" r="r" b="b"/>
              <a:pathLst>
                <a:path w="2874" h="1971" extrusionOk="0">
                  <a:moveTo>
                    <a:pt x="0" y="1"/>
                  </a:moveTo>
                  <a:lnTo>
                    <a:pt x="355" y="308"/>
                  </a:lnTo>
                  <a:lnTo>
                    <a:pt x="694" y="614"/>
                  </a:lnTo>
                  <a:lnTo>
                    <a:pt x="1049" y="889"/>
                  </a:lnTo>
                  <a:lnTo>
                    <a:pt x="1405" y="1147"/>
                  </a:lnTo>
                  <a:lnTo>
                    <a:pt x="1776" y="1373"/>
                  </a:lnTo>
                  <a:lnTo>
                    <a:pt x="2131" y="1599"/>
                  </a:lnTo>
                  <a:lnTo>
                    <a:pt x="2502" y="1793"/>
                  </a:lnTo>
                  <a:lnTo>
                    <a:pt x="2585" y="1832"/>
                  </a:lnTo>
                  <a:lnTo>
                    <a:pt x="2341" y="1680"/>
                  </a:lnTo>
                  <a:lnTo>
                    <a:pt x="2034" y="1486"/>
                  </a:lnTo>
                  <a:lnTo>
                    <a:pt x="1744" y="1276"/>
                  </a:lnTo>
                  <a:lnTo>
                    <a:pt x="1179" y="824"/>
                  </a:lnTo>
                  <a:lnTo>
                    <a:pt x="597" y="388"/>
                  </a:lnTo>
                  <a:lnTo>
                    <a:pt x="307" y="178"/>
                  </a:lnTo>
                  <a:lnTo>
                    <a:pt x="0" y="1"/>
                  </a:lnTo>
                  <a:close/>
                  <a:moveTo>
                    <a:pt x="2585" y="1832"/>
                  </a:moveTo>
                  <a:lnTo>
                    <a:pt x="2599" y="1841"/>
                  </a:lnTo>
                  <a:lnTo>
                    <a:pt x="2874" y="1970"/>
                  </a:lnTo>
                  <a:lnTo>
                    <a:pt x="2585" y="1832"/>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8"/>
            <p:cNvSpPr/>
            <p:nvPr/>
          </p:nvSpPr>
          <p:spPr>
            <a:xfrm>
              <a:off x="2969950" y="925800"/>
              <a:ext cx="13750" cy="8100"/>
            </a:xfrm>
            <a:custGeom>
              <a:avLst/>
              <a:gdLst/>
              <a:ahLst/>
              <a:cxnLst/>
              <a:rect l="l" t="t" r="r" b="b"/>
              <a:pathLst>
                <a:path w="550" h="324" extrusionOk="0">
                  <a:moveTo>
                    <a:pt x="0" y="0"/>
                  </a:moveTo>
                  <a:lnTo>
                    <a:pt x="0" y="0"/>
                  </a:lnTo>
                  <a:lnTo>
                    <a:pt x="549" y="323"/>
                  </a:lnTo>
                  <a:lnTo>
                    <a:pt x="549" y="323"/>
                  </a:lnTo>
                  <a:lnTo>
                    <a:pt x="0" y="0"/>
                  </a:lnTo>
                  <a:lnTo>
                    <a:pt x="0"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8"/>
            <p:cNvSpPr/>
            <p:nvPr/>
          </p:nvSpPr>
          <p:spPr>
            <a:xfrm>
              <a:off x="1134100" y="2802400"/>
              <a:ext cx="9725" cy="3650"/>
            </a:xfrm>
            <a:custGeom>
              <a:avLst/>
              <a:gdLst/>
              <a:ahLst/>
              <a:cxnLst/>
              <a:rect l="l" t="t" r="r" b="b"/>
              <a:pathLst>
                <a:path w="389" h="146" extrusionOk="0">
                  <a:moveTo>
                    <a:pt x="388" y="1"/>
                  </a:moveTo>
                  <a:lnTo>
                    <a:pt x="388" y="1"/>
                  </a:lnTo>
                  <a:lnTo>
                    <a:pt x="1" y="146"/>
                  </a:lnTo>
                  <a:lnTo>
                    <a:pt x="1" y="146"/>
                  </a:lnTo>
                  <a:lnTo>
                    <a:pt x="388" y="1"/>
                  </a:lnTo>
                  <a:lnTo>
                    <a:pt x="388"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8"/>
            <p:cNvSpPr/>
            <p:nvPr/>
          </p:nvSpPr>
          <p:spPr>
            <a:xfrm>
              <a:off x="1925900" y="3874275"/>
              <a:ext cx="21425" cy="12550"/>
            </a:xfrm>
            <a:custGeom>
              <a:avLst/>
              <a:gdLst/>
              <a:ahLst/>
              <a:cxnLst/>
              <a:rect l="l" t="t" r="r" b="b"/>
              <a:pathLst>
                <a:path w="857" h="502" extrusionOk="0">
                  <a:moveTo>
                    <a:pt x="856" y="1"/>
                  </a:moveTo>
                  <a:lnTo>
                    <a:pt x="856" y="1"/>
                  </a:lnTo>
                  <a:lnTo>
                    <a:pt x="437" y="259"/>
                  </a:lnTo>
                  <a:lnTo>
                    <a:pt x="1" y="501"/>
                  </a:lnTo>
                  <a:lnTo>
                    <a:pt x="1" y="501"/>
                  </a:lnTo>
                  <a:lnTo>
                    <a:pt x="437" y="259"/>
                  </a:lnTo>
                  <a:lnTo>
                    <a:pt x="856"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8"/>
            <p:cNvSpPr/>
            <p:nvPr/>
          </p:nvSpPr>
          <p:spPr>
            <a:xfrm>
              <a:off x="1925900" y="3874275"/>
              <a:ext cx="21425" cy="12550"/>
            </a:xfrm>
            <a:custGeom>
              <a:avLst/>
              <a:gdLst/>
              <a:ahLst/>
              <a:cxnLst/>
              <a:rect l="l" t="t" r="r" b="b"/>
              <a:pathLst>
                <a:path w="857" h="502" fill="none" extrusionOk="0">
                  <a:moveTo>
                    <a:pt x="856" y="1"/>
                  </a:moveTo>
                  <a:lnTo>
                    <a:pt x="856" y="1"/>
                  </a:lnTo>
                  <a:lnTo>
                    <a:pt x="437" y="259"/>
                  </a:lnTo>
                  <a:lnTo>
                    <a:pt x="1" y="501"/>
                  </a:lnTo>
                  <a:lnTo>
                    <a:pt x="1" y="501"/>
                  </a:lnTo>
                  <a:lnTo>
                    <a:pt x="437" y="259"/>
                  </a:lnTo>
                  <a:lnTo>
                    <a:pt x="85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8"/>
            <p:cNvSpPr/>
            <p:nvPr/>
          </p:nvSpPr>
          <p:spPr>
            <a:xfrm>
              <a:off x="2942900" y="907225"/>
              <a:ext cx="11325" cy="8100"/>
            </a:xfrm>
            <a:custGeom>
              <a:avLst/>
              <a:gdLst/>
              <a:ahLst/>
              <a:cxnLst/>
              <a:rect l="l" t="t" r="r" b="b"/>
              <a:pathLst>
                <a:path w="453" h="324" extrusionOk="0">
                  <a:moveTo>
                    <a:pt x="1" y="1"/>
                  </a:moveTo>
                  <a:lnTo>
                    <a:pt x="1" y="1"/>
                  </a:lnTo>
                  <a:lnTo>
                    <a:pt x="453" y="324"/>
                  </a:lnTo>
                  <a:lnTo>
                    <a:pt x="453" y="324"/>
                  </a:lnTo>
                  <a:lnTo>
                    <a:pt x="1" y="1"/>
                  </a:lnTo>
                  <a:lnTo>
                    <a:pt x="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8"/>
            <p:cNvSpPr/>
            <p:nvPr/>
          </p:nvSpPr>
          <p:spPr>
            <a:xfrm>
              <a:off x="1871025" y="3906175"/>
              <a:ext cx="18175" cy="8900"/>
            </a:xfrm>
            <a:custGeom>
              <a:avLst/>
              <a:gdLst/>
              <a:ahLst/>
              <a:cxnLst/>
              <a:rect l="l" t="t" r="r" b="b"/>
              <a:pathLst>
                <a:path w="727" h="356" extrusionOk="0">
                  <a:moveTo>
                    <a:pt x="727" y="0"/>
                  </a:moveTo>
                  <a:lnTo>
                    <a:pt x="727" y="0"/>
                  </a:lnTo>
                  <a:lnTo>
                    <a:pt x="0" y="355"/>
                  </a:lnTo>
                  <a:lnTo>
                    <a:pt x="0" y="355"/>
                  </a:lnTo>
                  <a:lnTo>
                    <a:pt x="727"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8"/>
            <p:cNvSpPr/>
            <p:nvPr/>
          </p:nvSpPr>
          <p:spPr>
            <a:xfrm>
              <a:off x="1871025" y="3906175"/>
              <a:ext cx="18175" cy="8900"/>
            </a:xfrm>
            <a:custGeom>
              <a:avLst/>
              <a:gdLst/>
              <a:ahLst/>
              <a:cxnLst/>
              <a:rect l="l" t="t" r="r" b="b"/>
              <a:pathLst>
                <a:path w="727" h="356" fill="none" extrusionOk="0">
                  <a:moveTo>
                    <a:pt x="727" y="0"/>
                  </a:moveTo>
                  <a:lnTo>
                    <a:pt x="727" y="0"/>
                  </a:lnTo>
                  <a:lnTo>
                    <a:pt x="0" y="355"/>
                  </a:lnTo>
                  <a:lnTo>
                    <a:pt x="0" y="355"/>
                  </a:lnTo>
                  <a:lnTo>
                    <a:pt x="72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8"/>
            <p:cNvSpPr/>
            <p:nvPr/>
          </p:nvSpPr>
          <p:spPr>
            <a:xfrm>
              <a:off x="2050600" y="3657575"/>
              <a:ext cx="121925" cy="139650"/>
            </a:xfrm>
            <a:custGeom>
              <a:avLst/>
              <a:gdLst/>
              <a:ahLst/>
              <a:cxnLst/>
              <a:rect l="l" t="t" r="r" b="b"/>
              <a:pathLst>
                <a:path w="4877" h="5586" extrusionOk="0">
                  <a:moveTo>
                    <a:pt x="1" y="5586"/>
                  </a:moveTo>
                  <a:lnTo>
                    <a:pt x="1" y="5586"/>
                  </a:lnTo>
                  <a:lnTo>
                    <a:pt x="679" y="4956"/>
                  </a:lnTo>
                  <a:lnTo>
                    <a:pt x="1341" y="4310"/>
                  </a:lnTo>
                  <a:lnTo>
                    <a:pt x="1987" y="3648"/>
                  </a:lnTo>
                  <a:lnTo>
                    <a:pt x="2600" y="2954"/>
                  </a:lnTo>
                  <a:lnTo>
                    <a:pt x="3213" y="2244"/>
                  </a:lnTo>
                  <a:lnTo>
                    <a:pt x="3778" y="1518"/>
                  </a:lnTo>
                  <a:lnTo>
                    <a:pt x="4343" y="775"/>
                  </a:lnTo>
                  <a:lnTo>
                    <a:pt x="4876" y="0"/>
                  </a:lnTo>
                  <a:lnTo>
                    <a:pt x="4876" y="0"/>
                  </a:lnTo>
                  <a:lnTo>
                    <a:pt x="4343" y="775"/>
                  </a:lnTo>
                  <a:lnTo>
                    <a:pt x="3778" y="1518"/>
                  </a:lnTo>
                  <a:lnTo>
                    <a:pt x="3213" y="2244"/>
                  </a:lnTo>
                  <a:lnTo>
                    <a:pt x="2600" y="2954"/>
                  </a:lnTo>
                  <a:lnTo>
                    <a:pt x="1987" y="3648"/>
                  </a:lnTo>
                  <a:lnTo>
                    <a:pt x="1341" y="4310"/>
                  </a:lnTo>
                  <a:lnTo>
                    <a:pt x="679" y="4956"/>
                  </a:lnTo>
                  <a:lnTo>
                    <a:pt x="1" y="5586"/>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8"/>
            <p:cNvSpPr/>
            <p:nvPr/>
          </p:nvSpPr>
          <p:spPr>
            <a:xfrm>
              <a:off x="2050600" y="3657575"/>
              <a:ext cx="121925" cy="139650"/>
            </a:xfrm>
            <a:custGeom>
              <a:avLst/>
              <a:gdLst/>
              <a:ahLst/>
              <a:cxnLst/>
              <a:rect l="l" t="t" r="r" b="b"/>
              <a:pathLst>
                <a:path w="4877" h="5586" fill="none" extrusionOk="0">
                  <a:moveTo>
                    <a:pt x="1" y="5586"/>
                  </a:moveTo>
                  <a:lnTo>
                    <a:pt x="1" y="5586"/>
                  </a:lnTo>
                  <a:lnTo>
                    <a:pt x="679" y="4956"/>
                  </a:lnTo>
                  <a:lnTo>
                    <a:pt x="1341" y="4310"/>
                  </a:lnTo>
                  <a:lnTo>
                    <a:pt x="1987" y="3648"/>
                  </a:lnTo>
                  <a:lnTo>
                    <a:pt x="2600" y="2954"/>
                  </a:lnTo>
                  <a:lnTo>
                    <a:pt x="3213" y="2244"/>
                  </a:lnTo>
                  <a:lnTo>
                    <a:pt x="3778" y="1518"/>
                  </a:lnTo>
                  <a:lnTo>
                    <a:pt x="4343" y="775"/>
                  </a:lnTo>
                  <a:lnTo>
                    <a:pt x="4876" y="0"/>
                  </a:lnTo>
                  <a:lnTo>
                    <a:pt x="4876" y="0"/>
                  </a:lnTo>
                  <a:lnTo>
                    <a:pt x="4343" y="775"/>
                  </a:lnTo>
                  <a:lnTo>
                    <a:pt x="3778" y="1518"/>
                  </a:lnTo>
                  <a:lnTo>
                    <a:pt x="3213" y="2244"/>
                  </a:lnTo>
                  <a:lnTo>
                    <a:pt x="2600" y="2954"/>
                  </a:lnTo>
                  <a:lnTo>
                    <a:pt x="1987" y="3648"/>
                  </a:lnTo>
                  <a:lnTo>
                    <a:pt x="1341" y="4310"/>
                  </a:lnTo>
                  <a:lnTo>
                    <a:pt x="679" y="4956"/>
                  </a:lnTo>
                  <a:lnTo>
                    <a:pt x="1" y="558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8"/>
            <p:cNvSpPr/>
            <p:nvPr/>
          </p:nvSpPr>
          <p:spPr>
            <a:xfrm>
              <a:off x="1842375" y="3920300"/>
              <a:ext cx="16150" cy="6875"/>
            </a:xfrm>
            <a:custGeom>
              <a:avLst/>
              <a:gdLst/>
              <a:ahLst/>
              <a:cxnLst/>
              <a:rect l="l" t="t" r="r" b="b"/>
              <a:pathLst>
                <a:path w="646" h="275" extrusionOk="0">
                  <a:moveTo>
                    <a:pt x="646" y="0"/>
                  </a:moveTo>
                  <a:lnTo>
                    <a:pt x="646" y="0"/>
                  </a:lnTo>
                  <a:lnTo>
                    <a:pt x="0" y="275"/>
                  </a:lnTo>
                  <a:lnTo>
                    <a:pt x="0" y="275"/>
                  </a:lnTo>
                  <a:lnTo>
                    <a:pt x="646"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1842375" y="3920300"/>
              <a:ext cx="16150" cy="6875"/>
            </a:xfrm>
            <a:custGeom>
              <a:avLst/>
              <a:gdLst/>
              <a:ahLst/>
              <a:cxnLst/>
              <a:rect l="l" t="t" r="r" b="b"/>
              <a:pathLst>
                <a:path w="646" h="275" fill="none" extrusionOk="0">
                  <a:moveTo>
                    <a:pt x="646" y="0"/>
                  </a:moveTo>
                  <a:lnTo>
                    <a:pt x="646" y="0"/>
                  </a:lnTo>
                  <a:lnTo>
                    <a:pt x="0" y="275"/>
                  </a:lnTo>
                  <a:lnTo>
                    <a:pt x="0" y="275"/>
                  </a:lnTo>
                  <a:lnTo>
                    <a:pt x="64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2077250" y="3920700"/>
              <a:ext cx="994025" cy="643300"/>
            </a:xfrm>
            <a:custGeom>
              <a:avLst/>
              <a:gdLst/>
              <a:ahLst/>
              <a:cxnLst/>
              <a:rect l="l" t="t" r="r" b="b"/>
              <a:pathLst>
                <a:path w="39761" h="25732" extrusionOk="0">
                  <a:moveTo>
                    <a:pt x="2390" y="0"/>
                  </a:moveTo>
                  <a:lnTo>
                    <a:pt x="1518" y="452"/>
                  </a:lnTo>
                  <a:lnTo>
                    <a:pt x="630" y="872"/>
                  </a:lnTo>
                  <a:lnTo>
                    <a:pt x="485" y="1340"/>
                  </a:lnTo>
                  <a:lnTo>
                    <a:pt x="372" y="1792"/>
                  </a:lnTo>
                  <a:lnTo>
                    <a:pt x="275" y="2244"/>
                  </a:lnTo>
                  <a:lnTo>
                    <a:pt x="178" y="2696"/>
                  </a:lnTo>
                  <a:lnTo>
                    <a:pt x="113" y="3148"/>
                  </a:lnTo>
                  <a:lnTo>
                    <a:pt x="65" y="3616"/>
                  </a:lnTo>
                  <a:lnTo>
                    <a:pt x="17" y="4068"/>
                  </a:lnTo>
                  <a:lnTo>
                    <a:pt x="0" y="4520"/>
                  </a:lnTo>
                  <a:lnTo>
                    <a:pt x="0" y="4972"/>
                  </a:lnTo>
                  <a:lnTo>
                    <a:pt x="0" y="5424"/>
                  </a:lnTo>
                  <a:lnTo>
                    <a:pt x="17" y="5876"/>
                  </a:lnTo>
                  <a:lnTo>
                    <a:pt x="49" y="6328"/>
                  </a:lnTo>
                  <a:lnTo>
                    <a:pt x="113" y="6764"/>
                  </a:lnTo>
                  <a:lnTo>
                    <a:pt x="162" y="7216"/>
                  </a:lnTo>
                  <a:lnTo>
                    <a:pt x="243" y="7652"/>
                  </a:lnTo>
                  <a:lnTo>
                    <a:pt x="339" y="8104"/>
                  </a:lnTo>
                  <a:lnTo>
                    <a:pt x="436" y="8540"/>
                  </a:lnTo>
                  <a:lnTo>
                    <a:pt x="549" y="8976"/>
                  </a:lnTo>
                  <a:lnTo>
                    <a:pt x="678" y="9412"/>
                  </a:lnTo>
                  <a:lnTo>
                    <a:pt x="824" y="9847"/>
                  </a:lnTo>
                  <a:lnTo>
                    <a:pt x="969" y="10283"/>
                  </a:lnTo>
                  <a:lnTo>
                    <a:pt x="1130" y="10703"/>
                  </a:lnTo>
                  <a:lnTo>
                    <a:pt x="1308" y="11139"/>
                  </a:lnTo>
                  <a:lnTo>
                    <a:pt x="1486" y="11559"/>
                  </a:lnTo>
                  <a:lnTo>
                    <a:pt x="1679" y="11978"/>
                  </a:lnTo>
                  <a:lnTo>
                    <a:pt x="1889" y="12398"/>
                  </a:lnTo>
                  <a:lnTo>
                    <a:pt x="2099" y="12802"/>
                  </a:lnTo>
                  <a:lnTo>
                    <a:pt x="2325" y="13205"/>
                  </a:lnTo>
                  <a:lnTo>
                    <a:pt x="2567" y="13609"/>
                  </a:lnTo>
                  <a:lnTo>
                    <a:pt x="2809" y="14012"/>
                  </a:lnTo>
                  <a:lnTo>
                    <a:pt x="3051" y="14416"/>
                  </a:lnTo>
                  <a:lnTo>
                    <a:pt x="3326" y="14803"/>
                  </a:lnTo>
                  <a:lnTo>
                    <a:pt x="3875" y="15578"/>
                  </a:lnTo>
                  <a:lnTo>
                    <a:pt x="4456" y="16321"/>
                  </a:lnTo>
                  <a:lnTo>
                    <a:pt x="5053" y="17047"/>
                  </a:lnTo>
                  <a:lnTo>
                    <a:pt x="5699" y="17757"/>
                  </a:lnTo>
                  <a:lnTo>
                    <a:pt x="6361" y="18435"/>
                  </a:lnTo>
                  <a:lnTo>
                    <a:pt x="7039" y="19097"/>
                  </a:lnTo>
                  <a:lnTo>
                    <a:pt x="7749" y="19727"/>
                  </a:lnTo>
                  <a:lnTo>
                    <a:pt x="8475" y="20340"/>
                  </a:lnTo>
                  <a:lnTo>
                    <a:pt x="9218" y="20905"/>
                  </a:lnTo>
                  <a:lnTo>
                    <a:pt x="9977" y="21454"/>
                  </a:lnTo>
                  <a:lnTo>
                    <a:pt x="10735" y="21971"/>
                  </a:lnTo>
                  <a:lnTo>
                    <a:pt x="11510" y="22471"/>
                  </a:lnTo>
                  <a:lnTo>
                    <a:pt x="12301" y="22923"/>
                  </a:lnTo>
                  <a:lnTo>
                    <a:pt x="13092" y="23327"/>
                  </a:lnTo>
                  <a:lnTo>
                    <a:pt x="13883" y="23714"/>
                  </a:lnTo>
                  <a:lnTo>
                    <a:pt x="14690" y="24069"/>
                  </a:lnTo>
                  <a:lnTo>
                    <a:pt x="15497" y="24376"/>
                  </a:lnTo>
                  <a:lnTo>
                    <a:pt x="16321" y="24650"/>
                  </a:lnTo>
                  <a:lnTo>
                    <a:pt x="17144" y="24909"/>
                  </a:lnTo>
                  <a:lnTo>
                    <a:pt x="17983" y="25119"/>
                  </a:lnTo>
                  <a:lnTo>
                    <a:pt x="18823" y="25296"/>
                  </a:lnTo>
                  <a:lnTo>
                    <a:pt x="19662" y="25458"/>
                  </a:lnTo>
                  <a:lnTo>
                    <a:pt x="20502" y="25571"/>
                  </a:lnTo>
                  <a:lnTo>
                    <a:pt x="21341" y="25651"/>
                  </a:lnTo>
                  <a:lnTo>
                    <a:pt x="22197" y="25700"/>
                  </a:lnTo>
                  <a:lnTo>
                    <a:pt x="23036" y="25732"/>
                  </a:lnTo>
                  <a:lnTo>
                    <a:pt x="23892" y="25716"/>
                  </a:lnTo>
                  <a:lnTo>
                    <a:pt x="24731" y="25684"/>
                  </a:lnTo>
                  <a:lnTo>
                    <a:pt x="25571" y="25603"/>
                  </a:lnTo>
                  <a:lnTo>
                    <a:pt x="26410" y="25506"/>
                  </a:lnTo>
                  <a:lnTo>
                    <a:pt x="27233" y="25361"/>
                  </a:lnTo>
                  <a:lnTo>
                    <a:pt x="28073" y="25199"/>
                  </a:lnTo>
                  <a:lnTo>
                    <a:pt x="28880" y="25006"/>
                  </a:lnTo>
                  <a:lnTo>
                    <a:pt x="29703" y="24780"/>
                  </a:lnTo>
                  <a:lnTo>
                    <a:pt x="30510" y="24537"/>
                  </a:lnTo>
                  <a:lnTo>
                    <a:pt x="31301" y="24247"/>
                  </a:lnTo>
                  <a:lnTo>
                    <a:pt x="32076" y="23940"/>
                  </a:lnTo>
                  <a:lnTo>
                    <a:pt x="32851" y="23601"/>
                  </a:lnTo>
                  <a:lnTo>
                    <a:pt x="33610" y="23230"/>
                  </a:lnTo>
                  <a:lnTo>
                    <a:pt x="34368" y="22842"/>
                  </a:lnTo>
                  <a:lnTo>
                    <a:pt x="35095" y="22407"/>
                  </a:lnTo>
                  <a:lnTo>
                    <a:pt x="35821" y="21955"/>
                  </a:lnTo>
                  <a:lnTo>
                    <a:pt x="36515" y="21470"/>
                  </a:lnTo>
                  <a:lnTo>
                    <a:pt x="37210" y="20970"/>
                  </a:lnTo>
                  <a:lnTo>
                    <a:pt x="37871" y="20437"/>
                  </a:lnTo>
                  <a:lnTo>
                    <a:pt x="38517" y="19872"/>
                  </a:lnTo>
                  <a:lnTo>
                    <a:pt x="39147" y="19275"/>
                  </a:lnTo>
                  <a:lnTo>
                    <a:pt x="39760" y="18661"/>
                  </a:lnTo>
                  <a:lnTo>
                    <a:pt x="39260" y="18581"/>
                  </a:lnTo>
                  <a:lnTo>
                    <a:pt x="38759" y="18500"/>
                  </a:lnTo>
                  <a:lnTo>
                    <a:pt x="38259" y="18403"/>
                  </a:lnTo>
                  <a:lnTo>
                    <a:pt x="37758" y="18290"/>
                  </a:lnTo>
                  <a:lnTo>
                    <a:pt x="37258" y="18177"/>
                  </a:lnTo>
                  <a:lnTo>
                    <a:pt x="36758" y="18048"/>
                  </a:lnTo>
                  <a:lnTo>
                    <a:pt x="35773" y="17774"/>
                  </a:lnTo>
                  <a:lnTo>
                    <a:pt x="35337" y="17822"/>
                  </a:lnTo>
                  <a:lnTo>
                    <a:pt x="34901" y="17887"/>
                  </a:lnTo>
                  <a:lnTo>
                    <a:pt x="34465" y="17983"/>
                  </a:lnTo>
                  <a:lnTo>
                    <a:pt x="34029" y="18080"/>
                  </a:lnTo>
                  <a:lnTo>
                    <a:pt x="33174" y="18306"/>
                  </a:lnTo>
                  <a:lnTo>
                    <a:pt x="32334" y="18532"/>
                  </a:lnTo>
                  <a:lnTo>
                    <a:pt x="31963" y="18613"/>
                  </a:lnTo>
                  <a:lnTo>
                    <a:pt x="31608" y="18694"/>
                  </a:lnTo>
                  <a:lnTo>
                    <a:pt x="31237" y="18758"/>
                  </a:lnTo>
                  <a:lnTo>
                    <a:pt x="30882" y="18807"/>
                  </a:lnTo>
                  <a:lnTo>
                    <a:pt x="30510" y="18839"/>
                  </a:lnTo>
                  <a:lnTo>
                    <a:pt x="30155" y="18871"/>
                  </a:lnTo>
                  <a:lnTo>
                    <a:pt x="29413" y="18904"/>
                  </a:lnTo>
                  <a:lnTo>
                    <a:pt x="28686" y="18920"/>
                  </a:lnTo>
                  <a:lnTo>
                    <a:pt x="27960" y="18887"/>
                  </a:lnTo>
                  <a:lnTo>
                    <a:pt x="27217" y="18839"/>
                  </a:lnTo>
                  <a:lnTo>
                    <a:pt x="26475" y="18791"/>
                  </a:lnTo>
                  <a:lnTo>
                    <a:pt x="25845" y="18710"/>
                  </a:lnTo>
                  <a:lnTo>
                    <a:pt x="25215" y="18629"/>
                  </a:lnTo>
                  <a:lnTo>
                    <a:pt x="24602" y="18516"/>
                  </a:lnTo>
                  <a:lnTo>
                    <a:pt x="23989" y="18387"/>
                  </a:lnTo>
                  <a:lnTo>
                    <a:pt x="23375" y="18226"/>
                  </a:lnTo>
                  <a:lnTo>
                    <a:pt x="22762" y="18064"/>
                  </a:lnTo>
                  <a:lnTo>
                    <a:pt x="22164" y="17887"/>
                  </a:lnTo>
                  <a:lnTo>
                    <a:pt x="21567" y="17709"/>
                  </a:lnTo>
                  <a:lnTo>
                    <a:pt x="20373" y="17305"/>
                  </a:lnTo>
                  <a:lnTo>
                    <a:pt x="19178" y="16870"/>
                  </a:lnTo>
                  <a:lnTo>
                    <a:pt x="16789" y="15982"/>
                  </a:lnTo>
                  <a:lnTo>
                    <a:pt x="16305" y="15788"/>
                  </a:lnTo>
                  <a:lnTo>
                    <a:pt x="15820" y="15594"/>
                  </a:lnTo>
                  <a:lnTo>
                    <a:pt x="15352" y="15384"/>
                  </a:lnTo>
                  <a:lnTo>
                    <a:pt x="14884" y="15158"/>
                  </a:lnTo>
                  <a:lnTo>
                    <a:pt x="14432" y="14932"/>
                  </a:lnTo>
                  <a:lnTo>
                    <a:pt x="13996" y="14690"/>
                  </a:lnTo>
                  <a:lnTo>
                    <a:pt x="13560" y="14448"/>
                  </a:lnTo>
                  <a:lnTo>
                    <a:pt x="13141" y="14190"/>
                  </a:lnTo>
                  <a:lnTo>
                    <a:pt x="12721" y="13915"/>
                  </a:lnTo>
                  <a:lnTo>
                    <a:pt x="12317" y="13641"/>
                  </a:lnTo>
                  <a:lnTo>
                    <a:pt x="11930" y="13367"/>
                  </a:lnTo>
                  <a:lnTo>
                    <a:pt x="11542" y="13076"/>
                  </a:lnTo>
                  <a:lnTo>
                    <a:pt x="11171" y="12785"/>
                  </a:lnTo>
                  <a:lnTo>
                    <a:pt x="10800" y="12495"/>
                  </a:lnTo>
                  <a:lnTo>
                    <a:pt x="10445" y="12188"/>
                  </a:lnTo>
                  <a:lnTo>
                    <a:pt x="10090" y="11865"/>
                  </a:lnTo>
                  <a:lnTo>
                    <a:pt x="9428" y="11236"/>
                  </a:lnTo>
                  <a:lnTo>
                    <a:pt x="8782" y="10590"/>
                  </a:lnTo>
                  <a:lnTo>
                    <a:pt x="8185" y="9928"/>
                  </a:lnTo>
                  <a:lnTo>
                    <a:pt x="7620" y="9266"/>
                  </a:lnTo>
                  <a:lnTo>
                    <a:pt x="7087" y="8604"/>
                  </a:lnTo>
                  <a:lnTo>
                    <a:pt x="6571" y="7926"/>
                  </a:lnTo>
                  <a:lnTo>
                    <a:pt x="6102" y="7265"/>
                  </a:lnTo>
                  <a:lnTo>
                    <a:pt x="5667" y="6603"/>
                  </a:lnTo>
                  <a:lnTo>
                    <a:pt x="5263" y="5957"/>
                  </a:lnTo>
                  <a:lnTo>
                    <a:pt x="4876" y="5327"/>
                  </a:lnTo>
                  <a:lnTo>
                    <a:pt x="4520" y="4698"/>
                  </a:lnTo>
                  <a:lnTo>
                    <a:pt x="4214" y="4117"/>
                  </a:lnTo>
                  <a:lnTo>
                    <a:pt x="3907" y="3536"/>
                  </a:lnTo>
                  <a:lnTo>
                    <a:pt x="3649" y="3003"/>
                  </a:lnTo>
                  <a:lnTo>
                    <a:pt x="3197" y="2034"/>
                  </a:lnTo>
                  <a:lnTo>
                    <a:pt x="2858" y="1211"/>
                  </a:lnTo>
                  <a:lnTo>
                    <a:pt x="2616" y="581"/>
                  </a:lnTo>
                  <a:lnTo>
                    <a:pt x="23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2415450" y="3718100"/>
              <a:ext cx="4850" cy="4475"/>
            </a:xfrm>
            <a:custGeom>
              <a:avLst/>
              <a:gdLst/>
              <a:ahLst/>
              <a:cxnLst/>
              <a:rect l="l" t="t" r="r" b="b"/>
              <a:pathLst>
                <a:path w="194" h="179" extrusionOk="0">
                  <a:moveTo>
                    <a:pt x="194" y="1"/>
                  </a:moveTo>
                  <a:lnTo>
                    <a:pt x="194" y="1"/>
                  </a:lnTo>
                  <a:lnTo>
                    <a:pt x="0" y="178"/>
                  </a:lnTo>
                  <a:lnTo>
                    <a:pt x="0" y="178"/>
                  </a:lnTo>
                  <a:lnTo>
                    <a:pt x="194"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2415450" y="3718100"/>
              <a:ext cx="4850" cy="4475"/>
            </a:xfrm>
            <a:custGeom>
              <a:avLst/>
              <a:gdLst/>
              <a:ahLst/>
              <a:cxnLst/>
              <a:rect l="l" t="t" r="r" b="b"/>
              <a:pathLst>
                <a:path w="194" h="179" fill="none" extrusionOk="0">
                  <a:moveTo>
                    <a:pt x="194" y="1"/>
                  </a:moveTo>
                  <a:lnTo>
                    <a:pt x="194" y="1"/>
                  </a:lnTo>
                  <a:lnTo>
                    <a:pt x="0" y="178"/>
                  </a:lnTo>
                  <a:lnTo>
                    <a:pt x="0" y="178"/>
                  </a:lnTo>
                  <a:lnTo>
                    <a:pt x="1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1898875" y="3890825"/>
              <a:ext cx="19800" cy="10525"/>
            </a:xfrm>
            <a:custGeom>
              <a:avLst/>
              <a:gdLst/>
              <a:ahLst/>
              <a:cxnLst/>
              <a:rect l="l" t="t" r="r" b="b"/>
              <a:pathLst>
                <a:path w="792" h="421" extrusionOk="0">
                  <a:moveTo>
                    <a:pt x="791" y="1"/>
                  </a:moveTo>
                  <a:lnTo>
                    <a:pt x="791" y="1"/>
                  </a:lnTo>
                  <a:lnTo>
                    <a:pt x="404" y="211"/>
                  </a:lnTo>
                  <a:lnTo>
                    <a:pt x="0" y="420"/>
                  </a:lnTo>
                  <a:lnTo>
                    <a:pt x="0" y="420"/>
                  </a:lnTo>
                  <a:lnTo>
                    <a:pt x="404" y="211"/>
                  </a:lnTo>
                  <a:lnTo>
                    <a:pt x="79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1898875" y="3890825"/>
              <a:ext cx="19800" cy="10525"/>
            </a:xfrm>
            <a:custGeom>
              <a:avLst/>
              <a:gdLst/>
              <a:ahLst/>
              <a:cxnLst/>
              <a:rect l="l" t="t" r="r" b="b"/>
              <a:pathLst>
                <a:path w="792" h="421" fill="none" extrusionOk="0">
                  <a:moveTo>
                    <a:pt x="791" y="1"/>
                  </a:moveTo>
                  <a:lnTo>
                    <a:pt x="791" y="1"/>
                  </a:lnTo>
                  <a:lnTo>
                    <a:pt x="404" y="211"/>
                  </a:lnTo>
                  <a:lnTo>
                    <a:pt x="0" y="420"/>
                  </a:lnTo>
                  <a:lnTo>
                    <a:pt x="0" y="420"/>
                  </a:lnTo>
                  <a:lnTo>
                    <a:pt x="404" y="211"/>
                  </a:lnTo>
                  <a:lnTo>
                    <a:pt x="79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8"/>
            <p:cNvSpPr/>
            <p:nvPr/>
          </p:nvSpPr>
          <p:spPr>
            <a:xfrm>
              <a:off x="2140200" y="1019825"/>
              <a:ext cx="825" cy="425"/>
            </a:xfrm>
            <a:custGeom>
              <a:avLst/>
              <a:gdLst/>
              <a:ahLst/>
              <a:cxnLst/>
              <a:rect l="l" t="t" r="r" b="b"/>
              <a:pathLst>
                <a:path w="33" h="17" extrusionOk="0">
                  <a:moveTo>
                    <a:pt x="1" y="1"/>
                  </a:moveTo>
                  <a:lnTo>
                    <a:pt x="1" y="1"/>
                  </a:lnTo>
                  <a:lnTo>
                    <a:pt x="33" y="17"/>
                  </a:lnTo>
                  <a:lnTo>
                    <a:pt x="33" y="17"/>
                  </a:lnTo>
                  <a:lnTo>
                    <a:pt x="1" y="1"/>
                  </a:lnTo>
                  <a:lnTo>
                    <a:pt x="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8"/>
            <p:cNvSpPr/>
            <p:nvPr/>
          </p:nvSpPr>
          <p:spPr>
            <a:xfrm>
              <a:off x="2257250" y="981500"/>
              <a:ext cx="1225" cy="1225"/>
            </a:xfrm>
            <a:custGeom>
              <a:avLst/>
              <a:gdLst/>
              <a:ahLst/>
              <a:cxnLst/>
              <a:rect l="l" t="t" r="r" b="b"/>
              <a:pathLst>
                <a:path w="49" h="49" extrusionOk="0">
                  <a:moveTo>
                    <a:pt x="0" y="49"/>
                  </a:moveTo>
                  <a:lnTo>
                    <a:pt x="0" y="49"/>
                  </a:lnTo>
                  <a:lnTo>
                    <a:pt x="48" y="0"/>
                  </a:lnTo>
                  <a:lnTo>
                    <a:pt x="48" y="0"/>
                  </a:lnTo>
                  <a:lnTo>
                    <a:pt x="0" y="49"/>
                  </a:lnTo>
                  <a:lnTo>
                    <a:pt x="0" y="49"/>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8"/>
            <p:cNvSpPr/>
            <p:nvPr/>
          </p:nvSpPr>
          <p:spPr>
            <a:xfrm>
              <a:off x="2926750" y="894325"/>
              <a:ext cx="13350" cy="10925"/>
            </a:xfrm>
            <a:custGeom>
              <a:avLst/>
              <a:gdLst/>
              <a:ahLst/>
              <a:cxnLst/>
              <a:rect l="l" t="t" r="r" b="b"/>
              <a:pathLst>
                <a:path w="534" h="437" extrusionOk="0">
                  <a:moveTo>
                    <a:pt x="1" y="0"/>
                  </a:moveTo>
                  <a:lnTo>
                    <a:pt x="1" y="0"/>
                  </a:lnTo>
                  <a:lnTo>
                    <a:pt x="534" y="436"/>
                  </a:lnTo>
                  <a:lnTo>
                    <a:pt x="534" y="436"/>
                  </a:lnTo>
                  <a:lnTo>
                    <a:pt x="1" y="0"/>
                  </a:lnTo>
                  <a:lnTo>
                    <a:pt x="1"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8"/>
            <p:cNvSpPr/>
            <p:nvPr/>
          </p:nvSpPr>
          <p:spPr>
            <a:xfrm>
              <a:off x="2287500" y="958900"/>
              <a:ext cx="5275" cy="1625"/>
            </a:xfrm>
            <a:custGeom>
              <a:avLst/>
              <a:gdLst/>
              <a:ahLst/>
              <a:cxnLst/>
              <a:rect l="l" t="t" r="r" b="b"/>
              <a:pathLst>
                <a:path w="211" h="65" extrusionOk="0">
                  <a:moveTo>
                    <a:pt x="1" y="65"/>
                  </a:moveTo>
                  <a:lnTo>
                    <a:pt x="1" y="65"/>
                  </a:lnTo>
                  <a:lnTo>
                    <a:pt x="114" y="16"/>
                  </a:lnTo>
                  <a:lnTo>
                    <a:pt x="211" y="0"/>
                  </a:lnTo>
                  <a:lnTo>
                    <a:pt x="211" y="0"/>
                  </a:lnTo>
                  <a:lnTo>
                    <a:pt x="114" y="16"/>
                  </a:lnTo>
                  <a:lnTo>
                    <a:pt x="1" y="65"/>
                  </a:lnTo>
                  <a:lnTo>
                    <a:pt x="1" y="65"/>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8"/>
            <p:cNvSpPr/>
            <p:nvPr/>
          </p:nvSpPr>
          <p:spPr>
            <a:xfrm>
              <a:off x="2132525" y="1021450"/>
              <a:ext cx="25" cy="25"/>
            </a:xfrm>
            <a:custGeom>
              <a:avLst/>
              <a:gdLst/>
              <a:ahLst/>
              <a:cxnLst/>
              <a:rect l="l" t="t" r="r" b="b"/>
              <a:pathLst>
                <a:path w="1" h="1" extrusionOk="0">
                  <a:moveTo>
                    <a:pt x="1" y="0"/>
                  </a:moveTo>
                  <a:lnTo>
                    <a:pt x="1" y="0"/>
                  </a:lnTo>
                  <a:lnTo>
                    <a:pt x="1"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8"/>
            <p:cNvSpPr/>
            <p:nvPr/>
          </p:nvSpPr>
          <p:spPr>
            <a:xfrm>
              <a:off x="2293975" y="958900"/>
              <a:ext cx="3250" cy="425"/>
            </a:xfrm>
            <a:custGeom>
              <a:avLst/>
              <a:gdLst/>
              <a:ahLst/>
              <a:cxnLst/>
              <a:rect l="l" t="t" r="r" b="b"/>
              <a:pathLst>
                <a:path w="130" h="17" extrusionOk="0">
                  <a:moveTo>
                    <a:pt x="0" y="0"/>
                  </a:moveTo>
                  <a:lnTo>
                    <a:pt x="0" y="0"/>
                  </a:lnTo>
                  <a:lnTo>
                    <a:pt x="65" y="0"/>
                  </a:lnTo>
                  <a:lnTo>
                    <a:pt x="129" y="16"/>
                  </a:lnTo>
                  <a:lnTo>
                    <a:pt x="129" y="16"/>
                  </a:lnTo>
                  <a:lnTo>
                    <a:pt x="65" y="0"/>
                  </a:lnTo>
                  <a:lnTo>
                    <a:pt x="0" y="0"/>
                  </a:lnTo>
                  <a:lnTo>
                    <a:pt x="0"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8"/>
            <p:cNvSpPr/>
            <p:nvPr/>
          </p:nvSpPr>
          <p:spPr>
            <a:xfrm>
              <a:off x="2136175" y="1020225"/>
              <a:ext cx="425" cy="25"/>
            </a:xfrm>
            <a:custGeom>
              <a:avLst/>
              <a:gdLst/>
              <a:ahLst/>
              <a:cxnLst/>
              <a:rect l="l" t="t" r="r" b="b"/>
              <a:pathLst>
                <a:path w="17" h="1" extrusionOk="0">
                  <a:moveTo>
                    <a:pt x="0" y="1"/>
                  </a:moveTo>
                  <a:lnTo>
                    <a:pt x="0" y="1"/>
                  </a:lnTo>
                  <a:lnTo>
                    <a:pt x="16" y="1"/>
                  </a:lnTo>
                  <a:lnTo>
                    <a:pt x="16" y="1"/>
                  </a:lnTo>
                  <a:lnTo>
                    <a:pt x="0" y="1"/>
                  </a:lnTo>
                  <a:lnTo>
                    <a:pt x="0"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8"/>
            <p:cNvSpPr/>
            <p:nvPr/>
          </p:nvSpPr>
          <p:spPr>
            <a:xfrm>
              <a:off x="2270150" y="969775"/>
              <a:ext cx="3250" cy="2450"/>
            </a:xfrm>
            <a:custGeom>
              <a:avLst/>
              <a:gdLst/>
              <a:ahLst/>
              <a:cxnLst/>
              <a:rect l="l" t="t" r="r" b="b"/>
              <a:pathLst>
                <a:path w="130" h="98" extrusionOk="0">
                  <a:moveTo>
                    <a:pt x="1" y="98"/>
                  </a:moveTo>
                  <a:lnTo>
                    <a:pt x="1" y="98"/>
                  </a:lnTo>
                  <a:lnTo>
                    <a:pt x="130" y="1"/>
                  </a:lnTo>
                  <a:lnTo>
                    <a:pt x="130" y="1"/>
                  </a:lnTo>
                  <a:lnTo>
                    <a:pt x="1" y="98"/>
                  </a:lnTo>
                  <a:lnTo>
                    <a:pt x="1" y="98"/>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8"/>
            <p:cNvSpPr/>
            <p:nvPr/>
          </p:nvSpPr>
          <p:spPr>
            <a:xfrm>
              <a:off x="2945725" y="939125"/>
              <a:ext cx="425" cy="25"/>
            </a:xfrm>
            <a:custGeom>
              <a:avLst/>
              <a:gdLst/>
              <a:ahLst/>
              <a:cxnLst/>
              <a:rect l="l" t="t" r="r" b="b"/>
              <a:pathLst>
                <a:path w="17" h="1" extrusionOk="0">
                  <a:moveTo>
                    <a:pt x="17" y="0"/>
                  </a:moveTo>
                  <a:lnTo>
                    <a:pt x="1" y="0"/>
                  </a:lnTo>
                  <a:lnTo>
                    <a:pt x="17"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8"/>
            <p:cNvSpPr/>
            <p:nvPr/>
          </p:nvSpPr>
          <p:spPr>
            <a:xfrm>
              <a:off x="2963900" y="950000"/>
              <a:ext cx="3250" cy="1650"/>
            </a:xfrm>
            <a:custGeom>
              <a:avLst/>
              <a:gdLst/>
              <a:ahLst/>
              <a:cxnLst/>
              <a:rect l="l" t="t" r="r" b="b"/>
              <a:pathLst>
                <a:path w="130" h="66" extrusionOk="0">
                  <a:moveTo>
                    <a:pt x="129" y="66"/>
                  </a:moveTo>
                  <a:lnTo>
                    <a:pt x="129" y="66"/>
                  </a:lnTo>
                  <a:lnTo>
                    <a:pt x="0" y="1"/>
                  </a:lnTo>
                  <a:lnTo>
                    <a:pt x="0" y="1"/>
                  </a:lnTo>
                  <a:lnTo>
                    <a:pt x="129" y="66"/>
                  </a:lnTo>
                  <a:lnTo>
                    <a:pt x="129" y="66"/>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8"/>
            <p:cNvSpPr/>
            <p:nvPr/>
          </p:nvSpPr>
          <p:spPr>
            <a:xfrm>
              <a:off x="2298800" y="960100"/>
              <a:ext cx="2050" cy="1225"/>
            </a:xfrm>
            <a:custGeom>
              <a:avLst/>
              <a:gdLst/>
              <a:ahLst/>
              <a:cxnLst/>
              <a:rect l="l" t="t" r="r" b="b"/>
              <a:pathLst>
                <a:path w="82" h="49" extrusionOk="0">
                  <a:moveTo>
                    <a:pt x="1" y="1"/>
                  </a:moveTo>
                  <a:lnTo>
                    <a:pt x="1" y="1"/>
                  </a:lnTo>
                  <a:lnTo>
                    <a:pt x="81" y="49"/>
                  </a:lnTo>
                  <a:lnTo>
                    <a:pt x="81" y="49"/>
                  </a:lnTo>
                  <a:lnTo>
                    <a:pt x="1" y="1"/>
                  </a:lnTo>
                  <a:lnTo>
                    <a:pt x="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8"/>
            <p:cNvSpPr/>
            <p:nvPr/>
          </p:nvSpPr>
          <p:spPr>
            <a:xfrm>
              <a:off x="2925550" y="924575"/>
              <a:ext cx="3650" cy="2850"/>
            </a:xfrm>
            <a:custGeom>
              <a:avLst/>
              <a:gdLst/>
              <a:ahLst/>
              <a:cxnLst/>
              <a:rect l="l" t="t" r="r" b="b"/>
              <a:pathLst>
                <a:path w="146" h="114" extrusionOk="0">
                  <a:moveTo>
                    <a:pt x="146" y="114"/>
                  </a:moveTo>
                  <a:lnTo>
                    <a:pt x="146" y="114"/>
                  </a:lnTo>
                  <a:lnTo>
                    <a:pt x="1" y="1"/>
                  </a:lnTo>
                  <a:lnTo>
                    <a:pt x="1" y="1"/>
                  </a:lnTo>
                  <a:lnTo>
                    <a:pt x="146" y="114"/>
                  </a:lnTo>
                  <a:lnTo>
                    <a:pt x="146" y="114"/>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8"/>
            <p:cNvSpPr/>
            <p:nvPr/>
          </p:nvSpPr>
          <p:spPr>
            <a:xfrm>
              <a:off x="2302850" y="963725"/>
              <a:ext cx="825" cy="850"/>
            </a:xfrm>
            <a:custGeom>
              <a:avLst/>
              <a:gdLst/>
              <a:ahLst/>
              <a:cxnLst/>
              <a:rect l="l" t="t" r="r" b="b"/>
              <a:pathLst>
                <a:path w="33" h="34" extrusionOk="0">
                  <a:moveTo>
                    <a:pt x="0" y="1"/>
                  </a:moveTo>
                  <a:lnTo>
                    <a:pt x="0" y="1"/>
                  </a:lnTo>
                  <a:lnTo>
                    <a:pt x="32" y="33"/>
                  </a:lnTo>
                  <a:lnTo>
                    <a:pt x="32" y="33"/>
                  </a:lnTo>
                  <a:lnTo>
                    <a:pt x="0" y="1"/>
                  </a:lnTo>
                  <a:lnTo>
                    <a:pt x="0"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8"/>
            <p:cNvSpPr/>
            <p:nvPr/>
          </p:nvSpPr>
          <p:spPr>
            <a:xfrm>
              <a:off x="2150700" y="1007325"/>
              <a:ext cx="82350" cy="116250"/>
            </a:xfrm>
            <a:custGeom>
              <a:avLst/>
              <a:gdLst/>
              <a:ahLst/>
              <a:cxnLst/>
              <a:rect l="l" t="t" r="r" b="b"/>
              <a:pathLst>
                <a:path w="3294" h="4650" extrusionOk="0">
                  <a:moveTo>
                    <a:pt x="3294" y="0"/>
                  </a:moveTo>
                  <a:lnTo>
                    <a:pt x="2486" y="242"/>
                  </a:lnTo>
                  <a:lnTo>
                    <a:pt x="1663" y="452"/>
                  </a:lnTo>
                  <a:lnTo>
                    <a:pt x="840" y="646"/>
                  </a:lnTo>
                  <a:lnTo>
                    <a:pt x="0" y="807"/>
                  </a:lnTo>
                  <a:lnTo>
                    <a:pt x="17" y="824"/>
                  </a:lnTo>
                  <a:lnTo>
                    <a:pt x="178" y="1292"/>
                  </a:lnTo>
                  <a:lnTo>
                    <a:pt x="339" y="1760"/>
                  </a:lnTo>
                  <a:lnTo>
                    <a:pt x="646" y="2712"/>
                  </a:lnTo>
                  <a:lnTo>
                    <a:pt x="904" y="3681"/>
                  </a:lnTo>
                  <a:lnTo>
                    <a:pt x="1130" y="4649"/>
                  </a:lnTo>
                  <a:lnTo>
                    <a:pt x="1292" y="4004"/>
                  </a:lnTo>
                  <a:lnTo>
                    <a:pt x="1469" y="3374"/>
                  </a:lnTo>
                  <a:lnTo>
                    <a:pt x="1679" y="2777"/>
                  </a:lnTo>
                  <a:lnTo>
                    <a:pt x="1921" y="2180"/>
                  </a:lnTo>
                  <a:lnTo>
                    <a:pt x="2067" y="1889"/>
                  </a:lnTo>
                  <a:lnTo>
                    <a:pt x="2212" y="1598"/>
                  </a:lnTo>
                  <a:lnTo>
                    <a:pt x="2373" y="1324"/>
                  </a:lnTo>
                  <a:lnTo>
                    <a:pt x="2535" y="1033"/>
                  </a:lnTo>
                  <a:lnTo>
                    <a:pt x="2712" y="775"/>
                  </a:lnTo>
                  <a:lnTo>
                    <a:pt x="2890" y="501"/>
                  </a:lnTo>
                  <a:lnTo>
                    <a:pt x="3084" y="242"/>
                  </a:lnTo>
                  <a:lnTo>
                    <a:pt x="3294"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8"/>
            <p:cNvSpPr/>
            <p:nvPr/>
          </p:nvSpPr>
          <p:spPr>
            <a:xfrm>
              <a:off x="1249925" y="328500"/>
              <a:ext cx="5413125" cy="4405425"/>
            </a:xfrm>
            <a:custGeom>
              <a:avLst/>
              <a:gdLst/>
              <a:ahLst/>
              <a:cxnLst/>
              <a:rect l="l" t="t" r="r" b="b"/>
              <a:pathLst>
                <a:path w="216525" h="176217" extrusionOk="0">
                  <a:moveTo>
                    <a:pt x="144947" y="21600"/>
                  </a:moveTo>
                  <a:lnTo>
                    <a:pt x="145334" y="21616"/>
                  </a:lnTo>
                  <a:lnTo>
                    <a:pt x="145722" y="21632"/>
                  </a:lnTo>
                  <a:lnTo>
                    <a:pt x="146109" y="21681"/>
                  </a:lnTo>
                  <a:lnTo>
                    <a:pt x="146497" y="21729"/>
                  </a:lnTo>
                  <a:lnTo>
                    <a:pt x="146868" y="21794"/>
                  </a:lnTo>
                  <a:lnTo>
                    <a:pt x="147255" y="21858"/>
                  </a:lnTo>
                  <a:lnTo>
                    <a:pt x="147627" y="21955"/>
                  </a:lnTo>
                  <a:lnTo>
                    <a:pt x="147982" y="22052"/>
                  </a:lnTo>
                  <a:lnTo>
                    <a:pt x="148353" y="22165"/>
                  </a:lnTo>
                  <a:lnTo>
                    <a:pt x="148708" y="22278"/>
                  </a:lnTo>
                  <a:lnTo>
                    <a:pt x="149063" y="22423"/>
                  </a:lnTo>
                  <a:lnTo>
                    <a:pt x="149418" y="22569"/>
                  </a:lnTo>
                  <a:lnTo>
                    <a:pt x="149757" y="22730"/>
                  </a:lnTo>
                  <a:lnTo>
                    <a:pt x="150096" y="22892"/>
                  </a:lnTo>
                  <a:lnTo>
                    <a:pt x="150435" y="23069"/>
                  </a:lnTo>
                  <a:lnTo>
                    <a:pt x="150758" y="23263"/>
                  </a:lnTo>
                  <a:lnTo>
                    <a:pt x="151081" y="23473"/>
                  </a:lnTo>
                  <a:lnTo>
                    <a:pt x="151404" y="23683"/>
                  </a:lnTo>
                  <a:lnTo>
                    <a:pt x="151711" y="23909"/>
                  </a:lnTo>
                  <a:lnTo>
                    <a:pt x="152017" y="24151"/>
                  </a:lnTo>
                  <a:lnTo>
                    <a:pt x="152308" y="24393"/>
                  </a:lnTo>
                  <a:lnTo>
                    <a:pt x="152599" y="24651"/>
                  </a:lnTo>
                  <a:lnTo>
                    <a:pt x="152889" y="24926"/>
                  </a:lnTo>
                  <a:lnTo>
                    <a:pt x="153164" y="25200"/>
                  </a:lnTo>
                  <a:lnTo>
                    <a:pt x="153438" y="25491"/>
                  </a:lnTo>
                  <a:lnTo>
                    <a:pt x="153696" y="25797"/>
                  </a:lnTo>
                  <a:lnTo>
                    <a:pt x="153955" y="26104"/>
                  </a:lnTo>
                  <a:lnTo>
                    <a:pt x="154197" y="26427"/>
                  </a:lnTo>
                  <a:lnTo>
                    <a:pt x="154471" y="26814"/>
                  </a:lnTo>
                  <a:lnTo>
                    <a:pt x="154746" y="27202"/>
                  </a:lnTo>
                  <a:lnTo>
                    <a:pt x="155294" y="28025"/>
                  </a:lnTo>
                  <a:lnTo>
                    <a:pt x="155827" y="28864"/>
                  </a:lnTo>
                  <a:lnTo>
                    <a:pt x="156376" y="29688"/>
                  </a:lnTo>
                  <a:lnTo>
                    <a:pt x="156667" y="30091"/>
                  </a:lnTo>
                  <a:lnTo>
                    <a:pt x="156973" y="30479"/>
                  </a:lnTo>
                  <a:lnTo>
                    <a:pt x="157280" y="30866"/>
                  </a:lnTo>
                  <a:lnTo>
                    <a:pt x="157603" y="31237"/>
                  </a:lnTo>
                  <a:lnTo>
                    <a:pt x="157958" y="31576"/>
                  </a:lnTo>
                  <a:lnTo>
                    <a:pt x="158313" y="31899"/>
                  </a:lnTo>
                  <a:lnTo>
                    <a:pt x="158701" y="32206"/>
                  </a:lnTo>
                  <a:lnTo>
                    <a:pt x="159088" y="32480"/>
                  </a:lnTo>
                  <a:lnTo>
                    <a:pt x="159362" y="32626"/>
                  </a:lnTo>
                  <a:lnTo>
                    <a:pt x="159653" y="32771"/>
                  </a:lnTo>
                  <a:lnTo>
                    <a:pt x="159944" y="32916"/>
                  </a:lnTo>
                  <a:lnTo>
                    <a:pt x="160234" y="33029"/>
                  </a:lnTo>
                  <a:lnTo>
                    <a:pt x="160541" y="33126"/>
                  </a:lnTo>
                  <a:lnTo>
                    <a:pt x="160864" y="33223"/>
                  </a:lnTo>
                  <a:lnTo>
                    <a:pt x="161187" y="33304"/>
                  </a:lnTo>
                  <a:lnTo>
                    <a:pt x="161509" y="33368"/>
                  </a:lnTo>
                  <a:lnTo>
                    <a:pt x="161848" y="33417"/>
                  </a:lnTo>
                  <a:lnTo>
                    <a:pt x="162171" y="33465"/>
                  </a:lnTo>
                  <a:lnTo>
                    <a:pt x="162510" y="33481"/>
                  </a:lnTo>
                  <a:lnTo>
                    <a:pt x="162849" y="33497"/>
                  </a:lnTo>
                  <a:lnTo>
                    <a:pt x="163204" y="33497"/>
                  </a:lnTo>
                  <a:lnTo>
                    <a:pt x="163543" y="33481"/>
                  </a:lnTo>
                  <a:lnTo>
                    <a:pt x="163882" y="33465"/>
                  </a:lnTo>
                  <a:lnTo>
                    <a:pt x="164221" y="33417"/>
                  </a:lnTo>
                  <a:lnTo>
                    <a:pt x="164560" y="33368"/>
                  </a:lnTo>
                  <a:lnTo>
                    <a:pt x="164899" y="33304"/>
                  </a:lnTo>
                  <a:lnTo>
                    <a:pt x="165222" y="33223"/>
                  </a:lnTo>
                  <a:lnTo>
                    <a:pt x="165545" y="33126"/>
                  </a:lnTo>
                  <a:lnTo>
                    <a:pt x="165868" y="33013"/>
                  </a:lnTo>
                  <a:lnTo>
                    <a:pt x="166191" y="32900"/>
                  </a:lnTo>
                  <a:lnTo>
                    <a:pt x="166481" y="32771"/>
                  </a:lnTo>
                  <a:lnTo>
                    <a:pt x="166788" y="32626"/>
                  </a:lnTo>
                  <a:lnTo>
                    <a:pt x="167079" y="32464"/>
                  </a:lnTo>
                  <a:lnTo>
                    <a:pt x="167353" y="32287"/>
                  </a:lnTo>
                  <a:lnTo>
                    <a:pt x="167628" y="32093"/>
                  </a:lnTo>
                  <a:lnTo>
                    <a:pt x="167870" y="31899"/>
                  </a:lnTo>
                  <a:lnTo>
                    <a:pt x="168128" y="31689"/>
                  </a:lnTo>
                  <a:lnTo>
                    <a:pt x="168354" y="31463"/>
                  </a:lnTo>
                  <a:lnTo>
                    <a:pt x="168564" y="31221"/>
                  </a:lnTo>
                  <a:lnTo>
                    <a:pt x="168757" y="30963"/>
                  </a:lnTo>
                  <a:lnTo>
                    <a:pt x="168838" y="30882"/>
                  </a:lnTo>
                  <a:lnTo>
                    <a:pt x="168919" y="30818"/>
                  </a:lnTo>
                  <a:lnTo>
                    <a:pt x="169016" y="30785"/>
                  </a:lnTo>
                  <a:lnTo>
                    <a:pt x="169113" y="30769"/>
                  </a:lnTo>
                  <a:lnTo>
                    <a:pt x="169209" y="30753"/>
                  </a:lnTo>
                  <a:lnTo>
                    <a:pt x="169290" y="30769"/>
                  </a:lnTo>
                  <a:lnTo>
                    <a:pt x="169387" y="30802"/>
                  </a:lnTo>
                  <a:lnTo>
                    <a:pt x="169468" y="30834"/>
                  </a:lnTo>
                  <a:lnTo>
                    <a:pt x="169548" y="30898"/>
                  </a:lnTo>
                  <a:lnTo>
                    <a:pt x="169613" y="30947"/>
                  </a:lnTo>
                  <a:lnTo>
                    <a:pt x="169661" y="31028"/>
                  </a:lnTo>
                  <a:lnTo>
                    <a:pt x="169694" y="31108"/>
                  </a:lnTo>
                  <a:lnTo>
                    <a:pt x="169710" y="31189"/>
                  </a:lnTo>
                  <a:lnTo>
                    <a:pt x="169710" y="31286"/>
                  </a:lnTo>
                  <a:lnTo>
                    <a:pt x="169678" y="31367"/>
                  </a:lnTo>
                  <a:lnTo>
                    <a:pt x="169613" y="31463"/>
                  </a:lnTo>
                  <a:lnTo>
                    <a:pt x="169435" y="31689"/>
                  </a:lnTo>
                  <a:lnTo>
                    <a:pt x="169258" y="31899"/>
                  </a:lnTo>
                  <a:lnTo>
                    <a:pt x="169064" y="32109"/>
                  </a:lnTo>
                  <a:lnTo>
                    <a:pt x="168870" y="32303"/>
                  </a:lnTo>
                  <a:lnTo>
                    <a:pt x="168661" y="32496"/>
                  </a:lnTo>
                  <a:lnTo>
                    <a:pt x="168451" y="32674"/>
                  </a:lnTo>
                  <a:lnTo>
                    <a:pt x="168225" y="32852"/>
                  </a:lnTo>
                  <a:lnTo>
                    <a:pt x="167999" y="33013"/>
                  </a:lnTo>
                  <a:lnTo>
                    <a:pt x="167757" y="33174"/>
                  </a:lnTo>
                  <a:lnTo>
                    <a:pt x="167515" y="33320"/>
                  </a:lnTo>
                  <a:lnTo>
                    <a:pt x="167272" y="33449"/>
                  </a:lnTo>
                  <a:lnTo>
                    <a:pt x="167014" y="33578"/>
                  </a:lnTo>
                  <a:lnTo>
                    <a:pt x="166756" y="33707"/>
                  </a:lnTo>
                  <a:lnTo>
                    <a:pt x="166498" y="33820"/>
                  </a:lnTo>
                  <a:lnTo>
                    <a:pt x="165965" y="34014"/>
                  </a:lnTo>
                  <a:lnTo>
                    <a:pt x="165416" y="34175"/>
                  </a:lnTo>
                  <a:lnTo>
                    <a:pt x="164851" y="34304"/>
                  </a:lnTo>
                  <a:lnTo>
                    <a:pt x="164270" y="34401"/>
                  </a:lnTo>
                  <a:lnTo>
                    <a:pt x="163705" y="34466"/>
                  </a:lnTo>
                  <a:lnTo>
                    <a:pt x="163124" y="34482"/>
                  </a:lnTo>
                  <a:lnTo>
                    <a:pt x="162543" y="34466"/>
                  </a:lnTo>
                  <a:lnTo>
                    <a:pt x="161961" y="34417"/>
                  </a:lnTo>
                  <a:lnTo>
                    <a:pt x="161396" y="34337"/>
                  </a:lnTo>
                  <a:lnTo>
                    <a:pt x="161348" y="34450"/>
                  </a:lnTo>
                  <a:lnTo>
                    <a:pt x="161283" y="34530"/>
                  </a:lnTo>
                  <a:lnTo>
                    <a:pt x="161203" y="34611"/>
                  </a:lnTo>
                  <a:lnTo>
                    <a:pt x="161122" y="34676"/>
                  </a:lnTo>
                  <a:lnTo>
                    <a:pt x="160944" y="34805"/>
                  </a:lnTo>
                  <a:lnTo>
                    <a:pt x="160735" y="34950"/>
                  </a:lnTo>
                  <a:lnTo>
                    <a:pt x="160347" y="35257"/>
                  </a:lnTo>
                  <a:lnTo>
                    <a:pt x="159960" y="35580"/>
                  </a:lnTo>
                  <a:lnTo>
                    <a:pt x="159605" y="35935"/>
                  </a:lnTo>
                  <a:lnTo>
                    <a:pt x="159266" y="36306"/>
                  </a:lnTo>
                  <a:lnTo>
                    <a:pt x="159088" y="36516"/>
                  </a:lnTo>
                  <a:lnTo>
                    <a:pt x="158910" y="36742"/>
                  </a:lnTo>
                  <a:lnTo>
                    <a:pt x="158765" y="36952"/>
                  </a:lnTo>
                  <a:lnTo>
                    <a:pt x="158604" y="37194"/>
                  </a:lnTo>
                  <a:lnTo>
                    <a:pt x="158475" y="37420"/>
                  </a:lnTo>
                  <a:lnTo>
                    <a:pt x="158345" y="37662"/>
                  </a:lnTo>
                  <a:lnTo>
                    <a:pt x="158103" y="38146"/>
                  </a:lnTo>
                  <a:lnTo>
                    <a:pt x="157893" y="38647"/>
                  </a:lnTo>
                  <a:lnTo>
                    <a:pt x="157732" y="39163"/>
                  </a:lnTo>
                  <a:lnTo>
                    <a:pt x="157587" y="39696"/>
                  </a:lnTo>
                  <a:lnTo>
                    <a:pt x="157474" y="40229"/>
                  </a:lnTo>
                  <a:lnTo>
                    <a:pt x="157441" y="40342"/>
                  </a:lnTo>
                  <a:lnTo>
                    <a:pt x="157409" y="40423"/>
                  </a:lnTo>
                  <a:lnTo>
                    <a:pt x="157345" y="40503"/>
                  </a:lnTo>
                  <a:lnTo>
                    <a:pt x="157264" y="40552"/>
                  </a:lnTo>
                  <a:lnTo>
                    <a:pt x="157183" y="40584"/>
                  </a:lnTo>
                  <a:lnTo>
                    <a:pt x="157006" y="40584"/>
                  </a:lnTo>
                  <a:lnTo>
                    <a:pt x="156925" y="40568"/>
                  </a:lnTo>
                  <a:lnTo>
                    <a:pt x="156828" y="40536"/>
                  </a:lnTo>
                  <a:lnTo>
                    <a:pt x="156747" y="40487"/>
                  </a:lnTo>
                  <a:lnTo>
                    <a:pt x="156683" y="40439"/>
                  </a:lnTo>
                  <a:lnTo>
                    <a:pt x="156618" y="40358"/>
                  </a:lnTo>
                  <a:lnTo>
                    <a:pt x="156570" y="40277"/>
                  </a:lnTo>
                  <a:lnTo>
                    <a:pt x="156537" y="40197"/>
                  </a:lnTo>
                  <a:lnTo>
                    <a:pt x="156521" y="40084"/>
                  </a:lnTo>
                  <a:lnTo>
                    <a:pt x="156537" y="39971"/>
                  </a:lnTo>
                  <a:lnTo>
                    <a:pt x="156618" y="39502"/>
                  </a:lnTo>
                  <a:lnTo>
                    <a:pt x="156747" y="39034"/>
                  </a:lnTo>
                  <a:lnTo>
                    <a:pt x="156876" y="38566"/>
                  </a:lnTo>
                  <a:lnTo>
                    <a:pt x="157038" y="38114"/>
                  </a:lnTo>
                  <a:lnTo>
                    <a:pt x="157232" y="37678"/>
                  </a:lnTo>
                  <a:lnTo>
                    <a:pt x="157441" y="37242"/>
                  </a:lnTo>
                  <a:lnTo>
                    <a:pt x="157684" y="36823"/>
                  </a:lnTo>
                  <a:lnTo>
                    <a:pt x="157942" y="36419"/>
                  </a:lnTo>
                  <a:lnTo>
                    <a:pt x="158200" y="36064"/>
                  </a:lnTo>
                  <a:lnTo>
                    <a:pt x="158458" y="35725"/>
                  </a:lnTo>
                  <a:lnTo>
                    <a:pt x="158749" y="35402"/>
                  </a:lnTo>
                  <a:lnTo>
                    <a:pt x="159040" y="35095"/>
                  </a:lnTo>
                  <a:lnTo>
                    <a:pt x="159136" y="35015"/>
                  </a:lnTo>
                  <a:lnTo>
                    <a:pt x="159282" y="34902"/>
                  </a:lnTo>
                  <a:lnTo>
                    <a:pt x="159637" y="34660"/>
                  </a:lnTo>
                  <a:lnTo>
                    <a:pt x="160008" y="34385"/>
                  </a:lnTo>
                  <a:lnTo>
                    <a:pt x="160186" y="34256"/>
                  </a:lnTo>
                  <a:lnTo>
                    <a:pt x="160331" y="34127"/>
                  </a:lnTo>
                  <a:lnTo>
                    <a:pt x="160331" y="34078"/>
                  </a:lnTo>
                  <a:lnTo>
                    <a:pt x="159976" y="33949"/>
                  </a:lnTo>
                  <a:lnTo>
                    <a:pt x="159637" y="33820"/>
                  </a:lnTo>
                  <a:lnTo>
                    <a:pt x="159298" y="33675"/>
                  </a:lnTo>
                  <a:lnTo>
                    <a:pt x="158975" y="33497"/>
                  </a:lnTo>
                  <a:lnTo>
                    <a:pt x="158652" y="33320"/>
                  </a:lnTo>
                  <a:lnTo>
                    <a:pt x="158345" y="33126"/>
                  </a:lnTo>
                  <a:lnTo>
                    <a:pt x="158039" y="32916"/>
                  </a:lnTo>
                  <a:lnTo>
                    <a:pt x="157764" y="32690"/>
                  </a:lnTo>
                  <a:lnTo>
                    <a:pt x="157377" y="32335"/>
                  </a:lnTo>
                  <a:lnTo>
                    <a:pt x="157022" y="31980"/>
                  </a:lnTo>
                  <a:lnTo>
                    <a:pt x="156683" y="31609"/>
                  </a:lnTo>
                  <a:lnTo>
                    <a:pt x="156344" y="31221"/>
                  </a:lnTo>
                  <a:lnTo>
                    <a:pt x="156037" y="30818"/>
                  </a:lnTo>
                  <a:lnTo>
                    <a:pt x="155746" y="30414"/>
                  </a:lnTo>
                  <a:lnTo>
                    <a:pt x="155165" y="29575"/>
                  </a:lnTo>
                  <a:lnTo>
                    <a:pt x="154600" y="28719"/>
                  </a:lnTo>
                  <a:lnTo>
                    <a:pt x="154035" y="27880"/>
                  </a:lnTo>
                  <a:lnTo>
                    <a:pt x="153745" y="27460"/>
                  </a:lnTo>
                  <a:lnTo>
                    <a:pt x="153454" y="27040"/>
                  </a:lnTo>
                  <a:lnTo>
                    <a:pt x="153147" y="26637"/>
                  </a:lnTo>
                  <a:lnTo>
                    <a:pt x="152825" y="26249"/>
                  </a:lnTo>
                  <a:lnTo>
                    <a:pt x="152599" y="25991"/>
                  </a:lnTo>
                  <a:lnTo>
                    <a:pt x="152356" y="25749"/>
                  </a:lnTo>
                  <a:lnTo>
                    <a:pt x="152114" y="25507"/>
                  </a:lnTo>
                  <a:lnTo>
                    <a:pt x="151872" y="25281"/>
                  </a:lnTo>
                  <a:lnTo>
                    <a:pt x="151630" y="25055"/>
                  </a:lnTo>
                  <a:lnTo>
                    <a:pt x="151372" y="24845"/>
                  </a:lnTo>
                  <a:lnTo>
                    <a:pt x="151097" y="24651"/>
                  </a:lnTo>
                  <a:lnTo>
                    <a:pt x="150839" y="24457"/>
                  </a:lnTo>
                  <a:lnTo>
                    <a:pt x="150565" y="24264"/>
                  </a:lnTo>
                  <a:lnTo>
                    <a:pt x="150290" y="24102"/>
                  </a:lnTo>
                  <a:lnTo>
                    <a:pt x="150016" y="23941"/>
                  </a:lnTo>
                  <a:lnTo>
                    <a:pt x="149725" y="23779"/>
                  </a:lnTo>
                  <a:lnTo>
                    <a:pt x="149435" y="23634"/>
                  </a:lnTo>
                  <a:lnTo>
                    <a:pt x="149144" y="23505"/>
                  </a:lnTo>
                  <a:lnTo>
                    <a:pt x="148837" y="23376"/>
                  </a:lnTo>
                  <a:lnTo>
                    <a:pt x="148531" y="23263"/>
                  </a:lnTo>
                  <a:lnTo>
                    <a:pt x="148224" y="23150"/>
                  </a:lnTo>
                  <a:lnTo>
                    <a:pt x="147917" y="23053"/>
                  </a:lnTo>
                  <a:lnTo>
                    <a:pt x="147610" y="22956"/>
                  </a:lnTo>
                  <a:lnTo>
                    <a:pt x="147288" y="22875"/>
                  </a:lnTo>
                  <a:lnTo>
                    <a:pt x="146981" y="22811"/>
                  </a:lnTo>
                  <a:lnTo>
                    <a:pt x="146658" y="22746"/>
                  </a:lnTo>
                  <a:lnTo>
                    <a:pt x="146012" y="22649"/>
                  </a:lnTo>
                  <a:lnTo>
                    <a:pt x="145350" y="22601"/>
                  </a:lnTo>
                  <a:lnTo>
                    <a:pt x="144689" y="22585"/>
                  </a:lnTo>
                  <a:lnTo>
                    <a:pt x="144011" y="22601"/>
                  </a:lnTo>
                  <a:lnTo>
                    <a:pt x="143333" y="22666"/>
                  </a:lnTo>
                  <a:lnTo>
                    <a:pt x="143236" y="22666"/>
                  </a:lnTo>
                  <a:lnTo>
                    <a:pt x="143139" y="22633"/>
                  </a:lnTo>
                  <a:lnTo>
                    <a:pt x="143058" y="22601"/>
                  </a:lnTo>
                  <a:lnTo>
                    <a:pt x="142994" y="22553"/>
                  </a:lnTo>
                  <a:lnTo>
                    <a:pt x="142929" y="22472"/>
                  </a:lnTo>
                  <a:lnTo>
                    <a:pt x="142897" y="22391"/>
                  </a:lnTo>
                  <a:lnTo>
                    <a:pt x="142881" y="22310"/>
                  </a:lnTo>
                  <a:lnTo>
                    <a:pt x="142864" y="22214"/>
                  </a:lnTo>
                  <a:lnTo>
                    <a:pt x="142881" y="22133"/>
                  </a:lnTo>
                  <a:lnTo>
                    <a:pt x="142897" y="22036"/>
                  </a:lnTo>
                  <a:lnTo>
                    <a:pt x="142945" y="21955"/>
                  </a:lnTo>
                  <a:lnTo>
                    <a:pt x="142994" y="21875"/>
                  </a:lnTo>
                  <a:lnTo>
                    <a:pt x="143058" y="21794"/>
                  </a:lnTo>
                  <a:lnTo>
                    <a:pt x="143139" y="21745"/>
                  </a:lnTo>
                  <a:lnTo>
                    <a:pt x="143236" y="21697"/>
                  </a:lnTo>
                  <a:lnTo>
                    <a:pt x="143333" y="21681"/>
                  </a:lnTo>
                  <a:lnTo>
                    <a:pt x="143736" y="21632"/>
                  </a:lnTo>
                  <a:lnTo>
                    <a:pt x="144140" y="21616"/>
                  </a:lnTo>
                  <a:lnTo>
                    <a:pt x="144543" y="21600"/>
                  </a:lnTo>
                  <a:close/>
                  <a:moveTo>
                    <a:pt x="186272" y="84154"/>
                  </a:moveTo>
                  <a:lnTo>
                    <a:pt x="186369" y="84170"/>
                  </a:lnTo>
                  <a:lnTo>
                    <a:pt x="186450" y="84218"/>
                  </a:lnTo>
                  <a:lnTo>
                    <a:pt x="186547" y="84283"/>
                  </a:lnTo>
                  <a:lnTo>
                    <a:pt x="186611" y="84363"/>
                  </a:lnTo>
                  <a:lnTo>
                    <a:pt x="186934" y="84815"/>
                  </a:lnTo>
                  <a:lnTo>
                    <a:pt x="187225" y="85267"/>
                  </a:lnTo>
                  <a:lnTo>
                    <a:pt x="187483" y="85736"/>
                  </a:lnTo>
                  <a:lnTo>
                    <a:pt x="187709" y="86220"/>
                  </a:lnTo>
                  <a:lnTo>
                    <a:pt x="187919" y="86704"/>
                  </a:lnTo>
                  <a:lnTo>
                    <a:pt x="188097" y="87205"/>
                  </a:lnTo>
                  <a:lnTo>
                    <a:pt x="188258" y="87705"/>
                  </a:lnTo>
                  <a:lnTo>
                    <a:pt x="188387" y="88222"/>
                  </a:lnTo>
                  <a:lnTo>
                    <a:pt x="188452" y="88189"/>
                  </a:lnTo>
                  <a:lnTo>
                    <a:pt x="188791" y="88125"/>
                  </a:lnTo>
                  <a:lnTo>
                    <a:pt x="189130" y="88076"/>
                  </a:lnTo>
                  <a:lnTo>
                    <a:pt x="189469" y="88044"/>
                  </a:lnTo>
                  <a:lnTo>
                    <a:pt x="189808" y="88012"/>
                  </a:lnTo>
                  <a:lnTo>
                    <a:pt x="190147" y="88012"/>
                  </a:lnTo>
                  <a:lnTo>
                    <a:pt x="190470" y="88028"/>
                  </a:lnTo>
                  <a:lnTo>
                    <a:pt x="190809" y="88060"/>
                  </a:lnTo>
                  <a:lnTo>
                    <a:pt x="191131" y="88109"/>
                  </a:lnTo>
                  <a:lnTo>
                    <a:pt x="191454" y="88157"/>
                  </a:lnTo>
                  <a:lnTo>
                    <a:pt x="191777" y="88238"/>
                  </a:lnTo>
                  <a:lnTo>
                    <a:pt x="192100" y="88318"/>
                  </a:lnTo>
                  <a:lnTo>
                    <a:pt x="192407" y="88415"/>
                  </a:lnTo>
                  <a:lnTo>
                    <a:pt x="192730" y="88512"/>
                  </a:lnTo>
                  <a:lnTo>
                    <a:pt x="193036" y="88641"/>
                  </a:lnTo>
                  <a:lnTo>
                    <a:pt x="193343" y="88770"/>
                  </a:lnTo>
                  <a:lnTo>
                    <a:pt x="193650" y="88916"/>
                  </a:lnTo>
                  <a:lnTo>
                    <a:pt x="193940" y="89061"/>
                  </a:lnTo>
                  <a:lnTo>
                    <a:pt x="194231" y="89222"/>
                  </a:lnTo>
                  <a:lnTo>
                    <a:pt x="194521" y="89400"/>
                  </a:lnTo>
                  <a:lnTo>
                    <a:pt x="194812" y="89578"/>
                  </a:lnTo>
                  <a:lnTo>
                    <a:pt x="195377" y="89965"/>
                  </a:lnTo>
                  <a:lnTo>
                    <a:pt x="195910" y="90369"/>
                  </a:lnTo>
                  <a:lnTo>
                    <a:pt x="196442" y="90804"/>
                  </a:lnTo>
                  <a:lnTo>
                    <a:pt x="196943" y="91273"/>
                  </a:lnTo>
                  <a:lnTo>
                    <a:pt x="197427" y="91741"/>
                  </a:lnTo>
                  <a:lnTo>
                    <a:pt x="197879" y="92241"/>
                  </a:lnTo>
                  <a:lnTo>
                    <a:pt x="198105" y="92499"/>
                  </a:lnTo>
                  <a:lnTo>
                    <a:pt x="198331" y="92774"/>
                  </a:lnTo>
                  <a:lnTo>
                    <a:pt x="198525" y="93048"/>
                  </a:lnTo>
                  <a:lnTo>
                    <a:pt x="198719" y="93339"/>
                  </a:lnTo>
                  <a:lnTo>
                    <a:pt x="198880" y="93613"/>
                  </a:lnTo>
                  <a:lnTo>
                    <a:pt x="199041" y="93904"/>
                  </a:lnTo>
                  <a:lnTo>
                    <a:pt x="199187" y="94194"/>
                  </a:lnTo>
                  <a:lnTo>
                    <a:pt x="199332" y="94501"/>
                  </a:lnTo>
                  <a:lnTo>
                    <a:pt x="199445" y="94808"/>
                  </a:lnTo>
                  <a:lnTo>
                    <a:pt x="199558" y="95115"/>
                  </a:lnTo>
                  <a:lnTo>
                    <a:pt x="199671" y="95421"/>
                  </a:lnTo>
                  <a:lnTo>
                    <a:pt x="199752" y="95728"/>
                  </a:lnTo>
                  <a:lnTo>
                    <a:pt x="199832" y="96051"/>
                  </a:lnTo>
                  <a:lnTo>
                    <a:pt x="199913" y="96358"/>
                  </a:lnTo>
                  <a:lnTo>
                    <a:pt x="200026" y="97003"/>
                  </a:lnTo>
                  <a:lnTo>
                    <a:pt x="200107" y="97665"/>
                  </a:lnTo>
                  <a:lnTo>
                    <a:pt x="200155" y="98327"/>
                  </a:lnTo>
                  <a:lnTo>
                    <a:pt x="200188" y="98989"/>
                  </a:lnTo>
                  <a:lnTo>
                    <a:pt x="200188" y="99651"/>
                  </a:lnTo>
                  <a:lnTo>
                    <a:pt x="200188" y="100329"/>
                  </a:lnTo>
                  <a:lnTo>
                    <a:pt x="200155" y="101007"/>
                  </a:lnTo>
                  <a:lnTo>
                    <a:pt x="200075" y="102330"/>
                  </a:lnTo>
                  <a:lnTo>
                    <a:pt x="200058" y="102443"/>
                  </a:lnTo>
                  <a:lnTo>
                    <a:pt x="200010" y="102540"/>
                  </a:lnTo>
                  <a:lnTo>
                    <a:pt x="199962" y="102621"/>
                  </a:lnTo>
                  <a:lnTo>
                    <a:pt x="199897" y="102686"/>
                  </a:lnTo>
                  <a:lnTo>
                    <a:pt x="199816" y="102750"/>
                  </a:lnTo>
                  <a:lnTo>
                    <a:pt x="199719" y="102782"/>
                  </a:lnTo>
                  <a:lnTo>
                    <a:pt x="199639" y="102799"/>
                  </a:lnTo>
                  <a:lnTo>
                    <a:pt x="199542" y="102815"/>
                  </a:lnTo>
                  <a:lnTo>
                    <a:pt x="199445" y="102799"/>
                  </a:lnTo>
                  <a:lnTo>
                    <a:pt x="199364" y="102782"/>
                  </a:lnTo>
                  <a:lnTo>
                    <a:pt x="199284" y="102750"/>
                  </a:lnTo>
                  <a:lnTo>
                    <a:pt x="199219" y="102686"/>
                  </a:lnTo>
                  <a:lnTo>
                    <a:pt x="199154" y="102621"/>
                  </a:lnTo>
                  <a:lnTo>
                    <a:pt x="199106" y="102540"/>
                  </a:lnTo>
                  <a:lnTo>
                    <a:pt x="199090" y="102443"/>
                  </a:lnTo>
                  <a:lnTo>
                    <a:pt x="199090" y="102330"/>
                  </a:lnTo>
                  <a:lnTo>
                    <a:pt x="199154" y="101281"/>
                  </a:lnTo>
                  <a:lnTo>
                    <a:pt x="199203" y="100232"/>
                  </a:lnTo>
                  <a:lnTo>
                    <a:pt x="199219" y="99699"/>
                  </a:lnTo>
                  <a:lnTo>
                    <a:pt x="199219" y="99166"/>
                  </a:lnTo>
                  <a:lnTo>
                    <a:pt x="199203" y="98634"/>
                  </a:lnTo>
                  <a:lnTo>
                    <a:pt x="199187" y="98101"/>
                  </a:lnTo>
                  <a:lnTo>
                    <a:pt x="199122" y="97584"/>
                  </a:lnTo>
                  <a:lnTo>
                    <a:pt x="199058" y="97052"/>
                  </a:lnTo>
                  <a:lnTo>
                    <a:pt x="198961" y="96535"/>
                  </a:lnTo>
                  <a:lnTo>
                    <a:pt x="198848" y="96035"/>
                  </a:lnTo>
                  <a:lnTo>
                    <a:pt x="198686" y="95534"/>
                  </a:lnTo>
                  <a:lnTo>
                    <a:pt x="198509" y="95034"/>
                  </a:lnTo>
                  <a:lnTo>
                    <a:pt x="198299" y="94550"/>
                  </a:lnTo>
                  <a:lnTo>
                    <a:pt x="198041" y="94081"/>
                  </a:lnTo>
                  <a:lnTo>
                    <a:pt x="197879" y="93791"/>
                  </a:lnTo>
                  <a:lnTo>
                    <a:pt x="197685" y="93516"/>
                  </a:lnTo>
                  <a:lnTo>
                    <a:pt x="197492" y="93242"/>
                  </a:lnTo>
                  <a:lnTo>
                    <a:pt x="197282" y="92984"/>
                  </a:lnTo>
                  <a:lnTo>
                    <a:pt x="197072" y="92709"/>
                  </a:lnTo>
                  <a:lnTo>
                    <a:pt x="196846" y="92451"/>
                  </a:lnTo>
                  <a:lnTo>
                    <a:pt x="196604" y="92193"/>
                  </a:lnTo>
                  <a:lnTo>
                    <a:pt x="196346" y="91934"/>
                  </a:lnTo>
                  <a:lnTo>
                    <a:pt x="196087" y="91692"/>
                  </a:lnTo>
                  <a:lnTo>
                    <a:pt x="195813" y="91450"/>
                  </a:lnTo>
                  <a:lnTo>
                    <a:pt x="195538" y="91224"/>
                  </a:lnTo>
                  <a:lnTo>
                    <a:pt x="195248" y="90998"/>
                  </a:lnTo>
                  <a:lnTo>
                    <a:pt x="194957" y="90788"/>
                  </a:lnTo>
                  <a:lnTo>
                    <a:pt x="194651" y="90578"/>
                  </a:lnTo>
                  <a:lnTo>
                    <a:pt x="194344" y="90385"/>
                  </a:lnTo>
                  <a:lnTo>
                    <a:pt x="194021" y="90207"/>
                  </a:lnTo>
                  <a:lnTo>
                    <a:pt x="193714" y="90030"/>
                  </a:lnTo>
                  <a:lnTo>
                    <a:pt x="193375" y="89868"/>
                  </a:lnTo>
                  <a:lnTo>
                    <a:pt x="193052" y="89707"/>
                  </a:lnTo>
                  <a:lnTo>
                    <a:pt x="192730" y="89578"/>
                  </a:lnTo>
                  <a:lnTo>
                    <a:pt x="192391" y="89448"/>
                  </a:lnTo>
                  <a:lnTo>
                    <a:pt x="192052" y="89335"/>
                  </a:lnTo>
                  <a:lnTo>
                    <a:pt x="191713" y="89239"/>
                  </a:lnTo>
                  <a:lnTo>
                    <a:pt x="191374" y="89158"/>
                  </a:lnTo>
                  <a:lnTo>
                    <a:pt x="191035" y="89093"/>
                  </a:lnTo>
                  <a:lnTo>
                    <a:pt x="190696" y="89045"/>
                  </a:lnTo>
                  <a:lnTo>
                    <a:pt x="190373" y="89013"/>
                  </a:lnTo>
                  <a:lnTo>
                    <a:pt x="190034" y="88996"/>
                  </a:lnTo>
                  <a:lnTo>
                    <a:pt x="189695" y="89013"/>
                  </a:lnTo>
                  <a:lnTo>
                    <a:pt x="189356" y="89029"/>
                  </a:lnTo>
                  <a:lnTo>
                    <a:pt x="189033" y="89077"/>
                  </a:lnTo>
                  <a:lnTo>
                    <a:pt x="188710" y="89142"/>
                  </a:lnTo>
                  <a:lnTo>
                    <a:pt x="188549" y="89142"/>
                  </a:lnTo>
                  <a:lnTo>
                    <a:pt x="188581" y="89497"/>
                  </a:lnTo>
                  <a:lnTo>
                    <a:pt x="188613" y="89852"/>
                  </a:lnTo>
                  <a:lnTo>
                    <a:pt x="188629" y="90207"/>
                  </a:lnTo>
                  <a:lnTo>
                    <a:pt x="188629" y="90562"/>
                  </a:lnTo>
                  <a:lnTo>
                    <a:pt x="188613" y="90917"/>
                  </a:lnTo>
                  <a:lnTo>
                    <a:pt x="188581" y="91289"/>
                  </a:lnTo>
                  <a:lnTo>
                    <a:pt x="188549" y="91644"/>
                  </a:lnTo>
                  <a:lnTo>
                    <a:pt x="188500" y="91999"/>
                  </a:lnTo>
                  <a:lnTo>
                    <a:pt x="188436" y="92354"/>
                  </a:lnTo>
                  <a:lnTo>
                    <a:pt x="188371" y="92709"/>
                  </a:lnTo>
                  <a:lnTo>
                    <a:pt x="188274" y="93064"/>
                  </a:lnTo>
                  <a:lnTo>
                    <a:pt x="188177" y="93420"/>
                  </a:lnTo>
                  <a:lnTo>
                    <a:pt x="188064" y="93775"/>
                  </a:lnTo>
                  <a:lnTo>
                    <a:pt x="187935" y="94114"/>
                  </a:lnTo>
                  <a:lnTo>
                    <a:pt x="187806" y="94469"/>
                  </a:lnTo>
                  <a:lnTo>
                    <a:pt x="187645" y="94808"/>
                  </a:lnTo>
                  <a:lnTo>
                    <a:pt x="187596" y="94905"/>
                  </a:lnTo>
                  <a:lnTo>
                    <a:pt x="187532" y="94985"/>
                  </a:lnTo>
                  <a:lnTo>
                    <a:pt x="187451" y="95034"/>
                  </a:lnTo>
                  <a:lnTo>
                    <a:pt x="187370" y="95050"/>
                  </a:lnTo>
                  <a:lnTo>
                    <a:pt x="187273" y="95066"/>
                  </a:lnTo>
                  <a:lnTo>
                    <a:pt x="187193" y="95050"/>
                  </a:lnTo>
                  <a:lnTo>
                    <a:pt x="187112" y="95034"/>
                  </a:lnTo>
                  <a:lnTo>
                    <a:pt x="187031" y="94985"/>
                  </a:lnTo>
                  <a:lnTo>
                    <a:pt x="186950" y="94937"/>
                  </a:lnTo>
                  <a:lnTo>
                    <a:pt x="186886" y="94872"/>
                  </a:lnTo>
                  <a:lnTo>
                    <a:pt x="186821" y="94792"/>
                  </a:lnTo>
                  <a:lnTo>
                    <a:pt x="186789" y="94711"/>
                  </a:lnTo>
                  <a:lnTo>
                    <a:pt x="186757" y="94614"/>
                  </a:lnTo>
                  <a:lnTo>
                    <a:pt x="186741" y="94517"/>
                  </a:lnTo>
                  <a:lnTo>
                    <a:pt x="186757" y="94420"/>
                  </a:lnTo>
                  <a:lnTo>
                    <a:pt x="186805" y="94307"/>
                  </a:lnTo>
                  <a:lnTo>
                    <a:pt x="186934" y="94017"/>
                  </a:lnTo>
                  <a:lnTo>
                    <a:pt x="187047" y="93710"/>
                  </a:lnTo>
                  <a:lnTo>
                    <a:pt x="187160" y="93420"/>
                  </a:lnTo>
                  <a:lnTo>
                    <a:pt x="187257" y="93113"/>
                  </a:lnTo>
                  <a:lnTo>
                    <a:pt x="187338" y="92806"/>
                  </a:lnTo>
                  <a:lnTo>
                    <a:pt x="187419" y="92499"/>
                  </a:lnTo>
                  <a:lnTo>
                    <a:pt x="187483" y="92193"/>
                  </a:lnTo>
                  <a:lnTo>
                    <a:pt x="187548" y="91886"/>
                  </a:lnTo>
                  <a:lnTo>
                    <a:pt x="187580" y="91579"/>
                  </a:lnTo>
                  <a:lnTo>
                    <a:pt x="187612" y="91273"/>
                  </a:lnTo>
                  <a:lnTo>
                    <a:pt x="187645" y="90966"/>
                  </a:lnTo>
                  <a:lnTo>
                    <a:pt x="187661" y="90659"/>
                  </a:lnTo>
                  <a:lnTo>
                    <a:pt x="187661" y="90352"/>
                  </a:lnTo>
                  <a:lnTo>
                    <a:pt x="187645" y="90046"/>
                  </a:lnTo>
                  <a:lnTo>
                    <a:pt x="187628" y="89739"/>
                  </a:lnTo>
                  <a:lnTo>
                    <a:pt x="187596" y="89448"/>
                  </a:lnTo>
                  <a:lnTo>
                    <a:pt x="187564" y="89142"/>
                  </a:lnTo>
                  <a:lnTo>
                    <a:pt x="187515" y="88835"/>
                  </a:lnTo>
                  <a:lnTo>
                    <a:pt x="187451" y="88544"/>
                  </a:lnTo>
                  <a:lnTo>
                    <a:pt x="187386" y="88238"/>
                  </a:lnTo>
                  <a:lnTo>
                    <a:pt x="187306" y="87947"/>
                  </a:lnTo>
                  <a:lnTo>
                    <a:pt x="187209" y="87640"/>
                  </a:lnTo>
                  <a:lnTo>
                    <a:pt x="187112" y="87350"/>
                  </a:lnTo>
                  <a:lnTo>
                    <a:pt x="186999" y="87059"/>
                  </a:lnTo>
                  <a:lnTo>
                    <a:pt x="186886" y="86769"/>
                  </a:lnTo>
                  <a:lnTo>
                    <a:pt x="186757" y="86494"/>
                  </a:lnTo>
                  <a:lnTo>
                    <a:pt x="186611" y="86204"/>
                  </a:lnTo>
                  <a:lnTo>
                    <a:pt x="186466" y="85929"/>
                  </a:lnTo>
                  <a:lnTo>
                    <a:pt x="186305" y="85655"/>
                  </a:lnTo>
                  <a:lnTo>
                    <a:pt x="186143" y="85380"/>
                  </a:lnTo>
                  <a:lnTo>
                    <a:pt x="185966" y="85122"/>
                  </a:lnTo>
                  <a:lnTo>
                    <a:pt x="185772" y="84864"/>
                  </a:lnTo>
                  <a:lnTo>
                    <a:pt x="185707" y="84767"/>
                  </a:lnTo>
                  <a:lnTo>
                    <a:pt x="185675" y="84670"/>
                  </a:lnTo>
                  <a:lnTo>
                    <a:pt x="185675" y="84573"/>
                  </a:lnTo>
                  <a:lnTo>
                    <a:pt x="185691" y="84493"/>
                  </a:lnTo>
                  <a:lnTo>
                    <a:pt x="185724" y="84412"/>
                  </a:lnTo>
                  <a:lnTo>
                    <a:pt x="185772" y="84347"/>
                  </a:lnTo>
                  <a:lnTo>
                    <a:pt x="185837" y="84283"/>
                  </a:lnTo>
                  <a:lnTo>
                    <a:pt x="185917" y="84234"/>
                  </a:lnTo>
                  <a:lnTo>
                    <a:pt x="185998" y="84186"/>
                  </a:lnTo>
                  <a:lnTo>
                    <a:pt x="186079" y="84170"/>
                  </a:lnTo>
                  <a:lnTo>
                    <a:pt x="186176" y="84154"/>
                  </a:lnTo>
                  <a:close/>
                  <a:moveTo>
                    <a:pt x="5554" y="107980"/>
                  </a:moveTo>
                  <a:lnTo>
                    <a:pt x="5828" y="108626"/>
                  </a:lnTo>
                  <a:lnTo>
                    <a:pt x="6091" y="109180"/>
                  </a:lnTo>
                  <a:lnTo>
                    <a:pt x="6091" y="109180"/>
                  </a:lnTo>
                  <a:lnTo>
                    <a:pt x="5828" y="108610"/>
                  </a:lnTo>
                  <a:lnTo>
                    <a:pt x="5554" y="107980"/>
                  </a:lnTo>
                  <a:close/>
                  <a:moveTo>
                    <a:pt x="211617" y="112791"/>
                  </a:moveTo>
                  <a:lnTo>
                    <a:pt x="211616" y="112792"/>
                  </a:lnTo>
                  <a:lnTo>
                    <a:pt x="211616" y="112792"/>
                  </a:lnTo>
                  <a:lnTo>
                    <a:pt x="211633" y="112807"/>
                  </a:lnTo>
                  <a:lnTo>
                    <a:pt x="211633" y="112807"/>
                  </a:lnTo>
                  <a:lnTo>
                    <a:pt x="211617" y="112791"/>
                  </a:lnTo>
                  <a:close/>
                  <a:moveTo>
                    <a:pt x="182124" y="100878"/>
                  </a:moveTo>
                  <a:lnTo>
                    <a:pt x="182221" y="100894"/>
                  </a:lnTo>
                  <a:lnTo>
                    <a:pt x="182334" y="100910"/>
                  </a:lnTo>
                  <a:lnTo>
                    <a:pt x="182850" y="101136"/>
                  </a:lnTo>
                  <a:lnTo>
                    <a:pt x="183351" y="101394"/>
                  </a:lnTo>
                  <a:lnTo>
                    <a:pt x="183835" y="101669"/>
                  </a:lnTo>
                  <a:lnTo>
                    <a:pt x="184287" y="101959"/>
                  </a:lnTo>
                  <a:lnTo>
                    <a:pt x="184707" y="102298"/>
                  </a:lnTo>
                  <a:lnTo>
                    <a:pt x="185126" y="102653"/>
                  </a:lnTo>
                  <a:lnTo>
                    <a:pt x="185498" y="103025"/>
                  </a:lnTo>
                  <a:lnTo>
                    <a:pt x="185853" y="103428"/>
                  </a:lnTo>
                  <a:lnTo>
                    <a:pt x="186176" y="103848"/>
                  </a:lnTo>
                  <a:lnTo>
                    <a:pt x="186482" y="104300"/>
                  </a:lnTo>
                  <a:lnTo>
                    <a:pt x="186741" y="104768"/>
                  </a:lnTo>
                  <a:lnTo>
                    <a:pt x="186983" y="105252"/>
                  </a:lnTo>
                  <a:lnTo>
                    <a:pt x="187176" y="105769"/>
                  </a:lnTo>
                  <a:lnTo>
                    <a:pt x="187354" y="106285"/>
                  </a:lnTo>
                  <a:lnTo>
                    <a:pt x="187499" y="106834"/>
                  </a:lnTo>
                  <a:lnTo>
                    <a:pt x="187596" y="107399"/>
                  </a:lnTo>
                  <a:lnTo>
                    <a:pt x="187628" y="107722"/>
                  </a:lnTo>
                  <a:lnTo>
                    <a:pt x="187661" y="108045"/>
                  </a:lnTo>
                  <a:lnTo>
                    <a:pt x="187677" y="108368"/>
                  </a:lnTo>
                  <a:lnTo>
                    <a:pt x="187693" y="108691"/>
                  </a:lnTo>
                  <a:lnTo>
                    <a:pt x="187677" y="109013"/>
                  </a:lnTo>
                  <a:lnTo>
                    <a:pt x="187661" y="109336"/>
                  </a:lnTo>
                  <a:lnTo>
                    <a:pt x="187645" y="109659"/>
                  </a:lnTo>
                  <a:lnTo>
                    <a:pt x="187596" y="109966"/>
                  </a:lnTo>
                  <a:lnTo>
                    <a:pt x="187548" y="110289"/>
                  </a:lnTo>
                  <a:lnTo>
                    <a:pt x="187499" y="110612"/>
                  </a:lnTo>
                  <a:lnTo>
                    <a:pt x="187419" y="110918"/>
                  </a:lnTo>
                  <a:lnTo>
                    <a:pt x="187338" y="111225"/>
                  </a:lnTo>
                  <a:lnTo>
                    <a:pt x="187257" y="111548"/>
                  </a:lnTo>
                  <a:lnTo>
                    <a:pt x="187144" y="111855"/>
                  </a:lnTo>
                  <a:lnTo>
                    <a:pt x="186918" y="112452"/>
                  </a:lnTo>
                  <a:lnTo>
                    <a:pt x="186708" y="112952"/>
                  </a:lnTo>
                  <a:lnTo>
                    <a:pt x="186450" y="113453"/>
                  </a:lnTo>
                  <a:lnTo>
                    <a:pt x="186176" y="113969"/>
                  </a:lnTo>
                  <a:lnTo>
                    <a:pt x="185885" y="114486"/>
                  </a:lnTo>
                  <a:lnTo>
                    <a:pt x="185594" y="115019"/>
                  </a:lnTo>
                  <a:lnTo>
                    <a:pt x="185304" y="115535"/>
                  </a:lnTo>
                  <a:lnTo>
                    <a:pt x="185046" y="116084"/>
                  </a:lnTo>
                  <a:lnTo>
                    <a:pt x="184803" y="116617"/>
                  </a:lnTo>
                  <a:lnTo>
                    <a:pt x="184707" y="116891"/>
                  </a:lnTo>
                  <a:lnTo>
                    <a:pt x="184610" y="117166"/>
                  </a:lnTo>
                  <a:lnTo>
                    <a:pt x="184529" y="117440"/>
                  </a:lnTo>
                  <a:lnTo>
                    <a:pt x="184464" y="117714"/>
                  </a:lnTo>
                  <a:lnTo>
                    <a:pt x="184400" y="117989"/>
                  </a:lnTo>
                  <a:lnTo>
                    <a:pt x="184368" y="118263"/>
                  </a:lnTo>
                  <a:lnTo>
                    <a:pt x="184351" y="118538"/>
                  </a:lnTo>
                  <a:lnTo>
                    <a:pt x="184351" y="118812"/>
                  </a:lnTo>
                  <a:lnTo>
                    <a:pt x="184368" y="119087"/>
                  </a:lnTo>
                  <a:lnTo>
                    <a:pt x="184416" y="119361"/>
                  </a:lnTo>
                  <a:lnTo>
                    <a:pt x="184481" y="119635"/>
                  </a:lnTo>
                  <a:lnTo>
                    <a:pt x="184577" y="119910"/>
                  </a:lnTo>
                  <a:lnTo>
                    <a:pt x="184690" y="120168"/>
                  </a:lnTo>
                  <a:lnTo>
                    <a:pt x="184820" y="120443"/>
                  </a:lnTo>
                  <a:lnTo>
                    <a:pt x="184997" y="120717"/>
                  </a:lnTo>
                  <a:lnTo>
                    <a:pt x="185191" y="120991"/>
                  </a:lnTo>
                  <a:lnTo>
                    <a:pt x="185255" y="121088"/>
                  </a:lnTo>
                  <a:lnTo>
                    <a:pt x="185288" y="121185"/>
                  </a:lnTo>
                  <a:lnTo>
                    <a:pt x="185304" y="121282"/>
                  </a:lnTo>
                  <a:lnTo>
                    <a:pt x="185304" y="121379"/>
                  </a:lnTo>
                  <a:lnTo>
                    <a:pt x="185288" y="121476"/>
                  </a:lnTo>
                  <a:lnTo>
                    <a:pt x="185255" y="121556"/>
                  </a:lnTo>
                  <a:lnTo>
                    <a:pt x="185207" y="121637"/>
                  </a:lnTo>
                  <a:lnTo>
                    <a:pt x="185142" y="121702"/>
                  </a:lnTo>
                  <a:lnTo>
                    <a:pt x="185078" y="121766"/>
                  </a:lnTo>
                  <a:lnTo>
                    <a:pt x="184997" y="121815"/>
                  </a:lnTo>
                  <a:lnTo>
                    <a:pt x="184916" y="121847"/>
                  </a:lnTo>
                  <a:lnTo>
                    <a:pt x="184739" y="121847"/>
                  </a:lnTo>
                  <a:lnTo>
                    <a:pt x="184658" y="121815"/>
                  </a:lnTo>
                  <a:lnTo>
                    <a:pt x="184577" y="121766"/>
                  </a:lnTo>
                  <a:lnTo>
                    <a:pt x="184497" y="121686"/>
                  </a:lnTo>
                  <a:lnTo>
                    <a:pt x="184351" y="121492"/>
                  </a:lnTo>
                  <a:lnTo>
                    <a:pt x="184206" y="121282"/>
                  </a:lnTo>
                  <a:lnTo>
                    <a:pt x="184093" y="121088"/>
                  </a:lnTo>
                  <a:lnTo>
                    <a:pt x="183964" y="120878"/>
                  </a:lnTo>
                  <a:lnTo>
                    <a:pt x="183867" y="120669"/>
                  </a:lnTo>
                  <a:lnTo>
                    <a:pt x="183786" y="120459"/>
                  </a:lnTo>
                  <a:lnTo>
                    <a:pt x="183706" y="120265"/>
                  </a:lnTo>
                  <a:lnTo>
                    <a:pt x="183641" y="120055"/>
                  </a:lnTo>
                  <a:lnTo>
                    <a:pt x="183577" y="119845"/>
                  </a:lnTo>
                  <a:lnTo>
                    <a:pt x="183528" y="119635"/>
                  </a:lnTo>
                  <a:lnTo>
                    <a:pt x="183496" y="119409"/>
                  </a:lnTo>
                  <a:lnTo>
                    <a:pt x="183464" y="119200"/>
                  </a:lnTo>
                  <a:lnTo>
                    <a:pt x="183447" y="118780"/>
                  </a:lnTo>
                  <a:lnTo>
                    <a:pt x="183464" y="118344"/>
                  </a:lnTo>
                  <a:lnTo>
                    <a:pt x="183496" y="117924"/>
                  </a:lnTo>
                  <a:lnTo>
                    <a:pt x="183577" y="117488"/>
                  </a:lnTo>
                  <a:lnTo>
                    <a:pt x="183673" y="117053"/>
                  </a:lnTo>
                  <a:lnTo>
                    <a:pt x="183803" y="116617"/>
                  </a:lnTo>
                  <a:lnTo>
                    <a:pt x="183964" y="116197"/>
                  </a:lnTo>
                  <a:lnTo>
                    <a:pt x="184142" y="115761"/>
                  </a:lnTo>
                  <a:lnTo>
                    <a:pt x="184335" y="115325"/>
                  </a:lnTo>
                  <a:lnTo>
                    <a:pt x="184529" y="114906"/>
                  </a:lnTo>
                  <a:lnTo>
                    <a:pt x="185368" y="113291"/>
                  </a:lnTo>
                  <a:lnTo>
                    <a:pt x="185756" y="112500"/>
                  </a:lnTo>
                  <a:lnTo>
                    <a:pt x="185933" y="112113"/>
                  </a:lnTo>
                  <a:lnTo>
                    <a:pt x="186095" y="111709"/>
                  </a:lnTo>
                  <a:lnTo>
                    <a:pt x="186240" y="111306"/>
                  </a:lnTo>
                  <a:lnTo>
                    <a:pt x="186385" y="110886"/>
                  </a:lnTo>
                  <a:lnTo>
                    <a:pt x="186498" y="110466"/>
                  </a:lnTo>
                  <a:lnTo>
                    <a:pt x="186579" y="110047"/>
                  </a:lnTo>
                  <a:lnTo>
                    <a:pt x="186660" y="109611"/>
                  </a:lnTo>
                  <a:lnTo>
                    <a:pt x="186692" y="109159"/>
                  </a:lnTo>
                  <a:lnTo>
                    <a:pt x="186708" y="108691"/>
                  </a:lnTo>
                  <a:lnTo>
                    <a:pt x="186692" y="108206"/>
                  </a:lnTo>
                  <a:lnTo>
                    <a:pt x="186644" y="107674"/>
                  </a:lnTo>
                  <a:lnTo>
                    <a:pt x="186563" y="107157"/>
                  </a:lnTo>
                  <a:lnTo>
                    <a:pt x="186434" y="106640"/>
                  </a:lnTo>
                  <a:lnTo>
                    <a:pt x="186272" y="106156"/>
                  </a:lnTo>
                  <a:lnTo>
                    <a:pt x="186079" y="105672"/>
                  </a:lnTo>
                  <a:lnTo>
                    <a:pt x="185869" y="105220"/>
                  </a:lnTo>
                  <a:lnTo>
                    <a:pt x="185611" y="104768"/>
                  </a:lnTo>
                  <a:lnTo>
                    <a:pt x="185320" y="104348"/>
                  </a:lnTo>
                  <a:lnTo>
                    <a:pt x="185013" y="103945"/>
                  </a:lnTo>
                  <a:lnTo>
                    <a:pt x="184674" y="103573"/>
                  </a:lnTo>
                  <a:lnTo>
                    <a:pt x="184303" y="103218"/>
                  </a:lnTo>
                  <a:lnTo>
                    <a:pt x="183899" y="102895"/>
                  </a:lnTo>
                  <a:lnTo>
                    <a:pt x="183480" y="102589"/>
                  </a:lnTo>
                  <a:lnTo>
                    <a:pt x="183028" y="102314"/>
                  </a:lnTo>
                  <a:lnTo>
                    <a:pt x="182560" y="102072"/>
                  </a:lnTo>
                  <a:lnTo>
                    <a:pt x="182075" y="101862"/>
                  </a:lnTo>
                  <a:lnTo>
                    <a:pt x="181962" y="101814"/>
                  </a:lnTo>
                  <a:lnTo>
                    <a:pt x="181882" y="101749"/>
                  </a:lnTo>
                  <a:lnTo>
                    <a:pt x="181817" y="101669"/>
                  </a:lnTo>
                  <a:lnTo>
                    <a:pt x="181785" y="101588"/>
                  </a:lnTo>
                  <a:lnTo>
                    <a:pt x="181752" y="101507"/>
                  </a:lnTo>
                  <a:lnTo>
                    <a:pt x="181736" y="101410"/>
                  </a:lnTo>
                  <a:lnTo>
                    <a:pt x="181736" y="101313"/>
                  </a:lnTo>
                  <a:lnTo>
                    <a:pt x="181752" y="101217"/>
                  </a:lnTo>
                  <a:lnTo>
                    <a:pt x="181785" y="101136"/>
                  </a:lnTo>
                  <a:lnTo>
                    <a:pt x="181833" y="101055"/>
                  </a:lnTo>
                  <a:lnTo>
                    <a:pt x="181882" y="100991"/>
                  </a:lnTo>
                  <a:lnTo>
                    <a:pt x="181962" y="100942"/>
                  </a:lnTo>
                  <a:lnTo>
                    <a:pt x="182043" y="100894"/>
                  </a:lnTo>
                  <a:lnTo>
                    <a:pt x="182124" y="100878"/>
                  </a:lnTo>
                  <a:close/>
                  <a:moveTo>
                    <a:pt x="74048" y="162495"/>
                  </a:moveTo>
                  <a:lnTo>
                    <a:pt x="73741" y="162834"/>
                  </a:lnTo>
                  <a:lnTo>
                    <a:pt x="73434" y="163157"/>
                  </a:lnTo>
                  <a:lnTo>
                    <a:pt x="73434" y="163157"/>
                  </a:lnTo>
                  <a:lnTo>
                    <a:pt x="73709" y="162882"/>
                  </a:lnTo>
                  <a:lnTo>
                    <a:pt x="74048" y="162495"/>
                  </a:lnTo>
                  <a:close/>
                  <a:moveTo>
                    <a:pt x="135180" y="1"/>
                  </a:moveTo>
                  <a:lnTo>
                    <a:pt x="134567" y="17"/>
                  </a:lnTo>
                  <a:lnTo>
                    <a:pt x="133954" y="49"/>
                  </a:lnTo>
                  <a:lnTo>
                    <a:pt x="133340" y="98"/>
                  </a:lnTo>
                  <a:lnTo>
                    <a:pt x="132727" y="162"/>
                  </a:lnTo>
                  <a:lnTo>
                    <a:pt x="132113" y="227"/>
                  </a:lnTo>
                  <a:lnTo>
                    <a:pt x="131500" y="308"/>
                  </a:lnTo>
                  <a:lnTo>
                    <a:pt x="131855" y="308"/>
                  </a:lnTo>
                  <a:lnTo>
                    <a:pt x="132033" y="356"/>
                  </a:lnTo>
                  <a:lnTo>
                    <a:pt x="132194" y="421"/>
                  </a:lnTo>
                  <a:lnTo>
                    <a:pt x="132355" y="518"/>
                  </a:lnTo>
                  <a:lnTo>
                    <a:pt x="132501" y="614"/>
                  </a:lnTo>
                  <a:lnTo>
                    <a:pt x="132646" y="760"/>
                  </a:lnTo>
                  <a:lnTo>
                    <a:pt x="132775" y="905"/>
                  </a:lnTo>
                  <a:lnTo>
                    <a:pt x="132904" y="1066"/>
                  </a:lnTo>
                  <a:lnTo>
                    <a:pt x="133017" y="1244"/>
                  </a:lnTo>
                  <a:lnTo>
                    <a:pt x="133130" y="1438"/>
                  </a:lnTo>
                  <a:lnTo>
                    <a:pt x="133243" y="1648"/>
                  </a:lnTo>
                  <a:lnTo>
                    <a:pt x="133340" y="1874"/>
                  </a:lnTo>
                  <a:lnTo>
                    <a:pt x="133437" y="2100"/>
                  </a:lnTo>
                  <a:lnTo>
                    <a:pt x="133598" y="2568"/>
                  </a:lnTo>
                  <a:lnTo>
                    <a:pt x="133744" y="3052"/>
                  </a:lnTo>
                  <a:lnTo>
                    <a:pt x="133841" y="3552"/>
                  </a:lnTo>
                  <a:lnTo>
                    <a:pt x="133905" y="4053"/>
                  </a:lnTo>
                  <a:lnTo>
                    <a:pt x="133954" y="4521"/>
                  </a:lnTo>
                  <a:lnTo>
                    <a:pt x="133970" y="4957"/>
                  </a:lnTo>
                  <a:lnTo>
                    <a:pt x="133937" y="5360"/>
                  </a:lnTo>
                  <a:lnTo>
                    <a:pt x="133921" y="5538"/>
                  </a:lnTo>
                  <a:lnTo>
                    <a:pt x="133889" y="5699"/>
                  </a:lnTo>
                  <a:lnTo>
                    <a:pt x="133841" y="5845"/>
                  </a:lnTo>
                  <a:lnTo>
                    <a:pt x="133792" y="5974"/>
                  </a:lnTo>
                  <a:lnTo>
                    <a:pt x="133631" y="6313"/>
                  </a:lnTo>
                  <a:lnTo>
                    <a:pt x="133453" y="6603"/>
                  </a:lnTo>
                  <a:lnTo>
                    <a:pt x="133292" y="6813"/>
                  </a:lnTo>
                  <a:lnTo>
                    <a:pt x="133114" y="6991"/>
                  </a:lnTo>
                  <a:lnTo>
                    <a:pt x="133033" y="7055"/>
                  </a:lnTo>
                  <a:lnTo>
                    <a:pt x="132937" y="7104"/>
                  </a:lnTo>
                  <a:lnTo>
                    <a:pt x="132856" y="7152"/>
                  </a:lnTo>
                  <a:lnTo>
                    <a:pt x="132759" y="7185"/>
                  </a:lnTo>
                  <a:lnTo>
                    <a:pt x="132565" y="7233"/>
                  </a:lnTo>
                  <a:lnTo>
                    <a:pt x="132146" y="7233"/>
                  </a:lnTo>
                  <a:lnTo>
                    <a:pt x="131920" y="7201"/>
                  </a:lnTo>
                  <a:lnTo>
                    <a:pt x="131387" y="7104"/>
                  </a:lnTo>
                  <a:lnTo>
                    <a:pt x="131096" y="7055"/>
                  </a:lnTo>
                  <a:lnTo>
                    <a:pt x="130773" y="7023"/>
                  </a:lnTo>
                  <a:lnTo>
                    <a:pt x="130418" y="6991"/>
                  </a:lnTo>
                  <a:lnTo>
                    <a:pt x="130031" y="6975"/>
                  </a:lnTo>
                  <a:lnTo>
                    <a:pt x="129530" y="6975"/>
                  </a:lnTo>
                  <a:lnTo>
                    <a:pt x="129030" y="7007"/>
                  </a:lnTo>
                  <a:lnTo>
                    <a:pt x="128546" y="7039"/>
                  </a:lnTo>
                  <a:lnTo>
                    <a:pt x="128045" y="7072"/>
                  </a:lnTo>
                  <a:lnTo>
                    <a:pt x="127028" y="7185"/>
                  </a:lnTo>
                  <a:lnTo>
                    <a:pt x="126027" y="7314"/>
                  </a:lnTo>
                  <a:lnTo>
                    <a:pt x="125220" y="7411"/>
                  </a:lnTo>
                  <a:lnTo>
                    <a:pt x="124446" y="7491"/>
                  </a:lnTo>
                  <a:lnTo>
                    <a:pt x="123655" y="7572"/>
                  </a:lnTo>
                  <a:lnTo>
                    <a:pt x="122880" y="7620"/>
                  </a:lnTo>
                  <a:lnTo>
                    <a:pt x="122105" y="7637"/>
                  </a:lnTo>
                  <a:lnTo>
                    <a:pt x="121734" y="7637"/>
                  </a:lnTo>
                  <a:lnTo>
                    <a:pt x="121346" y="7620"/>
                  </a:lnTo>
                  <a:lnTo>
                    <a:pt x="120975" y="7588"/>
                  </a:lnTo>
                  <a:lnTo>
                    <a:pt x="120604" y="7540"/>
                  </a:lnTo>
                  <a:lnTo>
                    <a:pt x="120232" y="7475"/>
                  </a:lnTo>
                  <a:lnTo>
                    <a:pt x="119877" y="7411"/>
                  </a:lnTo>
                  <a:lnTo>
                    <a:pt x="120313" y="7507"/>
                  </a:lnTo>
                  <a:lnTo>
                    <a:pt x="120749" y="7604"/>
                  </a:lnTo>
                  <a:lnTo>
                    <a:pt x="121185" y="7669"/>
                  </a:lnTo>
                  <a:lnTo>
                    <a:pt x="121637" y="7717"/>
                  </a:lnTo>
                  <a:lnTo>
                    <a:pt x="122073" y="7766"/>
                  </a:lnTo>
                  <a:lnTo>
                    <a:pt x="122541" y="7782"/>
                  </a:lnTo>
                  <a:lnTo>
                    <a:pt x="122993" y="7798"/>
                  </a:lnTo>
                  <a:lnTo>
                    <a:pt x="123461" y="7798"/>
                  </a:lnTo>
                  <a:lnTo>
                    <a:pt x="123929" y="7782"/>
                  </a:lnTo>
                  <a:lnTo>
                    <a:pt x="124397" y="7750"/>
                  </a:lnTo>
                  <a:lnTo>
                    <a:pt x="124881" y="7701"/>
                  </a:lnTo>
                  <a:lnTo>
                    <a:pt x="125350" y="7653"/>
                  </a:lnTo>
                  <a:lnTo>
                    <a:pt x="126334" y="7507"/>
                  </a:lnTo>
                  <a:lnTo>
                    <a:pt x="127335" y="7330"/>
                  </a:lnTo>
                  <a:lnTo>
                    <a:pt x="127868" y="7249"/>
                  </a:lnTo>
                  <a:lnTo>
                    <a:pt x="128400" y="7168"/>
                  </a:lnTo>
                  <a:lnTo>
                    <a:pt x="128949" y="7104"/>
                  </a:lnTo>
                  <a:lnTo>
                    <a:pt x="129498" y="7072"/>
                  </a:lnTo>
                  <a:lnTo>
                    <a:pt x="129773" y="7072"/>
                  </a:lnTo>
                  <a:lnTo>
                    <a:pt x="130031" y="7088"/>
                  </a:lnTo>
                  <a:lnTo>
                    <a:pt x="130305" y="7104"/>
                  </a:lnTo>
                  <a:lnTo>
                    <a:pt x="130580" y="7136"/>
                  </a:lnTo>
                  <a:lnTo>
                    <a:pt x="130838" y="7185"/>
                  </a:lnTo>
                  <a:lnTo>
                    <a:pt x="131112" y="7249"/>
                  </a:lnTo>
                  <a:lnTo>
                    <a:pt x="131371" y="7314"/>
                  </a:lnTo>
                  <a:lnTo>
                    <a:pt x="131629" y="7411"/>
                  </a:lnTo>
                  <a:lnTo>
                    <a:pt x="131790" y="7475"/>
                  </a:lnTo>
                  <a:lnTo>
                    <a:pt x="131936" y="7556"/>
                  </a:lnTo>
                  <a:lnTo>
                    <a:pt x="132081" y="7637"/>
                  </a:lnTo>
                  <a:lnTo>
                    <a:pt x="132226" y="7733"/>
                  </a:lnTo>
                  <a:lnTo>
                    <a:pt x="132501" y="7959"/>
                  </a:lnTo>
                  <a:lnTo>
                    <a:pt x="132791" y="8218"/>
                  </a:lnTo>
                  <a:lnTo>
                    <a:pt x="133066" y="8492"/>
                  </a:lnTo>
                  <a:lnTo>
                    <a:pt x="133356" y="8783"/>
                  </a:lnTo>
                  <a:lnTo>
                    <a:pt x="133905" y="9380"/>
                  </a:lnTo>
                  <a:lnTo>
                    <a:pt x="134180" y="9671"/>
                  </a:lnTo>
                  <a:lnTo>
                    <a:pt x="134470" y="9929"/>
                  </a:lnTo>
                  <a:lnTo>
                    <a:pt x="134761" y="10171"/>
                  </a:lnTo>
                  <a:lnTo>
                    <a:pt x="135035" y="10365"/>
                  </a:lnTo>
                  <a:lnTo>
                    <a:pt x="135197" y="10445"/>
                  </a:lnTo>
                  <a:lnTo>
                    <a:pt x="135342" y="10526"/>
                  </a:lnTo>
                  <a:lnTo>
                    <a:pt x="135487" y="10575"/>
                  </a:lnTo>
                  <a:lnTo>
                    <a:pt x="135632" y="10623"/>
                  </a:lnTo>
                  <a:lnTo>
                    <a:pt x="135794" y="10655"/>
                  </a:lnTo>
                  <a:lnTo>
                    <a:pt x="135955" y="10671"/>
                  </a:lnTo>
                  <a:lnTo>
                    <a:pt x="136101" y="10671"/>
                  </a:lnTo>
                  <a:lnTo>
                    <a:pt x="136262" y="10639"/>
                  </a:lnTo>
                  <a:lnTo>
                    <a:pt x="136375" y="10639"/>
                  </a:lnTo>
                  <a:lnTo>
                    <a:pt x="136488" y="10655"/>
                  </a:lnTo>
                  <a:lnTo>
                    <a:pt x="136569" y="10688"/>
                  </a:lnTo>
                  <a:lnTo>
                    <a:pt x="136649" y="10736"/>
                  </a:lnTo>
                  <a:lnTo>
                    <a:pt x="136730" y="10784"/>
                  </a:lnTo>
                  <a:lnTo>
                    <a:pt x="136779" y="10865"/>
                  </a:lnTo>
                  <a:lnTo>
                    <a:pt x="136827" y="10946"/>
                  </a:lnTo>
                  <a:lnTo>
                    <a:pt x="136859" y="11027"/>
                  </a:lnTo>
                  <a:lnTo>
                    <a:pt x="136875" y="11123"/>
                  </a:lnTo>
                  <a:lnTo>
                    <a:pt x="136875" y="11204"/>
                  </a:lnTo>
                  <a:lnTo>
                    <a:pt x="136859" y="11301"/>
                  </a:lnTo>
                  <a:lnTo>
                    <a:pt x="136827" y="11382"/>
                  </a:lnTo>
                  <a:lnTo>
                    <a:pt x="136779" y="11446"/>
                  </a:lnTo>
                  <a:lnTo>
                    <a:pt x="136714" y="11511"/>
                  </a:lnTo>
                  <a:lnTo>
                    <a:pt x="136633" y="11559"/>
                  </a:lnTo>
                  <a:lnTo>
                    <a:pt x="136520" y="11592"/>
                  </a:lnTo>
                  <a:lnTo>
                    <a:pt x="136246" y="11640"/>
                  </a:lnTo>
                  <a:lnTo>
                    <a:pt x="135988" y="11656"/>
                  </a:lnTo>
                  <a:lnTo>
                    <a:pt x="135745" y="11656"/>
                  </a:lnTo>
                  <a:lnTo>
                    <a:pt x="135519" y="11624"/>
                  </a:lnTo>
                  <a:lnTo>
                    <a:pt x="135310" y="11592"/>
                  </a:lnTo>
                  <a:lnTo>
                    <a:pt x="135100" y="11527"/>
                  </a:lnTo>
                  <a:lnTo>
                    <a:pt x="134906" y="11446"/>
                  </a:lnTo>
                  <a:lnTo>
                    <a:pt x="134712" y="11333"/>
                  </a:lnTo>
                  <a:lnTo>
                    <a:pt x="134535" y="11220"/>
                  </a:lnTo>
                  <a:lnTo>
                    <a:pt x="134357" y="11091"/>
                  </a:lnTo>
                  <a:lnTo>
                    <a:pt x="134180" y="10946"/>
                  </a:lnTo>
                  <a:lnTo>
                    <a:pt x="134002" y="10801"/>
                  </a:lnTo>
                  <a:lnTo>
                    <a:pt x="133663" y="10445"/>
                  </a:lnTo>
                  <a:lnTo>
                    <a:pt x="133292" y="10074"/>
                  </a:lnTo>
                  <a:lnTo>
                    <a:pt x="132969" y="9735"/>
                  </a:lnTo>
                  <a:lnTo>
                    <a:pt x="132662" y="9445"/>
                  </a:lnTo>
                  <a:lnTo>
                    <a:pt x="132339" y="9170"/>
                  </a:lnTo>
                  <a:lnTo>
                    <a:pt x="132033" y="8944"/>
                  </a:lnTo>
                  <a:lnTo>
                    <a:pt x="131710" y="8734"/>
                  </a:lnTo>
                  <a:lnTo>
                    <a:pt x="131403" y="8573"/>
                  </a:lnTo>
                  <a:lnTo>
                    <a:pt x="131080" y="8428"/>
                  </a:lnTo>
                  <a:lnTo>
                    <a:pt x="130741" y="8315"/>
                  </a:lnTo>
                  <a:lnTo>
                    <a:pt x="130402" y="8218"/>
                  </a:lnTo>
                  <a:lnTo>
                    <a:pt x="130047" y="8153"/>
                  </a:lnTo>
                  <a:lnTo>
                    <a:pt x="129692" y="8121"/>
                  </a:lnTo>
                  <a:lnTo>
                    <a:pt x="129304" y="8105"/>
                  </a:lnTo>
                  <a:lnTo>
                    <a:pt x="128917" y="8121"/>
                  </a:lnTo>
                  <a:lnTo>
                    <a:pt x="128497" y="8153"/>
                  </a:lnTo>
                  <a:lnTo>
                    <a:pt x="128061" y="8218"/>
                  </a:lnTo>
                  <a:lnTo>
                    <a:pt x="127593" y="8282"/>
                  </a:lnTo>
                  <a:lnTo>
                    <a:pt x="127044" y="8395"/>
                  </a:lnTo>
                  <a:lnTo>
                    <a:pt x="127432" y="8379"/>
                  </a:lnTo>
                  <a:lnTo>
                    <a:pt x="127916" y="8379"/>
                  </a:lnTo>
                  <a:lnTo>
                    <a:pt x="128384" y="8395"/>
                  </a:lnTo>
                  <a:lnTo>
                    <a:pt x="128820" y="8428"/>
                  </a:lnTo>
                  <a:lnTo>
                    <a:pt x="129224" y="8476"/>
                  </a:lnTo>
                  <a:lnTo>
                    <a:pt x="129611" y="8541"/>
                  </a:lnTo>
                  <a:lnTo>
                    <a:pt x="129966" y="8621"/>
                  </a:lnTo>
                  <a:lnTo>
                    <a:pt x="130305" y="8702"/>
                  </a:lnTo>
                  <a:lnTo>
                    <a:pt x="130612" y="8815"/>
                  </a:lnTo>
                  <a:lnTo>
                    <a:pt x="130886" y="8944"/>
                  </a:lnTo>
                  <a:lnTo>
                    <a:pt x="131145" y="9073"/>
                  </a:lnTo>
                  <a:lnTo>
                    <a:pt x="131387" y="9219"/>
                  </a:lnTo>
                  <a:lnTo>
                    <a:pt x="131597" y="9380"/>
                  </a:lnTo>
                  <a:lnTo>
                    <a:pt x="131790" y="9558"/>
                  </a:lnTo>
                  <a:lnTo>
                    <a:pt x="131952" y="9735"/>
                  </a:lnTo>
                  <a:lnTo>
                    <a:pt x="132097" y="9929"/>
                  </a:lnTo>
                  <a:lnTo>
                    <a:pt x="132226" y="10123"/>
                  </a:lnTo>
                  <a:lnTo>
                    <a:pt x="132323" y="10349"/>
                  </a:lnTo>
                  <a:lnTo>
                    <a:pt x="132404" y="10558"/>
                  </a:lnTo>
                  <a:lnTo>
                    <a:pt x="132485" y="10784"/>
                  </a:lnTo>
                  <a:lnTo>
                    <a:pt x="132517" y="11027"/>
                  </a:lnTo>
                  <a:lnTo>
                    <a:pt x="132549" y="11269"/>
                  </a:lnTo>
                  <a:lnTo>
                    <a:pt x="132565" y="11527"/>
                  </a:lnTo>
                  <a:lnTo>
                    <a:pt x="132549" y="11785"/>
                  </a:lnTo>
                  <a:lnTo>
                    <a:pt x="132533" y="12044"/>
                  </a:lnTo>
                  <a:lnTo>
                    <a:pt x="132485" y="12318"/>
                  </a:lnTo>
                  <a:lnTo>
                    <a:pt x="132436" y="12576"/>
                  </a:lnTo>
                  <a:lnTo>
                    <a:pt x="132355" y="12867"/>
                  </a:lnTo>
                  <a:lnTo>
                    <a:pt x="132275" y="13141"/>
                  </a:lnTo>
                  <a:lnTo>
                    <a:pt x="132178" y="13416"/>
                  </a:lnTo>
                  <a:lnTo>
                    <a:pt x="132065" y="13706"/>
                  </a:lnTo>
                  <a:lnTo>
                    <a:pt x="131936" y="13997"/>
                  </a:lnTo>
                  <a:lnTo>
                    <a:pt x="131790" y="14287"/>
                  </a:lnTo>
                  <a:lnTo>
                    <a:pt x="131629" y="14578"/>
                  </a:lnTo>
                  <a:lnTo>
                    <a:pt x="131468" y="14852"/>
                  </a:lnTo>
                  <a:lnTo>
                    <a:pt x="131290" y="15143"/>
                  </a:lnTo>
                  <a:lnTo>
                    <a:pt x="131096" y="15434"/>
                  </a:lnTo>
                  <a:lnTo>
                    <a:pt x="130693" y="16015"/>
                  </a:lnTo>
                  <a:lnTo>
                    <a:pt x="130257" y="16564"/>
                  </a:lnTo>
                  <a:lnTo>
                    <a:pt x="129773" y="17112"/>
                  </a:lnTo>
                  <a:lnTo>
                    <a:pt x="129272" y="17645"/>
                  </a:lnTo>
                  <a:lnTo>
                    <a:pt x="128739" y="18146"/>
                  </a:lnTo>
                  <a:lnTo>
                    <a:pt x="128174" y="18630"/>
                  </a:lnTo>
                  <a:lnTo>
                    <a:pt x="127609" y="19066"/>
                  </a:lnTo>
                  <a:lnTo>
                    <a:pt x="127012" y="19485"/>
                  </a:lnTo>
                  <a:lnTo>
                    <a:pt x="126722" y="19663"/>
                  </a:lnTo>
                  <a:lnTo>
                    <a:pt x="126431" y="19857"/>
                  </a:lnTo>
                  <a:lnTo>
                    <a:pt x="126124" y="20018"/>
                  </a:lnTo>
                  <a:lnTo>
                    <a:pt x="125818" y="20180"/>
                  </a:lnTo>
                  <a:lnTo>
                    <a:pt x="125527" y="20325"/>
                  </a:lnTo>
                  <a:lnTo>
                    <a:pt x="125220" y="20454"/>
                  </a:lnTo>
                  <a:lnTo>
                    <a:pt x="124914" y="20567"/>
                  </a:lnTo>
                  <a:lnTo>
                    <a:pt x="124623" y="20680"/>
                  </a:lnTo>
                  <a:lnTo>
                    <a:pt x="124316" y="20761"/>
                  </a:lnTo>
                  <a:lnTo>
                    <a:pt x="124026" y="20841"/>
                  </a:lnTo>
                  <a:lnTo>
                    <a:pt x="123735" y="20890"/>
                  </a:lnTo>
                  <a:lnTo>
                    <a:pt x="123445" y="20938"/>
                  </a:lnTo>
                  <a:lnTo>
                    <a:pt x="123090" y="20971"/>
                  </a:lnTo>
                  <a:lnTo>
                    <a:pt x="122734" y="21003"/>
                  </a:lnTo>
                  <a:lnTo>
                    <a:pt x="122040" y="21003"/>
                  </a:lnTo>
                  <a:lnTo>
                    <a:pt x="121685" y="20971"/>
                  </a:lnTo>
                  <a:lnTo>
                    <a:pt x="121330" y="20954"/>
                  </a:lnTo>
                  <a:lnTo>
                    <a:pt x="120975" y="20906"/>
                  </a:lnTo>
                  <a:lnTo>
                    <a:pt x="120636" y="20841"/>
                  </a:lnTo>
                  <a:lnTo>
                    <a:pt x="120281" y="20777"/>
                  </a:lnTo>
                  <a:lnTo>
                    <a:pt x="119926" y="20712"/>
                  </a:lnTo>
                  <a:lnTo>
                    <a:pt x="119570" y="20615"/>
                  </a:lnTo>
                  <a:lnTo>
                    <a:pt x="119231" y="20519"/>
                  </a:lnTo>
                  <a:lnTo>
                    <a:pt x="118537" y="20309"/>
                  </a:lnTo>
                  <a:lnTo>
                    <a:pt x="117843" y="20050"/>
                  </a:lnTo>
                  <a:lnTo>
                    <a:pt x="117165" y="19776"/>
                  </a:lnTo>
                  <a:lnTo>
                    <a:pt x="116503" y="19469"/>
                  </a:lnTo>
                  <a:lnTo>
                    <a:pt x="115858" y="19130"/>
                  </a:lnTo>
                  <a:lnTo>
                    <a:pt x="115212" y="18775"/>
                  </a:lnTo>
                  <a:lnTo>
                    <a:pt x="114598" y="18420"/>
                  </a:lnTo>
                  <a:lnTo>
                    <a:pt x="114001" y="18033"/>
                  </a:lnTo>
                  <a:lnTo>
                    <a:pt x="113420" y="17645"/>
                  </a:lnTo>
                  <a:lnTo>
                    <a:pt x="112855" y="17258"/>
                  </a:lnTo>
                  <a:lnTo>
                    <a:pt x="112274" y="16822"/>
                  </a:lnTo>
                  <a:lnTo>
                    <a:pt x="111677" y="16354"/>
                  </a:lnTo>
                  <a:lnTo>
                    <a:pt x="111112" y="15886"/>
                  </a:lnTo>
                  <a:lnTo>
                    <a:pt x="110547" y="15401"/>
                  </a:lnTo>
                  <a:lnTo>
                    <a:pt x="109998" y="14885"/>
                  </a:lnTo>
                  <a:lnTo>
                    <a:pt x="109465" y="14368"/>
                  </a:lnTo>
                  <a:lnTo>
                    <a:pt x="108948" y="13835"/>
                  </a:lnTo>
                  <a:lnTo>
                    <a:pt x="108432" y="13287"/>
                  </a:lnTo>
                  <a:lnTo>
                    <a:pt x="107948" y="12722"/>
                  </a:lnTo>
                  <a:lnTo>
                    <a:pt x="107479" y="12157"/>
                  </a:lnTo>
                  <a:lnTo>
                    <a:pt x="107027" y="11559"/>
                  </a:lnTo>
                  <a:lnTo>
                    <a:pt x="106592" y="10962"/>
                  </a:lnTo>
                  <a:lnTo>
                    <a:pt x="106172" y="10349"/>
                  </a:lnTo>
                  <a:lnTo>
                    <a:pt x="105784" y="9719"/>
                  </a:lnTo>
                  <a:lnTo>
                    <a:pt x="105397" y="9073"/>
                  </a:lnTo>
                  <a:lnTo>
                    <a:pt x="105042" y="8411"/>
                  </a:lnTo>
                  <a:lnTo>
                    <a:pt x="104977" y="8315"/>
                  </a:lnTo>
                  <a:lnTo>
                    <a:pt x="104880" y="8250"/>
                  </a:lnTo>
                  <a:lnTo>
                    <a:pt x="104784" y="8218"/>
                  </a:lnTo>
                  <a:lnTo>
                    <a:pt x="104687" y="8218"/>
                  </a:lnTo>
                  <a:lnTo>
                    <a:pt x="104574" y="8234"/>
                  </a:lnTo>
                  <a:lnTo>
                    <a:pt x="104477" y="8266"/>
                  </a:lnTo>
                  <a:lnTo>
                    <a:pt x="104380" y="8331"/>
                  </a:lnTo>
                  <a:lnTo>
                    <a:pt x="104299" y="8411"/>
                  </a:lnTo>
                  <a:lnTo>
                    <a:pt x="103976" y="8847"/>
                  </a:lnTo>
                  <a:lnTo>
                    <a:pt x="103637" y="9251"/>
                  </a:lnTo>
                  <a:lnTo>
                    <a:pt x="103298" y="9638"/>
                  </a:lnTo>
                  <a:lnTo>
                    <a:pt x="102943" y="10010"/>
                  </a:lnTo>
                  <a:lnTo>
                    <a:pt x="102572" y="10365"/>
                  </a:lnTo>
                  <a:lnTo>
                    <a:pt x="102201" y="10704"/>
                  </a:lnTo>
                  <a:lnTo>
                    <a:pt x="101813" y="11010"/>
                  </a:lnTo>
                  <a:lnTo>
                    <a:pt x="101410" y="11301"/>
                  </a:lnTo>
                  <a:lnTo>
                    <a:pt x="100990" y="11559"/>
                  </a:lnTo>
                  <a:lnTo>
                    <a:pt x="100554" y="11801"/>
                  </a:lnTo>
                  <a:lnTo>
                    <a:pt x="100102" y="12027"/>
                  </a:lnTo>
                  <a:lnTo>
                    <a:pt x="99634" y="12205"/>
                  </a:lnTo>
                  <a:lnTo>
                    <a:pt x="99150" y="12366"/>
                  </a:lnTo>
                  <a:lnTo>
                    <a:pt x="98649" y="12496"/>
                  </a:lnTo>
                  <a:lnTo>
                    <a:pt x="98133" y="12609"/>
                  </a:lnTo>
                  <a:lnTo>
                    <a:pt x="97600" y="12673"/>
                  </a:lnTo>
                  <a:lnTo>
                    <a:pt x="97196" y="12705"/>
                  </a:lnTo>
                  <a:lnTo>
                    <a:pt x="96793" y="12738"/>
                  </a:lnTo>
                  <a:lnTo>
                    <a:pt x="95986" y="12754"/>
                  </a:lnTo>
                  <a:lnTo>
                    <a:pt x="95179" y="12738"/>
                  </a:lnTo>
                  <a:lnTo>
                    <a:pt x="94371" y="12722"/>
                  </a:lnTo>
                  <a:lnTo>
                    <a:pt x="93048" y="12705"/>
                  </a:lnTo>
                  <a:lnTo>
                    <a:pt x="92386" y="12705"/>
                  </a:lnTo>
                  <a:lnTo>
                    <a:pt x="91724" y="12738"/>
                  </a:lnTo>
                  <a:lnTo>
                    <a:pt x="91030" y="12786"/>
                  </a:lnTo>
                  <a:lnTo>
                    <a:pt x="90352" y="12867"/>
                  </a:lnTo>
                  <a:lnTo>
                    <a:pt x="90013" y="12915"/>
                  </a:lnTo>
                  <a:lnTo>
                    <a:pt x="89674" y="12980"/>
                  </a:lnTo>
                  <a:lnTo>
                    <a:pt x="89351" y="13061"/>
                  </a:lnTo>
                  <a:lnTo>
                    <a:pt x="89028" y="13141"/>
                  </a:lnTo>
                  <a:lnTo>
                    <a:pt x="88705" y="13238"/>
                  </a:lnTo>
                  <a:lnTo>
                    <a:pt x="88382" y="13351"/>
                  </a:lnTo>
                  <a:lnTo>
                    <a:pt x="88076" y="13464"/>
                  </a:lnTo>
                  <a:lnTo>
                    <a:pt x="87753" y="13609"/>
                  </a:lnTo>
                  <a:lnTo>
                    <a:pt x="87462" y="13755"/>
                  </a:lnTo>
                  <a:lnTo>
                    <a:pt x="87156" y="13932"/>
                  </a:lnTo>
                  <a:lnTo>
                    <a:pt x="86865" y="14110"/>
                  </a:lnTo>
                  <a:lnTo>
                    <a:pt x="86574" y="14320"/>
                  </a:lnTo>
                  <a:lnTo>
                    <a:pt x="86252" y="14578"/>
                  </a:lnTo>
                  <a:lnTo>
                    <a:pt x="85961" y="14836"/>
                  </a:lnTo>
                  <a:lnTo>
                    <a:pt x="85670" y="15111"/>
                  </a:lnTo>
                  <a:lnTo>
                    <a:pt x="85396" y="15385"/>
                  </a:lnTo>
                  <a:lnTo>
                    <a:pt x="85122" y="15692"/>
                  </a:lnTo>
                  <a:lnTo>
                    <a:pt x="84863" y="15999"/>
                  </a:lnTo>
                  <a:lnTo>
                    <a:pt x="84379" y="16612"/>
                  </a:lnTo>
                  <a:lnTo>
                    <a:pt x="83895" y="17274"/>
                  </a:lnTo>
                  <a:lnTo>
                    <a:pt x="83443" y="17920"/>
                  </a:lnTo>
                  <a:lnTo>
                    <a:pt x="82991" y="18581"/>
                  </a:lnTo>
                  <a:lnTo>
                    <a:pt x="82523" y="19211"/>
                  </a:lnTo>
                  <a:lnTo>
                    <a:pt x="82248" y="19582"/>
                  </a:lnTo>
                  <a:lnTo>
                    <a:pt x="81958" y="19921"/>
                  </a:lnTo>
                  <a:lnTo>
                    <a:pt x="81683" y="20260"/>
                  </a:lnTo>
                  <a:lnTo>
                    <a:pt x="81393" y="20583"/>
                  </a:lnTo>
                  <a:lnTo>
                    <a:pt x="81086" y="20890"/>
                  </a:lnTo>
                  <a:lnTo>
                    <a:pt x="80795" y="21197"/>
                  </a:lnTo>
                  <a:lnTo>
                    <a:pt x="80489" y="21487"/>
                  </a:lnTo>
                  <a:lnTo>
                    <a:pt x="80182" y="21762"/>
                  </a:lnTo>
                  <a:lnTo>
                    <a:pt x="79875" y="22020"/>
                  </a:lnTo>
                  <a:lnTo>
                    <a:pt x="79569" y="22278"/>
                  </a:lnTo>
                  <a:lnTo>
                    <a:pt x="79246" y="22520"/>
                  </a:lnTo>
                  <a:lnTo>
                    <a:pt x="78923" y="22746"/>
                  </a:lnTo>
                  <a:lnTo>
                    <a:pt x="78600" y="22972"/>
                  </a:lnTo>
                  <a:lnTo>
                    <a:pt x="78277" y="23182"/>
                  </a:lnTo>
                  <a:lnTo>
                    <a:pt x="77938" y="23376"/>
                  </a:lnTo>
                  <a:lnTo>
                    <a:pt x="77599" y="23570"/>
                  </a:lnTo>
                  <a:lnTo>
                    <a:pt x="77260" y="23747"/>
                  </a:lnTo>
                  <a:lnTo>
                    <a:pt x="76921" y="23909"/>
                  </a:lnTo>
                  <a:lnTo>
                    <a:pt x="76582" y="24070"/>
                  </a:lnTo>
                  <a:lnTo>
                    <a:pt x="76227" y="24215"/>
                  </a:lnTo>
                  <a:lnTo>
                    <a:pt x="75888" y="24361"/>
                  </a:lnTo>
                  <a:lnTo>
                    <a:pt x="75533" y="24490"/>
                  </a:lnTo>
                  <a:lnTo>
                    <a:pt x="75178" y="24603"/>
                  </a:lnTo>
                  <a:lnTo>
                    <a:pt x="74823" y="24716"/>
                  </a:lnTo>
                  <a:lnTo>
                    <a:pt x="74096" y="24909"/>
                  </a:lnTo>
                  <a:lnTo>
                    <a:pt x="73370" y="25055"/>
                  </a:lnTo>
                  <a:lnTo>
                    <a:pt x="72643" y="25184"/>
                  </a:lnTo>
                  <a:lnTo>
                    <a:pt x="71901" y="25265"/>
                  </a:lnTo>
                  <a:lnTo>
                    <a:pt x="72530" y="25426"/>
                  </a:lnTo>
                  <a:lnTo>
                    <a:pt x="73176" y="25555"/>
                  </a:lnTo>
                  <a:lnTo>
                    <a:pt x="73822" y="25652"/>
                  </a:lnTo>
                  <a:lnTo>
                    <a:pt x="74484" y="25700"/>
                  </a:lnTo>
                  <a:lnTo>
                    <a:pt x="74806" y="25717"/>
                  </a:lnTo>
                  <a:lnTo>
                    <a:pt x="75145" y="25717"/>
                  </a:lnTo>
                  <a:lnTo>
                    <a:pt x="75468" y="25700"/>
                  </a:lnTo>
                  <a:lnTo>
                    <a:pt x="75807" y="25684"/>
                  </a:lnTo>
                  <a:lnTo>
                    <a:pt x="76130" y="25668"/>
                  </a:lnTo>
                  <a:lnTo>
                    <a:pt x="76469" y="25620"/>
                  </a:lnTo>
                  <a:lnTo>
                    <a:pt x="76792" y="25571"/>
                  </a:lnTo>
                  <a:lnTo>
                    <a:pt x="77131" y="25523"/>
                  </a:lnTo>
                  <a:lnTo>
                    <a:pt x="77712" y="25394"/>
                  </a:lnTo>
                  <a:lnTo>
                    <a:pt x="78293" y="25232"/>
                  </a:lnTo>
                  <a:lnTo>
                    <a:pt x="78858" y="25039"/>
                  </a:lnTo>
                  <a:lnTo>
                    <a:pt x="79423" y="24829"/>
                  </a:lnTo>
                  <a:lnTo>
                    <a:pt x="79972" y="24587"/>
                  </a:lnTo>
                  <a:lnTo>
                    <a:pt x="80505" y="24312"/>
                  </a:lnTo>
                  <a:lnTo>
                    <a:pt x="81021" y="24022"/>
                  </a:lnTo>
                  <a:lnTo>
                    <a:pt x="81538" y="23699"/>
                  </a:lnTo>
                  <a:lnTo>
                    <a:pt x="81748" y="23537"/>
                  </a:lnTo>
                  <a:lnTo>
                    <a:pt x="81958" y="23392"/>
                  </a:lnTo>
                  <a:lnTo>
                    <a:pt x="82345" y="23053"/>
                  </a:lnTo>
                  <a:lnTo>
                    <a:pt x="82716" y="22698"/>
                  </a:lnTo>
                  <a:lnTo>
                    <a:pt x="83072" y="22343"/>
                  </a:lnTo>
                  <a:lnTo>
                    <a:pt x="83766" y="21616"/>
                  </a:lnTo>
                  <a:lnTo>
                    <a:pt x="84121" y="21277"/>
                  </a:lnTo>
                  <a:lnTo>
                    <a:pt x="84508" y="20938"/>
                  </a:lnTo>
                  <a:lnTo>
                    <a:pt x="84653" y="20825"/>
                  </a:lnTo>
                  <a:lnTo>
                    <a:pt x="84815" y="20728"/>
                  </a:lnTo>
                  <a:lnTo>
                    <a:pt x="84960" y="20632"/>
                  </a:lnTo>
                  <a:lnTo>
                    <a:pt x="85122" y="20551"/>
                  </a:lnTo>
                  <a:lnTo>
                    <a:pt x="85299" y="20486"/>
                  </a:lnTo>
                  <a:lnTo>
                    <a:pt x="85461" y="20438"/>
                  </a:lnTo>
                  <a:lnTo>
                    <a:pt x="85638" y="20389"/>
                  </a:lnTo>
                  <a:lnTo>
                    <a:pt x="85800" y="20357"/>
                  </a:lnTo>
                  <a:lnTo>
                    <a:pt x="86155" y="20293"/>
                  </a:lnTo>
                  <a:lnTo>
                    <a:pt x="86526" y="20276"/>
                  </a:lnTo>
                  <a:lnTo>
                    <a:pt x="86881" y="20293"/>
                  </a:lnTo>
                  <a:lnTo>
                    <a:pt x="87269" y="20309"/>
                  </a:lnTo>
                  <a:lnTo>
                    <a:pt x="87640" y="20357"/>
                  </a:lnTo>
                  <a:lnTo>
                    <a:pt x="88011" y="20406"/>
                  </a:lnTo>
                  <a:lnTo>
                    <a:pt x="88770" y="20519"/>
                  </a:lnTo>
                  <a:lnTo>
                    <a:pt x="89512" y="20632"/>
                  </a:lnTo>
                  <a:lnTo>
                    <a:pt x="89884" y="20664"/>
                  </a:lnTo>
                  <a:lnTo>
                    <a:pt x="90223" y="20680"/>
                  </a:lnTo>
                  <a:lnTo>
                    <a:pt x="90933" y="20680"/>
                  </a:lnTo>
                  <a:lnTo>
                    <a:pt x="91643" y="20632"/>
                  </a:lnTo>
                  <a:lnTo>
                    <a:pt x="91998" y="20599"/>
                  </a:lnTo>
                  <a:lnTo>
                    <a:pt x="92370" y="20551"/>
                  </a:lnTo>
                  <a:lnTo>
                    <a:pt x="92725" y="20502"/>
                  </a:lnTo>
                  <a:lnTo>
                    <a:pt x="93080" y="20438"/>
                  </a:lnTo>
                  <a:lnTo>
                    <a:pt x="93435" y="20357"/>
                  </a:lnTo>
                  <a:lnTo>
                    <a:pt x="93790" y="20276"/>
                  </a:lnTo>
                  <a:lnTo>
                    <a:pt x="94129" y="20180"/>
                  </a:lnTo>
                  <a:lnTo>
                    <a:pt x="94468" y="20067"/>
                  </a:lnTo>
                  <a:lnTo>
                    <a:pt x="94807" y="19937"/>
                  </a:lnTo>
                  <a:lnTo>
                    <a:pt x="95130" y="19808"/>
                  </a:lnTo>
                  <a:lnTo>
                    <a:pt x="95453" y="19663"/>
                  </a:lnTo>
                  <a:lnTo>
                    <a:pt x="95760" y="19502"/>
                  </a:lnTo>
                  <a:lnTo>
                    <a:pt x="96066" y="19324"/>
                  </a:lnTo>
                  <a:lnTo>
                    <a:pt x="96357" y="19146"/>
                  </a:lnTo>
                  <a:lnTo>
                    <a:pt x="96648" y="18937"/>
                  </a:lnTo>
                  <a:lnTo>
                    <a:pt x="96906" y="18727"/>
                  </a:lnTo>
                  <a:lnTo>
                    <a:pt x="97164" y="18501"/>
                  </a:lnTo>
                  <a:lnTo>
                    <a:pt x="97406" y="18259"/>
                  </a:lnTo>
                  <a:lnTo>
                    <a:pt x="97632" y="18016"/>
                  </a:lnTo>
                  <a:lnTo>
                    <a:pt x="97842" y="17742"/>
                  </a:lnTo>
                  <a:lnTo>
                    <a:pt x="98036" y="17451"/>
                  </a:lnTo>
                  <a:lnTo>
                    <a:pt x="98213" y="17161"/>
                  </a:lnTo>
                  <a:lnTo>
                    <a:pt x="98375" y="16854"/>
                  </a:lnTo>
                  <a:lnTo>
                    <a:pt x="98520" y="16515"/>
                  </a:lnTo>
                  <a:lnTo>
                    <a:pt x="98633" y="16176"/>
                  </a:lnTo>
                  <a:lnTo>
                    <a:pt x="98746" y="15805"/>
                  </a:lnTo>
                  <a:lnTo>
                    <a:pt x="98811" y="15434"/>
                  </a:lnTo>
                  <a:lnTo>
                    <a:pt x="98875" y="15046"/>
                  </a:lnTo>
                  <a:lnTo>
                    <a:pt x="98891" y="14933"/>
                  </a:lnTo>
                  <a:lnTo>
                    <a:pt x="98940" y="14836"/>
                  </a:lnTo>
                  <a:lnTo>
                    <a:pt x="98988" y="14756"/>
                  </a:lnTo>
                  <a:lnTo>
                    <a:pt x="99069" y="14691"/>
                  </a:lnTo>
                  <a:lnTo>
                    <a:pt x="99150" y="14643"/>
                  </a:lnTo>
                  <a:lnTo>
                    <a:pt x="99230" y="14594"/>
                  </a:lnTo>
                  <a:lnTo>
                    <a:pt x="99327" y="14578"/>
                  </a:lnTo>
                  <a:lnTo>
                    <a:pt x="99505" y="14578"/>
                  </a:lnTo>
                  <a:lnTo>
                    <a:pt x="99586" y="14594"/>
                  </a:lnTo>
                  <a:lnTo>
                    <a:pt x="99666" y="14643"/>
                  </a:lnTo>
                  <a:lnTo>
                    <a:pt x="99747" y="14691"/>
                  </a:lnTo>
                  <a:lnTo>
                    <a:pt x="99795" y="14756"/>
                  </a:lnTo>
                  <a:lnTo>
                    <a:pt x="99828" y="14836"/>
                  </a:lnTo>
                  <a:lnTo>
                    <a:pt x="99860" y="14933"/>
                  </a:lnTo>
                  <a:lnTo>
                    <a:pt x="99860" y="15046"/>
                  </a:lnTo>
                  <a:lnTo>
                    <a:pt x="99795" y="15450"/>
                  </a:lnTo>
                  <a:lnTo>
                    <a:pt x="99715" y="15869"/>
                  </a:lnTo>
                  <a:lnTo>
                    <a:pt x="99618" y="16257"/>
                  </a:lnTo>
                  <a:lnTo>
                    <a:pt x="99489" y="16644"/>
                  </a:lnTo>
                  <a:lnTo>
                    <a:pt x="99343" y="17016"/>
                  </a:lnTo>
                  <a:lnTo>
                    <a:pt x="99166" y="17371"/>
                  </a:lnTo>
                  <a:lnTo>
                    <a:pt x="98988" y="17726"/>
                  </a:lnTo>
                  <a:lnTo>
                    <a:pt x="98778" y="18065"/>
                  </a:lnTo>
                  <a:lnTo>
                    <a:pt x="99134" y="18436"/>
                  </a:lnTo>
                  <a:lnTo>
                    <a:pt x="99489" y="18791"/>
                  </a:lnTo>
                  <a:lnTo>
                    <a:pt x="99860" y="19130"/>
                  </a:lnTo>
                  <a:lnTo>
                    <a:pt x="100231" y="19453"/>
                  </a:lnTo>
                  <a:lnTo>
                    <a:pt x="100635" y="19744"/>
                  </a:lnTo>
                  <a:lnTo>
                    <a:pt x="101022" y="20034"/>
                  </a:lnTo>
                  <a:lnTo>
                    <a:pt x="101426" y="20293"/>
                  </a:lnTo>
                  <a:lnTo>
                    <a:pt x="101846" y="20519"/>
                  </a:lnTo>
                  <a:lnTo>
                    <a:pt x="102265" y="20745"/>
                  </a:lnTo>
                  <a:lnTo>
                    <a:pt x="102701" y="20938"/>
                  </a:lnTo>
                  <a:lnTo>
                    <a:pt x="103137" y="21116"/>
                  </a:lnTo>
                  <a:lnTo>
                    <a:pt x="103573" y="21261"/>
                  </a:lnTo>
                  <a:lnTo>
                    <a:pt x="104025" y="21406"/>
                  </a:lnTo>
                  <a:lnTo>
                    <a:pt x="104477" y="21519"/>
                  </a:lnTo>
                  <a:lnTo>
                    <a:pt x="104929" y="21616"/>
                  </a:lnTo>
                  <a:lnTo>
                    <a:pt x="105381" y="21681"/>
                  </a:lnTo>
                  <a:lnTo>
                    <a:pt x="105849" y="21729"/>
                  </a:lnTo>
                  <a:lnTo>
                    <a:pt x="106317" y="21762"/>
                  </a:lnTo>
                  <a:lnTo>
                    <a:pt x="106785" y="21778"/>
                  </a:lnTo>
                  <a:lnTo>
                    <a:pt x="107253" y="21762"/>
                  </a:lnTo>
                  <a:lnTo>
                    <a:pt x="107705" y="21729"/>
                  </a:lnTo>
                  <a:lnTo>
                    <a:pt x="108174" y="21681"/>
                  </a:lnTo>
                  <a:lnTo>
                    <a:pt x="108642" y="21600"/>
                  </a:lnTo>
                  <a:lnTo>
                    <a:pt x="109110" y="21503"/>
                  </a:lnTo>
                  <a:lnTo>
                    <a:pt x="109578" y="21390"/>
                  </a:lnTo>
                  <a:lnTo>
                    <a:pt x="110046" y="21245"/>
                  </a:lnTo>
                  <a:lnTo>
                    <a:pt x="110498" y="21084"/>
                  </a:lnTo>
                  <a:lnTo>
                    <a:pt x="110966" y="20906"/>
                  </a:lnTo>
                  <a:lnTo>
                    <a:pt x="111418" y="20696"/>
                  </a:lnTo>
                  <a:lnTo>
                    <a:pt x="111854" y="20470"/>
                  </a:lnTo>
                  <a:lnTo>
                    <a:pt x="112306" y="20228"/>
                  </a:lnTo>
                  <a:lnTo>
                    <a:pt x="112742" y="19954"/>
                  </a:lnTo>
                  <a:lnTo>
                    <a:pt x="112839" y="19905"/>
                  </a:lnTo>
                  <a:lnTo>
                    <a:pt x="112936" y="19873"/>
                  </a:lnTo>
                  <a:lnTo>
                    <a:pt x="113033" y="19873"/>
                  </a:lnTo>
                  <a:lnTo>
                    <a:pt x="113129" y="19889"/>
                  </a:lnTo>
                  <a:lnTo>
                    <a:pt x="113210" y="19921"/>
                  </a:lnTo>
                  <a:lnTo>
                    <a:pt x="113275" y="19986"/>
                  </a:lnTo>
                  <a:lnTo>
                    <a:pt x="113339" y="20050"/>
                  </a:lnTo>
                  <a:lnTo>
                    <a:pt x="113388" y="20115"/>
                  </a:lnTo>
                  <a:lnTo>
                    <a:pt x="113436" y="20196"/>
                  </a:lnTo>
                  <a:lnTo>
                    <a:pt x="113452" y="20293"/>
                  </a:lnTo>
                  <a:lnTo>
                    <a:pt x="113468" y="20389"/>
                  </a:lnTo>
                  <a:lnTo>
                    <a:pt x="113468" y="20470"/>
                  </a:lnTo>
                  <a:lnTo>
                    <a:pt x="113436" y="20567"/>
                  </a:lnTo>
                  <a:lnTo>
                    <a:pt x="113388" y="20648"/>
                  </a:lnTo>
                  <a:lnTo>
                    <a:pt x="113323" y="20728"/>
                  </a:lnTo>
                  <a:lnTo>
                    <a:pt x="113242" y="20809"/>
                  </a:lnTo>
                  <a:lnTo>
                    <a:pt x="112774" y="21084"/>
                  </a:lnTo>
                  <a:lnTo>
                    <a:pt x="112306" y="21358"/>
                  </a:lnTo>
                  <a:lnTo>
                    <a:pt x="111822" y="21600"/>
                  </a:lnTo>
                  <a:lnTo>
                    <a:pt x="111338" y="21810"/>
                  </a:lnTo>
                  <a:lnTo>
                    <a:pt x="110837" y="22020"/>
                  </a:lnTo>
                  <a:lnTo>
                    <a:pt x="110353" y="22181"/>
                  </a:lnTo>
                  <a:lnTo>
                    <a:pt x="109852" y="22327"/>
                  </a:lnTo>
                  <a:lnTo>
                    <a:pt x="109352" y="22456"/>
                  </a:lnTo>
                  <a:lnTo>
                    <a:pt x="108852" y="22569"/>
                  </a:lnTo>
                  <a:lnTo>
                    <a:pt x="108351" y="22649"/>
                  </a:lnTo>
                  <a:lnTo>
                    <a:pt x="107835" y="22698"/>
                  </a:lnTo>
                  <a:lnTo>
                    <a:pt x="107334" y="22746"/>
                  </a:lnTo>
                  <a:lnTo>
                    <a:pt x="106834" y="22762"/>
                  </a:lnTo>
                  <a:lnTo>
                    <a:pt x="106333" y="22746"/>
                  </a:lnTo>
                  <a:lnTo>
                    <a:pt x="105833" y="22714"/>
                  </a:lnTo>
                  <a:lnTo>
                    <a:pt x="105332" y="22666"/>
                  </a:lnTo>
                  <a:lnTo>
                    <a:pt x="104832" y="22585"/>
                  </a:lnTo>
                  <a:lnTo>
                    <a:pt x="104332" y="22488"/>
                  </a:lnTo>
                  <a:lnTo>
                    <a:pt x="103847" y="22375"/>
                  </a:lnTo>
                  <a:lnTo>
                    <a:pt x="103363" y="22230"/>
                  </a:lnTo>
                  <a:lnTo>
                    <a:pt x="102895" y="22068"/>
                  </a:lnTo>
                  <a:lnTo>
                    <a:pt x="102411" y="21875"/>
                  </a:lnTo>
                  <a:lnTo>
                    <a:pt x="101942" y="21681"/>
                  </a:lnTo>
                  <a:lnTo>
                    <a:pt x="101490" y="21439"/>
                  </a:lnTo>
                  <a:lnTo>
                    <a:pt x="101038" y="21197"/>
                  </a:lnTo>
                  <a:lnTo>
                    <a:pt x="100603" y="20922"/>
                  </a:lnTo>
                  <a:lnTo>
                    <a:pt x="100167" y="20632"/>
                  </a:lnTo>
                  <a:lnTo>
                    <a:pt x="99747" y="20325"/>
                  </a:lnTo>
                  <a:lnTo>
                    <a:pt x="99343" y="19986"/>
                  </a:lnTo>
                  <a:lnTo>
                    <a:pt x="98940" y="19631"/>
                  </a:lnTo>
                  <a:lnTo>
                    <a:pt x="98552" y="19243"/>
                  </a:lnTo>
                  <a:lnTo>
                    <a:pt x="98165" y="18856"/>
                  </a:lnTo>
                  <a:lnTo>
                    <a:pt x="97874" y="19163"/>
                  </a:lnTo>
                  <a:lnTo>
                    <a:pt x="97568" y="19453"/>
                  </a:lnTo>
                  <a:lnTo>
                    <a:pt x="97245" y="19728"/>
                  </a:lnTo>
                  <a:lnTo>
                    <a:pt x="96890" y="19986"/>
                  </a:lnTo>
                  <a:lnTo>
                    <a:pt x="96518" y="20244"/>
                  </a:lnTo>
                  <a:lnTo>
                    <a:pt x="96147" y="20454"/>
                  </a:lnTo>
                  <a:lnTo>
                    <a:pt x="95744" y="20664"/>
                  </a:lnTo>
                  <a:lnTo>
                    <a:pt x="95340" y="20858"/>
                  </a:lnTo>
                  <a:lnTo>
                    <a:pt x="95033" y="20971"/>
                  </a:lnTo>
                  <a:lnTo>
                    <a:pt x="94727" y="21084"/>
                  </a:lnTo>
                  <a:lnTo>
                    <a:pt x="94420" y="21180"/>
                  </a:lnTo>
                  <a:lnTo>
                    <a:pt x="94097" y="21277"/>
                  </a:lnTo>
                  <a:lnTo>
                    <a:pt x="93790" y="21358"/>
                  </a:lnTo>
                  <a:lnTo>
                    <a:pt x="93467" y="21423"/>
                  </a:lnTo>
                  <a:lnTo>
                    <a:pt x="92822" y="21536"/>
                  </a:lnTo>
                  <a:lnTo>
                    <a:pt x="92176" y="21600"/>
                  </a:lnTo>
                  <a:lnTo>
                    <a:pt x="91530" y="21649"/>
                  </a:lnTo>
                  <a:lnTo>
                    <a:pt x="90885" y="21665"/>
                  </a:lnTo>
                  <a:lnTo>
                    <a:pt x="90223" y="21665"/>
                  </a:lnTo>
                  <a:lnTo>
                    <a:pt x="89803" y="21632"/>
                  </a:lnTo>
                  <a:lnTo>
                    <a:pt x="89367" y="21584"/>
                  </a:lnTo>
                  <a:lnTo>
                    <a:pt x="88463" y="21455"/>
                  </a:lnTo>
                  <a:lnTo>
                    <a:pt x="88027" y="21390"/>
                  </a:lnTo>
                  <a:lnTo>
                    <a:pt x="87575" y="21342"/>
                  </a:lnTo>
                  <a:lnTo>
                    <a:pt x="87139" y="21310"/>
                  </a:lnTo>
                  <a:lnTo>
                    <a:pt x="86930" y="21310"/>
                  </a:lnTo>
                  <a:lnTo>
                    <a:pt x="86720" y="21326"/>
                  </a:lnTo>
                  <a:lnTo>
                    <a:pt x="86413" y="21358"/>
                  </a:lnTo>
                  <a:lnTo>
                    <a:pt x="86155" y="21390"/>
                  </a:lnTo>
                  <a:lnTo>
                    <a:pt x="85913" y="21455"/>
                  </a:lnTo>
                  <a:lnTo>
                    <a:pt x="85703" y="21503"/>
                  </a:lnTo>
                  <a:lnTo>
                    <a:pt x="85509" y="21584"/>
                  </a:lnTo>
                  <a:lnTo>
                    <a:pt x="85348" y="21665"/>
                  </a:lnTo>
                  <a:lnTo>
                    <a:pt x="85186" y="21762"/>
                  </a:lnTo>
                  <a:lnTo>
                    <a:pt x="85041" y="21858"/>
                  </a:lnTo>
                  <a:lnTo>
                    <a:pt x="84912" y="21971"/>
                  </a:lnTo>
                  <a:lnTo>
                    <a:pt x="84783" y="22101"/>
                  </a:lnTo>
                  <a:lnTo>
                    <a:pt x="84524" y="22375"/>
                  </a:lnTo>
                  <a:lnTo>
                    <a:pt x="84234" y="22698"/>
                  </a:lnTo>
                  <a:lnTo>
                    <a:pt x="83895" y="23037"/>
                  </a:lnTo>
                  <a:lnTo>
                    <a:pt x="83507" y="23408"/>
                  </a:lnTo>
                  <a:lnTo>
                    <a:pt x="83120" y="23747"/>
                  </a:lnTo>
                  <a:lnTo>
                    <a:pt x="82716" y="24054"/>
                  </a:lnTo>
                  <a:lnTo>
                    <a:pt x="82313" y="24361"/>
                  </a:lnTo>
                  <a:lnTo>
                    <a:pt x="81893" y="24635"/>
                  </a:lnTo>
                  <a:lnTo>
                    <a:pt x="81473" y="24909"/>
                  </a:lnTo>
                  <a:lnTo>
                    <a:pt x="81054" y="25152"/>
                  </a:lnTo>
                  <a:lnTo>
                    <a:pt x="80602" y="25361"/>
                  </a:lnTo>
                  <a:lnTo>
                    <a:pt x="80166" y="25571"/>
                  </a:lnTo>
                  <a:lnTo>
                    <a:pt x="79714" y="25765"/>
                  </a:lnTo>
                  <a:lnTo>
                    <a:pt x="79262" y="25926"/>
                  </a:lnTo>
                  <a:lnTo>
                    <a:pt x="78794" y="26088"/>
                  </a:lnTo>
                  <a:lnTo>
                    <a:pt x="78342" y="26217"/>
                  </a:lnTo>
                  <a:lnTo>
                    <a:pt x="77874" y="26330"/>
                  </a:lnTo>
                  <a:lnTo>
                    <a:pt x="77405" y="26427"/>
                  </a:lnTo>
                  <a:lnTo>
                    <a:pt x="76921" y="26491"/>
                  </a:lnTo>
                  <a:lnTo>
                    <a:pt x="76453" y="26556"/>
                  </a:lnTo>
                  <a:lnTo>
                    <a:pt x="75969" y="26604"/>
                  </a:lnTo>
                  <a:lnTo>
                    <a:pt x="75501" y="26621"/>
                  </a:lnTo>
                  <a:lnTo>
                    <a:pt x="74532" y="26621"/>
                  </a:lnTo>
                  <a:lnTo>
                    <a:pt x="74064" y="26588"/>
                  </a:lnTo>
                  <a:lnTo>
                    <a:pt x="73580" y="26540"/>
                  </a:lnTo>
                  <a:lnTo>
                    <a:pt x="73111" y="26475"/>
                  </a:lnTo>
                  <a:lnTo>
                    <a:pt x="72627" y="26378"/>
                  </a:lnTo>
                  <a:lnTo>
                    <a:pt x="72159" y="26282"/>
                  </a:lnTo>
                  <a:lnTo>
                    <a:pt x="71691" y="26169"/>
                  </a:lnTo>
                  <a:lnTo>
                    <a:pt x="71223" y="26023"/>
                  </a:lnTo>
                  <a:lnTo>
                    <a:pt x="70755" y="25878"/>
                  </a:lnTo>
                  <a:lnTo>
                    <a:pt x="70303" y="25700"/>
                  </a:lnTo>
                  <a:lnTo>
                    <a:pt x="69851" y="25507"/>
                  </a:lnTo>
                  <a:lnTo>
                    <a:pt x="69399" y="25313"/>
                  </a:lnTo>
                  <a:lnTo>
                    <a:pt x="68817" y="25265"/>
                  </a:lnTo>
                  <a:lnTo>
                    <a:pt x="68220" y="25216"/>
                  </a:lnTo>
                  <a:lnTo>
                    <a:pt x="67623" y="25135"/>
                  </a:lnTo>
                  <a:lnTo>
                    <a:pt x="67042" y="25039"/>
                  </a:lnTo>
                  <a:lnTo>
                    <a:pt x="66444" y="24926"/>
                  </a:lnTo>
                  <a:lnTo>
                    <a:pt x="65847" y="24796"/>
                  </a:lnTo>
                  <a:lnTo>
                    <a:pt x="65266" y="24651"/>
                  </a:lnTo>
                  <a:lnTo>
                    <a:pt x="64669" y="24490"/>
                  </a:lnTo>
                  <a:lnTo>
                    <a:pt x="64071" y="24328"/>
                  </a:lnTo>
                  <a:lnTo>
                    <a:pt x="63490" y="24135"/>
                  </a:lnTo>
                  <a:lnTo>
                    <a:pt x="62909" y="23925"/>
                  </a:lnTo>
                  <a:lnTo>
                    <a:pt x="62328" y="23715"/>
                  </a:lnTo>
                  <a:lnTo>
                    <a:pt x="61747" y="23489"/>
                  </a:lnTo>
                  <a:lnTo>
                    <a:pt x="61166" y="23231"/>
                  </a:lnTo>
                  <a:lnTo>
                    <a:pt x="60601" y="22988"/>
                  </a:lnTo>
                  <a:lnTo>
                    <a:pt x="60036" y="22714"/>
                  </a:lnTo>
                  <a:lnTo>
                    <a:pt x="59471" y="22440"/>
                  </a:lnTo>
                  <a:lnTo>
                    <a:pt x="58906" y="22149"/>
                  </a:lnTo>
                  <a:lnTo>
                    <a:pt x="58357" y="21842"/>
                  </a:lnTo>
                  <a:lnTo>
                    <a:pt x="57808" y="21536"/>
                  </a:lnTo>
                  <a:lnTo>
                    <a:pt x="57275" y="21213"/>
                  </a:lnTo>
                  <a:lnTo>
                    <a:pt x="56743" y="20890"/>
                  </a:lnTo>
                  <a:lnTo>
                    <a:pt x="56226" y="20551"/>
                  </a:lnTo>
                  <a:lnTo>
                    <a:pt x="55709" y="20196"/>
                  </a:lnTo>
                  <a:lnTo>
                    <a:pt x="55193" y="19841"/>
                  </a:lnTo>
                  <a:lnTo>
                    <a:pt x="54692" y="19485"/>
                  </a:lnTo>
                  <a:lnTo>
                    <a:pt x="54208" y="19114"/>
                  </a:lnTo>
                  <a:lnTo>
                    <a:pt x="53724" y="18743"/>
                  </a:lnTo>
                  <a:lnTo>
                    <a:pt x="53240" y="18355"/>
                  </a:lnTo>
                  <a:lnTo>
                    <a:pt x="52788" y="17968"/>
                  </a:lnTo>
                  <a:lnTo>
                    <a:pt x="52336" y="17581"/>
                  </a:lnTo>
                  <a:lnTo>
                    <a:pt x="51884" y="17177"/>
                  </a:lnTo>
                  <a:lnTo>
                    <a:pt x="51803" y="17129"/>
                  </a:lnTo>
                  <a:lnTo>
                    <a:pt x="51722" y="17080"/>
                  </a:lnTo>
                  <a:lnTo>
                    <a:pt x="51625" y="17064"/>
                  </a:lnTo>
                  <a:lnTo>
                    <a:pt x="51528" y="17064"/>
                  </a:lnTo>
                  <a:lnTo>
                    <a:pt x="51432" y="17080"/>
                  </a:lnTo>
                  <a:lnTo>
                    <a:pt x="51351" y="17112"/>
                  </a:lnTo>
                  <a:lnTo>
                    <a:pt x="51270" y="17177"/>
                  </a:lnTo>
                  <a:lnTo>
                    <a:pt x="51222" y="17274"/>
                  </a:lnTo>
                  <a:lnTo>
                    <a:pt x="51028" y="17645"/>
                  </a:lnTo>
                  <a:lnTo>
                    <a:pt x="50818" y="18033"/>
                  </a:lnTo>
                  <a:lnTo>
                    <a:pt x="50608" y="18404"/>
                  </a:lnTo>
                  <a:lnTo>
                    <a:pt x="50398" y="18759"/>
                  </a:lnTo>
                  <a:lnTo>
                    <a:pt x="49946" y="19469"/>
                  </a:lnTo>
                  <a:lnTo>
                    <a:pt x="49478" y="20147"/>
                  </a:lnTo>
                  <a:lnTo>
                    <a:pt x="48978" y="20793"/>
                  </a:lnTo>
                  <a:lnTo>
                    <a:pt x="48445" y="21406"/>
                  </a:lnTo>
                  <a:lnTo>
                    <a:pt x="47896" y="22004"/>
                  </a:lnTo>
                  <a:lnTo>
                    <a:pt x="47331" y="22553"/>
                  </a:lnTo>
                  <a:lnTo>
                    <a:pt x="46734" y="23101"/>
                  </a:lnTo>
                  <a:lnTo>
                    <a:pt x="46121" y="23602"/>
                  </a:lnTo>
                  <a:lnTo>
                    <a:pt x="45491" y="24086"/>
                  </a:lnTo>
                  <a:lnTo>
                    <a:pt x="44829" y="24538"/>
                  </a:lnTo>
                  <a:lnTo>
                    <a:pt x="44167" y="24958"/>
                  </a:lnTo>
                  <a:lnTo>
                    <a:pt x="43473" y="25361"/>
                  </a:lnTo>
                  <a:lnTo>
                    <a:pt x="42763" y="25733"/>
                  </a:lnTo>
                  <a:lnTo>
                    <a:pt x="42053" y="26088"/>
                  </a:lnTo>
                  <a:lnTo>
                    <a:pt x="42004" y="26120"/>
                  </a:lnTo>
                  <a:lnTo>
                    <a:pt x="41714" y="26314"/>
                  </a:lnTo>
                  <a:lnTo>
                    <a:pt x="41423" y="26524"/>
                  </a:lnTo>
                  <a:lnTo>
                    <a:pt x="41149" y="26717"/>
                  </a:lnTo>
                  <a:lnTo>
                    <a:pt x="40890" y="26943"/>
                  </a:lnTo>
                  <a:lnTo>
                    <a:pt x="40648" y="27169"/>
                  </a:lnTo>
                  <a:lnTo>
                    <a:pt x="40406" y="27412"/>
                  </a:lnTo>
                  <a:lnTo>
                    <a:pt x="40180" y="27654"/>
                  </a:lnTo>
                  <a:lnTo>
                    <a:pt x="39970" y="27896"/>
                  </a:lnTo>
                  <a:lnTo>
                    <a:pt x="39777" y="28154"/>
                  </a:lnTo>
                  <a:lnTo>
                    <a:pt x="39583" y="28429"/>
                  </a:lnTo>
                  <a:lnTo>
                    <a:pt x="39405" y="28703"/>
                  </a:lnTo>
                  <a:lnTo>
                    <a:pt x="39228" y="28977"/>
                  </a:lnTo>
                  <a:lnTo>
                    <a:pt x="39066" y="29252"/>
                  </a:lnTo>
                  <a:lnTo>
                    <a:pt x="38921" y="29542"/>
                  </a:lnTo>
                  <a:lnTo>
                    <a:pt x="38792" y="29849"/>
                  </a:lnTo>
                  <a:lnTo>
                    <a:pt x="38663" y="30140"/>
                  </a:lnTo>
                  <a:lnTo>
                    <a:pt x="38534" y="30446"/>
                  </a:lnTo>
                  <a:lnTo>
                    <a:pt x="38421" y="30769"/>
                  </a:lnTo>
                  <a:lnTo>
                    <a:pt x="38227" y="31399"/>
                  </a:lnTo>
                  <a:lnTo>
                    <a:pt x="38065" y="32045"/>
                  </a:lnTo>
                  <a:lnTo>
                    <a:pt x="37936" y="32690"/>
                  </a:lnTo>
                  <a:lnTo>
                    <a:pt x="37839" y="33352"/>
                  </a:lnTo>
                  <a:lnTo>
                    <a:pt x="37759" y="34030"/>
                  </a:lnTo>
                  <a:lnTo>
                    <a:pt x="37710" y="34708"/>
                  </a:lnTo>
                  <a:lnTo>
                    <a:pt x="37678" y="35370"/>
                  </a:lnTo>
                  <a:lnTo>
                    <a:pt x="37710" y="35951"/>
                  </a:lnTo>
                  <a:lnTo>
                    <a:pt x="37726" y="36532"/>
                  </a:lnTo>
                  <a:lnTo>
                    <a:pt x="37743" y="37113"/>
                  </a:lnTo>
                  <a:lnTo>
                    <a:pt x="37743" y="37694"/>
                  </a:lnTo>
                  <a:lnTo>
                    <a:pt x="37726" y="37775"/>
                  </a:lnTo>
                  <a:lnTo>
                    <a:pt x="37694" y="37872"/>
                  </a:lnTo>
                  <a:lnTo>
                    <a:pt x="37775" y="39535"/>
                  </a:lnTo>
                  <a:lnTo>
                    <a:pt x="37823" y="40358"/>
                  </a:lnTo>
                  <a:lnTo>
                    <a:pt x="37839" y="41181"/>
                  </a:lnTo>
                  <a:lnTo>
                    <a:pt x="37856" y="41617"/>
                  </a:lnTo>
                  <a:lnTo>
                    <a:pt x="37888" y="42053"/>
                  </a:lnTo>
                  <a:lnTo>
                    <a:pt x="37920" y="42521"/>
                  </a:lnTo>
                  <a:lnTo>
                    <a:pt x="37936" y="42989"/>
                  </a:lnTo>
                  <a:lnTo>
                    <a:pt x="37920" y="43457"/>
                  </a:lnTo>
                  <a:lnTo>
                    <a:pt x="37904" y="43683"/>
                  </a:lnTo>
                  <a:lnTo>
                    <a:pt x="37888" y="43909"/>
                  </a:lnTo>
                  <a:lnTo>
                    <a:pt x="37856" y="44135"/>
                  </a:lnTo>
                  <a:lnTo>
                    <a:pt x="37807" y="44345"/>
                  </a:lnTo>
                  <a:lnTo>
                    <a:pt x="37743" y="44555"/>
                  </a:lnTo>
                  <a:lnTo>
                    <a:pt x="37678" y="44749"/>
                  </a:lnTo>
                  <a:lnTo>
                    <a:pt x="37597" y="44926"/>
                  </a:lnTo>
                  <a:lnTo>
                    <a:pt x="37500" y="45088"/>
                  </a:lnTo>
                  <a:lnTo>
                    <a:pt x="37404" y="45233"/>
                  </a:lnTo>
                  <a:lnTo>
                    <a:pt x="37307" y="45378"/>
                  </a:lnTo>
                  <a:lnTo>
                    <a:pt x="37194" y="45491"/>
                  </a:lnTo>
                  <a:lnTo>
                    <a:pt x="37081" y="45604"/>
                  </a:lnTo>
                  <a:lnTo>
                    <a:pt x="36952" y="45701"/>
                  </a:lnTo>
                  <a:lnTo>
                    <a:pt x="36839" y="45798"/>
                  </a:lnTo>
                  <a:lnTo>
                    <a:pt x="36693" y="45863"/>
                  </a:lnTo>
                  <a:lnTo>
                    <a:pt x="36564" y="45927"/>
                  </a:lnTo>
                  <a:lnTo>
                    <a:pt x="36419" y="45992"/>
                  </a:lnTo>
                  <a:lnTo>
                    <a:pt x="36274" y="46040"/>
                  </a:lnTo>
                  <a:lnTo>
                    <a:pt x="35983" y="46105"/>
                  </a:lnTo>
                  <a:lnTo>
                    <a:pt x="35660" y="46137"/>
                  </a:lnTo>
                  <a:lnTo>
                    <a:pt x="35337" y="46153"/>
                  </a:lnTo>
                  <a:lnTo>
                    <a:pt x="34998" y="46153"/>
                  </a:lnTo>
                  <a:lnTo>
                    <a:pt x="34659" y="46137"/>
                  </a:lnTo>
                  <a:lnTo>
                    <a:pt x="34320" y="46105"/>
                  </a:lnTo>
                  <a:lnTo>
                    <a:pt x="33626" y="46040"/>
                  </a:lnTo>
                  <a:lnTo>
                    <a:pt x="33287" y="46024"/>
                  </a:lnTo>
                  <a:lnTo>
                    <a:pt x="32948" y="46008"/>
                  </a:lnTo>
                  <a:lnTo>
                    <a:pt x="32222" y="45992"/>
                  </a:lnTo>
                  <a:lnTo>
                    <a:pt x="31495" y="45992"/>
                  </a:lnTo>
                  <a:lnTo>
                    <a:pt x="30769" y="46008"/>
                  </a:lnTo>
                  <a:lnTo>
                    <a:pt x="30059" y="46056"/>
                  </a:lnTo>
                  <a:lnTo>
                    <a:pt x="29332" y="46105"/>
                  </a:lnTo>
                  <a:lnTo>
                    <a:pt x="28622" y="46186"/>
                  </a:lnTo>
                  <a:lnTo>
                    <a:pt x="27912" y="46282"/>
                  </a:lnTo>
                  <a:lnTo>
                    <a:pt x="27185" y="46395"/>
                  </a:lnTo>
                  <a:lnTo>
                    <a:pt x="26491" y="46525"/>
                  </a:lnTo>
                  <a:lnTo>
                    <a:pt x="25781" y="46670"/>
                  </a:lnTo>
                  <a:lnTo>
                    <a:pt x="25070" y="46831"/>
                  </a:lnTo>
                  <a:lnTo>
                    <a:pt x="24376" y="47025"/>
                  </a:lnTo>
                  <a:lnTo>
                    <a:pt x="23682" y="47219"/>
                  </a:lnTo>
                  <a:lnTo>
                    <a:pt x="22988" y="47429"/>
                  </a:lnTo>
                  <a:lnTo>
                    <a:pt x="22310" y="47655"/>
                  </a:lnTo>
                  <a:lnTo>
                    <a:pt x="21616" y="47897"/>
                  </a:lnTo>
                  <a:lnTo>
                    <a:pt x="21503" y="47929"/>
                  </a:lnTo>
                  <a:lnTo>
                    <a:pt x="21406" y="47929"/>
                  </a:lnTo>
                  <a:lnTo>
                    <a:pt x="21325" y="47913"/>
                  </a:lnTo>
                  <a:lnTo>
                    <a:pt x="21245" y="47864"/>
                  </a:lnTo>
                  <a:lnTo>
                    <a:pt x="21180" y="47816"/>
                  </a:lnTo>
                  <a:lnTo>
                    <a:pt x="21115" y="47751"/>
                  </a:lnTo>
                  <a:lnTo>
                    <a:pt x="21067" y="47671"/>
                  </a:lnTo>
                  <a:lnTo>
                    <a:pt x="21035" y="47590"/>
                  </a:lnTo>
                  <a:lnTo>
                    <a:pt x="21019" y="47493"/>
                  </a:lnTo>
                  <a:lnTo>
                    <a:pt x="21019" y="47396"/>
                  </a:lnTo>
                  <a:lnTo>
                    <a:pt x="21035" y="47299"/>
                  </a:lnTo>
                  <a:lnTo>
                    <a:pt x="21067" y="47219"/>
                  </a:lnTo>
                  <a:lnTo>
                    <a:pt x="21115" y="47138"/>
                  </a:lnTo>
                  <a:lnTo>
                    <a:pt x="21180" y="47057"/>
                  </a:lnTo>
                  <a:lnTo>
                    <a:pt x="21261" y="46993"/>
                  </a:lnTo>
                  <a:lnTo>
                    <a:pt x="21358" y="46944"/>
                  </a:lnTo>
                  <a:lnTo>
                    <a:pt x="21955" y="46734"/>
                  </a:lnTo>
                  <a:lnTo>
                    <a:pt x="22552" y="46541"/>
                  </a:lnTo>
                  <a:lnTo>
                    <a:pt x="23149" y="46347"/>
                  </a:lnTo>
                  <a:lnTo>
                    <a:pt x="23747" y="46169"/>
                  </a:lnTo>
                  <a:lnTo>
                    <a:pt x="24344" y="46008"/>
                  </a:lnTo>
                  <a:lnTo>
                    <a:pt x="24957" y="45847"/>
                  </a:lnTo>
                  <a:lnTo>
                    <a:pt x="25555" y="45717"/>
                  </a:lnTo>
                  <a:lnTo>
                    <a:pt x="26168" y="45588"/>
                  </a:lnTo>
                  <a:lnTo>
                    <a:pt x="26782" y="45459"/>
                  </a:lnTo>
                  <a:lnTo>
                    <a:pt x="27411" y="45362"/>
                  </a:lnTo>
                  <a:lnTo>
                    <a:pt x="28025" y="45265"/>
                  </a:lnTo>
                  <a:lnTo>
                    <a:pt x="28638" y="45185"/>
                  </a:lnTo>
                  <a:lnTo>
                    <a:pt x="29268" y="45120"/>
                  </a:lnTo>
                  <a:lnTo>
                    <a:pt x="29897" y="45072"/>
                  </a:lnTo>
                  <a:lnTo>
                    <a:pt x="30527" y="45039"/>
                  </a:lnTo>
                  <a:lnTo>
                    <a:pt x="31156" y="45007"/>
                  </a:lnTo>
                  <a:lnTo>
                    <a:pt x="31495" y="45023"/>
                  </a:lnTo>
                  <a:lnTo>
                    <a:pt x="31867" y="45039"/>
                  </a:lnTo>
                  <a:lnTo>
                    <a:pt x="32674" y="45120"/>
                  </a:lnTo>
                  <a:lnTo>
                    <a:pt x="33287" y="45169"/>
                  </a:lnTo>
                  <a:lnTo>
                    <a:pt x="33901" y="45201"/>
                  </a:lnTo>
                  <a:lnTo>
                    <a:pt x="34207" y="45217"/>
                  </a:lnTo>
                  <a:lnTo>
                    <a:pt x="34514" y="45201"/>
                  </a:lnTo>
                  <a:lnTo>
                    <a:pt x="34805" y="45185"/>
                  </a:lnTo>
                  <a:lnTo>
                    <a:pt x="35095" y="45136"/>
                  </a:lnTo>
                  <a:lnTo>
                    <a:pt x="35370" y="45088"/>
                  </a:lnTo>
                  <a:lnTo>
                    <a:pt x="35628" y="44991"/>
                  </a:lnTo>
                  <a:lnTo>
                    <a:pt x="35870" y="44894"/>
                  </a:lnTo>
                  <a:lnTo>
                    <a:pt x="36112" y="44749"/>
                  </a:lnTo>
                  <a:lnTo>
                    <a:pt x="36322" y="44587"/>
                  </a:lnTo>
                  <a:lnTo>
                    <a:pt x="36419" y="44491"/>
                  </a:lnTo>
                  <a:lnTo>
                    <a:pt x="36516" y="44394"/>
                  </a:lnTo>
                  <a:lnTo>
                    <a:pt x="36596" y="44281"/>
                  </a:lnTo>
                  <a:lnTo>
                    <a:pt x="36677" y="44152"/>
                  </a:lnTo>
                  <a:lnTo>
                    <a:pt x="36758" y="44022"/>
                  </a:lnTo>
                  <a:lnTo>
                    <a:pt x="36822" y="43877"/>
                  </a:lnTo>
                  <a:lnTo>
                    <a:pt x="36919" y="43635"/>
                  </a:lnTo>
                  <a:lnTo>
                    <a:pt x="36984" y="43377"/>
                  </a:lnTo>
                  <a:lnTo>
                    <a:pt x="37032" y="43086"/>
                  </a:lnTo>
                  <a:lnTo>
                    <a:pt x="37048" y="42796"/>
                  </a:lnTo>
                  <a:lnTo>
                    <a:pt x="37065" y="42473"/>
                  </a:lnTo>
                  <a:lnTo>
                    <a:pt x="37065" y="42134"/>
                  </a:lnTo>
                  <a:lnTo>
                    <a:pt x="37016" y="41456"/>
                  </a:lnTo>
                  <a:lnTo>
                    <a:pt x="36952" y="40762"/>
                  </a:lnTo>
                  <a:lnTo>
                    <a:pt x="36871" y="40100"/>
                  </a:lnTo>
                  <a:lnTo>
                    <a:pt x="36806" y="39486"/>
                  </a:lnTo>
                  <a:lnTo>
                    <a:pt x="36774" y="38954"/>
                  </a:lnTo>
                  <a:lnTo>
                    <a:pt x="36742" y="38211"/>
                  </a:lnTo>
                  <a:lnTo>
                    <a:pt x="36726" y="37452"/>
                  </a:lnTo>
                  <a:lnTo>
                    <a:pt x="36709" y="36694"/>
                  </a:lnTo>
                  <a:lnTo>
                    <a:pt x="36726" y="35935"/>
                  </a:lnTo>
                  <a:lnTo>
                    <a:pt x="36645" y="34950"/>
                  </a:lnTo>
                  <a:lnTo>
                    <a:pt x="36532" y="33965"/>
                  </a:lnTo>
                  <a:lnTo>
                    <a:pt x="36387" y="32997"/>
                  </a:lnTo>
                  <a:lnTo>
                    <a:pt x="36193" y="32028"/>
                  </a:lnTo>
                  <a:lnTo>
                    <a:pt x="35983" y="31060"/>
                  </a:lnTo>
                  <a:lnTo>
                    <a:pt x="35725" y="30107"/>
                  </a:lnTo>
                  <a:lnTo>
                    <a:pt x="35434" y="29171"/>
                  </a:lnTo>
                  <a:lnTo>
                    <a:pt x="35273" y="28703"/>
                  </a:lnTo>
                  <a:lnTo>
                    <a:pt x="35095" y="28251"/>
                  </a:lnTo>
                  <a:lnTo>
                    <a:pt x="35079" y="28186"/>
                  </a:lnTo>
                  <a:lnTo>
                    <a:pt x="35079" y="28122"/>
                  </a:lnTo>
                  <a:lnTo>
                    <a:pt x="33997" y="28251"/>
                  </a:lnTo>
                  <a:lnTo>
                    <a:pt x="33449" y="28316"/>
                  </a:lnTo>
                  <a:lnTo>
                    <a:pt x="32900" y="28364"/>
                  </a:lnTo>
                  <a:lnTo>
                    <a:pt x="32819" y="28380"/>
                  </a:lnTo>
                  <a:lnTo>
                    <a:pt x="32738" y="28396"/>
                  </a:lnTo>
                  <a:lnTo>
                    <a:pt x="32674" y="28445"/>
                  </a:lnTo>
                  <a:lnTo>
                    <a:pt x="32609" y="28493"/>
                  </a:lnTo>
                  <a:lnTo>
                    <a:pt x="32545" y="28558"/>
                  </a:lnTo>
                  <a:lnTo>
                    <a:pt x="32512" y="28622"/>
                  </a:lnTo>
                  <a:lnTo>
                    <a:pt x="32480" y="28703"/>
                  </a:lnTo>
                  <a:lnTo>
                    <a:pt x="32480" y="28784"/>
                  </a:lnTo>
                  <a:lnTo>
                    <a:pt x="32464" y="29365"/>
                  </a:lnTo>
                  <a:lnTo>
                    <a:pt x="32448" y="29946"/>
                  </a:lnTo>
                  <a:lnTo>
                    <a:pt x="32399" y="30511"/>
                  </a:lnTo>
                  <a:lnTo>
                    <a:pt x="32367" y="31076"/>
                  </a:lnTo>
                  <a:lnTo>
                    <a:pt x="32302" y="31641"/>
                  </a:lnTo>
                  <a:lnTo>
                    <a:pt x="32222" y="32206"/>
                  </a:lnTo>
                  <a:lnTo>
                    <a:pt x="32141" y="32755"/>
                  </a:lnTo>
                  <a:lnTo>
                    <a:pt x="32044" y="33304"/>
                  </a:lnTo>
                  <a:lnTo>
                    <a:pt x="31931" y="33852"/>
                  </a:lnTo>
                  <a:lnTo>
                    <a:pt x="31802" y="34385"/>
                  </a:lnTo>
                  <a:lnTo>
                    <a:pt x="31657" y="34918"/>
                  </a:lnTo>
                  <a:lnTo>
                    <a:pt x="31495" y="35434"/>
                  </a:lnTo>
                  <a:lnTo>
                    <a:pt x="31318" y="35951"/>
                  </a:lnTo>
                  <a:lnTo>
                    <a:pt x="31124" y="36468"/>
                  </a:lnTo>
                  <a:lnTo>
                    <a:pt x="30914" y="36968"/>
                  </a:lnTo>
                  <a:lnTo>
                    <a:pt x="30704" y="37452"/>
                  </a:lnTo>
                  <a:lnTo>
                    <a:pt x="30462" y="37937"/>
                  </a:lnTo>
                  <a:lnTo>
                    <a:pt x="30204" y="38405"/>
                  </a:lnTo>
                  <a:lnTo>
                    <a:pt x="29929" y="38857"/>
                  </a:lnTo>
                  <a:lnTo>
                    <a:pt x="29639" y="39309"/>
                  </a:lnTo>
                  <a:lnTo>
                    <a:pt x="29316" y="39745"/>
                  </a:lnTo>
                  <a:lnTo>
                    <a:pt x="28993" y="40164"/>
                  </a:lnTo>
                  <a:lnTo>
                    <a:pt x="28638" y="40584"/>
                  </a:lnTo>
                  <a:lnTo>
                    <a:pt x="28267" y="40971"/>
                  </a:lnTo>
                  <a:lnTo>
                    <a:pt x="27879" y="41359"/>
                  </a:lnTo>
                  <a:lnTo>
                    <a:pt x="27476" y="41730"/>
                  </a:lnTo>
                  <a:lnTo>
                    <a:pt x="27056" y="42085"/>
                  </a:lnTo>
                  <a:lnTo>
                    <a:pt x="26604" y="42440"/>
                  </a:lnTo>
                  <a:lnTo>
                    <a:pt x="26136" y="42763"/>
                  </a:lnTo>
                  <a:lnTo>
                    <a:pt x="25635" y="43070"/>
                  </a:lnTo>
                  <a:lnTo>
                    <a:pt x="25135" y="43377"/>
                  </a:lnTo>
                  <a:lnTo>
                    <a:pt x="24602" y="43651"/>
                  </a:lnTo>
                  <a:lnTo>
                    <a:pt x="24037" y="43909"/>
                  </a:lnTo>
                  <a:lnTo>
                    <a:pt x="23488" y="44152"/>
                  </a:lnTo>
                  <a:lnTo>
                    <a:pt x="22923" y="44361"/>
                  </a:lnTo>
                  <a:lnTo>
                    <a:pt x="22358" y="44571"/>
                  </a:lnTo>
                  <a:lnTo>
                    <a:pt x="21793" y="44749"/>
                  </a:lnTo>
                  <a:lnTo>
                    <a:pt x="21212" y="44910"/>
                  </a:lnTo>
                  <a:lnTo>
                    <a:pt x="20631" y="45072"/>
                  </a:lnTo>
                  <a:lnTo>
                    <a:pt x="20050" y="45201"/>
                  </a:lnTo>
                  <a:lnTo>
                    <a:pt x="19469" y="45330"/>
                  </a:lnTo>
                  <a:lnTo>
                    <a:pt x="18888" y="45443"/>
                  </a:lnTo>
                  <a:lnTo>
                    <a:pt x="17693" y="45653"/>
                  </a:lnTo>
                  <a:lnTo>
                    <a:pt x="16515" y="45830"/>
                  </a:lnTo>
                  <a:lnTo>
                    <a:pt x="15304" y="46008"/>
                  </a:lnTo>
                  <a:lnTo>
                    <a:pt x="15046" y="46056"/>
                  </a:lnTo>
                  <a:lnTo>
                    <a:pt x="14804" y="46137"/>
                  </a:lnTo>
                  <a:lnTo>
                    <a:pt x="14594" y="46250"/>
                  </a:lnTo>
                  <a:lnTo>
                    <a:pt x="14400" y="46379"/>
                  </a:lnTo>
                  <a:lnTo>
                    <a:pt x="14222" y="46525"/>
                  </a:lnTo>
                  <a:lnTo>
                    <a:pt x="14077" y="46686"/>
                  </a:lnTo>
                  <a:lnTo>
                    <a:pt x="13932" y="46880"/>
                  </a:lnTo>
                  <a:lnTo>
                    <a:pt x="13803" y="47073"/>
                  </a:lnTo>
                  <a:lnTo>
                    <a:pt x="13690" y="47283"/>
                  </a:lnTo>
                  <a:lnTo>
                    <a:pt x="13577" y="47509"/>
                  </a:lnTo>
                  <a:lnTo>
                    <a:pt x="13367" y="47977"/>
                  </a:lnTo>
                  <a:lnTo>
                    <a:pt x="13157" y="48478"/>
                  </a:lnTo>
                  <a:lnTo>
                    <a:pt x="13028" y="48720"/>
                  </a:lnTo>
                  <a:lnTo>
                    <a:pt x="12899" y="48962"/>
                  </a:lnTo>
                  <a:lnTo>
                    <a:pt x="12576" y="49608"/>
                  </a:lnTo>
                  <a:lnTo>
                    <a:pt x="12253" y="50237"/>
                  </a:lnTo>
                  <a:lnTo>
                    <a:pt x="11962" y="50883"/>
                  </a:lnTo>
                  <a:lnTo>
                    <a:pt x="11688" y="51529"/>
                  </a:lnTo>
                  <a:lnTo>
                    <a:pt x="11430" y="52191"/>
                  </a:lnTo>
                  <a:lnTo>
                    <a:pt x="11204" y="52853"/>
                  </a:lnTo>
                  <a:lnTo>
                    <a:pt x="11026" y="53531"/>
                  </a:lnTo>
                  <a:lnTo>
                    <a:pt x="10865" y="54241"/>
                  </a:lnTo>
                  <a:lnTo>
                    <a:pt x="10849" y="54322"/>
                  </a:lnTo>
                  <a:lnTo>
                    <a:pt x="10849" y="54386"/>
                  </a:lnTo>
                  <a:lnTo>
                    <a:pt x="10865" y="54451"/>
                  </a:lnTo>
                  <a:lnTo>
                    <a:pt x="10897" y="54515"/>
                  </a:lnTo>
                  <a:lnTo>
                    <a:pt x="10929" y="54580"/>
                  </a:lnTo>
                  <a:lnTo>
                    <a:pt x="10962" y="54628"/>
                  </a:lnTo>
                  <a:lnTo>
                    <a:pt x="11075" y="54725"/>
                  </a:lnTo>
                  <a:lnTo>
                    <a:pt x="11123" y="54757"/>
                  </a:lnTo>
                  <a:lnTo>
                    <a:pt x="11188" y="54774"/>
                  </a:lnTo>
                  <a:lnTo>
                    <a:pt x="11252" y="54790"/>
                  </a:lnTo>
                  <a:lnTo>
                    <a:pt x="11317" y="54790"/>
                  </a:lnTo>
                  <a:lnTo>
                    <a:pt x="11381" y="54774"/>
                  </a:lnTo>
                  <a:lnTo>
                    <a:pt x="11446" y="54741"/>
                  </a:lnTo>
                  <a:lnTo>
                    <a:pt x="11510" y="54709"/>
                  </a:lnTo>
                  <a:lnTo>
                    <a:pt x="11575" y="54661"/>
                  </a:lnTo>
                  <a:lnTo>
                    <a:pt x="12059" y="54192"/>
                  </a:lnTo>
                  <a:lnTo>
                    <a:pt x="12576" y="53740"/>
                  </a:lnTo>
                  <a:lnTo>
                    <a:pt x="13109" y="53321"/>
                  </a:lnTo>
                  <a:lnTo>
                    <a:pt x="13383" y="53111"/>
                  </a:lnTo>
                  <a:lnTo>
                    <a:pt x="13674" y="52917"/>
                  </a:lnTo>
                  <a:lnTo>
                    <a:pt x="13964" y="52723"/>
                  </a:lnTo>
                  <a:lnTo>
                    <a:pt x="14271" y="52546"/>
                  </a:lnTo>
                  <a:lnTo>
                    <a:pt x="14561" y="52384"/>
                  </a:lnTo>
                  <a:lnTo>
                    <a:pt x="14868" y="52223"/>
                  </a:lnTo>
                  <a:lnTo>
                    <a:pt x="15175" y="52078"/>
                  </a:lnTo>
                  <a:lnTo>
                    <a:pt x="15498" y="51949"/>
                  </a:lnTo>
                  <a:lnTo>
                    <a:pt x="15821" y="51819"/>
                  </a:lnTo>
                  <a:lnTo>
                    <a:pt x="16127" y="51706"/>
                  </a:lnTo>
                  <a:lnTo>
                    <a:pt x="16450" y="51610"/>
                  </a:lnTo>
                  <a:lnTo>
                    <a:pt x="16789" y="51529"/>
                  </a:lnTo>
                  <a:lnTo>
                    <a:pt x="17112" y="51464"/>
                  </a:lnTo>
                  <a:lnTo>
                    <a:pt x="17435" y="51400"/>
                  </a:lnTo>
                  <a:lnTo>
                    <a:pt x="17774" y="51367"/>
                  </a:lnTo>
                  <a:lnTo>
                    <a:pt x="18097" y="51351"/>
                  </a:lnTo>
                  <a:lnTo>
                    <a:pt x="18436" y="51351"/>
                  </a:lnTo>
                  <a:lnTo>
                    <a:pt x="18759" y="51367"/>
                  </a:lnTo>
                  <a:lnTo>
                    <a:pt x="19098" y="51400"/>
                  </a:lnTo>
                  <a:lnTo>
                    <a:pt x="19420" y="51448"/>
                  </a:lnTo>
                  <a:lnTo>
                    <a:pt x="19759" y="51529"/>
                  </a:lnTo>
                  <a:lnTo>
                    <a:pt x="20082" y="51610"/>
                  </a:lnTo>
                  <a:lnTo>
                    <a:pt x="20421" y="51723"/>
                  </a:lnTo>
                  <a:lnTo>
                    <a:pt x="20744" y="51868"/>
                  </a:lnTo>
                  <a:lnTo>
                    <a:pt x="21067" y="52029"/>
                  </a:lnTo>
                  <a:lnTo>
                    <a:pt x="21374" y="52207"/>
                  </a:lnTo>
                  <a:lnTo>
                    <a:pt x="21713" y="52433"/>
                  </a:lnTo>
                  <a:lnTo>
                    <a:pt x="22019" y="52659"/>
                  </a:lnTo>
                  <a:lnTo>
                    <a:pt x="22310" y="52917"/>
                  </a:lnTo>
                  <a:lnTo>
                    <a:pt x="22568" y="53175"/>
                  </a:lnTo>
                  <a:lnTo>
                    <a:pt x="22794" y="53450"/>
                  </a:lnTo>
                  <a:lnTo>
                    <a:pt x="23004" y="53724"/>
                  </a:lnTo>
                  <a:lnTo>
                    <a:pt x="23182" y="54031"/>
                  </a:lnTo>
                  <a:lnTo>
                    <a:pt x="23343" y="54338"/>
                  </a:lnTo>
                  <a:lnTo>
                    <a:pt x="23488" y="54644"/>
                  </a:lnTo>
                  <a:lnTo>
                    <a:pt x="23601" y="54967"/>
                  </a:lnTo>
                  <a:lnTo>
                    <a:pt x="23714" y="55290"/>
                  </a:lnTo>
                  <a:lnTo>
                    <a:pt x="23779" y="55629"/>
                  </a:lnTo>
                  <a:lnTo>
                    <a:pt x="23844" y="55968"/>
                  </a:lnTo>
                  <a:lnTo>
                    <a:pt x="23892" y="56323"/>
                  </a:lnTo>
                  <a:lnTo>
                    <a:pt x="23908" y="56678"/>
                  </a:lnTo>
                  <a:lnTo>
                    <a:pt x="23924" y="57034"/>
                  </a:lnTo>
                  <a:lnTo>
                    <a:pt x="23924" y="57389"/>
                  </a:lnTo>
                  <a:lnTo>
                    <a:pt x="23892" y="57744"/>
                  </a:lnTo>
                  <a:lnTo>
                    <a:pt x="23860" y="58099"/>
                  </a:lnTo>
                  <a:lnTo>
                    <a:pt x="23811" y="58470"/>
                  </a:lnTo>
                  <a:lnTo>
                    <a:pt x="23747" y="58825"/>
                  </a:lnTo>
                  <a:lnTo>
                    <a:pt x="23666" y="59197"/>
                  </a:lnTo>
                  <a:lnTo>
                    <a:pt x="23585" y="59552"/>
                  </a:lnTo>
                  <a:lnTo>
                    <a:pt x="23488" y="59907"/>
                  </a:lnTo>
                  <a:lnTo>
                    <a:pt x="23375" y="60262"/>
                  </a:lnTo>
                  <a:lnTo>
                    <a:pt x="23262" y="60601"/>
                  </a:lnTo>
                  <a:lnTo>
                    <a:pt x="23004" y="61279"/>
                  </a:lnTo>
                  <a:lnTo>
                    <a:pt x="22730" y="61941"/>
                  </a:lnTo>
                  <a:lnTo>
                    <a:pt x="22423" y="62571"/>
                  </a:lnTo>
                  <a:lnTo>
                    <a:pt x="22036" y="63281"/>
                  </a:lnTo>
                  <a:lnTo>
                    <a:pt x="21632" y="63959"/>
                  </a:lnTo>
                  <a:lnTo>
                    <a:pt x="21180" y="64605"/>
                  </a:lnTo>
                  <a:lnTo>
                    <a:pt x="20728" y="65250"/>
                  </a:lnTo>
                  <a:lnTo>
                    <a:pt x="20228" y="65848"/>
                  </a:lnTo>
                  <a:lnTo>
                    <a:pt x="19727" y="66429"/>
                  </a:lnTo>
                  <a:lnTo>
                    <a:pt x="19194" y="66994"/>
                  </a:lnTo>
                  <a:lnTo>
                    <a:pt x="18629" y="67526"/>
                  </a:lnTo>
                  <a:lnTo>
                    <a:pt x="18048" y="68027"/>
                  </a:lnTo>
                  <a:lnTo>
                    <a:pt x="17467" y="68511"/>
                  </a:lnTo>
                  <a:lnTo>
                    <a:pt x="16854" y="68979"/>
                  </a:lnTo>
                  <a:lnTo>
                    <a:pt x="16208" y="69415"/>
                  </a:lnTo>
                  <a:lnTo>
                    <a:pt x="15562" y="69819"/>
                  </a:lnTo>
                  <a:lnTo>
                    <a:pt x="14900" y="70222"/>
                  </a:lnTo>
                  <a:lnTo>
                    <a:pt x="14222" y="70594"/>
                  </a:lnTo>
                  <a:lnTo>
                    <a:pt x="13528" y="70933"/>
                  </a:lnTo>
                  <a:lnTo>
                    <a:pt x="12834" y="71255"/>
                  </a:lnTo>
                  <a:lnTo>
                    <a:pt x="12108" y="71562"/>
                  </a:lnTo>
                  <a:lnTo>
                    <a:pt x="11381" y="71837"/>
                  </a:lnTo>
                  <a:lnTo>
                    <a:pt x="10655" y="72095"/>
                  </a:lnTo>
                  <a:lnTo>
                    <a:pt x="9912" y="72337"/>
                  </a:lnTo>
                  <a:lnTo>
                    <a:pt x="9154" y="72547"/>
                  </a:lnTo>
                  <a:lnTo>
                    <a:pt x="8395" y="72741"/>
                  </a:lnTo>
                  <a:lnTo>
                    <a:pt x="7636" y="72918"/>
                  </a:lnTo>
                  <a:lnTo>
                    <a:pt x="6861" y="73063"/>
                  </a:lnTo>
                  <a:lnTo>
                    <a:pt x="6086" y="73209"/>
                  </a:lnTo>
                  <a:lnTo>
                    <a:pt x="5312" y="73322"/>
                  </a:lnTo>
                  <a:lnTo>
                    <a:pt x="4537" y="73402"/>
                  </a:lnTo>
                  <a:lnTo>
                    <a:pt x="3762" y="73483"/>
                  </a:lnTo>
                  <a:lnTo>
                    <a:pt x="2987" y="73532"/>
                  </a:lnTo>
                  <a:lnTo>
                    <a:pt x="2212" y="73580"/>
                  </a:lnTo>
                  <a:lnTo>
                    <a:pt x="1437" y="73596"/>
                  </a:lnTo>
                  <a:lnTo>
                    <a:pt x="1340" y="73596"/>
                  </a:lnTo>
                  <a:lnTo>
                    <a:pt x="1244" y="73628"/>
                  </a:lnTo>
                  <a:lnTo>
                    <a:pt x="1163" y="73693"/>
                  </a:lnTo>
                  <a:lnTo>
                    <a:pt x="1098" y="73758"/>
                  </a:lnTo>
                  <a:lnTo>
                    <a:pt x="1066" y="73838"/>
                  </a:lnTo>
                  <a:lnTo>
                    <a:pt x="1034" y="73935"/>
                  </a:lnTo>
                  <a:lnTo>
                    <a:pt x="1018" y="74032"/>
                  </a:lnTo>
                  <a:lnTo>
                    <a:pt x="1034" y="74129"/>
                  </a:lnTo>
                  <a:lnTo>
                    <a:pt x="1098" y="74549"/>
                  </a:lnTo>
                  <a:lnTo>
                    <a:pt x="1179" y="74952"/>
                  </a:lnTo>
                  <a:lnTo>
                    <a:pt x="1744" y="75146"/>
                  </a:lnTo>
                  <a:lnTo>
                    <a:pt x="2309" y="75307"/>
                  </a:lnTo>
                  <a:lnTo>
                    <a:pt x="2874" y="75436"/>
                  </a:lnTo>
                  <a:lnTo>
                    <a:pt x="3439" y="75549"/>
                  </a:lnTo>
                  <a:lnTo>
                    <a:pt x="4020" y="75646"/>
                  </a:lnTo>
                  <a:lnTo>
                    <a:pt x="4601" y="75711"/>
                  </a:lnTo>
                  <a:lnTo>
                    <a:pt x="5182" y="75759"/>
                  </a:lnTo>
                  <a:lnTo>
                    <a:pt x="5764" y="75792"/>
                  </a:lnTo>
                  <a:lnTo>
                    <a:pt x="6361" y="75792"/>
                  </a:lnTo>
                  <a:lnTo>
                    <a:pt x="6942" y="75775"/>
                  </a:lnTo>
                  <a:lnTo>
                    <a:pt x="7539" y="75743"/>
                  </a:lnTo>
                  <a:lnTo>
                    <a:pt x="8120" y="75679"/>
                  </a:lnTo>
                  <a:lnTo>
                    <a:pt x="8718" y="75614"/>
                  </a:lnTo>
                  <a:lnTo>
                    <a:pt x="9299" y="75517"/>
                  </a:lnTo>
                  <a:lnTo>
                    <a:pt x="9896" y="75420"/>
                  </a:lnTo>
                  <a:lnTo>
                    <a:pt x="10477" y="75291"/>
                  </a:lnTo>
                  <a:lnTo>
                    <a:pt x="11058" y="75146"/>
                  </a:lnTo>
                  <a:lnTo>
                    <a:pt x="11640" y="75001"/>
                  </a:lnTo>
                  <a:lnTo>
                    <a:pt x="12221" y="74823"/>
                  </a:lnTo>
                  <a:lnTo>
                    <a:pt x="12786" y="74645"/>
                  </a:lnTo>
                  <a:lnTo>
                    <a:pt x="13351" y="74452"/>
                  </a:lnTo>
                  <a:lnTo>
                    <a:pt x="13916" y="74226"/>
                  </a:lnTo>
                  <a:lnTo>
                    <a:pt x="14481" y="74016"/>
                  </a:lnTo>
                  <a:lnTo>
                    <a:pt x="15030" y="73774"/>
                  </a:lnTo>
                  <a:lnTo>
                    <a:pt x="15578" y="73532"/>
                  </a:lnTo>
                  <a:lnTo>
                    <a:pt x="16111" y="73273"/>
                  </a:lnTo>
                  <a:lnTo>
                    <a:pt x="16644" y="73015"/>
                  </a:lnTo>
                  <a:lnTo>
                    <a:pt x="17160" y="72724"/>
                  </a:lnTo>
                  <a:lnTo>
                    <a:pt x="17677" y="72450"/>
                  </a:lnTo>
                  <a:lnTo>
                    <a:pt x="18177" y="72159"/>
                  </a:lnTo>
                  <a:lnTo>
                    <a:pt x="18662" y="71853"/>
                  </a:lnTo>
                  <a:lnTo>
                    <a:pt x="19146" y="71546"/>
                  </a:lnTo>
                  <a:lnTo>
                    <a:pt x="19646" y="71207"/>
                  </a:lnTo>
                  <a:lnTo>
                    <a:pt x="20131" y="70836"/>
                  </a:lnTo>
                  <a:lnTo>
                    <a:pt x="20599" y="70464"/>
                  </a:lnTo>
                  <a:lnTo>
                    <a:pt x="21051" y="70061"/>
                  </a:lnTo>
                  <a:lnTo>
                    <a:pt x="21471" y="69657"/>
                  </a:lnTo>
                  <a:lnTo>
                    <a:pt x="21874" y="69221"/>
                  </a:lnTo>
                  <a:lnTo>
                    <a:pt x="22262" y="68786"/>
                  </a:lnTo>
                  <a:lnTo>
                    <a:pt x="22617" y="68334"/>
                  </a:lnTo>
                  <a:lnTo>
                    <a:pt x="22972" y="67865"/>
                  </a:lnTo>
                  <a:lnTo>
                    <a:pt x="23279" y="67381"/>
                  </a:lnTo>
                  <a:lnTo>
                    <a:pt x="23585" y="66881"/>
                  </a:lnTo>
                  <a:lnTo>
                    <a:pt x="23860" y="66380"/>
                  </a:lnTo>
                  <a:lnTo>
                    <a:pt x="24102" y="65864"/>
                  </a:lnTo>
                  <a:lnTo>
                    <a:pt x="24344" y="65347"/>
                  </a:lnTo>
                  <a:lnTo>
                    <a:pt x="24538" y="64814"/>
                  </a:lnTo>
                  <a:lnTo>
                    <a:pt x="24731" y="64282"/>
                  </a:lnTo>
                  <a:lnTo>
                    <a:pt x="24877" y="63733"/>
                  </a:lnTo>
                  <a:lnTo>
                    <a:pt x="25022" y="63168"/>
                  </a:lnTo>
                  <a:lnTo>
                    <a:pt x="25119" y="62619"/>
                  </a:lnTo>
                  <a:lnTo>
                    <a:pt x="25216" y="62054"/>
                  </a:lnTo>
                  <a:lnTo>
                    <a:pt x="25264" y="61473"/>
                  </a:lnTo>
                  <a:lnTo>
                    <a:pt x="25296" y="60908"/>
                  </a:lnTo>
                  <a:lnTo>
                    <a:pt x="25313" y="60327"/>
                  </a:lnTo>
                  <a:lnTo>
                    <a:pt x="25296" y="59746"/>
                  </a:lnTo>
                  <a:lnTo>
                    <a:pt x="25248" y="59181"/>
                  </a:lnTo>
                  <a:lnTo>
                    <a:pt x="25183" y="58599"/>
                  </a:lnTo>
                  <a:lnTo>
                    <a:pt x="25087" y="58018"/>
                  </a:lnTo>
                  <a:lnTo>
                    <a:pt x="24957" y="57437"/>
                  </a:lnTo>
                  <a:lnTo>
                    <a:pt x="24796" y="56856"/>
                  </a:lnTo>
                  <a:lnTo>
                    <a:pt x="24618" y="56275"/>
                  </a:lnTo>
                  <a:lnTo>
                    <a:pt x="24409" y="55710"/>
                  </a:lnTo>
                  <a:lnTo>
                    <a:pt x="24183" y="55145"/>
                  </a:lnTo>
                  <a:lnTo>
                    <a:pt x="24150" y="55032"/>
                  </a:lnTo>
                  <a:lnTo>
                    <a:pt x="24134" y="54935"/>
                  </a:lnTo>
                  <a:lnTo>
                    <a:pt x="24134" y="54838"/>
                  </a:lnTo>
                  <a:lnTo>
                    <a:pt x="24166" y="54741"/>
                  </a:lnTo>
                  <a:lnTo>
                    <a:pt x="24215" y="54661"/>
                  </a:lnTo>
                  <a:lnTo>
                    <a:pt x="24263" y="54580"/>
                  </a:lnTo>
                  <a:lnTo>
                    <a:pt x="24328" y="54515"/>
                  </a:lnTo>
                  <a:lnTo>
                    <a:pt x="24409" y="54467"/>
                  </a:lnTo>
                  <a:lnTo>
                    <a:pt x="24489" y="54418"/>
                  </a:lnTo>
                  <a:lnTo>
                    <a:pt x="24570" y="54402"/>
                  </a:lnTo>
                  <a:lnTo>
                    <a:pt x="24667" y="54386"/>
                  </a:lnTo>
                  <a:lnTo>
                    <a:pt x="24748" y="54402"/>
                  </a:lnTo>
                  <a:lnTo>
                    <a:pt x="24828" y="54435"/>
                  </a:lnTo>
                  <a:lnTo>
                    <a:pt x="24909" y="54483"/>
                  </a:lnTo>
                  <a:lnTo>
                    <a:pt x="24974" y="54548"/>
                  </a:lnTo>
                  <a:lnTo>
                    <a:pt x="25022" y="54644"/>
                  </a:lnTo>
                  <a:lnTo>
                    <a:pt x="25248" y="55193"/>
                  </a:lnTo>
                  <a:lnTo>
                    <a:pt x="25458" y="55742"/>
                  </a:lnTo>
                  <a:lnTo>
                    <a:pt x="25652" y="56307"/>
                  </a:lnTo>
                  <a:lnTo>
                    <a:pt x="25797" y="56872"/>
                  </a:lnTo>
                  <a:lnTo>
                    <a:pt x="25942" y="57437"/>
                  </a:lnTo>
                  <a:lnTo>
                    <a:pt x="26055" y="58002"/>
                  </a:lnTo>
                  <a:lnTo>
                    <a:pt x="26136" y="58583"/>
                  </a:lnTo>
                  <a:lnTo>
                    <a:pt x="26217" y="59148"/>
                  </a:lnTo>
                  <a:lnTo>
                    <a:pt x="26249" y="59713"/>
                  </a:lnTo>
                  <a:lnTo>
                    <a:pt x="26265" y="60294"/>
                  </a:lnTo>
                  <a:lnTo>
                    <a:pt x="26265" y="60859"/>
                  </a:lnTo>
                  <a:lnTo>
                    <a:pt x="26249" y="61441"/>
                  </a:lnTo>
                  <a:lnTo>
                    <a:pt x="26200" y="62006"/>
                  </a:lnTo>
                  <a:lnTo>
                    <a:pt x="26120" y="62571"/>
                  </a:lnTo>
                  <a:lnTo>
                    <a:pt x="26039" y="63136"/>
                  </a:lnTo>
                  <a:lnTo>
                    <a:pt x="25910" y="63684"/>
                  </a:lnTo>
                  <a:lnTo>
                    <a:pt x="25781" y="64233"/>
                  </a:lnTo>
                  <a:lnTo>
                    <a:pt x="25619" y="64782"/>
                  </a:lnTo>
                  <a:lnTo>
                    <a:pt x="25442" y="65315"/>
                  </a:lnTo>
                  <a:lnTo>
                    <a:pt x="25232" y="65848"/>
                  </a:lnTo>
                  <a:lnTo>
                    <a:pt x="25006" y="66364"/>
                  </a:lnTo>
                  <a:lnTo>
                    <a:pt x="24764" y="66881"/>
                  </a:lnTo>
                  <a:lnTo>
                    <a:pt x="24489" y="67381"/>
                  </a:lnTo>
                  <a:lnTo>
                    <a:pt x="24199" y="67882"/>
                  </a:lnTo>
                  <a:lnTo>
                    <a:pt x="23892" y="68366"/>
                  </a:lnTo>
                  <a:lnTo>
                    <a:pt x="23553" y="68834"/>
                  </a:lnTo>
                  <a:lnTo>
                    <a:pt x="23198" y="69286"/>
                  </a:lnTo>
                  <a:lnTo>
                    <a:pt x="22810" y="69738"/>
                  </a:lnTo>
                  <a:lnTo>
                    <a:pt x="22423" y="70158"/>
                  </a:lnTo>
                  <a:lnTo>
                    <a:pt x="22003" y="70577"/>
                  </a:lnTo>
                  <a:lnTo>
                    <a:pt x="21551" y="70981"/>
                  </a:lnTo>
                  <a:lnTo>
                    <a:pt x="21099" y="71368"/>
                  </a:lnTo>
                  <a:lnTo>
                    <a:pt x="20357" y="71933"/>
                  </a:lnTo>
                  <a:lnTo>
                    <a:pt x="19582" y="72466"/>
                  </a:lnTo>
                  <a:lnTo>
                    <a:pt x="18775" y="72999"/>
                  </a:lnTo>
                  <a:lnTo>
                    <a:pt x="17935" y="73483"/>
                  </a:lnTo>
                  <a:lnTo>
                    <a:pt x="17080" y="73951"/>
                  </a:lnTo>
                  <a:lnTo>
                    <a:pt x="16192" y="74403"/>
                  </a:lnTo>
                  <a:lnTo>
                    <a:pt x="15272" y="74807"/>
                  </a:lnTo>
                  <a:lnTo>
                    <a:pt x="14352" y="75178"/>
                  </a:lnTo>
                  <a:lnTo>
                    <a:pt x="13399" y="75533"/>
                  </a:lnTo>
                  <a:lnTo>
                    <a:pt x="12931" y="75679"/>
                  </a:lnTo>
                  <a:lnTo>
                    <a:pt x="12447" y="75840"/>
                  </a:lnTo>
                  <a:lnTo>
                    <a:pt x="11962" y="75969"/>
                  </a:lnTo>
                  <a:lnTo>
                    <a:pt x="11478" y="76098"/>
                  </a:lnTo>
                  <a:lnTo>
                    <a:pt x="10994" y="76211"/>
                  </a:lnTo>
                  <a:lnTo>
                    <a:pt x="10510" y="76324"/>
                  </a:lnTo>
                  <a:lnTo>
                    <a:pt x="10025" y="76421"/>
                  </a:lnTo>
                  <a:lnTo>
                    <a:pt x="9525" y="76518"/>
                  </a:lnTo>
                  <a:lnTo>
                    <a:pt x="9041" y="76583"/>
                  </a:lnTo>
                  <a:lnTo>
                    <a:pt x="8540" y="76647"/>
                  </a:lnTo>
                  <a:lnTo>
                    <a:pt x="8056" y="76696"/>
                  </a:lnTo>
                  <a:lnTo>
                    <a:pt x="7572" y="76744"/>
                  </a:lnTo>
                  <a:lnTo>
                    <a:pt x="7071" y="76776"/>
                  </a:lnTo>
                  <a:lnTo>
                    <a:pt x="6587" y="76792"/>
                  </a:lnTo>
                  <a:lnTo>
                    <a:pt x="6587" y="76825"/>
                  </a:lnTo>
                  <a:lnTo>
                    <a:pt x="6442" y="77277"/>
                  </a:lnTo>
                  <a:lnTo>
                    <a:pt x="6280" y="77713"/>
                  </a:lnTo>
                  <a:lnTo>
                    <a:pt x="6086" y="78132"/>
                  </a:lnTo>
                  <a:lnTo>
                    <a:pt x="5877" y="78520"/>
                  </a:lnTo>
                  <a:lnTo>
                    <a:pt x="5634" y="78875"/>
                  </a:lnTo>
                  <a:lnTo>
                    <a:pt x="5360" y="79214"/>
                  </a:lnTo>
                  <a:lnTo>
                    <a:pt x="5069" y="79521"/>
                  </a:lnTo>
                  <a:lnTo>
                    <a:pt x="4763" y="79827"/>
                  </a:lnTo>
                  <a:lnTo>
                    <a:pt x="4440" y="80102"/>
                  </a:lnTo>
                  <a:lnTo>
                    <a:pt x="4085" y="80344"/>
                  </a:lnTo>
                  <a:lnTo>
                    <a:pt x="3730" y="80586"/>
                  </a:lnTo>
                  <a:lnTo>
                    <a:pt x="3358" y="80796"/>
                  </a:lnTo>
                  <a:lnTo>
                    <a:pt x="2955" y="80990"/>
                  </a:lnTo>
                  <a:lnTo>
                    <a:pt x="2567" y="81167"/>
                  </a:lnTo>
                  <a:lnTo>
                    <a:pt x="2148" y="81329"/>
                  </a:lnTo>
                  <a:lnTo>
                    <a:pt x="1728" y="81458"/>
                  </a:lnTo>
                  <a:lnTo>
                    <a:pt x="1744" y="81474"/>
                  </a:lnTo>
                  <a:lnTo>
                    <a:pt x="1889" y="81877"/>
                  </a:lnTo>
                  <a:lnTo>
                    <a:pt x="2018" y="82281"/>
                  </a:lnTo>
                  <a:lnTo>
                    <a:pt x="2131" y="82701"/>
                  </a:lnTo>
                  <a:lnTo>
                    <a:pt x="2244" y="83137"/>
                  </a:lnTo>
                  <a:lnTo>
                    <a:pt x="2341" y="83572"/>
                  </a:lnTo>
                  <a:lnTo>
                    <a:pt x="2422" y="84008"/>
                  </a:lnTo>
                  <a:lnTo>
                    <a:pt x="2487" y="84460"/>
                  </a:lnTo>
                  <a:lnTo>
                    <a:pt x="2551" y="84912"/>
                  </a:lnTo>
                  <a:lnTo>
                    <a:pt x="2600" y="85364"/>
                  </a:lnTo>
                  <a:lnTo>
                    <a:pt x="2616" y="85816"/>
                  </a:lnTo>
                  <a:lnTo>
                    <a:pt x="2632" y="86284"/>
                  </a:lnTo>
                  <a:lnTo>
                    <a:pt x="2648" y="86753"/>
                  </a:lnTo>
                  <a:lnTo>
                    <a:pt x="2632" y="87221"/>
                  </a:lnTo>
                  <a:lnTo>
                    <a:pt x="2616" y="87689"/>
                  </a:lnTo>
                  <a:lnTo>
                    <a:pt x="2583" y="88157"/>
                  </a:lnTo>
                  <a:lnTo>
                    <a:pt x="2535" y="88609"/>
                  </a:lnTo>
                  <a:lnTo>
                    <a:pt x="2470" y="89077"/>
                  </a:lnTo>
                  <a:lnTo>
                    <a:pt x="2406" y="89545"/>
                  </a:lnTo>
                  <a:lnTo>
                    <a:pt x="2309" y="90013"/>
                  </a:lnTo>
                  <a:lnTo>
                    <a:pt x="2212" y="90465"/>
                  </a:lnTo>
                  <a:lnTo>
                    <a:pt x="2099" y="90934"/>
                  </a:lnTo>
                  <a:lnTo>
                    <a:pt x="1970" y="91386"/>
                  </a:lnTo>
                  <a:lnTo>
                    <a:pt x="1841" y="91821"/>
                  </a:lnTo>
                  <a:lnTo>
                    <a:pt x="1679" y="92273"/>
                  </a:lnTo>
                  <a:lnTo>
                    <a:pt x="1518" y="92693"/>
                  </a:lnTo>
                  <a:lnTo>
                    <a:pt x="1340" y="93129"/>
                  </a:lnTo>
                  <a:lnTo>
                    <a:pt x="1147" y="93549"/>
                  </a:lnTo>
                  <a:lnTo>
                    <a:pt x="953" y="93968"/>
                  </a:lnTo>
                  <a:lnTo>
                    <a:pt x="727" y="94372"/>
                  </a:lnTo>
                  <a:lnTo>
                    <a:pt x="501" y="94759"/>
                  </a:lnTo>
                  <a:lnTo>
                    <a:pt x="259" y="95147"/>
                  </a:lnTo>
                  <a:lnTo>
                    <a:pt x="1" y="95518"/>
                  </a:lnTo>
                  <a:lnTo>
                    <a:pt x="194" y="95583"/>
                  </a:lnTo>
                  <a:lnTo>
                    <a:pt x="404" y="95647"/>
                  </a:lnTo>
                  <a:lnTo>
                    <a:pt x="582" y="95728"/>
                  </a:lnTo>
                  <a:lnTo>
                    <a:pt x="775" y="95825"/>
                  </a:lnTo>
                  <a:lnTo>
                    <a:pt x="1131" y="96035"/>
                  </a:lnTo>
                  <a:lnTo>
                    <a:pt x="1470" y="96261"/>
                  </a:lnTo>
                  <a:lnTo>
                    <a:pt x="1776" y="96535"/>
                  </a:lnTo>
                  <a:lnTo>
                    <a:pt x="2083" y="96826"/>
                  </a:lnTo>
                  <a:lnTo>
                    <a:pt x="2374" y="97149"/>
                  </a:lnTo>
                  <a:lnTo>
                    <a:pt x="2648" y="97504"/>
                  </a:lnTo>
                  <a:lnTo>
                    <a:pt x="2906" y="97859"/>
                  </a:lnTo>
                  <a:lnTo>
                    <a:pt x="3148" y="98246"/>
                  </a:lnTo>
                  <a:lnTo>
                    <a:pt x="3374" y="98650"/>
                  </a:lnTo>
                  <a:lnTo>
                    <a:pt x="3600" y="99070"/>
                  </a:lnTo>
                  <a:lnTo>
                    <a:pt x="3794" y="99505"/>
                  </a:lnTo>
                  <a:lnTo>
                    <a:pt x="4004" y="99957"/>
                  </a:lnTo>
                  <a:lnTo>
                    <a:pt x="4182" y="100409"/>
                  </a:lnTo>
                  <a:lnTo>
                    <a:pt x="4359" y="100878"/>
                  </a:lnTo>
                  <a:lnTo>
                    <a:pt x="4682" y="101830"/>
                  </a:lnTo>
                  <a:lnTo>
                    <a:pt x="4989" y="102782"/>
                  </a:lnTo>
                  <a:lnTo>
                    <a:pt x="5279" y="103751"/>
                  </a:lnTo>
                  <a:lnTo>
                    <a:pt x="5538" y="104671"/>
                  </a:lnTo>
                  <a:lnTo>
                    <a:pt x="5796" y="105575"/>
                  </a:lnTo>
                  <a:lnTo>
                    <a:pt x="6054" y="106414"/>
                  </a:lnTo>
                  <a:lnTo>
                    <a:pt x="6312" y="107189"/>
                  </a:lnTo>
                  <a:lnTo>
                    <a:pt x="6442" y="107544"/>
                  </a:lnTo>
                  <a:lnTo>
                    <a:pt x="6587" y="107867"/>
                  </a:lnTo>
                  <a:lnTo>
                    <a:pt x="6845" y="108481"/>
                  </a:lnTo>
                  <a:lnTo>
                    <a:pt x="7136" y="109094"/>
                  </a:lnTo>
                  <a:lnTo>
                    <a:pt x="7442" y="109691"/>
                  </a:lnTo>
                  <a:lnTo>
                    <a:pt x="7765" y="110273"/>
                  </a:lnTo>
                  <a:lnTo>
                    <a:pt x="8120" y="110838"/>
                  </a:lnTo>
                  <a:lnTo>
                    <a:pt x="8492" y="111403"/>
                  </a:lnTo>
                  <a:lnTo>
                    <a:pt x="8895" y="111935"/>
                  </a:lnTo>
                  <a:lnTo>
                    <a:pt x="9105" y="112194"/>
                  </a:lnTo>
                  <a:lnTo>
                    <a:pt x="9331" y="112452"/>
                  </a:lnTo>
                  <a:lnTo>
                    <a:pt x="9541" y="112678"/>
                  </a:lnTo>
                  <a:lnTo>
                    <a:pt x="9767" y="112888"/>
                  </a:lnTo>
                  <a:lnTo>
                    <a:pt x="9993" y="113098"/>
                  </a:lnTo>
                  <a:lnTo>
                    <a:pt x="10219" y="113291"/>
                  </a:lnTo>
                  <a:lnTo>
                    <a:pt x="10703" y="113679"/>
                  </a:lnTo>
                  <a:lnTo>
                    <a:pt x="11188" y="114034"/>
                  </a:lnTo>
                  <a:lnTo>
                    <a:pt x="12205" y="114728"/>
                  </a:lnTo>
                  <a:lnTo>
                    <a:pt x="12705" y="115067"/>
                  </a:lnTo>
                  <a:lnTo>
                    <a:pt x="13205" y="115422"/>
                  </a:lnTo>
                  <a:lnTo>
                    <a:pt x="13238" y="115293"/>
                  </a:lnTo>
                  <a:lnTo>
                    <a:pt x="13270" y="115228"/>
                  </a:lnTo>
                  <a:lnTo>
                    <a:pt x="13318" y="115180"/>
                  </a:lnTo>
                  <a:lnTo>
                    <a:pt x="13722" y="114663"/>
                  </a:lnTo>
                  <a:lnTo>
                    <a:pt x="14158" y="114163"/>
                  </a:lnTo>
                  <a:lnTo>
                    <a:pt x="14594" y="113679"/>
                  </a:lnTo>
                  <a:lnTo>
                    <a:pt x="15062" y="113227"/>
                  </a:lnTo>
                  <a:lnTo>
                    <a:pt x="15530" y="112775"/>
                  </a:lnTo>
                  <a:lnTo>
                    <a:pt x="16014" y="112355"/>
                  </a:lnTo>
                  <a:lnTo>
                    <a:pt x="16515" y="111951"/>
                  </a:lnTo>
                  <a:lnTo>
                    <a:pt x="17031" y="111580"/>
                  </a:lnTo>
                  <a:lnTo>
                    <a:pt x="17580" y="111241"/>
                  </a:lnTo>
                  <a:lnTo>
                    <a:pt x="18129" y="110934"/>
                  </a:lnTo>
                  <a:lnTo>
                    <a:pt x="18420" y="110789"/>
                  </a:lnTo>
                  <a:lnTo>
                    <a:pt x="18710" y="110660"/>
                  </a:lnTo>
                  <a:lnTo>
                    <a:pt x="19001" y="110531"/>
                  </a:lnTo>
                  <a:lnTo>
                    <a:pt x="19291" y="110418"/>
                  </a:lnTo>
                  <a:lnTo>
                    <a:pt x="19598" y="110321"/>
                  </a:lnTo>
                  <a:lnTo>
                    <a:pt x="19905" y="110224"/>
                  </a:lnTo>
                  <a:lnTo>
                    <a:pt x="20228" y="110143"/>
                  </a:lnTo>
                  <a:lnTo>
                    <a:pt x="20534" y="110063"/>
                  </a:lnTo>
                  <a:lnTo>
                    <a:pt x="20857" y="110014"/>
                  </a:lnTo>
                  <a:lnTo>
                    <a:pt x="21196" y="109966"/>
                  </a:lnTo>
                  <a:lnTo>
                    <a:pt x="21519" y="109917"/>
                  </a:lnTo>
                  <a:lnTo>
                    <a:pt x="21858" y="109901"/>
                  </a:lnTo>
                  <a:lnTo>
                    <a:pt x="22278" y="109885"/>
                  </a:lnTo>
                  <a:lnTo>
                    <a:pt x="22697" y="109885"/>
                  </a:lnTo>
                  <a:lnTo>
                    <a:pt x="23117" y="109917"/>
                  </a:lnTo>
                  <a:lnTo>
                    <a:pt x="23537" y="109950"/>
                  </a:lnTo>
                  <a:lnTo>
                    <a:pt x="23940" y="109998"/>
                  </a:lnTo>
                  <a:lnTo>
                    <a:pt x="24360" y="110063"/>
                  </a:lnTo>
                  <a:lnTo>
                    <a:pt x="24780" y="110143"/>
                  </a:lnTo>
                  <a:lnTo>
                    <a:pt x="25183" y="110224"/>
                  </a:lnTo>
                  <a:lnTo>
                    <a:pt x="26007" y="110418"/>
                  </a:lnTo>
                  <a:lnTo>
                    <a:pt x="26814" y="110644"/>
                  </a:lnTo>
                  <a:lnTo>
                    <a:pt x="28412" y="111112"/>
                  </a:lnTo>
                  <a:lnTo>
                    <a:pt x="29235" y="111354"/>
                  </a:lnTo>
                  <a:lnTo>
                    <a:pt x="30059" y="111612"/>
                  </a:lnTo>
                  <a:lnTo>
                    <a:pt x="30898" y="111838"/>
                  </a:lnTo>
                  <a:lnTo>
                    <a:pt x="31318" y="111919"/>
                  </a:lnTo>
                  <a:lnTo>
                    <a:pt x="31737" y="112000"/>
                  </a:lnTo>
                  <a:lnTo>
                    <a:pt x="32109" y="112064"/>
                  </a:lnTo>
                  <a:lnTo>
                    <a:pt x="32496" y="112097"/>
                  </a:lnTo>
                  <a:lnTo>
                    <a:pt x="32884" y="112097"/>
                  </a:lnTo>
                  <a:lnTo>
                    <a:pt x="33271" y="112081"/>
                  </a:lnTo>
                  <a:lnTo>
                    <a:pt x="33658" y="112048"/>
                  </a:lnTo>
                  <a:lnTo>
                    <a:pt x="34046" y="111968"/>
                  </a:lnTo>
                  <a:lnTo>
                    <a:pt x="34417" y="111871"/>
                  </a:lnTo>
                  <a:lnTo>
                    <a:pt x="34772" y="111742"/>
                  </a:lnTo>
                  <a:lnTo>
                    <a:pt x="35111" y="111596"/>
                  </a:lnTo>
                  <a:lnTo>
                    <a:pt x="35273" y="111499"/>
                  </a:lnTo>
                  <a:lnTo>
                    <a:pt x="35434" y="111403"/>
                  </a:lnTo>
                  <a:lnTo>
                    <a:pt x="35579" y="111290"/>
                  </a:lnTo>
                  <a:lnTo>
                    <a:pt x="35725" y="111177"/>
                  </a:lnTo>
                  <a:lnTo>
                    <a:pt x="35854" y="111047"/>
                  </a:lnTo>
                  <a:lnTo>
                    <a:pt x="35983" y="110918"/>
                  </a:lnTo>
                  <a:lnTo>
                    <a:pt x="36096" y="110773"/>
                  </a:lnTo>
                  <a:lnTo>
                    <a:pt x="36193" y="110628"/>
                  </a:lnTo>
                  <a:lnTo>
                    <a:pt x="36290" y="110466"/>
                  </a:lnTo>
                  <a:lnTo>
                    <a:pt x="36387" y="110289"/>
                  </a:lnTo>
                  <a:lnTo>
                    <a:pt x="36451" y="110111"/>
                  </a:lnTo>
                  <a:lnTo>
                    <a:pt x="36516" y="109917"/>
                  </a:lnTo>
                  <a:lnTo>
                    <a:pt x="36564" y="109724"/>
                  </a:lnTo>
                  <a:lnTo>
                    <a:pt x="36613" y="109514"/>
                  </a:lnTo>
                  <a:lnTo>
                    <a:pt x="36629" y="109401"/>
                  </a:lnTo>
                  <a:lnTo>
                    <a:pt x="36677" y="109320"/>
                  </a:lnTo>
                  <a:lnTo>
                    <a:pt x="36742" y="109256"/>
                  </a:lnTo>
                  <a:lnTo>
                    <a:pt x="36806" y="109207"/>
                  </a:lnTo>
                  <a:lnTo>
                    <a:pt x="36887" y="109175"/>
                  </a:lnTo>
                  <a:lnTo>
                    <a:pt x="36968" y="109159"/>
                  </a:lnTo>
                  <a:lnTo>
                    <a:pt x="37065" y="109159"/>
                  </a:lnTo>
                  <a:lnTo>
                    <a:pt x="37145" y="109175"/>
                  </a:lnTo>
                  <a:lnTo>
                    <a:pt x="37226" y="109207"/>
                  </a:lnTo>
                  <a:lnTo>
                    <a:pt x="37323" y="109256"/>
                  </a:lnTo>
                  <a:lnTo>
                    <a:pt x="37387" y="109320"/>
                  </a:lnTo>
                  <a:lnTo>
                    <a:pt x="37452" y="109385"/>
                  </a:lnTo>
                  <a:lnTo>
                    <a:pt x="37500" y="109465"/>
                  </a:lnTo>
                  <a:lnTo>
                    <a:pt x="37549" y="109562"/>
                  </a:lnTo>
                  <a:lnTo>
                    <a:pt x="37565" y="109659"/>
                  </a:lnTo>
                  <a:lnTo>
                    <a:pt x="37549" y="109772"/>
                  </a:lnTo>
                  <a:lnTo>
                    <a:pt x="37484" y="110143"/>
                  </a:lnTo>
                  <a:lnTo>
                    <a:pt x="37404" y="110482"/>
                  </a:lnTo>
                  <a:lnTo>
                    <a:pt x="37291" y="110805"/>
                  </a:lnTo>
                  <a:lnTo>
                    <a:pt x="37161" y="111096"/>
                  </a:lnTo>
                  <a:lnTo>
                    <a:pt x="37016" y="111354"/>
                  </a:lnTo>
                  <a:lnTo>
                    <a:pt x="36839" y="111596"/>
                  </a:lnTo>
                  <a:lnTo>
                    <a:pt x="36661" y="111822"/>
                  </a:lnTo>
                  <a:lnTo>
                    <a:pt x="36451" y="112032"/>
                  </a:lnTo>
                  <a:lnTo>
                    <a:pt x="36241" y="112210"/>
                  </a:lnTo>
                  <a:lnTo>
                    <a:pt x="35999" y="112355"/>
                  </a:lnTo>
                  <a:lnTo>
                    <a:pt x="35757" y="112500"/>
                  </a:lnTo>
                  <a:lnTo>
                    <a:pt x="35499" y="112629"/>
                  </a:lnTo>
                  <a:lnTo>
                    <a:pt x="35224" y="112726"/>
                  </a:lnTo>
                  <a:lnTo>
                    <a:pt x="34950" y="112823"/>
                  </a:lnTo>
                  <a:lnTo>
                    <a:pt x="34659" y="112888"/>
                  </a:lnTo>
                  <a:lnTo>
                    <a:pt x="34369" y="112936"/>
                  </a:lnTo>
                  <a:lnTo>
                    <a:pt x="34062" y="112985"/>
                  </a:lnTo>
                  <a:lnTo>
                    <a:pt x="33755" y="113017"/>
                  </a:lnTo>
                  <a:lnTo>
                    <a:pt x="33449" y="113033"/>
                  </a:lnTo>
                  <a:lnTo>
                    <a:pt x="32803" y="113033"/>
                  </a:lnTo>
                  <a:lnTo>
                    <a:pt x="32496" y="113017"/>
                  </a:lnTo>
                  <a:lnTo>
                    <a:pt x="31850" y="112952"/>
                  </a:lnTo>
                  <a:lnTo>
                    <a:pt x="31205" y="112855"/>
                  </a:lnTo>
                  <a:lnTo>
                    <a:pt x="30591" y="112726"/>
                  </a:lnTo>
                  <a:lnTo>
                    <a:pt x="29994" y="112597"/>
                  </a:lnTo>
                  <a:lnTo>
                    <a:pt x="29429" y="112436"/>
                  </a:lnTo>
                  <a:lnTo>
                    <a:pt x="28283" y="112097"/>
                  </a:lnTo>
                  <a:lnTo>
                    <a:pt x="27121" y="111758"/>
                  </a:lnTo>
                  <a:lnTo>
                    <a:pt x="26539" y="111580"/>
                  </a:lnTo>
                  <a:lnTo>
                    <a:pt x="25958" y="111419"/>
                  </a:lnTo>
                  <a:lnTo>
                    <a:pt x="25361" y="111273"/>
                  </a:lnTo>
                  <a:lnTo>
                    <a:pt x="24780" y="111144"/>
                  </a:lnTo>
                  <a:lnTo>
                    <a:pt x="24183" y="111047"/>
                  </a:lnTo>
                  <a:lnTo>
                    <a:pt x="23585" y="110951"/>
                  </a:lnTo>
                  <a:lnTo>
                    <a:pt x="22988" y="110902"/>
                  </a:lnTo>
                  <a:lnTo>
                    <a:pt x="22391" y="110886"/>
                  </a:lnTo>
                  <a:lnTo>
                    <a:pt x="21810" y="110886"/>
                  </a:lnTo>
                  <a:lnTo>
                    <a:pt x="21503" y="110918"/>
                  </a:lnTo>
                  <a:lnTo>
                    <a:pt x="21196" y="110951"/>
                  </a:lnTo>
                  <a:lnTo>
                    <a:pt x="20906" y="110983"/>
                  </a:lnTo>
                  <a:lnTo>
                    <a:pt x="20599" y="111047"/>
                  </a:lnTo>
                  <a:lnTo>
                    <a:pt x="20308" y="111112"/>
                  </a:lnTo>
                  <a:lnTo>
                    <a:pt x="20002" y="111193"/>
                  </a:lnTo>
                  <a:lnTo>
                    <a:pt x="19533" y="111338"/>
                  </a:lnTo>
                  <a:lnTo>
                    <a:pt x="19098" y="111516"/>
                  </a:lnTo>
                  <a:lnTo>
                    <a:pt x="18646" y="111709"/>
                  </a:lnTo>
                  <a:lnTo>
                    <a:pt x="18226" y="111935"/>
                  </a:lnTo>
                  <a:lnTo>
                    <a:pt x="17822" y="112194"/>
                  </a:lnTo>
                  <a:lnTo>
                    <a:pt x="17419" y="112452"/>
                  </a:lnTo>
                  <a:lnTo>
                    <a:pt x="17031" y="112742"/>
                  </a:lnTo>
                  <a:lnTo>
                    <a:pt x="16660" y="113049"/>
                  </a:lnTo>
                  <a:lnTo>
                    <a:pt x="16289" y="113372"/>
                  </a:lnTo>
                  <a:lnTo>
                    <a:pt x="15934" y="113711"/>
                  </a:lnTo>
                  <a:lnTo>
                    <a:pt x="15595" y="114050"/>
                  </a:lnTo>
                  <a:lnTo>
                    <a:pt x="15256" y="114405"/>
                  </a:lnTo>
                  <a:lnTo>
                    <a:pt x="14933" y="114760"/>
                  </a:lnTo>
                  <a:lnTo>
                    <a:pt x="14610" y="115132"/>
                  </a:lnTo>
                  <a:lnTo>
                    <a:pt x="14013" y="115874"/>
                  </a:lnTo>
                  <a:lnTo>
                    <a:pt x="13948" y="115923"/>
                  </a:lnTo>
                  <a:lnTo>
                    <a:pt x="13900" y="115971"/>
                  </a:lnTo>
                  <a:lnTo>
                    <a:pt x="14206" y="116262"/>
                  </a:lnTo>
                  <a:lnTo>
                    <a:pt x="14481" y="116552"/>
                  </a:lnTo>
                  <a:lnTo>
                    <a:pt x="14739" y="116843"/>
                  </a:lnTo>
                  <a:lnTo>
                    <a:pt x="14981" y="117166"/>
                  </a:lnTo>
                  <a:lnTo>
                    <a:pt x="15175" y="117472"/>
                  </a:lnTo>
                  <a:lnTo>
                    <a:pt x="15369" y="117811"/>
                  </a:lnTo>
                  <a:lnTo>
                    <a:pt x="15514" y="118150"/>
                  </a:lnTo>
                  <a:lnTo>
                    <a:pt x="15643" y="118489"/>
                  </a:lnTo>
                  <a:lnTo>
                    <a:pt x="15756" y="118844"/>
                  </a:lnTo>
                  <a:lnTo>
                    <a:pt x="15821" y="119216"/>
                  </a:lnTo>
                  <a:lnTo>
                    <a:pt x="15869" y="119587"/>
                  </a:lnTo>
                  <a:lnTo>
                    <a:pt x="15901" y="119974"/>
                  </a:lnTo>
                  <a:lnTo>
                    <a:pt x="15885" y="120362"/>
                  </a:lnTo>
                  <a:lnTo>
                    <a:pt x="15853" y="120765"/>
                  </a:lnTo>
                  <a:lnTo>
                    <a:pt x="15788" y="121185"/>
                  </a:lnTo>
                  <a:lnTo>
                    <a:pt x="15708" y="121605"/>
                  </a:lnTo>
                  <a:lnTo>
                    <a:pt x="15659" y="121702"/>
                  </a:lnTo>
                  <a:lnTo>
                    <a:pt x="15611" y="121782"/>
                  </a:lnTo>
                  <a:lnTo>
                    <a:pt x="15546" y="121863"/>
                  </a:lnTo>
                  <a:lnTo>
                    <a:pt x="15465" y="121912"/>
                  </a:lnTo>
                  <a:lnTo>
                    <a:pt x="15385" y="121928"/>
                  </a:lnTo>
                  <a:lnTo>
                    <a:pt x="15288" y="121944"/>
                  </a:lnTo>
                  <a:lnTo>
                    <a:pt x="15207" y="121944"/>
                  </a:lnTo>
                  <a:lnTo>
                    <a:pt x="15110" y="121928"/>
                  </a:lnTo>
                  <a:lnTo>
                    <a:pt x="15030" y="121895"/>
                  </a:lnTo>
                  <a:lnTo>
                    <a:pt x="14949" y="121847"/>
                  </a:lnTo>
                  <a:lnTo>
                    <a:pt x="14884" y="121799"/>
                  </a:lnTo>
                  <a:lnTo>
                    <a:pt x="14820" y="121718"/>
                  </a:lnTo>
                  <a:lnTo>
                    <a:pt x="14771" y="121637"/>
                  </a:lnTo>
                  <a:lnTo>
                    <a:pt x="14739" y="121556"/>
                  </a:lnTo>
                  <a:lnTo>
                    <a:pt x="14739" y="121443"/>
                  </a:lnTo>
                  <a:lnTo>
                    <a:pt x="14755" y="121330"/>
                  </a:lnTo>
                  <a:lnTo>
                    <a:pt x="14836" y="120975"/>
                  </a:lnTo>
                  <a:lnTo>
                    <a:pt x="14884" y="120620"/>
                  </a:lnTo>
                  <a:lnTo>
                    <a:pt x="14917" y="120281"/>
                  </a:lnTo>
                  <a:lnTo>
                    <a:pt x="14917" y="119974"/>
                  </a:lnTo>
                  <a:lnTo>
                    <a:pt x="14884" y="119668"/>
                  </a:lnTo>
                  <a:lnTo>
                    <a:pt x="14852" y="119361"/>
                  </a:lnTo>
                  <a:lnTo>
                    <a:pt x="14787" y="119087"/>
                  </a:lnTo>
                  <a:lnTo>
                    <a:pt x="14707" y="118812"/>
                  </a:lnTo>
                  <a:lnTo>
                    <a:pt x="14594" y="118554"/>
                  </a:lnTo>
                  <a:lnTo>
                    <a:pt x="14481" y="118312"/>
                  </a:lnTo>
                  <a:lnTo>
                    <a:pt x="14335" y="118070"/>
                  </a:lnTo>
                  <a:lnTo>
                    <a:pt x="14190" y="117844"/>
                  </a:lnTo>
                  <a:lnTo>
                    <a:pt x="14029" y="117634"/>
                  </a:lnTo>
                  <a:lnTo>
                    <a:pt x="13851" y="117408"/>
                  </a:lnTo>
                  <a:lnTo>
                    <a:pt x="13657" y="117214"/>
                  </a:lnTo>
                  <a:lnTo>
                    <a:pt x="13448" y="117004"/>
                  </a:lnTo>
                  <a:lnTo>
                    <a:pt x="13238" y="116810"/>
                  </a:lnTo>
                  <a:lnTo>
                    <a:pt x="13012" y="116617"/>
                  </a:lnTo>
                  <a:lnTo>
                    <a:pt x="12560" y="116262"/>
                  </a:lnTo>
                  <a:lnTo>
                    <a:pt x="12059" y="115906"/>
                  </a:lnTo>
                  <a:lnTo>
                    <a:pt x="11575" y="115551"/>
                  </a:lnTo>
                  <a:lnTo>
                    <a:pt x="11058" y="115212"/>
                  </a:lnTo>
                  <a:lnTo>
                    <a:pt x="10558" y="114857"/>
                  </a:lnTo>
                  <a:lnTo>
                    <a:pt x="10074" y="114486"/>
                  </a:lnTo>
                  <a:lnTo>
                    <a:pt x="9622" y="114115"/>
                  </a:lnTo>
                  <a:lnTo>
                    <a:pt x="9331" y="113856"/>
                  </a:lnTo>
                  <a:lnTo>
                    <a:pt x="9073" y="113598"/>
                  </a:lnTo>
                  <a:lnTo>
                    <a:pt x="8815" y="113324"/>
                  </a:lnTo>
                  <a:lnTo>
                    <a:pt x="8556" y="113049"/>
                  </a:lnTo>
                  <a:lnTo>
                    <a:pt x="8314" y="112759"/>
                  </a:lnTo>
                  <a:lnTo>
                    <a:pt x="8072" y="112468"/>
                  </a:lnTo>
                  <a:lnTo>
                    <a:pt x="7846" y="112177"/>
                  </a:lnTo>
                  <a:lnTo>
                    <a:pt x="7620" y="111871"/>
                  </a:lnTo>
                  <a:lnTo>
                    <a:pt x="7216" y="111257"/>
                  </a:lnTo>
                  <a:lnTo>
                    <a:pt x="6829" y="110612"/>
                  </a:lnTo>
                  <a:lnTo>
                    <a:pt x="6458" y="109950"/>
                  </a:lnTo>
                  <a:lnTo>
                    <a:pt x="6135" y="109272"/>
                  </a:lnTo>
                  <a:lnTo>
                    <a:pt x="6091" y="109180"/>
                  </a:lnTo>
                  <a:lnTo>
                    <a:pt x="6091" y="109180"/>
                  </a:lnTo>
                  <a:lnTo>
                    <a:pt x="6119" y="109239"/>
                  </a:lnTo>
                  <a:lnTo>
                    <a:pt x="6135" y="109901"/>
                  </a:lnTo>
                  <a:lnTo>
                    <a:pt x="6119" y="110547"/>
                  </a:lnTo>
                  <a:lnTo>
                    <a:pt x="6103" y="111209"/>
                  </a:lnTo>
                  <a:lnTo>
                    <a:pt x="6054" y="111871"/>
                  </a:lnTo>
                  <a:lnTo>
                    <a:pt x="5990" y="112597"/>
                  </a:lnTo>
                  <a:lnTo>
                    <a:pt x="5893" y="113291"/>
                  </a:lnTo>
                  <a:lnTo>
                    <a:pt x="5780" y="114002"/>
                  </a:lnTo>
                  <a:lnTo>
                    <a:pt x="5651" y="114680"/>
                  </a:lnTo>
                  <a:lnTo>
                    <a:pt x="5505" y="115374"/>
                  </a:lnTo>
                  <a:lnTo>
                    <a:pt x="5344" y="116036"/>
                  </a:lnTo>
                  <a:lnTo>
                    <a:pt x="5150" y="116714"/>
                  </a:lnTo>
                  <a:lnTo>
                    <a:pt x="4973" y="117375"/>
                  </a:lnTo>
                  <a:lnTo>
                    <a:pt x="4569" y="118699"/>
                  </a:lnTo>
                  <a:lnTo>
                    <a:pt x="4133" y="120023"/>
                  </a:lnTo>
                  <a:lnTo>
                    <a:pt x="3697" y="121363"/>
                  </a:lnTo>
                  <a:lnTo>
                    <a:pt x="3261" y="122719"/>
                  </a:lnTo>
                  <a:lnTo>
                    <a:pt x="3116" y="123235"/>
                  </a:lnTo>
                  <a:lnTo>
                    <a:pt x="2971" y="123768"/>
                  </a:lnTo>
                  <a:lnTo>
                    <a:pt x="2842" y="124301"/>
                  </a:lnTo>
                  <a:lnTo>
                    <a:pt x="2729" y="124833"/>
                  </a:lnTo>
                  <a:lnTo>
                    <a:pt x="2632" y="125366"/>
                  </a:lnTo>
                  <a:lnTo>
                    <a:pt x="2551" y="125899"/>
                  </a:lnTo>
                  <a:lnTo>
                    <a:pt x="2487" y="126432"/>
                  </a:lnTo>
                  <a:lnTo>
                    <a:pt x="2454" y="126964"/>
                  </a:lnTo>
                  <a:lnTo>
                    <a:pt x="2438" y="127497"/>
                  </a:lnTo>
                  <a:lnTo>
                    <a:pt x="2438" y="128030"/>
                  </a:lnTo>
                  <a:lnTo>
                    <a:pt x="2487" y="128562"/>
                  </a:lnTo>
                  <a:lnTo>
                    <a:pt x="2551" y="129095"/>
                  </a:lnTo>
                  <a:lnTo>
                    <a:pt x="2648" y="129628"/>
                  </a:lnTo>
                  <a:lnTo>
                    <a:pt x="2777" y="130161"/>
                  </a:lnTo>
                  <a:lnTo>
                    <a:pt x="2955" y="130677"/>
                  </a:lnTo>
                  <a:lnTo>
                    <a:pt x="3165" y="131194"/>
                  </a:lnTo>
                  <a:lnTo>
                    <a:pt x="3294" y="131484"/>
                  </a:lnTo>
                  <a:lnTo>
                    <a:pt x="3439" y="131759"/>
                  </a:lnTo>
                  <a:lnTo>
                    <a:pt x="3584" y="132033"/>
                  </a:lnTo>
                  <a:lnTo>
                    <a:pt x="3746" y="132308"/>
                  </a:lnTo>
                  <a:lnTo>
                    <a:pt x="3907" y="132582"/>
                  </a:lnTo>
                  <a:lnTo>
                    <a:pt x="4085" y="132840"/>
                  </a:lnTo>
                  <a:lnTo>
                    <a:pt x="4440" y="133325"/>
                  </a:lnTo>
                  <a:lnTo>
                    <a:pt x="4843" y="133809"/>
                  </a:lnTo>
                  <a:lnTo>
                    <a:pt x="5263" y="134245"/>
                  </a:lnTo>
                  <a:lnTo>
                    <a:pt x="5715" y="134664"/>
                  </a:lnTo>
                  <a:lnTo>
                    <a:pt x="6183" y="135068"/>
                  </a:lnTo>
                  <a:lnTo>
                    <a:pt x="6668" y="135439"/>
                  </a:lnTo>
                  <a:lnTo>
                    <a:pt x="7184" y="135794"/>
                  </a:lnTo>
                  <a:lnTo>
                    <a:pt x="7717" y="136117"/>
                  </a:lnTo>
                  <a:lnTo>
                    <a:pt x="8266" y="136408"/>
                  </a:lnTo>
                  <a:lnTo>
                    <a:pt x="8831" y="136682"/>
                  </a:lnTo>
                  <a:lnTo>
                    <a:pt x="9396" y="136941"/>
                  </a:lnTo>
                  <a:lnTo>
                    <a:pt x="9993" y="137167"/>
                  </a:lnTo>
                  <a:lnTo>
                    <a:pt x="10590" y="137376"/>
                  </a:lnTo>
                  <a:lnTo>
                    <a:pt x="11204" y="137554"/>
                  </a:lnTo>
                  <a:lnTo>
                    <a:pt x="11833" y="137715"/>
                  </a:lnTo>
                  <a:lnTo>
                    <a:pt x="12463" y="137845"/>
                  </a:lnTo>
                  <a:lnTo>
                    <a:pt x="13092" y="137958"/>
                  </a:lnTo>
                  <a:lnTo>
                    <a:pt x="13722" y="138038"/>
                  </a:lnTo>
                  <a:lnTo>
                    <a:pt x="14368" y="138103"/>
                  </a:lnTo>
                  <a:lnTo>
                    <a:pt x="14997" y="138151"/>
                  </a:lnTo>
                  <a:lnTo>
                    <a:pt x="15643" y="138167"/>
                  </a:lnTo>
                  <a:lnTo>
                    <a:pt x="16273" y="138167"/>
                  </a:lnTo>
                  <a:lnTo>
                    <a:pt x="16902" y="138151"/>
                  </a:lnTo>
                  <a:lnTo>
                    <a:pt x="17532" y="138103"/>
                  </a:lnTo>
                  <a:lnTo>
                    <a:pt x="18161" y="138038"/>
                  </a:lnTo>
                  <a:lnTo>
                    <a:pt x="18775" y="137958"/>
                  </a:lnTo>
                  <a:lnTo>
                    <a:pt x="19372" y="137845"/>
                  </a:lnTo>
                  <a:lnTo>
                    <a:pt x="19969" y="137715"/>
                  </a:lnTo>
                  <a:lnTo>
                    <a:pt x="20534" y="137554"/>
                  </a:lnTo>
                  <a:lnTo>
                    <a:pt x="20857" y="137457"/>
                  </a:lnTo>
                  <a:lnTo>
                    <a:pt x="21180" y="137360"/>
                  </a:lnTo>
                  <a:lnTo>
                    <a:pt x="21487" y="137247"/>
                  </a:lnTo>
                  <a:lnTo>
                    <a:pt x="21777" y="137118"/>
                  </a:lnTo>
                  <a:lnTo>
                    <a:pt x="22375" y="136844"/>
                  </a:lnTo>
                  <a:lnTo>
                    <a:pt x="22923" y="136537"/>
                  </a:lnTo>
                  <a:lnTo>
                    <a:pt x="23472" y="136214"/>
                  </a:lnTo>
                  <a:lnTo>
                    <a:pt x="24005" y="135859"/>
                  </a:lnTo>
                  <a:lnTo>
                    <a:pt x="24522" y="135504"/>
                  </a:lnTo>
                  <a:lnTo>
                    <a:pt x="25022" y="135116"/>
                  </a:lnTo>
                  <a:lnTo>
                    <a:pt x="26023" y="134325"/>
                  </a:lnTo>
                  <a:lnTo>
                    <a:pt x="27024" y="133534"/>
                  </a:lnTo>
                  <a:lnTo>
                    <a:pt x="27540" y="133147"/>
                  </a:lnTo>
                  <a:lnTo>
                    <a:pt x="28057" y="132776"/>
                  </a:lnTo>
                  <a:lnTo>
                    <a:pt x="28590" y="132404"/>
                  </a:lnTo>
                  <a:lnTo>
                    <a:pt x="29138" y="132049"/>
                  </a:lnTo>
                  <a:lnTo>
                    <a:pt x="29736" y="131710"/>
                  </a:lnTo>
                  <a:lnTo>
                    <a:pt x="30381" y="131371"/>
                  </a:lnTo>
                  <a:lnTo>
                    <a:pt x="30737" y="131226"/>
                  </a:lnTo>
                  <a:lnTo>
                    <a:pt x="31076" y="131065"/>
                  </a:lnTo>
                  <a:lnTo>
                    <a:pt x="31431" y="130919"/>
                  </a:lnTo>
                  <a:lnTo>
                    <a:pt x="31802" y="130790"/>
                  </a:lnTo>
                  <a:lnTo>
                    <a:pt x="32173" y="130677"/>
                  </a:lnTo>
                  <a:lnTo>
                    <a:pt x="32545" y="130564"/>
                  </a:lnTo>
                  <a:lnTo>
                    <a:pt x="32900" y="130467"/>
                  </a:lnTo>
                  <a:lnTo>
                    <a:pt x="33271" y="130387"/>
                  </a:lnTo>
                  <a:lnTo>
                    <a:pt x="33642" y="130338"/>
                  </a:lnTo>
                  <a:lnTo>
                    <a:pt x="33997" y="130290"/>
                  </a:lnTo>
                  <a:lnTo>
                    <a:pt x="34353" y="130274"/>
                  </a:lnTo>
                  <a:lnTo>
                    <a:pt x="34708" y="130274"/>
                  </a:lnTo>
                  <a:lnTo>
                    <a:pt x="35047" y="130306"/>
                  </a:lnTo>
                  <a:lnTo>
                    <a:pt x="35353" y="130370"/>
                  </a:lnTo>
                  <a:lnTo>
                    <a:pt x="35644" y="130451"/>
                  </a:lnTo>
                  <a:lnTo>
                    <a:pt x="35886" y="130564"/>
                  </a:lnTo>
                  <a:lnTo>
                    <a:pt x="36096" y="130693"/>
                  </a:lnTo>
                  <a:lnTo>
                    <a:pt x="36290" y="130839"/>
                  </a:lnTo>
                  <a:lnTo>
                    <a:pt x="36451" y="131016"/>
                  </a:lnTo>
                  <a:lnTo>
                    <a:pt x="36580" y="131194"/>
                  </a:lnTo>
                  <a:lnTo>
                    <a:pt x="36693" y="131404"/>
                  </a:lnTo>
                  <a:lnTo>
                    <a:pt x="36774" y="131630"/>
                  </a:lnTo>
                  <a:lnTo>
                    <a:pt x="36839" y="131856"/>
                  </a:lnTo>
                  <a:lnTo>
                    <a:pt x="36887" y="132098"/>
                  </a:lnTo>
                  <a:lnTo>
                    <a:pt x="36919" y="132356"/>
                  </a:lnTo>
                  <a:lnTo>
                    <a:pt x="36919" y="132614"/>
                  </a:lnTo>
                  <a:lnTo>
                    <a:pt x="36919" y="132889"/>
                  </a:lnTo>
                  <a:lnTo>
                    <a:pt x="36903" y="133163"/>
                  </a:lnTo>
                  <a:lnTo>
                    <a:pt x="36903" y="133163"/>
                  </a:lnTo>
                  <a:lnTo>
                    <a:pt x="37016" y="133002"/>
                  </a:lnTo>
                  <a:lnTo>
                    <a:pt x="37081" y="132921"/>
                  </a:lnTo>
                  <a:lnTo>
                    <a:pt x="37161" y="132856"/>
                  </a:lnTo>
                  <a:lnTo>
                    <a:pt x="37258" y="132808"/>
                  </a:lnTo>
                  <a:lnTo>
                    <a:pt x="37339" y="132792"/>
                  </a:lnTo>
                  <a:lnTo>
                    <a:pt x="37436" y="132776"/>
                  </a:lnTo>
                  <a:lnTo>
                    <a:pt x="37533" y="132792"/>
                  </a:lnTo>
                  <a:lnTo>
                    <a:pt x="37613" y="132808"/>
                  </a:lnTo>
                  <a:lnTo>
                    <a:pt x="37694" y="132856"/>
                  </a:lnTo>
                  <a:lnTo>
                    <a:pt x="37775" y="132905"/>
                  </a:lnTo>
                  <a:lnTo>
                    <a:pt x="37839" y="132969"/>
                  </a:lnTo>
                  <a:lnTo>
                    <a:pt x="37888" y="133050"/>
                  </a:lnTo>
                  <a:lnTo>
                    <a:pt x="37920" y="133131"/>
                  </a:lnTo>
                  <a:lnTo>
                    <a:pt x="37952" y="133212"/>
                  </a:lnTo>
                  <a:lnTo>
                    <a:pt x="37936" y="133308"/>
                  </a:lnTo>
                  <a:lnTo>
                    <a:pt x="37920" y="133405"/>
                  </a:lnTo>
                  <a:lnTo>
                    <a:pt x="37872" y="133502"/>
                  </a:lnTo>
                  <a:lnTo>
                    <a:pt x="37500" y="134051"/>
                  </a:lnTo>
                  <a:lnTo>
                    <a:pt x="37113" y="134584"/>
                  </a:lnTo>
                  <a:lnTo>
                    <a:pt x="36709" y="135116"/>
                  </a:lnTo>
                  <a:lnTo>
                    <a:pt x="36306" y="135633"/>
                  </a:lnTo>
                  <a:lnTo>
                    <a:pt x="35902" y="136150"/>
                  </a:lnTo>
                  <a:lnTo>
                    <a:pt x="35466" y="136650"/>
                  </a:lnTo>
                  <a:lnTo>
                    <a:pt x="35047" y="137134"/>
                  </a:lnTo>
                  <a:lnTo>
                    <a:pt x="34595" y="137619"/>
                  </a:lnTo>
                  <a:lnTo>
                    <a:pt x="34143" y="138087"/>
                  </a:lnTo>
                  <a:lnTo>
                    <a:pt x="33675" y="138555"/>
                  </a:lnTo>
                  <a:lnTo>
                    <a:pt x="33206" y="139007"/>
                  </a:lnTo>
                  <a:lnTo>
                    <a:pt x="32722" y="139443"/>
                  </a:lnTo>
                  <a:lnTo>
                    <a:pt x="32222" y="139879"/>
                  </a:lnTo>
                  <a:lnTo>
                    <a:pt x="31721" y="140298"/>
                  </a:lnTo>
                  <a:lnTo>
                    <a:pt x="31221" y="140702"/>
                  </a:lnTo>
                  <a:lnTo>
                    <a:pt x="30704" y="141105"/>
                  </a:lnTo>
                  <a:lnTo>
                    <a:pt x="31334" y="140831"/>
                  </a:lnTo>
                  <a:lnTo>
                    <a:pt x="31980" y="140557"/>
                  </a:lnTo>
                  <a:lnTo>
                    <a:pt x="32609" y="140266"/>
                  </a:lnTo>
                  <a:lnTo>
                    <a:pt x="33223" y="139975"/>
                  </a:lnTo>
                  <a:lnTo>
                    <a:pt x="33852" y="139669"/>
                  </a:lnTo>
                  <a:lnTo>
                    <a:pt x="34449" y="139362"/>
                  </a:lnTo>
                  <a:lnTo>
                    <a:pt x="35047" y="139023"/>
                  </a:lnTo>
                  <a:lnTo>
                    <a:pt x="35644" y="138700"/>
                  </a:lnTo>
                  <a:lnTo>
                    <a:pt x="36225" y="138345"/>
                  </a:lnTo>
                  <a:lnTo>
                    <a:pt x="36806" y="137990"/>
                  </a:lnTo>
                  <a:lnTo>
                    <a:pt x="37371" y="137619"/>
                  </a:lnTo>
                  <a:lnTo>
                    <a:pt x="37936" y="137247"/>
                  </a:lnTo>
                  <a:lnTo>
                    <a:pt x="38485" y="136860"/>
                  </a:lnTo>
                  <a:lnTo>
                    <a:pt x="39034" y="136456"/>
                  </a:lnTo>
                  <a:lnTo>
                    <a:pt x="39567" y="136053"/>
                  </a:lnTo>
                  <a:lnTo>
                    <a:pt x="40099" y="135633"/>
                  </a:lnTo>
                  <a:lnTo>
                    <a:pt x="40616" y="135197"/>
                  </a:lnTo>
                  <a:lnTo>
                    <a:pt x="41132" y="134761"/>
                  </a:lnTo>
                  <a:lnTo>
                    <a:pt x="41649" y="134309"/>
                  </a:lnTo>
                  <a:lnTo>
                    <a:pt x="42133" y="133841"/>
                  </a:lnTo>
                  <a:lnTo>
                    <a:pt x="42634" y="133357"/>
                  </a:lnTo>
                  <a:lnTo>
                    <a:pt x="43102" y="132873"/>
                  </a:lnTo>
                  <a:lnTo>
                    <a:pt x="43586" y="132388"/>
                  </a:lnTo>
                  <a:lnTo>
                    <a:pt x="44038" y="131872"/>
                  </a:lnTo>
                  <a:lnTo>
                    <a:pt x="44506" y="131355"/>
                  </a:lnTo>
                  <a:lnTo>
                    <a:pt x="44942" y="130822"/>
                  </a:lnTo>
                  <a:lnTo>
                    <a:pt x="45394" y="130274"/>
                  </a:lnTo>
                  <a:lnTo>
                    <a:pt x="45814" y="129725"/>
                  </a:lnTo>
                  <a:lnTo>
                    <a:pt x="46234" y="129160"/>
                  </a:lnTo>
                  <a:lnTo>
                    <a:pt x="46653" y="128579"/>
                  </a:lnTo>
                  <a:lnTo>
                    <a:pt x="47057" y="127981"/>
                  </a:lnTo>
                  <a:lnTo>
                    <a:pt x="47444" y="127384"/>
                  </a:lnTo>
                  <a:lnTo>
                    <a:pt x="48042" y="126448"/>
                  </a:lnTo>
                  <a:lnTo>
                    <a:pt x="48607" y="125511"/>
                  </a:lnTo>
                  <a:lnTo>
                    <a:pt x="49155" y="124559"/>
                  </a:lnTo>
                  <a:lnTo>
                    <a:pt x="49688" y="123607"/>
                  </a:lnTo>
                  <a:lnTo>
                    <a:pt x="50221" y="122638"/>
                  </a:lnTo>
                  <a:lnTo>
                    <a:pt x="50737" y="121669"/>
                  </a:lnTo>
                  <a:lnTo>
                    <a:pt x="51771" y="119732"/>
                  </a:lnTo>
                  <a:lnTo>
                    <a:pt x="51771" y="119732"/>
                  </a:lnTo>
                  <a:lnTo>
                    <a:pt x="50415" y="120491"/>
                  </a:lnTo>
                  <a:lnTo>
                    <a:pt x="49059" y="121234"/>
                  </a:lnTo>
                  <a:lnTo>
                    <a:pt x="47686" y="121944"/>
                  </a:lnTo>
                  <a:lnTo>
                    <a:pt x="46298" y="122622"/>
                  </a:lnTo>
                  <a:lnTo>
                    <a:pt x="44894" y="123268"/>
                  </a:lnTo>
                  <a:lnTo>
                    <a:pt x="43473" y="123897"/>
                  </a:lnTo>
                  <a:lnTo>
                    <a:pt x="42053" y="124478"/>
                  </a:lnTo>
                  <a:lnTo>
                    <a:pt x="40616" y="125043"/>
                  </a:lnTo>
                  <a:lnTo>
                    <a:pt x="39163" y="125592"/>
                  </a:lnTo>
                  <a:lnTo>
                    <a:pt x="37710" y="126109"/>
                  </a:lnTo>
                  <a:lnTo>
                    <a:pt x="36241" y="126593"/>
                  </a:lnTo>
                  <a:lnTo>
                    <a:pt x="34772" y="127061"/>
                  </a:lnTo>
                  <a:lnTo>
                    <a:pt x="33287" y="127497"/>
                  </a:lnTo>
                  <a:lnTo>
                    <a:pt x="31786" y="127917"/>
                  </a:lnTo>
                  <a:lnTo>
                    <a:pt x="30301" y="128320"/>
                  </a:lnTo>
                  <a:lnTo>
                    <a:pt x="28783" y="128692"/>
                  </a:lnTo>
                  <a:lnTo>
                    <a:pt x="28089" y="128853"/>
                  </a:lnTo>
                  <a:lnTo>
                    <a:pt x="27363" y="129014"/>
                  </a:lnTo>
                  <a:lnTo>
                    <a:pt x="25894" y="129289"/>
                  </a:lnTo>
                  <a:lnTo>
                    <a:pt x="24392" y="129563"/>
                  </a:lnTo>
                  <a:lnTo>
                    <a:pt x="23634" y="129692"/>
                  </a:lnTo>
                  <a:lnTo>
                    <a:pt x="22891" y="129854"/>
                  </a:lnTo>
                  <a:lnTo>
                    <a:pt x="22149" y="130015"/>
                  </a:lnTo>
                  <a:lnTo>
                    <a:pt x="21406" y="130193"/>
                  </a:lnTo>
                  <a:lnTo>
                    <a:pt x="20680" y="130387"/>
                  </a:lnTo>
                  <a:lnTo>
                    <a:pt x="19969" y="130613"/>
                  </a:lnTo>
                  <a:lnTo>
                    <a:pt x="19275" y="130871"/>
                  </a:lnTo>
                  <a:lnTo>
                    <a:pt x="18581" y="131145"/>
                  </a:lnTo>
                  <a:lnTo>
                    <a:pt x="18258" y="131307"/>
                  </a:lnTo>
                  <a:lnTo>
                    <a:pt x="17919" y="131468"/>
                  </a:lnTo>
                  <a:lnTo>
                    <a:pt x="17596" y="131646"/>
                  </a:lnTo>
                  <a:lnTo>
                    <a:pt x="17290" y="131823"/>
                  </a:lnTo>
                  <a:lnTo>
                    <a:pt x="16337" y="132404"/>
                  </a:lnTo>
                  <a:lnTo>
                    <a:pt x="15433" y="132986"/>
                  </a:lnTo>
                  <a:lnTo>
                    <a:pt x="14981" y="133276"/>
                  </a:lnTo>
                  <a:lnTo>
                    <a:pt x="14529" y="133534"/>
                  </a:lnTo>
                  <a:lnTo>
                    <a:pt x="14077" y="133793"/>
                  </a:lnTo>
                  <a:lnTo>
                    <a:pt x="13625" y="134019"/>
                  </a:lnTo>
                  <a:lnTo>
                    <a:pt x="13157" y="134245"/>
                  </a:lnTo>
                  <a:lnTo>
                    <a:pt x="12689" y="134422"/>
                  </a:lnTo>
                  <a:lnTo>
                    <a:pt x="12205" y="134568"/>
                  </a:lnTo>
                  <a:lnTo>
                    <a:pt x="11946" y="134632"/>
                  </a:lnTo>
                  <a:lnTo>
                    <a:pt x="11688" y="134697"/>
                  </a:lnTo>
                  <a:lnTo>
                    <a:pt x="11430" y="134745"/>
                  </a:lnTo>
                  <a:lnTo>
                    <a:pt x="11171" y="134777"/>
                  </a:lnTo>
                  <a:lnTo>
                    <a:pt x="10913" y="134794"/>
                  </a:lnTo>
                  <a:lnTo>
                    <a:pt x="10639" y="134810"/>
                  </a:lnTo>
                  <a:lnTo>
                    <a:pt x="10348" y="134826"/>
                  </a:lnTo>
                  <a:lnTo>
                    <a:pt x="10074" y="134810"/>
                  </a:lnTo>
                  <a:lnTo>
                    <a:pt x="9767" y="134794"/>
                  </a:lnTo>
                  <a:lnTo>
                    <a:pt x="9476" y="134761"/>
                  </a:lnTo>
                  <a:lnTo>
                    <a:pt x="9073" y="134697"/>
                  </a:lnTo>
                  <a:lnTo>
                    <a:pt x="8653" y="134600"/>
                  </a:lnTo>
                  <a:lnTo>
                    <a:pt x="8233" y="134487"/>
                  </a:lnTo>
                  <a:lnTo>
                    <a:pt x="7830" y="134342"/>
                  </a:lnTo>
                  <a:lnTo>
                    <a:pt x="7426" y="134164"/>
                  </a:lnTo>
                  <a:lnTo>
                    <a:pt x="7039" y="133970"/>
                  </a:lnTo>
                  <a:lnTo>
                    <a:pt x="6668" y="133760"/>
                  </a:lnTo>
                  <a:lnTo>
                    <a:pt x="6312" y="133502"/>
                  </a:lnTo>
                  <a:lnTo>
                    <a:pt x="5973" y="133244"/>
                  </a:lnTo>
                  <a:lnTo>
                    <a:pt x="5828" y="133099"/>
                  </a:lnTo>
                  <a:lnTo>
                    <a:pt x="5683" y="132937"/>
                  </a:lnTo>
                  <a:lnTo>
                    <a:pt x="5538" y="132792"/>
                  </a:lnTo>
                  <a:lnTo>
                    <a:pt x="5408" y="132614"/>
                  </a:lnTo>
                  <a:lnTo>
                    <a:pt x="5279" y="132453"/>
                  </a:lnTo>
                  <a:lnTo>
                    <a:pt x="5166" y="132275"/>
                  </a:lnTo>
                  <a:lnTo>
                    <a:pt x="5069" y="132098"/>
                  </a:lnTo>
                  <a:lnTo>
                    <a:pt x="4973" y="131904"/>
                  </a:lnTo>
                  <a:lnTo>
                    <a:pt x="4892" y="131710"/>
                  </a:lnTo>
                  <a:lnTo>
                    <a:pt x="4827" y="131500"/>
                  </a:lnTo>
                  <a:lnTo>
                    <a:pt x="4779" y="131291"/>
                  </a:lnTo>
                  <a:lnTo>
                    <a:pt x="4730" y="131081"/>
                  </a:lnTo>
                  <a:lnTo>
                    <a:pt x="4698" y="130871"/>
                  </a:lnTo>
                  <a:lnTo>
                    <a:pt x="4682" y="130645"/>
                  </a:lnTo>
                  <a:lnTo>
                    <a:pt x="4666" y="130435"/>
                  </a:lnTo>
                  <a:lnTo>
                    <a:pt x="4682" y="130225"/>
                  </a:lnTo>
                  <a:lnTo>
                    <a:pt x="4698" y="130031"/>
                  </a:lnTo>
                  <a:lnTo>
                    <a:pt x="4730" y="129854"/>
                  </a:lnTo>
                  <a:lnTo>
                    <a:pt x="4763" y="129676"/>
                  </a:lnTo>
                  <a:lnTo>
                    <a:pt x="4811" y="129499"/>
                  </a:lnTo>
                  <a:lnTo>
                    <a:pt x="4876" y="129337"/>
                  </a:lnTo>
                  <a:lnTo>
                    <a:pt x="4940" y="129176"/>
                  </a:lnTo>
                  <a:lnTo>
                    <a:pt x="5021" y="129031"/>
                  </a:lnTo>
                  <a:lnTo>
                    <a:pt x="5102" y="128885"/>
                  </a:lnTo>
                  <a:lnTo>
                    <a:pt x="5199" y="128756"/>
                  </a:lnTo>
                  <a:lnTo>
                    <a:pt x="5312" y="128627"/>
                  </a:lnTo>
                  <a:lnTo>
                    <a:pt x="5408" y="128498"/>
                  </a:lnTo>
                  <a:lnTo>
                    <a:pt x="5538" y="128385"/>
                  </a:lnTo>
                  <a:lnTo>
                    <a:pt x="5780" y="128175"/>
                  </a:lnTo>
                  <a:lnTo>
                    <a:pt x="6070" y="127981"/>
                  </a:lnTo>
                  <a:lnTo>
                    <a:pt x="6361" y="127820"/>
                  </a:lnTo>
                  <a:lnTo>
                    <a:pt x="6684" y="127691"/>
                  </a:lnTo>
                  <a:lnTo>
                    <a:pt x="7023" y="127562"/>
                  </a:lnTo>
                  <a:lnTo>
                    <a:pt x="7362" y="127481"/>
                  </a:lnTo>
                  <a:lnTo>
                    <a:pt x="7733" y="127400"/>
                  </a:lnTo>
                  <a:lnTo>
                    <a:pt x="8088" y="127352"/>
                  </a:lnTo>
                  <a:lnTo>
                    <a:pt x="8459" y="127319"/>
                  </a:lnTo>
                  <a:lnTo>
                    <a:pt x="10090" y="127239"/>
                  </a:lnTo>
                  <a:lnTo>
                    <a:pt x="11720" y="127190"/>
                  </a:lnTo>
                  <a:lnTo>
                    <a:pt x="13335" y="127142"/>
                  </a:lnTo>
                  <a:lnTo>
                    <a:pt x="14965" y="127077"/>
                  </a:lnTo>
                  <a:lnTo>
                    <a:pt x="16579" y="126997"/>
                  </a:lnTo>
                  <a:lnTo>
                    <a:pt x="17386" y="126948"/>
                  </a:lnTo>
                  <a:lnTo>
                    <a:pt x="18194" y="126884"/>
                  </a:lnTo>
                  <a:lnTo>
                    <a:pt x="19017" y="126819"/>
                  </a:lnTo>
                  <a:lnTo>
                    <a:pt x="19824" y="126722"/>
                  </a:lnTo>
                  <a:lnTo>
                    <a:pt x="20631" y="126625"/>
                  </a:lnTo>
                  <a:lnTo>
                    <a:pt x="21454" y="126512"/>
                  </a:lnTo>
                  <a:lnTo>
                    <a:pt x="22245" y="126367"/>
                  </a:lnTo>
                  <a:lnTo>
                    <a:pt x="23036" y="126238"/>
                  </a:lnTo>
                  <a:lnTo>
                    <a:pt x="23827" y="126076"/>
                  </a:lnTo>
                  <a:lnTo>
                    <a:pt x="24602" y="125915"/>
                  </a:lnTo>
                  <a:lnTo>
                    <a:pt x="25393" y="125737"/>
                  </a:lnTo>
                  <a:lnTo>
                    <a:pt x="26168" y="125560"/>
                  </a:lnTo>
                  <a:lnTo>
                    <a:pt x="26959" y="125366"/>
                  </a:lnTo>
                  <a:lnTo>
                    <a:pt x="27734" y="125156"/>
                  </a:lnTo>
                  <a:lnTo>
                    <a:pt x="28493" y="124930"/>
                  </a:lnTo>
                  <a:lnTo>
                    <a:pt x="29268" y="124704"/>
                  </a:lnTo>
                  <a:lnTo>
                    <a:pt x="30026" y="124462"/>
                  </a:lnTo>
                  <a:lnTo>
                    <a:pt x="30801" y="124204"/>
                  </a:lnTo>
                  <a:lnTo>
                    <a:pt x="31544" y="123929"/>
                  </a:lnTo>
                  <a:lnTo>
                    <a:pt x="32302" y="123655"/>
                  </a:lnTo>
                  <a:lnTo>
                    <a:pt x="33045" y="123364"/>
                  </a:lnTo>
                  <a:lnTo>
                    <a:pt x="33788" y="123058"/>
                  </a:lnTo>
                  <a:lnTo>
                    <a:pt x="34482" y="122767"/>
                  </a:lnTo>
                  <a:lnTo>
                    <a:pt x="35160" y="122460"/>
                  </a:lnTo>
                  <a:lnTo>
                    <a:pt x="35838" y="122154"/>
                  </a:lnTo>
                  <a:lnTo>
                    <a:pt x="36516" y="121831"/>
                  </a:lnTo>
                  <a:lnTo>
                    <a:pt x="37178" y="121492"/>
                  </a:lnTo>
                  <a:lnTo>
                    <a:pt x="37839" y="121153"/>
                  </a:lnTo>
                  <a:lnTo>
                    <a:pt x="38501" y="120798"/>
                  </a:lnTo>
                  <a:lnTo>
                    <a:pt x="39147" y="120426"/>
                  </a:lnTo>
                  <a:lnTo>
                    <a:pt x="39793" y="120055"/>
                  </a:lnTo>
                  <a:lnTo>
                    <a:pt x="40438" y="119668"/>
                  </a:lnTo>
                  <a:lnTo>
                    <a:pt x="41084" y="119280"/>
                  </a:lnTo>
                  <a:lnTo>
                    <a:pt x="41697" y="118877"/>
                  </a:lnTo>
                  <a:lnTo>
                    <a:pt x="42327" y="118457"/>
                  </a:lnTo>
                  <a:lnTo>
                    <a:pt x="42940" y="118037"/>
                  </a:lnTo>
                  <a:lnTo>
                    <a:pt x="43554" y="117601"/>
                  </a:lnTo>
                  <a:lnTo>
                    <a:pt x="44151" y="117149"/>
                  </a:lnTo>
                  <a:lnTo>
                    <a:pt x="44748" y="116697"/>
                  </a:lnTo>
                  <a:lnTo>
                    <a:pt x="45330" y="116229"/>
                  </a:lnTo>
                  <a:lnTo>
                    <a:pt x="45911" y="115761"/>
                  </a:lnTo>
                  <a:lnTo>
                    <a:pt x="46476" y="115277"/>
                  </a:lnTo>
                  <a:lnTo>
                    <a:pt x="47041" y="114776"/>
                  </a:lnTo>
                  <a:lnTo>
                    <a:pt x="47590" y="114276"/>
                  </a:lnTo>
                  <a:lnTo>
                    <a:pt x="48122" y="113759"/>
                  </a:lnTo>
                  <a:lnTo>
                    <a:pt x="48655" y="113243"/>
                  </a:lnTo>
                  <a:lnTo>
                    <a:pt x="49172" y="112710"/>
                  </a:lnTo>
                  <a:lnTo>
                    <a:pt x="49688" y="112161"/>
                  </a:lnTo>
                  <a:lnTo>
                    <a:pt x="50189" y="111612"/>
                  </a:lnTo>
                  <a:lnTo>
                    <a:pt x="50673" y="111047"/>
                  </a:lnTo>
                  <a:lnTo>
                    <a:pt x="51157" y="110466"/>
                  </a:lnTo>
                  <a:lnTo>
                    <a:pt x="51625" y="109885"/>
                  </a:lnTo>
                  <a:lnTo>
                    <a:pt x="52077" y="109304"/>
                  </a:lnTo>
                  <a:lnTo>
                    <a:pt x="52513" y="108691"/>
                  </a:lnTo>
                  <a:lnTo>
                    <a:pt x="52545" y="108658"/>
                  </a:lnTo>
                  <a:lnTo>
                    <a:pt x="52400" y="108384"/>
                  </a:lnTo>
                  <a:lnTo>
                    <a:pt x="52271" y="108093"/>
                  </a:lnTo>
                  <a:lnTo>
                    <a:pt x="52142" y="107803"/>
                  </a:lnTo>
                  <a:lnTo>
                    <a:pt x="52029" y="107496"/>
                  </a:lnTo>
                  <a:lnTo>
                    <a:pt x="51916" y="107189"/>
                  </a:lnTo>
                  <a:lnTo>
                    <a:pt x="51835" y="106883"/>
                  </a:lnTo>
                  <a:lnTo>
                    <a:pt x="51738" y="106560"/>
                  </a:lnTo>
                  <a:lnTo>
                    <a:pt x="51674" y="106237"/>
                  </a:lnTo>
                  <a:lnTo>
                    <a:pt x="51609" y="105914"/>
                  </a:lnTo>
                  <a:lnTo>
                    <a:pt x="51561" y="105591"/>
                  </a:lnTo>
                  <a:lnTo>
                    <a:pt x="51512" y="105268"/>
                  </a:lnTo>
                  <a:lnTo>
                    <a:pt x="51480" y="104929"/>
                  </a:lnTo>
                  <a:lnTo>
                    <a:pt x="51464" y="104590"/>
                  </a:lnTo>
                  <a:lnTo>
                    <a:pt x="51448" y="104267"/>
                  </a:lnTo>
                  <a:lnTo>
                    <a:pt x="51448" y="103589"/>
                  </a:lnTo>
                  <a:lnTo>
                    <a:pt x="51496" y="102928"/>
                  </a:lnTo>
                  <a:lnTo>
                    <a:pt x="51577" y="102266"/>
                  </a:lnTo>
                  <a:lnTo>
                    <a:pt x="51690" y="101620"/>
                  </a:lnTo>
                  <a:lnTo>
                    <a:pt x="51835" y="100974"/>
                  </a:lnTo>
                  <a:lnTo>
                    <a:pt x="51932" y="100668"/>
                  </a:lnTo>
                  <a:lnTo>
                    <a:pt x="52029" y="100361"/>
                  </a:lnTo>
                  <a:lnTo>
                    <a:pt x="52142" y="100054"/>
                  </a:lnTo>
                  <a:lnTo>
                    <a:pt x="52255" y="99764"/>
                  </a:lnTo>
                  <a:lnTo>
                    <a:pt x="52368" y="99473"/>
                  </a:lnTo>
                  <a:lnTo>
                    <a:pt x="52513" y="99199"/>
                  </a:lnTo>
                  <a:lnTo>
                    <a:pt x="52642" y="98924"/>
                  </a:lnTo>
                  <a:lnTo>
                    <a:pt x="52788" y="98650"/>
                  </a:lnTo>
                  <a:lnTo>
                    <a:pt x="51884" y="98569"/>
                  </a:lnTo>
                  <a:lnTo>
                    <a:pt x="50172" y="98408"/>
                  </a:lnTo>
                  <a:lnTo>
                    <a:pt x="48413" y="98262"/>
                  </a:lnTo>
                  <a:lnTo>
                    <a:pt x="46605" y="98117"/>
                  </a:lnTo>
                  <a:lnTo>
                    <a:pt x="44781" y="97940"/>
                  </a:lnTo>
                  <a:lnTo>
                    <a:pt x="43877" y="97843"/>
                  </a:lnTo>
                  <a:lnTo>
                    <a:pt x="42957" y="97746"/>
                  </a:lnTo>
                  <a:lnTo>
                    <a:pt x="42036" y="97617"/>
                  </a:lnTo>
                  <a:lnTo>
                    <a:pt x="41116" y="97488"/>
                  </a:lnTo>
                  <a:lnTo>
                    <a:pt x="40212" y="97342"/>
                  </a:lnTo>
                  <a:lnTo>
                    <a:pt x="39308" y="97181"/>
                  </a:lnTo>
                  <a:lnTo>
                    <a:pt x="38421" y="96987"/>
                  </a:lnTo>
                  <a:lnTo>
                    <a:pt x="37533" y="96777"/>
                  </a:lnTo>
                  <a:lnTo>
                    <a:pt x="36661" y="96551"/>
                  </a:lnTo>
                  <a:lnTo>
                    <a:pt x="35789" y="96293"/>
                  </a:lnTo>
                  <a:lnTo>
                    <a:pt x="34950" y="96002"/>
                  </a:lnTo>
                  <a:lnTo>
                    <a:pt x="34110" y="95696"/>
                  </a:lnTo>
                  <a:lnTo>
                    <a:pt x="33303" y="95357"/>
                  </a:lnTo>
                  <a:lnTo>
                    <a:pt x="32900" y="95163"/>
                  </a:lnTo>
                  <a:lnTo>
                    <a:pt x="32512" y="94969"/>
                  </a:lnTo>
                  <a:lnTo>
                    <a:pt x="32125" y="94776"/>
                  </a:lnTo>
                  <a:lnTo>
                    <a:pt x="31737" y="94566"/>
                  </a:lnTo>
                  <a:lnTo>
                    <a:pt x="31366" y="94340"/>
                  </a:lnTo>
                  <a:lnTo>
                    <a:pt x="30995" y="94114"/>
                  </a:lnTo>
                  <a:lnTo>
                    <a:pt x="30624" y="93872"/>
                  </a:lnTo>
                  <a:lnTo>
                    <a:pt x="30268" y="93629"/>
                  </a:lnTo>
                  <a:lnTo>
                    <a:pt x="29913" y="93371"/>
                  </a:lnTo>
                  <a:lnTo>
                    <a:pt x="29574" y="93113"/>
                  </a:lnTo>
                  <a:lnTo>
                    <a:pt x="29235" y="92822"/>
                  </a:lnTo>
                  <a:lnTo>
                    <a:pt x="28912" y="92532"/>
                  </a:lnTo>
                  <a:lnTo>
                    <a:pt x="28590" y="92241"/>
                  </a:lnTo>
                  <a:lnTo>
                    <a:pt x="28267" y="91934"/>
                  </a:lnTo>
                  <a:lnTo>
                    <a:pt x="27960" y="91612"/>
                  </a:lnTo>
                  <a:lnTo>
                    <a:pt x="27669" y="91273"/>
                  </a:lnTo>
                  <a:lnTo>
                    <a:pt x="27379" y="90917"/>
                  </a:lnTo>
                  <a:lnTo>
                    <a:pt x="27088" y="90562"/>
                  </a:lnTo>
                  <a:lnTo>
                    <a:pt x="26830" y="90191"/>
                  </a:lnTo>
                  <a:lnTo>
                    <a:pt x="26556" y="89804"/>
                  </a:lnTo>
                  <a:lnTo>
                    <a:pt x="26313" y="89416"/>
                  </a:lnTo>
                  <a:lnTo>
                    <a:pt x="26055" y="89013"/>
                  </a:lnTo>
                  <a:lnTo>
                    <a:pt x="25797" y="88544"/>
                  </a:lnTo>
                  <a:lnTo>
                    <a:pt x="25555" y="88060"/>
                  </a:lnTo>
                  <a:lnTo>
                    <a:pt x="25329" y="87592"/>
                  </a:lnTo>
                  <a:lnTo>
                    <a:pt x="25119" y="87108"/>
                  </a:lnTo>
                  <a:lnTo>
                    <a:pt x="24925" y="86607"/>
                  </a:lnTo>
                  <a:lnTo>
                    <a:pt x="24748" y="86123"/>
                  </a:lnTo>
                  <a:lnTo>
                    <a:pt x="24586" y="85623"/>
                  </a:lnTo>
                  <a:lnTo>
                    <a:pt x="24441" y="85122"/>
                  </a:lnTo>
                  <a:lnTo>
                    <a:pt x="24296" y="84622"/>
                  </a:lnTo>
                  <a:lnTo>
                    <a:pt x="24183" y="84105"/>
                  </a:lnTo>
                  <a:lnTo>
                    <a:pt x="24086" y="83605"/>
                  </a:lnTo>
                  <a:lnTo>
                    <a:pt x="23989" y="83088"/>
                  </a:lnTo>
                  <a:lnTo>
                    <a:pt x="23924" y="82572"/>
                  </a:lnTo>
                  <a:lnTo>
                    <a:pt x="23860" y="82055"/>
                  </a:lnTo>
                  <a:lnTo>
                    <a:pt x="23811" y="81538"/>
                  </a:lnTo>
                  <a:lnTo>
                    <a:pt x="23779" y="81006"/>
                  </a:lnTo>
                  <a:lnTo>
                    <a:pt x="23763" y="80489"/>
                  </a:lnTo>
                  <a:lnTo>
                    <a:pt x="23763" y="79973"/>
                  </a:lnTo>
                  <a:lnTo>
                    <a:pt x="23779" y="79440"/>
                  </a:lnTo>
                  <a:lnTo>
                    <a:pt x="23795" y="78923"/>
                  </a:lnTo>
                  <a:lnTo>
                    <a:pt x="23844" y="78391"/>
                  </a:lnTo>
                  <a:lnTo>
                    <a:pt x="23892" y="77874"/>
                  </a:lnTo>
                  <a:lnTo>
                    <a:pt x="23957" y="77357"/>
                  </a:lnTo>
                  <a:lnTo>
                    <a:pt x="24037" y="76841"/>
                  </a:lnTo>
                  <a:lnTo>
                    <a:pt x="24118" y="76324"/>
                  </a:lnTo>
                  <a:lnTo>
                    <a:pt x="24231" y="75808"/>
                  </a:lnTo>
                  <a:lnTo>
                    <a:pt x="24344" y="75291"/>
                  </a:lnTo>
                  <a:lnTo>
                    <a:pt x="24473" y="74775"/>
                  </a:lnTo>
                  <a:lnTo>
                    <a:pt x="24602" y="74258"/>
                  </a:lnTo>
                  <a:lnTo>
                    <a:pt x="24748" y="73758"/>
                  </a:lnTo>
                  <a:lnTo>
                    <a:pt x="24925" y="73257"/>
                  </a:lnTo>
                  <a:lnTo>
                    <a:pt x="25087" y="72757"/>
                  </a:lnTo>
                  <a:lnTo>
                    <a:pt x="25313" y="72192"/>
                  </a:lnTo>
                  <a:lnTo>
                    <a:pt x="25539" y="71643"/>
                  </a:lnTo>
                  <a:lnTo>
                    <a:pt x="25781" y="71094"/>
                  </a:lnTo>
                  <a:lnTo>
                    <a:pt x="26039" y="70545"/>
                  </a:lnTo>
                  <a:lnTo>
                    <a:pt x="26313" y="70029"/>
                  </a:lnTo>
                  <a:lnTo>
                    <a:pt x="26604" y="69496"/>
                  </a:lnTo>
                  <a:lnTo>
                    <a:pt x="26895" y="68979"/>
                  </a:lnTo>
                  <a:lnTo>
                    <a:pt x="27185" y="68463"/>
                  </a:lnTo>
                  <a:lnTo>
                    <a:pt x="27799" y="67446"/>
                  </a:lnTo>
                  <a:lnTo>
                    <a:pt x="28444" y="66445"/>
                  </a:lnTo>
                  <a:lnTo>
                    <a:pt x="29736" y="64411"/>
                  </a:lnTo>
                  <a:lnTo>
                    <a:pt x="30075" y="63878"/>
                  </a:lnTo>
                  <a:lnTo>
                    <a:pt x="30381" y="63345"/>
                  </a:lnTo>
                  <a:lnTo>
                    <a:pt x="30688" y="62797"/>
                  </a:lnTo>
                  <a:lnTo>
                    <a:pt x="30979" y="62248"/>
                  </a:lnTo>
                  <a:lnTo>
                    <a:pt x="31544" y="61134"/>
                  </a:lnTo>
                  <a:lnTo>
                    <a:pt x="32076" y="60020"/>
                  </a:lnTo>
                  <a:lnTo>
                    <a:pt x="32609" y="58890"/>
                  </a:lnTo>
                  <a:lnTo>
                    <a:pt x="33110" y="57760"/>
                  </a:lnTo>
                  <a:lnTo>
                    <a:pt x="33626" y="56614"/>
                  </a:lnTo>
                  <a:lnTo>
                    <a:pt x="34143" y="55484"/>
                  </a:lnTo>
                  <a:lnTo>
                    <a:pt x="34595" y="54531"/>
                  </a:lnTo>
                  <a:lnTo>
                    <a:pt x="35063" y="53627"/>
                  </a:lnTo>
                  <a:lnTo>
                    <a:pt x="35579" y="52723"/>
                  </a:lnTo>
                  <a:lnTo>
                    <a:pt x="35838" y="52288"/>
                  </a:lnTo>
                  <a:lnTo>
                    <a:pt x="36096" y="51868"/>
                  </a:lnTo>
                  <a:lnTo>
                    <a:pt x="36387" y="51448"/>
                  </a:lnTo>
                  <a:lnTo>
                    <a:pt x="36661" y="51028"/>
                  </a:lnTo>
                  <a:lnTo>
                    <a:pt x="36952" y="50625"/>
                  </a:lnTo>
                  <a:lnTo>
                    <a:pt x="37258" y="50221"/>
                  </a:lnTo>
                  <a:lnTo>
                    <a:pt x="37565" y="49834"/>
                  </a:lnTo>
                  <a:lnTo>
                    <a:pt x="37872" y="49463"/>
                  </a:lnTo>
                  <a:lnTo>
                    <a:pt x="38211" y="49075"/>
                  </a:lnTo>
                  <a:lnTo>
                    <a:pt x="38534" y="48720"/>
                  </a:lnTo>
                  <a:lnTo>
                    <a:pt x="38873" y="48365"/>
                  </a:lnTo>
                  <a:lnTo>
                    <a:pt x="39228" y="48010"/>
                  </a:lnTo>
                  <a:lnTo>
                    <a:pt x="39583" y="47687"/>
                  </a:lnTo>
                  <a:lnTo>
                    <a:pt x="39954" y="47348"/>
                  </a:lnTo>
                  <a:lnTo>
                    <a:pt x="40341" y="47041"/>
                  </a:lnTo>
                  <a:lnTo>
                    <a:pt x="40729" y="46734"/>
                  </a:lnTo>
                  <a:lnTo>
                    <a:pt x="41132" y="46444"/>
                  </a:lnTo>
                  <a:lnTo>
                    <a:pt x="41536" y="46153"/>
                  </a:lnTo>
                  <a:lnTo>
                    <a:pt x="41956" y="45879"/>
                  </a:lnTo>
                  <a:lnTo>
                    <a:pt x="42392" y="45621"/>
                  </a:lnTo>
                  <a:lnTo>
                    <a:pt x="42827" y="45362"/>
                  </a:lnTo>
                  <a:lnTo>
                    <a:pt x="43279" y="45120"/>
                  </a:lnTo>
                  <a:lnTo>
                    <a:pt x="43748" y="44894"/>
                  </a:lnTo>
                  <a:lnTo>
                    <a:pt x="44232" y="44668"/>
                  </a:lnTo>
                  <a:lnTo>
                    <a:pt x="44716" y="44474"/>
                  </a:lnTo>
                  <a:lnTo>
                    <a:pt x="45217" y="44281"/>
                  </a:lnTo>
                  <a:lnTo>
                    <a:pt x="45685" y="44103"/>
                  </a:lnTo>
                  <a:lnTo>
                    <a:pt x="46169" y="43958"/>
                  </a:lnTo>
                  <a:lnTo>
                    <a:pt x="46653" y="43813"/>
                  </a:lnTo>
                  <a:lnTo>
                    <a:pt x="47138" y="43683"/>
                  </a:lnTo>
                  <a:lnTo>
                    <a:pt x="47622" y="43570"/>
                  </a:lnTo>
                  <a:lnTo>
                    <a:pt x="48122" y="43474"/>
                  </a:lnTo>
                  <a:lnTo>
                    <a:pt x="48607" y="43377"/>
                  </a:lnTo>
                  <a:lnTo>
                    <a:pt x="49107" y="43312"/>
                  </a:lnTo>
                  <a:lnTo>
                    <a:pt x="49607" y="43248"/>
                  </a:lnTo>
                  <a:lnTo>
                    <a:pt x="50108" y="43199"/>
                  </a:lnTo>
                  <a:lnTo>
                    <a:pt x="50608" y="43167"/>
                  </a:lnTo>
                  <a:lnTo>
                    <a:pt x="51109" y="43151"/>
                  </a:lnTo>
                  <a:lnTo>
                    <a:pt x="51609" y="43151"/>
                  </a:lnTo>
                  <a:lnTo>
                    <a:pt x="52110" y="43167"/>
                  </a:lnTo>
                  <a:lnTo>
                    <a:pt x="52610" y="43183"/>
                  </a:lnTo>
                  <a:lnTo>
                    <a:pt x="53110" y="43231"/>
                  </a:lnTo>
                  <a:lnTo>
                    <a:pt x="53885" y="43296"/>
                  </a:lnTo>
                  <a:lnTo>
                    <a:pt x="54257" y="43296"/>
                  </a:lnTo>
                  <a:lnTo>
                    <a:pt x="54612" y="43312"/>
                  </a:lnTo>
                  <a:lnTo>
                    <a:pt x="54983" y="43296"/>
                  </a:lnTo>
                  <a:lnTo>
                    <a:pt x="55338" y="43264"/>
                  </a:lnTo>
                  <a:lnTo>
                    <a:pt x="55677" y="43215"/>
                  </a:lnTo>
                  <a:lnTo>
                    <a:pt x="56016" y="43151"/>
                  </a:lnTo>
                  <a:lnTo>
                    <a:pt x="56339" y="43054"/>
                  </a:lnTo>
                  <a:lnTo>
                    <a:pt x="56662" y="42925"/>
                  </a:lnTo>
                  <a:lnTo>
                    <a:pt x="56969" y="42779"/>
                  </a:lnTo>
                  <a:lnTo>
                    <a:pt x="57275" y="42602"/>
                  </a:lnTo>
                  <a:lnTo>
                    <a:pt x="57566" y="42392"/>
                  </a:lnTo>
                  <a:lnTo>
                    <a:pt x="57840" y="42150"/>
                  </a:lnTo>
                  <a:lnTo>
                    <a:pt x="58099" y="41859"/>
                  </a:lnTo>
                  <a:lnTo>
                    <a:pt x="58357" y="41536"/>
                  </a:lnTo>
                  <a:lnTo>
                    <a:pt x="58841" y="40875"/>
                  </a:lnTo>
                  <a:lnTo>
                    <a:pt x="59374" y="40213"/>
                  </a:lnTo>
                  <a:lnTo>
                    <a:pt x="59923" y="39583"/>
                  </a:lnTo>
                  <a:lnTo>
                    <a:pt x="60504" y="38970"/>
                  </a:lnTo>
                  <a:lnTo>
                    <a:pt x="61150" y="38356"/>
                  </a:lnTo>
                  <a:lnTo>
                    <a:pt x="61811" y="37775"/>
                  </a:lnTo>
                  <a:lnTo>
                    <a:pt x="62489" y="37226"/>
                  </a:lnTo>
                  <a:lnTo>
                    <a:pt x="63200" y="36710"/>
                  </a:lnTo>
                  <a:lnTo>
                    <a:pt x="63926" y="36209"/>
                  </a:lnTo>
                  <a:lnTo>
                    <a:pt x="64669" y="35741"/>
                  </a:lnTo>
                  <a:lnTo>
                    <a:pt x="65427" y="35305"/>
                  </a:lnTo>
                  <a:lnTo>
                    <a:pt x="66202" y="34902"/>
                  </a:lnTo>
                  <a:lnTo>
                    <a:pt x="66993" y="34530"/>
                  </a:lnTo>
                  <a:lnTo>
                    <a:pt x="67800" y="34191"/>
                  </a:lnTo>
                  <a:lnTo>
                    <a:pt x="68608" y="33885"/>
                  </a:lnTo>
                  <a:lnTo>
                    <a:pt x="69431" y="33594"/>
                  </a:lnTo>
                  <a:lnTo>
                    <a:pt x="70270" y="33352"/>
                  </a:lnTo>
                  <a:lnTo>
                    <a:pt x="71126" y="33126"/>
                  </a:lnTo>
                  <a:lnTo>
                    <a:pt x="71965" y="32948"/>
                  </a:lnTo>
                  <a:lnTo>
                    <a:pt x="72837" y="32787"/>
                  </a:lnTo>
                  <a:lnTo>
                    <a:pt x="73693" y="32674"/>
                  </a:lnTo>
                  <a:lnTo>
                    <a:pt x="74564" y="32577"/>
                  </a:lnTo>
                  <a:lnTo>
                    <a:pt x="75436" y="32529"/>
                  </a:lnTo>
                  <a:lnTo>
                    <a:pt x="76308" y="32496"/>
                  </a:lnTo>
                  <a:lnTo>
                    <a:pt x="77179" y="32513"/>
                  </a:lnTo>
                  <a:lnTo>
                    <a:pt x="78051" y="32545"/>
                  </a:lnTo>
                  <a:lnTo>
                    <a:pt x="78923" y="32626"/>
                  </a:lnTo>
                  <a:lnTo>
                    <a:pt x="79778" y="32722"/>
                  </a:lnTo>
                  <a:lnTo>
                    <a:pt x="80650" y="32868"/>
                  </a:lnTo>
                  <a:lnTo>
                    <a:pt x="81506" y="33045"/>
                  </a:lnTo>
                  <a:lnTo>
                    <a:pt x="82345" y="33255"/>
                  </a:lnTo>
                  <a:lnTo>
                    <a:pt x="83185" y="33497"/>
                  </a:lnTo>
                  <a:lnTo>
                    <a:pt x="84024" y="33772"/>
                  </a:lnTo>
                  <a:lnTo>
                    <a:pt x="84831" y="34095"/>
                  </a:lnTo>
                  <a:lnTo>
                    <a:pt x="85638" y="34434"/>
                  </a:lnTo>
                  <a:lnTo>
                    <a:pt x="86445" y="34821"/>
                  </a:lnTo>
                  <a:lnTo>
                    <a:pt x="86574" y="34643"/>
                  </a:lnTo>
                  <a:lnTo>
                    <a:pt x="86720" y="34482"/>
                  </a:lnTo>
                  <a:lnTo>
                    <a:pt x="86881" y="34321"/>
                  </a:lnTo>
                  <a:lnTo>
                    <a:pt x="87043" y="34159"/>
                  </a:lnTo>
                  <a:lnTo>
                    <a:pt x="87204" y="34014"/>
                  </a:lnTo>
                  <a:lnTo>
                    <a:pt x="87365" y="33885"/>
                  </a:lnTo>
                  <a:lnTo>
                    <a:pt x="87704" y="33643"/>
                  </a:lnTo>
                  <a:lnTo>
                    <a:pt x="88076" y="33433"/>
                  </a:lnTo>
                  <a:lnTo>
                    <a:pt x="88463" y="33255"/>
                  </a:lnTo>
                  <a:lnTo>
                    <a:pt x="88851" y="33110"/>
                  </a:lnTo>
                  <a:lnTo>
                    <a:pt x="89254" y="32997"/>
                  </a:lnTo>
                  <a:lnTo>
                    <a:pt x="89674" y="32916"/>
                  </a:lnTo>
                  <a:lnTo>
                    <a:pt x="90094" y="32852"/>
                  </a:lnTo>
                  <a:lnTo>
                    <a:pt x="90529" y="32819"/>
                  </a:lnTo>
                  <a:lnTo>
                    <a:pt x="90965" y="32819"/>
                  </a:lnTo>
                  <a:lnTo>
                    <a:pt x="91417" y="32835"/>
                  </a:lnTo>
                  <a:lnTo>
                    <a:pt x="91853" y="32868"/>
                  </a:lnTo>
                  <a:lnTo>
                    <a:pt x="92305" y="32932"/>
                  </a:lnTo>
                  <a:lnTo>
                    <a:pt x="92741" y="33013"/>
                  </a:lnTo>
                  <a:lnTo>
                    <a:pt x="93225" y="33142"/>
                  </a:lnTo>
                  <a:lnTo>
                    <a:pt x="93710" y="33287"/>
                  </a:lnTo>
                  <a:lnTo>
                    <a:pt x="94178" y="33465"/>
                  </a:lnTo>
                  <a:lnTo>
                    <a:pt x="94646" y="33643"/>
                  </a:lnTo>
                  <a:lnTo>
                    <a:pt x="94969" y="33772"/>
                  </a:lnTo>
                  <a:lnTo>
                    <a:pt x="95292" y="33869"/>
                  </a:lnTo>
                  <a:lnTo>
                    <a:pt x="95614" y="33949"/>
                  </a:lnTo>
                  <a:lnTo>
                    <a:pt x="95921" y="34014"/>
                  </a:lnTo>
                  <a:lnTo>
                    <a:pt x="96228" y="34046"/>
                  </a:lnTo>
                  <a:lnTo>
                    <a:pt x="96535" y="34062"/>
                  </a:lnTo>
                  <a:lnTo>
                    <a:pt x="96825" y="34046"/>
                  </a:lnTo>
                  <a:lnTo>
                    <a:pt x="97132" y="34030"/>
                  </a:lnTo>
                  <a:lnTo>
                    <a:pt x="97422" y="33982"/>
                  </a:lnTo>
                  <a:lnTo>
                    <a:pt x="97729" y="33933"/>
                  </a:lnTo>
                  <a:lnTo>
                    <a:pt x="98020" y="33852"/>
                  </a:lnTo>
                  <a:lnTo>
                    <a:pt x="98326" y="33756"/>
                  </a:lnTo>
                  <a:lnTo>
                    <a:pt x="98633" y="33659"/>
                  </a:lnTo>
                  <a:lnTo>
                    <a:pt x="98940" y="33546"/>
                  </a:lnTo>
                  <a:lnTo>
                    <a:pt x="99569" y="33271"/>
                  </a:lnTo>
                  <a:lnTo>
                    <a:pt x="101071" y="32593"/>
                  </a:lnTo>
                  <a:lnTo>
                    <a:pt x="101829" y="32287"/>
                  </a:lnTo>
                  <a:lnTo>
                    <a:pt x="102588" y="31964"/>
                  </a:lnTo>
                  <a:lnTo>
                    <a:pt x="103347" y="31673"/>
                  </a:lnTo>
                  <a:lnTo>
                    <a:pt x="104106" y="31367"/>
                  </a:lnTo>
                  <a:lnTo>
                    <a:pt x="104880" y="31092"/>
                  </a:lnTo>
                  <a:lnTo>
                    <a:pt x="105655" y="30834"/>
                  </a:lnTo>
                  <a:lnTo>
                    <a:pt x="106285" y="30624"/>
                  </a:lnTo>
                  <a:lnTo>
                    <a:pt x="106931" y="30414"/>
                  </a:lnTo>
                  <a:lnTo>
                    <a:pt x="107560" y="30237"/>
                  </a:lnTo>
                  <a:lnTo>
                    <a:pt x="108206" y="30059"/>
                  </a:lnTo>
                  <a:lnTo>
                    <a:pt x="108852" y="29881"/>
                  </a:lnTo>
                  <a:lnTo>
                    <a:pt x="109513" y="29720"/>
                  </a:lnTo>
                  <a:lnTo>
                    <a:pt x="110159" y="29591"/>
                  </a:lnTo>
                  <a:lnTo>
                    <a:pt x="110821" y="29446"/>
                  </a:lnTo>
                  <a:lnTo>
                    <a:pt x="111467" y="29333"/>
                  </a:lnTo>
                  <a:lnTo>
                    <a:pt x="112129" y="29236"/>
                  </a:lnTo>
                  <a:lnTo>
                    <a:pt x="112790" y="29139"/>
                  </a:lnTo>
                  <a:lnTo>
                    <a:pt x="113452" y="29058"/>
                  </a:lnTo>
                  <a:lnTo>
                    <a:pt x="114114" y="29010"/>
                  </a:lnTo>
                  <a:lnTo>
                    <a:pt x="114760" y="28961"/>
                  </a:lnTo>
                  <a:lnTo>
                    <a:pt x="115422" y="28929"/>
                  </a:lnTo>
                  <a:lnTo>
                    <a:pt x="116745" y="28929"/>
                  </a:lnTo>
                  <a:lnTo>
                    <a:pt x="117391" y="28961"/>
                  </a:lnTo>
                  <a:lnTo>
                    <a:pt x="118053" y="28994"/>
                  </a:lnTo>
                  <a:lnTo>
                    <a:pt x="118699" y="29058"/>
                  </a:lnTo>
                  <a:lnTo>
                    <a:pt x="119344" y="29155"/>
                  </a:lnTo>
                  <a:lnTo>
                    <a:pt x="119990" y="29252"/>
                  </a:lnTo>
                  <a:lnTo>
                    <a:pt x="120636" y="29381"/>
                  </a:lnTo>
                  <a:lnTo>
                    <a:pt x="121282" y="29526"/>
                  </a:lnTo>
                  <a:lnTo>
                    <a:pt x="121911" y="29704"/>
                  </a:lnTo>
                  <a:lnTo>
                    <a:pt x="122541" y="29898"/>
                  </a:lnTo>
                  <a:lnTo>
                    <a:pt x="123170" y="30107"/>
                  </a:lnTo>
                  <a:lnTo>
                    <a:pt x="123784" y="30350"/>
                  </a:lnTo>
                  <a:lnTo>
                    <a:pt x="124413" y="30624"/>
                  </a:lnTo>
                  <a:lnTo>
                    <a:pt x="125011" y="30915"/>
                  </a:lnTo>
                  <a:lnTo>
                    <a:pt x="125624" y="31221"/>
                  </a:lnTo>
                  <a:lnTo>
                    <a:pt x="126221" y="31560"/>
                  </a:lnTo>
                  <a:lnTo>
                    <a:pt x="126754" y="31915"/>
                  </a:lnTo>
                  <a:lnTo>
                    <a:pt x="127303" y="32254"/>
                  </a:lnTo>
                  <a:lnTo>
                    <a:pt x="127835" y="32626"/>
                  </a:lnTo>
                  <a:lnTo>
                    <a:pt x="128352" y="32997"/>
                  </a:lnTo>
                  <a:lnTo>
                    <a:pt x="129369" y="33772"/>
                  </a:lnTo>
                  <a:lnTo>
                    <a:pt x="130386" y="34579"/>
                  </a:lnTo>
                  <a:lnTo>
                    <a:pt x="131387" y="35386"/>
                  </a:lnTo>
                  <a:lnTo>
                    <a:pt x="132388" y="36193"/>
                  </a:lnTo>
                  <a:lnTo>
                    <a:pt x="133405" y="36984"/>
                  </a:lnTo>
                  <a:lnTo>
                    <a:pt x="133921" y="37372"/>
                  </a:lnTo>
                  <a:lnTo>
                    <a:pt x="134438" y="37743"/>
                  </a:lnTo>
                  <a:lnTo>
                    <a:pt x="135132" y="38211"/>
                  </a:lnTo>
                  <a:lnTo>
                    <a:pt x="135826" y="38631"/>
                  </a:lnTo>
                  <a:lnTo>
                    <a:pt x="136520" y="39002"/>
                  </a:lnTo>
                  <a:lnTo>
                    <a:pt x="137214" y="39341"/>
                  </a:lnTo>
                  <a:lnTo>
                    <a:pt x="137909" y="39632"/>
                  </a:lnTo>
                  <a:lnTo>
                    <a:pt x="138603" y="39874"/>
                  </a:lnTo>
                  <a:lnTo>
                    <a:pt x="139313" y="40100"/>
                  </a:lnTo>
                  <a:lnTo>
                    <a:pt x="140023" y="40293"/>
                  </a:lnTo>
                  <a:lnTo>
                    <a:pt x="140750" y="40439"/>
                  </a:lnTo>
                  <a:lnTo>
                    <a:pt x="141476" y="40568"/>
                  </a:lnTo>
                  <a:lnTo>
                    <a:pt x="142219" y="40681"/>
                  </a:lnTo>
                  <a:lnTo>
                    <a:pt x="142977" y="40745"/>
                  </a:lnTo>
                  <a:lnTo>
                    <a:pt x="143752" y="40810"/>
                  </a:lnTo>
                  <a:lnTo>
                    <a:pt x="144543" y="40858"/>
                  </a:lnTo>
                  <a:lnTo>
                    <a:pt x="145350" y="40875"/>
                  </a:lnTo>
                  <a:lnTo>
                    <a:pt x="146174" y="40891"/>
                  </a:lnTo>
                  <a:lnTo>
                    <a:pt x="146819" y="40891"/>
                  </a:lnTo>
                  <a:lnTo>
                    <a:pt x="147465" y="40923"/>
                  </a:lnTo>
                  <a:lnTo>
                    <a:pt x="148095" y="40955"/>
                  </a:lnTo>
                  <a:lnTo>
                    <a:pt x="148740" y="40988"/>
                  </a:lnTo>
                  <a:lnTo>
                    <a:pt x="149386" y="41036"/>
                  </a:lnTo>
                  <a:lnTo>
                    <a:pt x="150032" y="41101"/>
                  </a:lnTo>
                  <a:lnTo>
                    <a:pt x="150661" y="41181"/>
                  </a:lnTo>
                  <a:lnTo>
                    <a:pt x="151307" y="41278"/>
                  </a:lnTo>
                  <a:lnTo>
                    <a:pt x="151953" y="41375"/>
                  </a:lnTo>
                  <a:lnTo>
                    <a:pt x="152582" y="41488"/>
                  </a:lnTo>
                  <a:lnTo>
                    <a:pt x="153212" y="41617"/>
                  </a:lnTo>
                  <a:lnTo>
                    <a:pt x="153842" y="41746"/>
                  </a:lnTo>
                  <a:lnTo>
                    <a:pt x="154471" y="41908"/>
                  </a:lnTo>
                  <a:lnTo>
                    <a:pt x="155101" y="42069"/>
                  </a:lnTo>
                  <a:lnTo>
                    <a:pt x="155714" y="42247"/>
                  </a:lnTo>
                  <a:lnTo>
                    <a:pt x="156328" y="42440"/>
                  </a:lnTo>
                  <a:lnTo>
                    <a:pt x="156941" y="42650"/>
                  </a:lnTo>
                  <a:lnTo>
                    <a:pt x="157538" y="42860"/>
                  </a:lnTo>
                  <a:lnTo>
                    <a:pt x="158136" y="43102"/>
                  </a:lnTo>
                  <a:lnTo>
                    <a:pt x="158733" y="43344"/>
                  </a:lnTo>
                  <a:lnTo>
                    <a:pt x="159314" y="43619"/>
                  </a:lnTo>
                  <a:lnTo>
                    <a:pt x="159895" y="43893"/>
                  </a:lnTo>
                  <a:lnTo>
                    <a:pt x="160460" y="44184"/>
                  </a:lnTo>
                  <a:lnTo>
                    <a:pt x="161025" y="44491"/>
                  </a:lnTo>
                  <a:lnTo>
                    <a:pt x="161574" y="44813"/>
                  </a:lnTo>
                  <a:lnTo>
                    <a:pt x="162123" y="45152"/>
                  </a:lnTo>
                  <a:lnTo>
                    <a:pt x="162656" y="45508"/>
                  </a:lnTo>
                  <a:lnTo>
                    <a:pt x="163188" y="45879"/>
                  </a:lnTo>
                  <a:lnTo>
                    <a:pt x="163705" y="46266"/>
                  </a:lnTo>
                  <a:lnTo>
                    <a:pt x="164205" y="46670"/>
                  </a:lnTo>
                  <a:lnTo>
                    <a:pt x="164706" y="47090"/>
                  </a:lnTo>
                  <a:lnTo>
                    <a:pt x="165190" y="47525"/>
                  </a:lnTo>
                  <a:lnTo>
                    <a:pt x="165594" y="47929"/>
                  </a:lnTo>
                  <a:lnTo>
                    <a:pt x="165997" y="48333"/>
                  </a:lnTo>
                  <a:lnTo>
                    <a:pt x="166385" y="48752"/>
                  </a:lnTo>
                  <a:lnTo>
                    <a:pt x="166772" y="49188"/>
                  </a:lnTo>
                  <a:lnTo>
                    <a:pt x="167127" y="49640"/>
                  </a:lnTo>
                  <a:lnTo>
                    <a:pt x="167482" y="50092"/>
                  </a:lnTo>
                  <a:lnTo>
                    <a:pt x="167805" y="50544"/>
                  </a:lnTo>
                  <a:lnTo>
                    <a:pt x="168128" y="51012"/>
                  </a:lnTo>
                  <a:lnTo>
                    <a:pt x="168435" y="51497"/>
                  </a:lnTo>
                  <a:lnTo>
                    <a:pt x="168725" y="51981"/>
                  </a:lnTo>
                  <a:lnTo>
                    <a:pt x="169000" y="52481"/>
                  </a:lnTo>
                  <a:lnTo>
                    <a:pt x="169258" y="52982"/>
                  </a:lnTo>
                  <a:lnTo>
                    <a:pt x="169500" y="53498"/>
                  </a:lnTo>
                  <a:lnTo>
                    <a:pt x="169742" y="54015"/>
                  </a:lnTo>
                  <a:lnTo>
                    <a:pt x="169952" y="54531"/>
                  </a:lnTo>
                  <a:lnTo>
                    <a:pt x="170146" y="55064"/>
                  </a:lnTo>
                  <a:lnTo>
                    <a:pt x="170323" y="55597"/>
                  </a:lnTo>
                  <a:lnTo>
                    <a:pt x="170485" y="56146"/>
                  </a:lnTo>
                  <a:lnTo>
                    <a:pt x="170630" y="56695"/>
                  </a:lnTo>
                  <a:lnTo>
                    <a:pt x="170759" y="57243"/>
                  </a:lnTo>
                  <a:lnTo>
                    <a:pt x="170872" y="57792"/>
                  </a:lnTo>
                  <a:lnTo>
                    <a:pt x="170969" y="58341"/>
                  </a:lnTo>
                  <a:lnTo>
                    <a:pt x="171050" y="58906"/>
                  </a:lnTo>
                  <a:lnTo>
                    <a:pt x="171098" y="59471"/>
                  </a:lnTo>
                  <a:lnTo>
                    <a:pt x="171147" y="60036"/>
                  </a:lnTo>
                  <a:lnTo>
                    <a:pt x="171163" y="60601"/>
                  </a:lnTo>
                  <a:lnTo>
                    <a:pt x="171163" y="61166"/>
                  </a:lnTo>
                  <a:lnTo>
                    <a:pt x="171147" y="61731"/>
                  </a:lnTo>
                  <a:lnTo>
                    <a:pt x="171098" y="62296"/>
                  </a:lnTo>
                  <a:lnTo>
                    <a:pt x="171050" y="62861"/>
                  </a:lnTo>
                  <a:lnTo>
                    <a:pt x="170969" y="63442"/>
                  </a:lnTo>
                  <a:lnTo>
                    <a:pt x="170872" y="64007"/>
                  </a:lnTo>
                  <a:lnTo>
                    <a:pt x="171098" y="64040"/>
                  </a:lnTo>
                  <a:lnTo>
                    <a:pt x="171340" y="64072"/>
                  </a:lnTo>
                  <a:lnTo>
                    <a:pt x="171566" y="64120"/>
                  </a:lnTo>
                  <a:lnTo>
                    <a:pt x="171776" y="64185"/>
                  </a:lnTo>
                  <a:lnTo>
                    <a:pt x="172212" y="64330"/>
                  </a:lnTo>
                  <a:lnTo>
                    <a:pt x="172632" y="64508"/>
                  </a:lnTo>
                  <a:lnTo>
                    <a:pt x="173035" y="64718"/>
                  </a:lnTo>
                  <a:lnTo>
                    <a:pt x="173407" y="64960"/>
                  </a:lnTo>
                  <a:lnTo>
                    <a:pt x="173762" y="65234"/>
                  </a:lnTo>
                  <a:lnTo>
                    <a:pt x="174101" y="65541"/>
                  </a:lnTo>
                  <a:lnTo>
                    <a:pt x="174424" y="65864"/>
                  </a:lnTo>
                  <a:lnTo>
                    <a:pt x="174714" y="66203"/>
                  </a:lnTo>
                  <a:lnTo>
                    <a:pt x="174989" y="66574"/>
                  </a:lnTo>
                  <a:lnTo>
                    <a:pt x="175231" y="66961"/>
                  </a:lnTo>
                  <a:lnTo>
                    <a:pt x="175441" y="67381"/>
                  </a:lnTo>
                  <a:lnTo>
                    <a:pt x="175618" y="67817"/>
                  </a:lnTo>
                  <a:lnTo>
                    <a:pt x="175780" y="68253"/>
                  </a:lnTo>
                  <a:lnTo>
                    <a:pt x="175909" y="68721"/>
                  </a:lnTo>
                  <a:lnTo>
                    <a:pt x="175973" y="69012"/>
                  </a:lnTo>
                  <a:lnTo>
                    <a:pt x="176022" y="69302"/>
                  </a:lnTo>
                  <a:lnTo>
                    <a:pt x="176054" y="69593"/>
                  </a:lnTo>
                  <a:lnTo>
                    <a:pt x="176070" y="69883"/>
                  </a:lnTo>
                  <a:lnTo>
                    <a:pt x="176086" y="70174"/>
                  </a:lnTo>
                  <a:lnTo>
                    <a:pt x="176086" y="70464"/>
                  </a:lnTo>
                  <a:lnTo>
                    <a:pt x="176070" y="70739"/>
                  </a:lnTo>
                  <a:lnTo>
                    <a:pt x="176054" y="71029"/>
                  </a:lnTo>
                  <a:lnTo>
                    <a:pt x="176006" y="71304"/>
                  </a:lnTo>
                  <a:lnTo>
                    <a:pt x="175973" y="71594"/>
                  </a:lnTo>
                  <a:lnTo>
                    <a:pt x="175909" y="71869"/>
                  </a:lnTo>
                  <a:lnTo>
                    <a:pt x="175844" y="72143"/>
                  </a:lnTo>
                  <a:lnTo>
                    <a:pt x="175683" y="72692"/>
                  </a:lnTo>
                  <a:lnTo>
                    <a:pt x="175489" y="73241"/>
                  </a:lnTo>
                  <a:lnTo>
                    <a:pt x="175263" y="73758"/>
                  </a:lnTo>
                  <a:lnTo>
                    <a:pt x="175005" y="74274"/>
                  </a:lnTo>
                  <a:lnTo>
                    <a:pt x="174714" y="74791"/>
                  </a:lnTo>
                  <a:lnTo>
                    <a:pt x="174407" y="75291"/>
                  </a:lnTo>
                  <a:lnTo>
                    <a:pt x="174085" y="75759"/>
                  </a:lnTo>
                  <a:lnTo>
                    <a:pt x="173746" y="76227"/>
                  </a:lnTo>
                  <a:lnTo>
                    <a:pt x="173390" y="76696"/>
                  </a:lnTo>
                  <a:lnTo>
                    <a:pt x="173019" y="77131"/>
                  </a:lnTo>
                  <a:lnTo>
                    <a:pt x="173277" y="77309"/>
                  </a:lnTo>
                  <a:lnTo>
                    <a:pt x="173536" y="77503"/>
                  </a:lnTo>
                  <a:lnTo>
                    <a:pt x="173762" y="77713"/>
                  </a:lnTo>
                  <a:lnTo>
                    <a:pt x="173988" y="77906"/>
                  </a:lnTo>
                  <a:lnTo>
                    <a:pt x="174198" y="78116"/>
                  </a:lnTo>
                  <a:lnTo>
                    <a:pt x="174391" y="78326"/>
                  </a:lnTo>
                  <a:lnTo>
                    <a:pt x="174569" y="78552"/>
                  </a:lnTo>
                  <a:lnTo>
                    <a:pt x="174746" y="78778"/>
                  </a:lnTo>
                  <a:lnTo>
                    <a:pt x="174908" y="79004"/>
                  </a:lnTo>
                  <a:lnTo>
                    <a:pt x="175053" y="79246"/>
                  </a:lnTo>
                  <a:lnTo>
                    <a:pt x="175182" y="79488"/>
                  </a:lnTo>
                  <a:lnTo>
                    <a:pt x="175295" y="79730"/>
                  </a:lnTo>
                  <a:lnTo>
                    <a:pt x="175408" y="79973"/>
                  </a:lnTo>
                  <a:lnTo>
                    <a:pt x="175505" y="80231"/>
                  </a:lnTo>
                  <a:lnTo>
                    <a:pt x="175602" y="80473"/>
                  </a:lnTo>
                  <a:lnTo>
                    <a:pt x="175667" y="80731"/>
                  </a:lnTo>
                  <a:lnTo>
                    <a:pt x="175731" y="81006"/>
                  </a:lnTo>
                  <a:lnTo>
                    <a:pt x="175796" y="81264"/>
                  </a:lnTo>
                  <a:lnTo>
                    <a:pt x="175844" y="81538"/>
                  </a:lnTo>
                  <a:lnTo>
                    <a:pt x="175876" y="81813"/>
                  </a:lnTo>
                  <a:lnTo>
                    <a:pt x="175925" y="82362"/>
                  </a:lnTo>
                  <a:lnTo>
                    <a:pt x="175925" y="82911"/>
                  </a:lnTo>
                  <a:lnTo>
                    <a:pt x="175893" y="83476"/>
                  </a:lnTo>
                  <a:lnTo>
                    <a:pt x="175844" y="84057"/>
                  </a:lnTo>
                  <a:lnTo>
                    <a:pt x="175747" y="84638"/>
                  </a:lnTo>
                  <a:lnTo>
                    <a:pt x="175634" y="85219"/>
                  </a:lnTo>
                  <a:lnTo>
                    <a:pt x="175489" y="85784"/>
                  </a:lnTo>
                  <a:lnTo>
                    <a:pt x="175311" y="86365"/>
                  </a:lnTo>
                  <a:lnTo>
                    <a:pt x="175134" y="86946"/>
                  </a:lnTo>
                  <a:lnTo>
                    <a:pt x="174924" y="87527"/>
                  </a:lnTo>
                  <a:lnTo>
                    <a:pt x="174698" y="88092"/>
                  </a:lnTo>
                  <a:lnTo>
                    <a:pt x="174440" y="88657"/>
                  </a:lnTo>
                  <a:lnTo>
                    <a:pt x="174181" y="89222"/>
                  </a:lnTo>
                  <a:lnTo>
                    <a:pt x="173923" y="89771"/>
                  </a:lnTo>
                  <a:lnTo>
                    <a:pt x="173633" y="90304"/>
                  </a:lnTo>
                  <a:lnTo>
                    <a:pt x="173358" y="90837"/>
                  </a:lnTo>
                  <a:lnTo>
                    <a:pt x="173051" y="91337"/>
                  </a:lnTo>
                  <a:lnTo>
                    <a:pt x="172761" y="91838"/>
                  </a:lnTo>
                  <a:lnTo>
                    <a:pt x="172454" y="92306"/>
                  </a:lnTo>
                  <a:lnTo>
                    <a:pt x="172164" y="92774"/>
                  </a:lnTo>
                  <a:lnTo>
                    <a:pt x="171566" y="93629"/>
                  </a:lnTo>
                  <a:lnTo>
                    <a:pt x="171292" y="94001"/>
                  </a:lnTo>
                  <a:lnTo>
                    <a:pt x="171001" y="94388"/>
                  </a:lnTo>
                  <a:lnTo>
                    <a:pt x="170678" y="94759"/>
                  </a:lnTo>
                  <a:lnTo>
                    <a:pt x="170339" y="95131"/>
                  </a:lnTo>
                  <a:lnTo>
                    <a:pt x="170000" y="95502"/>
                  </a:lnTo>
                  <a:lnTo>
                    <a:pt x="169629" y="95857"/>
                  </a:lnTo>
                  <a:lnTo>
                    <a:pt x="169258" y="96212"/>
                  </a:lnTo>
                  <a:lnTo>
                    <a:pt x="168854" y="96551"/>
                  </a:lnTo>
                  <a:lnTo>
                    <a:pt x="168451" y="96890"/>
                  </a:lnTo>
                  <a:lnTo>
                    <a:pt x="168031" y="97197"/>
                  </a:lnTo>
                  <a:lnTo>
                    <a:pt x="167611" y="97504"/>
                  </a:lnTo>
                  <a:lnTo>
                    <a:pt x="167176" y="97794"/>
                  </a:lnTo>
                  <a:lnTo>
                    <a:pt x="166740" y="98069"/>
                  </a:lnTo>
                  <a:lnTo>
                    <a:pt x="166288" y="98327"/>
                  </a:lnTo>
                  <a:lnTo>
                    <a:pt x="165836" y="98553"/>
                  </a:lnTo>
                  <a:lnTo>
                    <a:pt x="165368" y="98763"/>
                  </a:lnTo>
                  <a:lnTo>
                    <a:pt x="164916" y="98957"/>
                  </a:lnTo>
                  <a:lnTo>
                    <a:pt x="164447" y="99118"/>
                  </a:lnTo>
                  <a:lnTo>
                    <a:pt x="163979" y="99247"/>
                  </a:lnTo>
                  <a:lnTo>
                    <a:pt x="163511" y="99344"/>
                  </a:lnTo>
                  <a:lnTo>
                    <a:pt x="163059" y="99425"/>
                  </a:lnTo>
                  <a:lnTo>
                    <a:pt x="162591" y="99473"/>
                  </a:lnTo>
                  <a:lnTo>
                    <a:pt x="162139" y="99473"/>
                  </a:lnTo>
                  <a:lnTo>
                    <a:pt x="161687" y="99441"/>
                  </a:lnTo>
                  <a:lnTo>
                    <a:pt x="161235" y="99376"/>
                  </a:lnTo>
                  <a:lnTo>
                    <a:pt x="161009" y="99328"/>
                  </a:lnTo>
                  <a:lnTo>
                    <a:pt x="160799" y="99279"/>
                  </a:lnTo>
                  <a:lnTo>
                    <a:pt x="160573" y="99215"/>
                  </a:lnTo>
                  <a:lnTo>
                    <a:pt x="160363" y="99134"/>
                  </a:lnTo>
                  <a:lnTo>
                    <a:pt x="160153" y="99053"/>
                  </a:lnTo>
                  <a:lnTo>
                    <a:pt x="159927" y="98957"/>
                  </a:lnTo>
                  <a:lnTo>
                    <a:pt x="159734" y="98844"/>
                  </a:lnTo>
                  <a:lnTo>
                    <a:pt x="159524" y="98731"/>
                  </a:lnTo>
                  <a:lnTo>
                    <a:pt x="159314" y="98585"/>
                  </a:lnTo>
                  <a:lnTo>
                    <a:pt x="159120" y="98456"/>
                  </a:lnTo>
                  <a:lnTo>
                    <a:pt x="158927" y="98295"/>
                  </a:lnTo>
                  <a:lnTo>
                    <a:pt x="158733" y="98133"/>
                  </a:lnTo>
                  <a:lnTo>
                    <a:pt x="158539" y="97956"/>
                  </a:lnTo>
                  <a:lnTo>
                    <a:pt x="158345" y="97762"/>
                  </a:lnTo>
                  <a:lnTo>
                    <a:pt x="158507" y="98795"/>
                  </a:lnTo>
                  <a:lnTo>
                    <a:pt x="158636" y="99844"/>
                  </a:lnTo>
                  <a:lnTo>
                    <a:pt x="158749" y="100878"/>
                  </a:lnTo>
                  <a:lnTo>
                    <a:pt x="158830" y="101927"/>
                  </a:lnTo>
                  <a:lnTo>
                    <a:pt x="158878" y="102960"/>
                  </a:lnTo>
                  <a:lnTo>
                    <a:pt x="158910" y="104009"/>
                  </a:lnTo>
                  <a:lnTo>
                    <a:pt x="158927" y="105058"/>
                  </a:lnTo>
                  <a:lnTo>
                    <a:pt x="158894" y="106092"/>
                  </a:lnTo>
                  <a:lnTo>
                    <a:pt x="158830" y="107141"/>
                  </a:lnTo>
                  <a:lnTo>
                    <a:pt x="158749" y="108174"/>
                  </a:lnTo>
                  <a:lnTo>
                    <a:pt x="158620" y="109207"/>
                  </a:lnTo>
                  <a:lnTo>
                    <a:pt x="158458" y="110240"/>
                  </a:lnTo>
                  <a:lnTo>
                    <a:pt x="158265" y="111257"/>
                  </a:lnTo>
                  <a:lnTo>
                    <a:pt x="158152" y="111774"/>
                  </a:lnTo>
                  <a:lnTo>
                    <a:pt x="158039" y="112290"/>
                  </a:lnTo>
                  <a:lnTo>
                    <a:pt x="157893" y="112791"/>
                  </a:lnTo>
                  <a:lnTo>
                    <a:pt x="157764" y="113307"/>
                  </a:lnTo>
                  <a:lnTo>
                    <a:pt x="157603" y="113808"/>
                  </a:lnTo>
                  <a:lnTo>
                    <a:pt x="157441" y="114308"/>
                  </a:lnTo>
                  <a:lnTo>
                    <a:pt x="157199" y="115035"/>
                  </a:lnTo>
                  <a:lnTo>
                    <a:pt x="156925" y="115745"/>
                  </a:lnTo>
                  <a:lnTo>
                    <a:pt x="156618" y="116439"/>
                  </a:lnTo>
                  <a:lnTo>
                    <a:pt x="156311" y="117133"/>
                  </a:lnTo>
                  <a:lnTo>
                    <a:pt x="155989" y="117811"/>
                  </a:lnTo>
                  <a:lnTo>
                    <a:pt x="155633" y="118489"/>
                  </a:lnTo>
                  <a:lnTo>
                    <a:pt x="155262" y="119151"/>
                  </a:lnTo>
                  <a:lnTo>
                    <a:pt x="154875" y="119797"/>
                  </a:lnTo>
                  <a:lnTo>
                    <a:pt x="154487" y="120443"/>
                  </a:lnTo>
                  <a:lnTo>
                    <a:pt x="154068" y="121072"/>
                  </a:lnTo>
                  <a:lnTo>
                    <a:pt x="153632" y="121702"/>
                  </a:lnTo>
                  <a:lnTo>
                    <a:pt x="153196" y="122315"/>
                  </a:lnTo>
                  <a:lnTo>
                    <a:pt x="152728" y="122912"/>
                  </a:lnTo>
                  <a:lnTo>
                    <a:pt x="152260" y="123510"/>
                  </a:lnTo>
                  <a:lnTo>
                    <a:pt x="151775" y="124091"/>
                  </a:lnTo>
                  <a:lnTo>
                    <a:pt x="151275" y="124672"/>
                  </a:lnTo>
                  <a:lnTo>
                    <a:pt x="150774" y="125237"/>
                  </a:lnTo>
                  <a:lnTo>
                    <a:pt x="150258" y="125802"/>
                  </a:lnTo>
                  <a:lnTo>
                    <a:pt x="149725" y="126351"/>
                  </a:lnTo>
                  <a:lnTo>
                    <a:pt x="149192" y="126900"/>
                  </a:lnTo>
                  <a:lnTo>
                    <a:pt x="148644" y="127432"/>
                  </a:lnTo>
                  <a:lnTo>
                    <a:pt x="148095" y="127965"/>
                  </a:lnTo>
                  <a:lnTo>
                    <a:pt x="147530" y="128482"/>
                  </a:lnTo>
                  <a:lnTo>
                    <a:pt x="146965" y="128998"/>
                  </a:lnTo>
                  <a:lnTo>
                    <a:pt x="146384" y="129499"/>
                  </a:lnTo>
                  <a:lnTo>
                    <a:pt x="145802" y="129983"/>
                  </a:lnTo>
                  <a:lnTo>
                    <a:pt x="144624" y="130952"/>
                  </a:lnTo>
                  <a:lnTo>
                    <a:pt x="143429" y="131888"/>
                  </a:lnTo>
                  <a:lnTo>
                    <a:pt x="142235" y="132792"/>
                  </a:lnTo>
                  <a:lnTo>
                    <a:pt x="141363" y="133421"/>
                  </a:lnTo>
                  <a:lnTo>
                    <a:pt x="140475" y="134019"/>
                  </a:lnTo>
                  <a:lnTo>
                    <a:pt x="139587" y="134584"/>
                  </a:lnTo>
                  <a:lnTo>
                    <a:pt x="138683" y="135133"/>
                  </a:lnTo>
                  <a:lnTo>
                    <a:pt x="137763" y="135665"/>
                  </a:lnTo>
                  <a:lnTo>
                    <a:pt x="136827" y="136182"/>
                  </a:lnTo>
                  <a:lnTo>
                    <a:pt x="135875" y="136666"/>
                  </a:lnTo>
                  <a:lnTo>
                    <a:pt x="134922" y="137118"/>
                  </a:lnTo>
                  <a:lnTo>
                    <a:pt x="133954" y="137570"/>
                  </a:lnTo>
                  <a:lnTo>
                    <a:pt x="132969" y="137990"/>
                  </a:lnTo>
                  <a:lnTo>
                    <a:pt x="131984" y="138393"/>
                  </a:lnTo>
                  <a:lnTo>
                    <a:pt x="130983" y="138765"/>
                  </a:lnTo>
                  <a:lnTo>
                    <a:pt x="129966" y="139120"/>
                  </a:lnTo>
                  <a:lnTo>
                    <a:pt x="128949" y="139459"/>
                  </a:lnTo>
                  <a:lnTo>
                    <a:pt x="127932" y="139782"/>
                  </a:lnTo>
                  <a:lnTo>
                    <a:pt x="126899" y="140088"/>
                  </a:lnTo>
                  <a:lnTo>
                    <a:pt x="125866" y="140363"/>
                  </a:lnTo>
                  <a:lnTo>
                    <a:pt x="124817" y="140621"/>
                  </a:lnTo>
                  <a:lnTo>
                    <a:pt x="123768" y="140863"/>
                  </a:lnTo>
                  <a:lnTo>
                    <a:pt x="122718" y="141089"/>
                  </a:lnTo>
                  <a:lnTo>
                    <a:pt x="121653" y="141299"/>
                  </a:lnTo>
                  <a:lnTo>
                    <a:pt x="120587" y="141477"/>
                  </a:lnTo>
                  <a:lnTo>
                    <a:pt x="119522" y="141654"/>
                  </a:lnTo>
                  <a:lnTo>
                    <a:pt x="118440" y="141800"/>
                  </a:lnTo>
                  <a:lnTo>
                    <a:pt x="117375" y="141929"/>
                  </a:lnTo>
                  <a:lnTo>
                    <a:pt x="116293" y="142058"/>
                  </a:lnTo>
                  <a:lnTo>
                    <a:pt x="115228" y="142155"/>
                  </a:lnTo>
                  <a:lnTo>
                    <a:pt x="114146" y="142235"/>
                  </a:lnTo>
                  <a:lnTo>
                    <a:pt x="113065" y="142300"/>
                  </a:lnTo>
                  <a:lnTo>
                    <a:pt x="111983" y="142348"/>
                  </a:lnTo>
                  <a:lnTo>
                    <a:pt x="110902" y="142381"/>
                  </a:lnTo>
                  <a:lnTo>
                    <a:pt x="109836" y="142413"/>
                  </a:lnTo>
                  <a:lnTo>
                    <a:pt x="109772" y="142962"/>
                  </a:lnTo>
                  <a:lnTo>
                    <a:pt x="109691" y="143511"/>
                  </a:lnTo>
                  <a:lnTo>
                    <a:pt x="109610" y="144060"/>
                  </a:lnTo>
                  <a:lnTo>
                    <a:pt x="109513" y="144592"/>
                  </a:lnTo>
                  <a:lnTo>
                    <a:pt x="109384" y="145141"/>
                  </a:lnTo>
                  <a:lnTo>
                    <a:pt x="109255" y="145658"/>
                  </a:lnTo>
                  <a:lnTo>
                    <a:pt x="109094" y="146190"/>
                  </a:lnTo>
                  <a:lnTo>
                    <a:pt x="108916" y="146707"/>
                  </a:lnTo>
                  <a:lnTo>
                    <a:pt x="108706" y="147207"/>
                  </a:lnTo>
                  <a:lnTo>
                    <a:pt x="108480" y="147708"/>
                  </a:lnTo>
                  <a:lnTo>
                    <a:pt x="108238" y="148192"/>
                  </a:lnTo>
                  <a:lnTo>
                    <a:pt x="107964" y="148660"/>
                  </a:lnTo>
                  <a:lnTo>
                    <a:pt x="107657" y="149112"/>
                  </a:lnTo>
                  <a:lnTo>
                    <a:pt x="107318" y="149564"/>
                  </a:lnTo>
                  <a:lnTo>
                    <a:pt x="106963" y="149984"/>
                  </a:lnTo>
                  <a:lnTo>
                    <a:pt x="106575" y="150404"/>
                  </a:lnTo>
                  <a:lnTo>
                    <a:pt x="106204" y="150743"/>
                  </a:lnTo>
                  <a:lnTo>
                    <a:pt x="105817" y="151082"/>
                  </a:lnTo>
                  <a:lnTo>
                    <a:pt x="105413" y="151388"/>
                  </a:lnTo>
                  <a:lnTo>
                    <a:pt x="105010" y="151695"/>
                  </a:lnTo>
                  <a:lnTo>
                    <a:pt x="104590" y="151970"/>
                  </a:lnTo>
                  <a:lnTo>
                    <a:pt x="104170" y="152244"/>
                  </a:lnTo>
                  <a:lnTo>
                    <a:pt x="103734" y="152502"/>
                  </a:lnTo>
                  <a:lnTo>
                    <a:pt x="103282" y="152761"/>
                  </a:lnTo>
                  <a:lnTo>
                    <a:pt x="102830" y="152987"/>
                  </a:lnTo>
                  <a:lnTo>
                    <a:pt x="102378" y="153229"/>
                  </a:lnTo>
                  <a:lnTo>
                    <a:pt x="101458" y="153665"/>
                  </a:lnTo>
                  <a:lnTo>
                    <a:pt x="100538" y="154084"/>
                  </a:lnTo>
                  <a:lnTo>
                    <a:pt x="99602" y="154488"/>
                  </a:lnTo>
                  <a:lnTo>
                    <a:pt x="98665" y="154908"/>
                  </a:lnTo>
                  <a:lnTo>
                    <a:pt x="97729" y="155327"/>
                  </a:lnTo>
                  <a:lnTo>
                    <a:pt x="96825" y="155763"/>
                  </a:lnTo>
                  <a:lnTo>
                    <a:pt x="96389" y="155989"/>
                  </a:lnTo>
                  <a:lnTo>
                    <a:pt x="95953" y="156215"/>
                  </a:lnTo>
                  <a:lnTo>
                    <a:pt x="95518" y="156457"/>
                  </a:lnTo>
                  <a:lnTo>
                    <a:pt x="95098" y="156716"/>
                  </a:lnTo>
                  <a:lnTo>
                    <a:pt x="94678" y="156974"/>
                  </a:lnTo>
                  <a:lnTo>
                    <a:pt x="94258" y="157264"/>
                  </a:lnTo>
                  <a:lnTo>
                    <a:pt x="93855" y="157555"/>
                  </a:lnTo>
                  <a:lnTo>
                    <a:pt x="93451" y="157862"/>
                  </a:lnTo>
                  <a:lnTo>
                    <a:pt x="93048" y="158185"/>
                  </a:lnTo>
                  <a:lnTo>
                    <a:pt x="92660" y="158540"/>
                  </a:lnTo>
                  <a:lnTo>
                    <a:pt x="92208" y="158943"/>
                  </a:lnTo>
                  <a:lnTo>
                    <a:pt x="91756" y="159379"/>
                  </a:lnTo>
                  <a:lnTo>
                    <a:pt x="90885" y="160235"/>
                  </a:lnTo>
                  <a:lnTo>
                    <a:pt x="89141" y="161978"/>
                  </a:lnTo>
                  <a:lnTo>
                    <a:pt x="88253" y="162834"/>
                  </a:lnTo>
                  <a:lnTo>
                    <a:pt x="87817" y="163253"/>
                  </a:lnTo>
                  <a:lnTo>
                    <a:pt x="87349" y="163673"/>
                  </a:lnTo>
                  <a:lnTo>
                    <a:pt x="86897" y="164077"/>
                  </a:lnTo>
                  <a:lnTo>
                    <a:pt x="86413" y="164464"/>
                  </a:lnTo>
                  <a:lnTo>
                    <a:pt x="85929" y="164835"/>
                  </a:lnTo>
                  <a:lnTo>
                    <a:pt x="85428" y="165207"/>
                  </a:lnTo>
                  <a:lnTo>
                    <a:pt x="84847" y="165610"/>
                  </a:lnTo>
                  <a:lnTo>
                    <a:pt x="84540" y="165788"/>
                  </a:lnTo>
                  <a:lnTo>
                    <a:pt x="84234" y="165965"/>
                  </a:lnTo>
                  <a:lnTo>
                    <a:pt x="83927" y="166127"/>
                  </a:lnTo>
                  <a:lnTo>
                    <a:pt x="83620" y="166288"/>
                  </a:lnTo>
                  <a:lnTo>
                    <a:pt x="83298" y="166434"/>
                  </a:lnTo>
                  <a:lnTo>
                    <a:pt x="82991" y="166563"/>
                  </a:lnTo>
                  <a:lnTo>
                    <a:pt x="82684" y="166676"/>
                  </a:lnTo>
                  <a:lnTo>
                    <a:pt x="82361" y="166789"/>
                  </a:lnTo>
                  <a:lnTo>
                    <a:pt x="82055" y="166886"/>
                  </a:lnTo>
                  <a:lnTo>
                    <a:pt x="81732" y="166966"/>
                  </a:lnTo>
                  <a:lnTo>
                    <a:pt x="81409" y="167047"/>
                  </a:lnTo>
                  <a:lnTo>
                    <a:pt x="81086" y="167095"/>
                  </a:lnTo>
                  <a:lnTo>
                    <a:pt x="80779" y="167144"/>
                  </a:lnTo>
                  <a:lnTo>
                    <a:pt x="80456" y="167160"/>
                  </a:lnTo>
                  <a:lnTo>
                    <a:pt x="80134" y="167176"/>
                  </a:lnTo>
                  <a:lnTo>
                    <a:pt x="79827" y="167176"/>
                  </a:lnTo>
                  <a:lnTo>
                    <a:pt x="79504" y="167160"/>
                  </a:lnTo>
                  <a:lnTo>
                    <a:pt x="79197" y="167128"/>
                  </a:lnTo>
                  <a:lnTo>
                    <a:pt x="78874" y="167063"/>
                  </a:lnTo>
                  <a:lnTo>
                    <a:pt x="78568" y="166999"/>
                  </a:lnTo>
                  <a:lnTo>
                    <a:pt x="78261" y="166918"/>
                  </a:lnTo>
                  <a:lnTo>
                    <a:pt x="77954" y="166805"/>
                  </a:lnTo>
                  <a:lnTo>
                    <a:pt x="77648" y="166692"/>
                  </a:lnTo>
                  <a:lnTo>
                    <a:pt x="77341" y="166547"/>
                  </a:lnTo>
                  <a:lnTo>
                    <a:pt x="77050" y="166385"/>
                  </a:lnTo>
                  <a:lnTo>
                    <a:pt x="76744" y="166208"/>
                  </a:lnTo>
                  <a:lnTo>
                    <a:pt x="76453" y="166014"/>
                  </a:lnTo>
                  <a:lnTo>
                    <a:pt x="76162" y="165788"/>
                  </a:lnTo>
                  <a:lnTo>
                    <a:pt x="75872" y="165546"/>
                  </a:lnTo>
                  <a:lnTo>
                    <a:pt x="75597" y="165287"/>
                  </a:lnTo>
                  <a:lnTo>
                    <a:pt x="75049" y="164755"/>
                  </a:lnTo>
                  <a:lnTo>
                    <a:pt x="74516" y="164206"/>
                  </a:lnTo>
                  <a:lnTo>
                    <a:pt x="73983" y="163673"/>
                  </a:lnTo>
                  <a:lnTo>
                    <a:pt x="73434" y="163157"/>
                  </a:lnTo>
                  <a:lnTo>
                    <a:pt x="73434" y="163157"/>
                  </a:lnTo>
                  <a:lnTo>
                    <a:pt x="73337" y="163253"/>
                  </a:lnTo>
                  <a:lnTo>
                    <a:pt x="72982" y="163625"/>
                  </a:lnTo>
                  <a:lnTo>
                    <a:pt x="72595" y="163980"/>
                  </a:lnTo>
                  <a:lnTo>
                    <a:pt x="72224" y="164335"/>
                  </a:lnTo>
                  <a:lnTo>
                    <a:pt x="71836" y="164674"/>
                  </a:lnTo>
                  <a:lnTo>
                    <a:pt x="71433" y="165013"/>
                  </a:lnTo>
                  <a:lnTo>
                    <a:pt x="71029" y="165336"/>
                  </a:lnTo>
                  <a:lnTo>
                    <a:pt x="70625" y="165643"/>
                  </a:lnTo>
                  <a:lnTo>
                    <a:pt x="70222" y="165949"/>
                  </a:lnTo>
                  <a:lnTo>
                    <a:pt x="69802" y="166240"/>
                  </a:lnTo>
                  <a:lnTo>
                    <a:pt x="69366" y="166514"/>
                  </a:lnTo>
                  <a:lnTo>
                    <a:pt x="68947" y="166789"/>
                  </a:lnTo>
                  <a:lnTo>
                    <a:pt x="68511" y="167063"/>
                  </a:lnTo>
                  <a:lnTo>
                    <a:pt x="68059" y="167321"/>
                  </a:lnTo>
                  <a:lnTo>
                    <a:pt x="67623" y="167564"/>
                  </a:lnTo>
                  <a:lnTo>
                    <a:pt x="67171" y="167790"/>
                  </a:lnTo>
                  <a:lnTo>
                    <a:pt x="66703" y="168016"/>
                  </a:lnTo>
                  <a:lnTo>
                    <a:pt x="66251" y="168242"/>
                  </a:lnTo>
                  <a:lnTo>
                    <a:pt x="65783" y="168435"/>
                  </a:lnTo>
                  <a:lnTo>
                    <a:pt x="65314" y="168629"/>
                  </a:lnTo>
                  <a:lnTo>
                    <a:pt x="64846" y="168823"/>
                  </a:lnTo>
                  <a:lnTo>
                    <a:pt x="64378" y="169000"/>
                  </a:lnTo>
                  <a:lnTo>
                    <a:pt x="63894" y="169162"/>
                  </a:lnTo>
                  <a:lnTo>
                    <a:pt x="63410" y="169307"/>
                  </a:lnTo>
                  <a:lnTo>
                    <a:pt x="62925" y="169452"/>
                  </a:lnTo>
                  <a:lnTo>
                    <a:pt x="62441" y="169598"/>
                  </a:lnTo>
                  <a:lnTo>
                    <a:pt x="61941" y="169711"/>
                  </a:lnTo>
                  <a:lnTo>
                    <a:pt x="61456" y="169824"/>
                  </a:lnTo>
                  <a:lnTo>
                    <a:pt x="60956" y="169937"/>
                  </a:lnTo>
                  <a:lnTo>
                    <a:pt x="60455" y="170033"/>
                  </a:lnTo>
                  <a:lnTo>
                    <a:pt x="59955" y="170114"/>
                  </a:lnTo>
                  <a:lnTo>
                    <a:pt x="59971" y="170130"/>
                  </a:lnTo>
                  <a:lnTo>
                    <a:pt x="60375" y="170598"/>
                  </a:lnTo>
                  <a:lnTo>
                    <a:pt x="60794" y="171067"/>
                  </a:lnTo>
                  <a:lnTo>
                    <a:pt x="61230" y="171502"/>
                  </a:lnTo>
                  <a:lnTo>
                    <a:pt x="61682" y="171938"/>
                  </a:lnTo>
                  <a:lnTo>
                    <a:pt x="62150" y="172342"/>
                  </a:lnTo>
                  <a:lnTo>
                    <a:pt x="62619" y="172729"/>
                  </a:lnTo>
                  <a:lnTo>
                    <a:pt x="63103" y="173084"/>
                  </a:lnTo>
                  <a:lnTo>
                    <a:pt x="63603" y="173440"/>
                  </a:lnTo>
                  <a:lnTo>
                    <a:pt x="64120" y="173762"/>
                  </a:lnTo>
                  <a:lnTo>
                    <a:pt x="64636" y="174069"/>
                  </a:lnTo>
                  <a:lnTo>
                    <a:pt x="65169" y="174360"/>
                  </a:lnTo>
                  <a:lnTo>
                    <a:pt x="65702" y="174618"/>
                  </a:lnTo>
                  <a:lnTo>
                    <a:pt x="66251" y="174876"/>
                  </a:lnTo>
                  <a:lnTo>
                    <a:pt x="66816" y="175102"/>
                  </a:lnTo>
                  <a:lnTo>
                    <a:pt x="67381" y="175296"/>
                  </a:lnTo>
                  <a:lnTo>
                    <a:pt x="67946" y="175490"/>
                  </a:lnTo>
                  <a:lnTo>
                    <a:pt x="68527" y="175651"/>
                  </a:lnTo>
                  <a:lnTo>
                    <a:pt x="69108" y="175796"/>
                  </a:lnTo>
                  <a:lnTo>
                    <a:pt x="69689" y="175925"/>
                  </a:lnTo>
                  <a:lnTo>
                    <a:pt x="70286" y="176022"/>
                  </a:lnTo>
                  <a:lnTo>
                    <a:pt x="70884" y="176103"/>
                  </a:lnTo>
                  <a:lnTo>
                    <a:pt x="71497" y="176168"/>
                  </a:lnTo>
                  <a:lnTo>
                    <a:pt x="72094" y="176200"/>
                  </a:lnTo>
                  <a:lnTo>
                    <a:pt x="72708" y="176216"/>
                  </a:lnTo>
                  <a:lnTo>
                    <a:pt x="73305" y="176216"/>
                  </a:lnTo>
                  <a:lnTo>
                    <a:pt x="73919" y="176184"/>
                  </a:lnTo>
                  <a:lnTo>
                    <a:pt x="74532" y="176135"/>
                  </a:lnTo>
                  <a:lnTo>
                    <a:pt x="75145" y="176071"/>
                  </a:lnTo>
                  <a:lnTo>
                    <a:pt x="75759" y="175974"/>
                  </a:lnTo>
                  <a:lnTo>
                    <a:pt x="76372" y="175861"/>
                  </a:lnTo>
                  <a:lnTo>
                    <a:pt x="76970" y="175716"/>
                  </a:lnTo>
                  <a:lnTo>
                    <a:pt x="77583" y="175554"/>
                  </a:lnTo>
                  <a:lnTo>
                    <a:pt x="78164" y="175377"/>
                  </a:lnTo>
                  <a:lnTo>
                    <a:pt x="78713" y="175183"/>
                  </a:lnTo>
                  <a:lnTo>
                    <a:pt x="79262" y="174973"/>
                  </a:lnTo>
                  <a:lnTo>
                    <a:pt x="79795" y="174747"/>
                  </a:lnTo>
                  <a:lnTo>
                    <a:pt x="80311" y="174521"/>
                  </a:lnTo>
                  <a:lnTo>
                    <a:pt x="80812" y="174263"/>
                  </a:lnTo>
                  <a:lnTo>
                    <a:pt x="81296" y="173988"/>
                  </a:lnTo>
                  <a:lnTo>
                    <a:pt x="81764" y="173714"/>
                  </a:lnTo>
                  <a:lnTo>
                    <a:pt x="82232" y="173423"/>
                  </a:lnTo>
                  <a:lnTo>
                    <a:pt x="82684" y="173117"/>
                  </a:lnTo>
                  <a:lnTo>
                    <a:pt x="83136" y="172794"/>
                  </a:lnTo>
                  <a:lnTo>
                    <a:pt x="83572" y="172471"/>
                  </a:lnTo>
                  <a:lnTo>
                    <a:pt x="83992" y="172148"/>
                  </a:lnTo>
                  <a:lnTo>
                    <a:pt x="84411" y="171793"/>
                  </a:lnTo>
                  <a:lnTo>
                    <a:pt x="84815" y="171438"/>
                  </a:lnTo>
                  <a:lnTo>
                    <a:pt x="85235" y="171083"/>
                  </a:lnTo>
                  <a:lnTo>
                    <a:pt x="86026" y="170340"/>
                  </a:lnTo>
                  <a:lnTo>
                    <a:pt x="86800" y="169565"/>
                  </a:lnTo>
                  <a:lnTo>
                    <a:pt x="87575" y="168790"/>
                  </a:lnTo>
                  <a:lnTo>
                    <a:pt x="88350" y="167983"/>
                  </a:lnTo>
                  <a:lnTo>
                    <a:pt x="89900" y="166369"/>
                  </a:lnTo>
                  <a:lnTo>
                    <a:pt x="90691" y="165562"/>
                  </a:lnTo>
                  <a:lnTo>
                    <a:pt x="91514" y="164755"/>
                  </a:lnTo>
                  <a:lnTo>
                    <a:pt x="92176" y="164141"/>
                  </a:lnTo>
                  <a:lnTo>
                    <a:pt x="92515" y="163867"/>
                  </a:lnTo>
                  <a:lnTo>
                    <a:pt x="92854" y="163576"/>
                  </a:lnTo>
                  <a:lnTo>
                    <a:pt x="93193" y="163302"/>
                  </a:lnTo>
                  <a:lnTo>
                    <a:pt x="93548" y="163044"/>
                  </a:lnTo>
                  <a:lnTo>
                    <a:pt x="93903" y="162785"/>
                  </a:lnTo>
                  <a:lnTo>
                    <a:pt x="94275" y="162543"/>
                  </a:lnTo>
                  <a:lnTo>
                    <a:pt x="94646" y="162317"/>
                  </a:lnTo>
                  <a:lnTo>
                    <a:pt x="95017" y="162091"/>
                  </a:lnTo>
                  <a:lnTo>
                    <a:pt x="95405" y="161865"/>
                  </a:lnTo>
                  <a:lnTo>
                    <a:pt x="95792" y="161671"/>
                  </a:lnTo>
                  <a:lnTo>
                    <a:pt x="96179" y="161478"/>
                  </a:lnTo>
                  <a:lnTo>
                    <a:pt x="96599" y="161300"/>
                  </a:lnTo>
                  <a:lnTo>
                    <a:pt x="97003" y="161123"/>
                  </a:lnTo>
                  <a:lnTo>
                    <a:pt x="97422" y="160961"/>
                  </a:lnTo>
                  <a:lnTo>
                    <a:pt x="97939" y="160784"/>
                  </a:lnTo>
                  <a:lnTo>
                    <a:pt x="98456" y="160622"/>
                  </a:lnTo>
                  <a:lnTo>
                    <a:pt x="98988" y="160477"/>
                  </a:lnTo>
                  <a:lnTo>
                    <a:pt x="99505" y="160348"/>
                  </a:lnTo>
                  <a:lnTo>
                    <a:pt x="100554" y="160106"/>
                  </a:lnTo>
                  <a:lnTo>
                    <a:pt x="101620" y="159863"/>
                  </a:lnTo>
                  <a:lnTo>
                    <a:pt x="102685" y="159637"/>
                  </a:lnTo>
                  <a:lnTo>
                    <a:pt x="103734" y="159411"/>
                  </a:lnTo>
                  <a:lnTo>
                    <a:pt x="104267" y="159282"/>
                  </a:lnTo>
                  <a:lnTo>
                    <a:pt x="104800" y="159137"/>
                  </a:lnTo>
                  <a:lnTo>
                    <a:pt x="105316" y="158992"/>
                  </a:lnTo>
                  <a:lnTo>
                    <a:pt x="105833" y="158830"/>
                  </a:lnTo>
                  <a:lnTo>
                    <a:pt x="106269" y="158669"/>
                  </a:lnTo>
                  <a:lnTo>
                    <a:pt x="106705" y="158507"/>
                  </a:lnTo>
                  <a:lnTo>
                    <a:pt x="107140" y="158330"/>
                  </a:lnTo>
                  <a:lnTo>
                    <a:pt x="107544" y="158136"/>
                  </a:lnTo>
                  <a:lnTo>
                    <a:pt x="107948" y="157942"/>
                  </a:lnTo>
                  <a:lnTo>
                    <a:pt x="108351" y="157733"/>
                  </a:lnTo>
                  <a:lnTo>
                    <a:pt x="108722" y="157507"/>
                  </a:lnTo>
                  <a:lnTo>
                    <a:pt x="109110" y="157264"/>
                  </a:lnTo>
                  <a:lnTo>
                    <a:pt x="109465" y="157022"/>
                  </a:lnTo>
                  <a:lnTo>
                    <a:pt x="109820" y="156764"/>
                  </a:lnTo>
                  <a:lnTo>
                    <a:pt x="110175" y="156506"/>
                  </a:lnTo>
                  <a:lnTo>
                    <a:pt x="110514" y="156231"/>
                  </a:lnTo>
                  <a:lnTo>
                    <a:pt x="110837" y="155957"/>
                  </a:lnTo>
                  <a:lnTo>
                    <a:pt x="111160" y="155666"/>
                  </a:lnTo>
                  <a:lnTo>
                    <a:pt x="111483" y="155360"/>
                  </a:lnTo>
                  <a:lnTo>
                    <a:pt x="111773" y="155053"/>
                  </a:lnTo>
                  <a:lnTo>
                    <a:pt x="112080" y="154746"/>
                  </a:lnTo>
                  <a:lnTo>
                    <a:pt x="112371" y="154423"/>
                  </a:lnTo>
                  <a:lnTo>
                    <a:pt x="112645" y="154100"/>
                  </a:lnTo>
                  <a:lnTo>
                    <a:pt x="112920" y="153761"/>
                  </a:lnTo>
                  <a:lnTo>
                    <a:pt x="113178" y="153406"/>
                  </a:lnTo>
                  <a:lnTo>
                    <a:pt x="113436" y="153067"/>
                  </a:lnTo>
                  <a:lnTo>
                    <a:pt x="113937" y="152341"/>
                  </a:lnTo>
                  <a:lnTo>
                    <a:pt x="114405" y="151598"/>
                  </a:lnTo>
                  <a:lnTo>
                    <a:pt x="114841" y="150840"/>
                  </a:lnTo>
                  <a:lnTo>
                    <a:pt x="115244" y="150049"/>
                  </a:lnTo>
                  <a:lnTo>
                    <a:pt x="115632" y="149258"/>
                  </a:lnTo>
                  <a:lnTo>
                    <a:pt x="115615" y="149161"/>
                  </a:lnTo>
                  <a:lnTo>
                    <a:pt x="115599" y="149064"/>
                  </a:lnTo>
                  <a:lnTo>
                    <a:pt x="115615" y="148967"/>
                  </a:lnTo>
                  <a:lnTo>
                    <a:pt x="115648" y="148870"/>
                  </a:lnTo>
                  <a:lnTo>
                    <a:pt x="115696" y="148789"/>
                  </a:lnTo>
                  <a:lnTo>
                    <a:pt x="115761" y="148709"/>
                  </a:lnTo>
                  <a:lnTo>
                    <a:pt x="115841" y="148644"/>
                  </a:lnTo>
                  <a:lnTo>
                    <a:pt x="115938" y="148596"/>
                  </a:lnTo>
                  <a:lnTo>
                    <a:pt x="116326" y="147643"/>
                  </a:lnTo>
                  <a:lnTo>
                    <a:pt x="116697" y="146691"/>
                  </a:lnTo>
                  <a:lnTo>
                    <a:pt x="117036" y="145706"/>
                  </a:lnTo>
                  <a:lnTo>
                    <a:pt x="117359" y="144738"/>
                  </a:lnTo>
                  <a:lnTo>
                    <a:pt x="117407" y="144625"/>
                  </a:lnTo>
                  <a:lnTo>
                    <a:pt x="117456" y="144544"/>
                  </a:lnTo>
                  <a:lnTo>
                    <a:pt x="117536" y="144479"/>
                  </a:lnTo>
                  <a:lnTo>
                    <a:pt x="117617" y="144431"/>
                  </a:lnTo>
                  <a:lnTo>
                    <a:pt x="117698" y="144399"/>
                  </a:lnTo>
                  <a:lnTo>
                    <a:pt x="117795" y="144382"/>
                  </a:lnTo>
                  <a:lnTo>
                    <a:pt x="117892" y="144399"/>
                  </a:lnTo>
                  <a:lnTo>
                    <a:pt x="117972" y="144415"/>
                  </a:lnTo>
                  <a:lnTo>
                    <a:pt x="118053" y="144447"/>
                  </a:lnTo>
                  <a:lnTo>
                    <a:pt x="118134" y="144479"/>
                  </a:lnTo>
                  <a:lnTo>
                    <a:pt x="118214" y="144544"/>
                  </a:lnTo>
                  <a:lnTo>
                    <a:pt x="118263" y="144608"/>
                  </a:lnTo>
                  <a:lnTo>
                    <a:pt x="118311" y="144689"/>
                  </a:lnTo>
                  <a:lnTo>
                    <a:pt x="118327" y="144786"/>
                  </a:lnTo>
                  <a:lnTo>
                    <a:pt x="118327" y="144883"/>
                  </a:lnTo>
                  <a:lnTo>
                    <a:pt x="118311" y="144996"/>
                  </a:lnTo>
                  <a:lnTo>
                    <a:pt x="117988" y="145964"/>
                  </a:lnTo>
                  <a:lnTo>
                    <a:pt x="117649" y="146933"/>
                  </a:lnTo>
                  <a:lnTo>
                    <a:pt x="117294" y="147902"/>
                  </a:lnTo>
                  <a:lnTo>
                    <a:pt x="116891" y="148870"/>
                  </a:lnTo>
                  <a:lnTo>
                    <a:pt x="117391" y="149096"/>
                  </a:lnTo>
                  <a:lnTo>
                    <a:pt x="117875" y="149322"/>
                  </a:lnTo>
                  <a:lnTo>
                    <a:pt x="118876" y="149726"/>
                  </a:lnTo>
                  <a:lnTo>
                    <a:pt x="119893" y="150097"/>
                  </a:lnTo>
                  <a:lnTo>
                    <a:pt x="120910" y="150436"/>
                  </a:lnTo>
                  <a:lnTo>
                    <a:pt x="121927" y="150727"/>
                  </a:lnTo>
                  <a:lnTo>
                    <a:pt x="122960" y="150985"/>
                  </a:lnTo>
                  <a:lnTo>
                    <a:pt x="123994" y="151211"/>
                  </a:lnTo>
                  <a:lnTo>
                    <a:pt x="125043" y="151388"/>
                  </a:lnTo>
                  <a:lnTo>
                    <a:pt x="126076" y="151534"/>
                  </a:lnTo>
                  <a:lnTo>
                    <a:pt x="127125" y="151647"/>
                  </a:lnTo>
                  <a:lnTo>
                    <a:pt x="128174" y="151711"/>
                  </a:lnTo>
                  <a:lnTo>
                    <a:pt x="129224" y="151760"/>
                  </a:lnTo>
                  <a:lnTo>
                    <a:pt x="130273" y="151760"/>
                  </a:lnTo>
                  <a:lnTo>
                    <a:pt x="131322" y="151711"/>
                  </a:lnTo>
                  <a:lnTo>
                    <a:pt x="132372" y="151647"/>
                  </a:lnTo>
                  <a:lnTo>
                    <a:pt x="133405" y="151534"/>
                  </a:lnTo>
                  <a:lnTo>
                    <a:pt x="134438" y="151372"/>
                  </a:lnTo>
                  <a:lnTo>
                    <a:pt x="135471" y="151195"/>
                  </a:lnTo>
                  <a:lnTo>
                    <a:pt x="136488" y="150969"/>
                  </a:lnTo>
                  <a:lnTo>
                    <a:pt x="137505" y="150710"/>
                  </a:lnTo>
                  <a:lnTo>
                    <a:pt x="138522" y="150420"/>
                  </a:lnTo>
                  <a:lnTo>
                    <a:pt x="139507" y="150097"/>
                  </a:lnTo>
                  <a:lnTo>
                    <a:pt x="140491" y="149726"/>
                  </a:lnTo>
                  <a:lnTo>
                    <a:pt x="141476" y="149322"/>
                  </a:lnTo>
                  <a:lnTo>
                    <a:pt x="142429" y="148886"/>
                  </a:lnTo>
                  <a:lnTo>
                    <a:pt x="143381" y="148418"/>
                  </a:lnTo>
                  <a:lnTo>
                    <a:pt x="143849" y="148160"/>
                  </a:lnTo>
                  <a:lnTo>
                    <a:pt x="144317" y="147902"/>
                  </a:lnTo>
                  <a:lnTo>
                    <a:pt x="144785" y="147627"/>
                  </a:lnTo>
                  <a:lnTo>
                    <a:pt x="145237" y="147353"/>
                  </a:lnTo>
                  <a:lnTo>
                    <a:pt x="145689" y="147062"/>
                  </a:lnTo>
                  <a:lnTo>
                    <a:pt x="146141" y="146772"/>
                  </a:lnTo>
                  <a:lnTo>
                    <a:pt x="146577" y="146465"/>
                  </a:lnTo>
                  <a:lnTo>
                    <a:pt x="147013" y="146158"/>
                  </a:lnTo>
                  <a:lnTo>
                    <a:pt x="147449" y="145835"/>
                  </a:lnTo>
                  <a:lnTo>
                    <a:pt x="147885" y="145496"/>
                  </a:lnTo>
                  <a:lnTo>
                    <a:pt x="148305" y="145157"/>
                  </a:lnTo>
                  <a:lnTo>
                    <a:pt x="148724" y="144818"/>
                  </a:lnTo>
                  <a:lnTo>
                    <a:pt x="149451" y="144173"/>
                  </a:lnTo>
                  <a:lnTo>
                    <a:pt x="150161" y="143511"/>
                  </a:lnTo>
                  <a:lnTo>
                    <a:pt x="150839" y="142817"/>
                  </a:lnTo>
                  <a:lnTo>
                    <a:pt x="151501" y="142106"/>
                  </a:lnTo>
                  <a:lnTo>
                    <a:pt x="151582" y="142009"/>
                  </a:lnTo>
                  <a:lnTo>
                    <a:pt x="151210" y="141945"/>
                  </a:lnTo>
                  <a:lnTo>
                    <a:pt x="150823" y="141864"/>
                  </a:lnTo>
                  <a:lnTo>
                    <a:pt x="150452" y="141783"/>
                  </a:lnTo>
                  <a:lnTo>
                    <a:pt x="150080" y="141670"/>
                  </a:lnTo>
                  <a:lnTo>
                    <a:pt x="149354" y="141444"/>
                  </a:lnTo>
                  <a:lnTo>
                    <a:pt x="148627" y="141186"/>
                  </a:lnTo>
                  <a:lnTo>
                    <a:pt x="147158" y="140670"/>
                  </a:lnTo>
                  <a:lnTo>
                    <a:pt x="146416" y="140427"/>
                  </a:lnTo>
                  <a:lnTo>
                    <a:pt x="146045" y="140314"/>
                  </a:lnTo>
                  <a:lnTo>
                    <a:pt x="145673" y="140218"/>
                  </a:lnTo>
                  <a:lnTo>
                    <a:pt x="145044" y="140072"/>
                  </a:lnTo>
                  <a:lnTo>
                    <a:pt x="144414" y="139959"/>
                  </a:lnTo>
                  <a:lnTo>
                    <a:pt x="143801" y="139879"/>
                  </a:lnTo>
                  <a:lnTo>
                    <a:pt x="143171" y="139830"/>
                  </a:lnTo>
                  <a:lnTo>
                    <a:pt x="142558" y="139798"/>
                  </a:lnTo>
                  <a:lnTo>
                    <a:pt x="141944" y="139782"/>
                  </a:lnTo>
                  <a:lnTo>
                    <a:pt x="141331" y="139798"/>
                  </a:lnTo>
                  <a:lnTo>
                    <a:pt x="140701" y="139830"/>
                  </a:lnTo>
                  <a:lnTo>
                    <a:pt x="140088" y="139862"/>
                  </a:lnTo>
                  <a:lnTo>
                    <a:pt x="139474" y="139927"/>
                  </a:lnTo>
                  <a:lnTo>
                    <a:pt x="138861" y="139992"/>
                  </a:lnTo>
                  <a:lnTo>
                    <a:pt x="138248" y="140072"/>
                  </a:lnTo>
                  <a:lnTo>
                    <a:pt x="137005" y="140266"/>
                  </a:lnTo>
                  <a:lnTo>
                    <a:pt x="135745" y="140460"/>
                  </a:lnTo>
                  <a:lnTo>
                    <a:pt x="135536" y="140460"/>
                  </a:lnTo>
                  <a:lnTo>
                    <a:pt x="135439" y="140411"/>
                  </a:lnTo>
                  <a:lnTo>
                    <a:pt x="135358" y="140363"/>
                  </a:lnTo>
                  <a:lnTo>
                    <a:pt x="135293" y="140298"/>
                  </a:lnTo>
                  <a:lnTo>
                    <a:pt x="135229" y="140234"/>
                  </a:lnTo>
                  <a:lnTo>
                    <a:pt x="135180" y="140153"/>
                  </a:lnTo>
                  <a:lnTo>
                    <a:pt x="135148" y="140056"/>
                  </a:lnTo>
                  <a:lnTo>
                    <a:pt x="135132" y="139975"/>
                  </a:lnTo>
                  <a:lnTo>
                    <a:pt x="135132" y="139879"/>
                  </a:lnTo>
                  <a:lnTo>
                    <a:pt x="135148" y="139798"/>
                  </a:lnTo>
                  <a:lnTo>
                    <a:pt x="135180" y="139717"/>
                  </a:lnTo>
                  <a:lnTo>
                    <a:pt x="135229" y="139653"/>
                  </a:lnTo>
                  <a:lnTo>
                    <a:pt x="135293" y="139588"/>
                  </a:lnTo>
                  <a:lnTo>
                    <a:pt x="135390" y="139540"/>
                  </a:lnTo>
                  <a:lnTo>
                    <a:pt x="135487" y="139507"/>
                  </a:lnTo>
                  <a:lnTo>
                    <a:pt x="137553" y="139168"/>
                  </a:lnTo>
                  <a:lnTo>
                    <a:pt x="138603" y="139023"/>
                  </a:lnTo>
                  <a:lnTo>
                    <a:pt x="139636" y="138894"/>
                  </a:lnTo>
                  <a:lnTo>
                    <a:pt x="140152" y="138845"/>
                  </a:lnTo>
                  <a:lnTo>
                    <a:pt x="140685" y="138797"/>
                  </a:lnTo>
                  <a:lnTo>
                    <a:pt x="141202" y="138765"/>
                  </a:lnTo>
                  <a:lnTo>
                    <a:pt x="142251" y="138765"/>
                  </a:lnTo>
                  <a:lnTo>
                    <a:pt x="142768" y="138781"/>
                  </a:lnTo>
                  <a:lnTo>
                    <a:pt x="143300" y="138813"/>
                  </a:lnTo>
                  <a:lnTo>
                    <a:pt x="143817" y="138862"/>
                  </a:lnTo>
                  <a:lnTo>
                    <a:pt x="144382" y="138958"/>
                  </a:lnTo>
                  <a:lnTo>
                    <a:pt x="144931" y="139071"/>
                  </a:lnTo>
                  <a:lnTo>
                    <a:pt x="145480" y="139217"/>
                  </a:lnTo>
                  <a:lnTo>
                    <a:pt x="146028" y="139362"/>
                  </a:lnTo>
                  <a:lnTo>
                    <a:pt x="146577" y="139540"/>
                  </a:lnTo>
                  <a:lnTo>
                    <a:pt x="147110" y="139733"/>
                  </a:lnTo>
                  <a:lnTo>
                    <a:pt x="148192" y="140105"/>
                  </a:lnTo>
                  <a:lnTo>
                    <a:pt x="148740" y="140298"/>
                  </a:lnTo>
                  <a:lnTo>
                    <a:pt x="149273" y="140476"/>
                  </a:lnTo>
                  <a:lnTo>
                    <a:pt x="149822" y="140637"/>
                  </a:lnTo>
                  <a:lnTo>
                    <a:pt x="150355" y="140783"/>
                  </a:lnTo>
                  <a:lnTo>
                    <a:pt x="150904" y="140912"/>
                  </a:lnTo>
                  <a:lnTo>
                    <a:pt x="151452" y="141009"/>
                  </a:lnTo>
                  <a:lnTo>
                    <a:pt x="152017" y="141073"/>
                  </a:lnTo>
                  <a:lnTo>
                    <a:pt x="152292" y="141089"/>
                  </a:lnTo>
                  <a:lnTo>
                    <a:pt x="152582" y="141105"/>
                  </a:lnTo>
                  <a:lnTo>
                    <a:pt x="152599" y="141089"/>
                  </a:lnTo>
                  <a:lnTo>
                    <a:pt x="152712" y="141057"/>
                  </a:lnTo>
                  <a:lnTo>
                    <a:pt x="152841" y="141041"/>
                  </a:lnTo>
                  <a:lnTo>
                    <a:pt x="153164" y="141025"/>
                  </a:lnTo>
                  <a:lnTo>
                    <a:pt x="153519" y="141025"/>
                  </a:lnTo>
                  <a:lnTo>
                    <a:pt x="153874" y="141041"/>
                  </a:lnTo>
                  <a:lnTo>
                    <a:pt x="154358" y="141073"/>
                  </a:lnTo>
                  <a:lnTo>
                    <a:pt x="154568" y="141073"/>
                  </a:lnTo>
                  <a:lnTo>
                    <a:pt x="154746" y="141057"/>
                  </a:lnTo>
                  <a:lnTo>
                    <a:pt x="155278" y="140992"/>
                  </a:lnTo>
                  <a:lnTo>
                    <a:pt x="155811" y="140912"/>
                  </a:lnTo>
                  <a:lnTo>
                    <a:pt x="156328" y="140799"/>
                  </a:lnTo>
                  <a:lnTo>
                    <a:pt x="156844" y="140670"/>
                  </a:lnTo>
                  <a:lnTo>
                    <a:pt x="157361" y="140492"/>
                  </a:lnTo>
                  <a:lnTo>
                    <a:pt x="157861" y="140314"/>
                  </a:lnTo>
                  <a:lnTo>
                    <a:pt x="158362" y="140105"/>
                  </a:lnTo>
                  <a:lnTo>
                    <a:pt x="158862" y="139879"/>
                  </a:lnTo>
                  <a:lnTo>
                    <a:pt x="159330" y="139620"/>
                  </a:lnTo>
                  <a:lnTo>
                    <a:pt x="159814" y="139362"/>
                  </a:lnTo>
                  <a:lnTo>
                    <a:pt x="160266" y="139071"/>
                  </a:lnTo>
                  <a:lnTo>
                    <a:pt x="160718" y="138765"/>
                  </a:lnTo>
                  <a:lnTo>
                    <a:pt x="161170" y="138442"/>
                  </a:lnTo>
                  <a:lnTo>
                    <a:pt x="161590" y="138087"/>
                  </a:lnTo>
                  <a:lnTo>
                    <a:pt x="162010" y="137732"/>
                  </a:lnTo>
                  <a:lnTo>
                    <a:pt x="162413" y="137344"/>
                  </a:lnTo>
                  <a:lnTo>
                    <a:pt x="162785" y="136957"/>
                  </a:lnTo>
                  <a:lnTo>
                    <a:pt x="163140" y="136553"/>
                  </a:lnTo>
                  <a:lnTo>
                    <a:pt x="163479" y="136150"/>
                  </a:lnTo>
                  <a:lnTo>
                    <a:pt x="163818" y="135714"/>
                  </a:lnTo>
                  <a:lnTo>
                    <a:pt x="164125" y="135278"/>
                  </a:lnTo>
                  <a:lnTo>
                    <a:pt x="164415" y="134842"/>
                  </a:lnTo>
                  <a:lnTo>
                    <a:pt x="164690" y="134374"/>
                  </a:lnTo>
                  <a:lnTo>
                    <a:pt x="164948" y="133906"/>
                  </a:lnTo>
                  <a:lnTo>
                    <a:pt x="165190" y="133438"/>
                  </a:lnTo>
                  <a:lnTo>
                    <a:pt x="165416" y="132953"/>
                  </a:lnTo>
                  <a:lnTo>
                    <a:pt x="165626" y="132453"/>
                  </a:lnTo>
                  <a:lnTo>
                    <a:pt x="165820" y="131952"/>
                  </a:lnTo>
                  <a:lnTo>
                    <a:pt x="165997" y="131452"/>
                  </a:lnTo>
                  <a:lnTo>
                    <a:pt x="166175" y="130935"/>
                  </a:lnTo>
                  <a:lnTo>
                    <a:pt x="166320" y="130419"/>
                  </a:lnTo>
                  <a:lnTo>
                    <a:pt x="166449" y="129902"/>
                  </a:lnTo>
                  <a:lnTo>
                    <a:pt x="166578" y="129370"/>
                  </a:lnTo>
                  <a:lnTo>
                    <a:pt x="166691" y="128837"/>
                  </a:lnTo>
                  <a:lnTo>
                    <a:pt x="166772" y="128304"/>
                  </a:lnTo>
                  <a:lnTo>
                    <a:pt x="166853" y="127771"/>
                  </a:lnTo>
                  <a:lnTo>
                    <a:pt x="166917" y="127239"/>
                  </a:lnTo>
                  <a:lnTo>
                    <a:pt x="166982" y="126690"/>
                  </a:lnTo>
                  <a:lnTo>
                    <a:pt x="167014" y="126157"/>
                  </a:lnTo>
                  <a:lnTo>
                    <a:pt x="167046" y="125608"/>
                  </a:lnTo>
                  <a:lnTo>
                    <a:pt x="167063" y="125059"/>
                  </a:lnTo>
                  <a:lnTo>
                    <a:pt x="167063" y="124527"/>
                  </a:lnTo>
                  <a:lnTo>
                    <a:pt x="167046" y="123978"/>
                  </a:lnTo>
                  <a:lnTo>
                    <a:pt x="167030" y="123445"/>
                  </a:lnTo>
                  <a:lnTo>
                    <a:pt x="167030" y="123332"/>
                  </a:lnTo>
                  <a:lnTo>
                    <a:pt x="167063" y="123235"/>
                  </a:lnTo>
                  <a:lnTo>
                    <a:pt x="167095" y="123155"/>
                  </a:lnTo>
                  <a:lnTo>
                    <a:pt x="167159" y="123090"/>
                  </a:lnTo>
                  <a:lnTo>
                    <a:pt x="167240" y="123042"/>
                  </a:lnTo>
                  <a:lnTo>
                    <a:pt x="167321" y="122993"/>
                  </a:lnTo>
                  <a:lnTo>
                    <a:pt x="167402" y="122977"/>
                  </a:lnTo>
                  <a:lnTo>
                    <a:pt x="167498" y="122961"/>
                  </a:lnTo>
                  <a:lnTo>
                    <a:pt x="167579" y="122977"/>
                  </a:lnTo>
                  <a:lnTo>
                    <a:pt x="167676" y="122993"/>
                  </a:lnTo>
                  <a:lnTo>
                    <a:pt x="167757" y="123042"/>
                  </a:lnTo>
                  <a:lnTo>
                    <a:pt x="167837" y="123090"/>
                  </a:lnTo>
                  <a:lnTo>
                    <a:pt x="167902" y="123155"/>
                  </a:lnTo>
                  <a:lnTo>
                    <a:pt x="167950" y="123235"/>
                  </a:lnTo>
                  <a:lnTo>
                    <a:pt x="167999" y="123332"/>
                  </a:lnTo>
                  <a:lnTo>
                    <a:pt x="168015" y="123445"/>
                  </a:lnTo>
                  <a:lnTo>
                    <a:pt x="168031" y="123929"/>
                  </a:lnTo>
                  <a:lnTo>
                    <a:pt x="168047" y="124430"/>
                  </a:lnTo>
                  <a:lnTo>
                    <a:pt x="168047" y="124914"/>
                  </a:lnTo>
                  <a:lnTo>
                    <a:pt x="168031" y="125415"/>
                  </a:lnTo>
                  <a:lnTo>
                    <a:pt x="168015" y="125899"/>
                  </a:lnTo>
                  <a:lnTo>
                    <a:pt x="167983" y="126399"/>
                  </a:lnTo>
                  <a:lnTo>
                    <a:pt x="167950" y="126884"/>
                  </a:lnTo>
                  <a:lnTo>
                    <a:pt x="167902" y="127368"/>
                  </a:lnTo>
                  <a:lnTo>
                    <a:pt x="167837" y="127868"/>
                  </a:lnTo>
                  <a:lnTo>
                    <a:pt x="167773" y="128353"/>
                  </a:lnTo>
                  <a:lnTo>
                    <a:pt x="167692" y="128837"/>
                  </a:lnTo>
                  <a:lnTo>
                    <a:pt x="167595" y="129321"/>
                  </a:lnTo>
                  <a:lnTo>
                    <a:pt x="167498" y="129789"/>
                  </a:lnTo>
                  <a:lnTo>
                    <a:pt x="167385" y="130274"/>
                  </a:lnTo>
                  <a:lnTo>
                    <a:pt x="167256" y="130742"/>
                  </a:lnTo>
                  <a:lnTo>
                    <a:pt x="167111" y="131210"/>
                  </a:lnTo>
                  <a:lnTo>
                    <a:pt x="167563" y="131355"/>
                  </a:lnTo>
                  <a:lnTo>
                    <a:pt x="167999" y="131484"/>
                  </a:lnTo>
                  <a:lnTo>
                    <a:pt x="168435" y="131613"/>
                  </a:lnTo>
                  <a:lnTo>
                    <a:pt x="168887" y="131710"/>
                  </a:lnTo>
                  <a:lnTo>
                    <a:pt x="169322" y="131807"/>
                  </a:lnTo>
                  <a:lnTo>
                    <a:pt x="169758" y="131888"/>
                  </a:lnTo>
                  <a:lnTo>
                    <a:pt x="170194" y="131969"/>
                  </a:lnTo>
                  <a:lnTo>
                    <a:pt x="170630" y="132033"/>
                  </a:lnTo>
                  <a:lnTo>
                    <a:pt x="171066" y="132082"/>
                  </a:lnTo>
                  <a:lnTo>
                    <a:pt x="171502" y="132114"/>
                  </a:lnTo>
                  <a:lnTo>
                    <a:pt x="171938" y="132130"/>
                  </a:lnTo>
                  <a:lnTo>
                    <a:pt x="172373" y="132146"/>
                  </a:lnTo>
                  <a:lnTo>
                    <a:pt x="172809" y="132162"/>
                  </a:lnTo>
                  <a:lnTo>
                    <a:pt x="173245" y="132146"/>
                  </a:lnTo>
                  <a:lnTo>
                    <a:pt x="173665" y="132130"/>
                  </a:lnTo>
                  <a:lnTo>
                    <a:pt x="174101" y="132114"/>
                  </a:lnTo>
                  <a:lnTo>
                    <a:pt x="174520" y="132065"/>
                  </a:lnTo>
                  <a:lnTo>
                    <a:pt x="174956" y="132017"/>
                  </a:lnTo>
                  <a:lnTo>
                    <a:pt x="175796" y="131904"/>
                  </a:lnTo>
                  <a:lnTo>
                    <a:pt x="176651" y="131743"/>
                  </a:lnTo>
                  <a:lnTo>
                    <a:pt x="177491" y="131549"/>
                  </a:lnTo>
                  <a:lnTo>
                    <a:pt x="178314" y="131323"/>
                  </a:lnTo>
                  <a:lnTo>
                    <a:pt x="179137" y="131065"/>
                  </a:lnTo>
                  <a:lnTo>
                    <a:pt x="179961" y="130790"/>
                  </a:lnTo>
                  <a:lnTo>
                    <a:pt x="180768" y="130467"/>
                  </a:lnTo>
                  <a:lnTo>
                    <a:pt x="181575" y="130128"/>
                  </a:lnTo>
                  <a:lnTo>
                    <a:pt x="182366" y="129757"/>
                  </a:lnTo>
                  <a:lnTo>
                    <a:pt x="183157" y="129353"/>
                  </a:lnTo>
                  <a:lnTo>
                    <a:pt x="183948" y="128950"/>
                  </a:lnTo>
                  <a:lnTo>
                    <a:pt x="184707" y="128498"/>
                  </a:lnTo>
                  <a:lnTo>
                    <a:pt x="185465" y="128046"/>
                  </a:lnTo>
                  <a:lnTo>
                    <a:pt x="186224" y="127578"/>
                  </a:lnTo>
                  <a:lnTo>
                    <a:pt x="186967" y="127077"/>
                  </a:lnTo>
                  <a:lnTo>
                    <a:pt x="187693" y="126577"/>
                  </a:lnTo>
                  <a:lnTo>
                    <a:pt x="188419" y="126060"/>
                  </a:lnTo>
                  <a:lnTo>
                    <a:pt x="189130" y="125528"/>
                  </a:lnTo>
                  <a:lnTo>
                    <a:pt x="189824" y="124979"/>
                  </a:lnTo>
                  <a:lnTo>
                    <a:pt x="190502" y="124430"/>
                  </a:lnTo>
                  <a:lnTo>
                    <a:pt x="191180" y="123865"/>
                  </a:lnTo>
                  <a:lnTo>
                    <a:pt x="191842" y="123300"/>
                  </a:lnTo>
                  <a:lnTo>
                    <a:pt x="192487" y="122735"/>
                  </a:lnTo>
                  <a:lnTo>
                    <a:pt x="192600" y="122654"/>
                  </a:lnTo>
                  <a:lnTo>
                    <a:pt x="192730" y="122606"/>
                  </a:lnTo>
                  <a:lnTo>
                    <a:pt x="192875" y="122590"/>
                  </a:lnTo>
                  <a:lnTo>
                    <a:pt x="193004" y="122606"/>
                  </a:lnTo>
                  <a:lnTo>
                    <a:pt x="193004" y="122606"/>
                  </a:lnTo>
                  <a:lnTo>
                    <a:pt x="192939" y="122347"/>
                  </a:lnTo>
                  <a:lnTo>
                    <a:pt x="192907" y="122089"/>
                  </a:lnTo>
                  <a:lnTo>
                    <a:pt x="192875" y="121815"/>
                  </a:lnTo>
                  <a:lnTo>
                    <a:pt x="192859" y="121540"/>
                  </a:lnTo>
                  <a:lnTo>
                    <a:pt x="192859" y="121282"/>
                  </a:lnTo>
                  <a:lnTo>
                    <a:pt x="192875" y="121008"/>
                  </a:lnTo>
                  <a:lnTo>
                    <a:pt x="192907" y="120717"/>
                  </a:lnTo>
                  <a:lnTo>
                    <a:pt x="192956" y="120443"/>
                  </a:lnTo>
                  <a:lnTo>
                    <a:pt x="193004" y="120168"/>
                  </a:lnTo>
                  <a:lnTo>
                    <a:pt x="193085" y="119894"/>
                  </a:lnTo>
                  <a:lnTo>
                    <a:pt x="193165" y="119619"/>
                  </a:lnTo>
                  <a:lnTo>
                    <a:pt x="193262" y="119345"/>
                  </a:lnTo>
                  <a:lnTo>
                    <a:pt x="193359" y="119070"/>
                  </a:lnTo>
                  <a:lnTo>
                    <a:pt x="193472" y="118796"/>
                  </a:lnTo>
                  <a:lnTo>
                    <a:pt x="193601" y="118538"/>
                  </a:lnTo>
                  <a:lnTo>
                    <a:pt x="193747" y="118263"/>
                  </a:lnTo>
                  <a:lnTo>
                    <a:pt x="193892" y="118005"/>
                  </a:lnTo>
                  <a:lnTo>
                    <a:pt x="194053" y="117747"/>
                  </a:lnTo>
                  <a:lnTo>
                    <a:pt x="194215" y="117488"/>
                  </a:lnTo>
                  <a:lnTo>
                    <a:pt x="194392" y="117246"/>
                  </a:lnTo>
                  <a:lnTo>
                    <a:pt x="194586" y="117004"/>
                  </a:lnTo>
                  <a:lnTo>
                    <a:pt x="194780" y="116762"/>
                  </a:lnTo>
                  <a:lnTo>
                    <a:pt x="194973" y="116536"/>
                  </a:lnTo>
                  <a:lnTo>
                    <a:pt x="195183" y="116310"/>
                  </a:lnTo>
                  <a:lnTo>
                    <a:pt x="195393" y="116084"/>
                  </a:lnTo>
                  <a:lnTo>
                    <a:pt x="195619" y="115874"/>
                  </a:lnTo>
                  <a:lnTo>
                    <a:pt x="195845" y="115680"/>
                  </a:lnTo>
                  <a:lnTo>
                    <a:pt x="196087" y="115487"/>
                  </a:lnTo>
                  <a:lnTo>
                    <a:pt x="196313" y="115293"/>
                  </a:lnTo>
                  <a:lnTo>
                    <a:pt x="196555" y="115132"/>
                  </a:lnTo>
                  <a:lnTo>
                    <a:pt x="196814" y="114954"/>
                  </a:lnTo>
                  <a:lnTo>
                    <a:pt x="197056" y="114809"/>
                  </a:lnTo>
                  <a:lnTo>
                    <a:pt x="197476" y="114583"/>
                  </a:lnTo>
                  <a:lnTo>
                    <a:pt x="197879" y="114389"/>
                  </a:lnTo>
                  <a:lnTo>
                    <a:pt x="198299" y="114244"/>
                  </a:lnTo>
                  <a:lnTo>
                    <a:pt x="198719" y="114115"/>
                  </a:lnTo>
                  <a:lnTo>
                    <a:pt x="199138" y="114002"/>
                  </a:lnTo>
                  <a:lnTo>
                    <a:pt x="199574" y="113937"/>
                  </a:lnTo>
                  <a:lnTo>
                    <a:pt x="199994" y="113872"/>
                  </a:lnTo>
                  <a:lnTo>
                    <a:pt x="200430" y="113856"/>
                  </a:lnTo>
                  <a:lnTo>
                    <a:pt x="200849" y="113840"/>
                  </a:lnTo>
                  <a:lnTo>
                    <a:pt x="201285" y="113856"/>
                  </a:lnTo>
                  <a:lnTo>
                    <a:pt x="201721" y="113905"/>
                  </a:lnTo>
                  <a:lnTo>
                    <a:pt x="202157" y="113953"/>
                  </a:lnTo>
                  <a:lnTo>
                    <a:pt x="202593" y="114018"/>
                  </a:lnTo>
                  <a:lnTo>
                    <a:pt x="203045" y="114098"/>
                  </a:lnTo>
                  <a:lnTo>
                    <a:pt x="203481" y="114195"/>
                  </a:lnTo>
                  <a:lnTo>
                    <a:pt x="203917" y="114308"/>
                  </a:lnTo>
                  <a:lnTo>
                    <a:pt x="204788" y="114567"/>
                  </a:lnTo>
                  <a:lnTo>
                    <a:pt x="205660" y="114841"/>
                  </a:lnTo>
                  <a:lnTo>
                    <a:pt x="206532" y="115148"/>
                  </a:lnTo>
                  <a:lnTo>
                    <a:pt x="207403" y="115454"/>
                  </a:lnTo>
                  <a:lnTo>
                    <a:pt x="208259" y="115761"/>
                  </a:lnTo>
                  <a:lnTo>
                    <a:pt x="209098" y="116052"/>
                  </a:lnTo>
                  <a:lnTo>
                    <a:pt x="209938" y="116310"/>
                  </a:lnTo>
                  <a:lnTo>
                    <a:pt x="210341" y="116439"/>
                  </a:lnTo>
                  <a:lnTo>
                    <a:pt x="210745" y="116536"/>
                  </a:lnTo>
                  <a:lnTo>
                    <a:pt x="210842" y="116552"/>
                  </a:lnTo>
                  <a:lnTo>
                    <a:pt x="210939" y="116552"/>
                  </a:lnTo>
                  <a:lnTo>
                    <a:pt x="211035" y="116520"/>
                  </a:lnTo>
                  <a:lnTo>
                    <a:pt x="211116" y="116471"/>
                  </a:lnTo>
                  <a:lnTo>
                    <a:pt x="211181" y="116407"/>
                  </a:lnTo>
                  <a:lnTo>
                    <a:pt x="211245" y="116326"/>
                  </a:lnTo>
                  <a:lnTo>
                    <a:pt x="211278" y="116229"/>
                  </a:lnTo>
                  <a:lnTo>
                    <a:pt x="211294" y="116132"/>
                  </a:lnTo>
                  <a:lnTo>
                    <a:pt x="211326" y="115277"/>
                  </a:lnTo>
                  <a:lnTo>
                    <a:pt x="211391" y="114437"/>
                  </a:lnTo>
                  <a:lnTo>
                    <a:pt x="211487" y="113614"/>
                  </a:lnTo>
                  <a:lnTo>
                    <a:pt x="211616" y="112792"/>
                  </a:lnTo>
                  <a:lnTo>
                    <a:pt x="211616" y="112792"/>
                  </a:lnTo>
                  <a:lnTo>
                    <a:pt x="211035" y="112258"/>
                  </a:lnTo>
                  <a:lnTo>
                    <a:pt x="210745" y="112000"/>
                  </a:lnTo>
                  <a:lnTo>
                    <a:pt x="210438" y="111742"/>
                  </a:lnTo>
                  <a:lnTo>
                    <a:pt x="210132" y="111516"/>
                  </a:lnTo>
                  <a:lnTo>
                    <a:pt x="209809" y="111290"/>
                  </a:lnTo>
                  <a:lnTo>
                    <a:pt x="209470" y="111080"/>
                  </a:lnTo>
                  <a:lnTo>
                    <a:pt x="209131" y="110902"/>
                  </a:lnTo>
                  <a:lnTo>
                    <a:pt x="208759" y="110741"/>
                  </a:lnTo>
                  <a:lnTo>
                    <a:pt x="208404" y="110595"/>
                  </a:lnTo>
                  <a:lnTo>
                    <a:pt x="208033" y="110466"/>
                  </a:lnTo>
                  <a:lnTo>
                    <a:pt x="207662" y="110369"/>
                  </a:lnTo>
                  <a:lnTo>
                    <a:pt x="207307" y="110273"/>
                  </a:lnTo>
                  <a:lnTo>
                    <a:pt x="206935" y="110208"/>
                  </a:lnTo>
                  <a:lnTo>
                    <a:pt x="206564" y="110160"/>
                  </a:lnTo>
                  <a:lnTo>
                    <a:pt x="206193" y="110111"/>
                  </a:lnTo>
                  <a:lnTo>
                    <a:pt x="205821" y="110095"/>
                  </a:lnTo>
                  <a:lnTo>
                    <a:pt x="205450" y="110095"/>
                  </a:lnTo>
                  <a:lnTo>
                    <a:pt x="205079" y="110111"/>
                  </a:lnTo>
                  <a:lnTo>
                    <a:pt x="204724" y="110143"/>
                  </a:lnTo>
                  <a:lnTo>
                    <a:pt x="204352" y="110192"/>
                  </a:lnTo>
                  <a:lnTo>
                    <a:pt x="203997" y="110256"/>
                  </a:lnTo>
                  <a:lnTo>
                    <a:pt x="203642" y="110337"/>
                  </a:lnTo>
                  <a:lnTo>
                    <a:pt x="203287" y="110434"/>
                  </a:lnTo>
                  <a:lnTo>
                    <a:pt x="202932" y="110547"/>
                  </a:lnTo>
                  <a:lnTo>
                    <a:pt x="202593" y="110660"/>
                  </a:lnTo>
                  <a:lnTo>
                    <a:pt x="202254" y="110805"/>
                  </a:lnTo>
                  <a:lnTo>
                    <a:pt x="201915" y="110951"/>
                  </a:lnTo>
                  <a:lnTo>
                    <a:pt x="201592" y="111128"/>
                  </a:lnTo>
                  <a:lnTo>
                    <a:pt x="201269" y="111306"/>
                  </a:lnTo>
                  <a:lnTo>
                    <a:pt x="200946" y="111499"/>
                  </a:lnTo>
                  <a:lnTo>
                    <a:pt x="200640" y="111709"/>
                  </a:lnTo>
                  <a:lnTo>
                    <a:pt x="200349" y="111935"/>
                  </a:lnTo>
                  <a:lnTo>
                    <a:pt x="200058" y="112177"/>
                  </a:lnTo>
                  <a:lnTo>
                    <a:pt x="199768" y="112420"/>
                  </a:lnTo>
                  <a:lnTo>
                    <a:pt x="199493" y="112694"/>
                  </a:lnTo>
                  <a:lnTo>
                    <a:pt x="199235" y="112968"/>
                  </a:lnTo>
                  <a:lnTo>
                    <a:pt x="198977" y="113259"/>
                  </a:lnTo>
                  <a:lnTo>
                    <a:pt x="198735" y="113550"/>
                  </a:lnTo>
                  <a:lnTo>
                    <a:pt x="198509" y="113856"/>
                  </a:lnTo>
                  <a:lnTo>
                    <a:pt x="198428" y="113953"/>
                  </a:lnTo>
                  <a:lnTo>
                    <a:pt x="198347" y="114002"/>
                  </a:lnTo>
                  <a:lnTo>
                    <a:pt x="198267" y="114050"/>
                  </a:lnTo>
                  <a:lnTo>
                    <a:pt x="198170" y="114066"/>
                  </a:lnTo>
                  <a:lnTo>
                    <a:pt x="198073" y="114082"/>
                  </a:lnTo>
                  <a:lnTo>
                    <a:pt x="197976" y="114066"/>
                  </a:lnTo>
                  <a:lnTo>
                    <a:pt x="197895" y="114034"/>
                  </a:lnTo>
                  <a:lnTo>
                    <a:pt x="197815" y="114002"/>
                  </a:lnTo>
                  <a:lnTo>
                    <a:pt x="197734" y="113953"/>
                  </a:lnTo>
                  <a:lnTo>
                    <a:pt x="197669" y="113889"/>
                  </a:lnTo>
                  <a:lnTo>
                    <a:pt x="197621" y="113808"/>
                  </a:lnTo>
                  <a:lnTo>
                    <a:pt x="197589" y="113727"/>
                  </a:lnTo>
                  <a:lnTo>
                    <a:pt x="197572" y="113646"/>
                  </a:lnTo>
                  <a:lnTo>
                    <a:pt x="197572" y="113550"/>
                  </a:lnTo>
                  <a:lnTo>
                    <a:pt x="197605" y="113453"/>
                  </a:lnTo>
                  <a:lnTo>
                    <a:pt x="197653" y="113372"/>
                  </a:lnTo>
                  <a:lnTo>
                    <a:pt x="197895" y="113049"/>
                  </a:lnTo>
                  <a:lnTo>
                    <a:pt x="198137" y="112742"/>
                  </a:lnTo>
                  <a:lnTo>
                    <a:pt x="198396" y="112436"/>
                  </a:lnTo>
                  <a:lnTo>
                    <a:pt x="198654" y="112161"/>
                  </a:lnTo>
                  <a:lnTo>
                    <a:pt x="198928" y="111871"/>
                  </a:lnTo>
                  <a:lnTo>
                    <a:pt x="199219" y="111612"/>
                  </a:lnTo>
                  <a:lnTo>
                    <a:pt x="199510" y="111370"/>
                  </a:lnTo>
                  <a:lnTo>
                    <a:pt x="199800" y="111128"/>
                  </a:lnTo>
                  <a:lnTo>
                    <a:pt x="200107" y="110902"/>
                  </a:lnTo>
                  <a:lnTo>
                    <a:pt x="200430" y="110676"/>
                  </a:lnTo>
                  <a:lnTo>
                    <a:pt x="200753" y="110482"/>
                  </a:lnTo>
                  <a:lnTo>
                    <a:pt x="201075" y="110289"/>
                  </a:lnTo>
                  <a:lnTo>
                    <a:pt x="201398" y="110111"/>
                  </a:lnTo>
                  <a:lnTo>
                    <a:pt x="201737" y="109950"/>
                  </a:lnTo>
                  <a:lnTo>
                    <a:pt x="202092" y="109804"/>
                  </a:lnTo>
                  <a:lnTo>
                    <a:pt x="202431" y="109659"/>
                  </a:lnTo>
                  <a:lnTo>
                    <a:pt x="202787" y="109546"/>
                  </a:lnTo>
                  <a:lnTo>
                    <a:pt x="203142" y="109433"/>
                  </a:lnTo>
                  <a:lnTo>
                    <a:pt x="203513" y="109336"/>
                  </a:lnTo>
                  <a:lnTo>
                    <a:pt x="203884" y="109272"/>
                  </a:lnTo>
                  <a:lnTo>
                    <a:pt x="204239" y="109207"/>
                  </a:lnTo>
                  <a:lnTo>
                    <a:pt x="204627" y="109159"/>
                  </a:lnTo>
                  <a:lnTo>
                    <a:pt x="204998" y="109126"/>
                  </a:lnTo>
                  <a:lnTo>
                    <a:pt x="205369" y="109110"/>
                  </a:lnTo>
                  <a:lnTo>
                    <a:pt x="205757" y="109110"/>
                  </a:lnTo>
                  <a:lnTo>
                    <a:pt x="206144" y="109126"/>
                  </a:lnTo>
                  <a:lnTo>
                    <a:pt x="206516" y="109159"/>
                  </a:lnTo>
                  <a:lnTo>
                    <a:pt x="206903" y="109207"/>
                  </a:lnTo>
                  <a:lnTo>
                    <a:pt x="207290" y="109272"/>
                  </a:lnTo>
                  <a:lnTo>
                    <a:pt x="207678" y="109369"/>
                  </a:lnTo>
                  <a:lnTo>
                    <a:pt x="208065" y="109465"/>
                  </a:lnTo>
                  <a:lnTo>
                    <a:pt x="208453" y="109578"/>
                  </a:lnTo>
                  <a:lnTo>
                    <a:pt x="208711" y="109675"/>
                  </a:lnTo>
                  <a:lnTo>
                    <a:pt x="208969" y="109772"/>
                  </a:lnTo>
                  <a:lnTo>
                    <a:pt x="209437" y="109998"/>
                  </a:lnTo>
                  <a:lnTo>
                    <a:pt x="209889" y="110240"/>
                  </a:lnTo>
                  <a:lnTo>
                    <a:pt x="210309" y="110499"/>
                  </a:lnTo>
                  <a:lnTo>
                    <a:pt x="210713" y="110773"/>
                  </a:lnTo>
                  <a:lnTo>
                    <a:pt x="211100" y="111080"/>
                  </a:lnTo>
                  <a:lnTo>
                    <a:pt x="211487" y="111386"/>
                  </a:lnTo>
                  <a:lnTo>
                    <a:pt x="211859" y="111709"/>
                  </a:lnTo>
                  <a:lnTo>
                    <a:pt x="211972" y="111241"/>
                  </a:lnTo>
                  <a:lnTo>
                    <a:pt x="212117" y="110789"/>
                  </a:lnTo>
                  <a:lnTo>
                    <a:pt x="212262" y="110321"/>
                  </a:lnTo>
                  <a:lnTo>
                    <a:pt x="212424" y="109869"/>
                  </a:lnTo>
                  <a:lnTo>
                    <a:pt x="212601" y="109417"/>
                  </a:lnTo>
                  <a:lnTo>
                    <a:pt x="212795" y="108965"/>
                  </a:lnTo>
                  <a:lnTo>
                    <a:pt x="213005" y="108513"/>
                  </a:lnTo>
                  <a:lnTo>
                    <a:pt x="213231" y="108061"/>
                  </a:lnTo>
                  <a:lnTo>
                    <a:pt x="213634" y="107286"/>
                  </a:lnTo>
                  <a:lnTo>
                    <a:pt x="214038" y="106527"/>
                  </a:lnTo>
                  <a:lnTo>
                    <a:pt x="214894" y="105010"/>
                  </a:lnTo>
                  <a:lnTo>
                    <a:pt x="215297" y="104251"/>
                  </a:lnTo>
                  <a:lnTo>
                    <a:pt x="215717" y="103493"/>
                  </a:lnTo>
                  <a:lnTo>
                    <a:pt x="216104" y="102718"/>
                  </a:lnTo>
                  <a:lnTo>
                    <a:pt x="216476" y="101927"/>
                  </a:lnTo>
                  <a:lnTo>
                    <a:pt x="216508" y="101830"/>
                  </a:lnTo>
                  <a:lnTo>
                    <a:pt x="216524" y="101733"/>
                  </a:lnTo>
                  <a:lnTo>
                    <a:pt x="216524" y="101636"/>
                  </a:lnTo>
                  <a:lnTo>
                    <a:pt x="216492" y="101539"/>
                  </a:lnTo>
                  <a:lnTo>
                    <a:pt x="216459" y="101459"/>
                  </a:lnTo>
                  <a:lnTo>
                    <a:pt x="216395" y="101394"/>
                  </a:lnTo>
                  <a:lnTo>
                    <a:pt x="216314" y="101330"/>
                  </a:lnTo>
                  <a:lnTo>
                    <a:pt x="216217" y="101297"/>
                  </a:lnTo>
                  <a:lnTo>
                    <a:pt x="215878" y="101217"/>
                  </a:lnTo>
                  <a:lnTo>
                    <a:pt x="215539" y="101136"/>
                  </a:lnTo>
                  <a:lnTo>
                    <a:pt x="215200" y="101055"/>
                  </a:lnTo>
                  <a:lnTo>
                    <a:pt x="214861" y="100942"/>
                  </a:lnTo>
                  <a:lnTo>
                    <a:pt x="214216" y="100716"/>
                  </a:lnTo>
                  <a:lnTo>
                    <a:pt x="213586" y="100458"/>
                  </a:lnTo>
                  <a:lnTo>
                    <a:pt x="212973" y="100151"/>
                  </a:lnTo>
                  <a:lnTo>
                    <a:pt x="212375" y="99828"/>
                  </a:lnTo>
                  <a:lnTo>
                    <a:pt x="211794" y="99473"/>
                  </a:lnTo>
                  <a:lnTo>
                    <a:pt x="211229" y="99086"/>
                  </a:lnTo>
                  <a:lnTo>
                    <a:pt x="210696" y="98666"/>
                  </a:lnTo>
                  <a:lnTo>
                    <a:pt x="210164" y="98230"/>
                  </a:lnTo>
                  <a:lnTo>
                    <a:pt x="209663" y="97762"/>
                  </a:lnTo>
                  <a:lnTo>
                    <a:pt x="209179" y="97278"/>
                  </a:lnTo>
                  <a:lnTo>
                    <a:pt x="208727" y="96761"/>
                  </a:lnTo>
                  <a:lnTo>
                    <a:pt x="208275" y="96245"/>
                  </a:lnTo>
                  <a:lnTo>
                    <a:pt x="207872" y="95680"/>
                  </a:lnTo>
                  <a:lnTo>
                    <a:pt x="207468" y="95115"/>
                  </a:lnTo>
                  <a:lnTo>
                    <a:pt x="207097" y="94533"/>
                  </a:lnTo>
                  <a:lnTo>
                    <a:pt x="206742" y="93936"/>
                  </a:lnTo>
                  <a:lnTo>
                    <a:pt x="206419" y="93323"/>
                  </a:lnTo>
                  <a:lnTo>
                    <a:pt x="206112" y="92693"/>
                  </a:lnTo>
                  <a:lnTo>
                    <a:pt x="205821" y="92047"/>
                  </a:lnTo>
                  <a:lnTo>
                    <a:pt x="205563" y="91402"/>
                  </a:lnTo>
                  <a:lnTo>
                    <a:pt x="205337" y="90756"/>
                  </a:lnTo>
                  <a:lnTo>
                    <a:pt x="205127" y="90078"/>
                  </a:lnTo>
                  <a:lnTo>
                    <a:pt x="204950" y="89416"/>
                  </a:lnTo>
                  <a:lnTo>
                    <a:pt x="204788" y="88738"/>
                  </a:lnTo>
                  <a:lnTo>
                    <a:pt x="204659" y="88060"/>
                  </a:lnTo>
                  <a:lnTo>
                    <a:pt x="204546" y="87382"/>
                  </a:lnTo>
                  <a:lnTo>
                    <a:pt x="204482" y="86704"/>
                  </a:lnTo>
                  <a:lnTo>
                    <a:pt x="204417" y="86026"/>
                  </a:lnTo>
                  <a:lnTo>
                    <a:pt x="204401" y="85348"/>
                  </a:lnTo>
                  <a:lnTo>
                    <a:pt x="204401" y="84670"/>
                  </a:lnTo>
                  <a:lnTo>
                    <a:pt x="204401" y="84589"/>
                  </a:lnTo>
                  <a:lnTo>
                    <a:pt x="204369" y="84509"/>
                  </a:lnTo>
                  <a:lnTo>
                    <a:pt x="204336" y="84428"/>
                  </a:lnTo>
                  <a:lnTo>
                    <a:pt x="204288" y="84363"/>
                  </a:lnTo>
                  <a:lnTo>
                    <a:pt x="204223" y="84315"/>
                  </a:lnTo>
                  <a:lnTo>
                    <a:pt x="204143" y="84283"/>
                  </a:lnTo>
                  <a:lnTo>
                    <a:pt x="204062" y="84250"/>
                  </a:lnTo>
                  <a:lnTo>
                    <a:pt x="203981" y="84234"/>
                  </a:lnTo>
                  <a:lnTo>
                    <a:pt x="203497" y="84234"/>
                  </a:lnTo>
                  <a:lnTo>
                    <a:pt x="202948" y="84202"/>
                  </a:lnTo>
                  <a:lnTo>
                    <a:pt x="202367" y="84170"/>
                  </a:lnTo>
                  <a:lnTo>
                    <a:pt x="201737" y="84105"/>
                  </a:lnTo>
                  <a:lnTo>
                    <a:pt x="201075" y="84041"/>
                  </a:lnTo>
                  <a:lnTo>
                    <a:pt x="200365" y="83960"/>
                  </a:lnTo>
                  <a:lnTo>
                    <a:pt x="199655" y="83847"/>
                  </a:lnTo>
                  <a:lnTo>
                    <a:pt x="198896" y="83734"/>
                  </a:lnTo>
                  <a:lnTo>
                    <a:pt x="198137" y="83589"/>
                  </a:lnTo>
                  <a:lnTo>
                    <a:pt x="197379" y="83443"/>
                  </a:lnTo>
                  <a:lnTo>
                    <a:pt x="196588" y="83266"/>
                  </a:lnTo>
                  <a:lnTo>
                    <a:pt x="195813" y="83072"/>
                  </a:lnTo>
                  <a:lnTo>
                    <a:pt x="195054" y="82846"/>
                  </a:lnTo>
                  <a:lnTo>
                    <a:pt x="194279" y="82604"/>
                  </a:lnTo>
                  <a:lnTo>
                    <a:pt x="193537" y="82346"/>
                  </a:lnTo>
                  <a:lnTo>
                    <a:pt x="192810" y="82071"/>
                  </a:lnTo>
                  <a:lnTo>
                    <a:pt x="192116" y="81764"/>
                  </a:lnTo>
                  <a:lnTo>
                    <a:pt x="191438" y="81442"/>
                  </a:lnTo>
                  <a:lnTo>
                    <a:pt x="191131" y="81264"/>
                  </a:lnTo>
                  <a:lnTo>
                    <a:pt x="190809" y="81086"/>
                  </a:lnTo>
                  <a:lnTo>
                    <a:pt x="190518" y="80909"/>
                  </a:lnTo>
                  <a:lnTo>
                    <a:pt x="190227" y="80715"/>
                  </a:lnTo>
                  <a:lnTo>
                    <a:pt x="189937" y="80521"/>
                  </a:lnTo>
                  <a:lnTo>
                    <a:pt x="189679" y="80312"/>
                  </a:lnTo>
                  <a:lnTo>
                    <a:pt x="189420" y="80102"/>
                  </a:lnTo>
                  <a:lnTo>
                    <a:pt x="189194" y="79892"/>
                  </a:lnTo>
                  <a:lnTo>
                    <a:pt x="188968" y="79666"/>
                  </a:lnTo>
                  <a:lnTo>
                    <a:pt x="188758" y="79424"/>
                  </a:lnTo>
                  <a:lnTo>
                    <a:pt x="188565" y="79198"/>
                  </a:lnTo>
                  <a:lnTo>
                    <a:pt x="188387" y="78956"/>
                  </a:lnTo>
                  <a:lnTo>
                    <a:pt x="188226" y="78697"/>
                  </a:lnTo>
                  <a:lnTo>
                    <a:pt x="188080" y="78439"/>
                  </a:lnTo>
                  <a:lnTo>
                    <a:pt x="187951" y="78181"/>
                  </a:lnTo>
                  <a:lnTo>
                    <a:pt x="187854" y="77906"/>
                  </a:lnTo>
                  <a:lnTo>
                    <a:pt x="187758" y="77632"/>
                  </a:lnTo>
                  <a:lnTo>
                    <a:pt x="187693" y="77341"/>
                  </a:lnTo>
                  <a:lnTo>
                    <a:pt x="187645" y="77051"/>
                  </a:lnTo>
                  <a:lnTo>
                    <a:pt x="187628" y="76744"/>
                  </a:lnTo>
                  <a:lnTo>
                    <a:pt x="187628" y="76437"/>
                  </a:lnTo>
                  <a:lnTo>
                    <a:pt x="187645" y="76131"/>
                  </a:lnTo>
                  <a:lnTo>
                    <a:pt x="187693" y="75808"/>
                  </a:lnTo>
                  <a:lnTo>
                    <a:pt x="187758" y="75469"/>
                  </a:lnTo>
                  <a:lnTo>
                    <a:pt x="187854" y="75130"/>
                  </a:lnTo>
                  <a:lnTo>
                    <a:pt x="187967" y="74791"/>
                  </a:lnTo>
                  <a:lnTo>
                    <a:pt x="188113" y="74436"/>
                  </a:lnTo>
                  <a:lnTo>
                    <a:pt x="188290" y="74064"/>
                  </a:lnTo>
                  <a:lnTo>
                    <a:pt x="188323" y="73967"/>
                  </a:lnTo>
                  <a:lnTo>
                    <a:pt x="188339" y="73871"/>
                  </a:lnTo>
                  <a:lnTo>
                    <a:pt x="188339" y="73790"/>
                  </a:lnTo>
                  <a:lnTo>
                    <a:pt x="188306" y="73693"/>
                  </a:lnTo>
                  <a:lnTo>
                    <a:pt x="188274" y="73612"/>
                  </a:lnTo>
                  <a:lnTo>
                    <a:pt x="188210" y="73532"/>
                  </a:lnTo>
                  <a:lnTo>
                    <a:pt x="188129" y="73483"/>
                  </a:lnTo>
                  <a:lnTo>
                    <a:pt x="188032" y="73435"/>
                  </a:lnTo>
                  <a:lnTo>
                    <a:pt x="187693" y="73322"/>
                  </a:lnTo>
                  <a:lnTo>
                    <a:pt x="187370" y="73209"/>
                  </a:lnTo>
                  <a:lnTo>
                    <a:pt x="187080" y="73080"/>
                  </a:lnTo>
                  <a:lnTo>
                    <a:pt x="186789" y="72950"/>
                  </a:lnTo>
                  <a:lnTo>
                    <a:pt x="186531" y="72805"/>
                  </a:lnTo>
                  <a:lnTo>
                    <a:pt x="186272" y="72660"/>
                  </a:lnTo>
                  <a:lnTo>
                    <a:pt x="186046" y="72498"/>
                  </a:lnTo>
                  <a:lnTo>
                    <a:pt x="185820" y="72337"/>
                  </a:lnTo>
                  <a:lnTo>
                    <a:pt x="185627" y="72159"/>
                  </a:lnTo>
                  <a:lnTo>
                    <a:pt x="185449" y="71998"/>
                  </a:lnTo>
                  <a:lnTo>
                    <a:pt x="185272" y="71804"/>
                  </a:lnTo>
                  <a:lnTo>
                    <a:pt x="185126" y="71627"/>
                  </a:lnTo>
                  <a:lnTo>
                    <a:pt x="184981" y="71433"/>
                  </a:lnTo>
                  <a:lnTo>
                    <a:pt x="184852" y="71223"/>
                  </a:lnTo>
                  <a:lnTo>
                    <a:pt x="184739" y="71029"/>
                  </a:lnTo>
                  <a:lnTo>
                    <a:pt x="184642" y="70820"/>
                  </a:lnTo>
                  <a:lnTo>
                    <a:pt x="184545" y="70594"/>
                  </a:lnTo>
                  <a:lnTo>
                    <a:pt x="184481" y="70384"/>
                  </a:lnTo>
                  <a:lnTo>
                    <a:pt x="184416" y="70158"/>
                  </a:lnTo>
                  <a:lnTo>
                    <a:pt x="184368" y="69932"/>
                  </a:lnTo>
                  <a:lnTo>
                    <a:pt x="184319" y="69706"/>
                  </a:lnTo>
                  <a:lnTo>
                    <a:pt x="184287" y="69464"/>
                  </a:lnTo>
                  <a:lnTo>
                    <a:pt x="184271" y="69221"/>
                  </a:lnTo>
                  <a:lnTo>
                    <a:pt x="184255" y="68979"/>
                  </a:lnTo>
                  <a:lnTo>
                    <a:pt x="184271" y="68479"/>
                  </a:lnTo>
                  <a:lnTo>
                    <a:pt x="184303" y="67978"/>
                  </a:lnTo>
                  <a:lnTo>
                    <a:pt x="184384" y="67462"/>
                  </a:lnTo>
                  <a:lnTo>
                    <a:pt x="184481" y="66929"/>
                  </a:lnTo>
                  <a:lnTo>
                    <a:pt x="184610" y="66396"/>
                  </a:lnTo>
                  <a:lnTo>
                    <a:pt x="184755" y="65864"/>
                  </a:lnTo>
                  <a:lnTo>
                    <a:pt x="184933" y="65315"/>
                  </a:lnTo>
                  <a:lnTo>
                    <a:pt x="185110" y="64766"/>
                  </a:lnTo>
                  <a:lnTo>
                    <a:pt x="185514" y="63668"/>
                  </a:lnTo>
                  <a:lnTo>
                    <a:pt x="185933" y="62587"/>
                  </a:lnTo>
                  <a:lnTo>
                    <a:pt x="186353" y="61521"/>
                  </a:lnTo>
                  <a:lnTo>
                    <a:pt x="186757" y="60488"/>
                  </a:lnTo>
                  <a:lnTo>
                    <a:pt x="186934" y="59988"/>
                  </a:lnTo>
                  <a:lnTo>
                    <a:pt x="187096" y="59487"/>
                  </a:lnTo>
                  <a:lnTo>
                    <a:pt x="187225" y="59019"/>
                  </a:lnTo>
                  <a:lnTo>
                    <a:pt x="187354" y="58567"/>
                  </a:lnTo>
                  <a:lnTo>
                    <a:pt x="187370" y="58470"/>
                  </a:lnTo>
                  <a:lnTo>
                    <a:pt x="187354" y="58390"/>
                  </a:lnTo>
                  <a:lnTo>
                    <a:pt x="187338" y="58309"/>
                  </a:lnTo>
                  <a:lnTo>
                    <a:pt x="187306" y="58244"/>
                  </a:lnTo>
                  <a:lnTo>
                    <a:pt x="187257" y="58180"/>
                  </a:lnTo>
                  <a:lnTo>
                    <a:pt x="187209" y="58115"/>
                  </a:lnTo>
                  <a:lnTo>
                    <a:pt x="187128" y="58067"/>
                  </a:lnTo>
                  <a:lnTo>
                    <a:pt x="187047" y="58034"/>
                  </a:lnTo>
                  <a:lnTo>
                    <a:pt x="185627" y="57599"/>
                  </a:lnTo>
                  <a:lnTo>
                    <a:pt x="184158" y="57147"/>
                  </a:lnTo>
                  <a:lnTo>
                    <a:pt x="183415" y="56904"/>
                  </a:lnTo>
                  <a:lnTo>
                    <a:pt x="182673" y="56662"/>
                  </a:lnTo>
                  <a:lnTo>
                    <a:pt x="181930" y="56388"/>
                  </a:lnTo>
                  <a:lnTo>
                    <a:pt x="181187" y="56097"/>
                  </a:lnTo>
                  <a:lnTo>
                    <a:pt x="180477" y="55774"/>
                  </a:lnTo>
                  <a:lnTo>
                    <a:pt x="179767" y="55435"/>
                  </a:lnTo>
                  <a:lnTo>
                    <a:pt x="179089" y="55080"/>
                  </a:lnTo>
                  <a:lnTo>
                    <a:pt x="178750" y="54887"/>
                  </a:lnTo>
                  <a:lnTo>
                    <a:pt x="178427" y="54677"/>
                  </a:lnTo>
                  <a:lnTo>
                    <a:pt x="178120" y="54467"/>
                  </a:lnTo>
                  <a:lnTo>
                    <a:pt x="177797" y="54241"/>
                  </a:lnTo>
                  <a:lnTo>
                    <a:pt x="177507" y="54015"/>
                  </a:lnTo>
                  <a:lnTo>
                    <a:pt x="177216" y="53773"/>
                  </a:lnTo>
                  <a:lnTo>
                    <a:pt x="176926" y="53531"/>
                  </a:lnTo>
                  <a:lnTo>
                    <a:pt x="176651" y="53256"/>
                  </a:lnTo>
                  <a:lnTo>
                    <a:pt x="176393" y="52998"/>
                  </a:lnTo>
                  <a:lnTo>
                    <a:pt x="176135" y="52707"/>
                  </a:lnTo>
                  <a:lnTo>
                    <a:pt x="175860" y="52368"/>
                  </a:lnTo>
                  <a:lnTo>
                    <a:pt x="175602" y="51997"/>
                  </a:lnTo>
                  <a:lnTo>
                    <a:pt x="175376" y="51642"/>
                  </a:lnTo>
                  <a:lnTo>
                    <a:pt x="175166" y="51271"/>
                  </a:lnTo>
                  <a:lnTo>
                    <a:pt x="174989" y="50883"/>
                  </a:lnTo>
                  <a:lnTo>
                    <a:pt x="174843" y="50496"/>
                  </a:lnTo>
                  <a:lnTo>
                    <a:pt x="174714" y="50108"/>
                  </a:lnTo>
                  <a:lnTo>
                    <a:pt x="174601" y="49705"/>
                  </a:lnTo>
                  <a:lnTo>
                    <a:pt x="174504" y="49301"/>
                  </a:lnTo>
                  <a:lnTo>
                    <a:pt x="174424" y="48881"/>
                  </a:lnTo>
                  <a:lnTo>
                    <a:pt x="174375" y="48478"/>
                  </a:lnTo>
                  <a:lnTo>
                    <a:pt x="174343" y="48058"/>
                  </a:lnTo>
                  <a:lnTo>
                    <a:pt x="174327" y="47638"/>
                  </a:lnTo>
                  <a:lnTo>
                    <a:pt x="174311" y="47203"/>
                  </a:lnTo>
                  <a:lnTo>
                    <a:pt x="174327" y="46783"/>
                  </a:lnTo>
                  <a:lnTo>
                    <a:pt x="174359" y="46347"/>
                  </a:lnTo>
                  <a:lnTo>
                    <a:pt x="174391" y="45927"/>
                  </a:lnTo>
                  <a:lnTo>
                    <a:pt x="174440" y="45491"/>
                  </a:lnTo>
                  <a:lnTo>
                    <a:pt x="174504" y="45056"/>
                  </a:lnTo>
                  <a:lnTo>
                    <a:pt x="174569" y="44636"/>
                  </a:lnTo>
                  <a:lnTo>
                    <a:pt x="174730" y="43764"/>
                  </a:lnTo>
                  <a:lnTo>
                    <a:pt x="174924" y="42925"/>
                  </a:lnTo>
                  <a:lnTo>
                    <a:pt x="175150" y="42085"/>
                  </a:lnTo>
                  <a:lnTo>
                    <a:pt x="175376" y="41262"/>
                  </a:lnTo>
                  <a:lnTo>
                    <a:pt x="175844" y="39664"/>
                  </a:lnTo>
                  <a:lnTo>
                    <a:pt x="176119" y="38792"/>
                  </a:lnTo>
                  <a:lnTo>
                    <a:pt x="176232" y="38356"/>
                  </a:lnTo>
                  <a:lnTo>
                    <a:pt x="176345" y="37953"/>
                  </a:lnTo>
                  <a:lnTo>
                    <a:pt x="176441" y="37549"/>
                  </a:lnTo>
                  <a:lnTo>
                    <a:pt x="176506" y="37146"/>
                  </a:lnTo>
                  <a:lnTo>
                    <a:pt x="176554" y="36758"/>
                  </a:lnTo>
                  <a:lnTo>
                    <a:pt x="176554" y="36387"/>
                  </a:lnTo>
                  <a:lnTo>
                    <a:pt x="176554" y="36209"/>
                  </a:lnTo>
                  <a:lnTo>
                    <a:pt x="176538" y="36016"/>
                  </a:lnTo>
                  <a:lnTo>
                    <a:pt x="176506" y="35838"/>
                  </a:lnTo>
                  <a:lnTo>
                    <a:pt x="176474" y="35660"/>
                  </a:lnTo>
                  <a:lnTo>
                    <a:pt x="176425" y="35483"/>
                  </a:lnTo>
                  <a:lnTo>
                    <a:pt x="176361" y="35321"/>
                  </a:lnTo>
                  <a:lnTo>
                    <a:pt x="176280" y="35144"/>
                  </a:lnTo>
                  <a:lnTo>
                    <a:pt x="176199" y="34982"/>
                  </a:lnTo>
                  <a:lnTo>
                    <a:pt x="176102" y="34805"/>
                  </a:lnTo>
                  <a:lnTo>
                    <a:pt x="175989" y="34643"/>
                  </a:lnTo>
                  <a:lnTo>
                    <a:pt x="175860" y="34482"/>
                  </a:lnTo>
                  <a:lnTo>
                    <a:pt x="175715" y="34321"/>
                  </a:lnTo>
                  <a:lnTo>
                    <a:pt x="175554" y="34159"/>
                  </a:lnTo>
                  <a:lnTo>
                    <a:pt x="175376" y="33998"/>
                  </a:lnTo>
                  <a:lnTo>
                    <a:pt x="175182" y="33836"/>
                  </a:lnTo>
                  <a:lnTo>
                    <a:pt x="174972" y="33675"/>
                  </a:lnTo>
                  <a:lnTo>
                    <a:pt x="174569" y="33400"/>
                  </a:lnTo>
                  <a:lnTo>
                    <a:pt x="174165" y="33126"/>
                  </a:lnTo>
                  <a:lnTo>
                    <a:pt x="173746" y="32868"/>
                  </a:lnTo>
                  <a:lnTo>
                    <a:pt x="173326" y="32626"/>
                  </a:lnTo>
                  <a:lnTo>
                    <a:pt x="172470" y="32125"/>
                  </a:lnTo>
                  <a:lnTo>
                    <a:pt x="171599" y="31657"/>
                  </a:lnTo>
                  <a:lnTo>
                    <a:pt x="170743" y="31205"/>
                  </a:lnTo>
                  <a:lnTo>
                    <a:pt x="169904" y="30737"/>
                  </a:lnTo>
                  <a:lnTo>
                    <a:pt x="169080" y="30253"/>
                  </a:lnTo>
                  <a:lnTo>
                    <a:pt x="168677" y="29994"/>
                  </a:lnTo>
                  <a:lnTo>
                    <a:pt x="168273" y="29752"/>
                  </a:lnTo>
                  <a:lnTo>
                    <a:pt x="167902" y="29478"/>
                  </a:lnTo>
                  <a:lnTo>
                    <a:pt x="167531" y="29203"/>
                  </a:lnTo>
                  <a:lnTo>
                    <a:pt x="167159" y="28913"/>
                  </a:lnTo>
                  <a:lnTo>
                    <a:pt x="166820" y="28622"/>
                  </a:lnTo>
                  <a:lnTo>
                    <a:pt x="166481" y="28299"/>
                  </a:lnTo>
                  <a:lnTo>
                    <a:pt x="166159" y="27977"/>
                  </a:lnTo>
                  <a:lnTo>
                    <a:pt x="165868" y="27638"/>
                  </a:lnTo>
                  <a:lnTo>
                    <a:pt x="165577" y="27266"/>
                  </a:lnTo>
                  <a:lnTo>
                    <a:pt x="165319" y="26895"/>
                  </a:lnTo>
                  <a:lnTo>
                    <a:pt x="165077" y="26491"/>
                  </a:lnTo>
                  <a:lnTo>
                    <a:pt x="164851" y="26072"/>
                  </a:lnTo>
                  <a:lnTo>
                    <a:pt x="164641" y="25620"/>
                  </a:lnTo>
                  <a:lnTo>
                    <a:pt x="164464" y="25152"/>
                  </a:lnTo>
                  <a:lnTo>
                    <a:pt x="164318" y="24667"/>
                  </a:lnTo>
                  <a:lnTo>
                    <a:pt x="164189" y="24151"/>
                  </a:lnTo>
                  <a:lnTo>
                    <a:pt x="164076" y="23602"/>
                  </a:lnTo>
                  <a:lnTo>
                    <a:pt x="164060" y="23521"/>
                  </a:lnTo>
                  <a:lnTo>
                    <a:pt x="164028" y="23473"/>
                  </a:lnTo>
                  <a:lnTo>
                    <a:pt x="163979" y="23408"/>
                  </a:lnTo>
                  <a:lnTo>
                    <a:pt x="163931" y="23376"/>
                  </a:lnTo>
                  <a:lnTo>
                    <a:pt x="163866" y="23344"/>
                  </a:lnTo>
                  <a:lnTo>
                    <a:pt x="163802" y="23311"/>
                  </a:lnTo>
                  <a:lnTo>
                    <a:pt x="163673" y="23279"/>
                  </a:lnTo>
                  <a:lnTo>
                    <a:pt x="163075" y="23231"/>
                  </a:lnTo>
                  <a:lnTo>
                    <a:pt x="162446" y="23150"/>
                  </a:lnTo>
                  <a:lnTo>
                    <a:pt x="161784" y="23037"/>
                  </a:lnTo>
                  <a:lnTo>
                    <a:pt x="161090" y="22892"/>
                  </a:lnTo>
                  <a:lnTo>
                    <a:pt x="160396" y="22714"/>
                  </a:lnTo>
                  <a:lnTo>
                    <a:pt x="159669" y="22520"/>
                  </a:lnTo>
                  <a:lnTo>
                    <a:pt x="158943" y="22294"/>
                  </a:lnTo>
                  <a:lnTo>
                    <a:pt x="158184" y="22036"/>
                  </a:lnTo>
                  <a:lnTo>
                    <a:pt x="157441" y="21762"/>
                  </a:lnTo>
                  <a:lnTo>
                    <a:pt x="156699" y="21455"/>
                  </a:lnTo>
                  <a:lnTo>
                    <a:pt x="155940" y="21132"/>
                  </a:lnTo>
                  <a:lnTo>
                    <a:pt x="155198" y="20777"/>
                  </a:lnTo>
                  <a:lnTo>
                    <a:pt x="154471" y="20406"/>
                  </a:lnTo>
                  <a:lnTo>
                    <a:pt x="153745" y="20002"/>
                  </a:lnTo>
                  <a:lnTo>
                    <a:pt x="153051" y="19582"/>
                  </a:lnTo>
                  <a:lnTo>
                    <a:pt x="152373" y="19146"/>
                  </a:lnTo>
                  <a:lnTo>
                    <a:pt x="151711" y="18694"/>
                  </a:lnTo>
                  <a:lnTo>
                    <a:pt x="151081" y="18210"/>
                  </a:lnTo>
                  <a:lnTo>
                    <a:pt x="150484" y="17710"/>
                  </a:lnTo>
                  <a:lnTo>
                    <a:pt x="150209" y="17468"/>
                  </a:lnTo>
                  <a:lnTo>
                    <a:pt x="149935" y="17209"/>
                  </a:lnTo>
                  <a:lnTo>
                    <a:pt x="149661" y="16935"/>
                  </a:lnTo>
                  <a:lnTo>
                    <a:pt x="149402" y="16677"/>
                  </a:lnTo>
                  <a:lnTo>
                    <a:pt x="149160" y="16402"/>
                  </a:lnTo>
                  <a:lnTo>
                    <a:pt x="148934" y="16128"/>
                  </a:lnTo>
                  <a:lnTo>
                    <a:pt x="148724" y="15853"/>
                  </a:lnTo>
                  <a:lnTo>
                    <a:pt x="148514" y="15563"/>
                  </a:lnTo>
                  <a:lnTo>
                    <a:pt x="148321" y="15272"/>
                  </a:lnTo>
                  <a:lnTo>
                    <a:pt x="148143" y="14982"/>
                  </a:lnTo>
                  <a:lnTo>
                    <a:pt x="147966" y="14691"/>
                  </a:lnTo>
                  <a:lnTo>
                    <a:pt x="147820" y="14400"/>
                  </a:lnTo>
                  <a:lnTo>
                    <a:pt x="147675" y="14094"/>
                  </a:lnTo>
                  <a:lnTo>
                    <a:pt x="147562" y="13787"/>
                  </a:lnTo>
                  <a:lnTo>
                    <a:pt x="147449" y="13480"/>
                  </a:lnTo>
                  <a:lnTo>
                    <a:pt x="147352" y="13174"/>
                  </a:lnTo>
                  <a:lnTo>
                    <a:pt x="147288" y="12867"/>
                  </a:lnTo>
                  <a:lnTo>
                    <a:pt x="147223" y="12544"/>
                  </a:lnTo>
                  <a:lnTo>
                    <a:pt x="147191" y="12221"/>
                  </a:lnTo>
                  <a:lnTo>
                    <a:pt x="147175" y="11898"/>
                  </a:lnTo>
                  <a:lnTo>
                    <a:pt x="147175" y="11575"/>
                  </a:lnTo>
                  <a:lnTo>
                    <a:pt x="147191" y="11253"/>
                  </a:lnTo>
                  <a:lnTo>
                    <a:pt x="147223" y="10930"/>
                  </a:lnTo>
                  <a:lnTo>
                    <a:pt x="147271" y="10591"/>
                  </a:lnTo>
                  <a:lnTo>
                    <a:pt x="147352" y="10268"/>
                  </a:lnTo>
                  <a:lnTo>
                    <a:pt x="147449" y="9929"/>
                  </a:lnTo>
                  <a:lnTo>
                    <a:pt x="147401" y="9864"/>
                  </a:lnTo>
                  <a:lnTo>
                    <a:pt x="147368" y="9800"/>
                  </a:lnTo>
                  <a:lnTo>
                    <a:pt x="147352" y="9719"/>
                  </a:lnTo>
                  <a:lnTo>
                    <a:pt x="147336" y="9622"/>
                  </a:lnTo>
                  <a:lnTo>
                    <a:pt x="147352" y="9251"/>
                  </a:lnTo>
                  <a:lnTo>
                    <a:pt x="147336" y="8880"/>
                  </a:lnTo>
                  <a:lnTo>
                    <a:pt x="147304" y="8524"/>
                  </a:lnTo>
                  <a:lnTo>
                    <a:pt x="147255" y="8169"/>
                  </a:lnTo>
                  <a:lnTo>
                    <a:pt x="147191" y="7830"/>
                  </a:lnTo>
                  <a:lnTo>
                    <a:pt x="147110" y="7491"/>
                  </a:lnTo>
                  <a:lnTo>
                    <a:pt x="147029" y="7152"/>
                  </a:lnTo>
                  <a:lnTo>
                    <a:pt x="146916" y="6813"/>
                  </a:lnTo>
                  <a:lnTo>
                    <a:pt x="146803" y="6490"/>
                  </a:lnTo>
                  <a:lnTo>
                    <a:pt x="146674" y="6168"/>
                  </a:lnTo>
                  <a:lnTo>
                    <a:pt x="146529" y="5861"/>
                  </a:lnTo>
                  <a:lnTo>
                    <a:pt x="146367" y="5554"/>
                  </a:lnTo>
                  <a:lnTo>
                    <a:pt x="146190" y="5264"/>
                  </a:lnTo>
                  <a:lnTo>
                    <a:pt x="146012" y="4957"/>
                  </a:lnTo>
                  <a:lnTo>
                    <a:pt x="145819" y="4682"/>
                  </a:lnTo>
                  <a:lnTo>
                    <a:pt x="145609" y="4392"/>
                  </a:lnTo>
                  <a:lnTo>
                    <a:pt x="145399" y="4134"/>
                  </a:lnTo>
                  <a:lnTo>
                    <a:pt x="145173" y="3859"/>
                  </a:lnTo>
                  <a:lnTo>
                    <a:pt x="144947" y="3601"/>
                  </a:lnTo>
                  <a:lnTo>
                    <a:pt x="144689" y="3359"/>
                  </a:lnTo>
                  <a:lnTo>
                    <a:pt x="144446" y="3117"/>
                  </a:lnTo>
                  <a:lnTo>
                    <a:pt x="144172" y="2891"/>
                  </a:lnTo>
                  <a:lnTo>
                    <a:pt x="143914" y="2665"/>
                  </a:lnTo>
                  <a:lnTo>
                    <a:pt x="143623" y="2439"/>
                  </a:lnTo>
                  <a:lnTo>
                    <a:pt x="143349" y="2245"/>
                  </a:lnTo>
                  <a:lnTo>
                    <a:pt x="143058" y="2035"/>
                  </a:lnTo>
                  <a:lnTo>
                    <a:pt x="142751" y="1857"/>
                  </a:lnTo>
                  <a:lnTo>
                    <a:pt x="142445" y="1664"/>
                  </a:lnTo>
                  <a:lnTo>
                    <a:pt x="142138" y="1502"/>
                  </a:lnTo>
                  <a:lnTo>
                    <a:pt x="141815" y="1341"/>
                  </a:lnTo>
                  <a:lnTo>
                    <a:pt x="141492" y="1179"/>
                  </a:lnTo>
                  <a:lnTo>
                    <a:pt x="141169" y="1034"/>
                  </a:lnTo>
                  <a:lnTo>
                    <a:pt x="140588" y="824"/>
                  </a:lnTo>
                  <a:lnTo>
                    <a:pt x="140007" y="631"/>
                  </a:lnTo>
                  <a:lnTo>
                    <a:pt x="139426" y="453"/>
                  </a:lnTo>
                  <a:lnTo>
                    <a:pt x="138829" y="324"/>
                  </a:lnTo>
                  <a:lnTo>
                    <a:pt x="138231" y="211"/>
                  </a:lnTo>
                  <a:lnTo>
                    <a:pt x="137634" y="130"/>
                  </a:lnTo>
                  <a:lnTo>
                    <a:pt x="137021" y="66"/>
                  </a:lnTo>
                  <a:lnTo>
                    <a:pt x="136407" y="17"/>
                  </a:lnTo>
                  <a:lnTo>
                    <a:pt x="1357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8"/>
            <p:cNvSpPr/>
            <p:nvPr/>
          </p:nvSpPr>
          <p:spPr>
            <a:xfrm>
              <a:off x="1249925" y="328500"/>
              <a:ext cx="5413125" cy="4405425"/>
            </a:xfrm>
            <a:custGeom>
              <a:avLst/>
              <a:gdLst/>
              <a:ahLst/>
              <a:cxnLst/>
              <a:rect l="l" t="t" r="r" b="b"/>
              <a:pathLst>
                <a:path w="216525" h="176217" fill="none" extrusionOk="0">
                  <a:moveTo>
                    <a:pt x="197056" y="114809"/>
                  </a:moveTo>
                  <a:lnTo>
                    <a:pt x="197056" y="114809"/>
                  </a:lnTo>
                  <a:lnTo>
                    <a:pt x="197476" y="114583"/>
                  </a:lnTo>
                  <a:lnTo>
                    <a:pt x="197879" y="114389"/>
                  </a:lnTo>
                  <a:lnTo>
                    <a:pt x="198299" y="114244"/>
                  </a:lnTo>
                  <a:lnTo>
                    <a:pt x="198719" y="114115"/>
                  </a:lnTo>
                  <a:lnTo>
                    <a:pt x="199138" y="114002"/>
                  </a:lnTo>
                  <a:lnTo>
                    <a:pt x="199574" y="113937"/>
                  </a:lnTo>
                  <a:lnTo>
                    <a:pt x="199994" y="113872"/>
                  </a:lnTo>
                  <a:lnTo>
                    <a:pt x="200430" y="113856"/>
                  </a:lnTo>
                  <a:lnTo>
                    <a:pt x="200849" y="113840"/>
                  </a:lnTo>
                  <a:lnTo>
                    <a:pt x="201285" y="113856"/>
                  </a:lnTo>
                  <a:lnTo>
                    <a:pt x="201721" y="113905"/>
                  </a:lnTo>
                  <a:lnTo>
                    <a:pt x="202157" y="113953"/>
                  </a:lnTo>
                  <a:lnTo>
                    <a:pt x="202593" y="114018"/>
                  </a:lnTo>
                  <a:lnTo>
                    <a:pt x="203045" y="114098"/>
                  </a:lnTo>
                  <a:lnTo>
                    <a:pt x="203481" y="114195"/>
                  </a:lnTo>
                  <a:lnTo>
                    <a:pt x="203917" y="114308"/>
                  </a:lnTo>
                  <a:lnTo>
                    <a:pt x="204788" y="114567"/>
                  </a:lnTo>
                  <a:lnTo>
                    <a:pt x="205660" y="114841"/>
                  </a:lnTo>
                  <a:lnTo>
                    <a:pt x="206532" y="115148"/>
                  </a:lnTo>
                  <a:lnTo>
                    <a:pt x="207403" y="115454"/>
                  </a:lnTo>
                  <a:lnTo>
                    <a:pt x="208259" y="115761"/>
                  </a:lnTo>
                  <a:lnTo>
                    <a:pt x="209098" y="116052"/>
                  </a:lnTo>
                  <a:lnTo>
                    <a:pt x="209938" y="116310"/>
                  </a:lnTo>
                  <a:lnTo>
                    <a:pt x="210341" y="116439"/>
                  </a:lnTo>
                  <a:lnTo>
                    <a:pt x="210745" y="116536"/>
                  </a:lnTo>
                  <a:lnTo>
                    <a:pt x="210745" y="116536"/>
                  </a:lnTo>
                  <a:lnTo>
                    <a:pt x="210842" y="116552"/>
                  </a:lnTo>
                  <a:lnTo>
                    <a:pt x="210939" y="116552"/>
                  </a:lnTo>
                  <a:lnTo>
                    <a:pt x="211035" y="116520"/>
                  </a:lnTo>
                  <a:lnTo>
                    <a:pt x="211116" y="116471"/>
                  </a:lnTo>
                  <a:lnTo>
                    <a:pt x="211181" y="116407"/>
                  </a:lnTo>
                  <a:lnTo>
                    <a:pt x="211245" y="116326"/>
                  </a:lnTo>
                  <a:lnTo>
                    <a:pt x="211278" y="116229"/>
                  </a:lnTo>
                  <a:lnTo>
                    <a:pt x="211294" y="116132"/>
                  </a:lnTo>
                  <a:lnTo>
                    <a:pt x="211294" y="116132"/>
                  </a:lnTo>
                  <a:lnTo>
                    <a:pt x="211326" y="115277"/>
                  </a:lnTo>
                  <a:lnTo>
                    <a:pt x="211391" y="114437"/>
                  </a:lnTo>
                  <a:lnTo>
                    <a:pt x="211487" y="113614"/>
                  </a:lnTo>
                  <a:lnTo>
                    <a:pt x="211617" y="112791"/>
                  </a:lnTo>
                  <a:lnTo>
                    <a:pt x="211633" y="112807"/>
                  </a:lnTo>
                  <a:lnTo>
                    <a:pt x="211633" y="112807"/>
                  </a:lnTo>
                  <a:lnTo>
                    <a:pt x="211035" y="112258"/>
                  </a:lnTo>
                  <a:lnTo>
                    <a:pt x="210745" y="112000"/>
                  </a:lnTo>
                  <a:lnTo>
                    <a:pt x="210438" y="111742"/>
                  </a:lnTo>
                  <a:lnTo>
                    <a:pt x="210132" y="111516"/>
                  </a:lnTo>
                  <a:lnTo>
                    <a:pt x="209809" y="111290"/>
                  </a:lnTo>
                  <a:lnTo>
                    <a:pt x="209470" y="111080"/>
                  </a:lnTo>
                  <a:lnTo>
                    <a:pt x="209131" y="110902"/>
                  </a:lnTo>
                  <a:lnTo>
                    <a:pt x="209131" y="110902"/>
                  </a:lnTo>
                  <a:lnTo>
                    <a:pt x="208759" y="110741"/>
                  </a:lnTo>
                  <a:lnTo>
                    <a:pt x="208404" y="110595"/>
                  </a:lnTo>
                  <a:lnTo>
                    <a:pt x="208033" y="110466"/>
                  </a:lnTo>
                  <a:lnTo>
                    <a:pt x="207662" y="110369"/>
                  </a:lnTo>
                  <a:lnTo>
                    <a:pt x="207307" y="110273"/>
                  </a:lnTo>
                  <a:lnTo>
                    <a:pt x="206935" y="110208"/>
                  </a:lnTo>
                  <a:lnTo>
                    <a:pt x="206564" y="110160"/>
                  </a:lnTo>
                  <a:lnTo>
                    <a:pt x="206193" y="110111"/>
                  </a:lnTo>
                  <a:lnTo>
                    <a:pt x="205821" y="110095"/>
                  </a:lnTo>
                  <a:lnTo>
                    <a:pt x="205450" y="110095"/>
                  </a:lnTo>
                  <a:lnTo>
                    <a:pt x="205079" y="110111"/>
                  </a:lnTo>
                  <a:lnTo>
                    <a:pt x="204724" y="110143"/>
                  </a:lnTo>
                  <a:lnTo>
                    <a:pt x="204352" y="110192"/>
                  </a:lnTo>
                  <a:lnTo>
                    <a:pt x="203997" y="110256"/>
                  </a:lnTo>
                  <a:lnTo>
                    <a:pt x="203642" y="110337"/>
                  </a:lnTo>
                  <a:lnTo>
                    <a:pt x="203287" y="110434"/>
                  </a:lnTo>
                  <a:lnTo>
                    <a:pt x="202932" y="110547"/>
                  </a:lnTo>
                  <a:lnTo>
                    <a:pt x="202593" y="110660"/>
                  </a:lnTo>
                  <a:lnTo>
                    <a:pt x="202254" y="110805"/>
                  </a:lnTo>
                  <a:lnTo>
                    <a:pt x="201915" y="110951"/>
                  </a:lnTo>
                  <a:lnTo>
                    <a:pt x="201592" y="111128"/>
                  </a:lnTo>
                  <a:lnTo>
                    <a:pt x="201269" y="111306"/>
                  </a:lnTo>
                  <a:lnTo>
                    <a:pt x="200946" y="111499"/>
                  </a:lnTo>
                  <a:lnTo>
                    <a:pt x="200640" y="111709"/>
                  </a:lnTo>
                  <a:lnTo>
                    <a:pt x="200349" y="111935"/>
                  </a:lnTo>
                  <a:lnTo>
                    <a:pt x="200058" y="112177"/>
                  </a:lnTo>
                  <a:lnTo>
                    <a:pt x="199768" y="112420"/>
                  </a:lnTo>
                  <a:lnTo>
                    <a:pt x="199493" y="112694"/>
                  </a:lnTo>
                  <a:lnTo>
                    <a:pt x="199235" y="112968"/>
                  </a:lnTo>
                  <a:lnTo>
                    <a:pt x="198977" y="113259"/>
                  </a:lnTo>
                  <a:lnTo>
                    <a:pt x="198735" y="113550"/>
                  </a:lnTo>
                  <a:lnTo>
                    <a:pt x="198509" y="113856"/>
                  </a:lnTo>
                  <a:lnTo>
                    <a:pt x="198509" y="113856"/>
                  </a:lnTo>
                  <a:lnTo>
                    <a:pt x="198428" y="113953"/>
                  </a:lnTo>
                  <a:lnTo>
                    <a:pt x="198347" y="114002"/>
                  </a:lnTo>
                  <a:lnTo>
                    <a:pt x="198267" y="114050"/>
                  </a:lnTo>
                  <a:lnTo>
                    <a:pt x="198170" y="114066"/>
                  </a:lnTo>
                  <a:lnTo>
                    <a:pt x="198073" y="114082"/>
                  </a:lnTo>
                  <a:lnTo>
                    <a:pt x="197976" y="114066"/>
                  </a:lnTo>
                  <a:lnTo>
                    <a:pt x="197895" y="114034"/>
                  </a:lnTo>
                  <a:lnTo>
                    <a:pt x="197815" y="114002"/>
                  </a:lnTo>
                  <a:lnTo>
                    <a:pt x="197734" y="113953"/>
                  </a:lnTo>
                  <a:lnTo>
                    <a:pt x="197669" y="113889"/>
                  </a:lnTo>
                  <a:lnTo>
                    <a:pt x="197621" y="113808"/>
                  </a:lnTo>
                  <a:lnTo>
                    <a:pt x="197589" y="113727"/>
                  </a:lnTo>
                  <a:lnTo>
                    <a:pt x="197572" y="113646"/>
                  </a:lnTo>
                  <a:lnTo>
                    <a:pt x="197572" y="113550"/>
                  </a:lnTo>
                  <a:lnTo>
                    <a:pt x="197605" y="113453"/>
                  </a:lnTo>
                  <a:lnTo>
                    <a:pt x="197653" y="113372"/>
                  </a:lnTo>
                  <a:lnTo>
                    <a:pt x="197653" y="113372"/>
                  </a:lnTo>
                  <a:lnTo>
                    <a:pt x="197895" y="113049"/>
                  </a:lnTo>
                  <a:lnTo>
                    <a:pt x="198137" y="112742"/>
                  </a:lnTo>
                  <a:lnTo>
                    <a:pt x="198396" y="112436"/>
                  </a:lnTo>
                  <a:lnTo>
                    <a:pt x="198654" y="112161"/>
                  </a:lnTo>
                  <a:lnTo>
                    <a:pt x="198928" y="111871"/>
                  </a:lnTo>
                  <a:lnTo>
                    <a:pt x="199219" y="111612"/>
                  </a:lnTo>
                  <a:lnTo>
                    <a:pt x="199510" y="111370"/>
                  </a:lnTo>
                  <a:lnTo>
                    <a:pt x="199800" y="111128"/>
                  </a:lnTo>
                  <a:lnTo>
                    <a:pt x="200107" y="110902"/>
                  </a:lnTo>
                  <a:lnTo>
                    <a:pt x="200430" y="110676"/>
                  </a:lnTo>
                  <a:lnTo>
                    <a:pt x="200753" y="110482"/>
                  </a:lnTo>
                  <a:lnTo>
                    <a:pt x="201075" y="110289"/>
                  </a:lnTo>
                  <a:lnTo>
                    <a:pt x="201398" y="110111"/>
                  </a:lnTo>
                  <a:lnTo>
                    <a:pt x="201737" y="109950"/>
                  </a:lnTo>
                  <a:lnTo>
                    <a:pt x="202092" y="109804"/>
                  </a:lnTo>
                  <a:lnTo>
                    <a:pt x="202431" y="109659"/>
                  </a:lnTo>
                  <a:lnTo>
                    <a:pt x="202787" y="109546"/>
                  </a:lnTo>
                  <a:lnTo>
                    <a:pt x="203142" y="109433"/>
                  </a:lnTo>
                  <a:lnTo>
                    <a:pt x="203513" y="109336"/>
                  </a:lnTo>
                  <a:lnTo>
                    <a:pt x="203884" y="109272"/>
                  </a:lnTo>
                  <a:lnTo>
                    <a:pt x="204239" y="109207"/>
                  </a:lnTo>
                  <a:lnTo>
                    <a:pt x="204627" y="109159"/>
                  </a:lnTo>
                  <a:lnTo>
                    <a:pt x="204998" y="109126"/>
                  </a:lnTo>
                  <a:lnTo>
                    <a:pt x="205369" y="109110"/>
                  </a:lnTo>
                  <a:lnTo>
                    <a:pt x="205757" y="109110"/>
                  </a:lnTo>
                  <a:lnTo>
                    <a:pt x="206144" y="109126"/>
                  </a:lnTo>
                  <a:lnTo>
                    <a:pt x="206516" y="109159"/>
                  </a:lnTo>
                  <a:lnTo>
                    <a:pt x="206903" y="109207"/>
                  </a:lnTo>
                  <a:lnTo>
                    <a:pt x="207290" y="109272"/>
                  </a:lnTo>
                  <a:lnTo>
                    <a:pt x="207678" y="109369"/>
                  </a:lnTo>
                  <a:lnTo>
                    <a:pt x="208065" y="109465"/>
                  </a:lnTo>
                  <a:lnTo>
                    <a:pt x="208453" y="109578"/>
                  </a:lnTo>
                  <a:lnTo>
                    <a:pt x="208453" y="109578"/>
                  </a:lnTo>
                  <a:lnTo>
                    <a:pt x="208711" y="109675"/>
                  </a:lnTo>
                  <a:lnTo>
                    <a:pt x="208969" y="109772"/>
                  </a:lnTo>
                  <a:lnTo>
                    <a:pt x="209437" y="109998"/>
                  </a:lnTo>
                  <a:lnTo>
                    <a:pt x="209889" y="110240"/>
                  </a:lnTo>
                  <a:lnTo>
                    <a:pt x="210309" y="110499"/>
                  </a:lnTo>
                  <a:lnTo>
                    <a:pt x="210713" y="110773"/>
                  </a:lnTo>
                  <a:lnTo>
                    <a:pt x="211100" y="111080"/>
                  </a:lnTo>
                  <a:lnTo>
                    <a:pt x="211487" y="111386"/>
                  </a:lnTo>
                  <a:lnTo>
                    <a:pt x="211859" y="111709"/>
                  </a:lnTo>
                  <a:lnTo>
                    <a:pt x="211859" y="111709"/>
                  </a:lnTo>
                  <a:lnTo>
                    <a:pt x="211859" y="111709"/>
                  </a:lnTo>
                  <a:lnTo>
                    <a:pt x="211972" y="111241"/>
                  </a:lnTo>
                  <a:lnTo>
                    <a:pt x="212117" y="110789"/>
                  </a:lnTo>
                  <a:lnTo>
                    <a:pt x="212262" y="110321"/>
                  </a:lnTo>
                  <a:lnTo>
                    <a:pt x="212424" y="109869"/>
                  </a:lnTo>
                  <a:lnTo>
                    <a:pt x="212601" y="109417"/>
                  </a:lnTo>
                  <a:lnTo>
                    <a:pt x="212795" y="108965"/>
                  </a:lnTo>
                  <a:lnTo>
                    <a:pt x="213005" y="108513"/>
                  </a:lnTo>
                  <a:lnTo>
                    <a:pt x="213231" y="108061"/>
                  </a:lnTo>
                  <a:lnTo>
                    <a:pt x="213231" y="108061"/>
                  </a:lnTo>
                  <a:lnTo>
                    <a:pt x="213634" y="107286"/>
                  </a:lnTo>
                  <a:lnTo>
                    <a:pt x="214038" y="106527"/>
                  </a:lnTo>
                  <a:lnTo>
                    <a:pt x="214894" y="105010"/>
                  </a:lnTo>
                  <a:lnTo>
                    <a:pt x="215297" y="104251"/>
                  </a:lnTo>
                  <a:lnTo>
                    <a:pt x="215717" y="103493"/>
                  </a:lnTo>
                  <a:lnTo>
                    <a:pt x="216104" y="102718"/>
                  </a:lnTo>
                  <a:lnTo>
                    <a:pt x="216476" y="101927"/>
                  </a:lnTo>
                  <a:lnTo>
                    <a:pt x="216476" y="101927"/>
                  </a:lnTo>
                  <a:lnTo>
                    <a:pt x="216508" y="101830"/>
                  </a:lnTo>
                  <a:lnTo>
                    <a:pt x="216524" y="101733"/>
                  </a:lnTo>
                  <a:lnTo>
                    <a:pt x="216524" y="101636"/>
                  </a:lnTo>
                  <a:lnTo>
                    <a:pt x="216492" y="101539"/>
                  </a:lnTo>
                  <a:lnTo>
                    <a:pt x="216459" y="101459"/>
                  </a:lnTo>
                  <a:lnTo>
                    <a:pt x="216395" y="101394"/>
                  </a:lnTo>
                  <a:lnTo>
                    <a:pt x="216314" y="101330"/>
                  </a:lnTo>
                  <a:lnTo>
                    <a:pt x="216217" y="101297"/>
                  </a:lnTo>
                  <a:lnTo>
                    <a:pt x="216217" y="101297"/>
                  </a:lnTo>
                  <a:lnTo>
                    <a:pt x="215878" y="101217"/>
                  </a:lnTo>
                  <a:lnTo>
                    <a:pt x="215539" y="101136"/>
                  </a:lnTo>
                  <a:lnTo>
                    <a:pt x="215200" y="101055"/>
                  </a:lnTo>
                  <a:lnTo>
                    <a:pt x="214861" y="100942"/>
                  </a:lnTo>
                  <a:lnTo>
                    <a:pt x="214216" y="100716"/>
                  </a:lnTo>
                  <a:lnTo>
                    <a:pt x="213586" y="100458"/>
                  </a:lnTo>
                  <a:lnTo>
                    <a:pt x="212973" y="100151"/>
                  </a:lnTo>
                  <a:lnTo>
                    <a:pt x="212375" y="99828"/>
                  </a:lnTo>
                  <a:lnTo>
                    <a:pt x="211794" y="99473"/>
                  </a:lnTo>
                  <a:lnTo>
                    <a:pt x="211229" y="99086"/>
                  </a:lnTo>
                  <a:lnTo>
                    <a:pt x="210696" y="98666"/>
                  </a:lnTo>
                  <a:lnTo>
                    <a:pt x="210164" y="98230"/>
                  </a:lnTo>
                  <a:lnTo>
                    <a:pt x="209663" y="97762"/>
                  </a:lnTo>
                  <a:lnTo>
                    <a:pt x="209179" y="97278"/>
                  </a:lnTo>
                  <a:lnTo>
                    <a:pt x="208727" y="96761"/>
                  </a:lnTo>
                  <a:lnTo>
                    <a:pt x="208275" y="96245"/>
                  </a:lnTo>
                  <a:lnTo>
                    <a:pt x="207872" y="95680"/>
                  </a:lnTo>
                  <a:lnTo>
                    <a:pt x="207468" y="95115"/>
                  </a:lnTo>
                  <a:lnTo>
                    <a:pt x="207097" y="94533"/>
                  </a:lnTo>
                  <a:lnTo>
                    <a:pt x="206742" y="93936"/>
                  </a:lnTo>
                  <a:lnTo>
                    <a:pt x="206419" y="93323"/>
                  </a:lnTo>
                  <a:lnTo>
                    <a:pt x="206112" y="92693"/>
                  </a:lnTo>
                  <a:lnTo>
                    <a:pt x="205821" y="92047"/>
                  </a:lnTo>
                  <a:lnTo>
                    <a:pt x="205563" y="91402"/>
                  </a:lnTo>
                  <a:lnTo>
                    <a:pt x="205337" y="90756"/>
                  </a:lnTo>
                  <a:lnTo>
                    <a:pt x="205127" y="90078"/>
                  </a:lnTo>
                  <a:lnTo>
                    <a:pt x="204950" y="89416"/>
                  </a:lnTo>
                  <a:lnTo>
                    <a:pt x="204788" y="88738"/>
                  </a:lnTo>
                  <a:lnTo>
                    <a:pt x="204659" y="88060"/>
                  </a:lnTo>
                  <a:lnTo>
                    <a:pt x="204546" y="87382"/>
                  </a:lnTo>
                  <a:lnTo>
                    <a:pt x="204482" y="86704"/>
                  </a:lnTo>
                  <a:lnTo>
                    <a:pt x="204417" y="86026"/>
                  </a:lnTo>
                  <a:lnTo>
                    <a:pt x="204401" y="85348"/>
                  </a:lnTo>
                  <a:lnTo>
                    <a:pt x="204401" y="84670"/>
                  </a:lnTo>
                  <a:lnTo>
                    <a:pt x="204401" y="84670"/>
                  </a:lnTo>
                  <a:lnTo>
                    <a:pt x="204401" y="84589"/>
                  </a:lnTo>
                  <a:lnTo>
                    <a:pt x="204369" y="84509"/>
                  </a:lnTo>
                  <a:lnTo>
                    <a:pt x="204336" y="84428"/>
                  </a:lnTo>
                  <a:lnTo>
                    <a:pt x="204288" y="84363"/>
                  </a:lnTo>
                  <a:lnTo>
                    <a:pt x="204223" y="84315"/>
                  </a:lnTo>
                  <a:lnTo>
                    <a:pt x="204143" y="84283"/>
                  </a:lnTo>
                  <a:lnTo>
                    <a:pt x="204062" y="84250"/>
                  </a:lnTo>
                  <a:lnTo>
                    <a:pt x="203981" y="84234"/>
                  </a:lnTo>
                  <a:lnTo>
                    <a:pt x="203981" y="84234"/>
                  </a:lnTo>
                  <a:lnTo>
                    <a:pt x="203497" y="84234"/>
                  </a:lnTo>
                  <a:lnTo>
                    <a:pt x="202948" y="84202"/>
                  </a:lnTo>
                  <a:lnTo>
                    <a:pt x="202367" y="84170"/>
                  </a:lnTo>
                  <a:lnTo>
                    <a:pt x="201737" y="84105"/>
                  </a:lnTo>
                  <a:lnTo>
                    <a:pt x="201075" y="84041"/>
                  </a:lnTo>
                  <a:lnTo>
                    <a:pt x="200365" y="83960"/>
                  </a:lnTo>
                  <a:lnTo>
                    <a:pt x="199655" y="83847"/>
                  </a:lnTo>
                  <a:lnTo>
                    <a:pt x="198896" y="83734"/>
                  </a:lnTo>
                  <a:lnTo>
                    <a:pt x="198137" y="83589"/>
                  </a:lnTo>
                  <a:lnTo>
                    <a:pt x="197379" y="83443"/>
                  </a:lnTo>
                  <a:lnTo>
                    <a:pt x="196588" y="83266"/>
                  </a:lnTo>
                  <a:lnTo>
                    <a:pt x="195813" y="83072"/>
                  </a:lnTo>
                  <a:lnTo>
                    <a:pt x="195054" y="82846"/>
                  </a:lnTo>
                  <a:lnTo>
                    <a:pt x="194279" y="82604"/>
                  </a:lnTo>
                  <a:lnTo>
                    <a:pt x="193537" y="82346"/>
                  </a:lnTo>
                  <a:lnTo>
                    <a:pt x="192810" y="82071"/>
                  </a:lnTo>
                  <a:lnTo>
                    <a:pt x="192116" y="81764"/>
                  </a:lnTo>
                  <a:lnTo>
                    <a:pt x="191438" y="81442"/>
                  </a:lnTo>
                  <a:lnTo>
                    <a:pt x="191131" y="81264"/>
                  </a:lnTo>
                  <a:lnTo>
                    <a:pt x="190809" y="81086"/>
                  </a:lnTo>
                  <a:lnTo>
                    <a:pt x="190518" y="80909"/>
                  </a:lnTo>
                  <a:lnTo>
                    <a:pt x="190227" y="80715"/>
                  </a:lnTo>
                  <a:lnTo>
                    <a:pt x="189937" y="80521"/>
                  </a:lnTo>
                  <a:lnTo>
                    <a:pt x="189679" y="80312"/>
                  </a:lnTo>
                  <a:lnTo>
                    <a:pt x="189420" y="80102"/>
                  </a:lnTo>
                  <a:lnTo>
                    <a:pt x="189194" y="79892"/>
                  </a:lnTo>
                  <a:lnTo>
                    <a:pt x="188968" y="79666"/>
                  </a:lnTo>
                  <a:lnTo>
                    <a:pt x="188758" y="79424"/>
                  </a:lnTo>
                  <a:lnTo>
                    <a:pt x="188565" y="79198"/>
                  </a:lnTo>
                  <a:lnTo>
                    <a:pt x="188387" y="78956"/>
                  </a:lnTo>
                  <a:lnTo>
                    <a:pt x="188226" y="78697"/>
                  </a:lnTo>
                  <a:lnTo>
                    <a:pt x="188080" y="78439"/>
                  </a:lnTo>
                  <a:lnTo>
                    <a:pt x="187951" y="78181"/>
                  </a:lnTo>
                  <a:lnTo>
                    <a:pt x="187854" y="77906"/>
                  </a:lnTo>
                  <a:lnTo>
                    <a:pt x="187758" y="77632"/>
                  </a:lnTo>
                  <a:lnTo>
                    <a:pt x="187693" y="77341"/>
                  </a:lnTo>
                  <a:lnTo>
                    <a:pt x="187645" y="77051"/>
                  </a:lnTo>
                  <a:lnTo>
                    <a:pt x="187628" y="76744"/>
                  </a:lnTo>
                  <a:lnTo>
                    <a:pt x="187628" y="76437"/>
                  </a:lnTo>
                  <a:lnTo>
                    <a:pt x="187645" y="76131"/>
                  </a:lnTo>
                  <a:lnTo>
                    <a:pt x="187693" y="75808"/>
                  </a:lnTo>
                  <a:lnTo>
                    <a:pt x="187758" y="75469"/>
                  </a:lnTo>
                  <a:lnTo>
                    <a:pt x="187854" y="75130"/>
                  </a:lnTo>
                  <a:lnTo>
                    <a:pt x="187967" y="74791"/>
                  </a:lnTo>
                  <a:lnTo>
                    <a:pt x="188113" y="74436"/>
                  </a:lnTo>
                  <a:lnTo>
                    <a:pt x="188290" y="74064"/>
                  </a:lnTo>
                  <a:lnTo>
                    <a:pt x="188290" y="74064"/>
                  </a:lnTo>
                  <a:lnTo>
                    <a:pt x="188323" y="73967"/>
                  </a:lnTo>
                  <a:lnTo>
                    <a:pt x="188339" y="73871"/>
                  </a:lnTo>
                  <a:lnTo>
                    <a:pt x="188339" y="73790"/>
                  </a:lnTo>
                  <a:lnTo>
                    <a:pt x="188306" y="73693"/>
                  </a:lnTo>
                  <a:lnTo>
                    <a:pt x="188274" y="73612"/>
                  </a:lnTo>
                  <a:lnTo>
                    <a:pt x="188210" y="73532"/>
                  </a:lnTo>
                  <a:lnTo>
                    <a:pt x="188129" y="73483"/>
                  </a:lnTo>
                  <a:lnTo>
                    <a:pt x="188032" y="73435"/>
                  </a:lnTo>
                  <a:lnTo>
                    <a:pt x="188032" y="73435"/>
                  </a:lnTo>
                  <a:lnTo>
                    <a:pt x="187693" y="73322"/>
                  </a:lnTo>
                  <a:lnTo>
                    <a:pt x="187370" y="73209"/>
                  </a:lnTo>
                  <a:lnTo>
                    <a:pt x="187080" y="73080"/>
                  </a:lnTo>
                  <a:lnTo>
                    <a:pt x="186789" y="72950"/>
                  </a:lnTo>
                  <a:lnTo>
                    <a:pt x="186531" y="72805"/>
                  </a:lnTo>
                  <a:lnTo>
                    <a:pt x="186272" y="72660"/>
                  </a:lnTo>
                  <a:lnTo>
                    <a:pt x="186046" y="72498"/>
                  </a:lnTo>
                  <a:lnTo>
                    <a:pt x="185820" y="72337"/>
                  </a:lnTo>
                  <a:lnTo>
                    <a:pt x="185627" y="72159"/>
                  </a:lnTo>
                  <a:lnTo>
                    <a:pt x="185449" y="71998"/>
                  </a:lnTo>
                  <a:lnTo>
                    <a:pt x="185272" y="71804"/>
                  </a:lnTo>
                  <a:lnTo>
                    <a:pt x="185126" y="71627"/>
                  </a:lnTo>
                  <a:lnTo>
                    <a:pt x="184981" y="71433"/>
                  </a:lnTo>
                  <a:lnTo>
                    <a:pt x="184852" y="71223"/>
                  </a:lnTo>
                  <a:lnTo>
                    <a:pt x="184739" y="71029"/>
                  </a:lnTo>
                  <a:lnTo>
                    <a:pt x="184642" y="70820"/>
                  </a:lnTo>
                  <a:lnTo>
                    <a:pt x="184545" y="70594"/>
                  </a:lnTo>
                  <a:lnTo>
                    <a:pt x="184481" y="70384"/>
                  </a:lnTo>
                  <a:lnTo>
                    <a:pt x="184416" y="70158"/>
                  </a:lnTo>
                  <a:lnTo>
                    <a:pt x="184368" y="69932"/>
                  </a:lnTo>
                  <a:lnTo>
                    <a:pt x="184319" y="69706"/>
                  </a:lnTo>
                  <a:lnTo>
                    <a:pt x="184287" y="69464"/>
                  </a:lnTo>
                  <a:lnTo>
                    <a:pt x="184271" y="69221"/>
                  </a:lnTo>
                  <a:lnTo>
                    <a:pt x="184255" y="68979"/>
                  </a:lnTo>
                  <a:lnTo>
                    <a:pt x="184271" y="68479"/>
                  </a:lnTo>
                  <a:lnTo>
                    <a:pt x="184303" y="67978"/>
                  </a:lnTo>
                  <a:lnTo>
                    <a:pt x="184384" y="67462"/>
                  </a:lnTo>
                  <a:lnTo>
                    <a:pt x="184481" y="66929"/>
                  </a:lnTo>
                  <a:lnTo>
                    <a:pt x="184610" y="66396"/>
                  </a:lnTo>
                  <a:lnTo>
                    <a:pt x="184755" y="65864"/>
                  </a:lnTo>
                  <a:lnTo>
                    <a:pt x="184933" y="65315"/>
                  </a:lnTo>
                  <a:lnTo>
                    <a:pt x="185110" y="64766"/>
                  </a:lnTo>
                  <a:lnTo>
                    <a:pt x="185514" y="63668"/>
                  </a:lnTo>
                  <a:lnTo>
                    <a:pt x="185933" y="62587"/>
                  </a:lnTo>
                  <a:lnTo>
                    <a:pt x="186353" y="61521"/>
                  </a:lnTo>
                  <a:lnTo>
                    <a:pt x="186757" y="60488"/>
                  </a:lnTo>
                  <a:lnTo>
                    <a:pt x="186934" y="59988"/>
                  </a:lnTo>
                  <a:lnTo>
                    <a:pt x="187096" y="59487"/>
                  </a:lnTo>
                  <a:lnTo>
                    <a:pt x="187225" y="59019"/>
                  </a:lnTo>
                  <a:lnTo>
                    <a:pt x="187354" y="58567"/>
                  </a:lnTo>
                  <a:lnTo>
                    <a:pt x="187354" y="58567"/>
                  </a:lnTo>
                  <a:lnTo>
                    <a:pt x="187370" y="58470"/>
                  </a:lnTo>
                  <a:lnTo>
                    <a:pt x="187354" y="58390"/>
                  </a:lnTo>
                  <a:lnTo>
                    <a:pt x="187338" y="58309"/>
                  </a:lnTo>
                  <a:lnTo>
                    <a:pt x="187306" y="58244"/>
                  </a:lnTo>
                  <a:lnTo>
                    <a:pt x="187257" y="58180"/>
                  </a:lnTo>
                  <a:lnTo>
                    <a:pt x="187209" y="58115"/>
                  </a:lnTo>
                  <a:lnTo>
                    <a:pt x="187128" y="58067"/>
                  </a:lnTo>
                  <a:lnTo>
                    <a:pt x="187047" y="58034"/>
                  </a:lnTo>
                  <a:lnTo>
                    <a:pt x="187047" y="58034"/>
                  </a:lnTo>
                  <a:lnTo>
                    <a:pt x="185627" y="57599"/>
                  </a:lnTo>
                  <a:lnTo>
                    <a:pt x="184158" y="57147"/>
                  </a:lnTo>
                  <a:lnTo>
                    <a:pt x="183415" y="56904"/>
                  </a:lnTo>
                  <a:lnTo>
                    <a:pt x="182673" y="56662"/>
                  </a:lnTo>
                  <a:lnTo>
                    <a:pt x="181930" y="56388"/>
                  </a:lnTo>
                  <a:lnTo>
                    <a:pt x="181187" y="56097"/>
                  </a:lnTo>
                  <a:lnTo>
                    <a:pt x="180477" y="55774"/>
                  </a:lnTo>
                  <a:lnTo>
                    <a:pt x="179767" y="55435"/>
                  </a:lnTo>
                  <a:lnTo>
                    <a:pt x="179089" y="55080"/>
                  </a:lnTo>
                  <a:lnTo>
                    <a:pt x="178750" y="54887"/>
                  </a:lnTo>
                  <a:lnTo>
                    <a:pt x="178427" y="54677"/>
                  </a:lnTo>
                  <a:lnTo>
                    <a:pt x="178120" y="54467"/>
                  </a:lnTo>
                  <a:lnTo>
                    <a:pt x="177797" y="54241"/>
                  </a:lnTo>
                  <a:lnTo>
                    <a:pt x="177507" y="54015"/>
                  </a:lnTo>
                  <a:lnTo>
                    <a:pt x="177216" y="53773"/>
                  </a:lnTo>
                  <a:lnTo>
                    <a:pt x="176926" y="53531"/>
                  </a:lnTo>
                  <a:lnTo>
                    <a:pt x="176651" y="53256"/>
                  </a:lnTo>
                  <a:lnTo>
                    <a:pt x="176393" y="52998"/>
                  </a:lnTo>
                  <a:lnTo>
                    <a:pt x="176135" y="52707"/>
                  </a:lnTo>
                  <a:lnTo>
                    <a:pt x="176135" y="52707"/>
                  </a:lnTo>
                  <a:lnTo>
                    <a:pt x="175860" y="52368"/>
                  </a:lnTo>
                  <a:lnTo>
                    <a:pt x="175602" y="51997"/>
                  </a:lnTo>
                  <a:lnTo>
                    <a:pt x="175376" y="51642"/>
                  </a:lnTo>
                  <a:lnTo>
                    <a:pt x="175166" y="51271"/>
                  </a:lnTo>
                  <a:lnTo>
                    <a:pt x="174989" y="50883"/>
                  </a:lnTo>
                  <a:lnTo>
                    <a:pt x="174843" y="50496"/>
                  </a:lnTo>
                  <a:lnTo>
                    <a:pt x="174714" y="50108"/>
                  </a:lnTo>
                  <a:lnTo>
                    <a:pt x="174601" y="49705"/>
                  </a:lnTo>
                  <a:lnTo>
                    <a:pt x="174504" y="49301"/>
                  </a:lnTo>
                  <a:lnTo>
                    <a:pt x="174424" y="48881"/>
                  </a:lnTo>
                  <a:lnTo>
                    <a:pt x="174375" y="48478"/>
                  </a:lnTo>
                  <a:lnTo>
                    <a:pt x="174343" y="48058"/>
                  </a:lnTo>
                  <a:lnTo>
                    <a:pt x="174327" y="47638"/>
                  </a:lnTo>
                  <a:lnTo>
                    <a:pt x="174311" y="47203"/>
                  </a:lnTo>
                  <a:lnTo>
                    <a:pt x="174327" y="46783"/>
                  </a:lnTo>
                  <a:lnTo>
                    <a:pt x="174359" y="46347"/>
                  </a:lnTo>
                  <a:lnTo>
                    <a:pt x="174391" y="45927"/>
                  </a:lnTo>
                  <a:lnTo>
                    <a:pt x="174440" y="45491"/>
                  </a:lnTo>
                  <a:lnTo>
                    <a:pt x="174504" y="45056"/>
                  </a:lnTo>
                  <a:lnTo>
                    <a:pt x="174569" y="44636"/>
                  </a:lnTo>
                  <a:lnTo>
                    <a:pt x="174730" y="43764"/>
                  </a:lnTo>
                  <a:lnTo>
                    <a:pt x="174924" y="42925"/>
                  </a:lnTo>
                  <a:lnTo>
                    <a:pt x="175150" y="42085"/>
                  </a:lnTo>
                  <a:lnTo>
                    <a:pt x="175376" y="41262"/>
                  </a:lnTo>
                  <a:lnTo>
                    <a:pt x="175844" y="39664"/>
                  </a:lnTo>
                  <a:lnTo>
                    <a:pt x="175844" y="39664"/>
                  </a:lnTo>
                  <a:lnTo>
                    <a:pt x="176119" y="38792"/>
                  </a:lnTo>
                  <a:lnTo>
                    <a:pt x="176232" y="38356"/>
                  </a:lnTo>
                  <a:lnTo>
                    <a:pt x="176345" y="37953"/>
                  </a:lnTo>
                  <a:lnTo>
                    <a:pt x="176441" y="37549"/>
                  </a:lnTo>
                  <a:lnTo>
                    <a:pt x="176506" y="37146"/>
                  </a:lnTo>
                  <a:lnTo>
                    <a:pt x="176554" y="36758"/>
                  </a:lnTo>
                  <a:lnTo>
                    <a:pt x="176554" y="36387"/>
                  </a:lnTo>
                  <a:lnTo>
                    <a:pt x="176554" y="36209"/>
                  </a:lnTo>
                  <a:lnTo>
                    <a:pt x="176538" y="36016"/>
                  </a:lnTo>
                  <a:lnTo>
                    <a:pt x="176506" y="35838"/>
                  </a:lnTo>
                  <a:lnTo>
                    <a:pt x="176474" y="35660"/>
                  </a:lnTo>
                  <a:lnTo>
                    <a:pt x="176425" y="35483"/>
                  </a:lnTo>
                  <a:lnTo>
                    <a:pt x="176361" y="35321"/>
                  </a:lnTo>
                  <a:lnTo>
                    <a:pt x="176280" y="35144"/>
                  </a:lnTo>
                  <a:lnTo>
                    <a:pt x="176199" y="34982"/>
                  </a:lnTo>
                  <a:lnTo>
                    <a:pt x="176102" y="34805"/>
                  </a:lnTo>
                  <a:lnTo>
                    <a:pt x="175989" y="34643"/>
                  </a:lnTo>
                  <a:lnTo>
                    <a:pt x="175860" y="34482"/>
                  </a:lnTo>
                  <a:lnTo>
                    <a:pt x="175715" y="34321"/>
                  </a:lnTo>
                  <a:lnTo>
                    <a:pt x="175554" y="34159"/>
                  </a:lnTo>
                  <a:lnTo>
                    <a:pt x="175376" y="33998"/>
                  </a:lnTo>
                  <a:lnTo>
                    <a:pt x="175182" y="33836"/>
                  </a:lnTo>
                  <a:lnTo>
                    <a:pt x="174972" y="33675"/>
                  </a:lnTo>
                  <a:lnTo>
                    <a:pt x="174972" y="33675"/>
                  </a:lnTo>
                  <a:lnTo>
                    <a:pt x="174569" y="33400"/>
                  </a:lnTo>
                  <a:lnTo>
                    <a:pt x="174165" y="33126"/>
                  </a:lnTo>
                  <a:lnTo>
                    <a:pt x="173746" y="32868"/>
                  </a:lnTo>
                  <a:lnTo>
                    <a:pt x="173326" y="32626"/>
                  </a:lnTo>
                  <a:lnTo>
                    <a:pt x="172470" y="32125"/>
                  </a:lnTo>
                  <a:lnTo>
                    <a:pt x="171599" y="31657"/>
                  </a:lnTo>
                  <a:lnTo>
                    <a:pt x="170743" y="31205"/>
                  </a:lnTo>
                  <a:lnTo>
                    <a:pt x="169904" y="30737"/>
                  </a:lnTo>
                  <a:lnTo>
                    <a:pt x="169080" y="30253"/>
                  </a:lnTo>
                  <a:lnTo>
                    <a:pt x="168677" y="29994"/>
                  </a:lnTo>
                  <a:lnTo>
                    <a:pt x="168273" y="29752"/>
                  </a:lnTo>
                  <a:lnTo>
                    <a:pt x="167902" y="29478"/>
                  </a:lnTo>
                  <a:lnTo>
                    <a:pt x="167531" y="29203"/>
                  </a:lnTo>
                  <a:lnTo>
                    <a:pt x="167159" y="28913"/>
                  </a:lnTo>
                  <a:lnTo>
                    <a:pt x="166820" y="28622"/>
                  </a:lnTo>
                  <a:lnTo>
                    <a:pt x="166481" y="28299"/>
                  </a:lnTo>
                  <a:lnTo>
                    <a:pt x="166159" y="27977"/>
                  </a:lnTo>
                  <a:lnTo>
                    <a:pt x="165868" y="27638"/>
                  </a:lnTo>
                  <a:lnTo>
                    <a:pt x="165577" y="27266"/>
                  </a:lnTo>
                  <a:lnTo>
                    <a:pt x="165319" y="26895"/>
                  </a:lnTo>
                  <a:lnTo>
                    <a:pt x="165077" y="26491"/>
                  </a:lnTo>
                  <a:lnTo>
                    <a:pt x="164851" y="26072"/>
                  </a:lnTo>
                  <a:lnTo>
                    <a:pt x="164641" y="25620"/>
                  </a:lnTo>
                  <a:lnTo>
                    <a:pt x="164464" y="25152"/>
                  </a:lnTo>
                  <a:lnTo>
                    <a:pt x="164318" y="24667"/>
                  </a:lnTo>
                  <a:lnTo>
                    <a:pt x="164189" y="24151"/>
                  </a:lnTo>
                  <a:lnTo>
                    <a:pt x="164076" y="23602"/>
                  </a:lnTo>
                  <a:lnTo>
                    <a:pt x="164076" y="23602"/>
                  </a:lnTo>
                  <a:lnTo>
                    <a:pt x="164060" y="23521"/>
                  </a:lnTo>
                  <a:lnTo>
                    <a:pt x="164028" y="23473"/>
                  </a:lnTo>
                  <a:lnTo>
                    <a:pt x="163979" y="23408"/>
                  </a:lnTo>
                  <a:lnTo>
                    <a:pt x="163931" y="23376"/>
                  </a:lnTo>
                  <a:lnTo>
                    <a:pt x="163866" y="23344"/>
                  </a:lnTo>
                  <a:lnTo>
                    <a:pt x="163802" y="23311"/>
                  </a:lnTo>
                  <a:lnTo>
                    <a:pt x="163673" y="23279"/>
                  </a:lnTo>
                  <a:lnTo>
                    <a:pt x="163673" y="23279"/>
                  </a:lnTo>
                  <a:lnTo>
                    <a:pt x="163075" y="23231"/>
                  </a:lnTo>
                  <a:lnTo>
                    <a:pt x="162446" y="23150"/>
                  </a:lnTo>
                  <a:lnTo>
                    <a:pt x="161784" y="23037"/>
                  </a:lnTo>
                  <a:lnTo>
                    <a:pt x="161090" y="22892"/>
                  </a:lnTo>
                  <a:lnTo>
                    <a:pt x="160396" y="22714"/>
                  </a:lnTo>
                  <a:lnTo>
                    <a:pt x="159669" y="22520"/>
                  </a:lnTo>
                  <a:lnTo>
                    <a:pt x="158943" y="22294"/>
                  </a:lnTo>
                  <a:lnTo>
                    <a:pt x="158184" y="22036"/>
                  </a:lnTo>
                  <a:lnTo>
                    <a:pt x="157441" y="21762"/>
                  </a:lnTo>
                  <a:lnTo>
                    <a:pt x="156699" y="21455"/>
                  </a:lnTo>
                  <a:lnTo>
                    <a:pt x="155940" y="21132"/>
                  </a:lnTo>
                  <a:lnTo>
                    <a:pt x="155198" y="20777"/>
                  </a:lnTo>
                  <a:lnTo>
                    <a:pt x="154471" y="20406"/>
                  </a:lnTo>
                  <a:lnTo>
                    <a:pt x="153745" y="20002"/>
                  </a:lnTo>
                  <a:lnTo>
                    <a:pt x="153051" y="19582"/>
                  </a:lnTo>
                  <a:lnTo>
                    <a:pt x="152373" y="19146"/>
                  </a:lnTo>
                  <a:lnTo>
                    <a:pt x="151711" y="18694"/>
                  </a:lnTo>
                  <a:lnTo>
                    <a:pt x="151081" y="18210"/>
                  </a:lnTo>
                  <a:lnTo>
                    <a:pt x="150484" y="17710"/>
                  </a:lnTo>
                  <a:lnTo>
                    <a:pt x="150209" y="17468"/>
                  </a:lnTo>
                  <a:lnTo>
                    <a:pt x="149935" y="17209"/>
                  </a:lnTo>
                  <a:lnTo>
                    <a:pt x="149661" y="16935"/>
                  </a:lnTo>
                  <a:lnTo>
                    <a:pt x="149402" y="16677"/>
                  </a:lnTo>
                  <a:lnTo>
                    <a:pt x="149160" y="16402"/>
                  </a:lnTo>
                  <a:lnTo>
                    <a:pt x="148934" y="16128"/>
                  </a:lnTo>
                  <a:lnTo>
                    <a:pt x="148724" y="15853"/>
                  </a:lnTo>
                  <a:lnTo>
                    <a:pt x="148514" y="15563"/>
                  </a:lnTo>
                  <a:lnTo>
                    <a:pt x="148321" y="15272"/>
                  </a:lnTo>
                  <a:lnTo>
                    <a:pt x="148143" y="14982"/>
                  </a:lnTo>
                  <a:lnTo>
                    <a:pt x="147966" y="14691"/>
                  </a:lnTo>
                  <a:lnTo>
                    <a:pt x="147820" y="14400"/>
                  </a:lnTo>
                  <a:lnTo>
                    <a:pt x="147675" y="14094"/>
                  </a:lnTo>
                  <a:lnTo>
                    <a:pt x="147562" y="13787"/>
                  </a:lnTo>
                  <a:lnTo>
                    <a:pt x="147449" y="13480"/>
                  </a:lnTo>
                  <a:lnTo>
                    <a:pt x="147352" y="13174"/>
                  </a:lnTo>
                  <a:lnTo>
                    <a:pt x="147288" y="12867"/>
                  </a:lnTo>
                  <a:lnTo>
                    <a:pt x="147223" y="12544"/>
                  </a:lnTo>
                  <a:lnTo>
                    <a:pt x="147191" y="12221"/>
                  </a:lnTo>
                  <a:lnTo>
                    <a:pt x="147175" y="11898"/>
                  </a:lnTo>
                  <a:lnTo>
                    <a:pt x="147175" y="11575"/>
                  </a:lnTo>
                  <a:lnTo>
                    <a:pt x="147191" y="11253"/>
                  </a:lnTo>
                  <a:lnTo>
                    <a:pt x="147223" y="10930"/>
                  </a:lnTo>
                  <a:lnTo>
                    <a:pt x="147271" y="10591"/>
                  </a:lnTo>
                  <a:lnTo>
                    <a:pt x="147352" y="10268"/>
                  </a:lnTo>
                  <a:lnTo>
                    <a:pt x="147449" y="9929"/>
                  </a:lnTo>
                  <a:lnTo>
                    <a:pt x="147449" y="9929"/>
                  </a:lnTo>
                  <a:lnTo>
                    <a:pt x="147401" y="9864"/>
                  </a:lnTo>
                  <a:lnTo>
                    <a:pt x="147368" y="9800"/>
                  </a:lnTo>
                  <a:lnTo>
                    <a:pt x="147352" y="9719"/>
                  </a:lnTo>
                  <a:lnTo>
                    <a:pt x="147336" y="9622"/>
                  </a:lnTo>
                  <a:lnTo>
                    <a:pt x="147336" y="9622"/>
                  </a:lnTo>
                  <a:lnTo>
                    <a:pt x="147352" y="9251"/>
                  </a:lnTo>
                  <a:lnTo>
                    <a:pt x="147336" y="8880"/>
                  </a:lnTo>
                  <a:lnTo>
                    <a:pt x="147304" y="8524"/>
                  </a:lnTo>
                  <a:lnTo>
                    <a:pt x="147255" y="8169"/>
                  </a:lnTo>
                  <a:lnTo>
                    <a:pt x="147191" y="7830"/>
                  </a:lnTo>
                  <a:lnTo>
                    <a:pt x="147110" y="7491"/>
                  </a:lnTo>
                  <a:lnTo>
                    <a:pt x="147029" y="7152"/>
                  </a:lnTo>
                  <a:lnTo>
                    <a:pt x="146916" y="6813"/>
                  </a:lnTo>
                  <a:lnTo>
                    <a:pt x="146803" y="6490"/>
                  </a:lnTo>
                  <a:lnTo>
                    <a:pt x="146674" y="6168"/>
                  </a:lnTo>
                  <a:lnTo>
                    <a:pt x="146529" y="5861"/>
                  </a:lnTo>
                  <a:lnTo>
                    <a:pt x="146367" y="5554"/>
                  </a:lnTo>
                  <a:lnTo>
                    <a:pt x="146190" y="5264"/>
                  </a:lnTo>
                  <a:lnTo>
                    <a:pt x="146012" y="4957"/>
                  </a:lnTo>
                  <a:lnTo>
                    <a:pt x="145819" y="4682"/>
                  </a:lnTo>
                  <a:lnTo>
                    <a:pt x="145609" y="4392"/>
                  </a:lnTo>
                  <a:lnTo>
                    <a:pt x="145399" y="4134"/>
                  </a:lnTo>
                  <a:lnTo>
                    <a:pt x="145173" y="3859"/>
                  </a:lnTo>
                  <a:lnTo>
                    <a:pt x="144947" y="3601"/>
                  </a:lnTo>
                  <a:lnTo>
                    <a:pt x="144689" y="3359"/>
                  </a:lnTo>
                  <a:lnTo>
                    <a:pt x="144446" y="3117"/>
                  </a:lnTo>
                  <a:lnTo>
                    <a:pt x="144172" y="2891"/>
                  </a:lnTo>
                  <a:lnTo>
                    <a:pt x="143914" y="2665"/>
                  </a:lnTo>
                  <a:lnTo>
                    <a:pt x="143623" y="2439"/>
                  </a:lnTo>
                  <a:lnTo>
                    <a:pt x="143349" y="2245"/>
                  </a:lnTo>
                  <a:lnTo>
                    <a:pt x="143058" y="2035"/>
                  </a:lnTo>
                  <a:lnTo>
                    <a:pt x="142751" y="1857"/>
                  </a:lnTo>
                  <a:lnTo>
                    <a:pt x="142445" y="1664"/>
                  </a:lnTo>
                  <a:lnTo>
                    <a:pt x="142138" y="1502"/>
                  </a:lnTo>
                  <a:lnTo>
                    <a:pt x="141815" y="1341"/>
                  </a:lnTo>
                  <a:lnTo>
                    <a:pt x="141492" y="1179"/>
                  </a:lnTo>
                  <a:lnTo>
                    <a:pt x="141169" y="1034"/>
                  </a:lnTo>
                  <a:lnTo>
                    <a:pt x="141169" y="1034"/>
                  </a:lnTo>
                  <a:lnTo>
                    <a:pt x="140588" y="824"/>
                  </a:lnTo>
                  <a:lnTo>
                    <a:pt x="140007" y="631"/>
                  </a:lnTo>
                  <a:lnTo>
                    <a:pt x="139426" y="453"/>
                  </a:lnTo>
                  <a:lnTo>
                    <a:pt x="138829" y="324"/>
                  </a:lnTo>
                  <a:lnTo>
                    <a:pt x="138231" y="211"/>
                  </a:lnTo>
                  <a:lnTo>
                    <a:pt x="137634" y="130"/>
                  </a:lnTo>
                  <a:lnTo>
                    <a:pt x="137021" y="66"/>
                  </a:lnTo>
                  <a:lnTo>
                    <a:pt x="136407" y="17"/>
                  </a:lnTo>
                  <a:lnTo>
                    <a:pt x="135794" y="1"/>
                  </a:lnTo>
                  <a:lnTo>
                    <a:pt x="135180" y="1"/>
                  </a:lnTo>
                  <a:lnTo>
                    <a:pt x="134567" y="17"/>
                  </a:lnTo>
                  <a:lnTo>
                    <a:pt x="133954" y="49"/>
                  </a:lnTo>
                  <a:lnTo>
                    <a:pt x="133340" y="98"/>
                  </a:lnTo>
                  <a:lnTo>
                    <a:pt x="132727" y="162"/>
                  </a:lnTo>
                  <a:lnTo>
                    <a:pt x="132113" y="227"/>
                  </a:lnTo>
                  <a:lnTo>
                    <a:pt x="131500" y="308"/>
                  </a:lnTo>
                  <a:lnTo>
                    <a:pt x="131500" y="308"/>
                  </a:lnTo>
                  <a:lnTo>
                    <a:pt x="131694" y="308"/>
                  </a:lnTo>
                  <a:lnTo>
                    <a:pt x="131855" y="308"/>
                  </a:lnTo>
                  <a:lnTo>
                    <a:pt x="132033" y="356"/>
                  </a:lnTo>
                  <a:lnTo>
                    <a:pt x="132194" y="421"/>
                  </a:lnTo>
                  <a:lnTo>
                    <a:pt x="132355" y="518"/>
                  </a:lnTo>
                  <a:lnTo>
                    <a:pt x="132501" y="614"/>
                  </a:lnTo>
                  <a:lnTo>
                    <a:pt x="132646" y="760"/>
                  </a:lnTo>
                  <a:lnTo>
                    <a:pt x="132775" y="905"/>
                  </a:lnTo>
                  <a:lnTo>
                    <a:pt x="132904" y="1066"/>
                  </a:lnTo>
                  <a:lnTo>
                    <a:pt x="133017" y="1244"/>
                  </a:lnTo>
                  <a:lnTo>
                    <a:pt x="133130" y="1438"/>
                  </a:lnTo>
                  <a:lnTo>
                    <a:pt x="133243" y="1648"/>
                  </a:lnTo>
                  <a:lnTo>
                    <a:pt x="133340" y="1874"/>
                  </a:lnTo>
                  <a:lnTo>
                    <a:pt x="133437" y="2100"/>
                  </a:lnTo>
                  <a:lnTo>
                    <a:pt x="133598" y="2568"/>
                  </a:lnTo>
                  <a:lnTo>
                    <a:pt x="133744" y="3052"/>
                  </a:lnTo>
                  <a:lnTo>
                    <a:pt x="133841" y="3552"/>
                  </a:lnTo>
                  <a:lnTo>
                    <a:pt x="133905" y="4053"/>
                  </a:lnTo>
                  <a:lnTo>
                    <a:pt x="133954" y="4521"/>
                  </a:lnTo>
                  <a:lnTo>
                    <a:pt x="133970" y="4957"/>
                  </a:lnTo>
                  <a:lnTo>
                    <a:pt x="133937" y="5360"/>
                  </a:lnTo>
                  <a:lnTo>
                    <a:pt x="133921" y="5538"/>
                  </a:lnTo>
                  <a:lnTo>
                    <a:pt x="133889" y="5699"/>
                  </a:lnTo>
                  <a:lnTo>
                    <a:pt x="133841" y="5845"/>
                  </a:lnTo>
                  <a:lnTo>
                    <a:pt x="133792" y="5974"/>
                  </a:lnTo>
                  <a:lnTo>
                    <a:pt x="133792" y="5974"/>
                  </a:lnTo>
                  <a:lnTo>
                    <a:pt x="133631" y="6313"/>
                  </a:lnTo>
                  <a:lnTo>
                    <a:pt x="133453" y="6603"/>
                  </a:lnTo>
                  <a:lnTo>
                    <a:pt x="133292" y="6813"/>
                  </a:lnTo>
                  <a:lnTo>
                    <a:pt x="133114" y="6991"/>
                  </a:lnTo>
                  <a:lnTo>
                    <a:pt x="133033" y="7055"/>
                  </a:lnTo>
                  <a:lnTo>
                    <a:pt x="132937" y="7104"/>
                  </a:lnTo>
                  <a:lnTo>
                    <a:pt x="132856" y="7152"/>
                  </a:lnTo>
                  <a:lnTo>
                    <a:pt x="132759" y="7185"/>
                  </a:lnTo>
                  <a:lnTo>
                    <a:pt x="132565" y="7233"/>
                  </a:lnTo>
                  <a:lnTo>
                    <a:pt x="132372" y="7233"/>
                  </a:lnTo>
                  <a:lnTo>
                    <a:pt x="132146" y="7233"/>
                  </a:lnTo>
                  <a:lnTo>
                    <a:pt x="131920" y="7201"/>
                  </a:lnTo>
                  <a:lnTo>
                    <a:pt x="131387" y="7104"/>
                  </a:lnTo>
                  <a:lnTo>
                    <a:pt x="131096" y="7055"/>
                  </a:lnTo>
                  <a:lnTo>
                    <a:pt x="130773" y="7023"/>
                  </a:lnTo>
                  <a:lnTo>
                    <a:pt x="130418" y="6991"/>
                  </a:lnTo>
                  <a:lnTo>
                    <a:pt x="130031" y="6975"/>
                  </a:lnTo>
                  <a:lnTo>
                    <a:pt x="130031" y="6975"/>
                  </a:lnTo>
                  <a:lnTo>
                    <a:pt x="129530" y="6975"/>
                  </a:lnTo>
                  <a:lnTo>
                    <a:pt x="129030" y="7007"/>
                  </a:lnTo>
                  <a:lnTo>
                    <a:pt x="128546" y="7039"/>
                  </a:lnTo>
                  <a:lnTo>
                    <a:pt x="128045" y="7072"/>
                  </a:lnTo>
                  <a:lnTo>
                    <a:pt x="127028" y="7185"/>
                  </a:lnTo>
                  <a:lnTo>
                    <a:pt x="126027" y="7314"/>
                  </a:lnTo>
                  <a:lnTo>
                    <a:pt x="126027" y="7314"/>
                  </a:lnTo>
                  <a:lnTo>
                    <a:pt x="125220" y="7411"/>
                  </a:lnTo>
                  <a:lnTo>
                    <a:pt x="124446" y="7491"/>
                  </a:lnTo>
                  <a:lnTo>
                    <a:pt x="123655" y="7572"/>
                  </a:lnTo>
                  <a:lnTo>
                    <a:pt x="122880" y="7620"/>
                  </a:lnTo>
                  <a:lnTo>
                    <a:pt x="122105" y="7637"/>
                  </a:lnTo>
                  <a:lnTo>
                    <a:pt x="121734" y="7637"/>
                  </a:lnTo>
                  <a:lnTo>
                    <a:pt x="121346" y="7620"/>
                  </a:lnTo>
                  <a:lnTo>
                    <a:pt x="120975" y="7588"/>
                  </a:lnTo>
                  <a:lnTo>
                    <a:pt x="120604" y="7540"/>
                  </a:lnTo>
                  <a:lnTo>
                    <a:pt x="120232" y="7475"/>
                  </a:lnTo>
                  <a:lnTo>
                    <a:pt x="119877" y="7411"/>
                  </a:lnTo>
                  <a:lnTo>
                    <a:pt x="119877" y="7411"/>
                  </a:lnTo>
                  <a:lnTo>
                    <a:pt x="120313" y="7507"/>
                  </a:lnTo>
                  <a:lnTo>
                    <a:pt x="120749" y="7604"/>
                  </a:lnTo>
                  <a:lnTo>
                    <a:pt x="121185" y="7669"/>
                  </a:lnTo>
                  <a:lnTo>
                    <a:pt x="121637" y="7717"/>
                  </a:lnTo>
                  <a:lnTo>
                    <a:pt x="122073" y="7766"/>
                  </a:lnTo>
                  <a:lnTo>
                    <a:pt x="122541" y="7782"/>
                  </a:lnTo>
                  <a:lnTo>
                    <a:pt x="122993" y="7798"/>
                  </a:lnTo>
                  <a:lnTo>
                    <a:pt x="123461" y="7798"/>
                  </a:lnTo>
                  <a:lnTo>
                    <a:pt x="123929" y="7782"/>
                  </a:lnTo>
                  <a:lnTo>
                    <a:pt x="124397" y="7750"/>
                  </a:lnTo>
                  <a:lnTo>
                    <a:pt x="124881" y="7701"/>
                  </a:lnTo>
                  <a:lnTo>
                    <a:pt x="125350" y="7653"/>
                  </a:lnTo>
                  <a:lnTo>
                    <a:pt x="126334" y="7507"/>
                  </a:lnTo>
                  <a:lnTo>
                    <a:pt x="127335" y="7330"/>
                  </a:lnTo>
                  <a:lnTo>
                    <a:pt x="127335" y="7330"/>
                  </a:lnTo>
                  <a:lnTo>
                    <a:pt x="127868" y="7249"/>
                  </a:lnTo>
                  <a:lnTo>
                    <a:pt x="128400" y="7168"/>
                  </a:lnTo>
                  <a:lnTo>
                    <a:pt x="128949" y="7104"/>
                  </a:lnTo>
                  <a:lnTo>
                    <a:pt x="129498" y="7072"/>
                  </a:lnTo>
                  <a:lnTo>
                    <a:pt x="129773" y="7072"/>
                  </a:lnTo>
                  <a:lnTo>
                    <a:pt x="130031" y="7088"/>
                  </a:lnTo>
                  <a:lnTo>
                    <a:pt x="130305" y="7104"/>
                  </a:lnTo>
                  <a:lnTo>
                    <a:pt x="130580" y="7136"/>
                  </a:lnTo>
                  <a:lnTo>
                    <a:pt x="130838" y="7185"/>
                  </a:lnTo>
                  <a:lnTo>
                    <a:pt x="131112" y="7249"/>
                  </a:lnTo>
                  <a:lnTo>
                    <a:pt x="131371" y="7314"/>
                  </a:lnTo>
                  <a:lnTo>
                    <a:pt x="131629" y="7411"/>
                  </a:lnTo>
                  <a:lnTo>
                    <a:pt x="131629" y="7411"/>
                  </a:lnTo>
                  <a:lnTo>
                    <a:pt x="131790" y="7475"/>
                  </a:lnTo>
                  <a:lnTo>
                    <a:pt x="131936" y="7556"/>
                  </a:lnTo>
                  <a:lnTo>
                    <a:pt x="132081" y="7637"/>
                  </a:lnTo>
                  <a:lnTo>
                    <a:pt x="132226" y="7733"/>
                  </a:lnTo>
                  <a:lnTo>
                    <a:pt x="132501" y="7959"/>
                  </a:lnTo>
                  <a:lnTo>
                    <a:pt x="132791" y="8218"/>
                  </a:lnTo>
                  <a:lnTo>
                    <a:pt x="133066" y="8492"/>
                  </a:lnTo>
                  <a:lnTo>
                    <a:pt x="133356" y="8783"/>
                  </a:lnTo>
                  <a:lnTo>
                    <a:pt x="133905" y="9380"/>
                  </a:lnTo>
                  <a:lnTo>
                    <a:pt x="134180" y="9671"/>
                  </a:lnTo>
                  <a:lnTo>
                    <a:pt x="134470" y="9929"/>
                  </a:lnTo>
                  <a:lnTo>
                    <a:pt x="134761" y="10171"/>
                  </a:lnTo>
                  <a:lnTo>
                    <a:pt x="135035" y="10365"/>
                  </a:lnTo>
                  <a:lnTo>
                    <a:pt x="135197" y="10445"/>
                  </a:lnTo>
                  <a:lnTo>
                    <a:pt x="135342" y="10526"/>
                  </a:lnTo>
                  <a:lnTo>
                    <a:pt x="135487" y="10575"/>
                  </a:lnTo>
                  <a:lnTo>
                    <a:pt x="135632" y="10623"/>
                  </a:lnTo>
                  <a:lnTo>
                    <a:pt x="135794" y="10655"/>
                  </a:lnTo>
                  <a:lnTo>
                    <a:pt x="135955" y="10671"/>
                  </a:lnTo>
                  <a:lnTo>
                    <a:pt x="136101" y="10671"/>
                  </a:lnTo>
                  <a:lnTo>
                    <a:pt x="136262" y="10639"/>
                  </a:lnTo>
                  <a:lnTo>
                    <a:pt x="136262" y="10639"/>
                  </a:lnTo>
                  <a:lnTo>
                    <a:pt x="136375" y="10639"/>
                  </a:lnTo>
                  <a:lnTo>
                    <a:pt x="136488" y="10655"/>
                  </a:lnTo>
                  <a:lnTo>
                    <a:pt x="136569" y="10688"/>
                  </a:lnTo>
                  <a:lnTo>
                    <a:pt x="136649" y="10736"/>
                  </a:lnTo>
                  <a:lnTo>
                    <a:pt x="136730" y="10784"/>
                  </a:lnTo>
                  <a:lnTo>
                    <a:pt x="136779" y="10865"/>
                  </a:lnTo>
                  <a:lnTo>
                    <a:pt x="136827" y="10946"/>
                  </a:lnTo>
                  <a:lnTo>
                    <a:pt x="136859" y="11027"/>
                  </a:lnTo>
                  <a:lnTo>
                    <a:pt x="136875" y="11123"/>
                  </a:lnTo>
                  <a:lnTo>
                    <a:pt x="136875" y="11204"/>
                  </a:lnTo>
                  <a:lnTo>
                    <a:pt x="136859" y="11301"/>
                  </a:lnTo>
                  <a:lnTo>
                    <a:pt x="136827" y="11382"/>
                  </a:lnTo>
                  <a:lnTo>
                    <a:pt x="136779" y="11446"/>
                  </a:lnTo>
                  <a:lnTo>
                    <a:pt x="136714" y="11511"/>
                  </a:lnTo>
                  <a:lnTo>
                    <a:pt x="136633" y="11559"/>
                  </a:lnTo>
                  <a:lnTo>
                    <a:pt x="136520" y="11592"/>
                  </a:lnTo>
                  <a:lnTo>
                    <a:pt x="136520" y="11592"/>
                  </a:lnTo>
                  <a:lnTo>
                    <a:pt x="136246" y="11640"/>
                  </a:lnTo>
                  <a:lnTo>
                    <a:pt x="135988" y="11656"/>
                  </a:lnTo>
                  <a:lnTo>
                    <a:pt x="135745" y="11656"/>
                  </a:lnTo>
                  <a:lnTo>
                    <a:pt x="135519" y="11624"/>
                  </a:lnTo>
                  <a:lnTo>
                    <a:pt x="135310" y="11592"/>
                  </a:lnTo>
                  <a:lnTo>
                    <a:pt x="135100" y="11527"/>
                  </a:lnTo>
                  <a:lnTo>
                    <a:pt x="134906" y="11446"/>
                  </a:lnTo>
                  <a:lnTo>
                    <a:pt x="134712" y="11333"/>
                  </a:lnTo>
                  <a:lnTo>
                    <a:pt x="134535" y="11220"/>
                  </a:lnTo>
                  <a:lnTo>
                    <a:pt x="134357" y="11091"/>
                  </a:lnTo>
                  <a:lnTo>
                    <a:pt x="134180" y="10946"/>
                  </a:lnTo>
                  <a:lnTo>
                    <a:pt x="134002" y="10801"/>
                  </a:lnTo>
                  <a:lnTo>
                    <a:pt x="133663" y="10445"/>
                  </a:lnTo>
                  <a:lnTo>
                    <a:pt x="133292" y="10074"/>
                  </a:lnTo>
                  <a:lnTo>
                    <a:pt x="133292" y="10074"/>
                  </a:lnTo>
                  <a:lnTo>
                    <a:pt x="132969" y="9735"/>
                  </a:lnTo>
                  <a:lnTo>
                    <a:pt x="132662" y="9445"/>
                  </a:lnTo>
                  <a:lnTo>
                    <a:pt x="132339" y="9170"/>
                  </a:lnTo>
                  <a:lnTo>
                    <a:pt x="132033" y="8944"/>
                  </a:lnTo>
                  <a:lnTo>
                    <a:pt x="131710" y="8734"/>
                  </a:lnTo>
                  <a:lnTo>
                    <a:pt x="131403" y="8573"/>
                  </a:lnTo>
                  <a:lnTo>
                    <a:pt x="131080" y="8428"/>
                  </a:lnTo>
                  <a:lnTo>
                    <a:pt x="130741" y="8315"/>
                  </a:lnTo>
                  <a:lnTo>
                    <a:pt x="130402" y="8218"/>
                  </a:lnTo>
                  <a:lnTo>
                    <a:pt x="130047" y="8153"/>
                  </a:lnTo>
                  <a:lnTo>
                    <a:pt x="129692" y="8121"/>
                  </a:lnTo>
                  <a:lnTo>
                    <a:pt x="129304" y="8105"/>
                  </a:lnTo>
                  <a:lnTo>
                    <a:pt x="128917" y="8121"/>
                  </a:lnTo>
                  <a:lnTo>
                    <a:pt x="128497" y="8153"/>
                  </a:lnTo>
                  <a:lnTo>
                    <a:pt x="128061" y="8218"/>
                  </a:lnTo>
                  <a:lnTo>
                    <a:pt x="127593" y="8282"/>
                  </a:lnTo>
                  <a:lnTo>
                    <a:pt x="127593" y="8282"/>
                  </a:lnTo>
                  <a:lnTo>
                    <a:pt x="127044" y="8395"/>
                  </a:lnTo>
                  <a:lnTo>
                    <a:pt x="127044" y="8395"/>
                  </a:lnTo>
                  <a:lnTo>
                    <a:pt x="127432" y="8379"/>
                  </a:lnTo>
                  <a:lnTo>
                    <a:pt x="127432" y="8379"/>
                  </a:lnTo>
                  <a:lnTo>
                    <a:pt x="127916" y="8379"/>
                  </a:lnTo>
                  <a:lnTo>
                    <a:pt x="128384" y="8395"/>
                  </a:lnTo>
                  <a:lnTo>
                    <a:pt x="128820" y="8428"/>
                  </a:lnTo>
                  <a:lnTo>
                    <a:pt x="129224" y="8476"/>
                  </a:lnTo>
                  <a:lnTo>
                    <a:pt x="129611" y="8541"/>
                  </a:lnTo>
                  <a:lnTo>
                    <a:pt x="129966" y="8621"/>
                  </a:lnTo>
                  <a:lnTo>
                    <a:pt x="130305" y="8702"/>
                  </a:lnTo>
                  <a:lnTo>
                    <a:pt x="130612" y="8815"/>
                  </a:lnTo>
                  <a:lnTo>
                    <a:pt x="130886" y="8944"/>
                  </a:lnTo>
                  <a:lnTo>
                    <a:pt x="131145" y="9073"/>
                  </a:lnTo>
                  <a:lnTo>
                    <a:pt x="131387" y="9219"/>
                  </a:lnTo>
                  <a:lnTo>
                    <a:pt x="131597" y="9380"/>
                  </a:lnTo>
                  <a:lnTo>
                    <a:pt x="131790" y="9558"/>
                  </a:lnTo>
                  <a:lnTo>
                    <a:pt x="131952" y="9735"/>
                  </a:lnTo>
                  <a:lnTo>
                    <a:pt x="132097" y="9929"/>
                  </a:lnTo>
                  <a:lnTo>
                    <a:pt x="132226" y="10123"/>
                  </a:lnTo>
                  <a:lnTo>
                    <a:pt x="132323" y="10349"/>
                  </a:lnTo>
                  <a:lnTo>
                    <a:pt x="132404" y="10558"/>
                  </a:lnTo>
                  <a:lnTo>
                    <a:pt x="132485" y="10784"/>
                  </a:lnTo>
                  <a:lnTo>
                    <a:pt x="132517" y="11027"/>
                  </a:lnTo>
                  <a:lnTo>
                    <a:pt x="132549" y="11269"/>
                  </a:lnTo>
                  <a:lnTo>
                    <a:pt x="132565" y="11527"/>
                  </a:lnTo>
                  <a:lnTo>
                    <a:pt x="132549" y="11785"/>
                  </a:lnTo>
                  <a:lnTo>
                    <a:pt x="132533" y="12044"/>
                  </a:lnTo>
                  <a:lnTo>
                    <a:pt x="132485" y="12318"/>
                  </a:lnTo>
                  <a:lnTo>
                    <a:pt x="132436" y="12576"/>
                  </a:lnTo>
                  <a:lnTo>
                    <a:pt x="132355" y="12867"/>
                  </a:lnTo>
                  <a:lnTo>
                    <a:pt x="132275" y="13141"/>
                  </a:lnTo>
                  <a:lnTo>
                    <a:pt x="132178" y="13416"/>
                  </a:lnTo>
                  <a:lnTo>
                    <a:pt x="132065" y="13706"/>
                  </a:lnTo>
                  <a:lnTo>
                    <a:pt x="131936" y="13997"/>
                  </a:lnTo>
                  <a:lnTo>
                    <a:pt x="131790" y="14287"/>
                  </a:lnTo>
                  <a:lnTo>
                    <a:pt x="131629" y="14578"/>
                  </a:lnTo>
                  <a:lnTo>
                    <a:pt x="131468" y="14852"/>
                  </a:lnTo>
                  <a:lnTo>
                    <a:pt x="131290" y="15143"/>
                  </a:lnTo>
                  <a:lnTo>
                    <a:pt x="131096" y="15434"/>
                  </a:lnTo>
                  <a:lnTo>
                    <a:pt x="130693" y="16015"/>
                  </a:lnTo>
                  <a:lnTo>
                    <a:pt x="130257" y="16564"/>
                  </a:lnTo>
                  <a:lnTo>
                    <a:pt x="129773" y="17112"/>
                  </a:lnTo>
                  <a:lnTo>
                    <a:pt x="129272" y="17645"/>
                  </a:lnTo>
                  <a:lnTo>
                    <a:pt x="128739" y="18146"/>
                  </a:lnTo>
                  <a:lnTo>
                    <a:pt x="128174" y="18630"/>
                  </a:lnTo>
                  <a:lnTo>
                    <a:pt x="127609" y="19066"/>
                  </a:lnTo>
                  <a:lnTo>
                    <a:pt x="127012" y="19485"/>
                  </a:lnTo>
                  <a:lnTo>
                    <a:pt x="126722" y="19663"/>
                  </a:lnTo>
                  <a:lnTo>
                    <a:pt x="126431" y="19857"/>
                  </a:lnTo>
                  <a:lnTo>
                    <a:pt x="126124" y="20018"/>
                  </a:lnTo>
                  <a:lnTo>
                    <a:pt x="125818" y="20180"/>
                  </a:lnTo>
                  <a:lnTo>
                    <a:pt x="125527" y="20325"/>
                  </a:lnTo>
                  <a:lnTo>
                    <a:pt x="125220" y="20454"/>
                  </a:lnTo>
                  <a:lnTo>
                    <a:pt x="124914" y="20567"/>
                  </a:lnTo>
                  <a:lnTo>
                    <a:pt x="124623" y="20680"/>
                  </a:lnTo>
                  <a:lnTo>
                    <a:pt x="124316" y="20761"/>
                  </a:lnTo>
                  <a:lnTo>
                    <a:pt x="124026" y="20841"/>
                  </a:lnTo>
                  <a:lnTo>
                    <a:pt x="123735" y="20890"/>
                  </a:lnTo>
                  <a:lnTo>
                    <a:pt x="123445" y="20938"/>
                  </a:lnTo>
                  <a:lnTo>
                    <a:pt x="123445" y="20938"/>
                  </a:lnTo>
                  <a:lnTo>
                    <a:pt x="123090" y="20971"/>
                  </a:lnTo>
                  <a:lnTo>
                    <a:pt x="122734" y="21003"/>
                  </a:lnTo>
                  <a:lnTo>
                    <a:pt x="122395" y="21003"/>
                  </a:lnTo>
                  <a:lnTo>
                    <a:pt x="122040" y="21003"/>
                  </a:lnTo>
                  <a:lnTo>
                    <a:pt x="121685" y="20971"/>
                  </a:lnTo>
                  <a:lnTo>
                    <a:pt x="121330" y="20954"/>
                  </a:lnTo>
                  <a:lnTo>
                    <a:pt x="120975" y="20906"/>
                  </a:lnTo>
                  <a:lnTo>
                    <a:pt x="120636" y="20841"/>
                  </a:lnTo>
                  <a:lnTo>
                    <a:pt x="120281" y="20777"/>
                  </a:lnTo>
                  <a:lnTo>
                    <a:pt x="119926" y="20712"/>
                  </a:lnTo>
                  <a:lnTo>
                    <a:pt x="119570" y="20615"/>
                  </a:lnTo>
                  <a:lnTo>
                    <a:pt x="119231" y="20519"/>
                  </a:lnTo>
                  <a:lnTo>
                    <a:pt x="118537" y="20309"/>
                  </a:lnTo>
                  <a:lnTo>
                    <a:pt x="117843" y="20050"/>
                  </a:lnTo>
                  <a:lnTo>
                    <a:pt x="117165" y="19776"/>
                  </a:lnTo>
                  <a:lnTo>
                    <a:pt x="116503" y="19469"/>
                  </a:lnTo>
                  <a:lnTo>
                    <a:pt x="115858" y="19130"/>
                  </a:lnTo>
                  <a:lnTo>
                    <a:pt x="115212" y="18775"/>
                  </a:lnTo>
                  <a:lnTo>
                    <a:pt x="114598" y="18420"/>
                  </a:lnTo>
                  <a:lnTo>
                    <a:pt x="114001" y="18033"/>
                  </a:lnTo>
                  <a:lnTo>
                    <a:pt x="113420" y="17645"/>
                  </a:lnTo>
                  <a:lnTo>
                    <a:pt x="112855" y="17258"/>
                  </a:lnTo>
                  <a:lnTo>
                    <a:pt x="112855" y="17258"/>
                  </a:lnTo>
                  <a:lnTo>
                    <a:pt x="112274" y="16822"/>
                  </a:lnTo>
                  <a:lnTo>
                    <a:pt x="111677" y="16354"/>
                  </a:lnTo>
                  <a:lnTo>
                    <a:pt x="111112" y="15886"/>
                  </a:lnTo>
                  <a:lnTo>
                    <a:pt x="110547" y="15401"/>
                  </a:lnTo>
                  <a:lnTo>
                    <a:pt x="109998" y="14885"/>
                  </a:lnTo>
                  <a:lnTo>
                    <a:pt x="109465" y="14368"/>
                  </a:lnTo>
                  <a:lnTo>
                    <a:pt x="108948" y="13835"/>
                  </a:lnTo>
                  <a:lnTo>
                    <a:pt x="108432" y="13287"/>
                  </a:lnTo>
                  <a:lnTo>
                    <a:pt x="107948" y="12722"/>
                  </a:lnTo>
                  <a:lnTo>
                    <a:pt x="107479" y="12157"/>
                  </a:lnTo>
                  <a:lnTo>
                    <a:pt x="107027" y="11559"/>
                  </a:lnTo>
                  <a:lnTo>
                    <a:pt x="106592" y="10962"/>
                  </a:lnTo>
                  <a:lnTo>
                    <a:pt x="106172" y="10349"/>
                  </a:lnTo>
                  <a:lnTo>
                    <a:pt x="105784" y="9719"/>
                  </a:lnTo>
                  <a:lnTo>
                    <a:pt x="105397" y="9073"/>
                  </a:lnTo>
                  <a:lnTo>
                    <a:pt x="105042" y="8411"/>
                  </a:lnTo>
                  <a:lnTo>
                    <a:pt x="105042" y="8411"/>
                  </a:lnTo>
                  <a:lnTo>
                    <a:pt x="104977" y="8315"/>
                  </a:lnTo>
                  <a:lnTo>
                    <a:pt x="104880" y="8250"/>
                  </a:lnTo>
                  <a:lnTo>
                    <a:pt x="104784" y="8218"/>
                  </a:lnTo>
                  <a:lnTo>
                    <a:pt x="104687" y="8218"/>
                  </a:lnTo>
                  <a:lnTo>
                    <a:pt x="104574" y="8234"/>
                  </a:lnTo>
                  <a:lnTo>
                    <a:pt x="104477" y="8266"/>
                  </a:lnTo>
                  <a:lnTo>
                    <a:pt x="104380" y="8331"/>
                  </a:lnTo>
                  <a:lnTo>
                    <a:pt x="104299" y="8411"/>
                  </a:lnTo>
                  <a:lnTo>
                    <a:pt x="104299" y="8411"/>
                  </a:lnTo>
                  <a:lnTo>
                    <a:pt x="103976" y="8847"/>
                  </a:lnTo>
                  <a:lnTo>
                    <a:pt x="103637" y="9251"/>
                  </a:lnTo>
                  <a:lnTo>
                    <a:pt x="103298" y="9638"/>
                  </a:lnTo>
                  <a:lnTo>
                    <a:pt x="102943" y="10010"/>
                  </a:lnTo>
                  <a:lnTo>
                    <a:pt x="102572" y="10365"/>
                  </a:lnTo>
                  <a:lnTo>
                    <a:pt x="102201" y="10704"/>
                  </a:lnTo>
                  <a:lnTo>
                    <a:pt x="101813" y="11010"/>
                  </a:lnTo>
                  <a:lnTo>
                    <a:pt x="101410" y="11301"/>
                  </a:lnTo>
                  <a:lnTo>
                    <a:pt x="100990" y="11559"/>
                  </a:lnTo>
                  <a:lnTo>
                    <a:pt x="100554" y="11801"/>
                  </a:lnTo>
                  <a:lnTo>
                    <a:pt x="100102" y="12027"/>
                  </a:lnTo>
                  <a:lnTo>
                    <a:pt x="99634" y="12205"/>
                  </a:lnTo>
                  <a:lnTo>
                    <a:pt x="99150" y="12366"/>
                  </a:lnTo>
                  <a:lnTo>
                    <a:pt x="98649" y="12496"/>
                  </a:lnTo>
                  <a:lnTo>
                    <a:pt x="98133" y="12609"/>
                  </a:lnTo>
                  <a:lnTo>
                    <a:pt x="97600" y="12673"/>
                  </a:lnTo>
                  <a:lnTo>
                    <a:pt x="97600" y="12673"/>
                  </a:lnTo>
                  <a:lnTo>
                    <a:pt x="97196" y="12705"/>
                  </a:lnTo>
                  <a:lnTo>
                    <a:pt x="96793" y="12738"/>
                  </a:lnTo>
                  <a:lnTo>
                    <a:pt x="95986" y="12754"/>
                  </a:lnTo>
                  <a:lnTo>
                    <a:pt x="95179" y="12738"/>
                  </a:lnTo>
                  <a:lnTo>
                    <a:pt x="94371" y="12722"/>
                  </a:lnTo>
                  <a:lnTo>
                    <a:pt x="94371" y="12722"/>
                  </a:lnTo>
                  <a:lnTo>
                    <a:pt x="93048" y="12705"/>
                  </a:lnTo>
                  <a:lnTo>
                    <a:pt x="92386" y="12705"/>
                  </a:lnTo>
                  <a:lnTo>
                    <a:pt x="91724" y="12738"/>
                  </a:lnTo>
                  <a:lnTo>
                    <a:pt x="91724" y="12738"/>
                  </a:lnTo>
                  <a:lnTo>
                    <a:pt x="91030" y="12786"/>
                  </a:lnTo>
                  <a:lnTo>
                    <a:pt x="90352" y="12867"/>
                  </a:lnTo>
                  <a:lnTo>
                    <a:pt x="90013" y="12915"/>
                  </a:lnTo>
                  <a:lnTo>
                    <a:pt x="89674" y="12980"/>
                  </a:lnTo>
                  <a:lnTo>
                    <a:pt x="89351" y="13061"/>
                  </a:lnTo>
                  <a:lnTo>
                    <a:pt x="89028" y="13141"/>
                  </a:lnTo>
                  <a:lnTo>
                    <a:pt x="88705" y="13238"/>
                  </a:lnTo>
                  <a:lnTo>
                    <a:pt x="88382" y="13351"/>
                  </a:lnTo>
                  <a:lnTo>
                    <a:pt x="88076" y="13464"/>
                  </a:lnTo>
                  <a:lnTo>
                    <a:pt x="87753" y="13609"/>
                  </a:lnTo>
                  <a:lnTo>
                    <a:pt x="87462" y="13755"/>
                  </a:lnTo>
                  <a:lnTo>
                    <a:pt x="87156" y="13932"/>
                  </a:lnTo>
                  <a:lnTo>
                    <a:pt x="86865" y="14110"/>
                  </a:lnTo>
                  <a:lnTo>
                    <a:pt x="86574" y="14320"/>
                  </a:lnTo>
                  <a:lnTo>
                    <a:pt x="86574" y="14320"/>
                  </a:lnTo>
                  <a:lnTo>
                    <a:pt x="86252" y="14578"/>
                  </a:lnTo>
                  <a:lnTo>
                    <a:pt x="85961" y="14836"/>
                  </a:lnTo>
                  <a:lnTo>
                    <a:pt x="85670" y="15111"/>
                  </a:lnTo>
                  <a:lnTo>
                    <a:pt x="85396" y="15385"/>
                  </a:lnTo>
                  <a:lnTo>
                    <a:pt x="85122" y="15692"/>
                  </a:lnTo>
                  <a:lnTo>
                    <a:pt x="84863" y="15999"/>
                  </a:lnTo>
                  <a:lnTo>
                    <a:pt x="84379" y="16612"/>
                  </a:lnTo>
                  <a:lnTo>
                    <a:pt x="83895" y="17274"/>
                  </a:lnTo>
                  <a:lnTo>
                    <a:pt x="83443" y="17920"/>
                  </a:lnTo>
                  <a:lnTo>
                    <a:pt x="82991" y="18581"/>
                  </a:lnTo>
                  <a:lnTo>
                    <a:pt x="82523" y="19211"/>
                  </a:lnTo>
                  <a:lnTo>
                    <a:pt x="82523" y="19211"/>
                  </a:lnTo>
                  <a:lnTo>
                    <a:pt x="82248" y="19582"/>
                  </a:lnTo>
                  <a:lnTo>
                    <a:pt x="81958" y="19921"/>
                  </a:lnTo>
                  <a:lnTo>
                    <a:pt x="81683" y="20260"/>
                  </a:lnTo>
                  <a:lnTo>
                    <a:pt x="81393" y="20583"/>
                  </a:lnTo>
                  <a:lnTo>
                    <a:pt x="81086" y="20890"/>
                  </a:lnTo>
                  <a:lnTo>
                    <a:pt x="80795" y="21197"/>
                  </a:lnTo>
                  <a:lnTo>
                    <a:pt x="80489" y="21487"/>
                  </a:lnTo>
                  <a:lnTo>
                    <a:pt x="80182" y="21762"/>
                  </a:lnTo>
                  <a:lnTo>
                    <a:pt x="79875" y="22020"/>
                  </a:lnTo>
                  <a:lnTo>
                    <a:pt x="79569" y="22278"/>
                  </a:lnTo>
                  <a:lnTo>
                    <a:pt x="79246" y="22520"/>
                  </a:lnTo>
                  <a:lnTo>
                    <a:pt x="78923" y="22746"/>
                  </a:lnTo>
                  <a:lnTo>
                    <a:pt x="78600" y="22972"/>
                  </a:lnTo>
                  <a:lnTo>
                    <a:pt x="78277" y="23182"/>
                  </a:lnTo>
                  <a:lnTo>
                    <a:pt x="77938" y="23376"/>
                  </a:lnTo>
                  <a:lnTo>
                    <a:pt x="77599" y="23570"/>
                  </a:lnTo>
                  <a:lnTo>
                    <a:pt x="77260" y="23747"/>
                  </a:lnTo>
                  <a:lnTo>
                    <a:pt x="76921" y="23909"/>
                  </a:lnTo>
                  <a:lnTo>
                    <a:pt x="76582" y="24070"/>
                  </a:lnTo>
                  <a:lnTo>
                    <a:pt x="76227" y="24215"/>
                  </a:lnTo>
                  <a:lnTo>
                    <a:pt x="75888" y="24361"/>
                  </a:lnTo>
                  <a:lnTo>
                    <a:pt x="75533" y="24490"/>
                  </a:lnTo>
                  <a:lnTo>
                    <a:pt x="75178" y="24603"/>
                  </a:lnTo>
                  <a:lnTo>
                    <a:pt x="74823" y="24716"/>
                  </a:lnTo>
                  <a:lnTo>
                    <a:pt x="74096" y="24909"/>
                  </a:lnTo>
                  <a:lnTo>
                    <a:pt x="73370" y="25055"/>
                  </a:lnTo>
                  <a:lnTo>
                    <a:pt x="72643" y="25184"/>
                  </a:lnTo>
                  <a:lnTo>
                    <a:pt x="71901" y="25265"/>
                  </a:lnTo>
                  <a:lnTo>
                    <a:pt x="71901" y="25265"/>
                  </a:lnTo>
                  <a:lnTo>
                    <a:pt x="72530" y="25426"/>
                  </a:lnTo>
                  <a:lnTo>
                    <a:pt x="73176" y="25555"/>
                  </a:lnTo>
                  <a:lnTo>
                    <a:pt x="73822" y="25652"/>
                  </a:lnTo>
                  <a:lnTo>
                    <a:pt x="74484" y="25700"/>
                  </a:lnTo>
                  <a:lnTo>
                    <a:pt x="74806" y="25717"/>
                  </a:lnTo>
                  <a:lnTo>
                    <a:pt x="75145" y="25717"/>
                  </a:lnTo>
                  <a:lnTo>
                    <a:pt x="75468" y="25700"/>
                  </a:lnTo>
                  <a:lnTo>
                    <a:pt x="75807" y="25684"/>
                  </a:lnTo>
                  <a:lnTo>
                    <a:pt x="76130" y="25668"/>
                  </a:lnTo>
                  <a:lnTo>
                    <a:pt x="76469" y="25620"/>
                  </a:lnTo>
                  <a:lnTo>
                    <a:pt x="76792" y="25571"/>
                  </a:lnTo>
                  <a:lnTo>
                    <a:pt x="77131" y="25523"/>
                  </a:lnTo>
                  <a:lnTo>
                    <a:pt x="77131" y="25523"/>
                  </a:lnTo>
                  <a:lnTo>
                    <a:pt x="77712" y="25394"/>
                  </a:lnTo>
                  <a:lnTo>
                    <a:pt x="78293" y="25232"/>
                  </a:lnTo>
                  <a:lnTo>
                    <a:pt x="78858" y="25039"/>
                  </a:lnTo>
                  <a:lnTo>
                    <a:pt x="79423" y="24829"/>
                  </a:lnTo>
                  <a:lnTo>
                    <a:pt x="79972" y="24587"/>
                  </a:lnTo>
                  <a:lnTo>
                    <a:pt x="80505" y="24312"/>
                  </a:lnTo>
                  <a:lnTo>
                    <a:pt x="81021" y="24022"/>
                  </a:lnTo>
                  <a:lnTo>
                    <a:pt x="81538" y="23699"/>
                  </a:lnTo>
                  <a:lnTo>
                    <a:pt x="81538" y="23699"/>
                  </a:lnTo>
                  <a:lnTo>
                    <a:pt x="81748" y="23537"/>
                  </a:lnTo>
                  <a:lnTo>
                    <a:pt x="81958" y="23392"/>
                  </a:lnTo>
                  <a:lnTo>
                    <a:pt x="82345" y="23053"/>
                  </a:lnTo>
                  <a:lnTo>
                    <a:pt x="82716" y="22698"/>
                  </a:lnTo>
                  <a:lnTo>
                    <a:pt x="83072" y="22343"/>
                  </a:lnTo>
                  <a:lnTo>
                    <a:pt x="83766" y="21616"/>
                  </a:lnTo>
                  <a:lnTo>
                    <a:pt x="84121" y="21277"/>
                  </a:lnTo>
                  <a:lnTo>
                    <a:pt x="84508" y="20938"/>
                  </a:lnTo>
                  <a:lnTo>
                    <a:pt x="84508" y="20938"/>
                  </a:lnTo>
                  <a:lnTo>
                    <a:pt x="84653" y="20825"/>
                  </a:lnTo>
                  <a:lnTo>
                    <a:pt x="84815" y="20728"/>
                  </a:lnTo>
                  <a:lnTo>
                    <a:pt x="84960" y="20632"/>
                  </a:lnTo>
                  <a:lnTo>
                    <a:pt x="85122" y="20551"/>
                  </a:lnTo>
                  <a:lnTo>
                    <a:pt x="85299" y="20486"/>
                  </a:lnTo>
                  <a:lnTo>
                    <a:pt x="85461" y="20438"/>
                  </a:lnTo>
                  <a:lnTo>
                    <a:pt x="85638" y="20389"/>
                  </a:lnTo>
                  <a:lnTo>
                    <a:pt x="85800" y="20357"/>
                  </a:lnTo>
                  <a:lnTo>
                    <a:pt x="86155" y="20293"/>
                  </a:lnTo>
                  <a:lnTo>
                    <a:pt x="86526" y="20276"/>
                  </a:lnTo>
                  <a:lnTo>
                    <a:pt x="86881" y="20293"/>
                  </a:lnTo>
                  <a:lnTo>
                    <a:pt x="87269" y="20309"/>
                  </a:lnTo>
                  <a:lnTo>
                    <a:pt x="87640" y="20357"/>
                  </a:lnTo>
                  <a:lnTo>
                    <a:pt x="88011" y="20406"/>
                  </a:lnTo>
                  <a:lnTo>
                    <a:pt x="88770" y="20519"/>
                  </a:lnTo>
                  <a:lnTo>
                    <a:pt x="89512" y="20632"/>
                  </a:lnTo>
                  <a:lnTo>
                    <a:pt x="89884" y="20664"/>
                  </a:lnTo>
                  <a:lnTo>
                    <a:pt x="90223" y="20680"/>
                  </a:lnTo>
                  <a:lnTo>
                    <a:pt x="90223" y="20680"/>
                  </a:lnTo>
                  <a:lnTo>
                    <a:pt x="90933" y="20680"/>
                  </a:lnTo>
                  <a:lnTo>
                    <a:pt x="91643" y="20632"/>
                  </a:lnTo>
                  <a:lnTo>
                    <a:pt x="91998" y="20599"/>
                  </a:lnTo>
                  <a:lnTo>
                    <a:pt x="92370" y="20551"/>
                  </a:lnTo>
                  <a:lnTo>
                    <a:pt x="92725" y="20502"/>
                  </a:lnTo>
                  <a:lnTo>
                    <a:pt x="93080" y="20438"/>
                  </a:lnTo>
                  <a:lnTo>
                    <a:pt x="93435" y="20357"/>
                  </a:lnTo>
                  <a:lnTo>
                    <a:pt x="93790" y="20276"/>
                  </a:lnTo>
                  <a:lnTo>
                    <a:pt x="94129" y="20180"/>
                  </a:lnTo>
                  <a:lnTo>
                    <a:pt x="94468" y="20067"/>
                  </a:lnTo>
                  <a:lnTo>
                    <a:pt x="94807" y="19937"/>
                  </a:lnTo>
                  <a:lnTo>
                    <a:pt x="95130" y="19808"/>
                  </a:lnTo>
                  <a:lnTo>
                    <a:pt x="95453" y="19663"/>
                  </a:lnTo>
                  <a:lnTo>
                    <a:pt x="95760" y="19502"/>
                  </a:lnTo>
                  <a:lnTo>
                    <a:pt x="96066" y="19324"/>
                  </a:lnTo>
                  <a:lnTo>
                    <a:pt x="96357" y="19146"/>
                  </a:lnTo>
                  <a:lnTo>
                    <a:pt x="96648" y="18937"/>
                  </a:lnTo>
                  <a:lnTo>
                    <a:pt x="96906" y="18727"/>
                  </a:lnTo>
                  <a:lnTo>
                    <a:pt x="97164" y="18501"/>
                  </a:lnTo>
                  <a:lnTo>
                    <a:pt x="97406" y="18259"/>
                  </a:lnTo>
                  <a:lnTo>
                    <a:pt x="97632" y="18016"/>
                  </a:lnTo>
                  <a:lnTo>
                    <a:pt x="97842" y="17742"/>
                  </a:lnTo>
                  <a:lnTo>
                    <a:pt x="98036" y="17451"/>
                  </a:lnTo>
                  <a:lnTo>
                    <a:pt x="98213" y="17161"/>
                  </a:lnTo>
                  <a:lnTo>
                    <a:pt x="98375" y="16854"/>
                  </a:lnTo>
                  <a:lnTo>
                    <a:pt x="98520" y="16515"/>
                  </a:lnTo>
                  <a:lnTo>
                    <a:pt x="98633" y="16176"/>
                  </a:lnTo>
                  <a:lnTo>
                    <a:pt x="98746" y="15805"/>
                  </a:lnTo>
                  <a:lnTo>
                    <a:pt x="98811" y="15434"/>
                  </a:lnTo>
                  <a:lnTo>
                    <a:pt x="98875" y="15046"/>
                  </a:lnTo>
                  <a:lnTo>
                    <a:pt x="98875" y="15046"/>
                  </a:lnTo>
                  <a:lnTo>
                    <a:pt x="98891" y="14933"/>
                  </a:lnTo>
                  <a:lnTo>
                    <a:pt x="98940" y="14836"/>
                  </a:lnTo>
                  <a:lnTo>
                    <a:pt x="98988" y="14756"/>
                  </a:lnTo>
                  <a:lnTo>
                    <a:pt x="99069" y="14691"/>
                  </a:lnTo>
                  <a:lnTo>
                    <a:pt x="99150" y="14643"/>
                  </a:lnTo>
                  <a:lnTo>
                    <a:pt x="99230" y="14594"/>
                  </a:lnTo>
                  <a:lnTo>
                    <a:pt x="99327" y="14578"/>
                  </a:lnTo>
                  <a:lnTo>
                    <a:pt x="99408" y="14578"/>
                  </a:lnTo>
                  <a:lnTo>
                    <a:pt x="99505" y="14578"/>
                  </a:lnTo>
                  <a:lnTo>
                    <a:pt x="99586" y="14594"/>
                  </a:lnTo>
                  <a:lnTo>
                    <a:pt x="99666" y="14643"/>
                  </a:lnTo>
                  <a:lnTo>
                    <a:pt x="99747" y="14691"/>
                  </a:lnTo>
                  <a:lnTo>
                    <a:pt x="99795" y="14756"/>
                  </a:lnTo>
                  <a:lnTo>
                    <a:pt x="99828" y="14836"/>
                  </a:lnTo>
                  <a:lnTo>
                    <a:pt x="99860" y="14933"/>
                  </a:lnTo>
                  <a:lnTo>
                    <a:pt x="99860" y="15046"/>
                  </a:lnTo>
                  <a:lnTo>
                    <a:pt x="99860" y="15046"/>
                  </a:lnTo>
                  <a:lnTo>
                    <a:pt x="99795" y="15450"/>
                  </a:lnTo>
                  <a:lnTo>
                    <a:pt x="99715" y="15869"/>
                  </a:lnTo>
                  <a:lnTo>
                    <a:pt x="99618" y="16257"/>
                  </a:lnTo>
                  <a:lnTo>
                    <a:pt x="99489" y="16644"/>
                  </a:lnTo>
                  <a:lnTo>
                    <a:pt x="99343" y="17016"/>
                  </a:lnTo>
                  <a:lnTo>
                    <a:pt x="99166" y="17371"/>
                  </a:lnTo>
                  <a:lnTo>
                    <a:pt x="98988" y="17726"/>
                  </a:lnTo>
                  <a:lnTo>
                    <a:pt x="98778" y="18065"/>
                  </a:lnTo>
                  <a:lnTo>
                    <a:pt x="98778" y="18065"/>
                  </a:lnTo>
                  <a:lnTo>
                    <a:pt x="99134" y="18436"/>
                  </a:lnTo>
                  <a:lnTo>
                    <a:pt x="99489" y="18791"/>
                  </a:lnTo>
                  <a:lnTo>
                    <a:pt x="99860" y="19130"/>
                  </a:lnTo>
                  <a:lnTo>
                    <a:pt x="100231" y="19453"/>
                  </a:lnTo>
                  <a:lnTo>
                    <a:pt x="100635" y="19744"/>
                  </a:lnTo>
                  <a:lnTo>
                    <a:pt x="101022" y="20034"/>
                  </a:lnTo>
                  <a:lnTo>
                    <a:pt x="101426" y="20293"/>
                  </a:lnTo>
                  <a:lnTo>
                    <a:pt x="101846" y="20519"/>
                  </a:lnTo>
                  <a:lnTo>
                    <a:pt x="102265" y="20745"/>
                  </a:lnTo>
                  <a:lnTo>
                    <a:pt x="102701" y="20938"/>
                  </a:lnTo>
                  <a:lnTo>
                    <a:pt x="103137" y="21116"/>
                  </a:lnTo>
                  <a:lnTo>
                    <a:pt x="103573" y="21261"/>
                  </a:lnTo>
                  <a:lnTo>
                    <a:pt x="104025" y="21406"/>
                  </a:lnTo>
                  <a:lnTo>
                    <a:pt x="104477" y="21519"/>
                  </a:lnTo>
                  <a:lnTo>
                    <a:pt x="104929" y="21616"/>
                  </a:lnTo>
                  <a:lnTo>
                    <a:pt x="105381" y="21681"/>
                  </a:lnTo>
                  <a:lnTo>
                    <a:pt x="105849" y="21729"/>
                  </a:lnTo>
                  <a:lnTo>
                    <a:pt x="106317" y="21762"/>
                  </a:lnTo>
                  <a:lnTo>
                    <a:pt x="106785" y="21778"/>
                  </a:lnTo>
                  <a:lnTo>
                    <a:pt x="107253" y="21762"/>
                  </a:lnTo>
                  <a:lnTo>
                    <a:pt x="107705" y="21729"/>
                  </a:lnTo>
                  <a:lnTo>
                    <a:pt x="108174" y="21681"/>
                  </a:lnTo>
                  <a:lnTo>
                    <a:pt x="108642" y="21600"/>
                  </a:lnTo>
                  <a:lnTo>
                    <a:pt x="109110" y="21503"/>
                  </a:lnTo>
                  <a:lnTo>
                    <a:pt x="109578" y="21390"/>
                  </a:lnTo>
                  <a:lnTo>
                    <a:pt x="110046" y="21245"/>
                  </a:lnTo>
                  <a:lnTo>
                    <a:pt x="110498" y="21084"/>
                  </a:lnTo>
                  <a:lnTo>
                    <a:pt x="110966" y="20906"/>
                  </a:lnTo>
                  <a:lnTo>
                    <a:pt x="111418" y="20696"/>
                  </a:lnTo>
                  <a:lnTo>
                    <a:pt x="111854" y="20470"/>
                  </a:lnTo>
                  <a:lnTo>
                    <a:pt x="112306" y="20228"/>
                  </a:lnTo>
                  <a:lnTo>
                    <a:pt x="112742" y="19954"/>
                  </a:lnTo>
                  <a:lnTo>
                    <a:pt x="112742" y="19954"/>
                  </a:lnTo>
                  <a:lnTo>
                    <a:pt x="112839" y="19905"/>
                  </a:lnTo>
                  <a:lnTo>
                    <a:pt x="112936" y="19873"/>
                  </a:lnTo>
                  <a:lnTo>
                    <a:pt x="113033" y="19873"/>
                  </a:lnTo>
                  <a:lnTo>
                    <a:pt x="113129" y="19889"/>
                  </a:lnTo>
                  <a:lnTo>
                    <a:pt x="113210" y="19921"/>
                  </a:lnTo>
                  <a:lnTo>
                    <a:pt x="113275" y="19986"/>
                  </a:lnTo>
                  <a:lnTo>
                    <a:pt x="113339" y="20050"/>
                  </a:lnTo>
                  <a:lnTo>
                    <a:pt x="113388" y="20115"/>
                  </a:lnTo>
                  <a:lnTo>
                    <a:pt x="113436" y="20196"/>
                  </a:lnTo>
                  <a:lnTo>
                    <a:pt x="113452" y="20293"/>
                  </a:lnTo>
                  <a:lnTo>
                    <a:pt x="113468" y="20389"/>
                  </a:lnTo>
                  <a:lnTo>
                    <a:pt x="113468" y="20470"/>
                  </a:lnTo>
                  <a:lnTo>
                    <a:pt x="113436" y="20567"/>
                  </a:lnTo>
                  <a:lnTo>
                    <a:pt x="113388" y="20648"/>
                  </a:lnTo>
                  <a:lnTo>
                    <a:pt x="113323" y="20728"/>
                  </a:lnTo>
                  <a:lnTo>
                    <a:pt x="113242" y="20809"/>
                  </a:lnTo>
                  <a:lnTo>
                    <a:pt x="113242" y="20809"/>
                  </a:lnTo>
                  <a:lnTo>
                    <a:pt x="112774" y="21084"/>
                  </a:lnTo>
                  <a:lnTo>
                    <a:pt x="112306" y="21358"/>
                  </a:lnTo>
                  <a:lnTo>
                    <a:pt x="111822" y="21600"/>
                  </a:lnTo>
                  <a:lnTo>
                    <a:pt x="111338" y="21810"/>
                  </a:lnTo>
                  <a:lnTo>
                    <a:pt x="110837" y="22020"/>
                  </a:lnTo>
                  <a:lnTo>
                    <a:pt x="110353" y="22181"/>
                  </a:lnTo>
                  <a:lnTo>
                    <a:pt x="109852" y="22327"/>
                  </a:lnTo>
                  <a:lnTo>
                    <a:pt x="109352" y="22456"/>
                  </a:lnTo>
                  <a:lnTo>
                    <a:pt x="108852" y="22569"/>
                  </a:lnTo>
                  <a:lnTo>
                    <a:pt x="108351" y="22649"/>
                  </a:lnTo>
                  <a:lnTo>
                    <a:pt x="107835" y="22698"/>
                  </a:lnTo>
                  <a:lnTo>
                    <a:pt x="107334" y="22746"/>
                  </a:lnTo>
                  <a:lnTo>
                    <a:pt x="106834" y="22762"/>
                  </a:lnTo>
                  <a:lnTo>
                    <a:pt x="106333" y="22746"/>
                  </a:lnTo>
                  <a:lnTo>
                    <a:pt x="105833" y="22714"/>
                  </a:lnTo>
                  <a:lnTo>
                    <a:pt x="105332" y="22666"/>
                  </a:lnTo>
                  <a:lnTo>
                    <a:pt x="104832" y="22585"/>
                  </a:lnTo>
                  <a:lnTo>
                    <a:pt x="104332" y="22488"/>
                  </a:lnTo>
                  <a:lnTo>
                    <a:pt x="103847" y="22375"/>
                  </a:lnTo>
                  <a:lnTo>
                    <a:pt x="103363" y="22230"/>
                  </a:lnTo>
                  <a:lnTo>
                    <a:pt x="102895" y="22068"/>
                  </a:lnTo>
                  <a:lnTo>
                    <a:pt x="102411" y="21875"/>
                  </a:lnTo>
                  <a:lnTo>
                    <a:pt x="101942" y="21681"/>
                  </a:lnTo>
                  <a:lnTo>
                    <a:pt x="101490" y="21439"/>
                  </a:lnTo>
                  <a:lnTo>
                    <a:pt x="101038" y="21197"/>
                  </a:lnTo>
                  <a:lnTo>
                    <a:pt x="100603" y="20922"/>
                  </a:lnTo>
                  <a:lnTo>
                    <a:pt x="100167" y="20632"/>
                  </a:lnTo>
                  <a:lnTo>
                    <a:pt x="99747" y="20325"/>
                  </a:lnTo>
                  <a:lnTo>
                    <a:pt x="99343" y="19986"/>
                  </a:lnTo>
                  <a:lnTo>
                    <a:pt x="98940" y="19631"/>
                  </a:lnTo>
                  <a:lnTo>
                    <a:pt x="98552" y="19243"/>
                  </a:lnTo>
                  <a:lnTo>
                    <a:pt x="98165" y="18856"/>
                  </a:lnTo>
                  <a:lnTo>
                    <a:pt x="98165" y="18856"/>
                  </a:lnTo>
                  <a:lnTo>
                    <a:pt x="97874" y="19163"/>
                  </a:lnTo>
                  <a:lnTo>
                    <a:pt x="97568" y="19453"/>
                  </a:lnTo>
                  <a:lnTo>
                    <a:pt x="97245" y="19728"/>
                  </a:lnTo>
                  <a:lnTo>
                    <a:pt x="96890" y="19986"/>
                  </a:lnTo>
                  <a:lnTo>
                    <a:pt x="96518" y="20244"/>
                  </a:lnTo>
                  <a:lnTo>
                    <a:pt x="96147" y="20454"/>
                  </a:lnTo>
                  <a:lnTo>
                    <a:pt x="95744" y="20664"/>
                  </a:lnTo>
                  <a:lnTo>
                    <a:pt x="95340" y="20858"/>
                  </a:lnTo>
                  <a:lnTo>
                    <a:pt x="95340" y="20858"/>
                  </a:lnTo>
                  <a:lnTo>
                    <a:pt x="95033" y="20971"/>
                  </a:lnTo>
                  <a:lnTo>
                    <a:pt x="94727" y="21084"/>
                  </a:lnTo>
                  <a:lnTo>
                    <a:pt x="94420" y="21180"/>
                  </a:lnTo>
                  <a:lnTo>
                    <a:pt x="94097" y="21277"/>
                  </a:lnTo>
                  <a:lnTo>
                    <a:pt x="93790" y="21358"/>
                  </a:lnTo>
                  <a:lnTo>
                    <a:pt x="93467" y="21423"/>
                  </a:lnTo>
                  <a:lnTo>
                    <a:pt x="92822" y="21536"/>
                  </a:lnTo>
                  <a:lnTo>
                    <a:pt x="92176" y="21600"/>
                  </a:lnTo>
                  <a:lnTo>
                    <a:pt x="91530" y="21649"/>
                  </a:lnTo>
                  <a:lnTo>
                    <a:pt x="90885" y="21665"/>
                  </a:lnTo>
                  <a:lnTo>
                    <a:pt x="90223" y="21665"/>
                  </a:lnTo>
                  <a:lnTo>
                    <a:pt x="90223" y="21665"/>
                  </a:lnTo>
                  <a:lnTo>
                    <a:pt x="89803" y="21632"/>
                  </a:lnTo>
                  <a:lnTo>
                    <a:pt x="89367" y="21584"/>
                  </a:lnTo>
                  <a:lnTo>
                    <a:pt x="88463" y="21455"/>
                  </a:lnTo>
                  <a:lnTo>
                    <a:pt x="88027" y="21390"/>
                  </a:lnTo>
                  <a:lnTo>
                    <a:pt x="87575" y="21342"/>
                  </a:lnTo>
                  <a:lnTo>
                    <a:pt x="87139" y="21310"/>
                  </a:lnTo>
                  <a:lnTo>
                    <a:pt x="86930" y="21310"/>
                  </a:lnTo>
                  <a:lnTo>
                    <a:pt x="86720" y="21326"/>
                  </a:lnTo>
                  <a:lnTo>
                    <a:pt x="86720" y="21326"/>
                  </a:lnTo>
                  <a:lnTo>
                    <a:pt x="86413" y="21358"/>
                  </a:lnTo>
                  <a:lnTo>
                    <a:pt x="86155" y="21390"/>
                  </a:lnTo>
                  <a:lnTo>
                    <a:pt x="85913" y="21455"/>
                  </a:lnTo>
                  <a:lnTo>
                    <a:pt x="85703" y="21503"/>
                  </a:lnTo>
                  <a:lnTo>
                    <a:pt x="85509" y="21584"/>
                  </a:lnTo>
                  <a:lnTo>
                    <a:pt x="85348" y="21665"/>
                  </a:lnTo>
                  <a:lnTo>
                    <a:pt x="85186" y="21762"/>
                  </a:lnTo>
                  <a:lnTo>
                    <a:pt x="85041" y="21858"/>
                  </a:lnTo>
                  <a:lnTo>
                    <a:pt x="84912" y="21971"/>
                  </a:lnTo>
                  <a:lnTo>
                    <a:pt x="84783" y="22101"/>
                  </a:lnTo>
                  <a:lnTo>
                    <a:pt x="84524" y="22375"/>
                  </a:lnTo>
                  <a:lnTo>
                    <a:pt x="84234" y="22698"/>
                  </a:lnTo>
                  <a:lnTo>
                    <a:pt x="83895" y="23037"/>
                  </a:lnTo>
                  <a:lnTo>
                    <a:pt x="83895" y="23037"/>
                  </a:lnTo>
                  <a:lnTo>
                    <a:pt x="83507" y="23408"/>
                  </a:lnTo>
                  <a:lnTo>
                    <a:pt x="83120" y="23747"/>
                  </a:lnTo>
                  <a:lnTo>
                    <a:pt x="82716" y="24054"/>
                  </a:lnTo>
                  <a:lnTo>
                    <a:pt x="82313" y="24361"/>
                  </a:lnTo>
                  <a:lnTo>
                    <a:pt x="81893" y="24635"/>
                  </a:lnTo>
                  <a:lnTo>
                    <a:pt x="81473" y="24909"/>
                  </a:lnTo>
                  <a:lnTo>
                    <a:pt x="81054" y="25152"/>
                  </a:lnTo>
                  <a:lnTo>
                    <a:pt x="80602" y="25361"/>
                  </a:lnTo>
                  <a:lnTo>
                    <a:pt x="80166" y="25571"/>
                  </a:lnTo>
                  <a:lnTo>
                    <a:pt x="79714" y="25765"/>
                  </a:lnTo>
                  <a:lnTo>
                    <a:pt x="79262" y="25926"/>
                  </a:lnTo>
                  <a:lnTo>
                    <a:pt x="78794" y="26088"/>
                  </a:lnTo>
                  <a:lnTo>
                    <a:pt x="78342" y="26217"/>
                  </a:lnTo>
                  <a:lnTo>
                    <a:pt x="77874" y="26330"/>
                  </a:lnTo>
                  <a:lnTo>
                    <a:pt x="77405" y="26427"/>
                  </a:lnTo>
                  <a:lnTo>
                    <a:pt x="76921" y="26491"/>
                  </a:lnTo>
                  <a:lnTo>
                    <a:pt x="76453" y="26556"/>
                  </a:lnTo>
                  <a:lnTo>
                    <a:pt x="75969" y="26604"/>
                  </a:lnTo>
                  <a:lnTo>
                    <a:pt x="75501" y="26621"/>
                  </a:lnTo>
                  <a:lnTo>
                    <a:pt x="75016" y="26621"/>
                  </a:lnTo>
                  <a:lnTo>
                    <a:pt x="74532" y="26621"/>
                  </a:lnTo>
                  <a:lnTo>
                    <a:pt x="74064" y="26588"/>
                  </a:lnTo>
                  <a:lnTo>
                    <a:pt x="73580" y="26540"/>
                  </a:lnTo>
                  <a:lnTo>
                    <a:pt x="73111" y="26475"/>
                  </a:lnTo>
                  <a:lnTo>
                    <a:pt x="72627" y="26378"/>
                  </a:lnTo>
                  <a:lnTo>
                    <a:pt x="72159" y="26282"/>
                  </a:lnTo>
                  <a:lnTo>
                    <a:pt x="71691" y="26169"/>
                  </a:lnTo>
                  <a:lnTo>
                    <a:pt x="71223" y="26023"/>
                  </a:lnTo>
                  <a:lnTo>
                    <a:pt x="70755" y="25878"/>
                  </a:lnTo>
                  <a:lnTo>
                    <a:pt x="70303" y="25700"/>
                  </a:lnTo>
                  <a:lnTo>
                    <a:pt x="69851" y="25507"/>
                  </a:lnTo>
                  <a:lnTo>
                    <a:pt x="69399" y="25313"/>
                  </a:lnTo>
                  <a:lnTo>
                    <a:pt x="69399" y="25313"/>
                  </a:lnTo>
                  <a:lnTo>
                    <a:pt x="69399" y="25313"/>
                  </a:lnTo>
                  <a:lnTo>
                    <a:pt x="68817" y="25265"/>
                  </a:lnTo>
                  <a:lnTo>
                    <a:pt x="68220" y="25216"/>
                  </a:lnTo>
                  <a:lnTo>
                    <a:pt x="67623" y="25135"/>
                  </a:lnTo>
                  <a:lnTo>
                    <a:pt x="67042" y="25039"/>
                  </a:lnTo>
                  <a:lnTo>
                    <a:pt x="66444" y="24926"/>
                  </a:lnTo>
                  <a:lnTo>
                    <a:pt x="65847" y="24796"/>
                  </a:lnTo>
                  <a:lnTo>
                    <a:pt x="65266" y="24651"/>
                  </a:lnTo>
                  <a:lnTo>
                    <a:pt x="64669" y="24490"/>
                  </a:lnTo>
                  <a:lnTo>
                    <a:pt x="64071" y="24328"/>
                  </a:lnTo>
                  <a:lnTo>
                    <a:pt x="63490" y="24135"/>
                  </a:lnTo>
                  <a:lnTo>
                    <a:pt x="62909" y="23925"/>
                  </a:lnTo>
                  <a:lnTo>
                    <a:pt x="62328" y="23715"/>
                  </a:lnTo>
                  <a:lnTo>
                    <a:pt x="61747" y="23489"/>
                  </a:lnTo>
                  <a:lnTo>
                    <a:pt x="61166" y="23231"/>
                  </a:lnTo>
                  <a:lnTo>
                    <a:pt x="60601" y="22988"/>
                  </a:lnTo>
                  <a:lnTo>
                    <a:pt x="60036" y="22714"/>
                  </a:lnTo>
                  <a:lnTo>
                    <a:pt x="59471" y="22440"/>
                  </a:lnTo>
                  <a:lnTo>
                    <a:pt x="58906" y="22149"/>
                  </a:lnTo>
                  <a:lnTo>
                    <a:pt x="58357" y="21842"/>
                  </a:lnTo>
                  <a:lnTo>
                    <a:pt x="57808" y="21536"/>
                  </a:lnTo>
                  <a:lnTo>
                    <a:pt x="57275" y="21213"/>
                  </a:lnTo>
                  <a:lnTo>
                    <a:pt x="56743" y="20890"/>
                  </a:lnTo>
                  <a:lnTo>
                    <a:pt x="56226" y="20551"/>
                  </a:lnTo>
                  <a:lnTo>
                    <a:pt x="55709" y="20196"/>
                  </a:lnTo>
                  <a:lnTo>
                    <a:pt x="55193" y="19841"/>
                  </a:lnTo>
                  <a:lnTo>
                    <a:pt x="54692" y="19485"/>
                  </a:lnTo>
                  <a:lnTo>
                    <a:pt x="54208" y="19114"/>
                  </a:lnTo>
                  <a:lnTo>
                    <a:pt x="53724" y="18743"/>
                  </a:lnTo>
                  <a:lnTo>
                    <a:pt x="53240" y="18355"/>
                  </a:lnTo>
                  <a:lnTo>
                    <a:pt x="52788" y="17968"/>
                  </a:lnTo>
                  <a:lnTo>
                    <a:pt x="52336" y="17581"/>
                  </a:lnTo>
                  <a:lnTo>
                    <a:pt x="51884" y="17177"/>
                  </a:lnTo>
                  <a:lnTo>
                    <a:pt x="51884" y="17177"/>
                  </a:lnTo>
                  <a:lnTo>
                    <a:pt x="51803" y="17129"/>
                  </a:lnTo>
                  <a:lnTo>
                    <a:pt x="51722" y="17080"/>
                  </a:lnTo>
                  <a:lnTo>
                    <a:pt x="51625" y="17064"/>
                  </a:lnTo>
                  <a:lnTo>
                    <a:pt x="51528" y="17064"/>
                  </a:lnTo>
                  <a:lnTo>
                    <a:pt x="51432" y="17080"/>
                  </a:lnTo>
                  <a:lnTo>
                    <a:pt x="51351" y="17112"/>
                  </a:lnTo>
                  <a:lnTo>
                    <a:pt x="51270" y="17177"/>
                  </a:lnTo>
                  <a:lnTo>
                    <a:pt x="51222" y="17274"/>
                  </a:lnTo>
                  <a:lnTo>
                    <a:pt x="51222" y="17274"/>
                  </a:lnTo>
                  <a:lnTo>
                    <a:pt x="51028" y="17645"/>
                  </a:lnTo>
                  <a:lnTo>
                    <a:pt x="50818" y="18033"/>
                  </a:lnTo>
                  <a:lnTo>
                    <a:pt x="50608" y="18404"/>
                  </a:lnTo>
                  <a:lnTo>
                    <a:pt x="50398" y="18759"/>
                  </a:lnTo>
                  <a:lnTo>
                    <a:pt x="49946" y="19469"/>
                  </a:lnTo>
                  <a:lnTo>
                    <a:pt x="49478" y="20147"/>
                  </a:lnTo>
                  <a:lnTo>
                    <a:pt x="48978" y="20793"/>
                  </a:lnTo>
                  <a:lnTo>
                    <a:pt x="48445" y="21406"/>
                  </a:lnTo>
                  <a:lnTo>
                    <a:pt x="47896" y="22004"/>
                  </a:lnTo>
                  <a:lnTo>
                    <a:pt x="47331" y="22553"/>
                  </a:lnTo>
                  <a:lnTo>
                    <a:pt x="46734" y="23101"/>
                  </a:lnTo>
                  <a:lnTo>
                    <a:pt x="46121" y="23602"/>
                  </a:lnTo>
                  <a:lnTo>
                    <a:pt x="45491" y="24086"/>
                  </a:lnTo>
                  <a:lnTo>
                    <a:pt x="44829" y="24538"/>
                  </a:lnTo>
                  <a:lnTo>
                    <a:pt x="44167" y="24958"/>
                  </a:lnTo>
                  <a:lnTo>
                    <a:pt x="43473" y="25361"/>
                  </a:lnTo>
                  <a:lnTo>
                    <a:pt x="42763" y="25733"/>
                  </a:lnTo>
                  <a:lnTo>
                    <a:pt x="42053" y="26088"/>
                  </a:lnTo>
                  <a:lnTo>
                    <a:pt x="42053" y="26088"/>
                  </a:lnTo>
                  <a:lnTo>
                    <a:pt x="42053" y="26088"/>
                  </a:lnTo>
                  <a:lnTo>
                    <a:pt x="42004" y="26120"/>
                  </a:lnTo>
                  <a:lnTo>
                    <a:pt x="42004" y="26120"/>
                  </a:lnTo>
                  <a:lnTo>
                    <a:pt x="41714" y="26314"/>
                  </a:lnTo>
                  <a:lnTo>
                    <a:pt x="41423" y="26524"/>
                  </a:lnTo>
                  <a:lnTo>
                    <a:pt x="41149" y="26717"/>
                  </a:lnTo>
                  <a:lnTo>
                    <a:pt x="40890" y="26943"/>
                  </a:lnTo>
                  <a:lnTo>
                    <a:pt x="40648" y="27169"/>
                  </a:lnTo>
                  <a:lnTo>
                    <a:pt x="40406" y="27412"/>
                  </a:lnTo>
                  <a:lnTo>
                    <a:pt x="40180" y="27654"/>
                  </a:lnTo>
                  <a:lnTo>
                    <a:pt x="39970" y="27896"/>
                  </a:lnTo>
                  <a:lnTo>
                    <a:pt x="39777" y="28154"/>
                  </a:lnTo>
                  <a:lnTo>
                    <a:pt x="39583" y="28429"/>
                  </a:lnTo>
                  <a:lnTo>
                    <a:pt x="39405" y="28703"/>
                  </a:lnTo>
                  <a:lnTo>
                    <a:pt x="39228" y="28977"/>
                  </a:lnTo>
                  <a:lnTo>
                    <a:pt x="39066" y="29252"/>
                  </a:lnTo>
                  <a:lnTo>
                    <a:pt x="38921" y="29542"/>
                  </a:lnTo>
                  <a:lnTo>
                    <a:pt x="38792" y="29849"/>
                  </a:lnTo>
                  <a:lnTo>
                    <a:pt x="38663" y="30140"/>
                  </a:lnTo>
                  <a:lnTo>
                    <a:pt x="38534" y="30446"/>
                  </a:lnTo>
                  <a:lnTo>
                    <a:pt x="38421" y="30769"/>
                  </a:lnTo>
                  <a:lnTo>
                    <a:pt x="38227" y="31399"/>
                  </a:lnTo>
                  <a:lnTo>
                    <a:pt x="38065" y="32045"/>
                  </a:lnTo>
                  <a:lnTo>
                    <a:pt x="37936" y="32690"/>
                  </a:lnTo>
                  <a:lnTo>
                    <a:pt x="37839" y="33352"/>
                  </a:lnTo>
                  <a:lnTo>
                    <a:pt x="37759" y="34030"/>
                  </a:lnTo>
                  <a:lnTo>
                    <a:pt x="37710" y="34708"/>
                  </a:lnTo>
                  <a:lnTo>
                    <a:pt x="37678" y="35370"/>
                  </a:lnTo>
                  <a:lnTo>
                    <a:pt x="37678" y="35370"/>
                  </a:lnTo>
                  <a:lnTo>
                    <a:pt x="37710" y="35951"/>
                  </a:lnTo>
                  <a:lnTo>
                    <a:pt x="37726" y="36532"/>
                  </a:lnTo>
                  <a:lnTo>
                    <a:pt x="37743" y="37113"/>
                  </a:lnTo>
                  <a:lnTo>
                    <a:pt x="37743" y="37694"/>
                  </a:lnTo>
                  <a:lnTo>
                    <a:pt x="37743" y="37694"/>
                  </a:lnTo>
                  <a:lnTo>
                    <a:pt x="37726" y="37775"/>
                  </a:lnTo>
                  <a:lnTo>
                    <a:pt x="37694" y="37872"/>
                  </a:lnTo>
                  <a:lnTo>
                    <a:pt x="37694" y="37872"/>
                  </a:lnTo>
                  <a:lnTo>
                    <a:pt x="37775" y="39535"/>
                  </a:lnTo>
                  <a:lnTo>
                    <a:pt x="37823" y="40358"/>
                  </a:lnTo>
                  <a:lnTo>
                    <a:pt x="37839" y="41181"/>
                  </a:lnTo>
                  <a:lnTo>
                    <a:pt x="37839" y="41181"/>
                  </a:lnTo>
                  <a:lnTo>
                    <a:pt x="37856" y="41617"/>
                  </a:lnTo>
                  <a:lnTo>
                    <a:pt x="37888" y="42053"/>
                  </a:lnTo>
                  <a:lnTo>
                    <a:pt x="37920" y="42521"/>
                  </a:lnTo>
                  <a:lnTo>
                    <a:pt x="37936" y="42989"/>
                  </a:lnTo>
                  <a:lnTo>
                    <a:pt x="37920" y="43457"/>
                  </a:lnTo>
                  <a:lnTo>
                    <a:pt x="37904" y="43683"/>
                  </a:lnTo>
                  <a:lnTo>
                    <a:pt x="37888" y="43909"/>
                  </a:lnTo>
                  <a:lnTo>
                    <a:pt x="37856" y="44135"/>
                  </a:lnTo>
                  <a:lnTo>
                    <a:pt x="37807" y="44345"/>
                  </a:lnTo>
                  <a:lnTo>
                    <a:pt x="37743" y="44555"/>
                  </a:lnTo>
                  <a:lnTo>
                    <a:pt x="37678" y="44749"/>
                  </a:lnTo>
                  <a:lnTo>
                    <a:pt x="37678" y="44749"/>
                  </a:lnTo>
                  <a:lnTo>
                    <a:pt x="37597" y="44926"/>
                  </a:lnTo>
                  <a:lnTo>
                    <a:pt x="37500" y="45088"/>
                  </a:lnTo>
                  <a:lnTo>
                    <a:pt x="37404" y="45233"/>
                  </a:lnTo>
                  <a:lnTo>
                    <a:pt x="37307" y="45378"/>
                  </a:lnTo>
                  <a:lnTo>
                    <a:pt x="37194" y="45491"/>
                  </a:lnTo>
                  <a:lnTo>
                    <a:pt x="37081" y="45604"/>
                  </a:lnTo>
                  <a:lnTo>
                    <a:pt x="36952" y="45701"/>
                  </a:lnTo>
                  <a:lnTo>
                    <a:pt x="36839" y="45798"/>
                  </a:lnTo>
                  <a:lnTo>
                    <a:pt x="36693" y="45863"/>
                  </a:lnTo>
                  <a:lnTo>
                    <a:pt x="36564" y="45927"/>
                  </a:lnTo>
                  <a:lnTo>
                    <a:pt x="36419" y="45992"/>
                  </a:lnTo>
                  <a:lnTo>
                    <a:pt x="36274" y="46040"/>
                  </a:lnTo>
                  <a:lnTo>
                    <a:pt x="35983" y="46105"/>
                  </a:lnTo>
                  <a:lnTo>
                    <a:pt x="35660" y="46137"/>
                  </a:lnTo>
                  <a:lnTo>
                    <a:pt x="35337" y="46153"/>
                  </a:lnTo>
                  <a:lnTo>
                    <a:pt x="34998" y="46153"/>
                  </a:lnTo>
                  <a:lnTo>
                    <a:pt x="34659" y="46137"/>
                  </a:lnTo>
                  <a:lnTo>
                    <a:pt x="34320" y="46105"/>
                  </a:lnTo>
                  <a:lnTo>
                    <a:pt x="33626" y="46040"/>
                  </a:lnTo>
                  <a:lnTo>
                    <a:pt x="33287" y="46024"/>
                  </a:lnTo>
                  <a:lnTo>
                    <a:pt x="32948" y="46008"/>
                  </a:lnTo>
                  <a:lnTo>
                    <a:pt x="32948" y="46008"/>
                  </a:lnTo>
                  <a:lnTo>
                    <a:pt x="32222" y="45992"/>
                  </a:lnTo>
                  <a:lnTo>
                    <a:pt x="31495" y="45992"/>
                  </a:lnTo>
                  <a:lnTo>
                    <a:pt x="30769" y="46008"/>
                  </a:lnTo>
                  <a:lnTo>
                    <a:pt x="30059" y="46056"/>
                  </a:lnTo>
                  <a:lnTo>
                    <a:pt x="29332" y="46105"/>
                  </a:lnTo>
                  <a:lnTo>
                    <a:pt x="28622" y="46186"/>
                  </a:lnTo>
                  <a:lnTo>
                    <a:pt x="27912" y="46282"/>
                  </a:lnTo>
                  <a:lnTo>
                    <a:pt x="27185" y="46395"/>
                  </a:lnTo>
                  <a:lnTo>
                    <a:pt x="26491" y="46525"/>
                  </a:lnTo>
                  <a:lnTo>
                    <a:pt x="25781" y="46670"/>
                  </a:lnTo>
                  <a:lnTo>
                    <a:pt x="25070" y="46831"/>
                  </a:lnTo>
                  <a:lnTo>
                    <a:pt x="24376" y="47025"/>
                  </a:lnTo>
                  <a:lnTo>
                    <a:pt x="23682" y="47219"/>
                  </a:lnTo>
                  <a:lnTo>
                    <a:pt x="22988" y="47429"/>
                  </a:lnTo>
                  <a:lnTo>
                    <a:pt x="22310" y="47655"/>
                  </a:lnTo>
                  <a:lnTo>
                    <a:pt x="21616" y="47897"/>
                  </a:lnTo>
                  <a:lnTo>
                    <a:pt x="21616" y="47897"/>
                  </a:lnTo>
                  <a:lnTo>
                    <a:pt x="21503" y="47929"/>
                  </a:lnTo>
                  <a:lnTo>
                    <a:pt x="21406" y="47929"/>
                  </a:lnTo>
                  <a:lnTo>
                    <a:pt x="21325" y="47913"/>
                  </a:lnTo>
                  <a:lnTo>
                    <a:pt x="21245" y="47864"/>
                  </a:lnTo>
                  <a:lnTo>
                    <a:pt x="21180" y="47816"/>
                  </a:lnTo>
                  <a:lnTo>
                    <a:pt x="21115" y="47751"/>
                  </a:lnTo>
                  <a:lnTo>
                    <a:pt x="21067" y="47671"/>
                  </a:lnTo>
                  <a:lnTo>
                    <a:pt x="21035" y="47590"/>
                  </a:lnTo>
                  <a:lnTo>
                    <a:pt x="21019" y="47493"/>
                  </a:lnTo>
                  <a:lnTo>
                    <a:pt x="21019" y="47396"/>
                  </a:lnTo>
                  <a:lnTo>
                    <a:pt x="21035" y="47299"/>
                  </a:lnTo>
                  <a:lnTo>
                    <a:pt x="21067" y="47219"/>
                  </a:lnTo>
                  <a:lnTo>
                    <a:pt x="21115" y="47138"/>
                  </a:lnTo>
                  <a:lnTo>
                    <a:pt x="21180" y="47057"/>
                  </a:lnTo>
                  <a:lnTo>
                    <a:pt x="21261" y="46993"/>
                  </a:lnTo>
                  <a:lnTo>
                    <a:pt x="21358" y="46944"/>
                  </a:lnTo>
                  <a:lnTo>
                    <a:pt x="21358" y="46944"/>
                  </a:lnTo>
                  <a:lnTo>
                    <a:pt x="21955" y="46734"/>
                  </a:lnTo>
                  <a:lnTo>
                    <a:pt x="22552" y="46541"/>
                  </a:lnTo>
                  <a:lnTo>
                    <a:pt x="23149" y="46347"/>
                  </a:lnTo>
                  <a:lnTo>
                    <a:pt x="23747" y="46169"/>
                  </a:lnTo>
                  <a:lnTo>
                    <a:pt x="24344" y="46008"/>
                  </a:lnTo>
                  <a:lnTo>
                    <a:pt x="24957" y="45847"/>
                  </a:lnTo>
                  <a:lnTo>
                    <a:pt x="25555" y="45717"/>
                  </a:lnTo>
                  <a:lnTo>
                    <a:pt x="26168" y="45588"/>
                  </a:lnTo>
                  <a:lnTo>
                    <a:pt x="26782" y="45459"/>
                  </a:lnTo>
                  <a:lnTo>
                    <a:pt x="27411" y="45362"/>
                  </a:lnTo>
                  <a:lnTo>
                    <a:pt x="28025" y="45265"/>
                  </a:lnTo>
                  <a:lnTo>
                    <a:pt x="28638" y="45185"/>
                  </a:lnTo>
                  <a:lnTo>
                    <a:pt x="29268" y="45120"/>
                  </a:lnTo>
                  <a:lnTo>
                    <a:pt x="29897" y="45072"/>
                  </a:lnTo>
                  <a:lnTo>
                    <a:pt x="30527" y="45039"/>
                  </a:lnTo>
                  <a:lnTo>
                    <a:pt x="31156" y="45007"/>
                  </a:lnTo>
                  <a:lnTo>
                    <a:pt x="31156" y="45007"/>
                  </a:lnTo>
                  <a:lnTo>
                    <a:pt x="31495" y="45023"/>
                  </a:lnTo>
                  <a:lnTo>
                    <a:pt x="31867" y="45039"/>
                  </a:lnTo>
                  <a:lnTo>
                    <a:pt x="32674" y="45120"/>
                  </a:lnTo>
                  <a:lnTo>
                    <a:pt x="32674" y="45120"/>
                  </a:lnTo>
                  <a:lnTo>
                    <a:pt x="33287" y="45169"/>
                  </a:lnTo>
                  <a:lnTo>
                    <a:pt x="33901" y="45201"/>
                  </a:lnTo>
                  <a:lnTo>
                    <a:pt x="34207" y="45217"/>
                  </a:lnTo>
                  <a:lnTo>
                    <a:pt x="34514" y="45201"/>
                  </a:lnTo>
                  <a:lnTo>
                    <a:pt x="34805" y="45185"/>
                  </a:lnTo>
                  <a:lnTo>
                    <a:pt x="35095" y="45136"/>
                  </a:lnTo>
                  <a:lnTo>
                    <a:pt x="35370" y="45088"/>
                  </a:lnTo>
                  <a:lnTo>
                    <a:pt x="35628" y="44991"/>
                  </a:lnTo>
                  <a:lnTo>
                    <a:pt x="35870" y="44894"/>
                  </a:lnTo>
                  <a:lnTo>
                    <a:pt x="36112" y="44749"/>
                  </a:lnTo>
                  <a:lnTo>
                    <a:pt x="36322" y="44587"/>
                  </a:lnTo>
                  <a:lnTo>
                    <a:pt x="36419" y="44491"/>
                  </a:lnTo>
                  <a:lnTo>
                    <a:pt x="36516" y="44394"/>
                  </a:lnTo>
                  <a:lnTo>
                    <a:pt x="36596" y="44281"/>
                  </a:lnTo>
                  <a:lnTo>
                    <a:pt x="36677" y="44152"/>
                  </a:lnTo>
                  <a:lnTo>
                    <a:pt x="36758" y="44022"/>
                  </a:lnTo>
                  <a:lnTo>
                    <a:pt x="36822" y="43877"/>
                  </a:lnTo>
                  <a:lnTo>
                    <a:pt x="36822" y="43877"/>
                  </a:lnTo>
                  <a:lnTo>
                    <a:pt x="36919" y="43635"/>
                  </a:lnTo>
                  <a:lnTo>
                    <a:pt x="36984" y="43377"/>
                  </a:lnTo>
                  <a:lnTo>
                    <a:pt x="37032" y="43086"/>
                  </a:lnTo>
                  <a:lnTo>
                    <a:pt x="37048" y="42796"/>
                  </a:lnTo>
                  <a:lnTo>
                    <a:pt x="37065" y="42473"/>
                  </a:lnTo>
                  <a:lnTo>
                    <a:pt x="37065" y="42134"/>
                  </a:lnTo>
                  <a:lnTo>
                    <a:pt x="37016" y="41456"/>
                  </a:lnTo>
                  <a:lnTo>
                    <a:pt x="36952" y="40762"/>
                  </a:lnTo>
                  <a:lnTo>
                    <a:pt x="36871" y="40100"/>
                  </a:lnTo>
                  <a:lnTo>
                    <a:pt x="36806" y="39486"/>
                  </a:lnTo>
                  <a:lnTo>
                    <a:pt x="36774" y="38954"/>
                  </a:lnTo>
                  <a:lnTo>
                    <a:pt x="36774" y="38954"/>
                  </a:lnTo>
                  <a:lnTo>
                    <a:pt x="36742" y="38211"/>
                  </a:lnTo>
                  <a:lnTo>
                    <a:pt x="36726" y="37452"/>
                  </a:lnTo>
                  <a:lnTo>
                    <a:pt x="36709" y="36694"/>
                  </a:lnTo>
                  <a:lnTo>
                    <a:pt x="36726" y="35935"/>
                  </a:lnTo>
                  <a:lnTo>
                    <a:pt x="36726" y="35935"/>
                  </a:lnTo>
                  <a:lnTo>
                    <a:pt x="36645" y="34950"/>
                  </a:lnTo>
                  <a:lnTo>
                    <a:pt x="36532" y="33965"/>
                  </a:lnTo>
                  <a:lnTo>
                    <a:pt x="36387" y="32997"/>
                  </a:lnTo>
                  <a:lnTo>
                    <a:pt x="36193" y="32028"/>
                  </a:lnTo>
                  <a:lnTo>
                    <a:pt x="35983" y="31060"/>
                  </a:lnTo>
                  <a:lnTo>
                    <a:pt x="35725" y="30107"/>
                  </a:lnTo>
                  <a:lnTo>
                    <a:pt x="35434" y="29171"/>
                  </a:lnTo>
                  <a:lnTo>
                    <a:pt x="35273" y="28703"/>
                  </a:lnTo>
                  <a:lnTo>
                    <a:pt x="35095" y="28251"/>
                  </a:lnTo>
                  <a:lnTo>
                    <a:pt x="35095" y="28251"/>
                  </a:lnTo>
                  <a:lnTo>
                    <a:pt x="35079" y="28186"/>
                  </a:lnTo>
                  <a:lnTo>
                    <a:pt x="35079" y="28122"/>
                  </a:lnTo>
                  <a:lnTo>
                    <a:pt x="35079" y="28122"/>
                  </a:lnTo>
                  <a:lnTo>
                    <a:pt x="33997" y="28251"/>
                  </a:lnTo>
                  <a:lnTo>
                    <a:pt x="33449" y="28316"/>
                  </a:lnTo>
                  <a:lnTo>
                    <a:pt x="32900" y="28364"/>
                  </a:lnTo>
                  <a:lnTo>
                    <a:pt x="32900" y="28364"/>
                  </a:lnTo>
                  <a:lnTo>
                    <a:pt x="32819" y="28380"/>
                  </a:lnTo>
                  <a:lnTo>
                    <a:pt x="32738" y="28396"/>
                  </a:lnTo>
                  <a:lnTo>
                    <a:pt x="32674" y="28445"/>
                  </a:lnTo>
                  <a:lnTo>
                    <a:pt x="32609" y="28493"/>
                  </a:lnTo>
                  <a:lnTo>
                    <a:pt x="32545" y="28558"/>
                  </a:lnTo>
                  <a:lnTo>
                    <a:pt x="32512" y="28622"/>
                  </a:lnTo>
                  <a:lnTo>
                    <a:pt x="32480" y="28703"/>
                  </a:lnTo>
                  <a:lnTo>
                    <a:pt x="32480" y="28784"/>
                  </a:lnTo>
                  <a:lnTo>
                    <a:pt x="32480" y="28784"/>
                  </a:lnTo>
                  <a:lnTo>
                    <a:pt x="32464" y="29365"/>
                  </a:lnTo>
                  <a:lnTo>
                    <a:pt x="32448" y="29946"/>
                  </a:lnTo>
                  <a:lnTo>
                    <a:pt x="32399" y="30511"/>
                  </a:lnTo>
                  <a:lnTo>
                    <a:pt x="32367" y="31076"/>
                  </a:lnTo>
                  <a:lnTo>
                    <a:pt x="32302" y="31641"/>
                  </a:lnTo>
                  <a:lnTo>
                    <a:pt x="32222" y="32206"/>
                  </a:lnTo>
                  <a:lnTo>
                    <a:pt x="32141" y="32755"/>
                  </a:lnTo>
                  <a:lnTo>
                    <a:pt x="32044" y="33304"/>
                  </a:lnTo>
                  <a:lnTo>
                    <a:pt x="31931" y="33852"/>
                  </a:lnTo>
                  <a:lnTo>
                    <a:pt x="31802" y="34385"/>
                  </a:lnTo>
                  <a:lnTo>
                    <a:pt x="31657" y="34918"/>
                  </a:lnTo>
                  <a:lnTo>
                    <a:pt x="31495" y="35434"/>
                  </a:lnTo>
                  <a:lnTo>
                    <a:pt x="31318" y="35951"/>
                  </a:lnTo>
                  <a:lnTo>
                    <a:pt x="31124" y="36468"/>
                  </a:lnTo>
                  <a:lnTo>
                    <a:pt x="30914" y="36968"/>
                  </a:lnTo>
                  <a:lnTo>
                    <a:pt x="30704" y="37452"/>
                  </a:lnTo>
                  <a:lnTo>
                    <a:pt x="30462" y="37937"/>
                  </a:lnTo>
                  <a:lnTo>
                    <a:pt x="30204" y="38405"/>
                  </a:lnTo>
                  <a:lnTo>
                    <a:pt x="29929" y="38857"/>
                  </a:lnTo>
                  <a:lnTo>
                    <a:pt x="29639" y="39309"/>
                  </a:lnTo>
                  <a:lnTo>
                    <a:pt x="29316" y="39745"/>
                  </a:lnTo>
                  <a:lnTo>
                    <a:pt x="28993" y="40164"/>
                  </a:lnTo>
                  <a:lnTo>
                    <a:pt x="28638" y="40584"/>
                  </a:lnTo>
                  <a:lnTo>
                    <a:pt x="28267" y="40971"/>
                  </a:lnTo>
                  <a:lnTo>
                    <a:pt x="27879" y="41359"/>
                  </a:lnTo>
                  <a:lnTo>
                    <a:pt x="27476" y="41730"/>
                  </a:lnTo>
                  <a:lnTo>
                    <a:pt x="27056" y="42085"/>
                  </a:lnTo>
                  <a:lnTo>
                    <a:pt x="26604" y="42440"/>
                  </a:lnTo>
                  <a:lnTo>
                    <a:pt x="26136" y="42763"/>
                  </a:lnTo>
                  <a:lnTo>
                    <a:pt x="25635" y="43070"/>
                  </a:lnTo>
                  <a:lnTo>
                    <a:pt x="25135" y="43377"/>
                  </a:lnTo>
                  <a:lnTo>
                    <a:pt x="24602" y="43651"/>
                  </a:lnTo>
                  <a:lnTo>
                    <a:pt x="24602" y="43651"/>
                  </a:lnTo>
                  <a:lnTo>
                    <a:pt x="24037" y="43909"/>
                  </a:lnTo>
                  <a:lnTo>
                    <a:pt x="23488" y="44152"/>
                  </a:lnTo>
                  <a:lnTo>
                    <a:pt x="22923" y="44361"/>
                  </a:lnTo>
                  <a:lnTo>
                    <a:pt x="22358" y="44571"/>
                  </a:lnTo>
                  <a:lnTo>
                    <a:pt x="21793" y="44749"/>
                  </a:lnTo>
                  <a:lnTo>
                    <a:pt x="21212" y="44910"/>
                  </a:lnTo>
                  <a:lnTo>
                    <a:pt x="20631" y="45072"/>
                  </a:lnTo>
                  <a:lnTo>
                    <a:pt x="20050" y="45201"/>
                  </a:lnTo>
                  <a:lnTo>
                    <a:pt x="19469" y="45330"/>
                  </a:lnTo>
                  <a:lnTo>
                    <a:pt x="18888" y="45443"/>
                  </a:lnTo>
                  <a:lnTo>
                    <a:pt x="17693" y="45653"/>
                  </a:lnTo>
                  <a:lnTo>
                    <a:pt x="16515" y="45830"/>
                  </a:lnTo>
                  <a:lnTo>
                    <a:pt x="15304" y="46008"/>
                  </a:lnTo>
                  <a:lnTo>
                    <a:pt x="15304" y="46008"/>
                  </a:lnTo>
                  <a:lnTo>
                    <a:pt x="15046" y="46056"/>
                  </a:lnTo>
                  <a:lnTo>
                    <a:pt x="14804" y="46137"/>
                  </a:lnTo>
                  <a:lnTo>
                    <a:pt x="14594" y="46250"/>
                  </a:lnTo>
                  <a:lnTo>
                    <a:pt x="14400" y="46379"/>
                  </a:lnTo>
                  <a:lnTo>
                    <a:pt x="14222" y="46525"/>
                  </a:lnTo>
                  <a:lnTo>
                    <a:pt x="14077" y="46686"/>
                  </a:lnTo>
                  <a:lnTo>
                    <a:pt x="13932" y="46880"/>
                  </a:lnTo>
                  <a:lnTo>
                    <a:pt x="13803" y="47073"/>
                  </a:lnTo>
                  <a:lnTo>
                    <a:pt x="13690" y="47283"/>
                  </a:lnTo>
                  <a:lnTo>
                    <a:pt x="13577" y="47509"/>
                  </a:lnTo>
                  <a:lnTo>
                    <a:pt x="13367" y="47977"/>
                  </a:lnTo>
                  <a:lnTo>
                    <a:pt x="13157" y="48478"/>
                  </a:lnTo>
                  <a:lnTo>
                    <a:pt x="13028" y="48720"/>
                  </a:lnTo>
                  <a:lnTo>
                    <a:pt x="12899" y="48962"/>
                  </a:lnTo>
                  <a:lnTo>
                    <a:pt x="12899" y="48962"/>
                  </a:lnTo>
                  <a:lnTo>
                    <a:pt x="12576" y="49608"/>
                  </a:lnTo>
                  <a:lnTo>
                    <a:pt x="12253" y="50237"/>
                  </a:lnTo>
                  <a:lnTo>
                    <a:pt x="11962" y="50883"/>
                  </a:lnTo>
                  <a:lnTo>
                    <a:pt x="11688" y="51529"/>
                  </a:lnTo>
                  <a:lnTo>
                    <a:pt x="11430" y="52191"/>
                  </a:lnTo>
                  <a:lnTo>
                    <a:pt x="11204" y="52853"/>
                  </a:lnTo>
                  <a:lnTo>
                    <a:pt x="11026" y="53531"/>
                  </a:lnTo>
                  <a:lnTo>
                    <a:pt x="10865" y="54241"/>
                  </a:lnTo>
                  <a:lnTo>
                    <a:pt x="10865" y="54241"/>
                  </a:lnTo>
                  <a:lnTo>
                    <a:pt x="10849" y="54322"/>
                  </a:lnTo>
                  <a:lnTo>
                    <a:pt x="10849" y="54386"/>
                  </a:lnTo>
                  <a:lnTo>
                    <a:pt x="10865" y="54451"/>
                  </a:lnTo>
                  <a:lnTo>
                    <a:pt x="10897" y="54515"/>
                  </a:lnTo>
                  <a:lnTo>
                    <a:pt x="10929" y="54580"/>
                  </a:lnTo>
                  <a:lnTo>
                    <a:pt x="10962" y="54628"/>
                  </a:lnTo>
                  <a:lnTo>
                    <a:pt x="11075" y="54725"/>
                  </a:lnTo>
                  <a:lnTo>
                    <a:pt x="11123" y="54757"/>
                  </a:lnTo>
                  <a:lnTo>
                    <a:pt x="11188" y="54774"/>
                  </a:lnTo>
                  <a:lnTo>
                    <a:pt x="11252" y="54790"/>
                  </a:lnTo>
                  <a:lnTo>
                    <a:pt x="11317" y="54790"/>
                  </a:lnTo>
                  <a:lnTo>
                    <a:pt x="11381" y="54774"/>
                  </a:lnTo>
                  <a:lnTo>
                    <a:pt x="11446" y="54741"/>
                  </a:lnTo>
                  <a:lnTo>
                    <a:pt x="11510" y="54709"/>
                  </a:lnTo>
                  <a:lnTo>
                    <a:pt x="11575" y="54661"/>
                  </a:lnTo>
                  <a:lnTo>
                    <a:pt x="11575" y="54661"/>
                  </a:lnTo>
                  <a:lnTo>
                    <a:pt x="12059" y="54192"/>
                  </a:lnTo>
                  <a:lnTo>
                    <a:pt x="12576" y="53740"/>
                  </a:lnTo>
                  <a:lnTo>
                    <a:pt x="13109" y="53321"/>
                  </a:lnTo>
                  <a:lnTo>
                    <a:pt x="13383" y="53111"/>
                  </a:lnTo>
                  <a:lnTo>
                    <a:pt x="13674" y="52917"/>
                  </a:lnTo>
                  <a:lnTo>
                    <a:pt x="13964" y="52723"/>
                  </a:lnTo>
                  <a:lnTo>
                    <a:pt x="14271" y="52546"/>
                  </a:lnTo>
                  <a:lnTo>
                    <a:pt x="14561" y="52384"/>
                  </a:lnTo>
                  <a:lnTo>
                    <a:pt x="14868" y="52223"/>
                  </a:lnTo>
                  <a:lnTo>
                    <a:pt x="15175" y="52078"/>
                  </a:lnTo>
                  <a:lnTo>
                    <a:pt x="15498" y="51949"/>
                  </a:lnTo>
                  <a:lnTo>
                    <a:pt x="15821" y="51819"/>
                  </a:lnTo>
                  <a:lnTo>
                    <a:pt x="16127" y="51706"/>
                  </a:lnTo>
                  <a:lnTo>
                    <a:pt x="16450" y="51610"/>
                  </a:lnTo>
                  <a:lnTo>
                    <a:pt x="16789" y="51529"/>
                  </a:lnTo>
                  <a:lnTo>
                    <a:pt x="17112" y="51464"/>
                  </a:lnTo>
                  <a:lnTo>
                    <a:pt x="17435" y="51400"/>
                  </a:lnTo>
                  <a:lnTo>
                    <a:pt x="17774" y="51367"/>
                  </a:lnTo>
                  <a:lnTo>
                    <a:pt x="18097" y="51351"/>
                  </a:lnTo>
                  <a:lnTo>
                    <a:pt x="18436" y="51351"/>
                  </a:lnTo>
                  <a:lnTo>
                    <a:pt x="18759" y="51367"/>
                  </a:lnTo>
                  <a:lnTo>
                    <a:pt x="19098" y="51400"/>
                  </a:lnTo>
                  <a:lnTo>
                    <a:pt x="19420" y="51448"/>
                  </a:lnTo>
                  <a:lnTo>
                    <a:pt x="19759" y="51529"/>
                  </a:lnTo>
                  <a:lnTo>
                    <a:pt x="20082" y="51610"/>
                  </a:lnTo>
                  <a:lnTo>
                    <a:pt x="20421" y="51723"/>
                  </a:lnTo>
                  <a:lnTo>
                    <a:pt x="20744" y="51868"/>
                  </a:lnTo>
                  <a:lnTo>
                    <a:pt x="21067" y="52029"/>
                  </a:lnTo>
                  <a:lnTo>
                    <a:pt x="21374" y="52207"/>
                  </a:lnTo>
                  <a:lnTo>
                    <a:pt x="21374" y="52207"/>
                  </a:lnTo>
                  <a:lnTo>
                    <a:pt x="21713" y="52433"/>
                  </a:lnTo>
                  <a:lnTo>
                    <a:pt x="22019" y="52659"/>
                  </a:lnTo>
                  <a:lnTo>
                    <a:pt x="22310" y="52917"/>
                  </a:lnTo>
                  <a:lnTo>
                    <a:pt x="22568" y="53175"/>
                  </a:lnTo>
                  <a:lnTo>
                    <a:pt x="22794" y="53450"/>
                  </a:lnTo>
                  <a:lnTo>
                    <a:pt x="23004" y="53724"/>
                  </a:lnTo>
                  <a:lnTo>
                    <a:pt x="23182" y="54031"/>
                  </a:lnTo>
                  <a:lnTo>
                    <a:pt x="23343" y="54338"/>
                  </a:lnTo>
                  <a:lnTo>
                    <a:pt x="23488" y="54644"/>
                  </a:lnTo>
                  <a:lnTo>
                    <a:pt x="23601" y="54967"/>
                  </a:lnTo>
                  <a:lnTo>
                    <a:pt x="23714" y="55290"/>
                  </a:lnTo>
                  <a:lnTo>
                    <a:pt x="23779" y="55629"/>
                  </a:lnTo>
                  <a:lnTo>
                    <a:pt x="23844" y="55968"/>
                  </a:lnTo>
                  <a:lnTo>
                    <a:pt x="23892" y="56323"/>
                  </a:lnTo>
                  <a:lnTo>
                    <a:pt x="23908" y="56678"/>
                  </a:lnTo>
                  <a:lnTo>
                    <a:pt x="23924" y="57034"/>
                  </a:lnTo>
                  <a:lnTo>
                    <a:pt x="23924" y="57389"/>
                  </a:lnTo>
                  <a:lnTo>
                    <a:pt x="23892" y="57744"/>
                  </a:lnTo>
                  <a:lnTo>
                    <a:pt x="23860" y="58099"/>
                  </a:lnTo>
                  <a:lnTo>
                    <a:pt x="23811" y="58470"/>
                  </a:lnTo>
                  <a:lnTo>
                    <a:pt x="23747" y="58825"/>
                  </a:lnTo>
                  <a:lnTo>
                    <a:pt x="23666" y="59197"/>
                  </a:lnTo>
                  <a:lnTo>
                    <a:pt x="23585" y="59552"/>
                  </a:lnTo>
                  <a:lnTo>
                    <a:pt x="23488" y="59907"/>
                  </a:lnTo>
                  <a:lnTo>
                    <a:pt x="23375" y="60262"/>
                  </a:lnTo>
                  <a:lnTo>
                    <a:pt x="23262" y="60601"/>
                  </a:lnTo>
                  <a:lnTo>
                    <a:pt x="23004" y="61279"/>
                  </a:lnTo>
                  <a:lnTo>
                    <a:pt x="22730" y="61941"/>
                  </a:lnTo>
                  <a:lnTo>
                    <a:pt x="22423" y="62571"/>
                  </a:lnTo>
                  <a:lnTo>
                    <a:pt x="22423" y="62571"/>
                  </a:lnTo>
                  <a:lnTo>
                    <a:pt x="22036" y="63281"/>
                  </a:lnTo>
                  <a:lnTo>
                    <a:pt x="21632" y="63959"/>
                  </a:lnTo>
                  <a:lnTo>
                    <a:pt x="21180" y="64605"/>
                  </a:lnTo>
                  <a:lnTo>
                    <a:pt x="20728" y="65250"/>
                  </a:lnTo>
                  <a:lnTo>
                    <a:pt x="20228" y="65848"/>
                  </a:lnTo>
                  <a:lnTo>
                    <a:pt x="19727" y="66429"/>
                  </a:lnTo>
                  <a:lnTo>
                    <a:pt x="19194" y="66994"/>
                  </a:lnTo>
                  <a:lnTo>
                    <a:pt x="18629" y="67526"/>
                  </a:lnTo>
                  <a:lnTo>
                    <a:pt x="18048" y="68027"/>
                  </a:lnTo>
                  <a:lnTo>
                    <a:pt x="17467" y="68511"/>
                  </a:lnTo>
                  <a:lnTo>
                    <a:pt x="16854" y="68979"/>
                  </a:lnTo>
                  <a:lnTo>
                    <a:pt x="16208" y="69415"/>
                  </a:lnTo>
                  <a:lnTo>
                    <a:pt x="15562" y="69819"/>
                  </a:lnTo>
                  <a:lnTo>
                    <a:pt x="14900" y="70222"/>
                  </a:lnTo>
                  <a:lnTo>
                    <a:pt x="14222" y="70594"/>
                  </a:lnTo>
                  <a:lnTo>
                    <a:pt x="13528" y="70933"/>
                  </a:lnTo>
                  <a:lnTo>
                    <a:pt x="12834" y="71255"/>
                  </a:lnTo>
                  <a:lnTo>
                    <a:pt x="12108" y="71562"/>
                  </a:lnTo>
                  <a:lnTo>
                    <a:pt x="11381" y="71837"/>
                  </a:lnTo>
                  <a:lnTo>
                    <a:pt x="10655" y="72095"/>
                  </a:lnTo>
                  <a:lnTo>
                    <a:pt x="9912" y="72337"/>
                  </a:lnTo>
                  <a:lnTo>
                    <a:pt x="9154" y="72547"/>
                  </a:lnTo>
                  <a:lnTo>
                    <a:pt x="8395" y="72741"/>
                  </a:lnTo>
                  <a:lnTo>
                    <a:pt x="7636" y="72918"/>
                  </a:lnTo>
                  <a:lnTo>
                    <a:pt x="6861" y="73063"/>
                  </a:lnTo>
                  <a:lnTo>
                    <a:pt x="6086" y="73209"/>
                  </a:lnTo>
                  <a:lnTo>
                    <a:pt x="5312" y="73322"/>
                  </a:lnTo>
                  <a:lnTo>
                    <a:pt x="4537" y="73402"/>
                  </a:lnTo>
                  <a:lnTo>
                    <a:pt x="3762" y="73483"/>
                  </a:lnTo>
                  <a:lnTo>
                    <a:pt x="2987" y="73532"/>
                  </a:lnTo>
                  <a:lnTo>
                    <a:pt x="2212" y="73580"/>
                  </a:lnTo>
                  <a:lnTo>
                    <a:pt x="1437" y="73596"/>
                  </a:lnTo>
                  <a:lnTo>
                    <a:pt x="1437" y="73596"/>
                  </a:lnTo>
                  <a:lnTo>
                    <a:pt x="1340" y="73596"/>
                  </a:lnTo>
                  <a:lnTo>
                    <a:pt x="1244" y="73628"/>
                  </a:lnTo>
                  <a:lnTo>
                    <a:pt x="1163" y="73693"/>
                  </a:lnTo>
                  <a:lnTo>
                    <a:pt x="1098" y="73758"/>
                  </a:lnTo>
                  <a:lnTo>
                    <a:pt x="1066" y="73838"/>
                  </a:lnTo>
                  <a:lnTo>
                    <a:pt x="1034" y="73935"/>
                  </a:lnTo>
                  <a:lnTo>
                    <a:pt x="1018" y="74032"/>
                  </a:lnTo>
                  <a:lnTo>
                    <a:pt x="1034" y="74129"/>
                  </a:lnTo>
                  <a:lnTo>
                    <a:pt x="1034" y="74129"/>
                  </a:lnTo>
                  <a:lnTo>
                    <a:pt x="1098" y="74549"/>
                  </a:lnTo>
                  <a:lnTo>
                    <a:pt x="1179" y="74952"/>
                  </a:lnTo>
                  <a:lnTo>
                    <a:pt x="1179" y="74952"/>
                  </a:lnTo>
                  <a:lnTo>
                    <a:pt x="1744" y="75146"/>
                  </a:lnTo>
                  <a:lnTo>
                    <a:pt x="2309" y="75307"/>
                  </a:lnTo>
                  <a:lnTo>
                    <a:pt x="2874" y="75436"/>
                  </a:lnTo>
                  <a:lnTo>
                    <a:pt x="3439" y="75549"/>
                  </a:lnTo>
                  <a:lnTo>
                    <a:pt x="4020" y="75646"/>
                  </a:lnTo>
                  <a:lnTo>
                    <a:pt x="4601" y="75711"/>
                  </a:lnTo>
                  <a:lnTo>
                    <a:pt x="5182" y="75759"/>
                  </a:lnTo>
                  <a:lnTo>
                    <a:pt x="5764" y="75792"/>
                  </a:lnTo>
                  <a:lnTo>
                    <a:pt x="6361" y="75792"/>
                  </a:lnTo>
                  <a:lnTo>
                    <a:pt x="6942" y="75775"/>
                  </a:lnTo>
                  <a:lnTo>
                    <a:pt x="7539" y="75743"/>
                  </a:lnTo>
                  <a:lnTo>
                    <a:pt x="8120" y="75679"/>
                  </a:lnTo>
                  <a:lnTo>
                    <a:pt x="8718" y="75614"/>
                  </a:lnTo>
                  <a:lnTo>
                    <a:pt x="9299" y="75517"/>
                  </a:lnTo>
                  <a:lnTo>
                    <a:pt x="9896" y="75420"/>
                  </a:lnTo>
                  <a:lnTo>
                    <a:pt x="10477" y="75291"/>
                  </a:lnTo>
                  <a:lnTo>
                    <a:pt x="11058" y="75146"/>
                  </a:lnTo>
                  <a:lnTo>
                    <a:pt x="11640" y="75001"/>
                  </a:lnTo>
                  <a:lnTo>
                    <a:pt x="12221" y="74823"/>
                  </a:lnTo>
                  <a:lnTo>
                    <a:pt x="12786" y="74645"/>
                  </a:lnTo>
                  <a:lnTo>
                    <a:pt x="13351" y="74452"/>
                  </a:lnTo>
                  <a:lnTo>
                    <a:pt x="13916" y="74226"/>
                  </a:lnTo>
                  <a:lnTo>
                    <a:pt x="14481" y="74016"/>
                  </a:lnTo>
                  <a:lnTo>
                    <a:pt x="15030" y="73774"/>
                  </a:lnTo>
                  <a:lnTo>
                    <a:pt x="15578" y="73532"/>
                  </a:lnTo>
                  <a:lnTo>
                    <a:pt x="16111" y="73273"/>
                  </a:lnTo>
                  <a:lnTo>
                    <a:pt x="16644" y="73015"/>
                  </a:lnTo>
                  <a:lnTo>
                    <a:pt x="17160" y="72724"/>
                  </a:lnTo>
                  <a:lnTo>
                    <a:pt x="17677" y="72450"/>
                  </a:lnTo>
                  <a:lnTo>
                    <a:pt x="18177" y="72159"/>
                  </a:lnTo>
                  <a:lnTo>
                    <a:pt x="18662" y="71853"/>
                  </a:lnTo>
                  <a:lnTo>
                    <a:pt x="19146" y="71546"/>
                  </a:lnTo>
                  <a:lnTo>
                    <a:pt x="19146" y="71546"/>
                  </a:lnTo>
                  <a:lnTo>
                    <a:pt x="19646" y="71207"/>
                  </a:lnTo>
                  <a:lnTo>
                    <a:pt x="20131" y="70836"/>
                  </a:lnTo>
                  <a:lnTo>
                    <a:pt x="20599" y="70464"/>
                  </a:lnTo>
                  <a:lnTo>
                    <a:pt x="21051" y="70061"/>
                  </a:lnTo>
                  <a:lnTo>
                    <a:pt x="21471" y="69657"/>
                  </a:lnTo>
                  <a:lnTo>
                    <a:pt x="21874" y="69221"/>
                  </a:lnTo>
                  <a:lnTo>
                    <a:pt x="22262" y="68786"/>
                  </a:lnTo>
                  <a:lnTo>
                    <a:pt x="22617" y="68334"/>
                  </a:lnTo>
                  <a:lnTo>
                    <a:pt x="22972" y="67865"/>
                  </a:lnTo>
                  <a:lnTo>
                    <a:pt x="23279" y="67381"/>
                  </a:lnTo>
                  <a:lnTo>
                    <a:pt x="23585" y="66881"/>
                  </a:lnTo>
                  <a:lnTo>
                    <a:pt x="23860" y="66380"/>
                  </a:lnTo>
                  <a:lnTo>
                    <a:pt x="24102" y="65864"/>
                  </a:lnTo>
                  <a:lnTo>
                    <a:pt x="24344" y="65347"/>
                  </a:lnTo>
                  <a:lnTo>
                    <a:pt x="24538" y="64814"/>
                  </a:lnTo>
                  <a:lnTo>
                    <a:pt x="24731" y="64282"/>
                  </a:lnTo>
                  <a:lnTo>
                    <a:pt x="24877" y="63733"/>
                  </a:lnTo>
                  <a:lnTo>
                    <a:pt x="25022" y="63168"/>
                  </a:lnTo>
                  <a:lnTo>
                    <a:pt x="25119" y="62619"/>
                  </a:lnTo>
                  <a:lnTo>
                    <a:pt x="25216" y="62054"/>
                  </a:lnTo>
                  <a:lnTo>
                    <a:pt x="25264" y="61473"/>
                  </a:lnTo>
                  <a:lnTo>
                    <a:pt x="25296" y="60908"/>
                  </a:lnTo>
                  <a:lnTo>
                    <a:pt x="25313" y="60327"/>
                  </a:lnTo>
                  <a:lnTo>
                    <a:pt x="25296" y="59746"/>
                  </a:lnTo>
                  <a:lnTo>
                    <a:pt x="25248" y="59181"/>
                  </a:lnTo>
                  <a:lnTo>
                    <a:pt x="25183" y="58599"/>
                  </a:lnTo>
                  <a:lnTo>
                    <a:pt x="25087" y="58018"/>
                  </a:lnTo>
                  <a:lnTo>
                    <a:pt x="24957" y="57437"/>
                  </a:lnTo>
                  <a:lnTo>
                    <a:pt x="24796" y="56856"/>
                  </a:lnTo>
                  <a:lnTo>
                    <a:pt x="24618" y="56275"/>
                  </a:lnTo>
                  <a:lnTo>
                    <a:pt x="24409" y="55710"/>
                  </a:lnTo>
                  <a:lnTo>
                    <a:pt x="24183" y="55145"/>
                  </a:lnTo>
                  <a:lnTo>
                    <a:pt x="24183" y="55145"/>
                  </a:lnTo>
                  <a:lnTo>
                    <a:pt x="24150" y="55032"/>
                  </a:lnTo>
                  <a:lnTo>
                    <a:pt x="24134" y="54935"/>
                  </a:lnTo>
                  <a:lnTo>
                    <a:pt x="24134" y="54838"/>
                  </a:lnTo>
                  <a:lnTo>
                    <a:pt x="24166" y="54741"/>
                  </a:lnTo>
                  <a:lnTo>
                    <a:pt x="24215" y="54661"/>
                  </a:lnTo>
                  <a:lnTo>
                    <a:pt x="24263" y="54580"/>
                  </a:lnTo>
                  <a:lnTo>
                    <a:pt x="24328" y="54515"/>
                  </a:lnTo>
                  <a:lnTo>
                    <a:pt x="24409" y="54467"/>
                  </a:lnTo>
                  <a:lnTo>
                    <a:pt x="24489" y="54418"/>
                  </a:lnTo>
                  <a:lnTo>
                    <a:pt x="24570" y="54402"/>
                  </a:lnTo>
                  <a:lnTo>
                    <a:pt x="24667" y="54386"/>
                  </a:lnTo>
                  <a:lnTo>
                    <a:pt x="24748" y="54402"/>
                  </a:lnTo>
                  <a:lnTo>
                    <a:pt x="24828" y="54435"/>
                  </a:lnTo>
                  <a:lnTo>
                    <a:pt x="24909" y="54483"/>
                  </a:lnTo>
                  <a:lnTo>
                    <a:pt x="24974" y="54548"/>
                  </a:lnTo>
                  <a:lnTo>
                    <a:pt x="25022" y="54644"/>
                  </a:lnTo>
                  <a:lnTo>
                    <a:pt x="25022" y="54644"/>
                  </a:lnTo>
                  <a:lnTo>
                    <a:pt x="25248" y="55193"/>
                  </a:lnTo>
                  <a:lnTo>
                    <a:pt x="25458" y="55742"/>
                  </a:lnTo>
                  <a:lnTo>
                    <a:pt x="25652" y="56307"/>
                  </a:lnTo>
                  <a:lnTo>
                    <a:pt x="25797" y="56872"/>
                  </a:lnTo>
                  <a:lnTo>
                    <a:pt x="25942" y="57437"/>
                  </a:lnTo>
                  <a:lnTo>
                    <a:pt x="26055" y="58002"/>
                  </a:lnTo>
                  <a:lnTo>
                    <a:pt x="26136" y="58583"/>
                  </a:lnTo>
                  <a:lnTo>
                    <a:pt x="26217" y="59148"/>
                  </a:lnTo>
                  <a:lnTo>
                    <a:pt x="26249" y="59713"/>
                  </a:lnTo>
                  <a:lnTo>
                    <a:pt x="26265" y="60294"/>
                  </a:lnTo>
                  <a:lnTo>
                    <a:pt x="26265" y="60859"/>
                  </a:lnTo>
                  <a:lnTo>
                    <a:pt x="26249" y="61441"/>
                  </a:lnTo>
                  <a:lnTo>
                    <a:pt x="26200" y="62006"/>
                  </a:lnTo>
                  <a:lnTo>
                    <a:pt x="26120" y="62571"/>
                  </a:lnTo>
                  <a:lnTo>
                    <a:pt x="26039" y="63136"/>
                  </a:lnTo>
                  <a:lnTo>
                    <a:pt x="25910" y="63684"/>
                  </a:lnTo>
                  <a:lnTo>
                    <a:pt x="25781" y="64233"/>
                  </a:lnTo>
                  <a:lnTo>
                    <a:pt x="25619" y="64782"/>
                  </a:lnTo>
                  <a:lnTo>
                    <a:pt x="25442" y="65315"/>
                  </a:lnTo>
                  <a:lnTo>
                    <a:pt x="25232" y="65848"/>
                  </a:lnTo>
                  <a:lnTo>
                    <a:pt x="25006" y="66364"/>
                  </a:lnTo>
                  <a:lnTo>
                    <a:pt x="24764" y="66881"/>
                  </a:lnTo>
                  <a:lnTo>
                    <a:pt x="24489" y="67381"/>
                  </a:lnTo>
                  <a:lnTo>
                    <a:pt x="24199" y="67882"/>
                  </a:lnTo>
                  <a:lnTo>
                    <a:pt x="23892" y="68366"/>
                  </a:lnTo>
                  <a:lnTo>
                    <a:pt x="23553" y="68834"/>
                  </a:lnTo>
                  <a:lnTo>
                    <a:pt x="23198" y="69286"/>
                  </a:lnTo>
                  <a:lnTo>
                    <a:pt x="22810" y="69738"/>
                  </a:lnTo>
                  <a:lnTo>
                    <a:pt x="22423" y="70158"/>
                  </a:lnTo>
                  <a:lnTo>
                    <a:pt x="22003" y="70577"/>
                  </a:lnTo>
                  <a:lnTo>
                    <a:pt x="21551" y="70981"/>
                  </a:lnTo>
                  <a:lnTo>
                    <a:pt x="21099" y="71368"/>
                  </a:lnTo>
                  <a:lnTo>
                    <a:pt x="21099" y="71368"/>
                  </a:lnTo>
                  <a:lnTo>
                    <a:pt x="20357" y="71933"/>
                  </a:lnTo>
                  <a:lnTo>
                    <a:pt x="19582" y="72466"/>
                  </a:lnTo>
                  <a:lnTo>
                    <a:pt x="18775" y="72999"/>
                  </a:lnTo>
                  <a:lnTo>
                    <a:pt x="17935" y="73483"/>
                  </a:lnTo>
                  <a:lnTo>
                    <a:pt x="17080" y="73951"/>
                  </a:lnTo>
                  <a:lnTo>
                    <a:pt x="16192" y="74403"/>
                  </a:lnTo>
                  <a:lnTo>
                    <a:pt x="15272" y="74807"/>
                  </a:lnTo>
                  <a:lnTo>
                    <a:pt x="14352" y="75178"/>
                  </a:lnTo>
                  <a:lnTo>
                    <a:pt x="13399" y="75533"/>
                  </a:lnTo>
                  <a:lnTo>
                    <a:pt x="12931" y="75679"/>
                  </a:lnTo>
                  <a:lnTo>
                    <a:pt x="12447" y="75840"/>
                  </a:lnTo>
                  <a:lnTo>
                    <a:pt x="11962" y="75969"/>
                  </a:lnTo>
                  <a:lnTo>
                    <a:pt x="11478" y="76098"/>
                  </a:lnTo>
                  <a:lnTo>
                    <a:pt x="10994" y="76211"/>
                  </a:lnTo>
                  <a:lnTo>
                    <a:pt x="10510" y="76324"/>
                  </a:lnTo>
                  <a:lnTo>
                    <a:pt x="10025" y="76421"/>
                  </a:lnTo>
                  <a:lnTo>
                    <a:pt x="9525" y="76518"/>
                  </a:lnTo>
                  <a:lnTo>
                    <a:pt x="9041" y="76583"/>
                  </a:lnTo>
                  <a:lnTo>
                    <a:pt x="8540" y="76647"/>
                  </a:lnTo>
                  <a:lnTo>
                    <a:pt x="8056" y="76696"/>
                  </a:lnTo>
                  <a:lnTo>
                    <a:pt x="7572" y="76744"/>
                  </a:lnTo>
                  <a:lnTo>
                    <a:pt x="7071" y="76776"/>
                  </a:lnTo>
                  <a:lnTo>
                    <a:pt x="6587" y="76792"/>
                  </a:lnTo>
                  <a:lnTo>
                    <a:pt x="6587" y="76792"/>
                  </a:lnTo>
                  <a:lnTo>
                    <a:pt x="6587" y="76825"/>
                  </a:lnTo>
                  <a:lnTo>
                    <a:pt x="6587" y="76825"/>
                  </a:lnTo>
                  <a:lnTo>
                    <a:pt x="6442" y="77277"/>
                  </a:lnTo>
                  <a:lnTo>
                    <a:pt x="6280" y="77713"/>
                  </a:lnTo>
                  <a:lnTo>
                    <a:pt x="6086" y="78132"/>
                  </a:lnTo>
                  <a:lnTo>
                    <a:pt x="5877" y="78520"/>
                  </a:lnTo>
                  <a:lnTo>
                    <a:pt x="5634" y="78875"/>
                  </a:lnTo>
                  <a:lnTo>
                    <a:pt x="5360" y="79214"/>
                  </a:lnTo>
                  <a:lnTo>
                    <a:pt x="5069" y="79521"/>
                  </a:lnTo>
                  <a:lnTo>
                    <a:pt x="4763" y="79827"/>
                  </a:lnTo>
                  <a:lnTo>
                    <a:pt x="4440" y="80102"/>
                  </a:lnTo>
                  <a:lnTo>
                    <a:pt x="4085" y="80344"/>
                  </a:lnTo>
                  <a:lnTo>
                    <a:pt x="3730" y="80586"/>
                  </a:lnTo>
                  <a:lnTo>
                    <a:pt x="3358" y="80796"/>
                  </a:lnTo>
                  <a:lnTo>
                    <a:pt x="2955" y="80990"/>
                  </a:lnTo>
                  <a:lnTo>
                    <a:pt x="2567" y="81167"/>
                  </a:lnTo>
                  <a:lnTo>
                    <a:pt x="2148" y="81329"/>
                  </a:lnTo>
                  <a:lnTo>
                    <a:pt x="1728" y="81458"/>
                  </a:lnTo>
                  <a:lnTo>
                    <a:pt x="1744" y="81474"/>
                  </a:lnTo>
                  <a:lnTo>
                    <a:pt x="1744" y="81474"/>
                  </a:lnTo>
                  <a:lnTo>
                    <a:pt x="1889" y="81877"/>
                  </a:lnTo>
                  <a:lnTo>
                    <a:pt x="2018" y="82281"/>
                  </a:lnTo>
                  <a:lnTo>
                    <a:pt x="2131" y="82701"/>
                  </a:lnTo>
                  <a:lnTo>
                    <a:pt x="2244" y="83137"/>
                  </a:lnTo>
                  <a:lnTo>
                    <a:pt x="2341" y="83572"/>
                  </a:lnTo>
                  <a:lnTo>
                    <a:pt x="2422" y="84008"/>
                  </a:lnTo>
                  <a:lnTo>
                    <a:pt x="2487" y="84460"/>
                  </a:lnTo>
                  <a:lnTo>
                    <a:pt x="2551" y="84912"/>
                  </a:lnTo>
                  <a:lnTo>
                    <a:pt x="2600" y="85364"/>
                  </a:lnTo>
                  <a:lnTo>
                    <a:pt x="2616" y="85816"/>
                  </a:lnTo>
                  <a:lnTo>
                    <a:pt x="2632" y="86284"/>
                  </a:lnTo>
                  <a:lnTo>
                    <a:pt x="2648" y="86753"/>
                  </a:lnTo>
                  <a:lnTo>
                    <a:pt x="2632" y="87221"/>
                  </a:lnTo>
                  <a:lnTo>
                    <a:pt x="2616" y="87689"/>
                  </a:lnTo>
                  <a:lnTo>
                    <a:pt x="2583" y="88157"/>
                  </a:lnTo>
                  <a:lnTo>
                    <a:pt x="2535" y="88609"/>
                  </a:lnTo>
                  <a:lnTo>
                    <a:pt x="2470" y="89077"/>
                  </a:lnTo>
                  <a:lnTo>
                    <a:pt x="2406" y="89545"/>
                  </a:lnTo>
                  <a:lnTo>
                    <a:pt x="2309" y="90013"/>
                  </a:lnTo>
                  <a:lnTo>
                    <a:pt x="2212" y="90465"/>
                  </a:lnTo>
                  <a:lnTo>
                    <a:pt x="2099" y="90934"/>
                  </a:lnTo>
                  <a:lnTo>
                    <a:pt x="1970" y="91386"/>
                  </a:lnTo>
                  <a:lnTo>
                    <a:pt x="1841" y="91821"/>
                  </a:lnTo>
                  <a:lnTo>
                    <a:pt x="1679" y="92273"/>
                  </a:lnTo>
                  <a:lnTo>
                    <a:pt x="1518" y="92693"/>
                  </a:lnTo>
                  <a:lnTo>
                    <a:pt x="1340" y="93129"/>
                  </a:lnTo>
                  <a:lnTo>
                    <a:pt x="1147" y="93549"/>
                  </a:lnTo>
                  <a:lnTo>
                    <a:pt x="953" y="93968"/>
                  </a:lnTo>
                  <a:lnTo>
                    <a:pt x="727" y="94372"/>
                  </a:lnTo>
                  <a:lnTo>
                    <a:pt x="501" y="94759"/>
                  </a:lnTo>
                  <a:lnTo>
                    <a:pt x="259" y="95147"/>
                  </a:lnTo>
                  <a:lnTo>
                    <a:pt x="1" y="95518"/>
                  </a:lnTo>
                  <a:lnTo>
                    <a:pt x="1" y="95518"/>
                  </a:lnTo>
                  <a:lnTo>
                    <a:pt x="194" y="95583"/>
                  </a:lnTo>
                  <a:lnTo>
                    <a:pt x="404" y="95647"/>
                  </a:lnTo>
                  <a:lnTo>
                    <a:pt x="582" y="95728"/>
                  </a:lnTo>
                  <a:lnTo>
                    <a:pt x="775" y="95825"/>
                  </a:lnTo>
                  <a:lnTo>
                    <a:pt x="1131" y="96035"/>
                  </a:lnTo>
                  <a:lnTo>
                    <a:pt x="1470" y="96261"/>
                  </a:lnTo>
                  <a:lnTo>
                    <a:pt x="1776" y="96535"/>
                  </a:lnTo>
                  <a:lnTo>
                    <a:pt x="2083" y="96826"/>
                  </a:lnTo>
                  <a:lnTo>
                    <a:pt x="2374" y="97149"/>
                  </a:lnTo>
                  <a:lnTo>
                    <a:pt x="2648" y="97504"/>
                  </a:lnTo>
                  <a:lnTo>
                    <a:pt x="2906" y="97859"/>
                  </a:lnTo>
                  <a:lnTo>
                    <a:pt x="3148" y="98246"/>
                  </a:lnTo>
                  <a:lnTo>
                    <a:pt x="3374" y="98650"/>
                  </a:lnTo>
                  <a:lnTo>
                    <a:pt x="3600" y="99070"/>
                  </a:lnTo>
                  <a:lnTo>
                    <a:pt x="3794" y="99505"/>
                  </a:lnTo>
                  <a:lnTo>
                    <a:pt x="4004" y="99957"/>
                  </a:lnTo>
                  <a:lnTo>
                    <a:pt x="4182" y="100409"/>
                  </a:lnTo>
                  <a:lnTo>
                    <a:pt x="4359" y="100878"/>
                  </a:lnTo>
                  <a:lnTo>
                    <a:pt x="4682" y="101830"/>
                  </a:lnTo>
                  <a:lnTo>
                    <a:pt x="4989" y="102782"/>
                  </a:lnTo>
                  <a:lnTo>
                    <a:pt x="5279" y="103751"/>
                  </a:lnTo>
                  <a:lnTo>
                    <a:pt x="5538" y="104671"/>
                  </a:lnTo>
                  <a:lnTo>
                    <a:pt x="5796" y="105575"/>
                  </a:lnTo>
                  <a:lnTo>
                    <a:pt x="6054" y="106414"/>
                  </a:lnTo>
                  <a:lnTo>
                    <a:pt x="6312" y="107189"/>
                  </a:lnTo>
                  <a:lnTo>
                    <a:pt x="6442" y="107544"/>
                  </a:lnTo>
                  <a:lnTo>
                    <a:pt x="6587" y="107867"/>
                  </a:lnTo>
                  <a:lnTo>
                    <a:pt x="6587" y="107867"/>
                  </a:lnTo>
                  <a:lnTo>
                    <a:pt x="6845" y="108481"/>
                  </a:lnTo>
                  <a:lnTo>
                    <a:pt x="7136" y="109094"/>
                  </a:lnTo>
                  <a:lnTo>
                    <a:pt x="7442" y="109691"/>
                  </a:lnTo>
                  <a:lnTo>
                    <a:pt x="7765" y="110273"/>
                  </a:lnTo>
                  <a:lnTo>
                    <a:pt x="8120" y="110838"/>
                  </a:lnTo>
                  <a:lnTo>
                    <a:pt x="8492" y="111403"/>
                  </a:lnTo>
                  <a:lnTo>
                    <a:pt x="8895" y="111935"/>
                  </a:lnTo>
                  <a:lnTo>
                    <a:pt x="9105" y="112194"/>
                  </a:lnTo>
                  <a:lnTo>
                    <a:pt x="9331" y="112452"/>
                  </a:lnTo>
                  <a:lnTo>
                    <a:pt x="9331" y="112452"/>
                  </a:lnTo>
                  <a:lnTo>
                    <a:pt x="9541" y="112678"/>
                  </a:lnTo>
                  <a:lnTo>
                    <a:pt x="9767" y="112888"/>
                  </a:lnTo>
                  <a:lnTo>
                    <a:pt x="9993" y="113098"/>
                  </a:lnTo>
                  <a:lnTo>
                    <a:pt x="10219" y="113291"/>
                  </a:lnTo>
                  <a:lnTo>
                    <a:pt x="10703" y="113679"/>
                  </a:lnTo>
                  <a:lnTo>
                    <a:pt x="11188" y="114034"/>
                  </a:lnTo>
                  <a:lnTo>
                    <a:pt x="12205" y="114728"/>
                  </a:lnTo>
                  <a:lnTo>
                    <a:pt x="12705" y="115067"/>
                  </a:lnTo>
                  <a:lnTo>
                    <a:pt x="13205" y="115422"/>
                  </a:lnTo>
                  <a:lnTo>
                    <a:pt x="13205" y="115422"/>
                  </a:lnTo>
                  <a:lnTo>
                    <a:pt x="13238" y="115293"/>
                  </a:lnTo>
                  <a:lnTo>
                    <a:pt x="13270" y="115228"/>
                  </a:lnTo>
                  <a:lnTo>
                    <a:pt x="13318" y="115180"/>
                  </a:lnTo>
                  <a:lnTo>
                    <a:pt x="13318" y="115180"/>
                  </a:lnTo>
                  <a:lnTo>
                    <a:pt x="13722" y="114663"/>
                  </a:lnTo>
                  <a:lnTo>
                    <a:pt x="14158" y="114163"/>
                  </a:lnTo>
                  <a:lnTo>
                    <a:pt x="14594" y="113679"/>
                  </a:lnTo>
                  <a:lnTo>
                    <a:pt x="15062" y="113227"/>
                  </a:lnTo>
                  <a:lnTo>
                    <a:pt x="15530" y="112775"/>
                  </a:lnTo>
                  <a:lnTo>
                    <a:pt x="16014" y="112355"/>
                  </a:lnTo>
                  <a:lnTo>
                    <a:pt x="16515" y="111951"/>
                  </a:lnTo>
                  <a:lnTo>
                    <a:pt x="17031" y="111580"/>
                  </a:lnTo>
                  <a:lnTo>
                    <a:pt x="17580" y="111241"/>
                  </a:lnTo>
                  <a:lnTo>
                    <a:pt x="18129" y="110934"/>
                  </a:lnTo>
                  <a:lnTo>
                    <a:pt x="18420" y="110789"/>
                  </a:lnTo>
                  <a:lnTo>
                    <a:pt x="18710" y="110660"/>
                  </a:lnTo>
                  <a:lnTo>
                    <a:pt x="19001" y="110531"/>
                  </a:lnTo>
                  <a:lnTo>
                    <a:pt x="19291" y="110418"/>
                  </a:lnTo>
                  <a:lnTo>
                    <a:pt x="19598" y="110321"/>
                  </a:lnTo>
                  <a:lnTo>
                    <a:pt x="19905" y="110224"/>
                  </a:lnTo>
                  <a:lnTo>
                    <a:pt x="20228" y="110143"/>
                  </a:lnTo>
                  <a:lnTo>
                    <a:pt x="20534" y="110063"/>
                  </a:lnTo>
                  <a:lnTo>
                    <a:pt x="20857" y="110014"/>
                  </a:lnTo>
                  <a:lnTo>
                    <a:pt x="21196" y="109966"/>
                  </a:lnTo>
                  <a:lnTo>
                    <a:pt x="21519" y="109917"/>
                  </a:lnTo>
                  <a:lnTo>
                    <a:pt x="21858" y="109901"/>
                  </a:lnTo>
                  <a:lnTo>
                    <a:pt x="21858" y="109901"/>
                  </a:lnTo>
                  <a:lnTo>
                    <a:pt x="22278" y="109885"/>
                  </a:lnTo>
                  <a:lnTo>
                    <a:pt x="22697" y="109885"/>
                  </a:lnTo>
                  <a:lnTo>
                    <a:pt x="23117" y="109917"/>
                  </a:lnTo>
                  <a:lnTo>
                    <a:pt x="23537" y="109950"/>
                  </a:lnTo>
                  <a:lnTo>
                    <a:pt x="23940" y="109998"/>
                  </a:lnTo>
                  <a:lnTo>
                    <a:pt x="24360" y="110063"/>
                  </a:lnTo>
                  <a:lnTo>
                    <a:pt x="24780" y="110143"/>
                  </a:lnTo>
                  <a:lnTo>
                    <a:pt x="25183" y="110224"/>
                  </a:lnTo>
                  <a:lnTo>
                    <a:pt x="26007" y="110418"/>
                  </a:lnTo>
                  <a:lnTo>
                    <a:pt x="26814" y="110644"/>
                  </a:lnTo>
                  <a:lnTo>
                    <a:pt x="28412" y="111112"/>
                  </a:lnTo>
                  <a:lnTo>
                    <a:pt x="28412" y="111112"/>
                  </a:lnTo>
                  <a:lnTo>
                    <a:pt x="29235" y="111354"/>
                  </a:lnTo>
                  <a:lnTo>
                    <a:pt x="30059" y="111612"/>
                  </a:lnTo>
                  <a:lnTo>
                    <a:pt x="30898" y="111838"/>
                  </a:lnTo>
                  <a:lnTo>
                    <a:pt x="31318" y="111919"/>
                  </a:lnTo>
                  <a:lnTo>
                    <a:pt x="31737" y="112000"/>
                  </a:lnTo>
                  <a:lnTo>
                    <a:pt x="31737" y="112000"/>
                  </a:lnTo>
                  <a:lnTo>
                    <a:pt x="32109" y="112064"/>
                  </a:lnTo>
                  <a:lnTo>
                    <a:pt x="32496" y="112097"/>
                  </a:lnTo>
                  <a:lnTo>
                    <a:pt x="32884" y="112097"/>
                  </a:lnTo>
                  <a:lnTo>
                    <a:pt x="33271" y="112081"/>
                  </a:lnTo>
                  <a:lnTo>
                    <a:pt x="33658" y="112048"/>
                  </a:lnTo>
                  <a:lnTo>
                    <a:pt x="34046" y="111968"/>
                  </a:lnTo>
                  <a:lnTo>
                    <a:pt x="34417" y="111871"/>
                  </a:lnTo>
                  <a:lnTo>
                    <a:pt x="34772" y="111742"/>
                  </a:lnTo>
                  <a:lnTo>
                    <a:pt x="35111" y="111596"/>
                  </a:lnTo>
                  <a:lnTo>
                    <a:pt x="35273" y="111499"/>
                  </a:lnTo>
                  <a:lnTo>
                    <a:pt x="35434" y="111403"/>
                  </a:lnTo>
                  <a:lnTo>
                    <a:pt x="35579" y="111290"/>
                  </a:lnTo>
                  <a:lnTo>
                    <a:pt x="35725" y="111177"/>
                  </a:lnTo>
                  <a:lnTo>
                    <a:pt x="35854" y="111047"/>
                  </a:lnTo>
                  <a:lnTo>
                    <a:pt x="35983" y="110918"/>
                  </a:lnTo>
                  <a:lnTo>
                    <a:pt x="36096" y="110773"/>
                  </a:lnTo>
                  <a:lnTo>
                    <a:pt x="36193" y="110628"/>
                  </a:lnTo>
                  <a:lnTo>
                    <a:pt x="36290" y="110466"/>
                  </a:lnTo>
                  <a:lnTo>
                    <a:pt x="36387" y="110289"/>
                  </a:lnTo>
                  <a:lnTo>
                    <a:pt x="36451" y="110111"/>
                  </a:lnTo>
                  <a:lnTo>
                    <a:pt x="36516" y="109917"/>
                  </a:lnTo>
                  <a:lnTo>
                    <a:pt x="36564" y="109724"/>
                  </a:lnTo>
                  <a:lnTo>
                    <a:pt x="36613" y="109514"/>
                  </a:lnTo>
                  <a:lnTo>
                    <a:pt x="36613" y="109514"/>
                  </a:lnTo>
                  <a:lnTo>
                    <a:pt x="36629" y="109401"/>
                  </a:lnTo>
                  <a:lnTo>
                    <a:pt x="36677" y="109320"/>
                  </a:lnTo>
                  <a:lnTo>
                    <a:pt x="36742" y="109256"/>
                  </a:lnTo>
                  <a:lnTo>
                    <a:pt x="36806" y="109207"/>
                  </a:lnTo>
                  <a:lnTo>
                    <a:pt x="36887" y="109175"/>
                  </a:lnTo>
                  <a:lnTo>
                    <a:pt x="36968" y="109159"/>
                  </a:lnTo>
                  <a:lnTo>
                    <a:pt x="37065" y="109159"/>
                  </a:lnTo>
                  <a:lnTo>
                    <a:pt x="37145" y="109175"/>
                  </a:lnTo>
                  <a:lnTo>
                    <a:pt x="37226" y="109207"/>
                  </a:lnTo>
                  <a:lnTo>
                    <a:pt x="37323" y="109256"/>
                  </a:lnTo>
                  <a:lnTo>
                    <a:pt x="37387" y="109320"/>
                  </a:lnTo>
                  <a:lnTo>
                    <a:pt x="37452" y="109385"/>
                  </a:lnTo>
                  <a:lnTo>
                    <a:pt x="37500" y="109465"/>
                  </a:lnTo>
                  <a:lnTo>
                    <a:pt x="37549" y="109562"/>
                  </a:lnTo>
                  <a:lnTo>
                    <a:pt x="37565" y="109659"/>
                  </a:lnTo>
                  <a:lnTo>
                    <a:pt x="37549" y="109772"/>
                  </a:lnTo>
                  <a:lnTo>
                    <a:pt x="37549" y="109772"/>
                  </a:lnTo>
                  <a:lnTo>
                    <a:pt x="37484" y="110143"/>
                  </a:lnTo>
                  <a:lnTo>
                    <a:pt x="37404" y="110482"/>
                  </a:lnTo>
                  <a:lnTo>
                    <a:pt x="37291" y="110805"/>
                  </a:lnTo>
                  <a:lnTo>
                    <a:pt x="37161" y="111096"/>
                  </a:lnTo>
                  <a:lnTo>
                    <a:pt x="37016" y="111354"/>
                  </a:lnTo>
                  <a:lnTo>
                    <a:pt x="36839" y="111596"/>
                  </a:lnTo>
                  <a:lnTo>
                    <a:pt x="36661" y="111822"/>
                  </a:lnTo>
                  <a:lnTo>
                    <a:pt x="36451" y="112032"/>
                  </a:lnTo>
                  <a:lnTo>
                    <a:pt x="36241" y="112210"/>
                  </a:lnTo>
                  <a:lnTo>
                    <a:pt x="35999" y="112355"/>
                  </a:lnTo>
                  <a:lnTo>
                    <a:pt x="35757" y="112500"/>
                  </a:lnTo>
                  <a:lnTo>
                    <a:pt x="35499" y="112629"/>
                  </a:lnTo>
                  <a:lnTo>
                    <a:pt x="35224" y="112726"/>
                  </a:lnTo>
                  <a:lnTo>
                    <a:pt x="34950" y="112823"/>
                  </a:lnTo>
                  <a:lnTo>
                    <a:pt x="34659" y="112888"/>
                  </a:lnTo>
                  <a:lnTo>
                    <a:pt x="34369" y="112936"/>
                  </a:lnTo>
                  <a:lnTo>
                    <a:pt x="34062" y="112985"/>
                  </a:lnTo>
                  <a:lnTo>
                    <a:pt x="33755" y="113017"/>
                  </a:lnTo>
                  <a:lnTo>
                    <a:pt x="33449" y="113033"/>
                  </a:lnTo>
                  <a:lnTo>
                    <a:pt x="33126" y="113033"/>
                  </a:lnTo>
                  <a:lnTo>
                    <a:pt x="32803" y="113033"/>
                  </a:lnTo>
                  <a:lnTo>
                    <a:pt x="32496" y="113017"/>
                  </a:lnTo>
                  <a:lnTo>
                    <a:pt x="31850" y="112952"/>
                  </a:lnTo>
                  <a:lnTo>
                    <a:pt x="31205" y="112855"/>
                  </a:lnTo>
                  <a:lnTo>
                    <a:pt x="30591" y="112726"/>
                  </a:lnTo>
                  <a:lnTo>
                    <a:pt x="29994" y="112597"/>
                  </a:lnTo>
                  <a:lnTo>
                    <a:pt x="29429" y="112436"/>
                  </a:lnTo>
                  <a:lnTo>
                    <a:pt x="29429" y="112436"/>
                  </a:lnTo>
                  <a:lnTo>
                    <a:pt x="28283" y="112097"/>
                  </a:lnTo>
                  <a:lnTo>
                    <a:pt x="27121" y="111758"/>
                  </a:lnTo>
                  <a:lnTo>
                    <a:pt x="26539" y="111580"/>
                  </a:lnTo>
                  <a:lnTo>
                    <a:pt x="25958" y="111419"/>
                  </a:lnTo>
                  <a:lnTo>
                    <a:pt x="25361" y="111273"/>
                  </a:lnTo>
                  <a:lnTo>
                    <a:pt x="24780" y="111144"/>
                  </a:lnTo>
                  <a:lnTo>
                    <a:pt x="24183" y="111047"/>
                  </a:lnTo>
                  <a:lnTo>
                    <a:pt x="23585" y="110951"/>
                  </a:lnTo>
                  <a:lnTo>
                    <a:pt x="22988" y="110902"/>
                  </a:lnTo>
                  <a:lnTo>
                    <a:pt x="22391" y="110886"/>
                  </a:lnTo>
                  <a:lnTo>
                    <a:pt x="21810" y="110886"/>
                  </a:lnTo>
                  <a:lnTo>
                    <a:pt x="21503" y="110918"/>
                  </a:lnTo>
                  <a:lnTo>
                    <a:pt x="21196" y="110951"/>
                  </a:lnTo>
                  <a:lnTo>
                    <a:pt x="20906" y="110983"/>
                  </a:lnTo>
                  <a:lnTo>
                    <a:pt x="20599" y="111047"/>
                  </a:lnTo>
                  <a:lnTo>
                    <a:pt x="20308" y="111112"/>
                  </a:lnTo>
                  <a:lnTo>
                    <a:pt x="20002" y="111193"/>
                  </a:lnTo>
                  <a:lnTo>
                    <a:pt x="20002" y="111193"/>
                  </a:lnTo>
                  <a:lnTo>
                    <a:pt x="19533" y="111338"/>
                  </a:lnTo>
                  <a:lnTo>
                    <a:pt x="19098" y="111516"/>
                  </a:lnTo>
                  <a:lnTo>
                    <a:pt x="18646" y="111709"/>
                  </a:lnTo>
                  <a:lnTo>
                    <a:pt x="18226" y="111935"/>
                  </a:lnTo>
                  <a:lnTo>
                    <a:pt x="17822" y="112194"/>
                  </a:lnTo>
                  <a:lnTo>
                    <a:pt x="17419" y="112452"/>
                  </a:lnTo>
                  <a:lnTo>
                    <a:pt x="17031" y="112742"/>
                  </a:lnTo>
                  <a:lnTo>
                    <a:pt x="16660" y="113049"/>
                  </a:lnTo>
                  <a:lnTo>
                    <a:pt x="16289" y="113372"/>
                  </a:lnTo>
                  <a:lnTo>
                    <a:pt x="15934" y="113711"/>
                  </a:lnTo>
                  <a:lnTo>
                    <a:pt x="15595" y="114050"/>
                  </a:lnTo>
                  <a:lnTo>
                    <a:pt x="15256" y="114405"/>
                  </a:lnTo>
                  <a:lnTo>
                    <a:pt x="14933" y="114760"/>
                  </a:lnTo>
                  <a:lnTo>
                    <a:pt x="14610" y="115132"/>
                  </a:lnTo>
                  <a:lnTo>
                    <a:pt x="14013" y="115874"/>
                  </a:lnTo>
                  <a:lnTo>
                    <a:pt x="14013" y="115874"/>
                  </a:lnTo>
                  <a:lnTo>
                    <a:pt x="13948" y="115923"/>
                  </a:lnTo>
                  <a:lnTo>
                    <a:pt x="13900" y="115971"/>
                  </a:lnTo>
                  <a:lnTo>
                    <a:pt x="13900" y="115971"/>
                  </a:lnTo>
                  <a:lnTo>
                    <a:pt x="14206" y="116262"/>
                  </a:lnTo>
                  <a:lnTo>
                    <a:pt x="14481" y="116552"/>
                  </a:lnTo>
                  <a:lnTo>
                    <a:pt x="14739" y="116843"/>
                  </a:lnTo>
                  <a:lnTo>
                    <a:pt x="14981" y="117166"/>
                  </a:lnTo>
                  <a:lnTo>
                    <a:pt x="15175" y="117472"/>
                  </a:lnTo>
                  <a:lnTo>
                    <a:pt x="15369" y="117811"/>
                  </a:lnTo>
                  <a:lnTo>
                    <a:pt x="15514" y="118150"/>
                  </a:lnTo>
                  <a:lnTo>
                    <a:pt x="15643" y="118489"/>
                  </a:lnTo>
                  <a:lnTo>
                    <a:pt x="15756" y="118844"/>
                  </a:lnTo>
                  <a:lnTo>
                    <a:pt x="15821" y="119216"/>
                  </a:lnTo>
                  <a:lnTo>
                    <a:pt x="15869" y="119587"/>
                  </a:lnTo>
                  <a:lnTo>
                    <a:pt x="15901" y="119974"/>
                  </a:lnTo>
                  <a:lnTo>
                    <a:pt x="15885" y="120362"/>
                  </a:lnTo>
                  <a:lnTo>
                    <a:pt x="15853" y="120765"/>
                  </a:lnTo>
                  <a:lnTo>
                    <a:pt x="15788" y="121185"/>
                  </a:lnTo>
                  <a:lnTo>
                    <a:pt x="15708" y="121605"/>
                  </a:lnTo>
                  <a:lnTo>
                    <a:pt x="15708" y="121605"/>
                  </a:lnTo>
                  <a:lnTo>
                    <a:pt x="15659" y="121702"/>
                  </a:lnTo>
                  <a:lnTo>
                    <a:pt x="15611" y="121782"/>
                  </a:lnTo>
                  <a:lnTo>
                    <a:pt x="15546" y="121863"/>
                  </a:lnTo>
                  <a:lnTo>
                    <a:pt x="15465" y="121912"/>
                  </a:lnTo>
                  <a:lnTo>
                    <a:pt x="15385" y="121928"/>
                  </a:lnTo>
                  <a:lnTo>
                    <a:pt x="15288" y="121944"/>
                  </a:lnTo>
                  <a:lnTo>
                    <a:pt x="15207" y="121944"/>
                  </a:lnTo>
                  <a:lnTo>
                    <a:pt x="15110" y="121928"/>
                  </a:lnTo>
                  <a:lnTo>
                    <a:pt x="15030" y="121895"/>
                  </a:lnTo>
                  <a:lnTo>
                    <a:pt x="14949" y="121847"/>
                  </a:lnTo>
                  <a:lnTo>
                    <a:pt x="14884" y="121799"/>
                  </a:lnTo>
                  <a:lnTo>
                    <a:pt x="14820" y="121718"/>
                  </a:lnTo>
                  <a:lnTo>
                    <a:pt x="14771" y="121637"/>
                  </a:lnTo>
                  <a:lnTo>
                    <a:pt x="14739" y="121556"/>
                  </a:lnTo>
                  <a:lnTo>
                    <a:pt x="14739" y="121443"/>
                  </a:lnTo>
                  <a:lnTo>
                    <a:pt x="14755" y="121330"/>
                  </a:lnTo>
                  <a:lnTo>
                    <a:pt x="14755" y="121330"/>
                  </a:lnTo>
                  <a:lnTo>
                    <a:pt x="14836" y="120975"/>
                  </a:lnTo>
                  <a:lnTo>
                    <a:pt x="14884" y="120620"/>
                  </a:lnTo>
                  <a:lnTo>
                    <a:pt x="14917" y="120281"/>
                  </a:lnTo>
                  <a:lnTo>
                    <a:pt x="14917" y="119974"/>
                  </a:lnTo>
                  <a:lnTo>
                    <a:pt x="14884" y="119668"/>
                  </a:lnTo>
                  <a:lnTo>
                    <a:pt x="14852" y="119361"/>
                  </a:lnTo>
                  <a:lnTo>
                    <a:pt x="14787" y="119087"/>
                  </a:lnTo>
                  <a:lnTo>
                    <a:pt x="14707" y="118812"/>
                  </a:lnTo>
                  <a:lnTo>
                    <a:pt x="14594" y="118554"/>
                  </a:lnTo>
                  <a:lnTo>
                    <a:pt x="14481" y="118312"/>
                  </a:lnTo>
                  <a:lnTo>
                    <a:pt x="14335" y="118070"/>
                  </a:lnTo>
                  <a:lnTo>
                    <a:pt x="14190" y="117844"/>
                  </a:lnTo>
                  <a:lnTo>
                    <a:pt x="14029" y="117634"/>
                  </a:lnTo>
                  <a:lnTo>
                    <a:pt x="13851" y="117408"/>
                  </a:lnTo>
                  <a:lnTo>
                    <a:pt x="13657" y="117214"/>
                  </a:lnTo>
                  <a:lnTo>
                    <a:pt x="13448" y="117004"/>
                  </a:lnTo>
                  <a:lnTo>
                    <a:pt x="13238" y="116810"/>
                  </a:lnTo>
                  <a:lnTo>
                    <a:pt x="13012" y="116617"/>
                  </a:lnTo>
                  <a:lnTo>
                    <a:pt x="12560" y="116262"/>
                  </a:lnTo>
                  <a:lnTo>
                    <a:pt x="12059" y="115906"/>
                  </a:lnTo>
                  <a:lnTo>
                    <a:pt x="11575" y="115551"/>
                  </a:lnTo>
                  <a:lnTo>
                    <a:pt x="11058" y="115212"/>
                  </a:lnTo>
                  <a:lnTo>
                    <a:pt x="10558" y="114857"/>
                  </a:lnTo>
                  <a:lnTo>
                    <a:pt x="10074" y="114486"/>
                  </a:lnTo>
                  <a:lnTo>
                    <a:pt x="9622" y="114115"/>
                  </a:lnTo>
                  <a:lnTo>
                    <a:pt x="9622" y="114115"/>
                  </a:lnTo>
                  <a:lnTo>
                    <a:pt x="9331" y="113856"/>
                  </a:lnTo>
                  <a:lnTo>
                    <a:pt x="9073" y="113598"/>
                  </a:lnTo>
                  <a:lnTo>
                    <a:pt x="8815" y="113324"/>
                  </a:lnTo>
                  <a:lnTo>
                    <a:pt x="8556" y="113049"/>
                  </a:lnTo>
                  <a:lnTo>
                    <a:pt x="8314" y="112759"/>
                  </a:lnTo>
                  <a:lnTo>
                    <a:pt x="8072" y="112468"/>
                  </a:lnTo>
                  <a:lnTo>
                    <a:pt x="7846" y="112177"/>
                  </a:lnTo>
                  <a:lnTo>
                    <a:pt x="7620" y="111871"/>
                  </a:lnTo>
                  <a:lnTo>
                    <a:pt x="7216" y="111257"/>
                  </a:lnTo>
                  <a:lnTo>
                    <a:pt x="6829" y="110612"/>
                  </a:lnTo>
                  <a:lnTo>
                    <a:pt x="6458" y="109950"/>
                  </a:lnTo>
                  <a:lnTo>
                    <a:pt x="6135" y="109272"/>
                  </a:lnTo>
                  <a:lnTo>
                    <a:pt x="6135" y="109272"/>
                  </a:lnTo>
                  <a:lnTo>
                    <a:pt x="5828" y="108626"/>
                  </a:lnTo>
                  <a:lnTo>
                    <a:pt x="5554" y="107980"/>
                  </a:lnTo>
                  <a:lnTo>
                    <a:pt x="5554" y="107980"/>
                  </a:lnTo>
                  <a:lnTo>
                    <a:pt x="5828" y="108610"/>
                  </a:lnTo>
                  <a:lnTo>
                    <a:pt x="6119" y="109239"/>
                  </a:lnTo>
                  <a:lnTo>
                    <a:pt x="6119" y="109239"/>
                  </a:lnTo>
                  <a:lnTo>
                    <a:pt x="6135" y="109901"/>
                  </a:lnTo>
                  <a:lnTo>
                    <a:pt x="6119" y="110547"/>
                  </a:lnTo>
                  <a:lnTo>
                    <a:pt x="6103" y="111209"/>
                  </a:lnTo>
                  <a:lnTo>
                    <a:pt x="6054" y="111871"/>
                  </a:lnTo>
                  <a:lnTo>
                    <a:pt x="6054" y="111871"/>
                  </a:lnTo>
                  <a:lnTo>
                    <a:pt x="5990" y="112597"/>
                  </a:lnTo>
                  <a:lnTo>
                    <a:pt x="5893" y="113291"/>
                  </a:lnTo>
                  <a:lnTo>
                    <a:pt x="5780" y="114002"/>
                  </a:lnTo>
                  <a:lnTo>
                    <a:pt x="5651" y="114680"/>
                  </a:lnTo>
                  <a:lnTo>
                    <a:pt x="5505" y="115374"/>
                  </a:lnTo>
                  <a:lnTo>
                    <a:pt x="5344" y="116036"/>
                  </a:lnTo>
                  <a:lnTo>
                    <a:pt x="5150" y="116714"/>
                  </a:lnTo>
                  <a:lnTo>
                    <a:pt x="4973" y="117375"/>
                  </a:lnTo>
                  <a:lnTo>
                    <a:pt x="4569" y="118699"/>
                  </a:lnTo>
                  <a:lnTo>
                    <a:pt x="4133" y="120023"/>
                  </a:lnTo>
                  <a:lnTo>
                    <a:pt x="3697" y="121363"/>
                  </a:lnTo>
                  <a:lnTo>
                    <a:pt x="3261" y="122719"/>
                  </a:lnTo>
                  <a:lnTo>
                    <a:pt x="3261" y="122719"/>
                  </a:lnTo>
                  <a:lnTo>
                    <a:pt x="3116" y="123235"/>
                  </a:lnTo>
                  <a:lnTo>
                    <a:pt x="2971" y="123768"/>
                  </a:lnTo>
                  <a:lnTo>
                    <a:pt x="2842" y="124301"/>
                  </a:lnTo>
                  <a:lnTo>
                    <a:pt x="2729" y="124833"/>
                  </a:lnTo>
                  <a:lnTo>
                    <a:pt x="2632" y="125366"/>
                  </a:lnTo>
                  <a:lnTo>
                    <a:pt x="2551" y="125899"/>
                  </a:lnTo>
                  <a:lnTo>
                    <a:pt x="2487" y="126432"/>
                  </a:lnTo>
                  <a:lnTo>
                    <a:pt x="2454" y="126964"/>
                  </a:lnTo>
                  <a:lnTo>
                    <a:pt x="2438" y="127497"/>
                  </a:lnTo>
                  <a:lnTo>
                    <a:pt x="2438" y="128030"/>
                  </a:lnTo>
                  <a:lnTo>
                    <a:pt x="2487" y="128562"/>
                  </a:lnTo>
                  <a:lnTo>
                    <a:pt x="2551" y="129095"/>
                  </a:lnTo>
                  <a:lnTo>
                    <a:pt x="2648" y="129628"/>
                  </a:lnTo>
                  <a:lnTo>
                    <a:pt x="2777" y="130161"/>
                  </a:lnTo>
                  <a:lnTo>
                    <a:pt x="2955" y="130677"/>
                  </a:lnTo>
                  <a:lnTo>
                    <a:pt x="3165" y="131194"/>
                  </a:lnTo>
                  <a:lnTo>
                    <a:pt x="3165" y="131194"/>
                  </a:lnTo>
                  <a:lnTo>
                    <a:pt x="3294" y="131484"/>
                  </a:lnTo>
                  <a:lnTo>
                    <a:pt x="3439" y="131759"/>
                  </a:lnTo>
                  <a:lnTo>
                    <a:pt x="3584" y="132033"/>
                  </a:lnTo>
                  <a:lnTo>
                    <a:pt x="3746" y="132308"/>
                  </a:lnTo>
                  <a:lnTo>
                    <a:pt x="3907" y="132582"/>
                  </a:lnTo>
                  <a:lnTo>
                    <a:pt x="4085" y="132840"/>
                  </a:lnTo>
                  <a:lnTo>
                    <a:pt x="4440" y="133325"/>
                  </a:lnTo>
                  <a:lnTo>
                    <a:pt x="4843" y="133809"/>
                  </a:lnTo>
                  <a:lnTo>
                    <a:pt x="5263" y="134245"/>
                  </a:lnTo>
                  <a:lnTo>
                    <a:pt x="5715" y="134664"/>
                  </a:lnTo>
                  <a:lnTo>
                    <a:pt x="6183" y="135068"/>
                  </a:lnTo>
                  <a:lnTo>
                    <a:pt x="6668" y="135439"/>
                  </a:lnTo>
                  <a:lnTo>
                    <a:pt x="7184" y="135794"/>
                  </a:lnTo>
                  <a:lnTo>
                    <a:pt x="7717" y="136117"/>
                  </a:lnTo>
                  <a:lnTo>
                    <a:pt x="8266" y="136408"/>
                  </a:lnTo>
                  <a:lnTo>
                    <a:pt x="8831" y="136682"/>
                  </a:lnTo>
                  <a:lnTo>
                    <a:pt x="9396" y="136941"/>
                  </a:lnTo>
                  <a:lnTo>
                    <a:pt x="9993" y="137167"/>
                  </a:lnTo>
                  <a:lnTo>
                    <a:pt x="10590" y="137376"/>
                  </a:lnTo>
                  <a:lnTo>
                    <a:pt x="11204" y="137554"/>
                  </a:lnTo>
                  <a:lnTo>
                    <a:pt x="11833" y="137715"/>
                  </a:lnTo>
                  <a:lnTo>
                    <a:pt x="12463" y="137845"/>
                  </a:lnTo>
                  <a:lnTo>
                    <a:pt x="13092" y="137958"/>
                  </a:lnTo>
                  <a:lnTo>
                    <a:pt x="13722" y="138038"/>
                  </a:lnTo>
                  <a:lnTo>
                    <a:pt x="14368" y="138103"/>
                  </a:lnTo>
                  <a:lnTo>
                    <a:pt x="14997" y="138151"/>
                  </a:lnTo>
                  <a:lnTo>
                    <a:pt x="15643" y="138167"/>
                  </a:lnTo>
                  <a:lnTo>
                    <a:pt x="16273" y="138167"/>
                  </a:lnTo>
                  <a:lnTo>
                    <a:pt x="16902" y="138151"/>
                  </a:lnTo>
                  <a:lnTo>
                    <a:pt x="17532" y="138103"/>
                  </a:lnTo>
                  <a:lnTo>
                    <a:pt x="18161" y="138038"/>
                  </a:lnTo>
                  <a:lnTo>
                    <a:pt x="18775" y="137958"/>
                  </a:lnTo>
                  <a:lnTo>
                    <a:pt x="19372" y="137845"/>
                  </a:lnTo>
                  <a:lnTo>
                    <a:pt x="19969" y="137715"/>
                  </a:lnTo>
                  <a:lnTo>
                    <a:pt x="20534" y="137554"/>
                  </a:lnTo>
                  <a:lnTo>
                    <a:pt x="20534" y="137554"/>
                  </a:lnTo>
                  <a:lnTo>
                    <a:pt x="20857" y="137457"/>
                  </a:lnTo>
                  <a:lnTo>
                    <a:pt x="21180" y="137360"/>
                  </a:lnTo>
                  <a:lnTo>
                    <a:pt x="21487" y="137247"/>
                  </a:lnTo>
                  <a:lnTo>
                    <a:pt x="21777" y="137118"/>
                  </a:lnTo>
                  <a:lnTo>
                    <a:pt x="22375" y="136844"/>
                  </a:lnTo>
                  <a:lnTo>
                    <a:pt x="22923" y="136537"/>
                  </a:lnTo>
                  <a:lnTo>
                    <a:pt x="23472" y="136214"/>
                  </a:lnTo>
                  <a:lnTo>
                    <a:pt x="24005" y="135859"/>
                  </a:lnTo>
                  <a:lnTo>
                    <a:pt x="24522" y="135504"/>
                  </a:lnTo>
                  <a:lnTo>
                    <a:pt x="25022" y="135116"/>
                  </a:lnTo>
                  <a:lnTo>
                    <a:pt x="26023" y="134325"/>
                  </a:lnTo>
                  <a:lnTo>
                    <a:pt x="27024" y="133534"/>
                  </a:lnTo>
                  <a:lnTo>
                    <a:pt x="27540" y="133147"/>
                  </a:lnTo>
                  <a:lnTo>
                    <a:pt x="28057" y="132776"/>
                  </a:lnTo>
                  <a:lnTo>
                    <a:pt x="28590" y="132404"/>
                  </a:lnTo>
                  <a:lnTo>
                    <a:pt x="29138" y="132049"/>
                  </a:lnTo>
                  <a:lnTo>
                    <a:pt x="29138" y="132049"/>
                  </a:lnTo>
                  <a:lnTo>
                    <a:pt x="29736" y="131710"/>
                  </a:lnTo>
                  <a:lnTo>
                    <a:pt x="30381" y="131371"/>
                  </a:lnTo>
                  <a:lnTo>
                    <a:pt x="30737" y="131226"/>
                  </a:lnTo>
                  <a:lnTo>
                    <a:pt x="31076" y="131065"/>
                  </a:lnTo>
                  <a:lnTo>
                    <a:pt x="31431" y="130919"/>
                  </a:lnTo>
                  <a:lnTo>
                    <a:pt x="31802" y="130790"/>
                  </a:lnTo>
                  <a:lnTo>
                    <a:pt x="32173" y="130677"/>
                  </a:lnTo>
                  <a:lnTo>
                    <a:pt x="32545" y="130564"/>
                  </a:lnTo>
                  <a:lnTo>
                    <a:pt x="32900" y="130467"/>
                  </a:lnTo>
                  <a:lnTo>
                    <a:pt x="33271" y="130387"/>
                  </a:lnTo>
                  <a:lnTo>
                    <a:pt x="33642" y="130338"/>
                  </a:lnTo>
                  <a:lnTo>
                    <a:pt x="33997" y="130290"/>
                  </a:lnTo>
                  <a:lnTo>
                    <a:pt x="34353" y="130274"/>
                  </a:lnTo>
                  <a:lnTo>
                    <a:pt x="34708" y="130274"/>
                  </a:lnTo>
                  <a:lnTo>
                    <a:pt x="34708" y="130274"/>
                  </a:lnTo>
                  <a:lnTo>
                    <a:pt x="35047" y="130306"/>
                  </a:lnTo>
                  <a:lnTo>
                    <a:pt x="35353" y="130370"/>
                  </a:lnTo>
                  <a:lnTo>
                    <a:pt x="35644" y="130451"/>
                  </a:lnTo>
                  <a:lnTo>
                    <a:pt x="35886" y="130564"/>
                  </a:lnTo>
                  <a:lnTo>
                    <a:pt x="36096" y="130693"/>
                  </a:lnTo>
                  <a:lnTo>
                    <a:pt x="36290" y="130839"/>
                  </a:lnTo>
                  <a:lnTo>
                    <a:pt x="36451" y="131016"/>
                  </a:lnTo>
                  <a:lnTo>
                    <a:pt x="36580" y="131194"/>
                  </a:lnTo>
                  <a:lnTo>
                    <a:pt x="36693" y="131404"/>
                  </a:lnTo>
                  <a:lnTo>
                    <a:pt x="36774" y="131630"/>
                  </a:lnTo>
                  <a:lnTo>
                    <a:pt x="36839" y="131856"/>
                  </a:lnTo>
                  <a:lnTo>
                    <a:pt x="36887" y="132098"/>
                  </a:lnTo>
                  <a:lnTo>
                    <a:pt x="36919" y="132356"/>
                  </a:lnTo>
                  <a:lnTo>
                    <a:pt x="36919" y="132614"/>
                  </a:lnTo>
                  <a:lnTo>
                    <a:pt x="36919" y="132889"/>
                  </a:lnTo>
                  <a:lnTo>
                    <a:pt x="36903" y="133163"/>
                  </a:lnTo>
                  <a:lnTo>
                    <a:pt x="36903" y="133163"/>
                  </a:lnTo>
                  <a:lnTo>
                    <a:pt x="37016" y="133002"/>
                  </a:lnTo>
                  <a:lnTo>
                    <a:pt x="37016" y="133002"/>
                  </a:lnTo>
                  <a:lnTo>
                    <a:pt x="37081" y="132921"/>
                  </a:lnTo>
                  <a:lnTo>
                    <a:pt x="37161" y="132856"/>
                  </a:lnTo>
                  <a:lnTo>
                    <a:pt x="37258" y="132808"/>
                  </a:lnTo>
                  <a:lnTo>
                    <a:pt x="37339" y="132792"/>
                  </a:lnTo>
                  <a:lnTo>
                    <a:pt x="37436" y="132776"/>
                  </a:lnTo>
                  <a:lnTo>
                    <a:pt x="37533" y="132792"/>
                  </a:lnTo>
                  <a:lnTo>
                    <a:pt x="37613" y="132808"/>
                  </a:lnTo>
                  <a:lnTo>
                    <a:pt x="37694" y="132856"/>
                  </a:lnTo>
                  <a:lnTo>
                    <a:pt x="37775" y="132905"/>
                  </a:lnTo>
                  <a:lnTo>
                    <a:pt x="37839" y="132969"/>
                  </a:lnTo>
                  <a:lnTo>
                    <a:pt x="37888" y="133050"/>
                  </a:lnTo>
                  <a:lnTo>
                    <a:pt x="37920" y="133131"/>
                  </a:lnTo>
                  <a:lnTo>
                    <a:pt x="37952" y="133212"/>
                  </a:lnTo>
                  <a:lnTo>
                    <a:pt x="37936" y="133308"/>
                  </a:lnTo>
                  <a:lnTo>
                    <a:pt x="37920" y="133405"/>
                  </a:lnTo>
                  <a:lnTo>
                    <a:pt x="37872" y="133502"/>
                  </a:lnTo>
                  <a:lnTo>
                    <a:pt x="37872" y="133502"/>
                  </a:lnTo>
                  <a:lnTo>
                    <a:pt x="37500" y="134051"/>
                  </a:lnTo>
                  <a:lnTo>
                    <a:pt x="37113" y="134584"/>
                  </a:lnTo>
                  <a:lnTo>
                    <a:pt x="36709" y="135116"/>
                  </a:lnTo>
                  <a:lnTo>
                    <a:pt x="36306" y="135633"/>
                  </a:lnTo>
                  <a:lnTo>
                    <a:pt x="35902" y="136150"/>
                  </a:lnTo>
                  <a:lnTo>
                    <a:pt x="35466" y="136650"/>
                  </a:lnTo>
                  <a:lnTo>
                    <a:pt x="35047" y="137134"/>
                  </a:lnTo>
                  <a:lnTo>
                    <a:pt x="34595" y="137619"/>
                  </a:lnTo>
                  <a:lnTo>
                    <a:pt x="34143" y="138087"/>
                  </a:lnTo>
                  <a:lnTo>
                    <a:pt x="33675" y="138555"/>
                  </a:lnTo>
                  <a:lnTo>
                    <a:pt x="33206" y="139007"/>
                  </a:lnTo>
                  <a:lnTo>
                    <a:pt x="32722" y="139443"/>
                  </a:lnTo>
                  <a:lnTo>
                    <a:pt x="32222" y="139879"/>
                  </a:lnTo>
                  <a:lnTo>
                    <a:pt x="31721" y="140298"/>
                  </a:lnTo>
                  <a:lnTo>
                    <a:pt x="31221" y="140702"/>
                  </a:lnTo>
                  <a:lnTo>
                    <a:pt x="30704" y="141105"/>
                  </a:lnTo>
                  <a:lnTo>
                    <a:pt x="30704" y="141105"/>
                  </a:lnTo>
                  <a:lnTo>
                    <a:pt x="31334" y="140831"/>
                  </a:lnTo>
                  <a:lnTo>
                    <a:pt x="31980" y="140557"/>
                  </a:lnTo>
                  <a:lnTo>
                    <a:pt x="32609" y="140266"/>
                  </a:lnTo>
                  <a:lnTo>
                    <a:pt x="33223" y="139975"/>
                  </a:lnTo>
                  <a:lnTo>
                    <a:pt x="33852" y="139669"/>
                  </a:lnTo>
                  <a:lnTo>
                    <a:pt x="34449" y="139362"/>
                  </a:lnTo>
                  <a:lnTo>
                    <a:pt x="35047" y="139023"/>
                  </a:lnTo>
                  <a:lnTo>
                    <a:pt x="35644" y="138700"/>
                  </a:lnTo>
                  <a:lnTo>
                    <a:pt x="36225" y="138345"/>
                  </a:lnTo>
                  <a:lnTo>
                    <a:pt x="36806" y="137990"/>
                  </a:lnTo>
                  <a:lnTo>
                    <a:pt x="37371" y="137619"/>
                  </a:lnTo>
                  <a:lnTo>
                    <a:pt x="37936" y="137247"/>
                  </a:lnTo>
                  <a:lnTo>
                    <a:pt x="38485" y="136860"/>
                  </a:lnTo>
                  <a:lnTo>
                    <a:pt x="39034" y="136456"/>
                  </a:lnTo>
                  <a:lnTo>
                    <a:pt x="39567" y="136053"/>
                  </a:lnTo>
                  <a:lnTo>
                    <a:pt x="40099" y="135633"/>
                  </a:lnTo>
                  <a:lnTo>
                    <a:pt x="40616" y="135197"/>
                  </a:lnTo>
                  <a:lnTo>
                    <a:pt x="41132" y="134761"/>
                  </a:lnTo>
                  <a:lnTo>
                    <a:pt x="41649" y="134309"/>
                  </a:lnTo>
                  <a:lnTo>
                    <a:pt x="42133" y="133841"/>
                  </a:lnTo>
                  <a:lnTo>
                    <a:pt x="42634" y="133357"/>
                  </a:lnTo>
                  <a:lnTo>
                    <a:pt x="43102" y="132873"/>
                  </a:lnTo>
                  <a:lnTo>
                    <a:pt x="43586" y="132388"/>
                  </a:lnTo>
                  <a:lnTo>
                    <a:pt x="44038" y="131872"/>
                  </a:lnTo>
                  <a:lnTo>
                    <a:pt x="44506" y="131355"/>
                  </a:lnTo>
                  <a:lnTo>
                    <a:pt x="44942" y="130822"/>
                  </a:lnTo>
                  <a:lnTo>
                    <a:pt x="45394" y="130274"/>
                  </a:lnTo>
                  <a:lnTo>
                    <a:pt x="45814" y="129725"/>
                  </a:lnTo>
                  <a:lnTo>
                    <a:pt x="46234" y="129160"/>
                  </a:lnTo>
                  <a:lnTo>
                    <a:pt x="46653" y="128579"/>
                  </a:lnTo>
                  <a:lnTo>
                    <a:pt x="47057" y="127981"/>
                  </a:lnTo>
                  <a:lnTo>
                    <a:pt x="47444" y="127384"/>
                  </a:lnTo>
                  <a:lnTo>
                    <a:pt x="47444" y="127384"/>
                  </a:lnTo>
                  <a:lnTo>
                    <a:pt x="48042" y="126448"/>
                  </a:lnTo>
                  <a:lnTo>
                    <a:pt x="48607" y="125511"/>
                  </a:lnTo>
                  <a:lnTo>
                    <a:pt x="49155" y="124559"/>
                  </a:lnTo>
                  <a:lnTo>
                    <a:pt x="49688" y="123607"/>
                  </a:lnTo>
                  <a:lnTo>
                    <a:pt x="50221" y="122638"/>
                  </a:lnTo>
                  <a:lnTo>
                    <a:pt x="50737" y="121669"/>
                  </a:lnTo>
                  <a:lnTo>
                    <a:pt x="51771" y="119732"/>
                  </a:lnTo>
                  <a:lnTo>
                    <a:pt x="51771" y="119732"/>
                  </a:lnTo>
                  <a:lnTo>
                    <a:pt x="50415" y="120491"/>
                  </a:lnTo>
                  <a:lnTo>
                    <a:pt x="49059" y="121234"/>
                  </a:lnTo>
                  <a:lnTo>
                    <a:pt x="47686" y="121944"/>
                  </a:lnTo>
                  <a:lnTo>
                    <a:pt x="46298" y="122622"/>
                  </a:lnTo>
                  <a:lnTo>
                    <a:pt x="44894" y="123268"/>
                  </a:lnTo>
                  <a:lnTo>
                    <a:pt x="43473" y="123897"/>
                  </a:lnTo>
                  <a:lnTo>
                    <a:pt x="42053" y="124478"/>
                  </a:lnTo>
                  <a:lnTo>
                    <a:pt x="40616" y="125043"/>
                  </a:lnTo>
                  <a:lnTo>
                    <a:pt x="39163" y="125592"/>
                  </a:lnTo>
                  <a:lnTo>
                    <a:pt x="37710" y="126109"/>
                  </a:lnTo>
                  <a:lnTo>
                    <a:pt x="36241" y="126593"/>
                  </a:lnTo>
                  <a:lnTo>
                    <a:pt x="34772" y="127061"/>
                  </a:lnTo>
                  <a:lnTo>
                    <a:pt x="33287" y="127497"/>
                  </a:lnTo>
                  <a:lnTo>
                    <a:pt x="31786" y="127917"/>
                  </a:lnTo>
                  <a:lnTo>
                    <a:pt x="30301" y="128320"/>
                  </a:lnTo>
                  <a:lnTo>
                    <a:pt x="28783" y="128692"/>
                  </a:lnTo>
                  <a:lnTo>
                    <a:pt x="28783" y="128692"/>
                  </a:lnTo>
                  <a:lnTo>
                    <a:pt x="28089" y="128853"/>
                  </a:lnTo>
                  <a:lnTo>
                    <a:pt x="27363" y="129014"/>
                  </a:lnTo>
                  <a:lnTo>
                    <a:pt x="25894" y="129289"/>
                  </a:lnTo>
                  <a:lnTo>
                    <a:pt x="24392" y="129563"/>
                  </a:lnTo>
                  <a:lnTo>
                    <a:pt x="23634" y="129692"/>
                  </a:lnTo>
                  <a:lnTo>
                    <a:pt x="22891" y="129854"/>
                  </a:lnTo>
                  <a:lnTo>
                    <a:pt x="22149" y="130015"/>
                  </a:lnTo>
                  <a:lnTo>
                    <a:pt x="21406" y="130193"/>
                  </a:lnTo>
                  <a:lnTo>
                    <a:pt x="20680" y="130387"/>
                  </a:lnTo>
                  <a:lnTo>
                    <a:pt x="19969" y="130613"/>
                  </a:lnTo>
                  <a:lnTo>
                    <a:pt x="19275" y="130871"/>
                  </a:lnTo>
                  <a:lnTo>
                    <a:pt x="18581" y="131145"/>
                  </a:lnTo>
                  <a:lnTo>
                    <a:pt x="18258" y="131307"/>
                  </a:lnTo>
                  <a:lnTo>
                    <a:pt x="17919" y="131468"/>
                  </a:lnTo>
                  <a:lnTo>
                    <a:pt x="17596" y="131646"/>
                  </a:lnTo>
                  <a:lnTo>
                    <a:pt x="17290" y="131823"/>
                  </a:lnTo>
                  <a:lnTo>
                    <a:pt x="17290" y="131823"/>
                  </a:lnTo>
                  <a:lnTo>
                    <a:pt x="16337" y="132404"/>
                  </a:lnTo>
                  <a:lnTo>
                    <a:pt x="15433" y="132986"/>
                  </a:lnTo>
                  <a:lnTo>
                    <a:pt x="14981" y="133276"/>
                  </a:lnTo>
                  <a:lnTo>
                    <a:pt x="14529" y="133534"/>
                  </a:lnTo>
                  <a:lnTo>
                    <a:pt x="14077" y="133793"/>
                  </a:lnTo>
                  <a:lnTo>
                    <a:pt x="13625" y="134019"/>
                  </a:lnTo>
                  <a:lnTo>
                    <a:pt x="13157" y="134245"/>
                  </a:lnTo>
                  <a:lnTo>
                    <a:pt x="12689" y="134422"/>
                  </a:lnTo>
                  <a:lnTo>
                    <a:pt x="12205" y="134568"/>
                  </a:lnTo>
                  <a:lnTo>
                    <a:pt x="11946" y="134632"/>
                  </a:lnTo>
                  <a:lnTo>
                    <a:pt x="11688" y="134697"/>
                  </a:lnTo>
                  <a:lnTo>
                    <a:pt x="11430" y="134745"/>
                  </a:lnTo>
                  <a:lnTo>
                    <a:pt x="11171" y="134777"/>
                  </a:lnTo>
                  <a:lnTo>
                    <a:pt x="10913" y="134794"/>
                  </a:lnTo>
                  <a:lnTo>
                    <a:pt x="10639" y="134810"/>
                  </a:lnTo>
                  <a:lnTo>
                    <a:pt x="10348" y="134826"/>
                  </a:lnTo>
                  <a:lnTo>
                    <a:pt x="10074" y="134810"/>
                  </a:lnTo>
                  <a:lnTo>
                    <a:pt x="9767" y="134794"/>
                  </a:lnTo>
                  <a:lnTo>
                    <a:pt x="9476" y="134761"/>
                  </a:lnTo>
                  <a:lnTo>
                    <a:pt x="9476" y="134761"/>
                  </a:lnTo>
                  <a:lnTo>
                    <a:pt x="9073" y="134697"/>
                  </a:lnTo>
                  <a:lnTo>
                    <a:pt x="8653" y="134600"/>
                  </a:lnTo>
                  <a:lnTo>
                    <a:pt x="8233" y="134487"/>
                  </a:lnTo>
                  <a:lnTo>
                    <a:pt x="7830" y="134342"/>
                  </a:lnTo>
                  <a:lnTo>
                    <a:pt x="7426" y="134164"/>
                  </a:lnTo>
                  <a:lnTo>
                    <a:pt x="7039" y="133970"/>
                  </a:lnTo>
                  <a:lnTo>
                    <a:pt x="6668" y="133760"/>
                  </a:lnTo>
                  <a:lnTo>
                    <a:pt x="6312" y="133502"/>
                  </a:lnTo>
                  <a:lnTo>
                    <a:pt x="5973" y="133244"/>
                  </a:lnTo>
                  <a:lnTo>
                    <a:pt x="5828" y="133099"/>
                  </a:lnTo>
                  <a:lnTo>
                    <a:pt x="5683" y="132937"/>
                  </a:lnTo>
                  <a:lnTo>
                    <a:pt x="5538" y="132792"/>
                  </a:lnTo>
                  <a:lnTo>
                    <a:pt x="5408" y="132614"/>
                  </a:lnTo>
                  <a:lnTo>
                    <a:pt x="5279" y="132453"/>
                  </a:lnTo>
                  <a:lnTo>
                    <a:pt x="5166" y="132275"/>
                  </a:lnTo>
                  <a:lnTo>
                    <a:pt x="5069" y="132098"/>
                  </a:lnTo>
                  <a:lnTo>
                    <a:pt x="4973" y="131904"/>
                  </a:lnTo>
                  <a:lnTo>
                    <a:pt x="4892" y="131710"/>
                  </a:lnTo>
                  <a:lnTo>
                    <a:pt x="4827" y="131500"/>
                  </a:lnTo>
                  <a:lnTo>
                    <a:pt x="4779" y="131291"/>
                  </a:lnTo>
                  <a:lnTo>
                    <a:pt x="4730" y="131081"/>
                  </a:lnTo>
                  <a:lnTo>
                    <a:pt x="4698" y="130871"/>
                  </a:lnTo>
                  <a:lnTo>
                    <a:pt x="4682" y="130645"/>
                  </a:lnTo>
                  <a:lnTo>
                    <a:pt x="4682" y="130645"/>
                  </a:lnTo>
                  <a:lnTo>
                    <a:pt x="4666" y="130435"/>
                  </a:lnTo>
                  <a:lnTo>
                    <a:pt x="4682" y="130225"/>
                  </a:lnTo>
                  <a:lnTo>
                    <a:pt x="4698" y="130031"/>
                  </a:lnTo>
                  <a:lnTo>
                    <a:pt x="4730" y="129854"/>
                  </a:lnTo>
                  <a:lnTo>
                    <a:pt x="4763" y="129676"/>
                  </a:lnTo>
                  <a:lnTo>
                    <a:pt x="4811" y="129499"/>
                  </a:lnTo>
                  <a:lnTo>
                    <a:pt x="4876" y="129337"/>
                  </a:lnTo>
                  <a:lnTo>
                    <a:pt x="4940" y="129176"/>
                  </a:lnTo>
                  <a:lnTo>
                    <a:pt x="5021" y="129031"/>
                  </a:lnTo>
                  <a:lnTo>
                    <a:pt x="5102" y="128885"/>
                  </a:lnTo>
                  <a:lnTo>
                    <a:pt x="5199" y="128756"/>
                  </a:lnTo>
                  <a:lnTo>
                    <a:pt x="5312" y="128627"/>
                  </a:lnTo>
                  <a:lnTo>
                    <a:pt x="5408" y="128498"/>
                  </a:lnTo>
                  <a:lnTo>
                    <a:pt x="5538" y="128385"/>
                  </a:lnTo>
                  <a:lnTo>
                    <a:pt x="5780" y="128175"/>
                  </a:lnTo>
                  <a:lnTo>
                    <a:pt x="6070" y="127981"/>
                  </a:lnTo>
                  <a:lnTo>
                    <a:pt x="6361" y="127820"/>
                  </a:lnTo>
                  <a:lnTo>
                    <a:pt x="6684" y="127691"/>
                  </a:lnTo>
                  <a:lnTo>
                    <a:pt x="7023" y="127562"/>
                  </a:lnTo>
                  <a:lnTo>
                    <a:pt x="7362" y="127481"/>
                  </a:lnTo>
                  <a:lnTo>
                    <a:pt x="7733" y="127400"/>
                  </a:lnTo>
                  <a:lnTo>
                    <a:pt x="8088" y="127352"/>
                  </a:lnTo>
                  <a:lnTo>
                    <a:pt x="8459" y="127319"/>
                  </a:lnTo>
                  <a:lnTo>
                    <a:pt x="8459" y="127319"/>
                  </a:lnTo>
                  <a:lnTo>
                    <a:pt x="10090" y="127239"/>
                  </a:lnTo>
                  <a:lnTo>
                    <a:pt x="11720" y="127190"/>
                  </a:lnTo>
                  <a:lnTo>
                    <a:pt x="13335" y="127142"/>
                  </a:lnTo>
                  <a:lnTo>
                    <a:pt x="14965" y="127077"/>
                  </a:lnTo>
                  <a:lnTo>
                    <a:pt x="16579" y="126997"/>
                  </a:lnTo>
                  <a:lnTo>
                    <a:pt x="17386" y="126948"/>
                  </a:lnTo>
                  <a:lnTo>
                    <a:pt x="18194" y="126884"/>
                  </a:lnTo>
                  <a:lnTo>
                    <a:pt x="19017" y="126819"/>
                  </a:lnTo>
                  <a:lnTo>
                    <a:pt x="19824" y="126722"/>
                  </a:lnTo>
                  <a:lnTo>
                    <a:pt x="20631" y="126625"/>
                  </a:lnTo>
                  <a:lnTo>
                    <a:pt x="21454" y="126512"/>
                  </a:lnTo>
                  <a:lnTo>
                    <a:pt x="21454" y="126512"/>
                  </a:lnTo>
                  <a:lnTo>
                    <a:pt x="22245" y="126367"/>
                  </a:lnTo>
                  <a:lnTo>
                    <a:pt x="23036" y="126238"/>
                  </a:lnTo>
                  <a:lnTo>
                    <a:pt x="23827" y="126076"/>
                  </a:lnTo>
                  <a:lnTo>
                    <a:pt x="24602" y="125915"/>
                  </a:lnTo>
                  <a:lnTo>
                    <a:pt x="25393" y="125737"/>
                  </a:lnTo>
                  <a:lnTo>
                    <a:pt x="26168" y="125560"/>
                  </a:lnTo>
                  <a:lnTo>
                    <a:pt x="26959" y="125366"/>
                  </a:lnTo>
                  <a:lnTo>
                    <a:pt x="27734" y="125156"/>
                  </a:lnTo>
                  <a:lnTo>
                    <a:pt x="28493" y="124930"/>
                  </a:lnTo>
                  <a:lnTo>
                    <a:pt x="29268" y="124704"/>
                  </a:lnTo>
                  <a:lnTo>
                    <a:pt x="30026" y="124462"/>
                  </a:lnTo>
                  <a:lnTo>
                    <a:pt x="30801" y="124204"/>
                  </a:lnTo>
                  <a:lnTo>
                    <a:pt x="31544" y="123929"/>
                  </a:lnTo>
                  <a:lnTo>
                    <a:pt x="32302" y="123655"/>
                  </a:lnTo>
                  <a:lnTo>
                    <a:pt x="33045" y="123364"/>
                  </a:lnTo>
                  <a:lnTo>
                    <a:pt x="33788" y="123058"/>
                  </a:lnTo>
                  <a:lnTo>
                    <a:pt x="33788" y="123058"/>
                  </a:lnTo>
                  <a:lnTo>
                    <a:pt x="34482" y="122767"/>
                  </a:lnTo>
                  <a:lnTo>
                    <a:pt x="35160" y="122460"/>
                  </a:lnTo>
                  <a:lnTo>
                    <a:pt x="35838" y="122154"/>
                  </a:lnTo>
                  <a:lnTo>
                    <a:pt x="36516" y="121831"/>
                  </a:lnTo>
                  <a:lnTo>
                    <a:pt x="37178" y="121492"/>
                  </a:lnTo>
                  <a:lnTo>
                    <a:pt x="37839" y="121153"/>
                  </a:lnTo>
                  <a:lnTo>
                    <a:pt x="38501" y="120798"/>
                  </a:lnTo>
                  <a:lnTo>
                    <a:pt x="39147" y="120426"/>
                  </a:lnTo>
                  <a:lnTo>
                    <a:pt x="39793" y="120055"/>
                  </a:lnTo>
                  <a:lnTo>
                    <a:pt x="40438" y="119668"/>
                  </a:lnTo>
                  <a:lnTo>
                    <a:pt x="41084" y="119280"/>
                  </a:lnTo>
                  <a:lnTo>
                    <a:pt x="41697" y="118877"/>
                  </a:lnTo>
                  <a:lnTo>
                    <a:pt x="42327" y="118457"/>
                  </a:lnTo>
                  <a:lnTo>
                    <a:pt x="42940" y="118037"/>
                  </a:lnTo>
                  <a:lnTo>
                    <a:pt x="43554" y="117601"/>
                  </a:lnTo>
                  <a:lnTo>
                    <a:pt x="44151" y="117149"/>
                  </a:lnTo>
                  <a:lnTo>
                    <a:pt x="44748" y="116697"/>
                  </a:lnTo>
                  <a:lnTo>
                    <a:pt x="45330" y="116229"/>
                  </a:lnTo>
                  <a:lnTo>
                    <a:pt x="45911" y="115761"/>
                  </a:lnTo>
                  <a:lnTo>
                    <a:pt x="46476" y="115277"/>
                  </a:lnTo>
                  <a:lnTo>
                    <a:pt x="47041" y="114776"/>
                  </a:lnTo>
                  <a:lnTo>
                    <a:pt x="47590" y="114276"/>
                  </a:lnTo>
                  <a:lnTo>
                    <a:pt x="48122" y="113759"/>
                  </a:lnTo>
                  <a:lnTo>
                    <a:pt x="48655" y="113243"/>
                  </a:lnTo>
                  <a:lnTo>
                    <a:pt x="49172" y="112710"/>
                  </a:lnTo>
                  <a:lnTo>
                    <a:pt x="49688" y="112161"/>
                  </a:lnTo>
                  <a:lnTo>
                    <a:pt x="50189" y="111612"/>
                  </a:lnTo>
                  <a:lnTo>
                    <a:pt x="50673" y="111047"/>
                  </a:lnTo>
                  <a:lnTo>
                    <a:pt x="51157" y="110466"/>
                  </a:lnTo>
                  <a:lnTo>
                    <a:pt x="51625" y="109885"/>
                  </a:lnTo>
                  <a:lnTo>
                    <a:pt x="52077" y="109304"/>
                  </a:lnTo>
                  <a:lnTo>
                    <a:pt x="52513" y="108691"/>
                  </a:lnTo>
                  <a:lnTo>
                    <a:pt x="52513" y="108691"/>
                  </a:lnTo>
                  <a:lnTo>
                    <a:pt x="52545" y="108658"/>
                  </a:lnTo>
                  <a:lnTo>
                    <a:pt x="52545" y="108658"/>
                  </a:lnTo>
                  <a:lnTo>
                    <a:pt x="52400" y="108384"/>
                  </a:lnTo>
                  <a:lnTo>
                    <a:pt x="52271" y="108093"/>
                  </a:lnTo>
                  <a:lnTo>
                    <a:pt x="52142" y="107803"/>
                  </a:lnTo>
                  <a:lnTo>
                    <a:pt x="52029" y="107496"/>
                  </a:lnTo>
                  <a:lnTo>
                    <a:pt x="51916" y="107189"/>
                  </a:lnTo>
                  <a:lnTo>
                    <a:pt x="51835" y="106883"/>
                  </a:lnTo>
                  <a:lnTo>
                    <a:pt x="51738" y="106560"/>
                  </a:lnTo>
                  <a:lnTo>
                    <a:pt x="51674" y="106237"/>
                  </a:lnTo>
                  <a:lnTo>
                    <a:pt x="51609" y="105914"/>
                  </a:lnTo>
                  <a:lnTo>
                    <a:pt x="51561" y="105591"/>
                  </a:lnTo>
                  <a:lnTo>
                    <a:pt x="51512" y="105268"/>
                  </a:lnTo>
                  <a:lnTo>
                    <a:pt x="51480" y="104929"/>
                  </a:lnTo>
                  <a:lnTo>
                    <a:pt x="51464" y="104590"/>
                  </a:lnTo>
                  <a:lnTo>
                    <a:pt x="51448" y="104267"/>
                  </a:lnTo>
                  <a:lnTo>
                    <a:pt x="51448" y="103589"/>
                  </a:lnTo>
                  <a:lnTo>
                    <a:pt x="51496" y="102928"/>
                  </a:lnTo>
                  <a:lnTo>
                    <a:pt x="51577" y="102266"/>
                  </a:lnTo>
                  <a:lnTo>
                    <a:pt x="51690" y="101620"/>
                  </a:lnTo>
                  <a:lnTo>
                    <a:pt x="51835" y="100974"/>
                  </a:lnTo>
                  <a:lnTo>
                    <a:pt x="51932" y="100668"/>
                  </a:lnTo>
                  <a:lnTo>
                    <a:pt x="52029" y="100361"/>
                  </a:lnTo>
                  <a:lnTo>
                    <a:pt x="52142" y="100054"/>
                  </a:lnTo>
                  <a:lnTo>
                    <a:pt x="52255" y="99764"/>
                  </a:lnTo>
                  <a:lnTo>
                    <a:pt x="52368" y="99473"/>
                  </a:lnTo>
                  <a:lnTo>
                    <a:pt x="52513" y="99199"/>
                  </a:lnTo>
                  <a:lnTo>
                    <a:pt x="52642" y="98924"/>
                  </a:lnTo>
                  <a:lnTo>
                    <a:pt x="52788" y="98650"/>
                  </a:lnTo>
                  <a:lnTo>
                    <a:pt x="52788" y="98650"/>
                  </a:lnTo>
                  <a:lnTo>
                    <a:pt x="51884" y="98569"/>
                  </a:lnTo>
                  <a:lnTo>
                    <a:pt x="51884" y="98569"/>
                  </a:lnTo>
                  <a:lnTo>
                    <a:pt x="50172" y="98408"/>
                  </a:lnTo>
                  <a:lnTo>
                    <a:pt x="48413" y="98262"/>
                  </a:lnTo>
                  <a:lnTo>
                    <a:pt x="46605" y="98117"/>
                  </a:lnTo>
                  <a:lnTo>
                    <a:pt x="44781" y="97940"/>
                  </a:lnTo>
                  <a:lnTo>
                    <a:pt x="43877" y="97843"/>
                  </a:lnTo>
                  <a:lnTo>
                    <a:pt x="42957" y="97746"/>
                  </a:lnTo>
                  <a:lnTo>
                    <a:pt x="42036" y="97617"/>
                  </a:lnTo>
                  <a:lnTo>
                    <a:pt x="41116" y="97488"/>
                  </a:lnTo>
                  <a:lnTo>
                    <a:pt x="40212" y="97342"/>
                  </a:lnTo>
                  <a:lnTo>
                    <a:pt x="39308" y="97181"/>
                  </a:lnTo>
                  <a:lnTo>
                    <a:pt x="38421" y="96987"/>
                  </a:lnTo>
                  <a:lnTo>
                    <a:pt x="37533" y="96777"/>
                  </a:lnTo>
                  <a:lnTo>
                    <a:pt x="36661" y="96551"/>
                  </a:lnTo>
                  <a:lnTo>
                    <a:pt x="35789" y="96293"/>
                  </a:lnTo>
                  <a:lnTo>
                    <a:pt x="34950" y="96002"/>
                  </a:lnTo>
                  <a:lnTo>
                    <a:pt x="34110" y="95696"/>
                  </a:lnTo>
                  <a:lnTo>
                    <a:pt x="33303" y="95357"/>
                  </a:lnTo>
                  <a:lnTo>
                    <a:pt x="32900" y="95163"/>
                  </a:lnTo>
                  <a:lnTo>
                    <a:pt x="32512" y="94969"/>
                  </a:lnTo>
                  <a:lnTo>
                    <a:pt x="32125" y="94776"/>
                  </a:lnTo>
                  <a:lnTo>
                    <a:pt x="31737" y="94566"/>
                  </a:lnTo>
                  <a:lnTo>
                    <a:pt x="31366" y="94340"/>
                  </a:lnTo>
                  <a:lnTo>
                    <a:pt x="30995" y="94114"/>
                  </a:lnTo>
                  <a:lnTo>
                    <a:pt x="30624" y="93872"/>
                  </a:lnTo>
                  <a:lnTo>
                    <a:pt x="30268" y="93629"/>
                  </a:lnTo>
                  <a:lnTo>
                    <a:pt x="29913" y="93371"/>
                  </a:lnTo>
                  <a:lnTo>
                    <a:pt x="29574" y="93113"/>
                  </a:lnTo>
                  <a:lnTo>
                    <a:pt x="29235" y="92822"/>
                  </a:lnTo>
                  <a:lnTo>
                    <a:pt x="28912" y="92532"/>
                  </a:lnTo>
                  <a:lnTo>
                    <a:pt x="28590" y="92241"/>
                  </a:lnTo>
                  <a:lnTo>
                    <a:pt x="28267" y="91934"/>
                  </a:lnTo>
                  <a:lnTo>
                    <a:pt x="27960" y="91612"/>
                  </a:lnTo>
                  <a:lnTo>
                    <a:pt x="27669" y="91273"/>
                  </a:lnTo>
                  <a:lnTo>
                    <a:pt x="27379" y="90917"/>
                  </a:lnTo>
                  <a:lnTo>
                    <a:pt x="27088" y="90562"/>
                  </a:lnTo>
                  <a:lnTo>
                    <a:pt x="26830" y="90191"/>
                  </a:lnTo>
                  <a:lnTo>
                    <a:pt x="26556" y="89804"/>
                  </a:lnTo>
                  <a:lnTo>
                    <a:pt x="26313" y="89416"/>
                  </a:lnTo>
                  <a:lnTo>
                    <a:pt x="26055" y="89013"/>
                  </a:lnTo>
                  <a:lnTo>
                    <a:pt x="26055" y="89013"/>
                  </a:lnTo>
                  <a:lnTo>
                    <a:pt x="25797" y="88544"/>
                  </a:lnTo>
                  <a:lnTo>
                    <a:pt x="25555" y="88060"/>
                  </a:lnTo>
                  <a:lnTo>
                    <a:pt x="25329" y="87592"/>
                  </a:lnTo>
                  <a:lnTo>
                    <a:pt x="25119" y="87108"/>
                  </a:lnTo>
                  <a:lnTo>
                    <a:pt x="24925" y="86607"/>
                  </a:lnTo>
                  <a:lnTo>
                    <a:pt x="24748" y="86123"/>
                  </a:lnTo>
                  <a:lnTo>
                    <a:pt x="24586" y="85623"/>
                  </a:lnTo>
                  <a:lnTo>
                    <a:pt x="24441" y="85122"/>
                  </a:lnTo>
                  <a:lnTo>
                    <a:pt x="24296" y="84622"/>
                  </a:lnTo>
                  <a:lnTo>
                    <a:pt x="24183" y="84105"/>
                  </a:lnTo>
                  <a:lnTo>
                    <a:pt x="24086" y="83605"/>
                  </a:lnTo>
                  <a:lnTo>
                    <a:pt x="23989" y="83088"/>
                  </a:lnTo>
                  <a:lnTo>
                    <a:pt x="23924" y="82572"/>
                  </a:lnTo>
                  <a:lnTo>
                    <a:pt x="23860" y="82055"/>
                  </a:lnTo>
                  <a:lnTo>
                    <a:pt x="23811" y="81538"/>
                  </a:lnTo>
                  <a:lnTo>
                    <a:pt x="23779" y="81006"/>
                  </a:lnTo>
                  <a:lnTo>
                    <a:pt x="23763" y="80489"/>
                  </a:lnTo>
                  <a:lnTo>
                    <a:pt x="23763" y="79973"/>
                  </a:lnTo>
                  <a:lnTo>
                    <a:pt x="23779" y="79440"/>
                  </a:lnTo>
                  <a:lnTo>
                    <a:pt x="23795" y="78923"/>
                  </a:lnTo>
                  <a:lnTo>
                    <a:pt x="23844" y="78391"/>
                  </a:lnTo>
                  <a:lnTo>
                    <a:pt x="23892" y="77874"/>
                  </a:lnTo>
                  <a:lnTo>
                    <a:pt x="23957" y="77357"/>
                  </a:lnTo>
                  <a:lnTo>
                    <a:pt x="24037" y="76841"/>
                  </a:lnTo>
                  <a:lnTo>
                    <a:pt x="24118" y="76324"/>
                  </a:lnTo>
                  <a:lnTo>
                    <a:pt x="24231" y="75808"/>
                  </a:lnTo>
                  <a:lnTo>
                    <a:pt x="24344" y="75291"/>
                  </a:lnTo>
                  <a:lnTo>
                    <a:pt x="24473" y="74775"/>
                  </a:lnTo>
                  <a:lnTo>
                    <a:pt x="24602" y="74258"/>
                  </a:lnTo>
                  <a:lnTo>
                    <a:pt x="24748" y="73758"/>
                  </a:lnTo>
                  <a:lnTo>
                    <a:pt x="24925" y="73257"/>
                  </a:lnTo>
                  <a:lnTo>
                    <a:pt x="25087" y="72757"/>
                  </a:lnTo>
                  <a:lnTo>
                    <a:pt x="25087" y="72757"/>
                  </a:lnTo>
                  <a:lnTo>
                    <a:pt x="25313" y="72192"/>
                  </a:lnTo>
                  <a:lnTo>
                    <a:pt x="25539" y="71643"/>
                  </a:lnTo>
                  <a:lnTo>
                    <a:pt x="25781" y="71094"/>
                  </a:lnTo>
                  <a:lnTo>
                    <a:pt x="26039" y="70545"/>
                  </a:lnTo>
                  <a:lnTo>
                    <a:pt x="26313" y="70029"/>
                  </a:lnTo>
                  <a:lnTo>
                    <a:pt x="26604" y="69496"/>
                  </a:lnTo>
                  <a:lnTo>
                    <a:pt x="26895" y="68979"/>
                  </a:lnTo>
                  <a:lnTo>
                    <a:pt x="27185" y="68463"/>
                  </a:lnTo>
                  <a:lnTo>
                    <a:pt x="27799" y="67446"/>
                  </a:lnTo>
                  <a:lnTo>
                    <a:pt x="28444" y="66445"/>
                  </a:lnTo>
                  <a:lnTo>
                    <a:pt x="29736" y="64411"/>
                  </a:lnTo>
                  <a:lnTo>
                    <a:pt x="29736" y="64411"/>
                  </a:lnTo>
                  <a:lnTo>
                    <a:pt x="30075" y="63878"/>
                  </a:lnTo>
                  <a:lnTo>
                    <a:pt x="30381" y="63345"/>
                  </a:lnTo>
                  <a:lnTo>
                    <a:pt x="30688" y="62797"/>
                  </a:lnTo>
                  <a:lnTo>
                    <a:pt x="30979" y="62248"/>
                  </a:lnTo>
                  <a:lnTo>
                    <a:pt x="31544" y="61134"/>
                  </a:lnTo>
                  <a:lnTo>
                    <a:pt x="32076" y="60020"/>
                  </a:lnTo>
                  <a:lnTo>
                    <a:pt x="32609" y="58890"/>
                  </a:lnTo>
                  <a:lnTo>
                    <a:pt x="33110" y="57760"/>
                  </a:lnTo>
                  <a:lnTo>
                    <a:pt x="33626" y="56614"/>
                  </a:lnTo>
                  <a:lnTo>
                    <a:pt x="34143" y="55484"/>
                  </a:lnTo>
                  <a:lnTo>
                    <a:pt x="34143" y="55484"/>
                  </a:lnTo>
                  <a:lnTo>
                    <a:pt x="34595" y="54531"/>
                  </a:lnTo>
                  <a:lnTo>
                    <a:pt x="35063" y="53627"/>
                  </a:lnTo>
                  <a:lnTo>
                    <a:pt x="35579" y="52723"/>
                  </a:lnTo>
                  <a:lnTo>
                    <a:pt x="35838" y="52288"/>
                  </a:lnTo>
                  <a:lnTo>
                    <a:pt x="36096" y="51868"/>
                  </a:lnTo>
                  <a:lnTo>
                    <a:pt x="36387" y="51448"/>
                  </a:lnTo>
                  <a:lnTo>
                    <a:pt x="36661" y="51028"/>
                  </a:lnTo>
                  <a:lnTo>
                    <a:pt x="36952" y="50625"/>
                  </a:lnTo>
                  <a:lnTo>
                    <a:pt x="37258" y="50221"/>
                  </a:lnTo>
                  <a:lnTo>
                    <a:pt x="37565" y="49834"/>
                  </a:lnTo>
                  <a:lnTo>
                    <a:pt x="37872" y="49463"/>
                  </a:lnTo>
                  <a:lnTo>
                    <a:pt x="38211" y="49075"/>
                  </a:lnTo>
                  <a:lnTo>
                    <a:pt x="38534" y="48720"/>
                  </a:lnTo>
                  <a:lnTo>
                    <a:pt x="38873" y="48365"/>
                  </a:lnTo>
                  <a:lnTo>
                    <a:pt x="39228" y="48010"/>
                  </a:lnTo>
                  <a:lnTo>
                    <a:pt x="39583" y="47687"/>
                  </a:lnTo>
                  <a:lnTo>
                    <a:pt x="39954" y="47348"/>
                  </a:lnTo>
                  <a:lnTo>
                    <a:pt x="40341" y="47041"/>
                  </a:lnTo>
                  <a:lnTo>
                    <a:pt x="40729" y="46734"/>
                  </a:lnTo>
                  <a:lnTo>
                    <a:pt x="41132" y="46444"/>
                  </a:lnTo>
                  <a:lnTo>
                    <a:pt x="41536" y="46153"/>
                  </a:lnTo>
                  <a:lnTo>
                    <a:pt x="41956" y="45879"/>
                  </a:lnTo>
                  <a:lnTo>
                    <a:pt x="42392" y="45621"/>
                  </a:lnTo>
                  <a:lnTo>
                    <a:pt x="42827" y="45362"/>
                  </a:lnTo>
                  <a:lnTo>
                    <a:pt x="43279" y="45120"/>
                  </a:lnTo>
                  <a:lnTo>
                    <a:pt x="43748" y="44894"/>
                  </a:lnTo>
                  <a:lnTo>
                    <a:pt x="44232" y="44668"/>
                  </a:lnTo>
                  <a:lnTo>
                    <a:pt x="44716" y="44474"/>
                  </a:lnTo>
                  <a:lnTo>
                    <a:pt x="45217" y="44281"/>
                  </a:lnTo>
                  <a:lnTo>
                    <a:pt x="45217" y="44281"/>
                  </a:lnTo>
                  <a:lnTo>
                    <a:pt x="45685" y="44103"/>
                  </a:lnTo>
                  <a:lnTo>
                    <a:pt x="46169" y="43958"/>
                  </a:lnTo>
                  <a:lnTo>
                    <a:pt x="46653" y="43813"/>
                  </a:lnTo>
                  <a:lnTo>
                    <a:pt x="47138" y="43683"/>
                  </a:lnTo>
                  <a:lnTo>
                    <a:pt x="47622" y="43570"/>
                  </a:lnTo>
                  <a:lnTo>
                    <a:pt x="48122" y="43474"/>
                  </a:lnTo>
                  <a:lnTo>
                    <a:pt x="48607" y="43377"/>
                  </a:lnTo>
                  <a:lnTo>
                    <a:pt x="49107" y="43312"/>
                  </a:lnTo>
                  <a:lnTo>
                    <a:pt x="49607" y="43248"/>
                  </a:lnTo>
                  <a:lnTo>
                    <a:pt x="50108" y="43199"/>
                  </a:lnTo>
                  <a:lnTo>
                    <a:pt x="50608" y="43167"/>
                  </a:lnTo>
                  <a:lnTo>
                    <a:pt x="51109" y="43151"/>
                  </a:lnTo>
                  <a:lnTo>
                    <a:pt x="51609" y="43151"/>
                  </a:lnTo>
                  <a:lnTo>
                    <a:pt x="52110" y="43167"/>
                  </a:lnTo>
                  <a:lnTo>
                    <a:pt x="52610" y="43183"/>
                  </a:lnTo>
                  <a:lnTo>
                    <a:pt x="53110" y="43231"/>
                  </a:lnTo>
                  <a:lnTo>
                    <a:pt x="53110" y="43231"/>
                  </a:lnTo>
                  <a:lnTo>
                    <a:pt x="53885" y="43296"/>
                  </a:lnTo>
                  <a:lnTo>
                    <a:pt x="54257" y="43296"/>
                  </a:lnTo>
                  <a:lnTo>
                    <a:pt x="54612" y="43312"/>
                  </a:lnTo>
                  <a:lnTo>
                    <a:pt x="54983" y="43296"/>
                  </a:lnTo>
                  <a:lnTo>
                    <a:pt x="55338" y="43264"/>
                  </a:lnTo>
                  <a:lnTo>
                    <a:pt x="55677" y="43215"/>
                  </a:lnTo>
                  <a:lnTo>
                    <a:pt x="56016" y="43151"/>
                  </a:lnTo>
                  <a:lnTo>
                    <a:pt x="56339" y="43054"/>
                  </a:lnTo>
                  <a:lnTo>
                    <a:pt x="56662" y="42925"/>
                  </a:lnTo>
                  <a:lnTo>
                    <a:pt x="56969" y="42779"/>
                  </a:lnTo>
                  <a:lnTo>
                    <a:pt x="57275" y="42602"/>
                  </a:lnTo>
                  <a:lnTo>
                    <a:pt x="57566" y="42392"/>
                  </a:lnTo>
                  <a:lnTo>
                    <a:pt x="57840" y="42150"/>
                  </a:lnTo>
                  <a:lnTo>
                    <a:pt x="58099" y="41859"/>
                  </a:lnTo>
                  <a:lnTo>
                    <a:pt x="58357" y="41536"/>
                  </a:lnTo>
                  <a:lnTo>
                    <a:pt x="58357" y="41536"/>
                  </a:lnTo>
                  <a:lnTo>
                    <a:pt x="58841" y="40875"/>
                  </a:lnTo>
                  <a:lnTo>
                    <a:pt x="59374" y="40213"/>
                  </a:lnTo>
                  <a:lnTo>
                    <a:pt x="59923" y="39583"/>
                  </a:lnTo>
                  <a:lnTo>
                    <a:pt x="60504" y="38970"/>
                  </a:lnTo>
                  <a:lnTo>
                    <a:pt x="60504" y="38970"/>
                  </a:lnTo>
                  <a:lnTo>
                    <a:pt x="61150" y="38356"/>
                  </a:lnTo>
                  <a:lnTo>
                    <a:pt x="61811" y="37775"/>
                  </a:lnTo>
                  <a:lnTo>
                    <a:pt x="62489" y="37226"/>
                  </a:lnTo>
                  <a:lnTo>
                    <a:pt x="63200" y="36710"/>
                  </a:lnTo>
                  <a:lnTo>
                    <a:pt x="63926" y="36209"/>
                  </a:lnTo>
                  <a:lnTo>
                    <a:pt x="64669" y="35741"/>
                  </a:lnTo>
                  <a:lnTo>
                    <a:pt x="65427" y="35305"/>
                  </a:lnTo>
                  <a:lnTo>
                    <a:pt x="66202" y="34902"/>
                  </a:lnTo>
                  <a:lnTo>
                    <a:pt x="66993" y="34530"/>
                  </a:lnTo>
                  <a:lnTo>
                    <a:pt x="67800" y="34191"/>
                  </a:lnTo>
                  <a:lnTo>
                    <a:pt x="68608" y="33885"/>
                  </a:lnTo>
                  <a:lnTo>
                    <a:pt x="69431" y="33594"/>
                  </a:lnTo>
                  <a:lnTo>
                    <a:pt x="70270" y="33352"/>
                  </a:lnTo>
                  <a:lnTo>
                    <a:pt x="71126" y="33126"/>
                  </a:lnTo>
                  <a:lnTo>
                    <a:pt x="71965" y="32948"/>
                  </a:lnTo>
                  <a:lnTo>
                    <a:pt x="72837" y="32787"/>
                  </a:lnTo>
                  <a:lnTo>
                    <a:pt x="73693" y="32674"/>
                  </a:lnTo>
                  <a:lnTo>
                    <a:pt x="74564" y="32577"/>
                  </a:lnTo>
                  <a:lnTo>
                    <a:pt x="75436" y="32529"/>
                  </a:lnTo>
                  <a:lnTo>
                    <a:pt x="76308" y="32496"/>
                  </a:lnTo>
                  <a:lnTo>
                    <a:pt x="77179" y="32513"/>
                  </a:lnTo>
                  <a:lnTo>
                    <a:pt x="78051" y="32545"/>
                  </a:lnTo>
                  <a:lnTo>
                    <a:pt x="78923" y="32626"/>
                  </a:lnTo>
                  <a:lnTo>
                    <a:pt x="79778" y="32722"/>
                  </a:lnTo>
                  <a:lnTo>
                    <a:pt x="80650" y="32868"/>
                  </a:lnTo>
                  <a:lnTo>
                    <a:pt x="81506" y="33045"/>
                  </a:lnTo>
                  <a:lnTo>
                    <a:pt x="82345" y="33255"/>
                  </a:lnTo>
                  <a:lnTo>
                    <a:pt x="83185" y="33497"/>
                  </a:lnTo>
                  <a:lnTo>
                    <a:pt x="84024" y="33772"/>
                  </a:lnTo>
                  <a:lnTo>
                    <a:pt x="84831" y="34095"/>
                  </a:lnTo>
                  <a:lnTo>
                    <a:pt x="85638" y="34434"/>
                  </a:lnTo>
                  <a:lnTo>
                    <a:pt x="86445" y="34821"/>
                  </a:lnTo>
                  <a:lnTo>
                    <a:pt x="86445" y="34821"/>
                  </a:lnTo>
                  <a:lnTo>
                    <a:pt x="86574" y="34643"/>
                  </a:lnTo>
                  <a:lnTo>
                    <a:pt x="86720" y="34482"/>
                  </a:lnTo>
                  <a:lnTo>
                    <a:pt x="86881" y="34321"/>
                  </a:lnTo>
                  <a:lnTo>
                    <a:pt x="87043" y="34159"/>
                  </a:lnTo>
                  <a:lnTo>
                    <a:pt x="87204" y="34014"/>
                  </a:lnTo>
                  <a:lnTo>
                    <a:pt x="87365" y="33885"/>
                  </a:lnTo>
                  <a:lnTo>
                    <a:pt x="87704" y="33643"/>
                  </a:lnTo>
                  <a:lnTo>
                    <a:pt x="88076" y="33433"/>
                  </a:lnTo>
                  <a:lnTo>
                    <a:pt x="88463" y="33255"/>
                  </a:lnTo>
                  <a:lnTo>
                    <a:pt x="88851" y="33110"/>
                  </a:lnTo>
                  <a:lnTo>
                    <a:pt x="89254" y="32997"/>
                  </a:lnTo>
                  <a:lnTo>
                    <a:pt x="89674" y="32916"/>
                  </a:lnTo>
                  <a:lnTo>
                    <a:pt x="90094" y="32852"/>
                  </a:lnTo>
                  <a:lnTo>
                    <a:pt x="90529" y="32819"/>
                  </a:lnTo>
                  <a:lnTo>
                    <a:pt x="90965" y="32819"/>
                  </a:lnTo>
                  <a:lnTo>
                    <a:pt x="91417" y="32835"/>
                  </a:lnTo>
                  <a:lnTo>
                    <a:pt x="91853" y="32868"/>
                  </a:lnTo>
                  <a:lnTo>
                    <a:pt x="92305" y="32932"/>
                  </a:lnTo>
                  <a:lnTo>
                    <a:pt x="92741" y="33013"/>
                  </a:lnTo>
                  <a:lnTo>
                    <a:pt x="92741" y="33013"/>
                  </a:lnTo>
                  <a:lnTo>
                    <a:pt x="93225" y="33142"/>
                  </a:lnTo>
                  <a:lnTo>
                    <a:pt x="93710" y="33287"/>
                  </a:lnTo>
                  <a:lnTo>
                    <a:pt x="94178" y="33465"/>
                  </a:lnTo>
                  <a:lnTo>
                    <a:pt x="94646" y="33643"/>
                  </a:lnTo>
                  <a:lnTo>
                    <a:pt x="94646" y="33643"/>
                  </a:lnTo>
                  <a:lnTo>
                    <a:pt x="94969" y="33772"/>
                  </a:lnTo>
                  <a:lnTo>
                    <a:pt x="95292" y="33869"/>
                  </a:lnTo>
                  <a:lnTo>
                    <a:pt x="95614" y="33949"/>
                  </a:lnTo>
                  <a:lnTo>
                    <a:pt x="95921" y="34014"/>
                  </a:lnTo>
                  <a:lnTo>
                    <a:pt x="96228" y="34046"/>
                  </a:lnTo>
                  <a:lnTo>
                    <a:pt x="96535" y="34062"/>
                  </a:lnTo>
                  <a:lnTo>
                    <a:pt x="96825" y="34046"/>
                  </a:lnTo>
                  <a:lnTo>
                    <a:pt x="97132" y="34030"/>
                  </a:lnTo>
                  <a:lnTo>
                    <a:pt x="97422" y="33982"/>
                  </a:lnTo>
                  <a:lnTo>
                    <a:pt x="97729" y="33933"/>
                  </a:lnTo>
                  <a:lnTo>
                    <a:pt x="98020" y="33852"/>
                  </a:lnTo>
                  <a:lnTo>
                    <a:pt x="98326" y="33756"/>
                  </a:lnTo>
                  <a:lnTo>
                    <a:pt x="98633" y="33659"/>
                  </a:lnTo>
                  <a:lnTo>
                    <a:pt x="98940" y="33546"/>
                  </a:lnTo>
                  <a:lnTo>
                    <a:pt x="99569" y="33271"/>
                  </a:lnTo>
                  <a:lnTo>
                    <a:pt x="99569" y="33271"/>
                  </a:lnTo>
                  <a:lnTo>
                    <a:pt x="101071" y="32593"/>
                  </a:lnTo>
                  <a:lnTo>
                    <a:pt x="101829" y="32287"/>
                  </a:lnTo>
                  <a:lnTo>
                    <a:pt x="102588" y="31964"/>
                  </a:lnTo>
                  <a:lnTo>
                    <a:pt x="103347" y="31673"/>
                  </a:lnTo>
                  <a:lnTo>
                    <a:pt x="104106" y="31367"/>
                  </a:lnTo>
                  <a:lnTo>
                    <a:pt x="104880" y="31092"/>
                  </a:lnTo>
                  <a:lnTo>
                    <a:pt x="105655" y="30834"/>
                  </a:lnTo>
                  <a:lnTo>
                    <a:pt x="105655" y="30834"/>
                  </a:lnTo>
                  <a:lnTo>
                    <a:pt x="106285" y="30624"/>
                  </a:lnTo>
                  <a:lnTo>
                    <a:pt x="106931" y="30414"/>
                  </a:lnTo>
                  <a:lnTo>
                    <a:pt x="107560" y="30237"/>
                  </a:lnTo>
                  <a:lnTo>
                    <a:pt x="108206" y="30059"/>
                  </a:lnTo>
                  <a:lnTo>
                    <a:pt x="108852" y="29881"/>
                  </a:lnTo>
                  <a:lnTo>
                    <a:pt x="109513" y="29720"/>
                  </a:lnTo>
                  <a:lnTo>
                    <a:pt x="110159" y="29591"/>
                  </a:lnTo>
                  <a:lnTo>
                    <a:pt x="110821" y="29446"/>
                  </a:lnTo>
                  <a:lnTo>
                    <a:pt x="111467" y="29333"/>
                  </a:lnTo>
                  <a:lnTo>
                    <a:pt x="112129" y="29236"/>
                  </a:lnTo>
                  <a:lnTo>
                    <a:pt x="112790" y="29139"/>
                  </a:lnTo>
                  <a:lnTo>
                    <a:pt x="113452" y="29058"/>
                  </a:lnTo>
                  <a:lnTo>
                    <a:pt x="114114" y="29010"/>
                  </a:lnTo>
                  <a:lnTo>
                    <a:pt x="114760" y="28961"/>
                  </a:lnTo>
                  <a:lnTo>
                    <a:pt x="115422" y="28929"/>
                  </a:lnTo>
                  <a:lnTo>
                    <a:pt x="116084" y="28929"/>
                  </a:lnTo>
                  <a:lnTo>
                    <a:pt x="116745" y="28929"/>
                  </a:lnTo>
                  <a:lnTo>
                    <a:pt x="117391" y="28961"/>
                  </a:lnTo>
                  <a:lnTo>
                    <a:pt x="118053" y="28994"/>
                  </a:lnTo>
                  <a:lnTo>
                    <a:pt x="118699" y="29058"/>
                  </a:lnTo>
                  <a:lnTo>
                    <a:pt x="119344" y="29155"/>
                  </a:lnTo>
                  <a:lnTo>
                    <a:pt x="119990" y="29252"/>
                  </a:lnTo>
                  <a:lnTo>
                    <a:pt x="120636" y="29381"/>
                  </a:lnTo>
                  <a:lnTo>
                    <a:pt x="121282" y="29526"/>
                  </a:lnTo>
                  <a:lnTo>
                    <a:pt x="121911" y="29704"/>
                  </a:lnTo>
                  <a:lnTo>
                    <a:pt x="122541" y="29898"/>
                  </a:lnTo>
                  <a:lnTo>
                    <a:pt x="123170" y="30107"/>
                  </a:lnTo>
                  <a:lnTo>
                    <a:pt x="123784" y="30350"/>
                  </a:lnTo>
                  <a:lnTo>
                    <a:pt x="124413" y="30624"/>
                  </a:lnTo>
                  <a:lnTo>
                    <a:pt x="125011" y="30915"/>
                  </a:lnTo>
                  <a:lnTo>
                    <a:pt x="125624" y="31221"/>
                  </a:lnTo>
                  <a:lnTo>
                    <a:pt x="126221" y="31560"/>
                  </a:lnTo>
                  <a:lnTo>
                    <a:pt x="126221" y="31560"/>
                  </a:lnTo>
                  <a:lnTo>
                    <a:pt x="126754" y="31915"/>
                  </a:lnTo>
                  <a:lnTo>
                    <a:pt x="127303" y="32254"/>
                  </a:lnTo>
                  <a:lnTo>
                    <a:pt x="127835" y="32626"/>
                  </a:lnTo>
                  <a:lnTo>
                    <a:pt x="128352" y="32997"/>
                  </a:lnTo>
                  <a:lnTo>
                    <a:pt x="129369" y="33772"/>
                  </a:lnTo>
                  <a:lnTo>
                    <a:pt x="130386" y="34579"/>
                  </a:lnTo>
                  <a:lnTo>
                    <a:pt x="131387" y="35386"/>
                  </a:lnTo>
                  <a:lnTo>
                    <a:pt x="132388" y="36193"/>
                  </a:lnTo>
                  <a:lnTo>
                    <a:pt x="133405" y="36984"/>
                  </a:lnTo>
                  <a:lnTo>
                    <a:pt x="133921" y="37372"/>
                  </a:lnTo>
                  <a:lnTo>
                    <a:pt x="134438" y="37743"/>
                  </a:lnTo>
                  <a:lnTo>
                    <a:pt x="134438" y="37743"/>
                  </a:lnTo>
                  <a:lnTo>
                    <a:pt x="135132" y="38211"/>
                  </a:lnTo>
                  <a:lnTo>
                    <a:pt x="135826" y="38631"/>
                  </a:lnTo>
                  <a:lnTo>
                    <a:pt x="136520" y="39002"/>
                  </a:lnTo>
                  <a:lnTo>
                    <a:pt x="137214" y="39341"/>
                  </a:lnTo>
                  <a:lnTo>
                    <a:pt x="137909" y="39632"/>
                  </a:lnTo>
                  <a:lnTo>
                    <a:pt x="138603" y="39874"/>
                  </a:lnTo>
                  <a:lnTo>
                    <a:pt x="139313" y="40100"/>
                  </a:lnTo>
                  <a:lnTo>
                    <a:pt x="140023" y="40293"/>
                  </a:lnTo>
                  <a:lnTo>
                    <a:pt x="140750" y="40439"/>
                  </a:lnTo>
                  <a:lnTo>
                    <a:pt x="141476" y="40568"/>
                  </a:lnTo>
                  <a:lnTo>
                    <a:pt x="142219" y="40681"/>
                  </a:lnTo>
                  <a:lnTo>
                    <a:pt x="142977" y="40745"/>
                  </a:lnTo>
                  <a:lnTo>
                    <a:pt x="143752" y="40810"/>
                  </a:lnTo>
                  <a:lnTo>
                    <a:pt x="144543" y="40858"/>
                  </a:lnTo>
                  <a:lnTo>
                    <a:pt x="145350" y="40875"/>
                  </a:lnTo>
                  <a:lnTo>
                    <a:pt x="146174" y="40891"/>
                  </a:lnTo>
                  <a:lnTo>
                    <a:pt x="146174" y="40891"/>
                  </a:lnTo>
                  <a:lnTo>
                    <a:pt x="146819" y="40891"/>
                  </a:lnTo>
                  <a:lnTo>
                    <a:pt x="147465" y="40923"/>
                  </a:lnTo>
                  <a:lnTo>
                    <a:pt x="148095" y="40955"/>
                  </a:lnTo>
                  <a:lnTo>
                    <a:pt x="148740" y="40988"/>
                  </a:lnTo>
                  <a:lnTo>
                    <a:pt x="149386" y="41036"/>
                  </a:lnTo>
                  <a:lnTo>
                    <a:pt x="150032" y="41101"/>
                  </a:lnTo>
                  <a:lnTo>
                    <a:pt x="150661" y="41181"/>
                  </a:lnTo>
                  <a:lnTo>
                    <a:pt x="151307" y="41278"/>
                  </a:lnTo>
                  <a:lnTo>
                    <a:pt x="151953" y="41375"/>
                  </a:lnTo>
                  <a:lnTo>
                    <a:pt x="152582" y="41488"/>
                  </a:lnTo>
                  <a:lnTo>
                    <a:pt x="153212" y="41617"/>
                  </a:lnTo>
                  <a:lnTo>
                    <a:pt x="153842" y="41746"/>
                  </a:lnTo>
                  <a:lnTo>
                    <a:pt x="154471" y="41908"/>
                  </a:lnTo>
                  <a:lnTo>
                    <a:pt x="155101" y="42069"/>
                  </a:lnTo>
                  <a:lnTo>
                    <a:pt x="155714" y="42247"/>
                  </a:lnTo>
                  <a:lnTo>
                    <a:pt x="156328" y="42440"/>
                  </a:lnTo>
                  <a:lnTo>
                    <a:pt x="156941" y="42650"/>
                  </a:lnTo>
                  <a:lnTo>
                    <a:pt x="157538" y="42860"/>
                  </a:lnTo>
                  <a:lnTo>
                    <a:pt x="158136" y="43102"/>
                  </a:lnTo>
                  <a:lnTo>
                    <a:pt x="158733" y="43344"/>
                  </a:lnTo>
                  <a:lnTo>
                    <a:pt x="159314" y="43619"/>
                  </a:lnTo>
                  <a:lnTo>
                    <a:pt x="159895" y="43893"/>
                  </a:lnTo>
                  <a:lnTo>
                    <a:pt x="160460" y="44184"/>
                  </a:lnTo>
                  <a:lnTo>
                    <a:pt x="161025" y="44491"/>
                  </a:lnTo>
                  <a:lnTo>
                    <a:pt x="161574" y="44813"/>
                  </a:lnTo>
                  <a:lnTo>
                    <a:pt x="162123" y="45152"/>
                  </a:lnTo>
                  <a:lnTo>
                    <a:pt x="162656" y="45508"/>
                  </a:lnTo>
                  <a:lnTo>
                    <a:pt x="163188" y="45879"/>
                  </a:lnTo>
                  <a:lnTo>
                    <a:pt x="163705" y="46266"/>
                  </a:lnTo>
                  <a:lnTo>
                    <a:pt x="164205" y="46670"/>
                  </a:lnTo>
                  <a:lnTo>
                    <a:pt x="164706" y="47090"/>
                  </a:lnTo>
                  <a:lnTo>
                    <a:pt x="165190" y="47525"/>
                  </a:lnTo>
                  <a:lnTo>
                    <a:pt x="165190" y="47525"/>
                  </a:lnTo>
                  <a:lnTo>
                    <a:pt x="165594" y="47929"/>
                  </a:lnTo>
                  <a:lnTo>
                    <a:pt x="165997" y="48333"/>
                  </a:lnTo>
                  <a:lnTo>
                    <a:pt x="166385" y="48752"/>
                  </a:lnTo>
                  <a:lnTo>
                    <a:pt x="166772" y="49188"/>
                  </a:lnTo>
                  <a:lnTo>
                    <a:pt x="167127" y="49640"/>
                  </a:lnTo>
                  <a:lnTo>
                    <a:pt x="167482" y="50092"/>
                  </a:lnTo>
                  <a:lnTo>
                    <a:pt x="167805" y="50544"/>
                  </a:lnTo>
                  <a:lnTo>
                    <a:pt x="168128" y="51012"/>
                  </a:lnTo>
                  <a:lnTo>
                    <a:pt x="168435" y="51497"/>
                  </a:lnTo>
                  <a:lnTo>
                    <a:pt x="168725" y="51981"/>
                  </a:lnTo>
                  <a:lnTo>
                    <a:pt x="169000" y="52481"/>
                  </a:lnTo>
                  <a:lnTo>
                    <a:pt x="169258" y="52982"/>
                  </a:lnTo>
                  <a:lnTo>
                    <a:pt x="169500" y="53498"/>
                  </a:lnTo>
                  <a:lnTo>
                    <a:pt x="169742" y="54015"/>
                  </a:lnTo>
                  <a:lnTo>
                    <a:pt x="169952" y="54531"/>
                  </a:lnTo>
                  <a:lnTo>
                    <a:pt x="170146" y="55064"/>
                  </a:lnTo>
                  <a:lnTo>
                    <a:pt x="170323" y="55597"/>
                  </a:lnTo>
                  <a:lnTo>
                    <a:pt x="170485" y="56146"/>
                  </a:lnTo>
                  <a:lnTo>
                    <a:pt x="170630" y="56695"/>
                  </a:lnTo>
                  <a:lnTo>
                    <a:pt x="170759" y="57243"/>
                  </a:lnTo>
                  <a:lnTo>
                    <a:pt x="170872" y="57792"/>
                  </a:lnTo>
                  <a:lnTo>
                    <a:pt x="170969" y="58341"/>
                  </a:lnTo>
                  <a:lnTo>
                    <a:pt x="171050" y="58906"/>
                  </a:lnTo>
                  <a:lnTo>
                    <a:pt x="171098" y="59471"/>
                  </a:lnTo>
                  <a:lnTo>
                    <a:pt x="171147" y="60036"/>
                  </a:lnTo>
                  <a:lnTo>
                    <a:pt x="171163" y="60601"/>
                  </a:lnTo>
                  <a:lnTo>
                    <a:pt x="171163" y="61166"/>
                  </a:lnTo>
                  <a:lnTo>
                    <a:pt x="171147" y="61731"/>
                  </a:lnTo>
                  <a:lnTo>
                    <a:pt x="171098" y="62296"/>
                  </a:lnTo>
                  <a:lnTo>
                    <a:pt x="171050" y="62861"/>
                  </a:lnTo>
                  <a:lnTo>
                    <a:pt x="170969" y="63442"/>
                  </a:lnTo>
                  <a:lnTo>
                    <a:pt x="170872" y="64007"/>
                  </a:lnTo>
                  <a:lnTo>
                    <a:pt x="170872" y="64007"/>
                  </a:lnTo>
                  <a:lnTo>
                    <a:pt x="171098" y="64040"/>
                  </a:lnTo>
                  <a:lnTo>
                    <a:pt x="171340" y="64072"/>
                  </a:lnTo>
                  <a:lnTo>
                    <a:pt x="171566" y="64120"/>
                  </a:lnTo>
                  <a:lnTo>
                    <a:pt x="171776" y="64185"/>
                  </a:lnTo>
                  <a:lnTo>
                    <a:pt x="172212" y="64330"/>
                  </a:lnTo>
                  <a:lnTo>
                    <a:pt x="172632" y="64508"/>
                  </a:lnTo>
                  <a:lnTo>
                    <a:pt x="173035" y="64718"/>
                  </a:lnTo>
                  <a:lnTo>
                    <a:pt x="173407" y="64960"/>
                  </a:lnTo>
                  <a:lnTo>
                    <a:pt x="173762" y="65234"/>
                  </a:lnTo>
                  <a:lnTo>
                    <a:pt x="174101" y="65541"/>
                  </a:lnTo>
                  <a:lnTo>
                    <a:pt x="174424" y="65864"/>
                  </a:lnTo>
                  <a:lnTo>
                    <a:pt x="174714" y="66203"/>
                  </a:lnTo>
                  <a:lnTo>
                    <a:pt x="174989" y="66574"/>
                  </a:lnTo>
                  <a:lnTo>
                    <a:pt x="175231" y="66961"/>
                  </a:lnTo>
                  <a:lnTo>
                    <a:pt x="175441" y="67381"/>
                  </a:lnTo>
                  <a:lnTo>
                    <a:pt x="175618" y="67817"/>
                  </a:lnTo>
                  <a:lnTo>
                    <a:pt x="175780" y="68253"/>
                  </a:lnTo>
                  <a:lnTo>
                    <a:pt x="175909" y="68721"/>
                  </a:lnTo>
                  <a:lnTo>
                    <a:pt x="175909" y="68721"/>
                  </a:lnTo>
                  <a:lnTo>
                    <a:pt x="175973" y="69012"/>
                  </a:lnTo>
                  <a:lnTo>
                    <a:pt x="176022" y="69302"/>
                  </a:lnTo>
                  <a:lnTo>
                    <a:pt x="176054" y="69593"/>
                  </a:lnTo>
                  <a:lnTo>
                    <a:pt x="176070" y="69883"/>
                  </a:lnTo>
                  <a:lnTo>
                    <a:pt x="176086" y="70174"/>
                  </a:lnTo>
                  <a:lnTo>
                    <a:pt x="176086" y="70464"/>
                  </a:lnTo>
                  <a:lnTo>
                    <a:pt x="176070" y="70739"/>
                  </a:lnTo>
                  <a:lnTo>
                    <a:pt x="176054" y="71029"/>
                  </a:lnTo>
                  <a:lnTo>
                    <a:pt x="176006" y="71304"/>
                  </a:lnTo>
                  <a:lnTo>
                    <a:pt x="175973" y="71594"/>
                  </a:lnTo>
                  <a:lnTo>
                    <a:pt x="175909" y="71869"/>
                  </a:lnTo>
                  <a:lnTo>
                    <a:pt x="175844" y="72143"/>
                  </a:lnTo>
                  <a:lnTo>
                    <a:pt x="175683" y="72692"/>
                  </a:lnTo>
                  <a:lnTo>
                    <a:pt x="175489" y="73241"/>
                  </a:lnTo>
                  <a:lnTo>
                    <a:pt x="175263" y="73758"/>
                  </a:lnTo>
                  <a:lnTo>
                    <a:pt x="175005" y="74274"/>
                  </a:lnTo>
                  <a:lnTo>
                    <a:pt x="174714" y="74791"/>
                  </a:lnTo>
                  <a:lnTo>
                    <a:pt x="174407" y="75291"/>
                  </a:lnTo>
                  <a:lnTo>
                    <a:pt x="174085" y="75759"/>
                  </a:lnTo>
                  <a:lnTo>
                    <a:pt x="173746" y="76227"/>
                  </a:lnTo>
                  <a:lnTo>
                    <a:pt x="173390" y="76696"/>
                  </a:lnTo>
                  <a:lnTo>
                    <a:pt x="173019" y="77131"/>
                  </a:lnTo>
                  <a:lnTo>
                    <a:pt x="173019" y="77131"/>
                  </a:lnTo>
                  <a:lnTo>
                    <a:pt x="173277" y="77309"/>
                  </a:lnTo>
                  <a:lnTo>
                    <a:pt x="173536" y="77503"/>
                  </a:lnTo>
                  <a:lnTo>
                    <a:pt x="173762" y="77713"/>
                  </a:lnTo>
                  <a:lnTo>
                    <a:pt x="173988" y="77906"/>
                  </a:lnTo>
                  <a:lnTo>
                    <a:pt x="174198" y="78116"/>
                  </a:lnTo>
                  <a:lnTo>
                    <a:pt x="174391" y="78326"/>
                  </a:lnTo>
                  <a:lnTo>
                    <a:pt x="174569" y="78552"/>
                  </a:lnTo>
                  <a:lnTo>
                    <a:pt x="174746" y="78778"/>
                  </a:lnTo>
                  <a:lnTo>
                    <a:pt x="174908" y="79004"/>
                  </a:lnTo>
                  <a:lnTo>
                    <a:pt x="175053" y="79246"/>
                  </a:lnTo>
                  <a:lnTo>
                    <a:pt x="175182" y="79488"/>
                  </a:lnTo>
                  <a:lnTo>
                    <a:pt x="175295" y="79730"/>
                  </a:lnTo>
                  <a:lnTo>
                    <a:pt x="175408" y="79973"/>
                  </a:lnTo>
                  <a:lnTo>
                    <a:pt x="175505" y="80231"/>
                  </a:lnTo>
                  <a:lnTo>
                    <a:pt x="175602" y="80473"/>
                  </a:lnTo>
                  <a:lnTo>
                    <a:pt x="175667" y="80731"/>
                  </a:lnTo>
                  <a:lnTo>
                    <a:pt x="175731" y="81006"/>
                  </a:lnTo>
                  <a:lnTo>
                    <a:pt x="175796" y="81264"/>
                  </a:lnTo>
                  <a:lnTo>
                    <a:pt x="175844" y="81538"/>
                  </a:lnTo>
                  <a:lnTo>
                    <a:pt x="175876" y="81813"/>
                  </a:lnTo>
                  <a:lnTo>
                    <a:pt x="175925" y="82362"/>
                  </a:lnTo>
                  <a:lnTo>
                    <a:pt x="175925" y="82911"/>
                  </a:lnTo>
                  <a:lnTo>
                    <a:pt x="175893" y="83476"/>
                  </a:lnTo>
                  <a:lnTo>
                    <a:pt x="175844" y="84057"/>
                  </a:lnTo>
                  <a:lnTo>
                    <a:pt x="175747" y="84638"/>
                  </a:lnTo>
                  <a:lnTo>
                    <a:pt x="175634" y="85219"/>
                  </a:lnTo>
                  <a:lnTo>
                    <a:pt x="175489" y="85784"/>
                  </a:lnTo>
                  <a:lnTo>
                    <a:pt x="175311" y="86365"/>
                  </a:lnTo>
                  <a:lnTo>
                    <a:pt x="175134" y="86946"/>
                  </a:lnTo>
                  <a:lnTo>
                    <a:pt x="174924" y="87527"/>
                  </a:lnTo>
                  <a:lnTo>
                    <a:pt x="174698" y="88092"/>
                  </a:lnTo>
                  <a:lnTo>
                    <a:pt x="174440" y="88657"/>
                  </a:lnTo>
                  <a:lnTo>
                    <a:pt x="174181" y="89222"/>
                  </a:lnTo>
                  <a:lnTo>
                    <a:pt x="173923" y="89771"/>
                  </a:lnTo>
                  <a:lnTo>
                    <a:pt x="173633" y="90304"/>
                  </a:lnTo>
                  <a:lnTo>
                    <a:pt x="173358" y="90837"/>
                  </a:lnTo>
                  <a:lnTo>
                    <a:pt x="173051" y="91337"/>
                  </a:lnTo>
                  <a:lnTo>
                    <a:pt x="172761" y="91838"/>
                  </a:lnTo>
                  <a:lnTo>
                    <a:pt x="172454" y="92306"/>
                  </a:lnTo>
                  <a:lnTo>
                    <a:pt x="172164" y="92774"/>
                  </a:lnTo>
                  <a:lnTo>
                    <a:pt x="171566" y="93629"/>
                  </a:lnTo>
                  <a:lnTo>
                    <a:pt x="171566" y="93629"/>
                  </a:lnTo>
                  <a:lnTo>
                    <a:pt x="171292" y="94001"/>
                  </a:lnTo>
                  <a:lnTo>
                    <a:pt x="171001" y="94388"/>
                  </a:lnTo>
                  <a:lnTo>
                    <a:pt x="170678" y="94759"/>
                  </a:lnTo>
                  <a:lnTo>
                    <a:pt x="170339" y="95131"/>
                  </a:lnTo>
                  <a:lnTo>
                    <a:pt x="170000" y="95502"/>
                  </a:lnTo>
                  <a:lnTo>
                    <a:pt x="169629" y="95857"/>
                  </a:lnTo>
                  <a:lnTo>
                    <a:pt x="169258" y="96212"/>
                  </a:lnTo>
                  <a:lnTo>
                    <a:pt x="168854" y="96551"/>
                  </a:lnTo>
                  <a:lnTo>
                    <a:pt x="168451" y="96890"/>
                  </a:lnTo>
                  <a:lnTo>
                    <a:pt x="168031" y="97197"/>
                  </a:lnTo>
                  <a:lnTo>
                    <a:pt x="167611" y="97504"/>
                  </a:lnTo>
                  <a:lnTo>
                    <a:pt x="167176" y="97794"/>
                  </a:lnTo>
                  <a:lnTo>
                    <a:pt x="166740" y="98069"/>
                  </a:lnTo>
                  <a:lnTo>
                    <a:pt x="166288" y="98327"/>
                  </a:lnTo>
                  <a:lnTo>
                    <a:pt x="165836" y="98553"/>
                  </a:lnTo>
                  <a:lnTo>
                    <a:pt x="165368" y="98763"/>
                  </a:lnTo>
                  <a:lnTo>
                    <a:pt x="164916" y="98957"/>
                  </a:lnTo>
                  <a:lnTo>
                    <a:pt x="164447" y="99118"/>
                  </a:lnTo>
                  <a:lnTo>
                    <a:pt x="163979" y="99247"/>
                  </a:lnTo>
                  <a:lnTo>
                    <a:pt x="163511" y="99344"/>
                  </a:lnTo>
                  <a:lnTo>
                    <a:pt x="163059" y="99425"/>
                  </a:lnTo>
                  <a:lnTo>
                    <a:pt x="162591" y="99473"/>
                  </a:lnTo>
                  <a:lnTo>
                    <a:pt x="162139" y="99473"/>
                  </a:lnTo>
                  <a:lnTo>
                    <a:pt x="161687" y="99441"/>
                  </a:lnTo>
                  <a:lnTo>
                    <a:pt x="161235" y="99376"/>
                  </a:lnTo>
                  <a:lnTo>
                    <a:pt x="161009" y="99328"/>
                  </a:lnTo>
                  <a:lnTo>
                    <a:pt x="160799" y="99279"/>
                  </a:lnTo>
                  <a:lnTo>
                    <a:pt x="160573" y="99215"/>
                  </a:lnTo>
                  <a:lnTo>
                    <a:pt x="160363" y="99134"/>
                  </a:lnTo>
                  <a:lnTo>
                    <a:pt x="160153" y="99053"/>
                  </a:lnTo>
                  <a:lnTo>
                    <a:pt x="159927" y="98957"/>
                  </a:lnTo>
                  <a:lnTo>
                    <a:pt x="159734" y="98844"/>
                  </a:lnTo>
                  <a:lnTo>
                    <a:pt x="159524" y="98731"/>
                  </a:lnTo>
                  <a:lnTo>
                    <a:pt x="159314" y="98585"/>
                  </a:lnTo>
                  <a:lnTo>
                    <a:pt x="159120" y="98456"/>
                  </a:lnTo>
                  <a:lnTo>
                    <a:pt x="158927" y="98295"/>
                  </a:lnTo>
                  <a:lnTo>
                    <a:pt x="158733" y="98133"/>
                  </a:lnTo>
                  <a:lnTo>
                    <a:pt x="158539" y="97956"/>
                  </a:lnTo>
                  <a:lnTo>
                    <a:pt x="158345" y="97762"/>
                  </a:lnTo>
                  <a:lnTo>
                    <a:pt x="158345" y="97762"/>
                  </a:lnTo>
                  <a:lnTo>
                    <a:pt x="158507" y="98795"/>
                  </a:lnTo>
                  <a:lnTo>
                    <a:pt x="158636" y="99844"/>
                  </a:lnTo>
                  <a:lnTo>
                    <a:pt x="158749" y="100878"/>
                  </a:lnTo>
                  <a:lnTo>
                    <a:pt x="158830" y="101927"/>
                  </a:lnTo>
                  <a:lnTo>
                    <a:pt x="158878" y="102960"/>
                  </a:lnTo>
                  <a:lnTo>
                    <a:pt x="158910" y="104009"/>
                  </a:lnTo>
                  <a:lnTo>
                    <a:pt x="158927" y="105058"/>
                  </a:lnTo>
                  <a:lnTo>
                    <a:pt x="158894" y="106092"/>
                  </a:lnTo>
                  <a:lnTo>
                    <a:pt x="158830" y="107141"/>
                  </a:lnTo>
                  <a:lnTo>
                    <a:pt x="158749" y="108174"/>
                  </a:lnTo>
                  <a:lnTo>
                    <a:pt x="158620" y="109207"/>
                  </a:lnTo>
                  <a:lnTo>
                    <a:pt x="158458" y="110240"/>
                  </a:lnTo>
                  <a:lnTo>
                    <a:pt x="158265" y="111257"/>
                  </a:lnTo>
                  <a:lnTo>
                    <a:pt x="158152" y="111774"/>
                  </a:lnTo>
                  <a:lnTo>
                    <a:pt x="158039" y="112290"/>
                  </a:lnTo>
                  <a:lnTo>
                    <a:pt x="157893" y="112791"/>
                  </a:lnTo>
                  <a:lnTo>
                    <a:pt x="157764" y="113307"/>
                  </a:lnTo>
                  <a:lnTo>
                    <a:pt x="157603" y="113808"/>
                  </a:lnTo>
                  <a:lnTo>
                    <a:pt x="157441" y="114308"/>
                  </a:lnTo>
                  <a:lnTo>
                    <a:pt x="157441" y="114308"/>
                  </a:lnTo>
                  <a:lnTo>
                    <a:pt x="157199" y="115035"/>
                  </a:lnTo>
                  <a:lnTo>
                    <a:pt x="156925" y="115745"/>
                  </a:lnTo>
                  <a:lnTo>
                    <a:pt x="156618" y="116439"/>
                  </a:lnTo>
                  <a:lnTo>
                    <a:pt x="156311" y="117133"/>
                  </a:lnTo>
                  <a:lnTo>
                    <a:pt x="155989" y="117811"/>
                  </a:lnTo>
                  <a:lnTo>
                    <a:pt x="155633" y="118489"/>
                  </a:lnTo>
                  <a:lnTo>
                    <a:pt x="155262" y="119151"/>
                  </a:lnTo>
                  <a:lnTo>
                    <a:pt x="154875" y="119797"/>
                  </a:lnTo>
                  <a:lnTo>
                    <a:pt x="154487" y="120443"/>
                  </a:lnTo>
                  <a:lnTo>
                    <a:pt x="154068" y="121072"/>
                  </a:lnTo>
                  <a:lnTo>
                    <a:pt x="153632" y="121702"/>
                  </a:lnTo>
                  <a:lnTo>
                    <a:pt x="153196" y="122315"/>
                  </a:lnTo>
                  <a:lnTo>
                    <a:pt x="152728" y="122912"/>
                  </a:lnTo>
                  <a:lnTo>
                    <a:pt x="152260" y="123510"/>
                  </a:lnTo>
                  <a:lnTo>
                    <a:pt x="151775" y="124091"/>
                  </a:lnTo>
                  <a:lnTo>
                    <a:pt x="151275" y="124672"/>
                  </a:lnTo>
                  <a:lnTo>
                    <a:pt x="150774" y="125237"/>
                  </a:lnTo>
                  <a:lnTo>
                    <a:pt x="150258" y="125802"/>
                  </a:lnTo>
                  <a:lnTo>
                    <a:pt x="149725" y="126351"/>
                  </a:lnTo>
                  <a:lnTo>
                    <a:pt x="149192" y="126900"/>
                  </a:lnTo>
                  <a:lnTo>
                    <a:pt x="148644" y="127432"/>
                  </a:lnTo>
                  <a:lnTo>
                    <a:pt x="148095" y="127965"/>
                  </a:lnTo>
                  <a:lnTo>
                    <a:pt x="147530" y="128482"/>
                  </a:lnTo>
                  <a:lnTo>
                    <a:pt x="146965" y="128998"/>
                  </a:lnTo>
                  <a:lnTo>
                    <a:pt x="146384" y="129499"/>
                  </a:lnTo>
                  <a:lnTo>
                    <a:pt x="145802" y="129983"/>
                  </a:lnTo>
                  <a:lnTo>
                    <a:pt x="144624" y="130952"/>
                  </a:lnTo>
                  <a:lnTo>
                    <a:pt x="143429" y="131888"/>
                  </a:lnTo>
                  <a:lnTo>
                    <a:pt x="142235" y="132792"/>
                  </a:lnTo>
                  <a:lnTo>
                    <a:pt x="142235" y="132792"/>
                  </a:lnTo>
                  <a:lnTo>
                    <a:pt x="141363" y="133421"/>
                  </a:lnTo>
                  <a:lnTo>
                    <a:pt x="140475" y="134019"/>
                  </a:lnTo>
                  <a:lnTo>
                    <a:pt x="139587" y="134584"/>
                  </a:lnTo>
                  <a:lnTo>
                    <a:pt x="138683" y="135133"/>
                  </a:lnTo>
                  <a:lnTo>
                    <a:pt x="137763" y="135665"/>
                  </a:lnTo>
                  <a:lnTo>
                    <a:pt x="136827" y="136182"/>
                  </a:lnTo>
                  <a:lnTo>
                    <a:pt x="135875" y="136666"/>
                  </a:lnTo>
                  <a:lnTo>
                    <a:pt x="134922" y="137118"/>
                  </a:lnTo>
                  <a:lnTo>
                    <a:pt x="133954" y="137570"/>
                  </a:lnTo>
                  <a:lnTo>
                    <a:pt x="132969" y="137990"/>
                  </a:lnTo>
                  <a:lnTo>
                    <a:pt x="131984" y="138393"/>
                  </a:lnTo>
                  <a:lnTo>
                    <a:pt x="130983" y="138765"/>
                  </a:lnTo>
                  <a:lnTo>
                    <a:pt x="129966" y="139120"/>
                  </a:lnTo>
                  <a:lnTo>
                    <a:pt x="128949" y="139459"/>
                  </a:lnTo>
                  <a:lnTo>
                    <a:pt x="127932" y="139782"/>
                  </a:lnTo>
                  <a:lnTo>
                    <a:pt x="126899" y="140088"/>
                  </a:lnTo>
                  <a:lnTo>
                    <a:pt x="125866" y="140363"/>
                  </a:lnTo>
                  <a:lnTo>
                    <a:pt x="124817" y="140621"/>
                  </a:lnTo>
                  <a:lnTo>
                    <a:pt x="123768" y="140863"/>
                  </a:lnTo>
                  <a:lnTo>
                    <a:pt x="122718" y="141089"/>
                  </a:lnTo>
                  <a:lnTo>
                    <a:pt x="121653" y="141299"/>
                  </a:lnTo>
                  <a:lnTo>
                    <a:pt x="120587" y="141477"/>
                  </a:lnTo>
                  <a:lnTo>
                    <a:pt x="119522" y="141654"/>
                  </a:lnTo>
                  <a:lnTo>
                    <a:pt x="118440" y="141800"/>
                  </a:lnTo>
                  <a:lnTo>
                    <a:pt x="117375" y="141929"/>
                  </a:lnTo>
                  <a:lnTo>
                    <a:pt x="116293" y="142058"/>
                  </a:lnTo>
                  <a:lnTo>
                    <a:pt x="115228" y="142155"/>
                  </a:lnTo>
                  <a:lnTo>
                    <a:pt x="114146" y="142235"/>
                  </a:lnTo>
                  <a:lnTo>
                    <a:pt x="113065" y="142300"/>
                  </a:lnTo>
                  <a:lnTo>
                    <a:pt x="111983" y="142348"/>
                  </a:lnTo>
                  <a:lnTo>
                    <a:pt x="110902" y="142381"/>
                  </a:lnTo>
                  <a:lnTo>
                    <a:pt x="109836" y="142413"/>
                  </a:lnTo>
                  <a:lnTo>
                    <a:pt x="109836" y="142413"/>
                  </a:lnTo>
                  <a:lnTo>
                    <a:pt x="109772" y="142962"/>
                  </a:lnTo>
                  <a:lnTo>
                    <a:pt x="109691" y="143511"/>
                  </a:lnTo>
                  <a:lnTo>
                    <a:pt x="109610" y="144060"/>
                  </a:lnTo>
                  <a:lnTo>
                    <a:pt x="109513" y="144592"/>
                  </a:lnTo>
                  <a:lnTo>
                    <a:pt x="109384" y="145141"/>
                  </a:lnTo>
                  <a:lnTo>
                    <a:pt x="109255" y="145658"/>
                  </a:lnTo>
                  <a:lnTo>
                    <a:pt x="109094" y="146190"/>
                  </a:lnTo>
                  <a:lnTo>
                    <a:pt x="108916" y="146707"/>
                  </a:lnTo>
                  <a:lnTo>
                    <a:pt x="108706" y="147207"/>
                  </a:lnTo>
                  <a:lnTo>
                    <a:pt x="108480" y="147708"/>
                  </a:lnTo>
                  <a:lnTo>
                    <a:pt x="108238" y="148192"/>
                  </a:lnTo>
                  <a:lnTo>
                    <a:pt x="107964" y="148660"/>
                  </a:lnTo>
                  <a:lnTo>
                    <a:pt x="107657" y="149112"/>
                  </a:lnTo>
                  <a:lnTo>
                    <a:pt x="107318" y="149564"/>
                  </a:lnTo>
                  <a:lnTo>
                    <a:pt x="106963" y="149984"/>
                  </a:lnTo>
                  <a:lnTo>
                    <a:pt x="106575" y="150404"/>
                  </a:lnTo>
                  <a:lnTo>
                    <a:pt x="106575" y="150404"/>
                  </a:lnTo>
                  <a:lnTo>
                    <a:pt x="106204" y="150743"/>
                  </a:lnTo>
                  <a:lnTo>
                    <a:pt x="105817" y="151082"/>
                  </a:lnTo>
                  <a:lnTo>
                    <a:pt x="105413" y="151388"/>
                  </a:lnTo>
                  <a:lnTo>
                    <a:pt x="105010" y="151695"/>
                  </a:lnTo>
                  <a:lnTo>
                    <a:pt x="104590" y="151970"/>
                  </a:lnTo>
                  <a:lnTo>
                    <a:pt x="104170" y="152244"/>
                  </a:lnTo>
                  <a:lnTo>
                    <a:pt x="103734" y="152502"/>
                  </a:lnTo>
                  <a:lnTo>
                    <a:pt x="103282" y="152761"/>
                  </a:lnTo>
                  <a:lnTo>
                    <a:pt x="102830" y="152987"/>
                  </a:lnTo>
                  <a:lnTo>
                    <a:pt x="102378" y="153229"/>
                  </a:lnTo>
                  <a:lnTo>
                    <a:pt x="101458" y="153665"/>
                  </a:lnTo>
                  <a:lnTo>
                    <a:pt x="100538" y="154084"/>
                  </a:lnTo>
                  <a:lnTo>
                    <a:pt x="99602" y="154488"/>
                  </a:lnTo>
                  <a:lnTo>
                    <a:pt x="99602" y="154488"/>
                  </a:lnTo>
                  <a:lnTo>
                    <a:pt x="98665" y="154908"/>
                  </a:lnTo>
                  <a:lnTo>
                    <a:pt x="97729" y="155327"/>
                  </a:lnTo>
                  <a:lnTo>
                    <a:pt x="96825" y="155763"/>
                  </a:lnTo>
                  <a:lnTo>
                    <a:pt x="96389" y="155989"/>
                  </a:lnTo>
                  <a:lnTo>
                    <a:pt x="95953" y="156215"/>
                  </a:lnTo>
                  <a:lnTo>
                    <a:pt x="95518" y="156457"/>
                  </a:lnTo>
                  <a:lnTo>
                    <a:pt x="95098" y="156716"/>
                  </a:lnTo>
                  <a:lnTo>
                    <a:pt x="94678" y="156974"/>
                  </a:lnTo>
                  <a:lnTo>
                    <a:pt x="94258" y="157264"/>
                  </a:lnTo>
                  <a:lnTo>
                    <a:pt x="93855" y="157555"/>
                  </a:lnTo>
                  <a:lnTo>
                    <a:pt x="93451" y="157862"/>
                  </a:lnTo>
                  <a:lnTo>
                    <a:pt x="93048" y="158185"/>
                  </a:lnTo>
                  <a:lnTo>
                    <a:pt x="92660" y="158540"/>
                  </a:lnTo>
                  <a:lnTo>
                    <a:pt x="92660" y="158540"/>
                  </a:lnTo>
                  <a:lnTo>
                    <a:pt x="92208" y="158943"/>
                  </a:lnTo>
                  <a:lnTo>
                    <a:pt x="91756" y="159379"/>
                  </a:lnTo>
                  <a:lnTo>
                    <a:pt x="90885" y="160235"/>
                  </a:lnTo>
                  <a:lnTo>
                    <a:pt x="89141" y="161978"/>
                  </a:lnTo>
                  <a:lnTo>
                    <a:pt x="88253" y="162834"/>
                  </a:lnTo>
                  <a:lnTo>
                    <a:pt x="87817" y="163253"/>
                  </a:lnTo>
                  <a:lnTo>
                    <a:pt x="87349" y="163673"/>
                  </a:lnTo>
                  <a:lnTo>
                    <a:pt x="86897" y="164077"/>
                  </a:lnTo>
                  <a:lnTo>
                    <a:pt x="86413" y="164464"/>
                  </a:lnTo>
                  <a:lnTo>
                    <a:pt x="85929" y="164835"/>
                  </a:lnTo>
                  <a:lnTo>
                    <a:pt x="85428" y="165207"/>
                  </a:lnTo>
                  <a:lnTo>
                    <a:pt x="85428" y="165207"/>
                  </a:lnTo>
                  <a:lnTo>
                    <a:pt x="84847" y="165610"/>
                  </a:lnTo>
                  <a:lnTo>
                    <a:pt x="84540" y="165788"/>
                  </a:lnTo>
                  <a:lnTo>
                    <a:pt x="84234" y="165965"/>
                  </a:lnTo>
                  <a:lnTo>
                    <a:pt x="83927" y="166127"/>
                  </a:lnTo>
                  <a:lnTo>
                    <a:pt x="83620" y="166288"/>
                  </a:lnTo>
                  <a:lnTo>
                    <a:pt x="83298" y="166434"/>
                  </a:lnTo>
                  <a:lnTo>
                    <a:pt x="82991" y="166563"/>
                  </a:lnTo>
                  <a:lnTo>
                    <a:pt x="82684" y="166676"/>
                  </a:lnTo>
                  <a:lnTo>
                    <a:pt x="82361" y="166789"/>
                  </a:lnTo>
                  <a:lnTo>
                    <a:pt x="82055" y="166886"/>
                  </a:lnTo>
                  <a:lnTo>
                    <a:pt x="81732" y="166966"/>
                  </a:lnTo>
                  <a:lnTo>
                    <a:pt x="81409" y="167047"/>
                  </a:lnTo>
                  <a:lnTo>
                    <a:pt x="81086" y="167095"/>
                  </a:lnTo>
                  <a:lnTo>
                    <a:pt x="80779" y="167144"/>
                  </a:lnTo>
                  <a:lnTo>
                    <a:pt x="80456" y="167160"/>
                  </a:lnTo>
                  <a:lnTo>
                    <a:pt x="80134" y="167176"/>
                  </a:lnTo>
                  <a:lnTo>
                    <a:pt x="79827" y="167176"/>
                  </a:lnTo>
                  <a:lnTo>
                    <a:pt x="79504" y="167160"/>
                  </a:lnTo>
                  <a:lnTo>
                    <a:pt x="79197" y="167128"/>
                  </a:lnTo>
                  <a:lnTo>
                    <a:pt x="78874" y="167063"/>
                  </a:lnTo>
                  <a:lnTo>
                    <a:pt x="78568" y="166999"/>
                  </a:lnTo>
                  <a:lnTo>
                    <a:pt x="78261" y="166918"/>
                  </a:lnTo>
                  <a:lnTo>
                    <a:pt x="77954" y="166805"/>
                  </a:lnTo>
                  <a:lnTo>
                    <a:pt x="77648" y="166692"/>
                  </a:lnTo>
                  <a:lnTo>
                    <a:pt x="77341" y="166547"/>
                  </a:lnTo>
                  <a:lnTo>
                    <a:pt x="77050" y="166385"/>
                  </a:lnTo>
                  <a:lnTo>
                    <a:pt x="76744" y="166208"/>
                  </a:lnTo>
                  <a:lnTo>
                    <a:pt x="76453" y="166014"/>
                  </a:lnTo>
                  <a:lnTo>
                    <a:pt x="76162" y="165788"/>
                  </a:lnTo>
                  <a:lnTo>
                    <a:pt x="75872" y="165546"/>
                  </a:lnTo>
                  <a:lnTo>
                    <a:pt x="75597" y="165287"/>
                  </a:lnTo>
                  <a:lnTo>
                    <a:pt x="75597" y="165287"/>
                  </a:lnTo>
                  <a:lnTo>
                    <a:pt x="75049" y="164755"/>
                  </a:lnTo>
                  <a:lnTo>
                    <a:pt x="74516" y="164206"/>
                  </a:lnTo>
                  <a:lnTo>
                    <a:pt x="73983" y="163673"/>
                  </a:lnTo>
                  <a:lnTo>
                    <a:pt x="73434" y="163157"/>
                  </a:lnTo>
                  <a:lnTo>
                    <a:pt x="73434" y="163157"/>
                  </a:lnTo>
                  <a:lnTo>
                    <a:pt x="73741" y="162834"/>
                  </a:lnTo>
                  <a:lnTo>
                    <a:pt x="74048" y="162495"/>
                  </a:lnTo>
                  <a:lnTo>
                    <a:pt x="74048" y="162495"/>
                  </a:lnTo>
                  <a:lnTo>
                    <a:pt x="73709" y="162882"/>
                  </a:lnTo>
                  <a:lnTo>
                    <a:pt x="73337" y="163253"/>
                  </a:lnTo>
                  <a:lnTo>
                    <a:pt x="72982" y="163625"/>
                  </a:lnTo>
                  <a:lnTo>
                    <a:pt x="72595" y="163980"/>
                  </a:lnTo>
                  <a:lnTo>
                    <a:pt x="72224" y="164335"/>
                  </a:lnTo>
                  <a:lnTo>
                    <a:pt x="71836" y="164674"/>
                  </a:lnTo>
                  <a:lnTo>
                    <a:pt x="71433" y="165013"/>
                  </a:lnTo>
                  <a:lnTo>
                    <a:pt x="71029" y="165336"/>
                  </a:lnTo>
                  <a:lnTo>
                    <a:pt x="70625" y="165643"/>
                  </a:lnTo>
                  <a:lnTo>
                    <a:pt x="70222" y="165949"/>
                  </a:lnTo>
                  <a:lnTo>
                    <a:pt x="69802" y="166240"/>
                  </a:lnTo>
                  <a:lnTo>
                    <a:pt x="69366" y="166514"/>
                  </a:lnTo>
                  <a:lnTo>
                    <a:pt x="68947" y="166789"/>
                  </a:lnTo>
                  <a:lnTo>
                    <a:pt x="68511" y="167063"/>
                  </a:lnTo>
                  <a:lnTo>
                    <a:pt x="68059" y="167321"/>
                  </a:lnTo>
                  <a:lnTo>
                    <a:pt x="67623" y="167564"/>
                  </a:lnTo>
                  <a:lnTo>
                    <a:pt x="67171" y="167790"/>
                  </a:lnTo>
                  <a:lnTo>
                    <a:pt x="66703" y="168016"/>
                  </a:lnTo>
                  <a:lnTo>
                    <a:pt x="66251" y="168242"/>
                  </a:lnTo>
                  <a:lnTo>
                    <a:pt x="65783" y="168435"/>
                  </a:lnTo>
                  <a:lnTo>
                    <a:pt x="65314" y="168629"/>
                  </a:lnTo>
                  <a:lnTo>
                    <a:pt x="64846" y="168823"/>
                  </a:lnTo>
                  <a:lnTo>
                    <a:pt x="64378" y="169000"/>
                  </a:lnTo>
                  <a:lnTo>
                    <a:pt x="63894" y="169162"/>
                  </a:lnTo>
                  <a:lnTo>
                    <a:pt x="63410" y="169307"/>
                  </a:lnTo>
                  <a:lnTo>
                    <a:pt x="62925" y="169452"/>
                  </a:lnTo>
                  <a:lnTo>
                    <a:pt x="62441" y="169598"/>
                  </a:lnTo>
                  <a:lnTo>
                    <a:pt x="61941" y="169711"/>
                  </a:lnTo>
                  <a:lnTo>
                    <a:pt x="61456" y="169824"/>
                  </a:lnTo>
                  <a:lnTo>
                    <a:pt x="60956" y="169937"/>
                  </a:lnTo>
                  <a:lnTo>
                    <a:pt x="60455" y="170033"/>
                  </a:lnTo>
                  <a:lnTo>
                    <a:pt x="59955" y="170114"/>
                  </a:lnTo>
                  <a:lnTo>
                    <a:pt x="59971" y="170130"/>
                  </a:lnTo>
                  <a:lnTo>
                    <a:pt x="59971" y="170130"/>
                  </a:lnTo>
                  <a:lnTo>
                    <a:pt x="60375" y="170598"/>
                  </a:lnTo>
                  <a:lnTo>
                    <a:pt x="60794" y="171067"/>
                  </a:lnTo>
                  <a:lnTo>
                    <a:pt x="61230" y="171502"/>
                  </a:lnTo>
                  <a:lnTo>
                    <a:pt x="61682" y="171938"/>
                  </a:lnTo>
                  <a:lnTo>
                    <a:pt x="62150" y="172342"/>
                  </a:lnTo>
                  <a:lnTo>
                    <a:pt x="62619" y="172729"/>
                  </a:lnTo>
                  <a:lnTo>
                    <a:pt x="63103" y="173084"/>
                  </a:lnTo>
                  <a:lnTo>
                    <a:pt x="63603" y="173440"/>
                  </a:lnTo>
                  <a:lnTo>
                    <a:pt x="64120" y="173762"/>
                  </a:lnTo>
                  <a:lnTo>
                    <a:pt x="64636" y="174069"/>
                  </a:lnTo>
                  <a:lnTo>
                    <a:pt x="65169" y="174360"/>
                  </a:lnTo>
                  <a:lnTo>
                    <a:pt x="65702" y="174618"/>
                  </a:lnTo>
                  <a:lnTo>
                    <a:pt x="66251" y="174876"/>
                  </a:lnTo>
                  <a:lnTo>
                    <a:pt x="66816" y="175102"/>
                  </a:lnTo>
                  <a:lnTo>
                    <a:pt x="67381" y="175296"/>
                  </a:lnTo>
                  <a:lnTo>
                    <a:pt x="67946" y="175490"/>
                  </a:lnTo>
                  <a:lnTo>
                    <a:pt x="68527" y="175651"/>
                  </a:lnTo>
                  <a:lnTo>
                    <a:pt x="69108" y="175796"/>
                  </a:lnTo>
                  <a:lnTo>
                    <a:pt x="69689" y="175925"/>
                  </a:lnTo>
                  <a:lnTo>
                    <a:pt x="70286" y="176022"/>
                  </a:lnTo>
                  <a:lnTo>
                    <a:pt x="70884" y="176103"/>
                  </a:lnTo>
                  <a:lnTo>
                    <a:pt x="71497" y="176168"/>
                  </a:lnTo>
                  <a:lnTo>
                    <a:pt x="72094" y="176200"/>
                  </a:lnTo>
                  <a:lnTo>
                    <a:pt x="72708" y="176216"/>
                  </a:lnTo>
                  <a:lnTo>
                    <a:pt x="73305" y="176216"/>
                  </a:lnTo>
                  <a:lnTo>
                    <a:pt x="73919" y="176184"/>
                  </a:lnTo>
                  <a:lnTo>
                    <a:pt x="74532" y="176135"/>
                  </a:lnTo>
                  <a:lnTo>
                    <a:pt x="75145" y="176071"/>
                  </a:lnTo>
                  <a:lnTo>
                    <a:pt x="75759" y="175974"/>
                  </a:lnTo>
                  <a:lnTo>
                    <a:pt x="76372" y="175861"/>
                  </a:lnTo>
                  <a:lnTo>
                    <a:pt x="76970" y="175716"/>
                  </a:lnTo>
                  <a:lnTo>
                    <a:pt x="77583" y="175554"/>
                  </a:lnTo>
                  <a:lnTo>
                    <a:pt x="77583" y="175554"/>
                  </a:lnTo>
                  <a:lnTo>
                    <a:pt x="78164" y="175377"/>
                  </a:lnTo>
                  <a:lnTo>
                    <a:pt x="78713" y="175183"/>
                  </a:lnTo>
                  <a:lnTo>
                    <a:pt x="79262" y="174973"/>
                  </a:lnTo>
                  <a:lnTo>
                    <a:pt x="79795" y="174747"/>
                  </a:lnTo>
                  <a:lnTo>
                    <a:pt x="80311" y="174521"/>
                  </a:lnTo>
                  <a:lnTo>
                    <a:pt x="80812" y="174263"/>
                  </a:lnTo>
                  <a:lnTo>
                    <a:pt x="81296" y="173988"/>
                  </a:lnTo>
                  <a:lnTo>
                    <a:pt x="81764" y="173714"/>
                  </a:lnTo>
                  <a:lnTo>
                    <a:pt x="82232" y="173423"/>
                  </a:lnTo>
                  <a:lnTo>
                    <a:pt x="82684" y="173117"/>
                  </a:lnTo>
                  <a:lnTo>
                    <a:pt x="83136" y="172794"/>
                  </a:lnTo>
                  <a:lnTo>
                    <a:pt x="83572" y="172471"/>
                  </a:lnTo>
                  <a:lnTo>
                    <a:pt x="83992" y="172148"/>
                  </a:lnTo>
                  <a:lnTo>
                    <a:pt x="84411" y="171793"/>
                  </a:lnTo>
                  <a:lnTo>
                    <a:pt x="84815" y="171438"/>
                  </a:lnTo>
                  <a:lnTo>
                    <a:pt x="85235" y="171083"/>
                  </a:lnTo>
                  <a:lnTo>
                    <a:pt x="86026" y="170340"/>
                  </a:lnTo>
                  <a:lnTo>
                    <a:pt x="86800" y="169565"/>
                  </a:lnTo>
                  <a:lnTo>
                    <a:pt x="87575" y="168790"/>
                  </a:lnTo>
                  <a:lnTo>
                    <a:pt x="88350" y="167983"/>
                  </a:lnTo>
                  <a:lnTo>
                    <a:pt x="89900" y="166369"/>
                  </a:lnTo>
                  <a:lnTo>
                    <a:pt x="90691" y="165562"/>
                  </a:lnTo>
                  <a:lnTo>
                    <a:pt x="91514" y="164755"/>
                  </a:lnTo>
                  <a:lnTo>
                    <a:pt x="91514" y="164755"/>
                  </a:lnTo>
                  <a:lnTo>
                    <a:pt x="92176" y="164141"/>
                  </a:lnTo>
                  <a:lnTo>
                    <a:pt x="92515" y="163867"/>
                  </a:lnTo>
                  <a:lnTo>
                    <a:pt x="92854" y="163576"/>
                  </a:lnTo>
                  <a:lnTo>
                    <a:pt x="93193" y="163302"/>
                  </a:lnTo>
                  <a:lnTo>
                    <a:pt x="93548" y="163044"/>
                  </a:lnTo>
                  <a:lnTo>
                    <a:pt x="93903" y="162785"/>
                  </a:lnTo>
                  <a:lnTo>
                    <a:pt x="94275" y="162543"/>
                  </a:lnTo>
                  <a:lnTo>
                    <a:pt x="94646" y="162317"/>
                  </a:lnTo>
                  <a:lnTo>
                    <a:pt x="95017" y="162091"/>
                  </a:lnTo>
                  <a:lnTo>
                    <a:pt x="95405" y="161865"/>
                  </a:lnTo>
                  <a:lnTo>
                    <a:pt x="95792" y="161671"/>
                  </a:lnTo>
                  <a:lnTo>
                    <a:pt x="96179" y="161478"/>
                  </a:lnTo>
                  <a:lnTo>
                    <a:pt x="96599" y="161300"/>
                  </a:lnTo>
                  <a:lnTo>
                    <a:pt x="97003" y="161123"/>
                  </a:lnTo>
                  <a:lnTo>
                    <a:pt x="97422" y="160961"/>
                  </a:lnTo>
                  <a:lnTo>
                    <a:pt x="97422" y="160961"/>
                  </a:lnTo>
                  <a:lnTo>
                    <a:pt x="97939" y="160784"/>
                  </a:lnTo>
                  <a:lnTo>
                    <a:pt x="98456" y="160622"/>
                  </a:lnTo>
                  <a:lnTo>
                    <a:pt x="98988" y="160477"/>
                  </a:lnTo>
                  <a:lnTo>
                    <a:pt x="99505" y="160348"/>
                  </a:lnTo>
                  <a:lnTo>
                    <a:pt x="100554" y="160106"/>
                  </a:lnTo>
                  <a:lnTo>
                    <a:pt x="101620" y="159863"/>
                  </a:lnTo>
                  <a:lnTo>
                    <a:pt x="102685" y="159637"/>
                  </a:lnTo>
                  <a:lnTo>
                    <a:pt x="103734" y="159411"/>
                  </a:lnTo>
                  <a:lnTo>
                    <a:pt x="104267" y="159282"/>
                  </a:lnTo>
                  <a:lnTo>
                    <a:pt x="104800" y="159137"/>
                  </a:lnTo>
                  <a:lnTo>
                    <a:pt x="105316" y="158992"/>
                  </a:lnTo>
                  <a:lnTo>
                    <a:pt x="105833" y="158830"/>
                  </a:lnTo>
                  <a:lnTo>
                    <a:pt x="105833" y="158830"/>
                  </a:lnTo>
                  <a:lnTo>
                    <a:pt x="106269" y="158669"/>
                  </a:lnTo>
                  <a:lnTo>
                    <a:pt x="106705" y="158507"/>
                  </a:lnTo>
                  <a:lnTo>
                    <a:pt x="107140" y="158330"/>
                  </a:lnTo>
                  <a:lnTo>
                    <a:pt x="107544" y="158136"/>
                  </a:lnTo>
                  <a:lnTo>
                    <a:pt x="107948" y="157942"/>
                  </a:lnTo>
                  <a:lnTo>
                    <a:pt x="108351" y="157733"/>
                  </a:lnTo>
                  <a:lnTo>
                    <a:pt x="108722" y="157507"/>
                  </a:lnTo>
                  <a:lnTo>
                    <a:pt x="109110" y="157264"/>
                  </a:lnTo>
                  <a:lnTo>
                    <a:pt x="109465" y="157022"/>
                  </a:lnTo>
                  <a:lnTo>
                    <a:pt x="109820" y="156764"/>
                  </a:lnTo>
                  <a:lnTo>
                    <a:pt x="110175" y="156506"/>
                  </a:lnTo>
                  <a:lnTo>
                    <a:pt x="110514" y="156231"/>
                  </a:lnTo>
                  <a:lnTo>
                    <a:pt x="110837" y="155957"/>
                  </a:lnTo>
                  <a:lnTo>
                    <a:pt x="111160" y="155666"/>
                  </a:lnTo>
                  <a:lnTo>
                    <a:pt x="111483" y="155360"/>
                  </a:lnTo>
                  <a:lnTo>
                    <a:pt x="111773" y="155053"/>
                  </a:lnTo>
                  <a:lnTo>
                    <a:pt x="112080" y="154746"/>
                  </a:lnTo>
                  <a:lnTo>
                    <a:pt x="112371" y="154423"/>
                  </a:lnTo>
                  <a:lnTo>
                    <a:pt x="112645" y="154100"/>
                  </a:lnTo>
                  <a:lnTo>
                    <a:pt x="112920" y="153761"/>
                  </a:lnTo>
                  <a:lnTo>
                    <a:pt x="113178" y="153406"/>
                  </a:lnTo>
                  <a:lnTo>
                    <a:pt x="113436" y="153067"/>
                  </a:lnTo>
                  <a:lnTo>
                    <a:pt x="113937" y="152341"/>
                  </a:lnTo>
                  <a:lnTo>
                    <a:pt x="114405" y="151598"/>
                  </a:lnTo>
                  <a:lnTo>
                    <a:pt x="114841" y="150840"/>
                  </a:lnTo>
                  <a:lnTo>
                    <a:pt x="115244" y="150049"/>
                  </a:lnTo>
                  <a:lnTo>
                    <a:pt x="115632" y="149258"/>
                  </a:lnTo>
                  <a:lnTo>
                    <a:pt x="115632" y="149258"/>
                  </a:lnTo>
                  <a:lnTo>
                    <a:pt x="115615" y="149161"/>
                  </a:lnTo>
                  <a:lnTo>
                    <a:pt x="115599" y="149064"/>
                  </a:lnTo>
                  <a:lnTo>
                    <a:pt x="115615" y="148967"/>
                  </a:lnTo>
                  <a:lnTo>
                    <a:pt x="115648" y="148870"/>
                  </a:lnTo>
                  <a:lnTo>
                    <a:pt x="115696" y="148789"/>
                  </a:lnTo>
                  <a:lnTo>
                    <a:pt x="115761" y="148709"/>
                  </a:lnTo>
                  <a:lnTo>
                    <a:pt x="115841" y="148644"/>
                  </a:lnTo>
                  <a:lnTo>
                    <a:pt x="115938" y="148596"/>
                  </a:lnTo>
                  <a:lnTo>
                    <a:pt x="115938" y="148596"/>
                  </a:lnTo>
                  <a:lnTo>
                    <a:pt x="116326" y="147643"/>
                  </a:lnTo>
                  <a:lnTo>
                    <a:pt x="116697" y="146691"/>
                  </a:lnTo>
                  <a:lnTo>
                    <a:pt x="117036" y="145706"/>
                  </a:lnTo>
                  <a:lnTo>
                    <a:pt x="117359" y="144738"/>
                  </a:lnTo>
                  <a:lnTo>
                    <a:pt x="117359" y="144738"/>
                  </a:lnTo>
                  <a:lnTo>
                    <a:pt x="117407" y="144625"/>
                  </a:lnTo>
                  <a:lnTo>
                    <a:pt x="117456" y="144544"/>
                  </a:lnTo>
                  <a:lnTo>
                    <a:pt x="117536" y="144479"/>
                  </a:lnTo>
                  <a:lnTo>
                    <a:pt x="117617" y="144431"/>
                  </a:lnTo>
                  <a:lnTo>
                    <a:pt x="117698" y="144399"/>
                  </a:lnTo>
                  <a:lnTo>
                    <a:pt x="117795" y="144382"/>
                  </a:lnTo>
                  <a:lnTo>
                    <a:pt x="117892" y="144399"/>
                  </a:lnTo>
                  <a:lnTo>
                    <a:pt x="117972" y="144415"/>
                  </a:lnTo>
                  <a:lnTo>
                    <a:pt x="118053" y="144447"/>
                  </a:lnTo>
                  <a:lnTo>
                    <a:pt x="118134" y="144479"/>
                  </a:lnTo>
                  <a:lnTo>
                    <a:pt x="118214" y="144544"/>
                  </a:lnTo>
                  <a:lnTo>
                    <a:pt x="118263" y="144608"/>
                  </a:lnTo>
                  <a:lnTo>
                    <a:pt x="118311" y="144689"/>
                  </a:lnTo>
                  <a:lnTo>
                    <a:pt x="118327" y="144786"/>
                  </a:lnTo>
                  <a:lnTo>
                    <a:pt x="118327" y="144883"/>
                  </a:lnTo>
                  <a:lnTo>
                    <a:pt x="118311" y="144996"/>
                  </a:lnTo>
                  <a:lnTo>
                    <a:pt x="118311" y="144996"/>
                  </a:lnTo>
                  <a:lnTo>
                    <a:pt x="117988" y="145964"/>
                  </a:lnTo>
                  <a:lnTo>
                    <a:pt x="117649" y="146933"/>
                  </a:lnTo>
                  <a:lnTo>
                    <a:pt x="117294" y="147902"/>
                  </a:lnTo>
                  <a:lnTo>
                    <a:pt x="116891" y="148870"/>
                  </a:lnTo>
                  <a:lnTo>
                    <a:pt x="116891" y="148870"/>
                  </a:lnTo>
                  <a:lnTo>
                    <a:pt x="117391" y="149096"/>
                  </a:lnTo>
                  <a:lnTo>
                    <a:pt x="117875" y="149322"/>
                  </a:lnTo>
                  <a:lnTo>
                    <a:pt x="118876" y="149726"/>
                  </a:lnTo>
                  <a:lnTo>
                    <a:pt x="119893" y="150097"/>
                  </a:lnTo>
                  <a:lnTo>
                    <a:pt x="120910" y="150436"/>
                  </a:lnTo>
                  <a:lnTo>
                    <a:pt x="121927" y="150727"/>
                  </a:lnTo>
                  <a:lnTo>
                    <a:pt x="122960" y="150985"/>
                  </a:lnTo>
                  <a:lnTo>
                    <a:pt x="123994" y="151211"/>
                  </a:lnTo>
                  <a:lnTo>
                    <a:pt x="125043" y="151388"/>
                  </a:lnTo>
                  <a:lnTo>
                    <a:pt x="126076" y="151534"/>
                  </a:lnTo>
                  <a:lnTo>
                    <a:pt x="127125" y="151647"/>
                  </a:lnTo>
                  <a:lnTo>
                    <a:pt x="128174" y="151711"/>
                  </a:lnTo>
                  <a:lnTo>
                    <a:pt x="129224" y="151760"/>
                  </a:lnTo>
                  <a:lnTo>
                    <a:pt x="130273" y="151760"/>
                  </a:lnTo>
                  <a:lnTo>
                    <a:pt x="131322" y="151711"/>
                  </a:lnTo>
                  <a:lnTo>
                    <a:pt x="132372" y="151647"/>
                  </a:lnTo>
                  <a:lnTo>
                    <a:pt x="133405" y="151534"/>
                  </a:lnTo>
                  <a:lnTo>
                    <a:pt x="134438" y="151372"/>
                  </a:lnTo>
                  <a:lnTo>
                    <a:pt x="135471" y="151195"/>
                  </a:lnTo>
                  <a:lnTo>
                    <a:pt x="136488" y="150969"/>
                  </a:lnTo>
                  <a:lnTo>
                    <a:pt x="137505" y="150710"/>
                  </a:lnTo>
                  <a:lnTo>
                    <a:pt x="138522" y="150420"/>
                  </a:lnTo>
                  <a:lnTo>
                    <a:pt x="139507" y="150097"/>
                  </a:lnTo>
                  <a:lnTo>
                    <a:pt x="140491" y="149726"/>
                  </a:lnTo>
                  <a:lnTo>
                    <a:pt x="141476" y="149322"/>
                  </a:lnTo>
                  <a:lnTo>
                    <a:pt x="142429" y="148886"/>
                  </a:lnTo>
                  <a:lnTo>
                    <a:pt x="143381" y="148418"/>
                  </a:lnTo>
                  <a:lnTo>
                    <a:pt x="143849" y="148160"/>
                  </a:lnTo>
                  <a:lnTo>
                    <a:pt x="144317" y="147902"/>
                  </a:lnTo>
                  <a:lnTo>
                    <a:pt x="144785" y="147627"/>
                  </a:lnTo>
                  <a:lnTo>
                    <a:pt x="145237" y="147353"/>
                  </a:lnTo>
                  <a:lnTo>
                    <a:pt x="145689" y="147062"/>
                  </a:lnTo>
                  <a:lnTo>
                    <a:pt x="146141" y="146772"/>
                  </a:lnTo>
                  <a:lnTo>
                    <a:pt x="146577" y="146465"/>
                  </a:lnTo>
                  <a:lnTo>
                    <a:pt x="147013" y="146158"/>
                  </a:lnTo>
                  <a:lnTo>
                    <a:pt x="147449" y="145835"/>
                  </a:lnTo>
                  <a:lnTo>
                    <a:pt x="147885" y="145496"/>
                  </a:lnTo>
                  <a:lnTo>
                    <a:pt x="148305" y="145157"/>
                  </a:lnTo>
                  <a:lnTo>
                    <a:pt x="148724" y="144818"/>
                  </a:lnTo>
                  <a:lnTo>
                    <a:pt x="148724" y="144818"/>
                  </a:lnTo>
                  <a:lnTo>
                    <a:pt x="149451" y="144173"/>
                  </a:lnTo>
                  <a:lnTo>
                    <a:pt x="150161" y="143511"/>
                  </a:lnTo>
                  <a:lnTo>
                    <a:pt x="150839" y="142817"/>
                  </a:lnTo>
                  <a:lnTo>
                    <a:pt x="151501" y="142106"/>
                  </a:lnTo>
                  <a:lnTo>
                    <a:pt x="151501" y="142106"/>
                  </a:lnTo>
                  <a:lnTo>
                    <a:pt x="151582" y="142009"/>
                  </a:lnTo>
                  <a:lnTo>
                    <a:pt x="151582" y="142009"/>
                  </a:lnTo>
                  <a:lnTo>
                    <a:pt x="151210" y="141945"/>
                  </a:lnTo>
                  <a:lnTo>
                    <a:pt x="150823" y="141864"/>
                  </a:lnTo>
                  <a:lnTo>
                    <a:pt x="150452" y="141783"/>
                  </a:lnTo>
                  <a:lnTo>
                    <a:pt x="150080" y="141670"/>
                  </a:lnTo>
                  <a:lnTo>
                    <a:pt x="149354" y="141444"/>
                  </a:lnTo>
                  <a:lnTo>
                    <a:pt x="148627" y="141186"/>
                  </a:lnTo>
                  <a:lnTo>
                    <a:pt x="147158" y="140670"/>
                  </a:lnTo>
                  <a:lnTo>
                    <a:pt x="146416" y="140427"/>
                  </a:lnTo>
                  <a:lnTo>
                    <a:pt x="146045" y="140314"/>
                  </a:lnTo>
                  <a:lnTo>
                    <a:pt x="145673" y="140218"/>
                  </a:lnTo>
                  <a:lnTo>
                    <a:pt x="145673" y="140218"/>
                  </a:lnTo>
                  <a:lnTo>
                    <a:pt x="145044" y="140072"/>
                  </a:lnTo>
                  <a:lnTo>
                    <a:pt x="144414" y="139959"/>
                  </a:lnTo>
                  <a:lnTo>
                    <a:pt x="143801" y="139879"/>
                  </a:lnTo>
                  <a:lnTo>
                    <a:pt x="143171" y="139830"/>
                  </a:lnTo>
                  <a:lnTo>
                    <a:pt x="142558" y="139798"/>
                  </a:lnTo>
                  <a:lnTo>
                    <a:pt x="141944" y="139782"/>
                  </a:lnTo>
                  <a:lnTo>
                    <a:pt x="141331" y="139798"/>
                  </a:lnTo>
                  <a:lnTo>
                    <a:pt x="140701" y="139830"/>
                  </a:lnTo>
                  <a:lnTo>
                    <a:pt x="140088" y="139862"/>
                  </a:lnTo>
                  <a:lnTo>
                    <a:pt x="139474" y="139927"/>
                  </a:lnTo>
                  <a:lnTo>
                    <a:pt x="138861" y="139992"/>
                  </a:lnTo>
                  <a:lnTo>
                    <a:pt x="138248" y="140072"/>
                  </a:lnTo>
                  <a:lnTo>
                    <a:pt x="137005" y="140266"/>
                  </a:lnTo>
                  <a:lnTo>
                    <a:pt x="135745" y="140460"/>
                  </a:lnTo>
                  <a:lnTo>
                    <a:pt x="135745" y="140460"/>
                  </a:lnTo>
                  <a:lnTo>
                    <a:pt x="135632" y="140460"/>
                  </a:lnTo>
                  <a:lnTo>
                    <a:pt x="135536" y="140460"/>
                  </a:lnTo>
                  <a:lnTo>
                    <a:pt x="135439" y="140411"/>
                  </a:lnTo>
                  <a:lnTo>
                    <a:pt x="135358" y="140363"/>
                  </a:lnTo>
                  <a:lnTo>
                    <a:pt x="135293" y="140298"/>
                  </a:lnTo>
                  <a:lnTo>
                    <a:pt x="135229" y="140234"/>
                  </a:lnTo>
                  <a:lnTo>
                    <a:pt x="135180" y="140153"/>
                  </a:lnTo>
                  <a:lnTo>
                    <a:pt x="135148" y="140056"/>
                  </a:lnTo>
                  <a:lnTo>
                    <a:pt x="135132" y="139975"/>
                  </a:lnTo>
                  <a:lnTo>
                    <a:pt x="135132" y="139879"/>
                  </a:lnTo>
                  <a:lnTo>
                    <a:pt x="135148" y="139798"/>
                  </a:lnTo>
                  <a:lnTo>
                    <a:pt x="135180" y="139717"/>
                  </a:lnTo>
                  <a:lnTo>
                    <a:pt x="135229" y="139653"/>
                  </a:lnTo>
                  <a:lnTo>
                    <a:pt x="135293" y="139588"/>
                  </a:lnTo>
                  <a:lnTo>
                    <a:pt x="135390" y="139540"/>
                  </a:lnTo>
                  <a:lnTo>
                    <a:pt x="135487" y="139507"/>
                  </a:lnTo>
                  <a:lnTo>
                    <a:pt x="135487" y="139507"/>
                  </a:lnTo>
                  <a:lnTo>
                    <a:pt x="137553" y="139168"/>
                  </a:lnTo>
                  <a:lnTo>
                    <a:pt x="138603" y="139023"/>
                  </a:lnTo>
                  <a:lnTo>
                    <a:pt x="139636" y="138894"/>
                  </a:lnTo>
                  <a:lnTo>
                    <a:pt x="140152" y="138845"/>
                  </a:lnTo>
                  <a:lnTo>
                    <a:pt x="140685" y="138797"/>
                  </a:lnTo>
                  <a:lnTo>
                    <a:pt x="141202" y="138765"/>
                  </a:lnTo>
                  <a:lnTo>
                    <a:pt x="141718" y="138765"/>
                  </a:lnTo>
                  <a:lnTo>
                    <a:pt x="142251" y="138765"/>
                  </a:lnTo>
                  <a:lnTo>
                    <a:pt x="142768" y="138781"/>
                  </a:lnTo>
                  <a:lnTo>
                    <a:pt x="143300" y="138813"/>
                  </a:lnTo>
                  <a:lnTo>
                    <a:pt x="143817" y="138862"/>
                  </a:lnTo>
                  <a:lnTo>
                    <a:pt x="143817" y="138862"/>
                  </a:lnTo>
                  <a:lnTo>
                    <a:pt x="144382" y="138958"/>
                  </a:lnTo>
                  <a:lnTo>
                    <a:pt x="144931" y="139071"/>
                  </a:lnTo>
                  <a:lnTo>
                    <a:pt x="145480" y="139217"/>
                  </a:lnTo>
                  <a:lnTo>
                    <a:pt x="146028" y="139362"/>
                  </a:lnTo>
                  <a:lnTo>
                    <a:pt x="146577" y="139540"/>
                  </a:lnTo>
                  <a:lnTo>
                    <a:pt x="147110" y="139733"/>
                  </a:lnTo>
                  <a:lnTo>
                    <a:pt x="148192" y="140105"/>
                  </a:lnTo>
                  <a:lnTo>
                    <a:pt x="148740" y="140298"/>
                  </a:lnTo>
                  <a:lnTo>
                    <a:pt x="149273" y="140476"/>
                  </a:lnTo>
                  <a:lnTo>
                    <a:pt x="149822" y="140637"/>
                  </a:lnTo>
                  <a:lnTo>
                    <a:pt x="150355" y="140783"/>
                  </a:lnTo>
                  <a:lnTo>
                    <a:pt x="150904" y="140912"/>
                  </a:lnTo>
                  <a:lnTo>
                    <a:pt x="151452" y="141009"/>
                  </a:lnTo>
                  <a:lnTo>
                    <a:pt x="152017" y="141073"/>
                  </a:lnTo>
                  <a:lnTo>
                    <a:pt x="152292" y="141089"/>
                  </a:lnTo>
                  <a:lnTo>
                    <a:pt x="152582" y="141105"/>
                  </a:lnTo>
                  <a:lnTo>
                    <a:pt x="152582" y="141105"/>
                  </a:lnTo>
                  <a:lnTo>
                    <a:pt x="152599" y="141089"/>
                  </a:lnTo>
                  <a:lnTo>
                    <a:pt x="152599" y="141089"/>
                  </a:lnTo>
                  <a:lnTo>
                    <a:pt x="152712" y="141057"/>
                  </a:lnTo>
                  <a:lnTo>
                    <a:pt x="152841" y="141041"/>
                  </a:lnTo>
                  <a:lnTo>
                    <a:pt x="153164" y="141025"/>
                  </a:lnTo>
                  <a:lnTo>
                    <a:pt x="153519" y="141025"/>
                  </a:lnTo>
                  <a:lnTo>
                    <a:pt x="153874" y="141041"/>
                  </a:lnTo>
                  <a:lnTo>
                    <a:pt x="153874" y="141041"/>
                  </a:lnTo>
                  <a:lnTo>
                    <a:pt x="154358" y="141073"/>
                  </a:lnTo>
                  <a:lnTo>
                    <a:pt x="154568" y="141073"/>
                  </a:lnTo>
                  <a:lnTo>
                    <a:pt x="154746" y="141057"/>
                  </a:lnTo>
                  <a:lnTo>
                    <a:pt x="154746" y="141057"/>
                  </a:lnTo>
                  <a:lnTo>
                    <a:pt x="155278" y="140992"/>
                  </a:lnTo>
                  <a:lnTo>
                    <a:pt x="155811" y="140912"/>
                  </a:lnTo>
                  <a:lnTo>
                    <a:pt x="156328" y="140799"/>
                  </a:lnTo>
                  <a:lnTo>
                    <a:pt x="156844" y="140670"/>
                  </a:lnTo>
                  <a:lnTo>
                    <a:pt x="156844" y="140670"/>
                  </a:lnTo>
                  <a:lnTo>
                    <a:pt x="157361" y="140492"/>
                  </a:lnTo>
                  <a:lnTo>
                    <a:pt x="157861" y="140314"/>
                  </a:lnTo>
                  <a:lnTo>
                    <a:pt x="158362" y="140105"/>
                  </a:lnTo>
                  <a:lnTo>
                    <a:pt x="158862" y="139879"/>
                  </a:lnTo>
                  <a:lnTo>
                    <a:pt x="159330" y="139620"/>
                  </a:lnTo>
                  <a:lnTo>
                    <a:pt x="159814" y="139362"/>
                  </a:lnTo>
                  <a:lnTo>
                    <a:pt x="160266" y="139071"/>
                  </a:lnTo>
                  <a:lnTo>
                    <a:pt x="160718" y="138765"/>
                  </a:lnTo>
                  <a:lnTo>
                    <a:pt x="160718" y="138765"/>
                  </a:lnTo>
                  <a:lnTo>
                    <a:pt x="161170" y="138442"/>
                  </a:lnTo>
                  <a:lnTo>
                    <a:pt x="161590" y="138087"/>
                  </a:lnTo>
                  <a:lnTo>
                    <a:pt x="162010" y="137732"/>
                  </a:lnTo>
                  <a:lnTo>
                    <a:pt x="162413" y="137344"/>
                  </a:lnTo>
                  <a:lnTo>
                    <a:pt x="162785" y="136957"/>
                  </a:lnTo>
                  <a:lnTo>
                    <a:pt x="163140" y="136553"/>
                  </a:lnTo>
                  <a:lnTo>
                    <a:pt x="163479" y="136150"/>
                  </a:lnTo>
                  <a:lnTo>
                    <a:pt x="163818" y="135714"/>
                  </a:lnTo>
                  <a:lnTo>
                    <a:pt x="164125" y="135278"/>
                  </a:lnTo>
                  <a:lnTo>
                    <a:pt x="164415" y="134842"/>
                  </a:lnTo>
                  <a:lnTo>
                    <a:pt x="164690" y="134374"/>
                  </a:lnTo>
                  <a:lnTo>
                    <a:pt x="164948" y="133906"/>
                  </a:lnTo>
                  <a:lnTo>
                    <a:pt x="165190" y="133438"/>
                  </a:lnTo>
                  <a:lnTo>
                    <a:pt x="165416" y="132953"/>
                  </a:lnTo>
                  <a:lnTo>
                    <a:pt x="165626" y="132453"/>
                  </a:lnTo>
                  <a:lnTo>
                    <a:pt x="165820" y="131952"/>
                  </a:lnTo>
                  <a:lnTo>
                    <a:pt x="165997" y="131452"/>
                  </a:lnTo>
                  <a:lnTo>
                    <a:pt x="166175" y="130935"/>
                  </a:lnTo>
                  <a:lnTo>
                    <a:pt x="166320" y="130419"/>
                  </a:lnTo>
                  <a:lnTo>
                    <a:pt x="166449" y="129902"/>
                  </a:lnTo>
                  <a:lnTo>
                    <a:pt x="166578" y="129370"/>
                  </a:lnTo>
                  <a:lnTo>
                    <a:pt x="166691" y="128837"/>
                  </a:lnTo>
                  <a:lnTo>
                    <a:pt x="166772" y="128304"/>
                  </a:lnTo>
                  <a:lnTo>
                    <a:pt x="166853" y="127771"/>
                  </a:lnTo>
                  <a:lnTo>
                    <a:pt x="166917" y="127239"/>
                  </a:lnTo>
                  <a:lnTo>
                    <a:pt x="166982" y="126690"/>
                  </a:lnTo>
                  <a:lnTo>
                    <a:pt x="167014" y="126157"/>
                  </a:lnTo>
                  <a:lnTo>
                    <a:pt x="167046" y="125608"/>
                  </a:lnTo>
                  <a:lnTo>
                    <a:pt x="167063" y="125059"/>
                  </a:lnTo>
                  <a:lnTo>
                    <a:pt x="167063" y="124527"/>
                  </a:lnTo>
                  <a:lnTo>
                    <a:pt x="167046" y="123978"/>
                  </a:lnTo>
                  <a:lnTo>
                    <a:pt x="167030" y="123445"/>
                  </a:lnTo>
                  <a:lnTo>
                    <a:pt x="167030" y="123445"/>
                  </a:lnTo>
                  <a:lnTo>
                    <a:pt x="167030" y="123332"/>
                  </a:lnTo>
                  <a:lnTo>
                    <a:pt x="167063" y="123235"/>
                  </a:lnTo>
                  <a:lnTo>
                    <a:pt x="167095" y="123155"/>
                  </a:lnTo>
                  <a:lnTo>
                    <a:pt x="167159" y="123090"/>
                  </a:lnTo>
                  <a:lnTo>
                    <a:pt x="167240" y="123042"/>
                  </a:lnTo>
                  <a:lnTo>
                    <a:pt x="167321" y="122993"/>
                  </a:lnTo>
                  <a:lnTo>
                    <a:pt x="167402" y="122977"/>
                  </a:lnTo>
                  <a:lnTo>
                    <a:pt x="167498" y="122961"/>
                  </a:lnTo>
                  <a:lnTo>
                    <a:pt x="167579" y="122977"/>
                  </a:lnTo>
                  <a:lnTo>
                    <a:pt x="167676" y="122993"/>
                  </a:lnTo>
                  <a:lnTo>
                    <a:pt x="167757" y="123042"/>
                  </a:lnTo>
                  <a:lnTo>
                    <a:pt x="167837" y="123090"/>
                  </a:lnTo>
                  <a:lnTo>
                    <a:pt x="167902" y="123155"/>
                  </a:lnTo>
                  <a:lnTo>
                    <a:pt x="167950" y="123235"/>
                  </a:lnTo>
                  <a:lnTo>
                    <a:pt x="167999" y="123332"/>
                  </a:lnTo>
                  <a:lnTo>
                    <a:pt x="168015" y="123445"/>
                  </a:lnTo>
                  <a:lnTo>
                    <a:pt x="168015" y="123445"/>
                  </a:lnTo>
                  <a:lnTo>
                    <a:pt x="168031" y="123929"/>
                  </a:lnTo>
                  <a:lnTo>
                    <a:pt x="168047" y="124430"/>
                  </a:lnTo>
                  <a:lnTo>
                    <a:pt x="168047" y="124914"/>
                  </a:lnTo>
                  <a:lnTo>
                    <a:pt x="168031" y="125415"/>
                  </a:lnTo>
                  <a:lnTo>
                    <a:pt x="168015" y="125899"/>
                  </a:lnTo>
                  <a:lnTo>
                    <a:pt x="167983" y="126399"/>
                  </a:lnTo>
                  <a:lnTo>
                    <a:pt x="167950" y="126884"/>
                  </a:lnTo>
                  <a:lnTo>
                    <a:pt x="167902" y="127368"/>
                  </a:lnTo>
                  <a:lnTo>
                    <a:pt x="167837" y="127868"/>
                  </a:lnTo>
                  <a:lnTo>
                    <a:pt x="167773" y="128353"/>
                  </a:lnTo>
                  <a:lnTo>
                    <a:pt x="167692" y="128837"/>
                  </a:lnTo>
                  <a:lnTo>
                    <a:pt x="167595" y="129321"/>
                  </a:lnTo>
                  <a:lnTo>
                    <a:pt x="167498" y="129789"/>
                  </a:lnTo>
                  <a:lnTo>
                    <a:pt x="167385" y="130274"/>
                  </a:lnTo>
                  <a:lnTo>
                    <a:pt x="167256" y="130742"/>
                  </a:lnTo>
                  <a:lnTo>
                    <a:pt x="167111" y="131210"/>
                  </a:lnTo>
                  <a:lnTo>
                    <a:pt x="167111" y="131210"/>
                  </a:lnTo>
                  <a:lnTo>
                    <a:pt x="167563" y="131355"/>
                  </a:lnTo>
                  <a:lnTo>
                    <a:pt x="167999" y="131484"/>
                  </a:lnTo>
                  <a:lnTo>
                    <a:pt x="168435" y="131613"/>
                  </a:lnTo>
                  <a:lnTo>
                    <a:pt x="168887" y="131710"/>
                  </a:lnTo>
                  <a:lnTo>
                    <a:pt x="169322" y="131807"/>
                  </a:lnTo>
                  <a:lnTo>
                    <a:pt x="169758" y="131888"/>
                  </a:lnTo>
                  <a:lnTo>
                    <a:pt x="170194" y="131969"/>
                  </a:lnTo>
                  <a:lnTo>
                    <a:pt x="170630" y="132033"/>
                  </a:lnTo>
                  <a:lnTo>
                    <a:pt x="171066" y="132082"/>
                  </a:lnTo>
                  <a:lnTo>
                    <a:pt x="171502" y="132114"/>
                  </a:lnTo>
                  <a:lnTo>
                    <a:pt x="171938" y="132130"/>
                  </a:lnTo>
                  <a:lnTo>
                    <a:pt x="172373" y="132146"/>
                  </a:lnTo>
                  <a:lnTo>
                    <a:pt x="172809" y="132162"/>
                  </a:lnTo>
                  <a:lnTo>
                    <a:pt x="173245" y="132146"/>
                  </a:lnTo>
                  <a:lnTo>
                    <a:pt x="173665" y="132130"/>
                  </a:lnTo>
                  <a:lnTo>
                    <a:pt x="174101" y="132114"/>
                  </a:lnTo>
                  <a:lnTo>
                    <a:pt x="174520" y="132065"/>
                  </a:lnTo>
                  <a:lnTo>
                    <a:pt x="174956" y="132017"/>
                  </a:lnTo>
                  <a:lnTo>
                    <a:pt x="175796" y="131904"/>
                  </a:lnTo>
                  <a:lnTo>
                    <a:pt x="176651" y="131743"/>
                  </a:lnTo>
                  <a:lnTo>
                    <a:pt x="177491" y="131549"/>
                  </a:lnTo>
                  <a:lnTo>
                    <a:pt x="178314" y="131323"/>
                  </a:lnTo>
                  <a:lnTo>
                    <a:pt x="179137" y="131065"/>
                  </a:lnTo>
                  <a:lnTo>
                    <a:pt x="179961" y="130790"/>
                  </a:lnTo>
                  <a:lnTo>
                    <a:pt x="180768" y="130467"/>
                  </a:lnTo>
                  <a:lnTo>
                    <a:pt x="181575" y="130128"/>
                  </a:lnTo>
                  <a:lnTo>
                    <a:pt x="182366" y="129757"/>
                  </a:lnTo>
                  <a:lnTo>
                    <a:pt x="183157" y="129353"/>
                  </a:lnTo>
                  <a:lnTo>
                    <a:pt x="183948" y="128950"/>
                  </a:lnTo>
                  <a:lnTo>
                    <a:pt x="184707" y="128498"/>
                  </a:lnTo>
                  <a:lnTo>
                    <a:pt x="185465" y="128046"/>
                  </a:lnTo>
                  <a:lnTo>
                    <a:pt x="186224" y="127578"/>
                  </a:lnTo>
                  <a:lnTo>
                    <a:pt x="186967" y="127077"/>
                  </a:lnTo>
                  <a:lnTo>
                    <a:pt x="187693" y="126577"/>
                  </a:lnTo>
                  <a:lnTo>
                    <a:pt x="188419" y="126060"/>
                  </a:lnTo>
                  <a:lnTo>
                    <a:pt x="189130" y="125528"/>
                  </a:lnTo>
                  <a:lnTo>
                    <a:pt x="189824" y="124979"/>
                  </a:lnTo>
                  <a:lnTo>
                    <a:pt x="190502" y="124430"/>
                  </a:lnTo>
                  <a:lnTo>
                    <a:pt x="191180" y="123865"/>
                  </a:lnTo>
                  <a:lnTo>
                    <a:pt x="191842" y="123300"/>
                  </a:lnTo>
                  <a:lnTo>
                    <a:pt x="192487" y="122735"/>
                  </a:lnTo>
                  <a:lnTo>
                    <a:pt x="192487" y="122735"/>
                  </a:lnTo>
                  <a:lnTo>
                    <a:pt x="192600" y="122654"/>
                  </a:lnTo>
                  <a:lnTo>
                    <a:pt x="192730" y="122606"/>
                  </a:lnTo>
                  <a:lnTo>
                    <a:pt x="192875" y="122590"/>
                  </a:lnTo>
                  <a:lnTo>
                    <a:pt x="193004" y="122606"/>
                  </a:lnTo>
                  <a:lnTo>
                    <a:pt x="193004" y="122606"/>
                  </a:lnTo>
                  <a:lnTo>
                    <a:pt x="192939" y="122347"/>
                  </a:lnTo>
                  <a:lnTo>
                    <a:pt x="192907" y="122089"/>
                  </a:lnTo>
                  <a:lnTo>
                    <a:pt x="192875" y="121815"/>
                  </a:lnTo>
                  <a:lnTo>
                    <a:pt x="192859" y="121540"/>
                  </a:lnTo>
                  <a:lnTo>
                    <a:pt x="192859" y="121282"/>
                  </a:lnTo>
                  <a:lnTo>
                    <a:pt x="192875" y="121008"/>
                  </a:lnTo>
                  <a:lnTo>
                    <a:pt x="192907" y="120717"/>
                  </a:lnTo>
                  <a:lnTo>
                    <a:pt x="192956" y="120443"/>
                  </a:lnTo>
                  <a:lnTo>
                    <a:pt x="193004" y="120168"/>
                  </a:lnTo>
                  <a:lnTo>
                    <a:pt x="193085" y="119894"/>
                  </a:lnTo>
                  <a:lnTo>
                    <a:pt x="193165" y="119619"/>
                  </a:lnTo>
                  <a:lnTo>
                    <a:pt x="193262" y="119345"/>
                  </a:lnTo>
                  <a:lnTo>
                    <a:pt x="193359" y="119070"/>
                  </a:lnTo>
                  <a:lnTo>
                    <a:pt x="193472" y="118796"/>
                  </a:lnTo>
                  <a:lnTo>
                    <a:pt x="193601" y="118538"/>
                  </a:lnTo>
                  <a:lnTo>
                    <a:pt x="193747" y="118263"/>
                  </a:lnTo>
                  <a:lnTo>
                    <a:pt x="193892" y="118005"/>
                  </a:lnTo>
                  <a:lnTo>
                    <a:pt x="194053" y="117747"/>
                  </a:lnTo>
                  <a:lnTo>
                    <a:pt x="194215" y="117488"/>
                  </a:lnTo>
                  <a:lnTo>
                    <a:pt x="194392" y="117246"/>
                  </a:lnTo>
                  <a:lnTo>
                    <a:pt x="194586" y="117004"/>
                  </a:lnTo>
                  <a:lnTo>
                    <a:pt x="194780" y="116762"/>
                  </a:lnTo>
                  <a:lnTo>
                    <a:pt x="194973" y="116536"/>
                  </a:lnTo>
                  <a:lnTo>
                    <a:pt x="195183" y="116310"/>
                  </a:lnTo>
                  <a:lnTo>
                    <a:pt x="195393" y="116084"/>
                  </a:lnTo>
                  <a:lnTo>
                    <a:pt x="195619" y="115874"/>
                  </a:lnTo>
                  <a:lnTo>
                    <a:pt x="195845" y="115680"/>
                  </a:lnTo>
                  <a:lnTo>
                    <a:pt x="196087" y="115487"/>
                  </a:lnTo>
                  <a:lnTo>
                    <a:pt x="196313" y="115293"/>
                  </a:lnTo>
                  <a:lnTo>
                    <a:pt x="196555" y="115132"/>
                  </a:lnTo>
                  <a:lnTo>
                    <a:pt x="196814" y="114954"/>
                  </a:lnTo>
                  <a:lnTo>
                    <a:pt x="197056" y="1148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8"/>
            <p:cNvSpPr/>
            <p:nvPr/>
          </p:nvSpPr>
          <p:spPr>
            <a:xfrm>
              <a:off x="4821525" y="868500"/>
              <a:ext cx="671150" cy="474625"/>
            </a:xfrm>
            <a:custGeom>
              <a:avLst/>
              <a:gdLst/>
              <a:ahLst/>
              <a:cxnLst/>
              <a:rect l="l" t="t" r="r" b="b"/>
              <a:pathLst>
                <a:path w="26846" h="18985" fill="none" extrusionOk="0">
                  <a:moveTo>
                    <a:pt x="26749" y="9863"/>
                  </a:moveTo>
                  <a:lnTo>
                    <a:pt x="26749" y="9863"/>
                  </a:lnTo>
                  <a:lnTo>
                    <a:pt x="26571" y="10089"/>
                  </a:lnTo>
                  <a:lnTo>
                    <a:pt x="26394" y="10299"/>
                  </a:lnTo>
                  <a:lnTo>
                    <a:pt x="26200" y="10509"/>
                  </a:lnTo>
                  <a:lnTo>
                    <a:pt x="26006" y="10703"/>
                  </a:lnTo>
                  <a:lnTo>
                    <a:pt x="25797" y="10896"/>
                  </a:lnTo>
                  <a:lnTo>
                    <a:pt x="25587" y="11074"/>
                  </a:lnTo>
                  <a:lnTo>
                    <a:pt x="25361" y="11252"/>
                  </a:lnTo>
                  <a:lnTo>
                    <a:pt x="25135" y="11413"/>
                  </a:lnTo>
                  <a:lnTo>
                    <a:pt x="24893" y="11574"/>
                  </a:lnTo>
                  <a:lnTo>
                    <a:pt x="24651" y="11720"/>
                  </a:lnTo>
                  <a:lnTo>
                    <a:pt x="24408" y="11849"/>
                  </a:lnTo>
                  <a:lnTo>
                    <a:pt x="24150" y="11978"/>
                  </a:lnTo>
                  <a:lnTo>
                    <a:pt x="23892" y="12107"/>
                  </a:lnTo>
                  <a:lnTo>
                    <a:pt x="23634" y="12220"/>
                  </a:lnTo>
                  <a:lnTo>
                    <a:pt x="23101" y="12414"/>
                  </a:lnTo>
                  <a:lnTo>
                    <a:pt x="22552" y="12575"/>
                  </a:lnTo>
                  <a:lnTo>
                    <a:pt x="21987" y="12704"/>
                  </a:lnTo>
                  <a:lnTo>
                    <a:pt x="21406" y="12801"/>
                  </a:lnTo>
                  <a:lnTo>
                    <a:pt x="20841" y="12866"/>
                  </a:lnTo>
                  <a:lnTo>
                    <a:pt x="20260" y="12882"/>
                  </a:lnTo>
                  <a:lnTo>
                    <a:pt x="19679" y="12866"/>
                  </a:lnTo>
                  <a:lnTo>
                    <a:pt x="19097" y="12817"/>
                  </a:lnTo>
                  <a:lnTo>
                    <a:pt x="18532" y="12737"/>
                  </a:lnTo>
                  <a:lnTo>
                    <a:pt x="18532" y="12737"/>
                  </a:lnTo>
                  <a:lnTo>
                    <a:pt x="18484" y="12850"/>
                  </a:lnTo>
                  <a:lnTo>
                    <a:pt x="18419" y="12930"/>
                  </a:lnTo>
                  <a:lnTo>
                    <a:pt x="18339" y="13011"/>
                  </a:lnTo>
                  <a:lnTo>
                    <a:pt x="18258" y="13076"/>
                  </a:lnTo>
                  <a:lnTo>
                    <a:pt x="18080" y="13205"/>
                  </a:lnTo>
                  <a:lnTo>
                    <a:pt x="17871" y="13350"/>
                  </a:lnTo>
                  <a:lnTo>
                    <a:pt x="17871" y="13350"/>
                  </a:lnTo>
                  <a:lnTo>
                    <a:pt x="17483" y="13657"/>
                  </a:lnTo>
                  <a:lnTo>
                    <a:pt x="17096" y="13980"/>
                  </a:lnTo>
                  <a:lnTo>
                    <a:pt x="16741" y="14335"/>
                  </a:lnTo>
                  <a:lnTo>
                    <a:pt x="16402" y="14706"/>
                  </a:lnTo>
                  <a:lnTo>
                    <a:pt x="16402" y="14706"/>
                  </a:lnTo>
                  <a:lnTo>
                    <a:pt x="16224" y="14916"/>
                  </a:lnTo>
                  <a:lnTo>
                    <a:pt x="16046" y="15142"/>
                  </a:lnTo>
                  <a:lnTo>
                    <a:pt x="15901" y="15352"/>
                  </a:lnTo>
                  <a:lnTo>
                    <a:pt x="15740" y="15594"/>
                  </a:lnTo>
                  <a:lnTo>
                    <a:pt x="15611" y="15820"/>
                  </a:lnTo>
                  <a:lnTo>
                    <a:pt x="15481" y="16062"/>
                  </a:lnTo>
                  <a:lnTo>
                    <a:pt x="15239" y="16546"/>
                  </a:lnTo>
                  <a:lnTo>
                    <a:pt x="15029" y="17047"/>
                  </a:lnTo>
                  <a:lnTo>
                    <a:pt x="14868" y="17563"/>
                  </a:lnTo>
                  <a:lnTo>
                    <a:pt x="14723" y="18096"/>
                  </a:lnTo>
                  <a:lnTo>
                    <a:pt x="14610" y="18629"/>
                  </a:lnTo>
                  <a:lnTo>
                    <a:pt x="14610" y="18629"/>
                  </a:lnTo>
                  <a:lnTo>
                    <a:pt x="14577" y="18742"/>
                  </a:lnTo>
                  <a:lnTo>
                    <a:pt x="14545" y="18823"/>
                  </a:lnTo>
                  <a:lnTo>
                    <a:pt x="14481" y="18903"/>
                  </a:lnTo>
                  <a:lnTo>
                    <a:pt x="14400" y="18952"/>
                  </a:lnTo>
                  <a:lnTo>
                    <a:pt x="14319" y="18984"/>
                  </a:lnTo>
                  <a:lnTo>
                    <a:pt x="14238" y="18984"/>
                  </a:lnTo>
                  <a:lnTo>
                    <a:pt x="14142" y="18984"/>
                  </a:lnTo>
                  <a:lnTo>
                    <a:pt x="14061" y="18968"/>
                  </a:lnTo>
                  <a:lnTo>
                    <a:pt x="13964" y="18936"/>
                  </a:lnTo>
                  <a:lnTo>
                    <a:pt x="13883" y="18887"/>
                  </a:lnTo>
                  <a:lnTo>
                    <a:pt x="13819" y="18839"/>
                  </a:lnTo>
                  <a:lnTo>
                    <a:pt x="13754" y="18758"/>
                  </a:lnTo>
                  <a:lnTo>
                    <a:pt x="13706" y="18677"/>
                  </a:lnTo>
                  <a:lnTo>
                    <a:pt x="13673" y="18597"/>
                  </a:lnTo>
                  <a:lnTo>
                    <a:pt x="13657" y="18484"/>
                  </a:lnTo>
                  <a:lnTo>
                    <a:pt x="13673" y="18371"/>
                  </a:lnTo>
                  <a:lnTo>
                    <a:pt x="13673" y="18371"/>
                  </a:lnTo>
                  <a:lnTo>
                    <a:pt x="13754" y="17902"/>
                  </a:lnTo>
                  <a:lnTo>
                    <a:pt x="13883" y="17434"/>
                  </a:lnTo>
                  <a:lnTo>
                    <a:pt x="14012" y="16966"/>
                  </a:lnTo>
                  <a:lnTo>
                    <a:pt x="14174" y="16514"/>
                  </a:lnTo>
                  <a:lnTo>
                    <a:pt x="14368" y="16078"/>
                  </a:lnTo>
                  <a:lnTo>
                    <a:pt x="14577" y="15642"/>
                  </a:lnTo>
                  <a:lnTo>
                    <a:pt x="14820" y="15223"/>
                  </a:lnTo>
                  <a:lnTo>
                    <a:pt x="15078" y="14819"/>
                  </a:lnTo>
                  <a:lnTo>
                    <a:pt x="15078" y="14819"/>
                  </a:lnTo>
                  <a:lnTo>
                    <a:pt x="15336" y="14464"/>
                  </a:lnTo>
                  <a:lnTo>
                    <a:pt x="15594" y="14125"/>
                  </a:lnTo>
                  <a:lnTo>
                    <a:pt x="15885" y="13802"/>
                  </a:lnTo>
                  <a:lnTo>
                    <a:pt x="16176" y="13495"/>
                  </a:lnTo>
                  <a:lnTo>
                    <a:pt x="16176" y="13495"/>
                  </a:lnTo>
                  <a:lnTo>
                    <a:pt x="16272" y="13415"/>
                  </a:lnTo>
                  <a:lnTo>
                    <a:pt x="16418" y="13302"/>
                  </a:lnTo>
                  <a:lnTo>
                    <a:pt x="16773" y="13060"/>
                  </a:lnTo>
                  <a:lnTo>
                    <a:pt x="17144" y="12785"/>
                  </a:lnTo>
                  <a:lnTo>
                    <a:pt x="17322" y="12656"/>
                  </a:lnTo>
                  <a:lnTo>
                    <a:pt x="17467" y="12527"/>
                  </a:lnTo>
                  <a:lnTo>
                    <a:pt x="17467" y="12527"/>
                  </a:lnTo>
                  <a:lnTo>
                    <a:pt x="17467" y="12478"/>
                  </a:lnTo>
                  <a:lnTo>
                    <a:pt x="17467" y="12478"/>
                  </a:lnTo>
                  <a:lnTo>
                    <a:pt x="17112" y="12349"/>
                  </a:lnTo>
                  <a:lnTo>
                    <a:pt x="16773" y="12220"/>
                  </a:lnTo>
                  <a:lnTo>
                    <a:pt x="16434" y="12075"/>
                  </a:lnTo>
                  <a:lnTo>
                    <a:pt x="16111" y="11897"/>
                  </a:lnTo>
                  <a:lnTo>
                    <a:pt x="15788" y="11720"/>
                  </a:lnTo>
                  <a:lnTo>
                    <a:pt x="15481" y="11526"/>
                  </a:lnTo>
                  <a:lnTo>
                    <a:pt x="15175" y="11316"/>
                  </a:lnTo>
                  <a:lnTo>
                    <a:pt x="14900" y="11090"/>
                  </a:lnTo>
                  <a:lnTo>
                    <a:pt x="14900" y="11090"/>
                  </a:lnTo>
                  <a:lnTo>
                    <a:pt x="14513" y="10735"/>
                  </a:lnTo>
                  <a:lnTo>
                    <a:pt x="14158" y="10380"/>
                  </a:lnTo>
                  <a:lnTo>
                    <a:pt x="13819" y="10009"/>
                  </a:lnTo>
                  <a:lnTo>
                    <a:pt x="13480" y="9621"/>
                  </a:lnTo>
                  <a:lnTo>
                    <a:pt x="13173" y="9218"/>
                  </a:lnTo>
                  <a:lnTo>
                    <a:pt x="12882" y="8814"/>
                  </a:lnTo>
                  <a:lnTo>
                    <a:pt x="12301" y="7975"/>
                  </a:lnTo>
                  <a:lnTo>
                    <a:pt x="11736" y="7119"/>
                  </a:lnTo>
                  <a:lnTo>
                    <a:pt x="11171" y="6280"/>
                  </a:lnTo>
                  <a:lnTo>
                    <a:pt x="10881" y="5860"/>
                  </a:lnTo>
                  <a:lnTo>
                    <a:pt x="10590" y="5440"/>
                  </a:lnTo>
                  <a:lnTo>
                    <a:pt x="10283" y="5037"/>
                  </a:lnTo>
                  <a:lnTo>
                    <a:pt x="9961" y="4649"/>
                  </a:lnTo>
                  <a:lnTo>
                    <a:pt x="9961" y="4649"/>
                  </a:lnTo>
                  <a:lnTo>
                    <a:pt x="9735" y="4391"/>
                  </a:lnTo>
                  <a:lnTo>
                    <a:pt x="9492" y="4149"/>
                  </a:lnTo>
                  <a:lnTo>
                    <a:pt x="9250" y="3907"/>
                  </a:lnTo>
                  <a:lnTo>
                    <a:pt x="9008" y="3681"/>
                  </a:lnTo>
                  <a:lnTo>
                    <a:pt x="8766" y="3455"/>
                  </a:lnTo>
                  <a:lnTo>
                    <a:pt x="8508" y="3245"/>
                  </a:lnTo>
                  <a:lnTo>
                    <a:pt x="8233" y="3051"/>
                  </a:lnTo>
                  <a:lnTo>
                    <a:pt x="7975" y="2857"/>
                  </a:lnTo>
                  <a:lnTo>
                    <a:pt x="7701" y="2664"/>
                  </a:lnTo>
                  <a:lnTo>
                    <a:pt x="7426" y="2502"/>
                  </a:lnTo>
                  <a:lnTo>
                    <a:pt x="7152" y="2341"/>
                  </a:lnTo>
                  <a:lnTo>
                    <a:pt x="6861" y="2179"/>
                  </a:lnTo>
                  <a:lnTo>
                    <a:pt x="6571" y="2034"/>
                  </a:lnTo>
                  <a:lnTo>
                    <a:pt x="6280" y="1905"/>
                  </a:lnTo>
                  <a:lnTo>
                    <a:pt x="5973" y="1776"/>
                  </a:lnTo>
                  <a:lnTo>
                    <a:pt x="5667" y="1663"/>
                  </a:lnTo>
                  <a:lnTo>
                    <a:pt x="5360" y="1550"/>
                  </a:lnTo>
                  <a:lnTo>
                    <a:pt x="5053" y="1453"/>
                  </a:lnTo>
                  <a:lnTo>
                    <a:pt x="4746" y="1356"/>
                  </a:lnTo>
                  <a:lnTo>
                    <a:pt x="4424" y="1275"/>
                  </a:lnTo>
                  <a:lnTo>
                    <a:pt x="4117" y="1211"/>
                  </a:lnTo>
                  <a:lnTo>
                    <a:pt x="3794" y="1146"/>
                  </a:lnTo>
                  <a:lnTo>
                    <a:pt x="3148" y="1049"/>
                  </a:lnTo>
                  <a:lnTo>
                    <a:pt x="2486" y="1001"/>
                  </a:lnTo>
                  <a:lnTo>
                    <a:pt x="1825" y="985"/>
                  </a:lnTo>
                  <a:lnTo>
                    <a:pt x="1147" y="1001"/>
                  </a:lnTo>
                  <a:lnTo>
                    <a:pt x="469" y="1066"/>
                  </a:lnTo>
                  <a:lnTo>
                    <a:pt x="469" y="1066"/>
                  </a:lnTo>
                  <a:lnTo>
                    <a:pt x="372" y="1066"/>
                  </a:lnTo>
                  <a:lnTo>
                    <a:pt x="275" y="1033"/>
                  </a:lnTo>
                  <a:lnTo>
                    <a:pt x="194" y="1001"/>
                  </a:lnTo>
                  <a:lnTo>
                    <a:pt x="130" y="953"/>
                  </a:lnTo>
                  <a:lnTo>
                    <a:pt x="65" y="872"/>
                  </a:lnTo>
                  <a:lnTo>
                    <a:pt x="33" y="791"/>
                  </a:lnTo>
                  <a:lnTo>
                    <a:pt x="17" y="710"/>
                  </a:lnTo>
                  <a:lnTo>
                    <a:pt x="0" y="614"/>
                  </a:lnTo>
                  <a:lnTo>
                    <a:pt x="17" y="533"/>
                  </a:lnTo>
                  <a:lnTo>
                    <a:pt x="33" y="436"/>
                  </a:lnTo>
                  <a:lnTo>
                    <a:pt x="81" y="355"/>
                  </a:lnTo>
                  <a:lnTo>
                    <a:pt x="130" y="275"/>
                  </a:lnTo>
                  <a:lnTo>
                    <a:pt x="194" y="194"/>
                  </a:lnTo>
                  <a:lnTo>
                    <a:pt x="275" y="145"/>
                  </a:lnTo>
                  <a:lnTo>
                    <a:pt x="372" y="97"/>
                  </a:lnTo>
                  <a:lnTo>
                    <a:pt x="469" y="81"/>
                  </a:lnTo>
                  <a:lnTo>
                    <a:pt x="469" y="81"/>
                  </a:lnTo>
                  <a:lnTo>
                    <a:pt x="872" y="32"/>
                  </a:lnTo>
                  <a:lnTo>
                    <a:pt x="1276" y="16"/>
                  </a:lnTo>
                  <a:lnTo>
                    <a:pt x="1679" y="0"/>
                  </a:lnTo>
                  <a:lnTo>
                    <a:pt x="2083" y="0"/>
                  </a:lnTo>
                  <a:lnTo>
                    <a:pt x="2470" y="16"/>
                  </a:lnTo>
                  <a:lnTo>
                    <a:pt x="2858" y="32"/>
                  </a:lnTo>
                  <a:lnTo>
                    <a:pt x="3245" y="81"/>
                  </a:lnTo>
                  <a:lnTo>
                    <a:pt x="3633" y="129"/>
                  </a:lnTo>
                  <a:lnTo>
                    <a:pt x="4004" y="194"/>
                  </a:lnTo>
                  <a:lnTo>
                    <a:pt x="4391" y="258"/>
                  </a:lnTo>
                  <a:lnTo>
                    <a:pt x="4763" y="355"/>
                  </a:lnTo>
                  <a:lnTo>
                    <a:pt x="5118" y="452"/>
                  </a:lnTo>
                  <a:lnTo>
                    <a:pt x="5489" y="565"/>
                  </a:lnTo>
                  <a:lnTo>
                    <a:pt x="5844" y="678"/>
                  </a:lnTo>
                  <a:lnTo>
                    <a:pt x="6199" y="823"/>
                  </a:lnTo>
                  <a:lnTo>
                    <a:pt x="6554" y="969"/>
                  </a:lnTo>
                  <a:lnTo>
                    <a:pt x="6893" y="1130"/>
                  </a:lnTo>
                  <a:lnTo>
                    <a:pt x="7232" y="1292"/>
                  </a:lnTo>
                  <a:lnTo>
                    <a:pt x="7571" y="1469"/>
                  </a:lnTo>
                  <a:lnTo>
                    <a:pt x="7894" y="1663"/>
                  </a:lnTo>
                  <a:lnTo>
                    <a:pt x="8217" y="1873"/>
                  </a:lnTo>
                  <a:lnTo>
                    <a:pt x="8540" y="2083"/>
                  </a:lnTo>
                  <a:lnTo>
                    <a:pt x="8847" y="2309"/>
                  </a:lnTo>
                  <a:lnTo>
                    <a:pt x="9153" y="2551"/>
                  </a:lnTo>
                  <a:lnTo>
                    <a:pt x="9444" y="2793"/>
                  </a:lnTo>
                  <a:lnTo>
                    <a:pt x="9735" y="3051"/>
                  </a:lnTo>
                  <a:lnTo>
                    <a:pt x="10025" y="3326"/>
                  </a:lnTo>
                  <a:lnTo>
                    <a:pt x="10300" y="3600"/>
                  </a:lnTo>
                  <a:lnTo>
                    <a:pt x="10574" y="3891"/>
                  </a:lnTo>
                  <a:lnTo>
                    <a:pt x="10832" y="4197"/>
                  </a:lnTo>
                  <a:lnTo>
                    <a:pt x="11091" y="4504"/>
                  </a:lnTo>
                  <a:lnTo>
                    <a:pt x="11333" y="4827"/>
                  </a:lnTo>
                  <a:lnTo>
                    <a:pt x="11333" y="4827"/>
                  </a:lnTo>
                  <a:lnTo>
                    <a:pt x="11607" y="5214"/>
                  </a:lnTo>
                  <a:lnTo>
                    <a:pt x="11882" y="5602"/>
                  </a:lnTo>
                  <a:lnTo>
                    <a:pt x="12430" y="6425"/>
                  </a:lnTo>
                  <a:lnTo>
                    <a:pt x="12963" y="7264"/>
                  </a:lnTo>
                  <a:lnTo>
                    <a:pt x="13512" y="8088"/>
                  </a:lnTo>
                  <a:lnTo>
                    <a:pt x="13803" y="8491"/>
                  </a:lnTo>
                  <a:lnTo>
                    <a:pt x="14109" y="8879"/>
                  </a:lnTo>
                  <a:lnTo>
                    <a:pt x="14416" y="9266"/>
                  </a:lnTo>
                  <a:lnTo>
                    <a:pt x="14739" y="9637"/>
                  </a:lnTo>
                  <a:lnTo>
                    <a:pt x="15094" y="9976"/>
                  </a:lnTo>
                  <a:lnTo>
                    <a:pt x="15449" y="10299"/>
                  </a:lnTo>
                  <a:lnTo>
                    <a:pt x="15837" y="10606"/>
                  </a:lnTo>
                  <a:lnTo>
                    <a:pt x="16224" y="10880"/>
                  </a:lnTo>
                  <a:lnTo>
                    <a:pt x="16224" y="10880"/>
                  </a:lnTo>
                  <a:lnTo>
                    <a:pt x="16498" y="11026"/>
                  </a:lnTo>
                  <a:lnTo>
                    <a:pt x="16789" y="11171"/>
                  </a:lnTo>
                  <a:lnTo>
                    <a:pt x="17080" y="11316"/>
                  </a:lnTo>
                  <a:lnTo>
                    <a:pt x="17370" y="11429"/>
                  </a:lnTo>
                  <a:lnTo>
                    <a:pt x="17677" y="11526"/>
                  </a:lnTo>
                  <a:lnTo>
                    <a:pt x="18000" y="11623"/>
                  </a:lnTo>
                  <a:lnTo>
                    <a:pt x="18323" y="11704"/>
                  </a:lnTo>
                  <a:lnTo>
                    <a:pt x="18645" y="11768"/>
                  </a:lnTo>
                  <a:lnTo>
                    <a:pt x="18984" y="11817"/>
                  </a:lnTo>
                  <a:lnTo>
                    <a:pt x="19307" y="11865"/>
                  </a:lnTo>
                  <a:lnTo>
                    <a:pt x="19646" y="11881"/>
                  </a:lnTo>
                  <a:lnTo>
                    <a:pt x="19985" y="11897"/>
                  </a:lnTo>
                  <a:lnTo>
                    <a:pt x="20340" y="11897"/>
                  </a:lnTo>
                  <a:lnTo>
                    <a:pt x="20679" y="11881"/>
                  </a:lnTo>
                  <a:lnTo>
                    <a:pt x="21018" y="11865"/>
                  </a:lnTo>
                  <a:lnTo>
                    <a:pt x="21357" y="11817"/>
                  </a:lnTo>
                  <a:lnTo>
                    <a:pt x="21696" y="11768"/>
                  </a:lnTo>
                  <a:lnTo>
                    <a:pt x="22035" y="11704"/>
                  </a:lnTo>
                  <a:lnTo>
                    <a:pt x="22358" y="11623"/>
                  </a:lnTo>
                  <a:lnTo>
                    <a:pt x="22681" y="11526"/>
                  </a:lnTo>
                  <a:lnTo>
                    <a:pt x="23004" y="11413"/>
                  </a:lnTo>
                  <a:lnTo>
                    <a:pt x="23327" y="11300"/>
                  </a:lnTo>
                  <a:lnTo>
                    <a:pt x="23617" y="11171"/>
                  </a:lnTo>
                  <a:lnTo>
                    <a:pt x="23924" y="11026"/>
                  </a:lnTo>
                  <a:lnTo>
                    <a:pt x="24215" y="10864"/>
                  </a:lnTo>
                  <a:lnTo>
                    <a:pt x="24489" y="10687"/>
                  </a:lnTo>
                  <a:lnTo>
                    <a:pt x="24764" y="10493"/>
                  </a:lnTo>
                  <a:lnTo>
                    <a:pt x="25006" y="10299"/>
                  </a:lnTo>
                  <a:lnTo>
                    <a:pt x="25264" y="10089"/>
                  </a:lnTo>
                  <a:lnTo>
                    <a:pt x="25490" y="9863"/>
                  </a:lnTo>
                  <a:lnTo>
                    <a:pt x="25700" y="9621"/>
                  </a:lnTo>
                  <a:lnTo>
                    <a:pt x="25893" y="9363"/>
                  </a:lnTo>
                  <a:lnTo>
                    <a:pt x="25893" y="9363"/>
                  </a:lnTo>
                  <a:lnTo>
                    <a:pt x="25974" y="9282"/>
                  </a:lnTo>
                  <a:lnTo>
                    <a:pt x="26055" y="9218"/>
                  </a:lnTo>
                  <a:lnTo>
                    <a:pt x="26152" y="9185"/>
                  </a:lnTo>
                  <a:lnTo>
                    <a:pt x="26249" y="9169"/>
                  </a:lnTo>
                  <a:lnTo>
                    <a:pt x="26345" y="9153"/>
                  </a:lnTo>
                  <a:lnTo>
                    <a:pt x="26426" y="9169"/>
                  </a:lnTo>
                  <a:lnTo>
                    <a:pt x="26523" y="9202"/>
                  </a:lnTo>
                  <a:lnTo>
                    <a:pt x="26604" y="9234"/>
                  </a:lnTo>
                  <a:lnTo>
                    <a:pt x="26684" y="9298"/>
                  </a:lnTo>
                  <a:lnTo>
                    <a:pt x="26749" y="9347"/>
                  </a:lnTo>
                  <a:lnTo>
                    <a:pt x="26797" y="9428"/>
                  </a:lnTo>
                  <a:lnTo>
                    <a:pt x="26830" y="9508"/>
                  </a:lnTo>
                  <a:lnTo>
                    <a:pt x="26846" y="9589"/>
                  </a:lnTo>
                  <a:lnTo>
                    <a:pt x="26846" y="9686"/>
                  </a:lnTo>
                  <a:lnTo>
                    <a:pt x="26814" y="9767"/>
                  </a:lnTo>
                  <a:lnTo>
                    <a:pt x="26749" y="986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8"/>
            <p:cNvSpPr/>
            <p:nvPr/>
          </p:nvSpPr>
          <p:spPr>
            <a:xfrm>
              <a:off x="5793325" y="2850425"/>
              <a:ext cx="148925" cy="524275"/>
            </a:xfrm>
            <a:custGeom>
              <a:avLst/>
              <a:gdLst/>
              <a:ahLst/>
              <a:cxnLst/>
              <a:rect l="l" t="t" r="r" b="b"/>
              <a:pathLst>
                <a:path w="5957" h="20971" fill="none" extrusionOk="0">
                  <a:moveTo>
                    <a:pt x="5182" y="11575"/>
                  </a:moveTo>
                  <a:lnTo>
                    <a:pt x="5182" y="11575"/>
                  </a:lnTo>
                  <a:lnTo>
                    <a:pt x="4972" y="12075"/>
                  </a:lnTo>
                  <a:lnTo>
                    <a:pt x="4714" y="12576"/>
                  </a:lnTo>
                  <a:lnTo>
                    <a:pt x="4440" y="13092"/>
                  </a:lnTo>
                  <a:lnTo>
                    <a:pt x="4149" y="13609"/>
                  </a:lnTo>
                  <a:lnTo>
                    <a:pt x="3858" y="14142"/>
                  </a:lnTo>
                  <a:lnTo>
                    <a:pt x="3568" y="14658"/>
                  </a:lnTo>
                  <a:lnTo>
                    <a:pt x="3310" y="15207"/>
                  </a:lnTo>
                  <a:lnTo>
                    <a:pt x="3067" y="15740"/>
                  </a:lnTo>
                  <a:lnTo>
                    <a:pt x="2971" y="16014"/>
                  </a:lnTo>
                  <a:lnTo>
                    <a:pt x="2874" y="16289"/>
                  </a:lnTo>
                  <a:lnTo>
                    <a:pt x="2793" y="16563"/>
                  </a:lnTo>
                  <a:lnTo>
                    <a:pt x="2728" y="16837"/>
                  </a:lnTo>
                  <a:lnTo>
                    <a:pt x="2664" y="17112"/>
                  </a:lnTo>
                  <a:lnTo>
                    <a:pt x="2632" y="17386"/>
                  </a:lnTo>
                  <a:lnTo>
                    <a:pt x="2615" y="17661"/>
                  </a:lnTo>
                  <a:lnTo>
                    <a:pt x="2615" y="17935"/>
                  </a:lnTo>
                  <a:lnTo>
                    <a:pt x="2632" y="18210"/>
                  </a:lnTo>
                  <a:lnTo>
                    <a:pt x="2680" y="18484"/>
                  </a:lnTo>
                  <a:lnTo>
                    <a:pt x="2745" y="18758"/>
                  </a:lnTo>
                  <a:lnTo>
                    <a:pt x="2841" y="19033"/>
                  </a:lnTo>
                  <a:lnTo>
                    <a:pt x="2954" y="19291"/>
                  </a:lnTo>
                  <a:lnTo>
                    <a:pt x="3084" y="19566"/>
                  </a:lnTo>
                  <a:lnTo>
                    <a:pt x="3261" y="19840"/>
                  </a:lnTo>
                  <a:lnTo>
                    <a:pt x="3455" y="20114"/>
                  </a:lnTo>
                  <a:lnTo>
                    <a:pt x="3455" y="20114"/>
                  </a:lnTo>
                  <a:lnTo>
                    <a:pt x="3519" y="20211"/>
                  </a:lnTo>
                  <a:lnTo>
                    <a:pt x="3552" y="20308"/>
                  </a:lnTo>
                  <a:lnTo>
                    <a:pt x="3568" y="20405"/>
                  </a:lnTo>
                  <a:lnTo>
                    <a:pt x="3568" y="20502"/>
                  </a:lnTo>
                  <a:lnTo>
                    <a:pt x="3552" y="20599"/>
                  </a:lnTo>
                  <a:lnTo>
                    <a:pt x="3519" y="20679"/>
                  </a:lnTo>
                  <a:lnTo>
                    <a:pt x="3471" y="20760"/>
                  </a:lnTo>
                  <a:lnTo>
                    <a:pt x="3406" y="20825"/>
                  </a:lnTo>
                  <a:lnTo>
                    <a:pt x="3342" y="20889"/>
                  </a:lnTo>
                  <a:lnTo>
                    <a:pt x="3261" y="20938"/>
                  </a:lnTo>
                  <a:lnTo>
                    <a:pt x="3180" y="20970"/>
                  </a:lnTo>
                  <a:lnTo>
                    <a:pt x="3100" y="20970"/>
                  </a:lnTo>
                  <a:lnTo>
                    <a:pt x="3003" y="20970"/>
                  </a:lnTo>
                  <a:lnTo>
                    <a:pt x="2922" y="20938"/>
                  </a:lnTo>
                  <a:lnTo>
                    <a:pt x="2841" y="20889"/>
                  </a:lnTo>
                  <a:lnTo>
                    <a:pt x="2761" y="20809"/>
                  </a:lnTo>
                  <a:lnTo>
                    <a:pt x="2761" y="20809"/>
                  </a:lnTo>
                  <a:lnTo>
                    <a:pt x="2615" y="20615"/>
                  </a:lnTo>
                  <a:lnTo>
                    <a:pt x="2470" y="20405"/>
                  </a:lnTo>
                  <a:lnTo>
                    <a:pt x="2357" y="20211"/>
                  </a:lnTo>
                  <a:lnTo>
                    <a:pt x="2228" y="20001"/>
                  </a:lnTo>
                  <a:lnTo>
                    <a:pt x="2131" y="19792"/>
                  </a:lnTo>
                  <a:lnTo>
                    <a:pt x="2050" y="19582"/>
                  </a:lnTo>
                  <a:lnTo>
                    <a:pt x="1970" y="19388"/>
                  </a:lnTo>
                  <a:lnTo>
                    <a:pt x="1905" y="19178"/>
                  </a:lnTo>
                  <a:lnTo>
                    <a:pt x="1841" y="18968"/>
                  </a:lnTo>
                  <a:lnTo>
                    <a:pt x="1792" y="18758"/>
                  </a:lnTo>
                  <a:lnTo>
                    <a:pt x="1760" y="18532"/>
                  </a:lnTo>
                  <a:lnTo>
                    <a:pt x="1728" y="18323"/>
                  </a:lnTo>
                  <a:lnTo>
                    <a:pt x="1711" y="17903"/>
                  </a:lnTo>
                  <a:lnTo>
                    <a:pt x="1728" y="17467"/>
                  </a:lnTo>
                  <a:lnTo>
                    <a:pt x="1760" y="17047"/>
                  </a:lnTo>
                  <a:lnTo>
                    <a:pt x="1841" y="16611"/>
                  </a:lnTo>
                  <a:lnTo>
                    <a:pt x="1937" y="16176"/>
                  </a:lnTo>
                  <a:lnTo>
                    <a:pt x="2067" y="15740"/>
                  </a:lnTo>
                  <a:lnTo>
                    <a:pt x="2228" y="15320"/>
                  </a:lnTo>
                  <a:lnTo>
                    <a:pt x="2406" y="14884"/>
                  </a:lnTo>
                  <a:lnTo>
                    <a:pt x="2599" y="14448"/>
                  </a:lnTo>
                  <a:lnTo>
                    <a:pt x="2793" y="14029"/>
                  </a:lnTo>
                  <a:lnTo>
                    <a:pt x="2793" y="14029"/>
                  </a:lnTo>
                  <a:lnTo>
                    <a:pt x="3632" y="12414"/>
                  </a:lnTo>
                  <a:lnTo>
                    <a:pt x="4020" y="11623"/>
                  </a:lnTo>
                  <a:lnTo>
                    <a:pt x="4197" y="11236"/>
                  </a:lnTo>
                  <a:lnTo>
                    <a:pt x="4359" y="10832"/>
                  </a:lnTo>
                  <a:lnTo>
                    <a:pt x="4504" y="10429"/>
                  </a:lnTo>
                  <a:lnTo>
                    <a:pt x="4649" y="10009"/>
                  </a:lnTo>
                  <a:lnTo>
                    <a:pt x="4762" y="9589"/>
                  </a:lnTo>
                  <a:lnTo>
                    <a:pt x="4843" y="9170"/>
                  </a:lnTo>
                  <a:lnTo>
                    <a:pt x="4924" y="8734"/>
                  </a:lnTo>
                  <a:lnTo>
                    <a:pt x="4956" y="8282"/>
                  </a:lnTo>
                  <a:lnTo>
                    <a:pt x="4972" y="7814"/>
                  </a:lnTo>
                  <a:lnTo>
                    <a:pt x="4956" y="7329"/>
                  </a:lnTo>
                  <a:lnTo>
                    <a:pt x="4956" y="7329"/>
                  </a:lnTo>
                  <a:lnTo>
                    <a:pt x="4908" y="6797"/>
                  </a:lnTo>
                  <a:lnTo>
                    <a:pt x="4827" y="6280"/>
                  </a:lnTo>
                  <a:lnTo>
                    <a:pt x="4698" y="5763"/>
                  </a:lnTo>
                  <a:lnTo>
                    <a:pt x="4536" y="5279"/>
                  </a:lnTo>
                  <a:lnTo>
                    <a:pt x="4343" y="4795"/>
                  </a:lnTo>
                  <a:lnTo>
                    <a:pt x="4133" y="4343"/>
                  </a:lnTo>
                  <a:lnTo>
                    <a:pt x="3875" y="3891"/>
                  </a:lnTo>
                  <a:lnTo>
                    <a:pt x="3584" y="3471"/>
                  </a:lnTo>
                  <a:lnTo>
                    <a:pt x="3277" y="3068"/>
                  </a:lnTo>
                  <a:lnTo>
                    <a:pt x="2938" y="2696"/>
                  </a:lnTo>
                  <a:lnTo>
                    <a:pt x="2567" y="2341"/>
                  </a:lnTo>
                  <a:lnTo>
                    <a:pt x="2163" y="2018"/>
                  </a:lnTo>
                  <a:lnTo>
                    <a:pt x="1744" y="1712"/>
                  </a:lnTo>
                  <a:lnTo>
                    <a:pt x="1292" y="1437"/>
                  </a:lnTo>
                  <a:lnTo>
                    <a:pt x="824" y="1195"/>
                  </a:lnTo>
                  <a:lnTo>
                    <a:pt x="339" y="985"/>
                  </a:lnTo>
                  <a:lnTo>
                    <a:pt x="339" y="985"/>
                  </a:lnTo>
                  <a:lnTo>
                    <a:pt x="226" y="937"/>
                  </a:lnTo>
                  <a:lnTo>
                    <a:pt x="146" y="872"/>
                  </a:lnTo>
                  <a:lnTo>
                    <a:pt x="81" y="792"/>
                  </a:lnTo>
                  <a:lnTo>
                    <a:pt x="49" y="711"/>
                  </a:lnTo>
                  <a:lnTo>
                    <a:pt x="16" y="630"/>
                  </a:lnTo>
                  <a:lnTo>
                    <a:pt x="0" y="533"/>
                  </a:lnTo>
                  <a:lnTo>
                    <a:pt x="0" y="436"/>
                  </a:lnTo>
                  <a:lnTo>
                    <a:pt x="16" y="340"/>
                  </a:lnTo>
                  <a:lnTo>
                    <a:pt x="49" y="259"/>
                  </a:lnTo>
                  <a:lnTo>
                    <a:pt x="97" y="178"/>
                  </a:lnTo>
                  <a:lnTo>
                    <a:pt x="146" y="114"/>
                  </a:lnTo>
                  <a:lnTo>
                    <a:pt x="226" y="65"/>
                  </a:lnTo>
                  <a:lnTo>
                    <a:pt x="307" y="17"/>
                  </a:lnTo>
                  <a:lnTo>
                    <a:pt x="388" y="1"/>
                  </a:lnTo>
                  <a:lnTo>
                    <a:pt x="485" y="17"/>
                  </a:lnTo>
                  <a:lnTo>
                    <a:pt x="598" y="33"/>
                  </a:lnTo>
                  <a:lnTo>
                    <a:pt x="598" y="33"/>
                  </a:lnTo>
                  <a:lnTo>
                    <a:pt x="1114" y="259"/>
                  </a:lnTo>
                  <a:lnTo>
                    <a:pt x="1615" y="517"/>
                  </a:lnTo>
                  <a:lnTo>
                    <a:pt x="2099" y="792"/>
                  </a:lnTo>
                  <a:lnTo>
                    <a:pt x="2551" y="1082"/>
                  </a:lnTo>
                  <a:lnTo>
                    <a:pt x="2971" y="1421"/>
                  </a:lnTo>
                  <a:lnTo>
                    <a:pt x="3390" y="1776"/>
                  </a:lnTo>
                  <a:lnTo>
                    <a:pt x="3762" y="2148"/>
                  </a:lnTo>
                  <a:lnTo>
                    <a:pt x="4117" y="2551"/>
                  </a:lnTo>
                  <a:lnTo>
                    <a:pt x="4440" y="2971"/>
                  </a:lnTo>
                  <a:lnTo>
                    <a:pt x="4746" y="3423"/>
                  </a:lnTo>
                  <a:lnTo>
                    <a:pt x="5005" y="3891"/>
                  </a:lnTo>
                  <a:lnTo>
                    <a:pt x="5247" y="4375"/>
                  </a:lnTo>
                  <a:lnTo>
                    <a:pt x="5440" y="4892"/>
                  </a:lnTo>
                  <a:lnTo>
                    <a:pt x="5618" y="5408"/>
                  </a:lnTo>
                  <a:lnTo>
                    <a:pt x="5763" y="5957"/>
                  </a:lnTo>
                  <a:lnTo>
                    <a:pt x="5860" y="6522"/>
                  </a:lnTo>
                  <a:lnTo>
                    <a:pt x="5860" y="6522"/>
                  </a:lnTo>
                  <a:lnTo>
                    <a:pt x="5892" y="6845"/>
                  </a:lnTo>
                  <a:lnTo>
                    <a:pt x="5925" y="7168"/>
                  </a:lnTo>
                  <a:lnTo>
                    <a:pt x="5941" y="7491"/>
                  </a:lnTo>
                  <a:lnTo>
                    <a:pt x="5957" y="7814"/>
                  </a:lnTo>
                  <a:lnTo>
                    <a:pt x="5941" y="8136"/>
                  </a:lnTo>
                  <a:lnTo>
                    <a:pt x="5925" y="8459"/>
                  </a:lnTo>
                  <a:lnTo>
                    <a:pt x="5909" y="8782"/>
                  </a:lnTo>
                  <a:lnTo>
                    <a:pt x="5860" y="9089"/>
                  </a:lnTo>
                  <a:lnTo>
                    <a:pt x="5812" y="9412"/>
                  </a:lnTo>
                  <a:lnTo>
                    <a:pt x="5763" y="9735"/>
                  </a:lnTo>
                  <a:lnTo>
                    <a:pt x="5683" y="10041"/>
                  </a:lnTo>
                  <a:lnTo>
                    <a:pt x="5602" y="10348"/>
                  </a:lnTo>
                  <a:lnTo>
                    <a:pt x="5521" y="10671"/>
                  </a:lnTo>
                  <a:lnTo>
                    <a:pt x="5408" y="10978"/>
                  </a:lnTo>
                  <a:lnTo>
                    <a:pt x="5182" y="115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8"/>
            <p:cNvSpPr/>
            <p:nvPr/>
          </p:nvSpPr>
          <p:spPr>
            <a:xfrm>
              <a:off x="5891800" y="2432325"/>
              <a:ext cx="362825" cy="466550"/>
            </a:xfrm>
            <a:custGeom>
              <a:avLst/>
              <a:gdLst/>
              <a:ahLst/>
              <a:cxnLst/>
              <a:rect l="l" t="t" r="r" b="b"/>
              <a:pathLst>
                <a:path w="14513" h="18662" fill="none" extrusionOk="0">
                  <a:moveTo>
                    <a:pt x="3035" y="4989"/>
                  </a:moveTo>
                  <a:lnTo>
                    <a:pt x="3035" y="4989"/>
                  </a:lnTo>
                  <a:lnTo>
                    <a:pt x="2954" y="4989"/>
                  </a:lnTo>
                  <a:lnTo>
                    <a:pt x="2874" y="4989"/>
                  </a:lnTo>
                  <a:lnTo>
                    <a:pt x="2874" y="4989"/>
                  </a:lnTo>
                  <a:lnTo>
                    <a:pt x="2906" y="5344"/>
                  </a:lnTo>
                  <a:lnTo>
                    <a:pt x="2938" y="5699"/>
                  </a:lnTo>
                  <a:lnTo>
                    <a:pt x="2954" y="6054"/>
                  </a:lnTo>
                  <a:lnTo>
                    <a:pt x="2954" y="6409"/>
                  </a:lnTo>
                  <a:lnTo>
                    <a:pt x="2938" y="6764"/>
                  </a:lnTo>
                  <a:lnTo>
                    <a:pt x="2906" y="7136"/>
                  </a:lnTo>
                  <a:lnTo>
                    <a:pt x="2874" y="7491"/>
                  </a:lnTo>
                  <a:lnTo>
                    <a:pt x="2825" y="7846"/>
                  </a:lnTo>
                  <a:lnTo>
                    <a:pt x="2761" y="8201"/>
                  </a:lnTo>
                  <a:lnTo>
                    <a:pt x="2696" y="8556"/>
                  </a:lnTo>
                  <a:lnTo>
                    <a:pt x="2599" y="8911"/>
                  </a:lnTo>
                  <a:lnTo>
                    <a:pt x="2502" y="9267"/>
                  </a:lnTo>
                  <a:lnTo>
                    <a:pt x="2389" y="9622"/>
                  </a:lnTo>
                  <a:lnTo>
                    <a:pt x="2260" y="9961"/>
                  </a:lnTo>
                  <a:lnTo>
                    <a:pt x="2131" y="10316"/>
                  </a:lnTo>
                  <a:lnTo>
                    <a:pt x="1970" y="10655"/>
                  </a:lnTo>
                  <a:lnTo>
                    <a:pt x="1970" y="10655"/>
                  </a:lnTo>
                  <a:lnTo>
                    <a:pt x="1921" y="10752"/>
                  </a:lnTo>
                  <a:lnTo>
                    <a:pt x="1857" y="10832"/>
                  </a:lnTo>
                  <a:lnTo>
                    <a:pt x="1776" y="10881"/>
                  </a:lnTo>
                  <a:lnTo>
                    <a:pt x="1695" y="10897"/>
                  </a:lnTo>
                  <a:lnTo>
                    <a:pt x="1598" y="10913"/>
                  </a:lnTo>
                  <a:lnTo>
                    <a:pt x="1518" y="10897"/>
                  </a:lnTo>
                  <a:lnTo>
                    <a:pt x="1437" y="10881"/>
                  </a:lnTo>
                  <a:lnTo>
                    <a:pt x="1356" y="10832"/>
                  </a:lnTo>
                  <a:lnTo>
                    <a:pt x="1275" y="10784"/>
                  </a:lnTo>
                  <a:lnTo>
                    <a:pt x="1211" y="10719"/>
                  </a:lnTo>
                  <a:lnTo>
                    <a:pt x="1146" y="10639"/>
                  </a:lnTo>
                  <a:lnTo>
                    <a:pt x="1114" y="10558"/>
                  </a:lnTo>
                  <a:lnTo>
                    <a:pt x="1082" y="10461"/>
                  </a:lnTo>
                  <a:lnTo>
                    <a:pt x="1066" y="10364"/>
                  </a:lnTo>
                  <a:lnTo>
                    <a:pt x="1082" y="10267"/>
                  </a:lnTo>
                  <a:lnTo>
                    <a:pt x="1130" y="10154"/>
                  </a:lnTo>
                  <a:lnTo>
                    <a:pt x="1130" y="10154"/>
                  </a:lnTo>
                  <a:lnTo>
                    <a:pt x="1259" y="9864"/>
                  </a:lnTo>
                  <a:lnTo>
                    <a:pt x="1372" y="9557"/>
                  </a:lnTo>
                  <a:lnTo>
                    <a:pt x="1485" y="9267"/>
                  </a:lnTo>
                  <a:lnTo>
                    <a:pt x="1582" y="8960"/>
                  </a:lnTo>
                  <a:lnTo>
                    <a:pt x="1663" y="8653"/>
                  </a:lnTo>
                  <a:lnTo>
                    <a:pt x="1744" y="8346"/>
                  </a:lnTo>
                  <a:lnTo>
                    <a:pt x="1808" y="8040"/>
                  </a:lnTo>
                  <a:lnTo>
                    <a:pt x="1873" y="7733"/>
                  </a:lnTo>
                  <a:lnTo>
                    <a:pt x="1905" y="7426"/>
                  </a:lnTo>
                  <a:lnTo>
                    <a:pt x="1937" y="7120"/>
                  </a:lnTo>
                  <a:lnTo>
                    <a:pt x="1970" y="6813"/>
                  </a:lnTo>
                  <a:lnTo>
                    <a:pt x="1986" y="6506"/>
                  </a:lnTo>
                  <a:lnTo>
                    <a:pt x="1986" y="6199"/>
                  </a:lnTo>
                  <a:lnTo>
                    <a:pt x="1970" y="5893"/>
                  </a:lnTo>
                  <a:lnTo>
                    <a:pt x="1953" y="5586"/>
                  </a:lnTo>
                  <a:lnTo>
                    <a:pt x="1921" y="5295"/>
                  </a:lnTo>
                  <a:lnTo>
                    <a:pt x="1889" y="4989"/>
                  </a:lnTo>
                  <a:lnTo>
                    <a:pt x="1840" y="4682"/>
                  </a:lnTo>
                  <a:lnTo>
                    <a:pt x="1776" y="4391"/>
                  </a:lnTo>
                  <a:lnTo>
                    <a:pt x="1711" y="4085"/>
                  </a:lnTo>
                  <a:lnTo>
                    <a:pt x="1631" y="3794"/>
                  </a:lnTo>
                  <a:lnTo>
                    <a:pt x="1534" y="3487"/>
                  </a:lnTo>
                  <a:lnTo>
                    <a:pt x="1437" y="3197"/>
                  </a:lnTo>
                  <a:lnTo>
                    <a:pt x="1324" y="2906"/>
                  </a:lnTo>
                  <a:lnTo>
                    <a:pt x="1211" y="2616"/>
                  </a:lnTo>
                  <a:lnTo>
                    <a:pt x="1082" y="2341"/>
                  </a:lnTo>
                  <a:lnTo>
                    <a:pt x="936" y="2051"/>
                  </a:lnTo>
                  <a:lnTo>
                    <a:pt x="791" y="1776"/>
                  </a:lnTo>
                  <a:lnTo>
                    <a:pt x="630" y="1502"/>
                  </a:lnTo>
                  <a:lnTo>
                    <a:pt x="468" y="1227"/>
                  </a:lnTo>
                  <a:lnTo>
                    <a:pt x="291" y="969"/>
                  </a:lnTo>
                  <a:lnTo>
                    <a:pt x="97" y="711"/>
                  </a:lnTo>
                  <a:lnTo>
                    <a:pt x="97" y="711"/>
                  </a:lnTo>
                  <a:lnTo>
                    <a:pt x="32" y="614"/>
                  </a:lnTo>
                  <a:lnTo>
                    <a:pt x="0" y="517"/>
                  </a:lnTo>
                  <a:lnTo>
                    <a:pt x="0" y="420"/>
                  </a:lnTo>
                  <a:lnTo>
                    <a:pt x="16" y="340"/>
                  </a:lnTo>
                  <a:lnTo>
                    <a:pt x="49" y="259"/>
                  </a:lnTo>
                  <a:lnTo>
                    <a:pt x="97" y="194"/>
                  </a:lnTo>
                  <a:lnTo>
                    <a:pt x="162" y="130"/>
                  </a:lnTo>
                  <a:lnTo>
                    <a:pt x="242" y="81"/>
                  </a:lnTo>
                  <a:lnTo>
                    <a:pt x="323" y="33"/>
                  </a:lnTo>
                  <a:lnTo>
                    <a:pt x="404" y="17"/>
                  </a:lnTo>
                  <a:lnTo>
                    <a:pt x="501" y="1"/>
                  </a:lnTo>
                  <a:lnTo>
                    <a:pt x="597" y="1"/>
                  </a:lnTo>
                  <a:lnTo>
                    <a:pt x="694" y="17"/>
                  </a:lnTo>
                  <a:lnTo>
                    <a:pt x="775" y="65"/>
                  </a:lnTo>
                  <a:lnTo>
                    <a:pt x="872" y="130"/>
                  </a:lnTo>
                  <a:lnTo>
                    <a:pt x="936" y="210"/>
                  </a:lnTo>
                  <a:lnTo>
                    <a:pt x="936" y="210"/>
                  </a:lnTo>
                  <a:lnTo>
                    <a:pt x="1259" y="662"/>
                  </a:lnTo>
                  <a:lnTo>
                    <a:pt x="1550" y="1114"/>
                  </a:lnTo>
                  <a:lnTo>
                    <a:pt x="1808" y="1583"/>
                  </a:lnTo>
                  <a:lnTo>
                    <a:pt x="2034" y="2067"/>
                  </a:lnTo>
                  <a:lnTo>
                    <a:pt x="2244" y="2551"/>
                  </a:lnTo>
                  <a:lnTo>
                    <a:pt x="2422" y="3052"/>
                  </a:lnTo>
                  <a:lnTo>
                    <a:pt x="2583" y="3552"/>
                  </a:lnTo>
                  <a:lnTo>
                    <a:pt x="2712" y="4069"/>
                  </a:lnTo>
                  <a:lnTo>
                    <a:pt x="2712" y="4069"/>
                  </a:lnTo>
                  <a:lnTo>
                    <a:pt x="2777" y="4036"/>
                  </a:lnTo>
                  <a:lnTo>
                    <a:pt x="2777" y="4036"/>
                  </a:lnTo>
                  <a:lnTo>
                    <a:pt x="3116" y="3972"/>
                  </a:lnTo>
                  <a:lnTo>
                    <a:pt x="3455" y="3923"/>
                  </a:lnTo>
                  <a:lnTo>
                    <a:pt x="3794" y="3891"/>
                  </a:lnTo>
                  <a:lnTo>
                    <a:pt x="4133" y="3859"/>
                  </a:lnTo>
                  <a:lnTo>
                    <a:pt x="4472" y="3859"/>
                  </a:lnTo>
                  <a:lnTo>
                    <a:pt x="4795" y="3875"/>
                  </a:lnTo>
                  <a:lnTo>
                    <a:pt x="5134" y="3907"/>
                  </a:lnTo>
                  <a:lnTo>
                    <a:pt x="5456" y="3956"/>
                  </a:lnTo>
                  <a:lnTo>
                    <a:pt x="5779" y="4004"/>
                  </a:lnTo>
                  <a:lnTo>
                    <a:pt x="6102" y="4085"/>
                  </a:lnTo>
                  <a:lnTo>
                    <a:pt x="6425" y="4165"/>
                  </a:lnTo>
                  <a:lnTo>
                    <a:pt x="6732" y="4262"/>
                  </a:lnTo>
                  <a:lnTo>
                    <a:pt x="7055" y="4359"/>
                  </a:lnTo>
                  <a:lnTo>
                    <a:pt x="7361" y="4488"/>
                  </a:lnTo>
                  <a:lnTo>
                    <a:pt x="7668" y="4617"/>
                  </a:lnTo>
                  <a:lnTo>
                    <a:pt x="7975" y="4763"/>
                  </a:lnTo>
                  <a:lnTo>
                    <a:pt x="8265" y="4908"/>
                  </a:lnTo>
                  <a:lnTo>
                    <a:pt x="8556" y="5069"/>
                  </a:lnTo>
                  <a:lnTo>
                    <a:pt x="8846" y="5247"/>
                  </a:lnTo>
                  <a:lnTo>
                    <a:pt x="9137" y="5425"/>
                  </a:lnTo>
                  <a:lnTo>
                    <a:pt x="9702" y="5812"/>
                  </a:lnTo>
                  <a:lnTo>
                    <a:pt x="10235" y="6216"/>
                  </a:lnTo>
                  <a:lnTo>
                    <a:pt x="10767" y="6651"/>
                  </a:lnTo>
                  <a:lnTo>
                    <a:pt x="11268" y="7120"/>
                  </a:lnTo>
                  <a:lnTo>
                    <a:pt x="11752" y="7588"/>
                  </a:lnTo>
                  <a:lnTo>
                    <a:pt x="12204" y="8088"/>
                  </a:lnTo>
                  <a:lnTo>
                    <a:pt x="12204" y="8088"/>
                  </a:lnTo>
                  <a:lnTo>
                    <a:pt x="12430" y="8346"/>
                  </a:lnTo>
                  <a:lnTo>
                    <a:pt x="12656" y="8621"/>
                  </a:lnTo>
                  <a:lnTo>
                    <a:pt x="12850" y="8895"/>
                  </a:lnTo>
                  <a:lnTo>
                    <a:pt x="13044" y="9186"/>
                  </a:lnTo>
                  <a:lnTo>
                    <a:pt x="13205" y="9460"/>
                  </a:lnTo>
                  <a:lnTo>
                    <a:pt x="13366" y="9751"/>
                  </a:lnTo>
                  <a:lnTo>
                    <a:pt x="13512" y="10041"/>
                  </a:lnTo>
                  <a:lnTo>
                    <a:pt x="13657" y="10348"/>
                  </a:lnTo>
                  <a:lnTo>
                    <a:pt x="13770" y="10655"/>
                  </a:lnTo>
                  <a:lnTo>
                    <a:pt x="13883" y="10962"/>
                  </a:lnTo>
                  <a:lnTo>
                    <a:pt x="13996" y="11268"/>
                  </a:lnTo>
                  <a:lnTo>
                    <a:pt x="14077" y="11575"/>
                  </a:lnTo>
                  <a:lnTo>
                    <a:pt x="14157" y="11898"/>
                  </a:lnTo>
                  <a:lnTo>
                    <a:pt x="14238" y="12205"/>
                  </a:lnTo>
                  <a:lnTo>
                    <a:pt x="14351" y="12850"/>
                  </a:lnTo>
                  <a:lnTo>
                    <a:pt x="14432" y="13512"/>
                  </a:lnTo>
                  <a:lnTo>
                    <a:pt x="14480" y="14174"/>
                  </a:lnTo>
                  <a:lnTo>
                    <a:pt x="14513" y="14836"/>
                  </a:lnTo>
                  <a:lnTo>
                    <a:pt x="14513" y="15498"/>
                  </a:lnTo>
                  <a:lnTo>
                    <a:pt x="14513" y="16176"/>
                  </a:lnTo>
                  <a:lnTo>
                    <a:pt x="14480" y="16854"/>
                  </a:lnTo>
                  <a:lnTo>
                    <a:pt x="14400" y="18177"/>
                  </a:lnTo>
                  <a:lnTo>
                    <a:pt x="14400" y="18177"/>
                  </a:lnTo>
                  <a:lnTo>
                    <a:pt x="14383" y="18290"/>
                  </a:lnTo>
                  <a:lnTo>
                    <a:pt x="14335" y="18387"/>
                  </a:lnTo>
                  <a:lnTo>
                    <a:pt x="14287" y="18468"/>
                  </a:lnTo>
                  <a:lnTo>
                    <a:pt x="14222" y="18533"/>
                  </a:lnTo>
                  <a:lnTo>
                    <a:pt x="14141" y="18597"/>
                  </a:lnTo>
                  <a:lnTo>
                    <a:pt x="14044" y="18629"/>
                  </a:lnTo>
                  <a:lnTo>
                    <a:pt x="13964" y="18646"/>
                  </a:lnTo>
                  <a:lnTo>
                    <a:pt x="13867" y="18662"/>
                  </a:lnTo>
                  <a:lnTo>
                    <a:pt x="13770" y="18646"/>
                  </a:lnTo>
                  <a:lnTo>
                    <a:pt x="13689" y="18629"/>
                  </a:lnTo>
                  <a:lnTo>
                    <a:pt x="13609" y="18597"/>
                  </a:lnTo>
                  <a:lnTo>
                    <a:pt x="13544" y="18533"/>
                  </a:lnTo>
                  <a:lnTo>
                    <a:pt x="13479" y="18468"/>
                  </a:lnTo>
                  <a:lnTo>
                    <a:pt x="13431" y="18387"/>
                  </a:lnTo>
                  <a:lnTo>
                    <a:pt x="13415" y="18290"/>
                  </a:lnTo>
                  <a:lnTo>
                    <a:pt x="13415" y="18177"/>
                  </a:lnTo>
                  <a:lnTo>
                    <a:pt x="13415" y="18177"/>
                  </a:lnTo>
                  <a:lnTo>
                    <a:pt x="13479" y="17128"/>
                  </a:lnTo>
                  <a:lnTo>
                    <a:pt x="13528" y="16079"/>
                  </a:lnTo>
                  <a:lnTo>
                    <a:pt x="13544" y="15546"/>
                  </a:lnTo>
                  <a:lnTo>
                    <a:pt x="13544" y="15013"/>
                  </a:lnTo>
                  <a:lnTo>
                    <a:pt x="13528" y="14481"/>
                  </a:lnTo>
                  <a:lnTo>
                    <a:pt x="13512" y="13948"/>
                  </a:lnTo>
                  <a:lnTo>
                    <a:pt x="13447" y="13431"/>
                  </a:lnTo>
                  <a:lnTo>
                    <a:pt x="13383" y="12899"/>
                  </a:lnTo>
                  <a:lnTo>
                    <a:pt x="13286" y="12382"/>
                  </a:lnTo>
                  <a:lnTo>
                    <a:pt x="13173" y="11882"/>
                  </a:lnTo>
                  <a:lnTo>
                    <a:pt x="13011" y="11381"/>
                  </a:lnTo>
                  <a:lnTo>
                    <a:pt x="12834" y="10881"/>
                  </a:lnTo>
                  <a:lnTo>
                    <a:pt x="12624" y="10397"/>
                  </a:lnTo>
                  <a:lnTo>
                    <a:pt x="12366" y="9928"/>
                  </a:lnTo>
                  <a:lnTo>
                    <a:pt x="12366" y="9928"/>
                  </a:lnTo>
                  <a:lnTo>
                    <a:pt x="12204" y="9638"/>
                  </a:lnTo>
                  <a:lnTo>
                    <a:pt x="12010" y="9363"/>
                  </a:lnTo>
                  <a:lnTo>
                    <a:pt x="11817" y="9089"/>
                  </a:lnTo>
                  <a:lnTo>
                    <a:pt x="11607" y="8831"/>
                  </a:lnTo>
                  <a:lnTo>
                    <a:pt x="11397" y="8556"/>
                  </a:lnTo>
                  <a:lnTo>
                    <a:pt x="11171" y="8298"/>
                  </a:lnTo>
                  <a:lnTo>
                    <a:pt x="10929" y="8040"/>
                  </a:lnTo>
                  <a:lnTo>
                    <a:pt x="10671" y="7781"/>
                  </a:lnTo>
                  <a:lnTo>
                    <a:pt x="10412" y="7539"/>
                  </a:lnTo>
                  <a:lnTo>
                    <a:pt x="10138" y="7297"/>
                  </a:lnTo>
                  <a:lnTo>
                    <a:pt x="9863" y="7071"/>
                  </a:lnTo>
                  <a:lnTo>
                    <a:pt x="9573" y="6845"/>
                  </a:lnTo>
                  <a:lnTo>
                    <a:pt x="9282" y="6635"/>
                  </a:lnTo>
                  <a:lnTo>
                    <a:pt x="8976" y="6425"/>
                  </a:lnTo>
                  <a:lnTo>
                    <a:pt x="8669" y="6232"/>
                  </a:lnTo>
                  <a:lnTo>
                    <a:pt x="8346" y="6054"/>
                  </a:lnTo>
                  <a:lnTo>
                    <a:pt x="8039" y="5877"/>
                  </a:lnTo>
                  <a:lnTo>
                    <a:pt x="7700" y="5715"/>
                  </a:lnTo>
                  <a:lnTo>
                    <a:pt x="7377" y="5554"/>
                  </a:lnTo>
                  <a:lnTo>
                    <a:pt x="7055" y="5425"/>
                  </a:lnTo>
                  <a:lnTo>
                    <a:pt x="6716" y="5295"/>
                  </a:lnTo>
                  <a:lnTo>
                    <a:pt x="6377" y="5182"/>
                  </a:lnTo>
                  <a:lnTo>
                    <a:pt x="6038" y="5086"/>
                  </a:lnTo>
                  <a:lnTo>
                    <a:pt x="5699" y="5005"/>
                  </a:lnTo>
                  <a:lnTo>
                    <a:pt x="5360" y="4940"/>
                  </a:lnTo>
                  <a:lnTo>
                    <a:pt x="5021" y="4892"/>
                  </a:lnTo>
                  <a:lnTo>
                    <a:pt x="4698" y="4860"/>
                  </a:lnTo>
                  <a:lnTo>
                    <a:pt x="4359" y="4843"/>
                  </a:lnTo>
                  <a:lnTo>
                    <a:pt x="4020" y="4860"/>
                  </a:lnTo>
                  <a:lnTo>
                    <a:pt x="3681" y="4876"/>
                  </a:lnTo>
                  <a:lnTo>
                    <a:pt x="3358" y="4924"/>
                  </a:lnTo>
                  <a:lnTo>
                    <a:pt x="3035" y="49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8"/>
            <p:cNvSpPr/>
            <p:nvPr/>
          </p:nvSpPr>
          <p:spPr>
            <a:xfrm>
              <a:off x="6542350" y="3150275"/>
              <a:ext cx="8100" cy="7700"/>
            </a:xfrm>
            <a:custGeom>
              <a:avLst/>
              <a:gdLst/>
              <a:ahLst/>
              <a:cxnLst/>
              <a:rect l="l" t="t" r="r" b="b"/>
              <a:pathLst>
                <a:path w="324" h="308" extrusionOk="0">
                  <a:moveTo>
                    <a:pt x="323" y="307"/>
                  </a:moveTo>
                  <a:lnTo>
                    <a:pt x="323" y="307"/>
                  </a:lnTo>
                  <a:lnTo>
                    <a:pt x="0" y="1"/>
                  </a:lnTo>
                  <a:lnTo>
                    <a:pt x="0" y="1"/>
                  </a:lnTo>
                  <a:lnTo>
                    <a:pt x="323" y="307"/>
                  </a:lnTo>
                  <a:lnTo>
                    <a:pt x="323" y="307"/>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8"/>
            <p:cNvSpPr/>
            <p:nvPr/>
          </p:nvSpPr>
          <p:spPr>
            <a:xfrm>
              <a:off x="6568975" y="3174100"/>
              <a:ext cx="3675" cy="2850"/>
            </a:xfrm>
            <a:custGeom>
              <a:avLst/>
              <a:gdLst/>
              <a:ahLst/>
              <a:cxnLst/>
              <a:rect l="l" t="t" r="r" b="b"/>
              <a:pathLst>
                <a:path w="147" h="114" extrusionOk="0">
                  <a:moveTo>
                    <a:pt x="146" y="113"/>
                  </a:moveTo>
                  <a:lnTo>
                    <a:pt x="146" y="113"/>
                  </a:lnTo>
                  <a:lnTo>
                    <a:pt x="1" y="0"/>
                  </a:lnTo>
                  <a:lnTo>
                    <a:pt x="1" y="0"/>
                  </a:lnTo>
                  <a:lnTo>
                    <a:pt x="146" y="113"/>
                  </a:lnTo>
                  <a:lnTo>
                    <a:pt x="146" y="113"/>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8"/>
            <p:cNvSpPr/>
            <p:nvPr/>
          </p:nvSpPr>
          <p:spPr>
            <a:xfrm>
              <a:off x="6559700" y="3166025"/>
              <a:ext cx="2850" cy="2450"/>
            </a:xfrm>
            <a:custGeom>
              <a:avLst/>
              <a:gdLst/>
              <a:ahLst/>
              <a:cxnLst/>
              <a:rect l="l" t="t" r="r" b="b"/>
              <a:pathLst>
                <a:path w="114" h="98" extrusionOk="0">
                  <a:moveTo>
                    <a:pt x="114" y="97"/>
                  </a:moveTo>
                  <a:lnTo>
                    <a:pt x="114" y="97"/>
                  </a:lnTo>
                  <a:lnTo>
                    <a:pt x="1" y="0"/>
                  </a:lnTo>
                  <a:lnTo>
                    <a:pt x="1" y="0"/>
                  </a:lnTo>
                  <a:lnTo>
                    <a:pt x="114" y="97"/>
                  </a:lnTo>
                  <a:lnTo>
                    <a:pt x="114" y="97"/>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8"/>
            <p:cNvSpPr/>
            <p:nvPr/>
          </p:nvSpPr>
          <p:spPr>
            <a:xfrm>
              <a:off x="6578675" y="3181750"/>
              <a:ext cx="4450" cy="2850"/>
            </a:xfrm>
            <a:custGeom>
              <a:avLst/>
              <a:gdLst/>
              <a:ahLst/>
              <a:cxnLst/>
              <a:rect l="l" t="t" r="r" b="b"/>
              <a:pathLst>
                <a:path w="178" h="114" extrusionOk="0">
                  <a:moveTo>
                    <a:pt x="178" y="114"/>
                  </a:moveTo>
                  <a:lnTo>
                    <a:pt x="178" y="114"/>
                  </a:lnTo>
                  <a:lnTo>
                    <a:pt x="0" y="1"/>
                  </a:lnTo>
                  <a:lnTo>
                    <a:pt x="0" y="1"/>
                  </a:lnTo>
                  <a:lnTo>
                    <a:pt x="178" y="114"/>
                  </a:lnTo>
                  <a:lnTo>
                    <a:pt x="178" y="114"/>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8"/>
            <p:cNvSpPr/>
            <p:nvPr/>
          </p:nvSpPr>
          <p:spPr>
            <a:xfrm>
              <a:off x="1166800" y="2788675"/>
              <a:ext cx="4450" cy="2850"/>
            </a:xfrm>
            <a:custGeom>
              <a:avLst/>
              <a:gdLst/>
              <a:ahLst/>
              <a:cxnLst/>
              <a:rect l="l" t="t" r="r" b="b"/>
              <a:pathLst>
                <a:path w="178" h="114" extrusionOk="0">
                  <a:moveTo>
                    <a:pt x="178" y="1"/>
                  </a:moveTo>
                  <a:lnTo>
                    <a:pt x="178" y="1"/>
                  </a:lnTo>
                  <a:lnTo>
                    <a:pt x="0" y="114"/>
                  </a:lnTo>
                  <a:lnTo>
                    <a:pt x="0" y="114"/>
                  </a:lnTo>
                  <a:lnTo>
                    <a:pt x="178" y="1"/>
                  </a:lnTo>
                  <a:lnTo>
                    <a:pt x="178"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8"/>
            <p:cNvSpPr/>
            <p:nvPr/>
          </p:nvSpPr>
          <p:spPr>
            <a:xfrm>
              <a:off x="6589150" y="3188625"/>
              <a:ext cx="4075" cy="2850"/>
            </a:xfrm>
            <a:custGeom>
              <a:avLst/>
              <a:gdLst/>
              <a:ahLst/>
              <a:cxnLst/>
              <a:rect l="l" t="t" r="r" b="b"/>
              <a:pathLst>
                <a:path w="163" h="114" extrusionOk="0">
                  <a:moveTo>
                    <a:pt x="162" y="113"/>
                  </a:moveTo>
                  <a:lnTo>
                    <a:pt x="162" y="113"/>
                  </a:lnTo>
                  <a:lnTo>
                    <a:pt x="1" y="0"/>
                  </a:lnTo>
                  <a:lnTo>
                    <a:pt x="1" y="0"/>
                  </a:lnTo>
                  <a:lnTo>
                    <a:pt x="162" y="113"/>
                  </a:lnTo>
                  <a:lnTo>
                    <a:pt x="162" y="113"/>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8"/>
            <p:cNvSpPr/>
            <p:nvPr/>
          </p:nvSpPr>
          <p:spPr>
            <a:xfrm>
              <a:off x="1375850" y="2994500"/>
              <a:ext cx="7675" cy="20200"/>
            </a:xfrm>
            <a:custGeom>
              <a:avLst/>
              <a:gdLst/>
              <a:ahLst/>
              <a:cxnLst/>
              <a:rect l="l" t="t" r="r" b="b"/>
              <a:pathLst>
                <a:path w="307" h="808" extrusionOk="0">
                  <a:moveTo>
                    <a:pt x="307" y="808"/>
                  </a:moveTo>
                  <a:lnTo>
                    <a:pt x="307" y="808"/>
                  </a:lnTo>
                  <a:lnTo>
                    <a:pt x="0" y="0"/>
                  </a:lnTo>
                  <a:lnTo>
                    <a:pt x="0" y="0"/>
                  </a:lnTo>
                  <a:lnTo>
                    <a:pt x="307" y="808"/>
                  </a:lnTo>
                  <a:lnTo>
                    <a:pt x="307" y="808"/>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8"/>
            <p:cNvSpPr/>
            <p:nvPr/>
          </p:nvSpPr>
          <p:spPr>
            <a:xfrm>
              <a:off x="1364150" y="2961000"/>
              <a:ext cx="6075" cy="18200"/>
            </a:xfrm>
            <a:custGeom>
              <a:avLst/>
              <a:gdLst/>
              <a:ahLst/>
              <a:cxnLst/>
              <a:rect l="l" t="t" r="r" b="b"/>
              <a:pathLst>
                <a:path w="243" h="728" extrusionOk="0">
                  <a:moveTo>
                    <a:pt x="242" y="727"/>
                  </a:moveTo>
                  <a:lnTo>
                    <a:pt x="242" y="727"/>
                  </a:lnTo>
                  <a:lnTo>
                    <a:pt x="0" y="1"/>
                  </a:lnTo>
                  <a:lnTo>
                    <a:pt x="0" y="1"/>
                  </a:lnTo>
                  <a:lnTo>
                    <a:pt x="242" y="727"/>
                  </a:lnTo>
                  <a:lnTo>
                    <a:pt x="242" y="727"/>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8"/>
            <p:cNvSpPr/>
            <p:nvPr/>
          </p:nvSpPr>
          <p:spPr>
            <a:xfrm>
              <a:off x="2784300" y="4273000"/>
              <a:ext cx="2050" cy="1250"/>
            </a:xfrm>
            <a:custGeom>
              <a:avLst/>
              <a:gdLst/>
              <a:ahLst/>
              <a:cxnLst/>
              <a:rect l="l" t="t" r="r" b="b"/>
              <a:pathLst>
                <a:path w="82" h="50" extrusionOk="0">
                  <a:moveTo>
                    <a:pt x="1" y="1"/>
                  </a:moveTo>
                  <a:lnTo>
                    <a:pt x="1" y="1"/>
                  </a:lnTo>
                  <a:lnTo>
                    <a:pt x="81" y="49"/>
                  </a:lnTo>
                  <a:lnTo>
                    <a:pt x="81" y="49"/>
                  </a:lnTo>
                  <a:lnTo>
                    <a:pt x="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8"/>
            <p:cNvSpPr/>
            <p:nvPr/>
          </p:nvSpPr>
          <p:spPr>
            <a:xfrm>
              <a:off x="2784300" y="4273000"/>
              <a:ext cx="2050" cy="1250"/>
            </a:xfrm>
            <a:custGeom>
              <a:avLst/>
              <a:gdLst/>
              <a:ahLst/>
              <a:cxnLst/>
              <a:rect l="l" t="t" r="r" b="b"/>
              <a:pathLst>
                <a:path w="82" h="50" fill="none" extrusionOk="0">
                  <a:moveTo>
                    <a:pt x="1" y="1"/>
                  </a:moveTo>
                  <a:lnTo>
                    <a:pt x="1" y="1"/>
                  </a:lnTo>
                  <a:lnTo>
                    <a:pt x="81" y="49"/>
                  </a:lnTo>
                  <a:lnTo>
                    <a:pt x="81" y="4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8"/>
            <p:cNvSpPr/>
            <p:nvPr/>
          </p:nvSpPr>
          <p:spPr>
            <a:xfrm>
              <a:off x="4957125" y="569050"/>
              <a:ext cx="825" cy="4850"/>
            </a:xfrm>
            <a:custGeom>
              <a:avLst/>
              <a:gdLst/>
              <a:ahLst/>
              <a:cxnLst/>
              <a:rect l="l" t="t" r="r" b="b"/>
              <a:pathLst>
                <a:path w="33" h="194" extrusionOk="0">
                  <a:moveTo>
                    <a:pt x="0" y="194"/>
                  </a:moveTo>
                  <a:lnTo>
                    <a:pt x="0" y="194"/>
                  </a:lnTo>
                  <a:lnTo>
                    <a:pt x="17" y="97"/>
                  </a:lnTo>
                  <a:lnTo>
                    <a:pt x="33" y="0"/>
                  </a:lnTo>
                  <a:lnTo>
                    <a:pt x="33" y="0"/>
                  </a:lnTo>
                  <a:lnTo>
                    <a:pt x="17" y="97"/>
                  </a:lnTo>
                  <a:lnTo>
                    <a:pt x="0" y="194"/>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8"/>
            <p:cNvSpPr/>
            <p:nvPr/>
          </p:nvSpPr>
          <p:spPr>
            <a:xfrm>
              <a:off x="4957125" y="569050"/>
              <a:ext cx="825" cy="4850"/>
            </a:xfrm>
            <a:custGeom>
              <a:avLst/>
              <a:gdLst/>
              <a:ahLst/>
              <a:cxnLst/>
              <a:rect l="l" t="t" r="r" b="b"/>
              <a:pathLst>
                <a:path w="33" h="194" fill="none" extrusionOk="0">
                  <a:moveTo>
                    <a:pt x="0" y="194"/>
                  </a:moveTo>
                  <a:lnTo>
                    <a:pt x="0" y="194"/>
                  </a:lnTo>
                  <a:lnTo>
                    <a:pt x="17" y="97"/>
                  </a:lnTo>
                  <a:lnTo>
                    <a:pt x="33" y="0"/>
                  </a:lnTo>
                  <a:lnTo>
                    <a:pt x="33" y="0"/>
                  </a:lnTo>
                  <a:lnTo>
                    <a:pt x="17" y="97"/>
                  </a:lnTo>
                  <a:lnTo>
                    <a:pt x="0" y="1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8"/>
            <p:cNvSpPr/>
            <p:nvPr/>
          </p:nvSpPr>
          <p:spPr>
            <a:xfrm>
              <a:off x="4954300" y="575100"/>
              <a:ext cx="2050" cy="2025"/>
            </a:xfrm>
            <a:custGeom>
              <a:avLst/>
              <a:gdLst/>
              <a:ahLst/>
              <a:cxnLst/>
              <a:rect l="l" t="t" r="r" b="b"/>
              <a:pathLst>
                <a:path w="82" h="81" extrusionOk="0">
                  <a:moveTo>
                    <a:pt x="81" y="0"/>
                  </a:moveTo>
                  <a:lnTo>
                    <a:pt x="81" y="0"/>
                  </a:lnTo>
                  <a:lnTo>
                    <a:pt x="0" y="81"/>
                  </a:lnTo>
                  <a:lnTo>
                    <a:pt x="0" y="81"/>
                  </a:lnTo>
                  <a:lnTo>
                    <a:pt x="81"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8"/>
            <p:cNvSpPr/>
            <p:nvPr/>
          </p:nvSpPr>
          <p:spPr>
            <a:xfrm>
              <a:off x="4954300" y="575100"/>
              <a:ext cx="2050" cy="2025"/>
            </a:xfrm>
            <a:custGeom>
              <a:avLst/>
              <a:gdLst/>
              <a:ahLst/>
              <a:cxnLst/>
              <a:rect l="l" t="t" r="r" b="b"/>
              <a:pathLst>
                <a:path w="82" h="81" fill="none" extrusionOk="0">
                  <a:moveTo>
                    <a:pt x="81" y="0"/>
                  </a:moveTo>
                  <a:lnTo>
                    <a:pt x="81" y="0"/>
                  </a:lnTo>
                  <a:lnTo>
                    <a:pt x="0" y="81"/>
                  </a:lnTo>
                  <a:lnTo>
                    <a:pt x="0" y="81"/>
                  </a:lnTo>
                  <a:lnTo>
                    <a:pt x="8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8"/>
            <p:cNvSpPr/>
            <p:nvPr/>
          </p:nvSpPr>
          <p:spPr>
            <a:xfrm>
              <a:off x="4948250" y="580350"/>
              <a:ext cx="1225" cy="25"/>
            </a:xfrm>
            <a:custGeom>
              <a:avLst/>
              <a:gdLst/>
              <a:ahLst/>
              <a:cxnLst/>
              <a:rect l="l" t="t" r="r" b="b"/>
              <a:pathLst>
                <a:path w="49" h="1" extrusionOk="0">
                  <a:moveTo>
                    <a:pt x="0" y="0"/>
                  </a:moveTo>
                  <a:lnTo>
                    <a:pt x="0" y="0"/>
                  </a:lnTo>
                  <a:lnTo>
                    <a:pt x="49" y="0"/>
                  </a:lnTo>
                  <a:lnTo>
                    <a:pt x="49" y="0"/>
                  </a:lnTo>
                  <a:lnTo>
                    <a:pt x="0"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8"/>
            <p:cNvSpPr/>
            <p:nvPr/>
          </p:nvSpPr>
          <p:spPr>
            <a:xfrm>
              <a:off x="4948250" y="580350"/>
              <a:ext cx="1225" cy="25"/>
            </a:xfrm>
            <a:custGeom>
              <a:avLst/>
              <a:gdLst/>
              <a:ahLst/>
              <a:cxnLst/>
              <a:rect l="l" t="t" r="r" b="b"/>
              <a:pathLst>
                <a:path w="49" h="1" fill="none" extrusionOk="0">
                  <a:moveTo>
                    <a:pt x="0" y="0"/>
                  </a:moveTo>
                  <a:lnTo>
                    <a:pt x="0" y="0"/>
                  </a:lnTo>
                  <a:lnTo>
                    <a:pt x="49" y="0"/>
                  </a:lnTo>
                  <a:lnTo>
                    <a:pt x="49"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8"/>
            <p:cNvSpPr/>
            <p:nvPr/>
          </p:nvSpPr>
          <p:spPr>
            <a:xfrm>
              <a:off x="4951075" y="578325"/>
              <a:ext cx="2450" cy="1225"/>
            </a:xfrm>
            <a:custGeom>
              <a:avLst/>
              <a:gdLst/>
              <a:ahLst/>
              <a:cxnLst/>
              <a:rect l="l" t="t" r="r" b="b"/>
              <a:pathLst>
                <a:path w="98" h="49" extrusionOk="0">
                  <a:moveTo>
                    <a:pt x="0" y="49"/>
                  </a:moveTo>
                  <a:lnTo>
                    <a:pt x="0" y="49"/>
                  </a:lnTo>
                  <a:lnTo>
                    <a:pt x="97" y="0"/>
                  </a:lnTo>
                  <a:lnTo>
                    <a:pt x="97" y="0"/>
                  </a:lnTo>
                  <a:lnTo>
                    <a:pt x="0" y="49"/>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8"/>
            <p:cNvSpPr/>
            <p:nvPr/>
          </p:nvSpPr>
          <p:spPr>
            <a:xfrm>
              <a:off x="4951075" y="578325"/>
              <a:ext cx="2450" cy="1225"/>
            </a:xfrm>
            <a:custGeom>
              <a:avLst/>
              <a:gdLst/>
              <a:ahLst/>
              <a:cxnLst/>
              <a:rect l="l" t="t" r="r" b="b"/>
              <a:pathLst>
                <a:path w="98" h="49" fill="none" extrusionOk="0">
                  <a:moveTo>
                    <a:pt x="0" y="49"/>
                  </a:moveTo>
                  <a:lnTo>
                    <a:pt x="0" y="49"/>
                  </a:lnTo>
                  <a:lnTo>
                    <a:pt x="97" y="0"/>
                  </a:lnTo>
                  <a:lnTo>
                    <a:pt x="97" y="0"/>
                  </a:lnTo>
                  <a:lnTo>
                    <a:pt x="0" y="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8"/>
            <p:cNvSpPr/>
            <p:nvPr/>
          </p:nvSpPr>
          <p:spPr>
            <a:xfrm>
              <a:off x="6568575" y="3141000"/>
              <a:ext cx="20200" cy="17375"/>
            </a:xfrm>
            <a:custGeom>
              <a:avLst/>
              <a:gdLst/>
              <a:ahLst/>
              <a:cxnLst/>
              <a:rect l="l" t="t" r="r" b="b"/>
              <a:pathLst>
                <a:path w="808" h="695" extrusionOk="0">
                  <a:moveTo>
                    <a:pt x="1" y="0"/>
                  </a:moveTo>
                  <a:lnTo>
                    <a:pt x="1" y="0"/>
                  </a:lnTo>
                  <a:lnTo>
                    <a:pt x="404" y="339"/>
                  </a:lnTo>
                  <a:lnTo>
                    <a:pt x="808" y="694"/>
                  </a:lnTo>
                  <a:lnTo>
                    <a:pt x="808" y="694"/>
                  </a:lnTo>
                  <a:lnTo>
                    <a:pt x="404" y="339"/>
                  </a:lnTo>
                  <a:lnTo>
                    <a:pt x="1" y="0"/>
                  </a:lnTo>
                  <a:lnTo>
                    <a:pt x="1"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8"/>
            <p:cNvSpPr/>
            <p:nvPr/>
          </p:nvSpPr>
          <p:spPr>
            <a:xfrm>
              <a:off x="1151050" y="2795950"/>
              <a:ext cx="7300" cy="3250"/>
            </a:xfrm>
            <a:custGeom>
              <a:avLst/>
              <a:gdLst/>
              <a:ahLst/>
              <a:cxnLst/>
              <a:rect l="l" t="t" r="r" b="b"/>
              <a:pathLst>
                <a:path w="292" h="130" extrusionOk="0">
                  <a:moveTo>
                    <a:pt x="291" y="0"/>
                  </a:moveTo>
                  <a:lnTo>
                    <a:pt x="291" y="0"/>
                  </a:lnTo>
                  <a:lnTo>
                    <a:pt x="1" y="129"/>
                  </a:lnTo>
                  <a:lnTo>
                    <a:pt x="1" y="129"/>
                  </a:lnTo>
                  <a:lnTo>
                    <a:pt x="291" y="0"/>
                  </a:lnTo>
                  <a:lnTo>
                    <a:pt x="291"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8"/>
            <p:cNvSpPr/>
            <p:nvPr/>
          </p:nvSpPr>
          <p:spPr>
            <a:xfrm>
              <a:off x="6611750" y="3200325"/>
              <a:ext cx="4075" cy="1625"/>
            </a:xfrm>
            <a:custGeom>
              <a:avLst/>
              <a:gdLst/>
              <a:ahLst/>
              <a:cxnLst/>
              <a:rect l="l" t="t" r="r" b="b"/>
              <a:pathLst>
                <a:path w="163" h="65" extrusionOk="0">
                  <a:moveTo>
                    <a:pt x="162" y="65"/>
                  </a:moveTo>
                  <a:lnTo>
                    <a:pt x="162" y="65"/>
                  </a:lnTo>
                  <a:lnTo>
                    <a:pt x="1" y="0"/>
                  </a:lnTo>
                  <a:lnTo>
                    <a:pt x="1" y="0"/>
                  </a:lnTo>
                  <a:lnTo>
                    <a:pt x="162" y="65"/>
                  </a:lnTo>
                  <a:lnTo>
                    <a:pt x="162" y="65"/>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8"/>
            <p:cNvSpPr/>
            <p:nvPr/>
          </p:nvSpPr>
          <p:spPr>
            <a:xfrm>
              <a:off x="6600050" y="3195075"/>
              <a:ext cx="4075" cy="2050"/>
            </a:xfrm>
            <a:custGeom>
              <a:avLst/>
              <a:gdLst/>
              <a:ahLst/>
              <a:cxnLst/>
              <a:rect l="l" t="t" r="r" b="b"/>
              <a:pathLst>
                <a:path w="163" h="82" extrusionOk="0">
                  <a:moveTo>
                    <a:pt x="162" y="81"/>
                  </a:moveTo>
                  <a:lnTo>
                    <a:pt x="162" y="81"/>
                  </a:lnTo>
                  <a:lnTo>
                    <a:pt x="1" y="0"/>
                  </a:lnTo>
                  <a:lnTo>
                    <a:pt x="1" y="0"/>
                  </a:lnTo>
                  <a:lnTo>
                    <a:pt x="162" y="81"/>
                  </a:lnTo>
                  <a:lnTo>
                    <a:pt x="162" y="8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8"/>
            <p:cNvSpPr/>
            <p:nvPr/>
          </p:nvSpPr>
          <p:spPr>
            <a:xfrm>
              <a:off x="2754850" y="4250825"/>
              <a:ext cx="6075" cy="4850"/>
            </a:xfrm>
            <a:custGeom>
              <a:avLst/>
              <a:gdLst/>
              <a:ahLst/>
              <a:cxnLst/>
              <a:rect l="l" t="t" r="r" b="b"/>
              <a:pathLst>
                <a:path w="243" h="194" extrusionOk="0">
                  <a:moveTo>
                    <a:pt x="0" y="0"/>
                  </a:moveTo>
                  <a:lnTo>
                    <a:pt x="0" y="0"/>
                  </a:lnTo>
                  <a:lnTo>
                    <a:pt x="242" y="194"/>
                  </a:lnTo>
                  <a:lnTo>
                    <a:pt x="242" y="194"/>
                  </a:lnTo>
                  <a:lnTo>
                    <a:pt x="0"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8"/>
            <p:cNvSpPr/>
            <p:nvPr/>
          </p:nvSpPr>
          <p:spPr>
            <a:xfrm>
              <a:off x="2754850" y="4250825"/>
              <a:ext cx="6075" cy="4850"/>
            </a:xfrm>
            <a:custGeom>
              <a:avLst/>
              <a:gdLst/>
              <a:ahLst/>
              <a:cxnLst/>
              <a:rect l="l" t="t" r="r" b="b"/>
              <a:pathLst>
                <a:path w="243" h="194" fill="none" extrusionOk="0">
                  <a:moveTo>
                    <a:pt x="0" y="0"/>
                  </a:moveTo>
                  <a:lnTo>
                    <a:pt x="0" y="0"/>
                  </a:lnTo>
                  <a:lnTo>
                    <a:pt x="242" y="194"/>
                  </a:lnTo>
                  <a:lnTo>
                    <a:pt x="242" y="194"/>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8"/>
            <p:cNvSpPr/>
            <p:nvPr/>
          </p:nvSpPr>
          <p:spPr>
            <a:xfrm>
              <a:off x="4938950" y="578725"/>
              <a:ext cx="25" cy="425"/>
            </a:xfrm>
            <a:custGeom>
              <a:avLst/>
              <a:gdLst/>
              <a:ahLst/>
              <a:cxnLst/>
              <a:rect l="l" t="t" r="r" b="b"/>
              <a:pathLst>
                <a:path w="1" h="17" extrusionOk="0">
                  <a:moveTo>
                    <a:pt x="1" y="1"/>
                  </a:moveTo>
                  <a:lnTo>
                    <a:pt x="1" y="17"/>
                  </a:lnTo>
                  <a:lnTo>
                    <a:pt x="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8"/>
            <p:cNvSpPr/>
            <p:nvPr/>
          </p:nvSpPr>
          <p:spPr>
            <a:xfrm>
              <a:off x="4938950" y="578725"/>
              <a:ext cx="25" cy="425"/>
            </a:xfrm>
            <a:custGeom>
              <a:avLst/>
              <a:gdLst/>
              <a:ahLst/>
              <a:cxnLst/>
              <a:rect l="l" t="t" r="r" b="b"/>
              <a:pathLst>
                <a:path w="1" h="17" fill="none" extrusionOk="0">
                  <a:moveTo>
                    <a:pt x="1" y="1"/>
                  </a:moveTo>
                  <a:lnTo>
                    <a:pt x="1" y="17"/>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8"/>
            <p:cNvSpPr/>
            <p:nvPr/>
          </p:nvSpPr>
          <p:spPr>
            <a:xfrm>
              <a:off x="2843625" y="4310550"/>
              <a:ext cx="1650" cy="825"/>
            </a:xfrm>
            <a:custGeom>
              <a:avLst/>
              <a:gdLst/>
              <a:ahLst/>
              <a:cxnLst/>
              <a:rect l="l" t="t" r="r" b="b"/>
              <a:pathLst>
                <a:path w="66" h="33" extrusionOk="0">
                  <a:moveTo>
                    <a:pt x="1" y="0"/>
                  </a:moveTo>
                  <a:lnTo>
                    <a:pt x="1" y="0"/>
                  </a:lnTo>
                  <a:lnTo>
                    <a:pt x="65" y="33"/>
                  </a:lnTo>
                  <a:lnTo>
                    <a:pt x="65" y="33"/>
                  </a:lnTo>
                  <a:lnTo>
                    <a:pt x="1"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8"/>
            <p:cNvSpPr/>
            <p:nvPr/>
          </p:nvSpPr>
          <p:spPr>
            <a:xfrm>
              <a:off x="2843625" y="4310550"/>
              <a:ext cx="1650" cy="825"/>
            </a:xfrm>
            <a:custGeom>
              <a:avLst/>
              <a:gdLst/>
              <a:ahLst/>
              <a:cxnLst/>
              <a:rect l="l" t="t" r="r" b="b"/>
              <a:pathLst>
                <a:path w="66" h="33" fill="none" extrusionOk="0">
                  <a:moveTo>
                    <a:pt x="1" y="0"/>
                  </a:moveTo>
                  <a:lnTo>
                    <a:pt x="1" y="0"/>
                  </a:lnTo>
                  <a:lnTo>
                    <a:pt x="65" y="33"/>
                  </a:lnTo>
                  <a:lnTo>
                    <a:pt x="65" y="33"/>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8"/>
            <p:cNvSpPr/>
            <p:nvPr/>
          </p:nvSpPr>
          <p:spPr>
            <a:xfrm>
              <a:off x="2812950" y="4291975"/>
              <a:ext cx="4475" cy="3250"/>
            </a:xfrm>
            <a:custGeom>
              <a:avLst/>
              <a:gdLst/>
              <a:ahLst/>
              <a:cxnLst/>
              <a:rect l="l" t="t" r="r" b="b"/>
              <a:pathLst>
                <a:path w="179" h="130" extrusionOk="0">
                  <a:moveTo>
                    <a:pt x="1" y="1"/>
                  </a:moveTo>
                  <a:lnTo>
                    <a:pt x="1" y="1"/>
                  </a:lnTo>
                  <a:lnTo>
                    <a:pt x="178" y="130"/>
                  </a:lnTo>
                  <a:lnTo>
                    <a:pt x="178" y="130"/>
                  </a:lnTo>
                  <a:lnTo>
                    <a:pt x="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8"/>
            <p:cNvSpPr/>
            <p:nvPr/>
          </p:nvSpPr>
          <p:spPr>
            <a:xfrm>
              <a:off x="2812950" y="4291975"/>
              <a:ext cx="4475" cy="3250"/>
            </a:xfrm>
            <a:custGeom>
              <a:avLst/>
              <a:gdLst/>
              <a:ahLst/>
              <a:cxnLst/>
              <a:rect l="l" t="t" r="r" b="b"/>
              <a:pathLst>
                <a:path w="179" h="130" fill="none" extrusionOk="0">
                  <a:moveTo>
                    <a:pt x="1" y="1"/>
                  </a:moveTo>
                  <a:lnTo>
                    <a:pt x="1" y="1"/>
                  </a:lnTo>
                  <a:lnTo>
                    <a:pt x="178" y="130"/>
                  </a:lnTo>
                  <a:lnTo>
                    <a:pt x="178" y="13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8"/>
            <p:cNvSpPr/>
            <p:nvPr/>
          </p:nvSpPr>
          <p:spPr>
            <a:xfrm>
              <a:off x="4949450" y="579525"/>
              <a:ext cx="1650" cy="850"/>
            </a:xfrm>
            <a:custGeom>
              <a:avLst/>
              <a:gdLst/>
              <a:ahLst/>
              <a:cxnLst/>
              <a:rect l="l" t="t" r="r" b="b"/>
              <a:pathLst>
                <a:path w="66" h="34" extrusionOk="0">
                  <a:moveTo>
                    <a:pt x="1" y="33"/>
                  </a:moveTo>
                  <a:lnTo>
                    <a:pt x="1" y="33"/>
                  </a:lnTo>
                  <a:lnTo>
                    <a:pt x="65" y="1"/>
                  </a:lnTo>
                  <a:lnTo>
                    <a:pt x="65" y="1"/>
                  </a:lnTo>
                  <a:lnTo>
                    <a:pt x="1" y="33"/>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8"/>
            <p:cNvSpPr/>
            <p:nvPr/>
          </p:nvSpPr>
          <p:spPr>
            <a:xfrm>
              <a:off x="4949450" y="579525"/>
              <a:ext cx="1650" cy="850"/>
            </a:xfrm>
            <a:custGeom>
              <a:avLst/>
              <a:gdLst/>
              <a:ahLst/>
              <a:cxnLst/>
              <a:rect l="l" t="t" r="r" b="b"/>
              <a:pathLst>
                <a:path w="66" h="34" fill="none" extrusionOk="0">
                  <a:moveTo>
                    <a:pt x="1" y="33"/>
                  </a:moveTo>
                  <a:lnTo>
                    <a:pt x="1" y="33"/>
                  </a:lnTo>
                  <a:lnTo>
                    <a:pt x="65" y="1"/>
                  </a:lnTo>
                  <a:lnTo>
                    <a:pt x="65" y="1"/>
                  </a:lnTo>
                  <a:lnTo>
                    <a:pt x="1" y="3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8"/>
            <p:cNvSpPr/>
            <p:nvPr/>
          </p:nvSpPr>
          <p:spPr>
            <a:xfrm>
              <a:off x="4949450" y="579525"/>
              <a:ext cx="1650" cy="850"/>
            </a:xfrm>
            <a:custGeom>
              <a:avLst/>
              <a:gdLst/>
              <a:ahLst/>
              <a:cxnLst/>
              <a:rect l="l" t="t" r="r" b="b"/>
              <a:pathLst>
                <a:path w="66" h="34" extrusionOk="0">
                  <a:moveTo>
                    <a:pt x="33" y="17"/>
                  </a:moveTo>
                  <a:lnTo>
                    <a:pt x="33" y="17"/>
                  </a:lnTo>
                  <a:lnTo>
                    <a:pt x="1" y="33"/>
                  </a:lnTo>
                  <a:lnTo>
                    <a:pt x="1" y="33"/>
                  </a:lnTo>
                  <a:lnTo>
                    <a:pt x="33" y="17"/>
                  </a:lnTo>
                  <a:close/>
                  <a:moveTo>
                    <a:pt x="65" y="1"/>
                  </a:moveTo>
                  <a:lnTo>
                    <a:pt x="65" y="1"/>
                  </a:lnTo>
                  <a:lnTo>
                    <a:pt x="33" y="17"/>
                  </a:lnTo>
                  <a:lnTo>
                    <a:pt x="33" y="17"/>
                  </a:lnTo>
                  <a:lnTo>
                    <a:pt x="65"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8"/>
            <p:cNvSpPr/>
            <p:nvPr/>
          </p:nvSpPr>
          <p:spPr>
            <a:xfrm>
              <a:off x="4949450" y="579925"/>
              <a:ext cx="825" cy="450"/>
            </a:xfrm>
            <a:custGeom>
              <a:avLst/>
              <a:gdLst/>
              <a:ahLst/>
              <a:cxnLst/>
              <a:rect l="l" t="t" r="r" b="b"/>
              <a:pathLst>
                <a:path w="33" h="18" fill="none" extrusionOk="0">
                  <a:moveTo>
                    <a:pt x="33" y="1"/>
                  </a:moveTo>
                  <a:lnTo>
                    <a:pt x="33" y="1"/>
                  </a:lnTo>
                  <a:lnTo>
                    <a:pt x="1" y="17"/>
                  </a:lnTo>
                  <a:lnTo>
                    <a:pt x="1" y="17"/>
                  </a:lnTo>
                  <a:lnTo>
                    <a:pt x="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8"/>
            <p:cNvSpPr/>
            <p:nvPr/>
          </p:nvSpPr>
          <p:spPr>
            <a:xfrm>
              <a:off x="4950250" y="579525"/>
              <a:ext cx="850" cy="425"/>
            </a:xfrm>
            <a:custGeom>
              <a:avLst/>
              <a:gdLst/>
              <a:ahLst/>
              <a:cxnLst/>
              <a:rect l="l" t="t" r="r" b="b"/>
              <a:pathLst>
                <a:path w="34" h="17" fill="none" extrusionOk="0">
                  <a:moveTo>
                    <a:pt x="33" y="1"/>
                  </a:moveTo>
                  <a:lnTo>
                    <a:pt x="33" y="1"/>
                  </a:lnTo>
                  <a:lnTo>
                    <a:pt x="1" y="17"/>
                  </a:lnTo>
                  <a:lnTo>
                    <a:pt x="1" y="17"/>
                  </a:lnTo>
                  <a:lnTo>
                    <a:pt x="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8"/>
            <p:cNvSpPr/>
            <p:nvPr/>
          </p:nvSpPr>
          <p:spPr>
            <a:xfrm>
              <a:off x="4953500" y="577100"/>
              <a:ext cx="825" cy="1250"/>
            </a:xfrm>
            <a:custGeom>
              <a:avLst/>
              <a:gdLst/>
              <a:ahLst/>
              <a:cxnLst/>
              <a:rect l="l" t="t" r="r" b="b"/>
              <a:pathLst>
                <a:path w="33" h="50" extrusionOk="0">
                  <a:moveTo>
                    <a:pt x="32" y="1"/>
                  </a:moveTo>
                  <a:lnTo>
                    <a:pt x="32" y="1"/>
                  </a:lnTo>
                  <a:lnTo>
                    <a:pt x="0" y="49"/>
                  </a:lnTo>
                  <a:lnTo>
                    <a:pt x="0" y="49"/>
                  </a:lnTo>
                  <a:lnTo>
                    <a:pt x="32"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8"/>
            <p:cNvSpPr/>
            <p:nvPr/>
          </p:nvSpPr>
          <p:spPr>
            <a:xfrm>
              <a:off x="4953500" y="577100"/>
              <a:ext cx="825" cy="1250"/>
            </a:xfrm>
            <a:custGeom>
              <a:avLst/>
              <a:gdLst/>
              <a:ahLst/>
              <a:cxnLst/>
              <a:rect l="l" t="t" r="r" b="b"/>
              <a:pathLst>
                <a:path w="33" h="50" fill="none" extrusionOk="0">
                  <a:moveTo>
                    <a:pt x="32" y="1"/>
                  </a:moveTo>
                  <a:lnTo>
                    <a:pt x="32" y="1"/>
                  </a:lnTo>
                  <a:lnTo>
                    <a:pt x="0" y="49"/>
                  </a:lnTo>
                  <a:lnTo>
                    <a:pt x="0" y="49"/>
                  </a:lnTo>
                  <a:lnTo>
                    <a:pt x="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8"/>
            <p:cNvSpPr/>
            <p:nvPr/>
          </p:nvSpPr>
          <p:spPr>
            <a:xfrm>
              <a:off x="4953500" y="577100"/>
              <a:ext cx="825" cy="1250"/>
            </a:xfrm>
            <a:custGeom>
              <a:avLst/>
              <a:gdLst/>
              <a:ahLst/>
              <a:cxnLst/>
              <a:rect l="l" t="t" r="r" b="b"/>
              <a:pathLst>
                <a:path w="33" h="50" extrusionOk="0">
                  <a:moveTo>
                    <a:pt x="16" y="33"/>
                  </a:moveTo>
                  <a:lnTo>
                    <a:pt x="16" y="33"/>
                  </a:lnTo>
                  <a:lnTo>
                    <a:pt x="0" y="49"/>
                  </a:lnTo>
                  <a:lnTo>
                    <a:pt x="0" y="49"/>
                  </a:lnTo>
                  <a:lnTo>
                    <a:pt x="16" y="33"/>
                  </a:lnTo>
                  <a:close/>
                  <a:moveTo>
                    <a:pt x="32" y="1"/>
                  </a:moveTo>
                  <a:lnTo>
                    <a:pt x="32" y="1"/>
                  </a:lnTo>
                  <a:lnTo>
                    <a:pt x="16" y="33"/>
                  </a:lnTo>
                  <a:lnTo>
                    <a:pt x="16" y="33"/>
                  </a:lnTo>
                  <a:lnTo>
                    <a:pt x="32"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8"/>
            <p:cNvSpPr/>
            <p:nvPr/>
          </p:nvSpPr>
          <p:spPr>
            <a:xfrm>
              <a:off x="4953500" y="577925"/>
              <a:ext cx="425" cy="425"/>
            </a:xfrm>
            <a:custGeom>
              <a:avLst/>
              <a:gdLst/>
              <a:ahLst/>
              <a:cxnLst/>
              <a:rect l="l" t="t" r="r" b="b"/>
              <a:pathLst>
                <a:path w="17" h="17" fill="none" extrusionOk="0">
                  <a:moveTo>
                    <a:pt x="16" y="0"/>
                  </a:moveTo>
                  <a:lnTo>
                    <a:pt x="16" y="0"/>
                  </a:lnTo>
                  <a:lnTo>
                    <a:pt x="0" y="16"/>
                  </a:lnTo>
                  <a:lnTo>
                    <a:pt x="0" y="16"/>
                  </a:lnTo>
                  <a:lnTo>
                    <a:pt x="1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8"/>
            <p:cNvSpPr/>
            <p:nvPr/>
          </p:nvSpPr>
          <p:spPr>
            <a:xfrm>
              <a:off x="4953900" y="577100"/>
              <a:ext cx="425" cy="850"/>
            </a:xfrm>
            <a:custGeom>
              <a:avLst/>
              <a:gdLst/>
              <a:ahLst/>
              <a:cxnLst/>
              <a:rect l="l" t="t" r="r" b="b"/>
              <a:pathLst>
                <a:path w="17" h="34" fill="none" extrusionOk="0">
                  <a:moveTo>
                    <a:pt x="16" y="1"/>
                  </a:moveTo>
                  <a:lnTo>
                    <a:pt x="16" y="1"/>
                  </a:lnTo>
                  <a:lnTo>
                    <a:pt x="0" y="33"/>
                  </a:lnTo>
                  <a:lnTo>
                    <a:pt x="0" y="33"/>
                  </a:lnTo>
                  <a:lnTo>
                    <a:pt x="1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8"/>
            <p:cNvSpPr/>
            <p:nvPr/>
          </p:nvSpPr>
          <p:spPr>
            <a:xfrm>
              <a:off x="4936125" y="576700"/>
              <a:ext cx="2850" cy="2050"/>
            </a:xfrm>
            <a:custGeom>
              <a:avLst/>
              <a:gdLst/>
              <a:ahLst/>
              <a:cxnLst/>
              <a:rect l="l" t="t" r="r" b="b"/>
              <a:pathLst>
                <a:path w="114" h="82" extrusionOk="0">
                  <a:moveTo>
                    <a:pt x="114" y="82"/>
                  </a:moveTo>
                  <a:lnTo>
                    <a:pt x="114" y="82"/>
                  </a:lnTo>
                  <a:lnTo>
                    <a:pt x="49" y="49"/>
                  </a:lnTo>
                  <a:lnTo>
                    <a:pt x="1" y="1"/>
                  </a:lnTo>
                  <a:lnTo>
                    <a:pt x="1" y="1"/>
                  </a:lnTo>
                  <a:lnTo>
                    <a:pt x="49" y="49"/>
                  </a:lnTo>
                  <a:lnTo>
                    <a:pt x="114" y="82"/>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8"/>
            <p:cNvSpPr/>
            <p:nvPr/>
          </p:nvSpPr>
          <p:spPr>
            <a:xfrm>
              <a:off x="4936125" y="576700"/>
              <a:ext cx="2850" cy="2050"/>
            </a:xfrm>
            <a:custGeom>
              <a:avLst/>
              <a:gdLst/>
              <a:ahLst/>
              <a:cxnLst/>
              <a:rect l="l" t="t" r="r" b="b"/>
              <a:pathLst>
                <a:path w="114" h="82" fill="none" extrusionOk="0">
                  <a:moveTo>
                    <a:pt x="114" y="82"/>
                  </a:moveTo>
                  <a:lnTo>
                    <a:pt x="114" y="82"/>
                  </a:lnTo>
                  <a:lnTo>
                    <a:pt x="49" y="49"/>
                  </a:lnTo>
                  <a:lnTo>
                    <a:pt x="1" y="1"/>
                  </a:lnTo>
                  <a:lnTo>
                    <a:pt x="1" y="1"/>
                  </a:lnTo>
                  <a:lnTo>
                    <a:pt x="49" y="49"/>
                  </a:lnTo>
                  <a:lnTo>
                    <a:pt x="114" y="8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8"/>
            <p:cNvSpPr/>
            <p:nvPr/>
          </p:nvSpPr>
          <p:spPr>
            <a:xfrm>
              <a:off x="4936125" y="576700"/>
              <a:ext cx="2850" cy="2050"/>
            </a:xfrm>
            <a:custGeom>
              <a:avLst/>
              <a:gdLst/>
              <a:ahLst/>
              <a:cxnLst/>
              <a:rect l="l" t="t" r="r" b="b"/>
              <a:pathLst>
                <a:path w="114" h="82" extrusionOk="0">
                  <a:moveTo>
                    <a:pt x="1" y="1"/>
                  </a:moveTo>
                  <a:lnTo>
                    <a:pt x="1" y="1"/>
                  </a:lnTo>
                  <a:lnTo>
                    <a:pt x="49" y="49"/>
                  </a:lnTo>
                  <a:lnTo>
                    <a:pt x="114" y="82"/>
                  </a:lnTo>
                  <a:lnTo>
                    <a:pt x="114" y="82"/>
                  </a:lnTo>
                  <a:lnTo>
                    <a:pt x="49" y="49"/>
                  </a:lnTo>
                  <a:lnTo>
                    <a:pt x="1"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8"/>
            <p:cNvSpPr/>
            <p:nvPr/>
          </p:nvSpPr>
          <p:spPr>
            <a:xfrm>
              <a:off x="4936125" y="576700"/>
              <a:ext cx="2850" cy="2050"/>
            </a:xfrm>
            <a:custGeom>
              <a:avLst/>
              <a:gdLst/>
              <a:ahLst/>
              <a:cxnLst/>
              <a:rect l="l" t="t" r="r" b="b"/>
              <a:pathLst>
                <a:path w="114" h="82" fill="none" extrusionOk="0">
                  <a:moveTo>
                    <a:pt x="1" y="1"/>
                  </a:moveTo>
                  <a:lnTo>
                    <a:pt x="1" y="1"/>
                  </a:lnTo>
                  <a:lnTo>
                    <a:pt x="49" y="49"/>
                  </a:lnTo>
                  <a:lnTo>
                    <a:pt x="114" y="82"/>
                  </a:lnTo>
                  <a:lnTo>
                    <a:pt x="114" y="82"/>
                  </a:lnTo>
                  <a:lnTo>
                    <a:pt x="49" y="4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8"/>
            <p:cNvSpPr/>
            <p:nvPr/>
          </p:nvSpPr>
          <p:spPr>
            <a:xfrm>
              <a:off x="4938950" y="579125"/>
              <a:ext cx="9325" cy="1650"/>
            </a:xfrm>
            <a:custGeom>
              <a:avLst/>
              <a:gdLst/>
              <a:ahLst/>
              <a:cxnLst/>
              <a:rect l="l" t="t" r="r" b="b"/>
              <a:pathLst>
                <a:path w="373" h="66" extrusionOk="0">
                  <a:moveTo>
                    <a:pt x="372" y="49"/>
                  </a:moveTo>
                  <a:lnTo>
                    <a:pt x="372" y="49"/>
                  </a:lnTo>
                  <a:lnTo>
                    <a:pt x="275" y="65"/>
                  </a:lnTo>
                  <a:lnTo>
                    <a:pt x="179" y="49"/>
                  </a:lnTo>
                  <a:lnTo>
                    <a:pt x="82" y="33"/>
                  </a:lnTo>
                  <a:lnTo>
                    <a:pt x="1" y="1"/>
                  </a:lnTo>
                  <a:lnTo>
                    <a:pt x="1" y="1"/>
                  </a:lnTo>
                  <a:lnTo>
                    <a:pt x="82" y="33"/>
                  </a:lnTo>
                  <a:lnTo>
                    <a:pt x="179" y="49"/>
                  </a:lnTo>
                  <a:lnTo>
                    <a:pt x="275" y="65"/>
                  </a:lnTo>
                  <a:lnTo>
                    <a:pt x="372" y="49"/>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8"/>
            <p:cNvSpPr/>
            <p:nvPr/>
          </p:nvSpPr>
          <p:spPr>
            <a:xfrm>
              <a:off x="4938950" y="579125"/>
              <a:ext cx="9325" cy="1650"/>
            </a:xfrm>
            <a:custGeom>
              <a:avLst/>
              <a:gdLst/>
              <a:ahLst/>
              <a:cxnLst/>
              <a:rect l="l" t="t" r="r" b="b"/>
              <a:pathLst>
                <a:path w="373" h="66" fill="none" extrusionOk="0">
                  <a:moveTo>
                    <a:pt x="372" y="49"/>
                  </a:moveTo>
                  <a:lnTo>
                    <a:pt x="372" y="49"/>
                  </a:lnTo>
                  <a:lnTo>
                    <a:pt x="275" y="65"/>
                  </a:lnTo>
                  <a:lnTo>
                    <a:pt x="179" y="49"/>
                  </a:lnTo>
                  <a:lnTo>
                    <a:pt x="82" y="33"/>
                  </a:lnTo>
                  <a:lnTo>
                    <a:pt x="1" y="1"/>
                  </a:lnTo>
                  <a:lnTo>
                    <a:pt x="1" y="1"/>
                  </a:lnTo>
                  <a:lnTo>
                    <a:pt x="82" y="33"/>
                  </a:lnTo>
                  <a:lnTo>
                    <a:pt x="179" y="49"/>
                  </a:lnTo>
                  <a:lnTo>
                    <a:pt x="275" y="65"/>
                  </a:lnTo>
                  <a:lnTo>
                    <a:pt x="372" y="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8"/>
            <p:cNvSpPr/>
            <p:nvPr/>
          </p:nvSpPr>
          <p:spPr>
            <a:xfrm>
              <a:off x="4938950" y="579125"/>
              <a:ext cx="2450" cy="825"/>
            </a:xfrm>
            <a:custGeom>
              <a:avLst/>
              <a:gdLst/>
              <a:ahLst/>
              <a:cxnLst/>
              <a:rect l="l" t="t" r="r" b="b"/>
              <a:pathLst>
                <a:path w="98" h="33" extrusionOk="0">
                  <a:moveTo>
                    <a:pt x="1" y="1"/>
                  </a:moveTo>
                  <a:lnTo>
                    <a:pt x="1" y="1"/>
                  </a:lnTo>
                  <a:lnTo>
                    <a:pt x="98" y="33"/>
                  </a:lnTo>
                  <a:lnTo>
                    <a:pt x="98" y="33"/>
                  </a:lnTo>
                  <a:lnTo>
                    <a:pt x="1"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8"/>
            <p:cNvSpPr/>
            <p:nvPr/>
          </p:nvSpPr>
          <p:spPr>
            <a:xfrm>
              <a:off x="4938950" y="579125"/>
              <a:ext cx="2450" cy="825"/>
            </a:xfrm>
            <a:custGeom>
              <a:avLst/>
              <a:gdLst/>
              <a:ahLst/>
              <a:cxnLst/>
              <a:rect l="l" t="t" r="r" b="b"/>
              <a:pathLst>
                <a:path w="98" h="33" fill="none" extrusionOk="0">
                  <a:moveTo>
                    <a:pt x="1" y="1"/>
                  </a:moveTo>
                  <a:lnTo>
                    <a:pt x="1" y="1"/>
                  </a:lnTo>
                  <a:lnTo>
                    <a:pt x="98" y="33"/>
                  </a:lnTo>
                  <a:lnTo>
                    <a:pt x="98" y="33"/>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8"/>
            <p:cNvSpPr/>
            <p:nvPr/>
          </p:nvSpPr>
          <p:spPr>
            <a:xfrm>
              <a:off x="4941375" y="579925"/>
              <a:ext cx="6900" cy="850"/>
            </a:xfrm>
            <a:custGeom>
              <a:avLst/>
              <a:gdLst/>
              <a:ahLst/>
              <a:cxnLst/>
              <a:rect l="l" t="t" r="r" b="b"/>
              <a:pathLst>
                <a:path w="276" h="34" extrusionOk="0">
                  <a:moveTo>
                    <a:pt x="1" y="1"/>
                  </a:moveTo>
                  <a:lnTo>
                    <a:pt x="1" y="1"/>
                  </a:lnTo>
                  <a:lnTo>
                    <a:pt x="82" y="17"/>
                  </a:lnTo>
                  <a:lnTo>
                    <a:pt x="162" y="33"/>
                  </a:lnTo>
                  <a:lnTo>
                    <a:pt x="162" y="33"/>
                  </a:lnTo>
                  <a:lnTo>
                    <a:pt x="275" y="17"/>
                  </a:lnTo>
                  <a:lnTo>
                    <a:pt x="275" y="17"/>
                  </a:lnTo>
                  <a:lnTo>
                    <a:pt x="162" y="33"/>
                  </a:lnTo>
                  <a:lnTo>
                    <a:pt x="162" y="33"/>
                  </a:lnTo>
                  <a:lnTo>
                    <a:pt x="82" y="17"/>
                  </a:lnTo>
                  <a:lnTo>
                    <a:pt x="1"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8"/>
            <p:cNvSpPr/>
            <p:nvPr/>
          </p:nvSpPr>
          <p:spPr>
            <a:xfrm>
              <a:off x="4941375" y="579925"/>
              <a:ext cx="6900" cy="850"/>
            </a:xfrm>
            <a:custGeom>
              <a:avLst/>
              <a:gdLst/>
              <a:ahLst/>
              <a:cxnLst/>
              <a:rect l="l" t="t" r="r" b="b"/>
              <a:pathLst>
                <a:path w="276" h="34" fill="none" extrusionOk="0">
                  <a:moveTo>
                    <a:pt x="1" y="1"/>
                  </a:moveTo>
                  <a:lnTo>
                    <a:pt x="1" y="1"/>
                  </a:lnTo>
                  <a:lnTo>
                    <a:pt x="82" y="17"/>
                  </a:lnTo>
                  <a:lnTo>
                    <a:pt x="162" y="33"/>
                  </a:lnTo>
                  <a:lnTo>
                    <a:pt x="162" y="33"/>
                  </a:lnTo>
                  <a:lnTo>
                    <a:pt x="275" y="17"/>
                  </a:lnTo>
                  <a:lnTo>
                    <a:pt x="275" y="17"/>
                  </a:lnTo>
                  <a:lnTo>
                    <a:pt x="162" y="33"/>
                  </a:lnTo>
                  <a:lnTo>
                    <a:pt x="162" y="33"/>
                  </a:lnTo>
                  <a:lnTo>
                    <a:pt x="82" y="17"/>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8"/>
            <p:cNvSpPr/>
            <p:nvPr/>
          </p:nvSpPr>
          <p:spPr>
            <a:xfrm>
              <a:off x="6079050" y="3396050"/>
              <a:ext cx="2450" cy="3250"/>
            </a:xfrm>
            <a:custGeom>
              <a:avLst/>
              <a:gdLst/>
              <a:ahLst/>
              <a:cxnLst/>
              <a:rect l="l" t="t" r="r" b="b"/>
              <a:pathLst>
                <a:path w="98" h="130" extrusionOk="0">
                  <a:moveTo>
                    <a:pt x="0" y="1"/>
                  </a:moveTo>
                  <a:lnTo>
                    <a:pt x="0" y="1"/>
                  </a:lnTo>
                  <a:lnTo>
                    <a:pt x="65" y="65"/>
                  </a:lnTo>
                  <a:lnTo>
                    <a:pt x="97" y="130"/>
                  </a:lnTo>
                  <a:lnTo>
                    <a:pt x="97" y="130"/>
                  </a:lnTo>
                  <a:lnTo>
                    <a:pt x="65" y="65"/>
                  </a:lnTo>
                  <a:lnTo>
                    <a:pt x="0"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8"/>
            <p:cNvSpPr/>
            <p:nvPr/>
          </p:nvSpPr>
          <p:spPr>
            <a:xfrm>
              <a:off x="6079050" y="3396050"/>
              <a:ext cx="2450" cy="3250"/>
            </a:xfrm>
            <a:custGeom>
              <a:avLst/>
              <a:gdLst/>
              <a:ahLst/>
              <a:cxnLst/>
              <a:rect l="l" t="t" r="r" b="b"/>
              <a:pathLst>
                <a:path w="98" h="130" fill="none" extrusionOk="0">
                  <a:moveTo>
                    <a:pt x="0" y="1"/>
                  </a:moveTo>
                  <a:lnTo>
                    <a:pt x="0" y="1"/>
                  </a:lnTo>
                  <a:lnTo>
                    <a:pt x="65" y="65"/>
                  </a:lnTo>
                  <a:lnTo>
                    <a:pt x="97" y="130"/>
                  </a:lnTo>
                  <a:lnTo>
                    <a:pt x="97" y="130"/>
                  </a:lnTo>
                  <a:lnTo>
                    <a:pt x="65" y="6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8"/>
            <p:cNvSpPr/>
            <p:nvPr/>
          </p:nvSpPr>
          <p:spPr>
            <a:xfrm>
              <a:off x="6079050" y="3396050"/>
              <a:ext cx="2450" cy="3250"/>
            </a:xfrm>
            <a:custGeom>
              <a:avLst/>
              <a:gdLst/>
              <a:ahLst/>
              <a:cxnLst/>
              <a:rect l="l" t="t" r="r" b="b"/>
              <a:pathLst>
                <a:path w="98" h="130" extrusionOk="0">
                  <a:moveTo>
                    <a:pt x="0" y="1"/>
                  </a:moveTo>
                  <a:lnTo>
                    <a:pt x="0" y="1"/>
                  </a:lnTo>
                  <a:lnTo>
                    <a:pt x="65" y="65"/>
                  </a:lnTo>
                  <a:lnTo>
                    <a:pt x="97" y="130"/>
                  </a:lnTo>
                  <a:lnTo>
                    <a:pt x="97" y="130"/>
                  </a:lnTo>
                  <a:lnTo>
                    <a:pt x="65" y="65"/>
                  </a:lnTo>
                  <a:lnTo>
                    <a:pt x="0"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8"/>
            <p:cNvSpPr/>
            <p:nvPr/>
          </p:nvSpPr>
          <p:spPr>
            <a:xfrm>
              <a:off x="6079050" y="3396050"/>
              <a:ext cx="2450" cy="3250"/>
            </a:xfrm>
            <a:custGeom>
              <a:avLst/>
              <a:gdLst/>
              <a:ahLst/>
              <a:cxnLst/>
              <a:rect l="l" t="t" r="r" b="b"/>
              <a:pathLst>
                <a:path w="98" h="130" fill="none" extrusionOk="0">
                  <a:moveTo>
                    <a:pt x="0" y="1"/>
                  </a:moveTo>
                  <a:lnTo>
                    <a:pt x="0" y="1"/>
                  </a:lnTo>
                  <a:lnTo>
                    <a:pt x="65" y="65"/>
                  </a:lnTo>
                  <a:lnTo>
                    <a:pt x="97" y="130"/>
                  </a:lnTo>
                  <a:lnTo>
                    <a:pt x="97" y="130"/>
                  </a:lnTo>
                  <a:lnTo>
                    <a:pt x="65" y="6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8"/>
            <p:cNvSpPr/>
            <p:nvPr/>
          </p:nvSpPr>
          <p:spPr>
            <a:xfrm>
              <a:off x="4956325" y="573875"/>
              <a:ext cx="825" cy="1250"/>
            </a:xfrm>
            <a:custGeom>
              <a:avLst/>
              <a:gdLst/>
              <a:ahLst/>
              <a:cxnLst/>
              <a:rect l="l" t="t" r="r" b="b"/>
              <a:pathLst>
                <a:path w="33" h="50" extrusionOk="0">
                  <a:moveTo>
                    <a:pt x="0" y="49"/>
                  </a:moveTo>
                  <a:lnTo>
                    <a:pt x="0" y="49"/>
                  </a:lnTo>
                  <a:lnTo>
                    <a:pt x="32" y="1"/>
                  </a:lnTo>
                  <a:lnTo>
                    <a:pt x="32" y="1"/>
                  </a:lnTo>
                  <a:lnTo>
                    <a:pt x="0" y="49"/>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8"/>
            <p:cNvSpPr/>
            <p:nvPr/>
          </p:nvSpPr>
          <p:spPr>
            <a:xfrm>
              <a:off x="4956325" y="573875"/>
              <a:ext cx="825" cy="1250"/>
            </a:xfrm>
            <a:custGeom>
              <a:avLst/>
              <a:gdLst/>
              <a:ahLst/>
              <a:cxnLst/>
              <a:rect l="l" t="t" r="r" b="b"/>
              <a:pathLst>
                <a:path w="33" h="50" fill="none" extrusionOk="0">
                  <a:moveTo>
                    <a:pt x="0" y="49"/>
                  </a:moveTo>
                  <a:lnTo>
                    <a:pt x="0" y="49"/>
                  </a:lnTo>
                  <a:lnTo>
                    <a:pt x="32" y="1"/>
                  </a:lnTo>
                  <a:lnTo>
                    <a:pt x="32" y="1"/>
                  </a:lnTo>
                  <a:lnTo>
                    <a:pt x="0" y="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8"/>
            <p:cNvSpPr/>
            <p:nvPr/>
          </p:nvSpPr>
          <p:spPr>
            <a:xfrm>
              <a:off x="4956325" y="573875"/>
              <a:ext cx="825" cy="1250"/>
            </a:xfrm>
            <a:custGeom>
              <a:avLst/>
              <a:gdLst/>
              <a:ahLst/>
              <a:cxnLst/>
              <a:rect l="l" t="t" r="r" b="b"/>
              <a:pathLst>
                <a:path w="33" h="50" extrusionOk="0">
                  <a:moveTo>
                    <a:pt x="32" y="1"/>
                  </a:moveTo>
                  <a:lnTo>
                    <a:pt x="32" y="1"/>
                  </a:lnTo>
                  <a:lnTo>
                    <a:pt x="0" y="49"/>
                  </a:lnTo>
                  <a:lnTo>
                    <a:pt x="0" y="49"/>
                  </a:lnTo>
                  <a:lnTo>
                    <a:pt x="32"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8"/>
            <p:cNvSpPr/>
            <p:nvPr/>
          </p:nvSpPr>
          <p:spPr>
            <a:xfrm>
              <a:off x="4956325" y="573875"/>
              <a:ext cx="825" cy="1250"/>
            </a:xfrm>
            <a:custGeom>
              <a:avLst/>
              <a:gdLst/>
              <a:ahLst/>
              <a:cxnLst/>
              <a:rect l="l" t="t" r="r" b="b"/>
              <a:pathLst>
                <a:path w="33" h="50" fill="none" extrusionOk="0">
                  <a:moveTo>
                    <a:pt x="32" y="1"/>
                  </a:moveTo>
                  <a:lnTo>
                    <a:pt x="32" y="1"/>
                  </a:lnTo>
                  <a:lnTo>
                    <a:pt x="0" y="49"/>
                  </a:lnTo>
                  <a:lnTo>
                    <a:pt x="0" y="49"/>
                  </a:lnTo>
                  <a:lnTo>
                    <a:pt x="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8"/>
            <p:cNvSpPr/>
            <p:nvPr/>
          </p:nvSpPr>
          <p:spPr>
            <a:xfrm>
              <a:off x="6075000" y="3393625"/>
              <a:ext cx="3675" cy="2050"/>
            </a:xfrm>
            <a:custGeom>
              <a:avLst/>
              <a:gdLst/>
              <a:ahLst/>
              <a:cxnLst/>
              <a:rect l="l" t="t" r="r" b="b"/>
              <a:pathLst>
                <a:path w="147" h="82" extrusionOk="0">
                  <a:moveTo>
                    <a:pt x="146" y="81"/>
                  </a:moveTo>
                  <a:lnTo>
                    <a:pt x="146" y="81"/>
                  </a:lnTo>
                  <a:lnTo>
                    <a:pt x="82" y="33"/>
                  </a:lnTo>
                  <a:lnTo>
                    <a:pt x="1" y="1"/>
                  </a:lnTo>
                  <a:lnTo>
                    <a:pt x="1" y="1"/>
                  </a:lnTo>
                  <a:lnTo>
                    <a:pt x="82" y="33"/>
                  </a:lnTo>
                  <a:lnTo>
                    <a:pt x="146" y="8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8"/>
            <p:cNvSpPr/>
            <p:nvPr/>
          </p:nvSpPr>
          <p:spPr>
            <a:xfrm>
              <a:off x="6075000" y="3393625"/>
              <a:ext cx="3675" cy="2050"/>
            </a:xfrm>
            <a:custGeom>
              <a:avLst/>
              <a:gdLst/>
              <a:ahLst/>
              <a:cxnLst/>
              <a:rect l="l" t="t" r="r" b="b"/>
              <a:pathLst>
                <a:path w="147" h="82" fill="none" extrusionOk="0">
                  <a:moveTo>
                    <a:pt x="146" y="81"/>
                  </a:moveTo>
                  <a:lnTo>
                    <a:pt x="146" y="81"/>
                  </a:lnTo>
                  <a:lnTo>
                    <a:pt x="82" y="33"/>
                  </a:lnTo>
                  <a:lnTo>
                    <a:pt x="1" y="1"/>
                  </a:lnTo>
                  <a:lnTo>
                    <a:pt x="1" y="1"/>
                  </a:lnTo>
                  <a:lnTo>
                    <a:pt x="82" y="33"/>
                  </a:lnTo>
                  <a:lnTo>
                    <a:pt x="146" y="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8"/>
            <p:cNvSpPr/>
            <p:nvPr/>
          </p:nvSpPr>
          <p:spPr>
            <a:xfrm>
              <a:off x="6075000" y="3393625"/>
              <a:ext cx="3675" cy="2050"/>
            </a:xfrm>
            <a:custGeom>
              <a:avLst/>
              <a:gdLst/>
              <a:ahLst/>
              <a:cxnLst/>
              <a:rect l="l" t="t" r="r" b="b"/>
              <a:pathLst>
                <a:path w="147" h="82" extrusionOk="0">
                  <a:moveTo>
                    <a:pt x="1" y="1"/>
                  </a:moveTo>
                  <a:lnTo>
                    <a:pt x="1" y="1"/>
                  </a:lnTo>
                  <a:lnTo>
                    <a:pt x="82" y="33"/>
                  </a:lnTo>
                  <a:lnTo>
                    <a:pt x="146" y="81"/>
                  </a:lnTo>
                  <a:lnTo>
                    <a:pt x="146" y="81"/>
                  </a:lnTo>
                  <a:lnTo>
                    <a:pt x="82" y="33"/>
                  </a:lnTo>
                  <a:lnTo>
                    <a:pt x="1"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8"/>
            <p:cNvSpPr/>
            <p:nvPr/>
          </p:nvSpPr>
          <p:spPr>
            <a:xfrm>
              <a:off x="6075000" y="3393625"/>
              <a:ext cx="3675" cy="2050"/>
            </a:xfrm>
            <a:custGeom>
              <a:avLst/>
              <a:gdLst/>
              <a:ahLst/>
              <a:cxnLst/>
              <a:rect l="l" t="t" r="r" b="b"/>
              <a:pathLst>
                <a:path w="147" h="82" fill="none" extrusionOk="0">
                  <a:moveTo>
                    <a:pt x="1" y="1"/>
                  </a:moveTo>
                  <a:lnTo>
                    <a:pt x="1" y="1"/>
                  </a:lnTo>
                  <a:lnTo>
                    <a:pt x="82" y="33"/>
                  </a:lnTo>
                  <a:lnTo>
                    <a:pt x="146" y="81"/>
                  </a:lnTo>
                  <a:lnTo>
                    <a:pt x="146" y="81"/>
                  </a:lnTo>
                  <a:lnTo>
                    <a:pt x="82" y="33"/>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8"/>
            <p:cNvSpPr/>
            <p:nvPr/>
          </p:nvSpPr>
          <p:spPr>
            <a:xfrm>
              <a:off x="4929275" y="554500"/>
              <a:ext cx="2050150" cy="2918250"/>
            </a:xfrm>
            <a:custGeom>
              <a:avLst/>
              <a:gdLst/>
              <a:ahLst/>
              <a:cxnLst/>
              <a:rect l="l" t="t" r="r" b="b"/>
              <a:pathLst>
                <a:path w="82006" h="116730" extrusionOk="0">
                  <a:moveTo>
                    <a:pt x="33900" y="35693"/>
                  </a:moveTo>
                  <a:lnTo>
                    <a:pt x="34288" y="35709"/>
                  </a:lnTo>
                  <a:lnTo>
                    <a:pt x="34659" y="35757"/>
                  </a:lnTo>
                  <a:lnTo>
                    <a:pt x="35030" y="35822"/>
                  </a:lnTo>
                  <a:lnTo>
                    <a:pt x="35386" y="35903"/>
                  </a:lnTo>
                  <a:lnTo>
                    <a:pt x="35741" y="35999"/>
                  </a:lnTo>
                  <a:lnTo>
                    <a:pt x="36080" y="36112"/>
                  </a:lnTo>
                  <a:lnTo>
                    <a:pt x="36419" y="36258"/>
                  </a:lnTo>
                  <a:lnTo>
                    <a:pt x="36758" y="36403"/>
                  </a:lnTo>
                  <a:lnTo>
                    <a:pt x="37081" y="36564"/>
                  </a:lnTo>
                  <a:lnTo>
                    <a:pt x="37387" y="36758"/>
                  </a:lnTo>
                  <a:lnTo>
                    <a:pt x="37694" y="36952"/>
                  </a:lnTo>
                  <a:lnTo>
                    <a:pt x="38001" y="37162"/>
                  </a:lnTo>
                  <a:lnTo>
                    <a:pt x="38291" y="37404"/>
                  </a:lnTo>
                  <a:lnTo>
                    <a:pt x="38566" y="37646"/>
                  </a:lnTo>
                  <a:lnTo>
                    <a:pt x="38840" y="37888"/>
                  </a:lnTo>
                  <a:lnTo>
                    <a:pt x="39115" y="38163"/>
                  </a:lnTo>
                  <a:lnTo>
                    <a:pt x="39357" y="38437"/>
                  </a:lnTo>
                  <a:lnTo>
                    <a:pt x="39615" y="38728"/>
                  </a:lnTo>
                  <a:lnTo>
                    <a:pt x="39841" y="39034"/>
                  </a:lnTo>
                  <a:lnTo>
                    <a:pt x="40067" y="39341"/>
                  </a:lnTo>
                  <a:lnTo>
                    <a:pt x="40277" y="39664"/>
                  </a:lnTo>
                  <a:lnTo>
                    <a:pt x="40487" y="39987"/>
                  </a:lnTo>
                  <a:lnTo>
                    <a:pt x="40680" y="40326"/>
                  </a:lnTo>
                  <a:lnTo>
                    <a:pt x="40858" y="40665"/>
                  </a:lnTo>
                  <a:lnTo>
                    <a:pt x="41036" y="41020"/>
                  </a:lnTo>
                  <a:lnTo>
                    <a:pt x="41197" y="41375"/>
                  </a:lnTo>
                  <a:lnTo>
                    <a:pt x="41342" y="41746"/>
                  </a:lnTo>
                  <a:lnTo>
                    <a:pt x="41536" y="42263"/>
                  </a:lnTo>
                  <a:lnTo>
                    <a:pt x="41697" y="42812"/>
                  </a:lnTo>
                  <a:lnTo>
                    <a:pt x="42004" y="43893"/>
                  </a:lnTo>
                  <a:lnTo>
                    <a:pt x="42166" y="44442"/>
                  </a:lnTo>
                  <a:lnTo>
                    <a:pt x="42343" y="44975"/>
                  </a:lnTo>
                  <a:lnTo>
                    <a:pt x="42456" y="45233"/>
                  </a:lnTo>
                  <a:lnTo>
                    <a:pt x="42569" y="45491"/>
                  </a:lnTo>
                  <a:lnTo>
                    <a:pt x="42682" y="45750"/>
                  </a:lnTo>
                  <a:lnTo>
                    <a:pt x="42811" y="45992"/>
                  </a:lnTo>
                  <a:lnTo>
                    <a:pt x="43005" y="46282"/>
                  </a:lnTo>
                  <a:lnTo>
                    <a:pt x="43199" y="46557"/>
                  </a:lnTo>
                  <a:lnTo>
                    <a:pt x="43425" y="46815"/>
                  </a:lnTo>
                  <a:lnTo>
                    <a:pt x="43651" y="47057"/>
                  </a:lnTo>
                  <a:lnTo>
                    <a:pt x="43893" y="47267"/>
                  </a:lnTo>
                  <a:lnTo>
                    <a:pt x="44151" y="47477"/>
                  </a:lnTo>
                  <a:lnTo>
                    <a:pt x="44409" y="47671"/>
                  </a:lnTo>
                  <a:lnTo>
                    <a:pt x="44684" y="47848"/>
                  </a:lnTo>
                  <a:lnTo>
                    <a:pt x="44958" y="48026"/>
                  </a:lnTo>
                  <a:lnTo>
                    <a:pt x="45249" y="48171"/>
                  </a:lnTo>
                  <a:lnTo>
                    <a:pt x="45846" y="48478"/>
                  </a:lnTo>
                  <a:lnTo>
                    <a:pt x="46460" y="48752"/>
                  </a:lnTo>
                  <a:lnTo>
                    <a:pt x="47073" y="49011"/>
                  </a:lnTo>
                  <a:lnTo>
                    <a:pt x="47767" y="49317"/>
                  </a:lnTo>
                  <a:lnTo>
                    <a:pt x="48461" y="49640"/>
                  </a:lnTo>
                  <a:lnTo>
                    <a:pt x="49123" y="49979"/>
                  </a:lnTo>
                  <a:lnTo>
                    <a:pt x="49446" y="50157"/>
                  </a:lnTo>
                  <a:lnTo>
                    <a:pt x="49753" y="50350"/>
                  </a:lnTo>
                  <a:lnTo>
                    <a:pt x="50059" y="50544"/>
                  </a:lnTo>
                  <a:lnTo>
                    <a:pt x="50366" y="50754"/>
                  </a:lnTo>
                  <a:lnTo>
                    <a:pt x="50657" y="50980"/>
                  </a:lnTo>
                  <a:lnTo>
                    <a:pt x="50947" y="51222"/>
                  </a:lnTo>
                  <a:lnTo>
                    <a:pt x="51222" y="51480"/>
                  </a:lnTo>
                  <a:lnTo>
                    <a:pt x="51480" y="51755"/>
                  </a:lnTo>
                  <a:lnTo>
                    <a:pt x="51738" y="52029"/>
                  </a:lnTo>
                  <a:lnTo>
                    <a:pt x="51980" y="52336"/>
                  </a:lnTo>
                  <a:lnTo>
                    <a:pt x="52190" y="52643"/>
                  </a:lnTo>
                  <a:lnTo>
                    <a:pt x="52400" y="52933"/>
                  </a:lnTo>
                  <a:lnTo>
                    <a:pt x="52578" y="53240"/>
                  </a:lnTo>
                  <a:lnTo>
                    <a:pt x="52755" y="53547"/>
                  </a:lnTo>
                  <a:lnTo>
                    <a:pt x="52917" y="53870"/>
                  </a:lnTo>
                  <a:lnTo>
                    <a:pt x="53062" y="54192"/>
                  </a:lnTo>
                  <a:lnTo>
                    <a:pt x="53191" y="54515"/>
                  </a:lnTo>
                  <a:lnTo>
                    <a:pt x="53304" y="54838"/>
                  </a:lnTo>
                  <a:lnTo>
                    <a:pt x="53417" y="55177"/>
                  </a:lnTo>
                  <a:lnTo>
                    <a:pt x="53498" y="55500"/>
                  </a:lnTo>
                  <a:lnTo>
                    <a:pt x="53579" y="55839"/>
                  </a:lnTo>
                  <a:lnTo>
                    <a:pt x="53643" y="56178"/>
                  </a:lnTo>
                  <a:lnTo>
                    <a:pt x="53692" y="56517"/>
                  </a:lnTo>
                  <a:lnTo>
                    <a:pt x="53724" y="56872"/>
                  </a:lnTo>
                  <a:lnTo>
                    <a:pt x="53756" y="57211"/>
                  </a:lnTo>
                  <a:lnTo>
                    <a:pt x="53756" y="57550"/>
                  </a:lnTo>
                  <a:lnTo>
                    <a:pt x="53756" y="57905"/>
                  </a:lnTo>
                  <a:lnTo>
                    <a:pt x="53740" y="58244"/>
                  </a:lnTo>
                  <a:lnTo>
                    <a:pt x="53708" y="58583"/>
                  </a:lnTo>
                  <a:lnTo>
                    <a:pt x="53659" y="58922"/>
                  </a:lnTo>
                  <a:lnTo>
                    <a:pt x="53595" y="59261"/>
                  </a:lnTo>
                  <a:lnTo>
                    <a:pt x="53530" y="59600"/>
                  </a:lnTo>
                  <a:lnTo>
                    <a:pt x="53433" y="59939"/>
                  </a:lnTo>
                  <a:lnTo>
                    <a:pt x="53336" y="60278"/>
                  </a:lnTo>
                  <a:lnTo>
                    <a:pt x="53223" y="60601"/>
                  </a:lnTo>
                  <a:lnTo>
                    <a:pt x="53094" y="60924"/>
                  </a:lnTo>
                  <a:lnTo>
                    <a:pt x="52949" y="61247"/>
                  </a:lnTo>
                  <a:lnTo>
                    <a:pt x="52788" y="61554"/>
                  </a:lnTo>
                  <a:lnTo>
                    <a:pt x="52626" y="61876"/>
                  </a:lnTo>
                  <a:lnTo>
                    <a:pt x="52432" y="62183"/>
                  </a:lnTo>
                  <a:lnTo>
                    <a:pt x="52239" y="62474"/>
                  </a:lnTo>
                  <a:lnTo>
                    <a:pt x="52029" y="62764"/>
                  </a:lnTo>
                  <a:lnTo>
                    <a:pt x="51819" y="63023"/>
                  </a:lnTo>
                  <a:lnTo>
                    <a:pt x="51593" y="63281"/>
                  </a:lnTo>
                  <a:lnTo>
                    <a:pt x="51367" y="63523"/>
                  </a:lnTo>
                  <a:lnTo>
                    <a:pt x="51125" y="63765"/>
                  </a:lnTo>
                  <a:lnTo>
                    <a:pt x="50883" y="63991"/>
                  </a:lnTo>
                  <a:lnTo>
                    <a:pt x="50624" y="64217"/>
                  </a:lnTo>
                  <a:lnTo>
                    <a:pt x="50350" y="64427"/>
                  </a:lnTo>
                  <a:lnTo>
                    <a:pt x="50076" y="64621"/>
                  </a:lnTo>
                  <a:lnTo>
                    <a:pt x="49801" y="64814"/>
                  </a:lnTo>
                  <a:lnTo>
                    <a:pt x="49511" y="64992"/>
                  </a:lnTo>
                  <a:lnTo>
                    <a:pt x="49220" y="65170"/>
                  </a:lnTo>
                  <a:lnTo>
                    <a:pt x="48913" y="65315"/>
                  </a:lnTo>
                  <a:lnTo>
                    <a:pt x="48607" y="65460"/>
                  </a:lnTo>
                  <a:lnTo>
                    <a:pt x="48300" y="65589"/>
                  </a:lnTo>
                  <a:lnTo>
                    <a:pt x="47977" y="65718"/>
                  </a:lnTo>
                  <a:lnTo>
                    <a:pt x="47670" y="65815"/>
                  </a:lnTo>
                  <a:lnTo>
                    <a:pt x="47347" y="65912"/>
                  </a:lnTo>
                  <a:lnTo>
                    <a:pt x="47025" y="65977"/>
                  </a:lnTo>
                  <a:lnTo>
                    <a:pt x="46702" y="66041"/>
                  </a:lnTo>
                  <a:lnTo>
                    <a:pt x="46363" y="66090"/>
                  </a:lnTo>
                  <a:lnTo>
                    <a:pt x="46040" y="66106"/>
                  </a:lnTo>
                  <a:lnTo>
                    <a:pt x="45717" y="66122"/>
                  </a:lnTo>
                  <a:lnTo>
                    <a:pt x="45378" y="66106"/>
                  </a:lnTo>
                  <a:lnTo>
                    <a:pt x="45055" y="66090"/>
                  </a:lnTo>
                  <a:lnTo>
                    <a:pt x="44732" y="66041"/>
                  </a:lnTo>
                  <a:lnTo>
                    <a:pt x="44409" y="65977"/>
                  </a:lnTo>
                  <a:lnTo>
                    <a:pt x="44087" y="65896"/>
                  </a:lnTo>
                  <a:lnTo>
                    <a:pt x="43764" y="65783"/>
                  </a:lnTo>
                  <a:lnTo>
                    <a:pt x="43457" y="65670"/>
                  </a:lnTo>
                  <a:lnTo>
                    <a:pt x="43150" y="65525"/>
                  </a:lnTo>
                  <a:lnTo>
                    <a:pt x="42844" y="65363"/>
                  </a:lnTo>
                  <a:lnTo>
                    <a:pt x="42537" y="65170"/>
                  </a:lnTo>
                  <a:lnTo>
                    <a:pt x="42456" y="65105"/>
                  </a:lnTo>
                  <a:lnTo>
                    <a:pt x="42392" y="65024"/>
                  </a:lnTo>
                  <a:lnTo>
                    <a:pt x="42343" y="64927"/>
                  </a:lnTo>
                  <a:lnTo>
                    <a:pt x="42327" y="64847"/>
                  </a:lnTo>
                  <a:lnTo>
                    <a:pt x="42311" y="64750"/>
                  </a:lnTo>
                  <a:lnTo>
                    <a:pt x="42327" y="64653"/>
                  </a:lnTo>
                  <a:lnTo>
                    <a:pt x="42359" y="64572"/>
                  </a:lnTo>
                  <a:lnTo>
                    <a:pt x="42392" y="64475"/>
                  </a:lnTo>
                  <a:lnTo>
                    <a:pt x="42440" y="64411"/>
                  </a:lnTo>
                  <a:lnTo>
                    <a:pt x="42505" y="64346"/>
                  </a:lnTo>
                  <a:lnTo>
                    <a:pt x="42585" y="64298"/>
                  </a:lnTo>
                  <a:lnTo>
                    <a:pt x="42666" y="64249"/>
                  </a:lnTo>
                  <a:lnTo>
                    <a:pt x="42747" y="64233"/>
                  </a:lnTo>
                  <a:lnTo>
                    <a:pt x="42844" y="64233"/>
                  </a:lnTo>
                  <a:lnTo>
                    <a:pt x="42940" y="64266"/>
                  </a:lnTo>
                  <a:lnTo>
                    <a:pt x="43037" y="64314"/>
                  </a:lnTo>
                  <a:lnTo>
                    <a:pt x="43392" y="64540"/>
                  </a:lnTo>
                  <a:lnTo>
                    <a:pt x="43764" y="64718"/>
                  </a:lnTo>
                  <a:lnTo>
                    <a:pt x="44135" y="64879"/>
                  </a:lnTo>
                  <a:lnTo>
                    <a:pt x="44506" y="64992"/>
                  </a:lnTo>
                  <a:lnTo>
                    <a:pt x="44878" y="65073"/>
                  </a:lnTo>
                  <a:lnTo>
                    <a:pt x="45249" y="65137"/>
                  </a:lnTo>
                  <a:lnTo>
                    <a:pt x="45636" y="65153"/>
                  </a:lnTo>
                  <a:lnTo>
                    <a:pt x="46008" y="65153"/>
                  </a:lnTo>
                  <a:lnTo>
                    <a:pt x="46379" y="65121"/>
                  </a:lnTo>
                  <a:lnTo>
                    <a:pt x="46750" y="65073"/>
                  </a:lnTo>
                  <a:lnTo>
                    <a:pt x="47121" y="64992"/>
                  </a:lnTo>
                  <a:lnTo>
                    <a:pt x="47493" y="64879"/>
                  </a:lnTo>
                  <a:lnTo>
                    <a:pt x="47864" y="64750"/>
                  </a:lnTo>
                  <a:lnTo>
                    <a:pt x="48219" y="64588"/>
                  </a:lnTo>
                  <a:lnTo>
                    <a:pt x="48558" y="64427"/>
                  </a:lnTo>
                  <a:lnTo>
                    <a:pt x="48897" y="64233"/>
                  </a:lnTo>
                  <a:lnTo>
                    <a:pt x="49236" y="64023"/>
                  </a:lnTo>
                  <a:lnTo>
                    <a:pt x="49559" y="63781"/>
                  </a:lnTo>
                  <a:lnTo>
                    <a:pt x="49882" y="63539"/>
                  </a:lnTo>
                  <a:lnTo>
                    <a:pt x="50172" y="63281"/>
                  </a:lnTo>
                  <a:lnTo>
                    <a:pt x="50463" y="63006"/>
                  </a:lnTo>
                  <a:lnTo>
                    <a:pt x="50754" y="62716"/>
                  </a:lnTo>
                  <a:lnTo>
                    <a:pt x="51012" y="62409"/>
                  </a:lnTo>
                  <a:lnTo>
                    <a:pt x="51254" y="62102"/>
                  </a:lnTo>
                  <a:lnTo>
                    <a:pt x="51496" y="61780"/>
                  </a:lnTo>
                  <a:lnTo>
                    <a:pt x="51706" y="61457"/>
                  </a:lnTo>
                  <a:lnTo>
                    <a:pt x="51916" y="61118"/>
                  </a:lnTo>
                  <a:lnTo>
                    <a:pt x="52093" y="60763"/>
                  </a:lnTo>
                  <a:lnTo>
                    <a:pt x="52255" y="60424"/>
                  </a:lnTo>
                  <a:lnTo>
                    <a:pt x="52400" y="60068"/>
                  </a:lnTo>
                  <a:lnTo>
                    <a:pt x="52513" y="59697"/>
                  </a:lnTo>
                  <a:lnTo>
                    <a:pt x="52610" y="59342"/>
                  </a:lnTo>
                  <a:lnTo>
                    <a:pt x="52723" y="58890"/>
                  </a:lnTo>
                  <a:lnTo>
                    <a:pt x="52788" y="58438"/>
                  </a:lnTo>
                  <a:lnTo>
                    <a:pt x="52836" y="58002"/>
                  </a:lnTo>
                  <a:lnTo>
                    <a:pt x="52852" y="57566"/>
                  </a:lnTo>
                  <a:lnTo>
                    <a:pt x="52836" y="57163"/>
                  </a:lnTo>
                  <a:lnTo>
                    <a:pt x="52804" y="56759"/>
                  </a:lnTo>
                  <a:lnTo>
                    <a:pt x="52755" y="56372"/>
                  </a:lnTo>
                  <a:lnTo>
                    <a:pt x="52675" y="55984"/>
                  </a:lnTo>
                  <a:lnTo>
                    <a:pt x="52578" y="55613"/>
                  </a:lnTo>
                  <a:lnTo>
                    <a:pt x="52449" y="55258"/>
                  </a:lnTo>
                  <a:lnTo>
                    <a:pt x="52319" y="54903"/>
                  </a:lnTo>
                  <a:lnTo>
                    <a:pt x="52158" y="54564"/>
                  </a:lnTo>
                  <a:lnTo>
                    <a:pt x="51980" y="54241"/>
                  </a:lnTo>
                  <a:lnTo>
                    <a:pt x="51771" y="53918"/>
                  </a:lnTo>
                  <a:lnTo>
                    <a:pt x="51561" y="53611"/>
                  </a:lnTo>
                  <a:lnTo>
                    <a:pt x="51335" y="53305"/>
                  </a:lnTo>
                  <a:lnTo>
                    <a:pt x="51093" y="53014"/>
                  </a:lnTo>
                  <a:lnTo>
                    <a:pt x="50834" y="52740"/>
                  </a:lnTo>
                  <a:lnTo>
                    <a:pt x="50560" y="52465"/>
                  </a:lnTo>
                  <a:lnTo>
                    <a:pt x="50269" y="52191"/>
                  </a:lnTo>
                  <a:lnTo>
                    <a:pt x="49963" y="51949"/>
                  </a:lnTo>
                  <a:lnTo>
                    <a:pt x="49656" y="51690"/>
                  </a:lnTo>
                  <a:lnTo>
                    <a:pt x="49333" y="51464"/>
                  </a:lnTo>
                  <a:lnTo>
                    <a:pt x="49010" y="51238"/>
                  </a:lnTo>
                  <a:lnTo>
                    <a:pt x="48671" y="51012"/>
                  </a:lnTo>
                  <a:lnTo>
                    <a:pt x="48332" y="50802"/>
                  </a:lnTo>
                  <a:lnTo>
                    <a:pt x="47977" y="50593"/>
                  </a:lnTo>
                  <a:lnTo>
                    <a:pt x="47622" y="50399"/>
                  </a:lnTo>
                  <a:lnTo>
                    <a:pt x="46879" y="50028"/>
                  </a:lnTo>
                  <a:lnTo>
                    <a:pt x="46137" y="49672"/>
                  </a:lnTo>
                  <a:lnTo>
                    <a:pt x="45717" y="49479"/>
                  </a:lnTo>
                  <a:lnTo>
                    <a:pt x="45297" y="49285"/>
                  </a:lnTo>
                  <a:lnTo>
                    <a:pt x="44894" y="49075"/>
                  </a:lnTo>
                  <a:lnTo>
                    <a:pt x="44522" y="48849"/>
                  </a:lnTo>
                  <a:lnTo>
                    <a:pt x="44151" y="48623"/>
                  </a:lnTo>
                  <a:lnTo>
                    <a:pt x="43812" y="48381"/>
                  </a:lnTo>
                  <a:lnTo>
                    <a:pt x="43489" y="48139"/>
                  </a:lnTo>
                  <a:lnTo>
                    <a:pt x="43183" y="47864"/>
                  </a:lnTo>
                  <a:lnTo>
                    <a:pt x="42876" y="47574"/>
                  </a:lnTo>
                  <a:lnTo>
                    <a:pt x="42601" y="47267"/>
                  </a:lnTo>
                  <a:lnTo>
                    <a:pt x="42359" y="46944"/>
                  </a:lnTo>
                  <a:lnTo>
                    <a:pt x="42117" y="46605"/>
                  </a:lnTo>
                  <a:lnTo>
                    <a:pt x="41891" y="46234"/>
                  </a:lnTo>
                  <a:lnTo>
                    <a:pt x="41681" y="45830"/>
                  </a:lnTo>
                  <a:lnTo>
                    <a:pt x="41488" y="45411"/>
                  </a:lnTo>
                  <a:lnTo>
                    <a:pt x="41326" y="44959"/>
                  </a:lnTo>
                  <a:lnTo>
                    <a:pt x="41036" y="44168"/>
                  </a:lnTo>
                  <a:lnTo>
                    <a:pt x="40745" y="43361"/>
                  </a:lnTo>
                  <a:lnTo>
                    <a:pt x="40422" y="42537"/>
                  </a:lnTo>
                  <a:lnTo>
                    <a:pt x="40067" y="41730"/>
                  </a:lnTo>
                  <a:lnTo>
                    <a:pt x="39873" y="41343"/>
                  </a:lnTo>
                  <a:lnTo>
                    <a:pt x="39680" y="40955"/>
                  </a:lnTo>
                  <a:lnTo>
                    <a:pt x="39486" y="40568"/>
                  </a:lnTo>
                  <a:lnTo>
                    <a:pt x="39260" y="40197"/>
                  </a:lnTo>
                  <a:lnTo>
                    <a:pt x="39050" y="39825"/>
                  </a:lnTo>
                  <a:lnTo>
                    <a:pt x="38808" y="39486"/>
                  </a:lnTo>
                  <a:lnTo>
                    <a:pt x="38566" y="39147"/>
                  </a:lnTo>
                  <a:lnTo>
                    <a:pt x="38307" y="38824"/>
                  </a:lnTo>
                  <a:lnTo>
                    <a:pt x="38033" y="38518"/>
                  </a:lnTo>
                  <a:lnTo>
                    <a:pt x="37759" y="38227"/>
                  </a:lnTo>
                  <a:lnTo>
                    <a:pt x="37468" y="37953"/>
                  </a:lnTo>
                  <a:lnTo>
                    <a:pt x="37161" y="37711"/>
                  </a:lnTo>
                  <a:lnTo>
                    <a:pt x="36838" y="37485"/>
                  </a:lnTo>
                  <a:lnTo>
                    <a:pt x="36499" y="37275"/>
                  </a:lnTo>
                  <a:lnTo>
                    <a:pt x="36144" y="37097"/>
                  </a:lnTo>
                  <a:lnTo>
                    <a:pt x="35773" y="36952"/>
                  </a:lnTo>
                  <a:lnTo>
                    <a:pt x="35386" y="36823"/>
                  </a:lnTo>
                  <a:lnTo>
                    <a:pt x="34982" y="36742"/>
                  </a:lnTo>
                  <a:lnTo>
                    <a:pt x="34562" y="36677"/>
                  </a:lnTo>
                  <a:lnTo>
                    <a:pt x="34126" y="36645"/>
                  </a:lnTo>
                  <a:lnTo>
                    <a:pt x="33674" y="36645"/>
                  </a:lnTo>
                  <a:lnTo>
                    <a:pt x="33190" y="36677"/>
                  </a:lnTo>
                  <a:lnTo>
                    <a:pt x="32706" y="36758"/>
                  </a:lnTo>
                  <a:lnTo>
                    <a:pt x="32189" y="36871"/>
                  </a:lnTo>
                  <a:lnTo>
                    <a:pt x="32076" y="36887"/>
                  </a:lnTo>
                  <a:lnTo>
                    <a:pt x="31979" y="36871"/>
                  </a:lnTo>
                  <a:lnTo>
                    <a:pt x="31883" y="36855"/>
                  </a:lnTo>
                  <a:lnTo>
                    <a:pt x="31802" y="36807"/>
                  </a:lnTo>
                  <a:lnTo>
                    <a:pt x="31721" y="36742"/>
                  </a:lnTo>
                  <a:lnTo>
                    <a:pt x="31673" y="36677"/>
                  </a:lnTo>
                  <a:lnTo>
                    <a:pt x="31624" y="36597"/>
                  </a:lnTo>
                  <a:lnTo>
                    <a:pt x="31592" y="36500"/>
                  </a:lnTo>
                  <a:lnTo>
                    <a:pt x="31576" y="36419"/>
                  </a:lnTo>
                  <a:lnTo>
                    <a:pt x="31576" y="36322"/>
                  </a:lnTo>
                  <a:lnTo>
                    <a:pt x="31592" y="36242"/>
                  </a:lnTo>
                  <a:lnTo>
                    <a:pt x="31624" y="36161"/>
                  </a:lnTo>
                  <a:lnTo>
                    <a:pt x="31673" y="36080"/>
                  </a:lnTo>
                  <a:lnTo>
                    <a:pt x="31737" y="36016"/>
                  </a:lnTo>
                  <a:lnTo>
                    <a:pt x="31818" y="35951"/>
                  </a:lnTo>
                  <a:lnTo>
                    <a:pt x="31931" y="35919"/>
                  </a:lnTo>
                  <a:lnTo>
                    <a:pt x="32335" y="35822"/>
                  </a:lnTo>
                  <a:lnTo>
                    <a:pt x="32738" y="35757"/>
                  </a:lnTo>
                  <a:lnTo>
                    <a:pt x="33126" y="35725"/>
                  </a:lnTo>
                  <a:lnTo>
                    <a:pt x="33513" y="35693"/>
                  </a:lnTo>
                  <a:close/>
                  <a:moveTo>
                    <a:pt x="2696" y="1"/>
                  </a:moveTo>
                  <a:lnTo>
                    <a:pt x="2390" y="17"/>
                  </a:lnTo>
                  <a:lnTo>
                    <a:pt x="2067" y="49"/>
                  </a:lnTo>
                  <a:lnTo>
                    <a:pt x="1744" y="114"/>
                  </a:lnTo>
                  <a:lnTo>
                    <a:pt x="1421" y="179"/>
                  </a:lnTo>
                  <a:lnTo>
                    <a:pt x="1340" y="195"/>
                  </a:lnTo>
                  <a:lnTo>
                    <a:pt x="1276" y="195"/>
                  </a:lnTo>
                  <a:lnTo>
                    <a:pt x="1211" y="179"/>
                  </a:lnTo>
                  <a:lnTo>
                    <a:pt x="1147" y="162"/>
                  </a:lnTo>
                  <a:lnTo>
                    <a:pt x="1147" y="582"/>
                  </a:lnTo>
                  <a:lnTo>
                    <a:pt x="1131" y="679"/>
                  </a:lnTo>
                  <a:lnTo>
                    <a:pt x="1114" y="776"/>
                  </a:lnTo>
                  <a:lnTo>
                    <a:pt x="1082" y="824"/>
                  </a:lnTo>
                  <a:lnTo>
                    <a:pt x="1001" y="905"/>
                  </a:lnTo>
                  <a:lnTo>
                    <a:pt x="969" y="953"/>
                  </a:lnTo>
                  <a:lnTo>
                    <a:pt x="872" y="1002"/>
                  </a:lnTo>
                  <a:lnTo>
                    <a:pt x="808" y="1034"/>
                  </a:lnTo>
                  <a:lnTo>
                    <a:pt x="759" y="1034"/>
                  </a:lnTo>
                  <a:lnTo>
                    <a:pt x="662" y="1050"/>
                  </a:lnTo>
                  <a:lnTo>
                    <a:pt x="566" y="1034"/>
                  </a:lnTo>
                  <a:lnTo>
                    <a:pt x="469" y="1018"/>
                  </a:lnTo>
                  <a:lnTo>
                    <a:pt x="388" y="986"/>
                  </a:lnTo>
                  <a:lnTo>
                    <a:pt x="388" y="970"/>
                  </a:lnTo>
                  <a:lnTo>
                    <a:pt x="323" y="937"/>
                  </a:lnTo>
                  <a:lnTo>
                    <a:pt x="275" y="889"/>
                  </a:lnTo>
                  <a:lnTo>
                    <a:pt x="178" y="1228"/>
                  </a:lnTo>
                  <a:lnTo>
                    <a:pt x="97" y="1551"/>
                  </a:lnTo>
                  <a:lnTo>
                    <a:pt x="49" y="1890"/>
                  </a:lnTo>
                  <a:lnTo>
                    <a:pt x="17" y="2213"/>
                  </a:lnTo>
                  <a:lnTo>
                    <a:pt x="1" y="2535"/>
                  </a:lnTo>
                  <a:lnTo>
                    <a:pt x="1" y="2858"/>
                  </a:lnTo>
                  <a:lnTo>
                    <a:pt x="17" y="3181"/>
                  </a:lnTo>
                  <a:lnTo>
                    <a:pt x="49" y="3504"/>
                  </a:lnTo>
                  <a:lnTo>
                    <a:pt x="114" y="3827"/>
                  </a:lnTo>
                  <a:lnTo>
                    <a:pt x="178" y="4134"/>
                  </a:lnTo>
                  <a:lnTo>
                    <a:pt x="275" y="4440"/>
                  </a:lnTo>
                  <a:lnTo>
                    <a:pt x="388" y="4747"/>
                  </a:lnTo>
                  <a:lnTo>
                    <a:pt x="501" y="5054"/>
                  </a:lnTo>
                  <a:lnTo>
                    <a:pt x="646" y="5360"/>
                  </a:lnTo>
                  <a:lnTo>
                    <a:pt x="792" y="5651"/>
                  </a:lnTo>
                  <a:lnTo>
                    <a:pt x="969" y="5942"/>
                  </a:lnTo>
                  <a:lnTo>
                    <a:pt x="1147" y="6232"/>
                  </a:lnTo>
                  <a:lnTo>
                    <a:pt x="1340" y="6523"/>
                  </a:lnTo>
                  <a:lnTo>
                    <a:pt x="1550" y="6813"/>
                  </a:lnTo>
                  <a:lnTo>
                    <a:pt x="1760" y="7088"/>
                  </a:lnTo>
                  <a:lnTo>
                    <a:pt x="1986" y="7362"/>
                  </a:lnTo>
                  <a:lnTo>
                    <a:pt x="2228" y="7637"/>
                  </a:lnTo>
                  <a:lnTo>
                    <a:pt x="2487" y="7895"/>
                  </a:lnTo>
                  <a:lnTo>
                    <a:pt x="2761" y="8169"/>
                  </a:lnTo>
                  <a:lnTo>
                    <a:pt x="3035" y="8428"/>
                  </a:lnTo>
                  <a:lnTo>
                    <a:pt x="3310" y="8670"/>
                  </a:lnTo>
                  <a:lnTo>
                    <a:pt x="3907" y="9170"/>
                  </a:lnTo>
                  <a:lnTo>
                    <a:pt x="4537" y="9654"/>
                  </a:lnTo>
                  <a:lnTo>
                    <a:pt x="5199" y="10106"/>
                  </a:lnTo>
                  <a:lnTo>
                    <a:pt x="5877" y="10542"/>
                  </a:lnTo>
                  <a:lnTo>
                    <a:pt x="6571" y="10962"/>
                  </a:lnTo>
                  <a:lnTo>
                    <a:pt x="7297" y="11366"/>
                  </a:lnTo>
                  <a:lnTo>
                    <a:pt x="8024" y="11737"/>
                  </a:lnTo>
                  <a:lnTo>
                    <a:pt x="8766" y="12092"/>
                  </a:lnTo>
                  <a:lnTo>
                    <a:pt x="9525" y="12415"/>
                  </a:lnTo>
                  <a:lnTo>
                    <a:pt x="10267" y="12722"/>
                  </a:lnTo>
                  <a:lnTo>
                    <a:pt x="11010" y="12996"/>
                  </a:lnTo>
                  <a:lnTo>
                    <a:pt x="11769" y="13254"/>
                  </a:lnTo>
                  <a:lnTo>
                    <a:pt x="12495" y="13480"/>
                  </a:lnTo>
                  <a:lnTo>
                    <a:pt x="13222" y="13674"/>
                  </a:lnTo>
                  <a:lnTo>
                    <a:pt x="13916" y="13852"/>
                  </a:lnTo>
                  <a:lnTo>
                    <a:pt x="14610" y="13997"/>
                  </a:lnTo>
                  <a:lnTo>
                    <a:pt x="15272" y="14110"/>
                  </a:lnTo>
                  <a:lnTo>
                    <a:pt x="15901" y="14191"/>
                  </a:lnTo>
                  <a:lnTo>
                    <a:pt x="16499" y="14239"/>
                  </a:lnTo>
                  <a:lnTo>
                    <a:pt x="16628" y="14271"/>
                  </a:lnTo>
                  <a:lnTo>
                    <a:pt x="16692" y="14304"/>
                  </a:lnTo>
                  <a:lnTo>
                    <a:pt x="16757" y="14336"/>
                  </a:lnTo>
                  <a:lnTo>
                    <a:pt x="16805" y="14368"/>
                  </a:lnTo>
                  <a:lnTo>
                    <a:pt x="16854" y="14433"/>
                  </a:lnTo>
                  <a:lnTo>
                    <a:pt x="16886" y="14481"/>
                  </a:lnTo>
                  <a:lnTo>
                    <a:pt x="16902" y="14562"/>
                  </a:lnTo>
                  <a:lnTo>
                    <a:pt x="17015" y="15111"/>
                  </a:lnTo>
                  <a:lnTo>
                    <a:pt x="17144" y="15627"/>
                  </a:lnTo>
                  <a:lnTo>
                    <a:pt x="17290" y="16112"/>
                  </a:lnTo>
                  <a:lnTo>
                    <a:pt x="17467" y="16580"/>
                  </a:lnTo>
                  <a:lnTo>
                    <a:pt x="17677" y="17032"/>
                  </a:lnTo>
                  <a:lnTo>
                    <a:pt x="17903" y="17451"/>
                  </a:lnTo>
                  <a:lnTo>
                    <a:pt x="18145" y="17855"/>
                  </a:lnTo>
                  <a:lnTo>
                    <a:pt x="18403" y="18226"/>
                  </a:lnTo>
                  <a:lnTo>
                    <a:pt x="18694" y="18598"/>
                  </a:lnTo>
                  <a:lnTo>
                    <a:pt x="18985" y="18937"/>
                  </a:lnTo>
                  <a:lnTo>
                    <a:pt x="19307" y="19259"/>
                  </a:lnTo>
                  <a:lnTo>
                    <a:pt x="19646" y="19582"/>
                  </a:lnTo>
                  <a:lnTo>
                    <a:pt x="19985" y="19873"/>
                  </a:lnTo>
                  <a:lnTo>
                    <a:pt x="20357" y="20163"/>
                  </a:lnTo>
                  <a:lnTo>
                    <a:pt x="20728" y="20438"/>
                  </a:lnTo>
                  <a:lnTo>
                    <a:pt x="21099" y="20712"/>
                  </a:lnTo>
                  <a:lnTo>
                    <a:pt x="21503" y="20954"/>
                  </a:lnTo>
                  <a:lnTo>
                    <a:pt x="21906" y="21213"/>
                  </a:lnTo>
                  <a:lnTo>
                    <a:pt x="22730" y="21697"/>
                  </a:lnTo>
                  <a:lnTo>
                    <a:pt x="23569" y="22165"/>
                  </a:lnTo>
                  <a:lnTo>
                    <a:pt x="24425" y="22617"/>
                  </a:lnTo>
                  <a:lnTo>
                    <a:pt x="25296" y="23085"/>
                  </a:lnTo>
                  <a:lnTo>
                    <a:pt x="26152" y="23586"/>
                  </a:lnTo>
                  <a:lnTo>
                    <a:pt x="26572" y="23828"/>
                  </a:lnTo>
                  <a:lnTo>
                    <a:pt x="26991" y="24086"/>
                  </a:lnTo>
                  <a:lnTo>
                    <a:pt x="27395" y="24360"/>
                  </a:lnTo>
                  <a:lnTo>
                    <a:pt x="27798" y="24635"/>
                  </a:lnTo>
                  <a:lnTo>
                    <a:pt x="28008" y="24796"/>
                  </a:lnTo>
                  <a:lnTo>
                    <a:pt x="28202" y="24958"/>
                  </a:lnTo>
                  <a:lnTo>
                    <a:pt x="28380" y="25119"/>
                  </a:lnTo>
                  <a:lnTo>
                    <a:pt x="28541" y="25281"/>
                  </a:lnTo>
                  <a:lnTo>
                    <a:pt x="28686" y="25442"/>
                  </a:lnTo>
                  <a:lnTo>
                    <a:pt x="28815" y="25603"/>
                  </a:lnTo>
                  <a:lnTo>
                    <a:pt x="28928" y="25765"/>
                  </a:lnTo>
                  <a:lnTo>
                    <a:pt x="29025" y="25942"/>
                  </a:lnTo>
                  <a:lnTo>
                    <a:pt x="29106" y="26104"/>
                  </a:lnTo>
                  <a:lnTo>
                    <a:pt x="29187" y="26281"/>
                  </a:lnTo>
                  <a:lnTo>
                    <a:pt x="29251" y="26443"/>
                  </a:lnTo>
                  <a:lnTo>
                    <a:pt x="29300" y="26620"/>
                  </a:lnTo>
                  <a:lnTo>
                    <a:pt x="29332" y="26798"/>
                  </a:lnTo>
                  <a:lnTo>
                    <a:pt x="29364" y="26976"/>
                  </a:lnTo>
                  <a:lnTo>
                    <a:pt x="29380" y="27169"/>
                  </a:lnTo>
                  <a:lnTo>
                    <a:pt x="29380" y="27347"/>
                  </a:lnTo>
                  <a:lnTo>
                    <a:pt x="29380" y="27718"/>
                  </a:lnTo>
                  <a:lnTo>
                    <a:pt x="29332" y="28106"/>
                  </a:lnTo>
                  <a:lnTo>
                    <a:pt x="29267" y="28509"/>
                  </a:lnTo>
                  <a:lnTo>
                    <a:pt x="29171" y="28913"/>
                  </a:lnTo>
                  <a:lnTo>
                    <a:pt x="29058" y="29316"/>
                  </a:lnTo>
                  <a:lnTo>
                    <a:pt x="28945" y="29752"/>
                  </a:lnTo>
                  <a:lnTo>
                    <a:pt x="28670" y="30624"/>
                  </a:lnTo>
                  <a:lnTo>
                    <a:pt x="28202" y="32222"/>
                  </a:lnTo>
                  <a:lnTo>
                    <a:pt x="27976" y="33045"/>
                  </a:lnTo>
                  <a:lnTo>
                    <a:pt x="27750" y="33885"/>
                  </a:lnTo>
                  <a:lnTo>
                    <a:pt x="27556" y="34724"/>
                  </a:lnTo>
                  <a:lnTo>
                    <a:pt x="27395" y="35596"/>
                  </a:lnTo>
                  <a:lnTo>
                    <a:pt x="27330" y="36016"/>
                  </a:lnTo>
                  <a:lnTo>
                    <a:pt x="27266" y="36451"/>
                  </a:lnTo>
                  <a:lnTo>
                    <a:pt x="27217" y="36887"/>
                  </a:lnTo>
                  <a:lnTo>
                    <a:pt x="27185" y="37307"/>
                  </a:lnTo>
                  <a:lnTo>
                    <a:pt x="27153" y="37743"/>
                  </a:lnTo>
                  <a:lnTo>
                    <a:pt x="27137" y="38163"/>
                  </a:lnTo>
                  <a:lnTo>
                    <a:pt x="27153" y="38598"/>
                  </a:lnTo>
                  <a:lnTo>
                    <a:pt x="27169" y="39018"/>
                  </a:lnTo>
                  <a:lnTo>
                    <a:pt x="27201" y="39438"/>
                  </a:lnTo>
                  <a:lnTo>
                    <a:pt x="27250" y="39841"/>
                  </a:lnTo>
                  <a:lnTo>
                    <a:pt x="27330" y="40261"/>
                  </a:lnTo>
                  <a:lnTo>
                    <a:pt x="27427" y="40665"/>
                  </a:lnTo>
                  <a:lnTo>
                    <a:pt x="27540" y="41068"/>
                  </a:lnTo>
                  <a:lnTo>
                    <a:pt x="27669" y="41456"/>
                  </a:lnTo>
                  <a:lnTo>
                    <a:pt x="27815" y="41843"/>
                  </a:lnTo>
                  <a:lnTo>
                    <a:pt x="27992" y="42231"/>
                  </a:lnTo>
                  <a:lnTo>
                    <a:pt x="28202" y="42602"/>
                  </a:lnTo>
                  <a:lnTo>
                    <a:pt x="28428" y="42957"/>
                  </a:lnTo>
                  <a:lnTo>
                    <a:pt x="28686" y="43328"/>
                  </a:lnTo>
                  <a:lnTo>
                    <a:pt x="28961" y="43667"/>
                  </a:lnTo>
                  <a:lnTo>
                    <a:pt x="29219" y="43958"/>
                  </a:lnTo>
                  <a:lnTo>
                    <a:pt x="29477" y="44216"/>
                  </a:lnTo>
                  <a:lnTo>
                    <a:pt x="29752" y="44491"/>
                  </a:lnTo>
                  <a:lnTo>
                    <a:pt x="30042" y="44733"/>
                  </a:lnTo>
                  <a:lnTo>
                    <a:pt x="30333" y="44975"/>
                  </a:lnTo>
                  <a:lnTo>
                    <a:pt x="30623" y="45201"/>
                  </a:lnTo>
                  <a:lnTo>
                    <a:pt x="30946" y="45427"/>
                  </a:lnTo>
                  <a:lnTo>
                    <a:pt x="31253" y="45637"/>
                  </a:lnTo>
                  <a:lnTo>
                    <a:pt x="31576" y="45847"/>
                  </a:lnTo>
                  <a:lnTo>
                    <a:pt x="31915" y="46040"/>
                  </a:lnTo>
                  <a:lnTo>
                    <a:pt x="32593" y="46395"/>
                  </a:lnTo>
                  <a:lnTo>
                    <a:pt x="33303" y="46734"/>
                  </a:lnTo>
                  <a:lnTo>
                    <a:pt x="34013" y="47057"/>
                  </a:lnTo>
                  <a:lnTo>
                    <a:pt x="34756" y="47348"/>
                  </a:lnTo>
                  <a:lnTo>
                    <a:pt x="35499" y="47622"/>
                  </a:lnTo>
                  <a:lnTo>
                    <a:pt x="36241" y="47864"/>
                  </a:lnTo>
                  <a:lnTo>
                    <a:pt x="36984" y="48107"/>
                  </a:lnTo>
                  <a:lnTo>
                    <a:pt x="38453" y="48559"/>
                  </a:lnTo>
                  <a:lnTo>
                    <a:pt x="39873" y="48994"/>
                  </a:lnTo>
                  <a:lnTo>
                    <a:pt x="39954" y="49027"/>
                  </a:lnTo>
                  <a:lnTo>
                    <a:pt x="40035" y="49075"/>
                  </a:lnTo>
                  <a:lnTo>
                    <a:pt x="40083" y="49140"/>
                  </a:lnTo>
                  <a:lnTo>
                    <a:pt x="40132" y="49204"/>
                  </a:lnTo>
                  <a:lnTo>
                    <a:pt x="40164" y="49269"/>
                  </a:lnTo>
                  <a:lnTo>
                    <a:pt x="40180" y="49350"/>
                  </a:lnTo>
                  <a:lnTo>
                    <a:pt x="40196" y="49430"/>
                  </a:lnTo>
                  <a:lnTo>
                    <a:pt x="40180" y="49527"/>
                  </a:lnTo>
                  <a:lnTo>
                    <a:pt x="40051" y="49979"/>
                  </a:lnTo>
                  <a:lnTo>
                    <a:pt x="39922" y="50447"/>
                  </a:lnTo>
                  <a:lnTo>
                    <a:pt x="39760" y="50948"/>
                  </a:lnTo>
                  <a:lnTo>
                    <a:pt x="39583" y="51448"/>
                  </a:lnTo>
                  <a:lnTo>
                    <a:pt x="39179" y="52481"/>
                  </a:lnTo>
                  <a:lnTo>
                    <a:pt x="38759" y="53547"/>
                  </a:lnTo>
                  <a:lnTo>
                    <a:pt x="38340" y="54628"/>
                  </a:lnTo>
                  <a:lnTo>
                    <a:pt x="37936" y="55726"/>
                  </a:lnTo>
                  <a:lnTo>
                    <a:pt x="37759" y="56275"/>
                  </a:lnTo>
                  <a:lnTo>
                    <a:pt x="37581" y="56824"/>
                  </a:lnTo>
                  <a:lnTo>
                    <a:pt x="37436" y="57356"/>
                  </a:lnTo>
                  <a:lnTo>
                    <a:pt x="37307" y="57889"/>
                  </a:lnTo>
                  <a:lnTo>
                    <a:pt x="37210" y="58422"/>
                  </a:lnTo>
                  <a:lnTo>
                    <a:pt x="37129" y="58938"/>
                  </a:lnTo>
                  <a:lnTo>
                    <a:pt x="37097" y="59439"/>
                  </a:lnTo>
                  <a:lnTo>
                    <a:pt x="37081" y="59939"/>
                  </a:lnTo>
                  <a:lnTo>
                    <a:pt x="37097" y="60181"/>
                  </a:lnTo>
                  <a:lnTo>
                    <a:pt x="37113" y="60424"/>
                  </a:lnTo>
                  <a:lnTo>
                    <a:pt x="37145" y="60666"/>
                  </a:lnTo>
                  <a:lnTo>
                    <a:pt x="37194" y="60892"/>
                  </a:lnTo>
                  <a:lnTo>
                    <a:pt x="37242" y="61118"/>
                  </a:lnTo>
                  <a:lnTo>
                    <a:pt x="37307" y="61344"/>
                  </a:lnTo>
                  <a:lnTo>
                    <a:pt x="37371" y="61554"/>
                  </a:lnTo>
                  <a:lnTo>
                    <a:pt x="37468" y="61780"/>
                  </a:lnTo>
                  <a:lnTo>
                    <a:pt x="37565" y="61989"/>
                  </a:lnTo>
                  <a:lnTo>
                    <a:pt x="37678" y="62183"/>
                  </a:lnTo>
                  <a:lnTo>
                    <a:pt x="37807" y="62393"/>
                  </a:lnTo>
                  <a:lnTo>
                    <a:pt x="37952" y="62587"/>
                  </a:lnTo>
                  <a:lnTo>
                    <a:pt x="38098" y="62764"/>
                  </a:lnTo>
                  <a:lnTo>
                    <a:pt x="38275" y="62958"/>
                  </a:lnTo>
                  <a:lnTo>
                    <a:pt x="38453" y="63119"/>
                  </a:lnTo>
                  <a:lnTo>
                    <a:pt x="38646" y="63297"/>
                  </a:lnTo>
                  <a:lnTo>
                    <a:pt x="38872" y="63458"/>
                  </a:lnTo>
                  <a:lnTo>
                    <a:pt x="39098" y="63620"/>
                  </a:lnTo>
                  <a:lnTo>
                    <a:pt x="39357" y="63765"/>
                  </a:lnTo>
                  <a:lnTo>
                    <a:pt x="39615" y="63910"/>
                  </a:lnTo>
                  <a:lnTo>
                    <a:pt x="39906" y="64040"/>
                  </a:lnTo>
                  <a:lnTo>
                    <a:pt x="40196" y="64169"/>
                  </a:lnTo>
                  <a:lnTo>
                    <a:pt x="40519" y="64282"/>
                  </a:lnTo>
                  <a:lnTo>
                    <a:pt x="40858" y="64395"/>
                  </a:lnTo>
                  <a:lnTo>
                    <a:pt x="40955" y="64443"/>
                  </a:lnTo>
                  <a:lnTo>
                    <a:pt x="41036" y="64492"/>
                  </a:lnTo>
                  <a:lnTo>
                    <a:pt x="41100" y="64572"/>
                  </a:lnTo>
                  <a:lnTo>
                    <a:pt x="41132" y="64653"/>
                  </a:lnTo>
                  <a:lnTo>
                    <a:pt x="41165" y="64750"/>
                  </a:lnTo>
                  <a:lnTo>
                    <a:pt x="41165" y="64831"/>
                  </a:lnTo>
                  <a:lnTo>
                    <a:pt x="41149" y="64927"/>
                  </a:lnTo>
                  <a:lnTo>
                    <a:pt x="41116" y="65024"/>
                  </a:lnTo>
                  <a:lnTo>
                    <a:pt x="40939" y="65396"/>
                  </a:lnTo>
                  <a:lnTo>
                    <a:pt x="40793" y="65751"/>
                  </a:lnTo>
                  <a:lnTo>
                    <a:pt x="40680" y="66090"/>
                  </a:lnTo>
                  <a:lnTo>
                    <a:pt x="40584" y="66429"/>
                  </a:lnTo>
                  <a:lnTo>
                    <a:pt x="40519" y="66768"/>
                  </a:lnTo>
                  <a:lnTo>
                    <a:pt x="40471" y="67091"/>
                  </a:lnTo>
                  <a:lnTo>
                    <a:pt x="40454" y="67397"/>
                  </a:lnTo>
                  <a:lnTo>
                    <a:pt x="40454" y="67704"/>
                  </a:lnTo>
                  <a:lnTo>
                    <a:pt x="40471" y="68011"/>
                  </a:lnTo>
                  <a:lnTo>
                    <a:pt x="40519" y="68301"/>
                  </a:lnTo>
                  <a:lnTo>
                    <a:pt x="40584" y="68592"/>
                  </a:lnTo>
                  <a:lnTo>
                    <a:pt x="40680" y="68866"/>
                  </a:lnTo>
                  <a:lnTo>
                    <a:pt x="40777" y="69141"/>
                  </a:lnTo>
                  <a:lnTo>
                    <a:pt x="40906" y="69399"/>
                  </a:lnTo>
                  <a:lnTo>
                    <a:pt x="41052" y="69657"/>
                  </a:lnTo>
                  <a:lnTo>
                    <a:pt x="41213" y="69916"/>
                  </a:lnTo>
                  <a:lnTo>
                    <a:pt x="41391" y="70158"/>
                  </a:lnTo>
                  <a:lnTo>
                    <a:pt x="41584" y="70384"/>
                  </a:lnTo>
                  <a:lnTo>
                    <a:pt x="41794" y="70626"/>
                  </a:lnTo>
                  <a:lnTo>
                    <a:pt x="42020" y="70852"/>
                  </a:lnTo>
                  <a:lnTo>
                    <a:pt x="42246" y="71062"/>
                  </a:lnTo>
                  <a:lnTo>
                    <a:pt x="42505" y="71272"/>
                  </a:lnTo>
                  <a:lnTo>
                    <a:pt x="42763" y="71481"/>
                  </a:lnTo>
                  <a:lnTo>
                    <a:pt x="43053" y="71675"/>
                  </a:lnTo>
                  <a:lnTo>
                    <a:pt x="43344" y="71869"/>
                  </a:lnTo>
                  <a:lnTo>
                    <a:pt x="43635" y="72046"/>
                  </a:lnTo>
                  <a:lnTo>
                    <a:pt x="43957" y="72224"/>
                  </a:lnTo>
                  <a:lnTo>
                    <a:pt x="44264" y="72402"/>
                  </a:lnTo>
                  <a:lnTo>
                    <a:pt x="44942" y="72724"/>
                  </a:lnTo>
                  <a:lnTo>
                    <a:pt x="45636" y="73031"/>
                  </a:lnTo>
                  <a:lnTo>
                    <a:pt x="46363" y="73306"/>
                  </a:lnTo>
                  <a:lnTo>
                    <a:pt x="47105" y="73564"/>
                  </a:lnTo>
                  <a:lnTo>
                    <a:pt x="47880" y="73806"/>
                  </a:lnTo>
                  <a:lnTo>
                    <a:pt x="48639" y="74032"/>
                  </a:lnTo>
                  <a:lnTo>
                    <a:pt x="49414" y="74226"/>
                  </a:lnTo>
                  <a:lnTo>
                    <a:pt x="50205" y="74403"/>
                  </a:lnTo>
                  <a:lnTo>
                    <a:pt x="50963" y="74549"/>
                  </a:lnTo>
                  <a:lnTo>
                    <a:pt x="51722" y="74694"/>
                  </a:lnTo>
                  <a:lnTo>
                    <a:pt x="52481" y="74807"/>
                  </a:lnTo>
                  <a:lnTo>
                    <a:pt x="53191" y="74920"/>
                  </a:lnTo>
                  <a:lnTo>
                    <a:pt x="53901" y="75001"/>
                  </a:lnTo>
                  <a:lnTo>
                    <a:pt x="54563" y="75065"/>
                  </a:lnTo>
                  <a:lnTo>
                    <a:pt x="55193" y="75130"/>
                  </a:lnTo>
                  <a:lnTo>
                    <a:pt x="55774" y="75162"/>
                  </a:lnTo>
                  <a:lnTo>
                    <a:pt x="56323" y="75194"/>
                  </a:lnTo>
                  <a:lnTo>
                    <a:pt x="56807" y="75194"/>
                  </a:lnTo>
                  <a:lnTo>
                    <a:pt x="56888" y="75210"/>
                  </a:lnTo>
                  <a:lnTo>
                    <a:pt x="56969" y="75243"/>
                  </a:lnTo>
                  <a:lnTo>
                    <a:pt x="57049" y="75275"/>
                  </a:lnTo>
                  <a:lnTo>
                    <a:pt x="57114" y="75323"/>
                  </a:lnTo>
                  <a:lnTo>
                    <a:pt x="57162" y="75388"/>
                  </a:lnTo>
                  <a:lnTo>
                    <a:pt x="57195" y="75469"/>
                  </a:lnTo>
                  <a:lnTo>
                    <a:pt x="57227" y="75549"/>
                  </a:lnTo>
                  <a:lnTo>
                    <a:pt x="57227" y="75630"/>
                  </a:lnTo>
                  <a:lnTo>
                    <a:pt x="57227" y="76308"/>
                  </a:lnTo>
                  <a:lnTo>
                    <a:pt x="57243" y="76986"/>
                  </a:lnTo>
                  <a:lnTo>
                    <a:pt x="57308" y="77664"/>
                  </a:lnTo>
                  <a:lnTo>
                    <a:pt x="57372" y="78342"/>
                  </a:lnTo>
                  <a:lnTo>
                    <a:pt x="57485" y="79020"/>
                  </a:lnTo>
                  <a:lnTo>
                    <a:pt x="57614" y="79698"/>
                  </a:lnTo>
                  <a:lnTo>
                    <a:pt x="57776" y="80376"/>
                  </a:lnTo>
                  <a:lnTo>
                    <a:pt x="57953" y="81038"/>
                  </a:lnTo>
                  <a:lnTo>
                    <a:pt x="58163" y="81716"/>
                  </a:lnTo>
                  <a:lnTo>
                    <a:pt x="58389" y="82362"/>
                  </a:lnTo>
                  <a:lnTo>
                    <a:pt x="58647" y="83007"/>
                  </a:lnTo>
                  <a:lnTo>
                    <a:pt x="58938" y="83653"/>
                  </a:lnTo>
                  <a:lnTo>
                    <a:pt x="59245" y="84283"/>
                  </a:lnTo>
                  <a:lnTo>
                    <a:pt x="59568" y="84896"/>
                  </a:lnTo>
                  <a:lnTo>
                    <a:pt x="59923" y="85493"/>
                  </a:lnTo>
                  <a:lnTo>
                    <a:pt x="60294" y="86075"/>
                  </a:lnTo>
                  <a:lnTo>
                    <a:pt x="60698" y="86640"/>
                  </a:lnTo>
                  <a:lnTo>
                    <a:pt x="61101" y="87205"/>
                  </a:lnTo>
                  <a:lnTo>
                    <a:pt x="61553" y="87721"/>
                  </a:lnTo>
                  <a:lnTo>
                    <a:pt x="62005" y="88238"/>
                  </a:lnTo>
                  <a:lnTo>
                    <a:pt x="62489" y="88722"/>
                  </a:lnTo>
                  <a:lnTo>
                    <a:pt x="62990" y="89190"/>
                  </a:lnTo>
                  <a:lnTo>
                    <a:pt x="63522" y="89626"/>
                  </a:lnTo>
                  <a:lnTo>
                    <a:pt x="64055" y="90046"/>
                  </a:lnTo>
                  <a:lnTo>
                    <a:pt x="64620" y="90433"/>
                  </a:lnTo>
                  <a:lnTo>
                    <a:pt x="65201" y="90788"/>
                  </a:lnTo>
                  <a:lnTo>
                    <a:pt x="65799" y="91111"/>
                  </a:lnTo>
                  <a:lnTo>
                    <a:pt x="66412" y="91418"/>
                  </a:lnTo>
                  <a:lnTo>
                    <a:pt x="67042" y="91676"/>
                  </a:lnTo>
                  <a:lnTo>
                    <a:pt x="67687" y="91902"/>
                  </a:lnTo>
                  <a:lnTo>
                    <a:pt x="68026" y="92015"/>
                  </a:lnTo>
                  <a:lnTo>
                    <a:pt x="68365" y="92096"/>
                  </a:lnTo>
                  <a:lnTo>
                    <a:pt x="68704" y="92177"/>
                  </a:lnTo>
                  <a:lnTo>
                    <a:pt x="69043" y="92257"/>
                  </a:lnTo>
                  <a:lnTo>
                    <a:pt x="69140" y="92290"/>
                  </a:lnTo>
                  <a:lnTo>
                    <a:pt x="69221" y="92354"/>
                  </a:lnTo>
                  <a:lnTo>
                    <a:pt x="69285" y="92419"/>
                  </a:lnTo>
                  <a:lnTo>
                    <a:pt x="69318" y="92499"/>
                  </a:lnTo>
                  <a:lnTo>
                    <a:pt x="69350" y="92596"/>
                  </a:lnTo>
                  <a:lnTo>
                    <a:pt x="69350" y="92693"/>
                  </a:lnTo>
                  <a:lnTo>
                    <a:pt x="69334" y="92790"/>
                  </a:lnTo>
                  <a:lnTo>
                    <a:pt x="69302" y="92887"/>
                  </a:lnTo>
                  <a:lnTo>
                    <a:pt x="68930" y="93678"/>
                  </a:lnTo>
                  <a:lnTo>
                    <a:pt x="68543" y="94453"/>
                  </a:lnTo>
                  <a:lnTo>
                    <a:pt x="68123" y="95211"/>
                  </a:lnTo>
                  <a:lnTo>
                    <a:pt x="67720" y="95970"/>
                  </a:lnTo>
                  <a:lnTo>
                    <a:pt x="66864" y="97487"/>
                  </a:lnTo>
                  <a:lnTo>
                    <a:pt x="66460" y="98246"/>
                  </a:lnTo>
                  <a:lnTo>
                    <a:pt x="66057" y="99021"/>
                  </a:lnTo>
                  <a:lnTo>
                    <a:pt x="65831" y="99473"/>
                  </a:lnTo>
                  <a:lnTo>
                    <a:pt x="65621" y="99925"/>
                  </a:lnTo>
                  <a:lnTo>
                    <a:pt x="65427" y="100377"/>
                  </a:lnTo>
                  <a:lnTo>
                    <a:pt x="65250" y="100829"/>
                  </a:lnTo>
                  <a:lnTo>
                    <a:pt x="65088" y="101281"/>
                  </a:lnTo>
                  <a:lnTo>
                    <a:pt x="64943" y="101749"/>
                  </a:lnTo>
                  <a:lnTo>
                    <a:pt x="64798" y="102201"/>
                  </a:lnTo>
                  <a:lnTo>
                    <a:pt x="64685" y="102669"/>
                  </a:lnTo>
                  <a:lnTo>
                    <a:pt x="65573" y="103460"/>
                  </a:lnTo>
                  <a:lnTo>
                    <a:pt x="65976" y="103799"/>
                  </a:lnTo>
                  <a:lnTo>
                    <a:pt x="66380" y="104154"/>
                  </a:lnTo>
                  <a:lnTo>
                    <a:pt x="66703" y="104380"/>
                  </a:lnTo>
                  <a:lnTo>
                    <a:pt x="67025" y="104574"/>
                  </a:lnTo>
                  <a:lnTo>
                    <a:pt x="67364" y="104752"/>
                  </a:lnTo>
                  <a:lnTo>
                    <a:pt x="67703" y="104881"/>
                  </a:lnTo>
                  <a:lnTo>
                    <a:pt x="68059" y="104978"/>
                  </a:lnTo>
                  <a:lnTo>
                    <a:pt x="68414" y="105058"/>
                  </a:lnTo>
                  <a:lnTo>
                    <a:pt x="68769" y="105107"/>
                  </a:lnTo>
                  <a:lnTo>
                    <a:pt x="69124" y="105123"/>
                  </a:lnTo>
                  <a:lnTo>
                    <a:pt x="69495" y="105123"/>
                  </a:lnTo>
                  <a:lnTo>
                    <a:pt x="69850" y="105075"/>
                  </a:lnTo>
                  <a:lnTo>
                    <a:pt x="70222" y="105026"/>
                  </a:lnTo>
                  <a:lnTo>
                    <a:pt x="70577" y="104945"/>
                  </a:lnTo>
                  <a:lnTo>
                    <a:pt x="70932" y="104832"/>
                  </a:lnTo>
                  <a:lnTo>
                    <a:pt x="71271" y="104703"/>
                  </a:lnTo>
                  <a:lnTo>
                    <a:pt x="71610" y="104558"/>
                  </a:lnTo>
                  <a:lnTo>
                    <a:pt x="71949" y="104380"/>
                  </a:lnTo>
                  <a:lnTo>
                    <a:pt x="72272" y="104187"/>
                  </a:lnTo>
                  <a:lnTo>
                    <a:pt x="72579" y="103977"/>
                  </a:lnTo>
                  <a:lnTo>
                    <a:pt x="72869" y="103751"/>
                  </a:lnTo>
                  <a:lnTo>
                    <a:pt x="73144" y="103509"/>
                  </a:lnTo>
                  <a:lnTo>
                    <a:pt x="73418" y="103250"/>
                  </a:lnTo>
                  <a:lnTo>
                    <a:pt x="73660" y="102976"/>
                  </a:lnTo>
                  <a:lnTo>
                    <a:pt x="73886" y="102685"/>
                  </a:lnTo>
                  <a:lnTo>
                    <a:pt x="74096" y="102379"/>
                  </a:lnTo>
                  <a:lnTo>
                    <a:pt x="74290" y="102056"/>
                  </a:lnTo>
                  <a:lnTo>
                    <a:pt x="74451" y="101733"/>
                  </a:lnTo>
                  <a:lnTo>
                    <a:pt x="74596" y="101394"/>
                  </a:lnTo>
                  <a:lnTo>
                    <a:pt x="74709" y="101039"/>
                  </a:lnTo>
                  <a:lnTo>
                    <a:pt x="74790" y="100684"/>
                  </a:lnTo>
                  <a:lnTo>
                    <a:pt x="74855" y="100329"/>
                  </a:lnTo>
                  <a:lnTo>
                    <a:pt x="74887" y="99957"/>
                  </a:lnTo>
                  <a:lnTo>
                    <a:pt x="74871" y="99570"/>
                  </a:lnTo>
                  <a:lnTo>
                    <a:pt x="74887" y="99457"/>
                  </a:lnTo>
                  <a:lnTo>
                    <a:pt x="74903" y="99360"/>
                  </a:lnTo>
                  <a:lnTo>
                    <a:pt x="74952" y="99279"/>
                  </a:lnTo>
                  <a:lnTo>
                    <a:pt x="75016" y="99215"/>
                  </a:lnTo>
                  <a:lnTo>
                    <a:pt x="75081" y="99166"/>
                  </a:lnTo>
                  <a:lnTo>
                    <a:pt x="75161" y="99134"/>
                  </a:lnTo>
                  <a:lnTo>
                    <a:pt x="75242" y="99102"/>
                  </a:lnTo>
                  <a:lnTo>
                    <a:pt x="75436" y="99102"/>
                  </a:lnTo>
                  <a:lnTo>
                    <a:pt x="75517" y="99134"/>
                  </a:lnTo>
                  <a:lnTo>
                    <a:pt x="75613" y="99166"/>
                  </a:lnTo>
                  <a:lnTo>
                    <a:pt x="75678" y="99215"/>
                  </a:lnTo>
                  <a:lnTo>
                    <a:pt x="75759" y="99279"/>
                  </a:lnTo>
                  <a:lnTo>
                    <a:pt x="75807" y="99360"/>
                  </a:lnTo>
                  <a:lnTo>
                    <a:pt x="75839" y="99457"/>
                  </a:lnTo>
                  <a:lnTo>
                    <a:pt x="75856" y="99570"/>
                  </a:lnTo>
                  <a:lnTo>
                    <a:pt x="75872" y="99941"/>
                  </a:lnTo>
                  <a:lnTo>
                    <a:pt x="75839" y="100296"/>
                  </a:lnTo>
                  <a:lnTo>
                    <a:pt x="75807" y="100651"/>
                  </a:lnTo>
                  <a:lnTo>
                    <a:pt x="75743" y="101007"/>
                  </a:lnTo>
                  <a:lnTo>
                    <a:pt x="75646" y="101362"/>
                  </a:lnTo>
                  <a:lnTo>
                    <a:pt x="75533" y="101701"/>
                  </a:lnTo>
                  <a:lnTo>
                    <a:pt x="75404" y="102024"/>
                  </a:lnTo>
                  <a:lnTo>
                    <a:pt x="75242" y="102363"/>
                  </a:lnTo>
                  <a:lnTo>
                    <a:pt x="75081" y="102669"/>
                  </a:lnTo>
                  <a:lnTo>
                    <a:pt x="74887" y="102976"/>
                  </a:lnTo>
                  <a:lnTo>
                    <a:pt x="74677" y="103283"/>
                  </a:lnTo>
                  <a:lnTo>
                    <a:pt x="74451" y="103573"/>
                  </a:lnTo>
                  <a:lnTo>
                    <a:pt x="74225" y="103848"/>
                  </a:lnTo>
                  <a:lnTo>
                    <a:pt x="73967" y="104106"/>
                  </a:lnTo>
                  <a:lnTo>
                    <a:pt x="73692" y="104364"/>
                  </a:lnTo>
                  <a:lnTo>
                    <a:pt x="73418" y="104606"/>
                  </a:lnTo>
                  <a:lnTo>
                    <a:pt x="73127" y="104832"/>
                  </a:lnTo>
                  <a:lnTo>
                    <a:pt x="72821" y="105042"/>
                  </a:lnTo>
                  <a:lnTo>
                    <a:pt x="72514" y="105236"/>
                  </a:lnTo>
                  <a:lnTo>
                    <a:pt x="72191" y="105414"/>
                  </a:lnTo>
                  <a:lnTo>
                    <a:pt x="71852" y="105575"/>
                  </a:lnTo>
                  <a:lnTo>
                    <a:pt x="71513" y="105720"/>
                  </a:lnTo>
                  <a:lnTo>
                    <a:pt x="71174" y="105849"/>
                  </a:lnTo>
                  <a:lnTo>
                    <a:pt x="70819" y="105946"/>
                  </a:lnTo>
                  <a:lnTo>
                    <a:pt x="70464" y="106043"/>
                  </a:lnTo>
                  <a:lnTo>
                    <a:pt x="70109" y="106108"/>
                  </a:lnTo>
                  <a:lnTo>
                    <a:pt x="69754" y="106156"/>
                  </a:lnTo>
                  <a:lnTo>
                    <a:pt x="69382" y="106172"/>
                  </a:lnTo>
                  <a:lnTo>
                    <a:pt x="69027" y="106172"/>
                  </a:lnTo>
                  <a:lnTo>
                    <a:pt x="68656" y="106156"/>
                  </a:lnTo>
                  <a:lnTo>
                    <a:pt x="68301" y="106108"/>
                  </a:lnTo>
                  <a:lnTo>
                    <a:pt x="67946" y="106043"/>
                  </a:lnTo>
                  <a:lnTo>
                    <a:pt x="67687" y="105979"/>
                  </a:lnTo>
                  <a:lnTo>
                    <a:pt x="67461" y="105898"/>
                  </a:lnTo>
                  <a:lnTo>
                    <a:pt x="67300" y="105833"/>
                  </a:lnTo>
                  <a:lnTo>
                    <a:pt x="66993" y="105704"/>
                  </a:lnTo>
                  <a:lnTo>
                    <a:pt x="66832" y="105623"/>
                  </a:lnTo>
                  <a:lnTo>
                    <a:pt x="66557" y="105478"/>
                  </a:lnTo>
                  <a:lnTo>
                    <a:pt x="66396" y="105365"/>
                  </a:lnTo>
                  <a:lnTo>
                    <a:pt x="66154" y="105204"/>
                  </a:lnTo>
                  <a:lnTo>
                    <a:pt x="65976" y="105091"/>
                  </a:lnTo>
                  <a:lnTo>
                    <a:pt x="65734" y="104897"/>
                  </a:lnTo>
                  <a:lnTo>
                    <a:pt x="65589" y="104784"/>
                  </a:lnTo>
                  <a:lnTo>
                    <a:pt x="65331" y="104558"/>
                  </a:lnTo>
                  <a:lnTo>
                    <a:pt x="65218" y="104461"/>
                  </a:lnTo>
                  <a:lnTo>
                    <a:pt x="64846" y="104138"/>
                  </a:lnTo>
                  <a:lnTo>
                    <a:pt x="64523" y="103832"/>
                  </a:lnTo>
                  <a:lnTo>
                    <a:pt x="64459" y="103767"/>
                  </a:lnTo>
                  <a:lnTo>
                    <a:pt x="64443" y="103751"/>
                  </a:lnTo>
                  <a:lnTo>
                    <a:pt x="64313" y="104574"/>
                  </a:lnTo>
                  <a:lnTo>
                    <a:pt x="64217" y="105397"/>
                  </a:lnTo>
                  <a:lnTo>
                    <a:pt x="64152" y="106237"/>
                  </a:lnTo>
                  <a:lnTo>
                    <a:pt x="64120" y="107092"/>
                  </a:lnTo>
                  <a:lnTo>
                    <a:pt x="64104" y="107189"/>
                  </a:lnTo>
                  <a:lnTo>
                    <a:pt x="64071" y="107286"/>
                  </a:lnTo>
                  <a:lnTo>
                    <a:pt x="64007" y="107367"/>
                  </a:lnTo>
                  <a:lnTo>
                    <a:pt x="63942" y="107431"/>
                  </a:lnTo>
                  <a:lnTo>
                    <a:pt x="63861" y="107480"/>
                  </a:lnTo>
                  <a:lnTo>
                    <a:pt x="63765" y="107512"/>
                  </a:lnTo>
                  <a:lnTo>
                    <a:pt x="63668" y="107512"/>
                  </a:lnTo>
                  <a:lnTo>
                    <a:pt x="63571" y="107496"/>
                  </a:lnTo>
                  <a:lnTo>
                    <a:pt x="63167" y="107399"/>
                  </a:lnTo>
                  <a:lnTo>
                    <a:pt x="62764" y="107270"/>
                  </a:lnTo>
                  <a:lnTo>
                    <a:pt x="61924" y="107012"/>
                  </a:lnTo>
                  <a:lnTo>
                    <a:pt x="61085" y="106721"/>
                  </a:lnTo>
                  <a:lnTo>
                    <a:pt x="60229" y="106414"/>
                  </a:lnTo>
                  <a:lnTo>
                    <a:pt x="59358" y="106108"/>
                  </a:lnTo>
                  <a:lnTo>
                    <a:pt x="58486" y="105801"/>
                  </a:lnTo>
                  <a:lnTo>
                    <a:pt x="57614" y="105527"/>
                  </a:lnTo>
                  <a:lnTo>
                    <a:pt x="56743" y="105268"/>
                  </a:lnTo>
                  <a:lnTo>
                    <a:pt x="56307" y="105155"/>
                  </a:lnTo>
                  <a:lnTo>
                    <a:pt x="55871" y="105058"/>
                  </a:lnTo>
                  <a:lnTo>
                    <a:pt x="55419" y="104978"/>
                  </a:lnTo>
                  <a:lnTo>
                    <a:pt x="54983" y="104913"/>
                  </a:lnTo>
                  <a:lnTo>
                    <a:pt x="54547" y="104865"/>
                  </a:lnTo>
                  <a:lnTo>
                    <a:pt x="54111" y="104816"/>
                  </a:lnTo>
                  <a:lnTo>
                    <a:pt x="53675" y="104800"/>
                  </a:lnTo>
                  <a:lnTo>
                    <a:pt x="53256" y="104816"/>
                  </a:lnTo>
                  <a:lnTo>
                    <a:pt x="52820" y="104832"/>
                  </a:lnTo>
                  <a:lnTo>
                    <a:pt x="52400" y="104897"/>
                  </a:lnTo>
                  <a:lnTo>
                    <a:pt x="51964" y="104962"/>
                  </a:lnTo>
                  <a:lnTo>
                    <a:pt x="51545" y="105075"/>
                  </a:lnTo>
                  <a:lnTo>
                    <a:pt x="51125" y="105204"/>
                  </a:lnTo>
                  <a:lnTo>
                    <a:pt x="50705" y="105349"/>
                  </a:lnTo>
                  <a:lnTo>
                    <a:pt x="50302" y="105543"/>
                  </a:lnTo>
                  <a:lnTo>
                    <a:pt x="49882" y="105769"/>
                  </a:lnTo>
                  <a:lnTo>
                    <a:pt x="49640" y="105914"/>
                  </a:lnTo>
                  <a:lnTo>
                    <a:pt x="49381" y="106092"/>
                  </a:lnTo>
                  <a:lnTo>
                    <a:pt x="49139" y="106253"/>
                  </a:lnTo>
                  <a:lnTo>
                    <a:pt x="48913" y="106447"/>
                  </a:lnTo>
                  <a:lnTo>
                    <a:pt x="48671" y="106640"/>
                  </a:lnTo>
                  <a:lnTo>
                    <a:pt x="48445" y="106834"/>
                  </a:lnTo>
                  <a:lnTo>
                    <a:pt x="48219" y="107044"/>
                  </a:lnTo>
                  <a:lnTo>
                    <a:pt x="48009" y="107270"/>
                  </a:lnTo>
                  <a:lnTo>
                    <a:pt x="47799" y="107496"/>
                  </a:lnTo>
                  <a:lnTo>
                    <a:pt x="47606" y="107722"/>
                  </a:lnTo>
                  <a:lnTo>
                    <a:pt x="47412" y="107964"/>
                  </a:lnTo>
                  <a:lnTo>
                    <a:pt x="47218" y="108206"/>
                  </a:lnTo>
                  <a:lnTo>
                    <a:pt x="47041" y="108448"/>
                  </a:lnTo>
                  <a:lnTo>
                    <a:pt x="46879" y="108707"/>
                  </a:lnTo>
                  <a:lnTo>
                    <a:pt x="46718" y="108965"/>
                  </a:lnTo>
                  <a:lnTo>
                    <a:pt x="46573" y="109223"/>
                  </a:lnTo>
                  <a:lnTo>
                    <a:pt x="46427" y="109498"/>
                  </a:lnTo>
                  <a:lnTo>
                    <a:pt x="46298" y="109756"/>
                  </a:lnTo>
                  <a:lnTo>
                    <a:pt x="46185" y="110030"/>
                  </a:lnTo>
                  <a:lnTo>
                    <a:pt x="46088" y="110305"/>
                  </a:lnTo>
                  <a:lnTo>
                    <a:pt x="45991" y="110579"/>
                  </a:lnTo>
                  <a:lnTo>
                    <a:pt x="45911" y="110854"/>
                  </a:lnTo>
                  <a:lnTo>
                    <a:pt x="45830" y="111128"/>
                  </a:lnTo>
                  <a:lnTo>
                    <a:pt x="45782" y="111403"/>
                  </a:lnTo>
                  <a:lnTo>
                    <a:pt x="45733" y="111677"/>
                  </a:lnTo>
                  <a:lnTo>
                    <a:pt x="45701" y="111968"/>
                  </a:lnTo>
                  <a:lnTo>
                    <a:pt x="45685" y="112242"/>
                  </a:lnTo>
                  <a:lnTo>
                    <a:pt x="45685" y="112500"/>
                  </a:lnTo>
                  <a:lnTo>
                    <a:pt x="45701" y="112775"/>
                  </a:lnTo>
                  <a:lnTo>
                    <a:pt x="45733" y="113049"/>
                  </a:lnTo>
                  <a:lnTo>
                    <a:pt x="45765" y="113307"/>
                  </a:lnTo>
                  <a:lnTo>
                    <a:pt x="45830" y="113566"/>
                  </a:lnTo>
                  <a:lnTo>
                    <a:pt x="45911" y="113598"/>
                  </a:lnTo>
                  <a:lnTo>
                    <a:pt x="45975" y="113646"/>
                  </a:lnTo>
                  <a:lnTo>
                    <a:pt x="45991" y="113663"/>
                  </a:lnTo>
                  <a:lnTo>
                    <a:pt x="46056" y="113727"/>
                  </a:lnTo>
                  <a:lnTo>
                    <a:pt x="46088" y="113792"/>
                  </a:lnTo>
                  <a:lnTo>
                    <a:pt x="46137" y="113840"/>
                  </a:lnTo>
                  <a:lnTo>
                    <a:pt x="46201" y="113905"/>
                  </a:lnTo>
                  <a:lnTo>
                    <a:pt x="46298" y="113953"/>
                  </a:lnTo>
                  <a:lnTo>
                    <a:pt x="46411" y="114002"/>
                  </a:lnTo>
                  <a:lnTo>
                    <a:pt x="46702" y="114098"/>
                  </a:lnTo>
                  <a:lnTo>
                    <a:pt x="47025" y="114195"/>
                  </a:lnTo>
                  <a:lnTo>
                    <a:pt x="47670" y="114341"/>
                  </a:lnTo>
                  <a:lnTo>
                    <a:pt x="48106" y="114437"/>
                  </a:lnTo>
                  <a:lnTo>
                    <a:pt x="48381" y="114486"/>
                  </a:lnTo>
                  <a:lnTo>
                    <a:pt x="48655" y="114534"/>
                  </a:lnTo>
                  <a:lnTo>
                    <a:pt x="48929" y="114567"/>
                  </a:lnTo>
                  <a:lnTo>
                    <a:pt x="49204" y="114583"/>
                  </a:lnTo>
                  <a:lnTo>
                    <a:pt x="49753" y="114583"/>
                  </a:lnTo>
                  <a:lnTo>
                    <a:pt x="50302" y="114567"/>
                  </a:lnTo>
                  <a:lnTo>
                    <a:pt x="50850" y="114518"/>
                  </a:lnTo>
                  <a:lnTo>
                    <a:pt x="51399" y="114454"/>
                  </a:lnTo>
                  <a:lnTo>
                    <a:pt x="52513" y="114276"/>
                  </a:lnTo>
                  <a:lnTo>
                    <a:pt x="53191" y="114163"/>
                  </a:lnTo>
                  <a:lnTo>
                    <a:pt x="53869" y="114018"/>
                  </a:lnTo>
                  <a:lnTo>
                    <a:pt x="54579" y="113889"/>
                  </a:lnTo>
                  <a:lnTo>
                    <a:pt x="55290" y="113776"/>
                  </a:lnTo>
                  <a:lnTo>
                    <a:pt x="55629" y="113743"/>
                  </a:lnTo>
                  <a:lnTo>
                    <a:pt x="55984" y="113695"/>
                  </a:lnTo>
                  <a:lnTo>
                    <a:pt x="56339" y="113679"/>
                  </a:lnTo>
                  <a:lnTo>
                    <a:pt x="56694" y="113663"/>
                  </a:lnTo>
                  <a:lnTo>
                    <a:pt x="57049" y="113663"/>
                  </a:lnTo>
                  <a:lnTo>
                    <a:pt x="57388" y="113679"/>
                  </a:lnTo>
                  <a:lnTo>
                    <a:pt x="57743" y="113711"/>
                  </a:lnTo>
                  <a:lnTo>
                    <a:pt x="58082" y="113776"/>
                  </a:lnTo>
                  <a:lnTo>
                    <a:pt x="58357" y="113840"/>
                  </a:lnTo>
                  <a:lnTo>
                    <a:pt x="58631" y="113921"/>
                  </a:lnTo>
                  <a:lnTo>
                    <a:pt x="58906" y="114002"/>
                  </a:lnTo>
                  <a:lnTo>
                    <a:pt x="59148" y="114115"/>
                  </a:lnTo>
                  <a:lnTo>
                    <a:pt x="59406" y="114228"/>
                  </a:lnTo>
                  <a:lnTo>
                    <a:pt x="59648" y="114357"/>
                  </a:lnTo>
                  <a:lnTo>
                    <a:pt x="60116" y="114631"/>
                  </a:lnTo>
                  <a:lnTo>
                    <a:pt x="60585" y="114938"/>
                  </a:lnTo>
                  <a:lnTo>
                    <a:pt x="61037" y="115261"/>
                  </a:lnTo>
                  <a:lnTo>
                    <a:pt x="61489" y="115584"/>
                  </a:lnTo>
                  <a:lnTo>
                    <a:pt x="61957" y="115890"/>
                  </a:lnTo>
                  <a:lnTo>
                    <a:pt x="62231" y="116052"/>
                  </a:lnTo>
                  <a:lnTo>
                    <a:pt x="62506" y="116197"/>
                  </a:lnTo>
                  <a:lnTo>
                    <a:pt x="62780" y="116326"/>
                  </a:lnTo>
                  <a:lnTo>
                    <a:pt x="63071" y="116439"/>
                  </a:lnTo>
                  <a:lnTo>
                    <a:pt x="63345" y="116536"/>
                  </a:lnTo>
                  <a:lnTo>
                    <a:pt x="63619" y="116601"/>
                  </a:lnTo>
                  <a:lnTo>
                    <a:pt x="63894" y="116665"/>
                  </a:lnTo>
                  <a:lnTo>
                    <a:pt x="64184" y="116697"/>
                  </a:lnTo>
                  <a:lnTo>
                    <a:pt x="64459" y="116714"/>
                  </a:lnTo>
                  <a:lnTo>
                    <a:pt x="64733" y="116730"/>
                  </a:lnTo>
                  <a:lnTo>
                    <a:pt x="64992" y="116714"/>
                  </a:lnTo>
                  <a:lnTo>
                    <a:pt x="65266" y="116681"/>
                  </a:lnTo>
                  <a:lnTo>
                    <a:pt x="65524" y="116633"/>
                  </a:lnTo>
                  <a:lnTo>
                    <a:pt x="65799" y="116584"/>
                  </a:lnTo>
                  <a:lnTo>
                    <a:pt x="66041" y="116504"/>
                  </a:lnTo>
                  <a:lnTo>
                    <a:pt x="66299" y="116407"/>
                  </a:lnTo>
                  <a:lnTo>
                    <a:pt x="66541" y="116294"/>
                  </a:lnTo>
                  <a:lnTo>
                    <a:pt x="66783" y="116181"/>
                  </a:lnTo>
                  <a:lnTo>
                    <a:pt x="67009" y="116036"/>
                  </a:lnTo>
                  <a:lnTo>
                    <a:pt x="67235" y="115890"/>
                  </a:lnTo>
                  <a:lnTo>
                    <a:pt x="67461" y="115713"/>
                  </a:lnTo>
                  <a:lnTo>
                    <a:pt x="67671" y="115535"/>
                  </a:lnTo>
                  <a:lnTo>
                    <a:pt x="67865" y="115341"/>
                  </a:lnTo>
                  <a:lnTo>
                    <a:pt x="68059" y="115132"/>
                  </a:lnTo>
                  <a:lnTo>
                    <a:pt x="68236" y="114906"/>
                  </a:lnTo>
                  <a:lnTo>
                    <a:pt x="68414" y="114680"/>
                  </a:lnTo>
                  <a:lnTo>
                    <a:pt x="68575" y="114421"/>
                  </a:lnTo>
                  <a:lnTo>
                    <a:pt x="68720" y="114163"/>
                  </a:lnTo>
                  <a:lnTo>
                    <a:pt x="68866" y="113889"/>
                  </a:lnTo>
                  <a:lnTo>
                    <a:pt x="68995" y="113598"/>
                  </a:lnTo>
                  <a:lnTo>
                    <a:pt x="69108" y="113307"/>
                  </a:lnTo>
                  <a:lnTo>
                    <a:pt x="69205" y="112985"/>
                  </a:lnTo>
                  <a:lnTo>
                    <a:pt x="69237" y="112920"/>
                  </a:lnTo>
                  <a:lnTo>
                    <a:pt x="69269" y="112855"/>
                  </a:lnTo>
                  <a:lnTo>
                    <a:pt x="69318" y="112791"/>
                  </a:lnTo>
                  <a:lnTo>
                    <a:pt x="69382" y="112726"/>
                  </a:lnTo>
                  <a:lnTo>
                    <a:pt x="69447" y="112678"/>
                  </a:lnTo>
                  <a:lnTo>
                    <a:pt x="69511" y="112646"/>
                  </a:lnTo>
                  <a:lnTo>
                    <a:pt x="69592" y="112629"/>
                  </a:lnTo>
                  <a:lnTo>
                    <a:pt x="69673" y="112629"/>
                  </a:lnTo>
                  <a:lnTo>
                    <a:pt x="70076" y="112662"/>
                  </a:lnTo>
                  <a:lnTo>
                    <a:pt x="70480" y="112678"/>
                  </a:lnTo>
                  <a:lnTo>
                    <a:pt x="70867" y="112694"/>
                  </a:lnTo>
                  <a:lnTo>
                    <a:pt x="71255" y="112694"/>
                  </a:lnTo>
                  <a:lnTo>
                    <a:pt x="71642" y="112662"/>
                  </a:lnTo>
                  <a:lnTo>
                    <a:pt x="72014" y="112629"/>
                  </a:lnTo>
                  <a:lnTo>
                    <a:pt x="72385" y="112597"/>
                  </a:lnTo>
                  <a:lnTo>
                    <a:pt x="72756" y="112533"/>
                  </a:lnTo>
                  <a:lnTo>
                    <a:pt x="73111" y="112468"/>
                  </a:lnTo>
                  <a:lnTo>
                    <a:pt x="73466" y="112387"/>
                  </a:lnTo>
                  <a:lnTo>
                    <a:pt x="73805" y="112290"/>
                  </a:lnTo>
                  <a:lnTo>
                    <a:pt x="74144" y="112177"/>
                  </a:lnTo>
                  <a:lnTo>
                    <a:pt x="74483" y="112064"/>
                  </a:lnTo>
                  <a:lnTo>
                    <a:pt x="74806" y="111935"/>
                  </a:lnTo>
                  <a:lnTo>
                    <a:pt x="75129" y="111790"/>
                  </a:lnTo>
                  <a:lnTo>
                    <a:pt x="75436" y="111645"/>
                  </a:lnTo>
                  <a:lnTo>
                    <a:pt x="75743" y="111483"/>
                  </a:lnTo>
                  <a:lnTo>
                    <a:pt x="76049" y="111322"/>
                  </a:lnTo>
                  <a:lnTo>
                    <a:pt x="76340" y="111144"/>
                  </a:lnTo>
                  <a:lnTo>
                    <a:pt x="76630" y="110951"/>
                  </a:lnTo>
                  <a:lnTo>
                    <a:pt x="76905" y="110757"/>
                  </a:lnTo>
                  <a:lnTo>
                    <a:pt x="77179" y="110547"/>
                  </a:lnTo>
                  <a:lnTo>
                    <a:pt x="77438" y="110321"/>
                  </a:lnTo>
                  <a:lnTo>
                    <a:pt x="77696" y="110095"/>
                  </a:lnTo>
                  <a:lnTo>
                    <a:pt x="77954" y="109869"/>
                  </a:lnTo>
                  <a:lnTo>
                    <a:pt x="78196" y="109627"/>
                  </a:lnTo>
                  <a:lnTo>
                    <a:pt x="78438" y="109385"/>
                  </a:lnTo>
                  <a:lnTo>
                    <a:pt x="78664" y="109126"/>
                  </a:lnTo>
                  <a:lnTo>
                    <a:pt x="78890" y="108852"/>
                  </a:lnTo>
                  <a:lnTo>
                    <a:pt x="79100" y="108594"/>
                  </a:lnTo>
                  <a:lnTo>
                    <a:pt x="79310" y="108303"/>
                  </a:lnTo>
                  <a:lnTo>
                    <a:pt x="79520" y="108029"/>
                  </a:lnTo>
                  <a:lnTo>
                    <a:pt x="79891" y="107448"/>
                  </a:lnTo>
                  <a:lnTo>
                    <a:pt x="80246" y="106834"/>
                  </a:lnTo>
                  <a:lnTo>
                    <a:pt x="80569" y="106205"/>
                  </a:lnTo>
                  <a:lnTo>
                    <a:pt x="80860" y="105543"/>
                  </a:lnTo>
                  <a:lnTo>
                    <a:pt x="81118" y="104881"/>
                  </a:lnTo>
                  <a:lnTo>
                    <a:pt x="81344" y="104203"/>
                  </a:lnTo>
                  <a:lnTo>
                    <a:pt x="81538" y="103509"/>
                  </a:lnTo>
                  <a:lnTo>
                    <a:pt x="81699" y="102798"/>
                  </a:lnTo>
                  <a:lnTo>
                    <a:pt x="81828" y="102088"/>
                  </a:lnTo>
                  <a:lnTo>
                    <a:pt x="81925" y="101362"/>
                  </a:lnTo>
                  <a:lnTo>
                    <a:pt x="81974" y="100635"/>
                  </a:lnTo>
                  <a:lnTo>
                    <a:pt x="82006" y="99909"/>
                  </a:lnTo>
                  <a:lnTo>
                    <a:pt x="82006" y="99182"/>
                  </a:lnTo>
                  <a:lnTo>
                    <a:pt x="81958" y="98440"/>
                  </a:lnTo>
                  <a:lnTo>
                    <a:pt x="81877" y="97713"/>
                  </a:lnTo>
                  <a:lnTo>
                    <a:pt x="81780" y="97003"/>
                  </a:lnTo>
                  <a:lnTo>
                    <a:pt x="81635" y="96293"/>
                  </a:lnTo>
                  <a:lnTo>
                    <a:pt x="81457" y="95583"/>
                  </a:lnTo>
                  <a:lnTo>
                    <a:pt x="81263" y="94888"/>
                  </a:lnTo>
                  <a:lnTo>
                    <a:pt x="81037" y="94210"/>
                  </a:lnTo>
                  <a:lnTo>
                    <a:pt x="80779" y="93533"/>
                  </a:lnTo>
                  <a:lnTo>
                    <a:pt x="80505" y="92855"/>
                  </a:lnTo>
                  <a:lnTo>
                    <a:pt x="80214" y="92209"/>
                  </a:lnTo>
                  <a:lnTo>
                    <a:pt x="79891" y="91547"/>
                  </a:lnTo>
                  <a:lnTo>
                    <a:pt x="79552" y="90917"/>
                  </a:lnTo>
                  <a:lnTo>
                    <a:pt x="79197" y="90288"/>
                  </a:lnTo>
                  <a:lnTo>
                    <a:pt x="78826" y="89674"/>
                  </a:lnTo>
                  <a:lnTo>
                    <a:pt x="78438" y="89061"/>
                  </a:lnTo>
                  <a:lnTo>
                    <a:pt x="78019" y="88464"/>
                  </a:lnTo>
                  <a:lnTo>
                    <a:pt x="77599" y="87883"/>
                  </a:lnTo>
                  <a:lnTo>
                    <a:pt x="77163" y="87301"/>
                  </a:lnTo>
                  <a:lnTo>
                    <a:pt x="76711" y="86736"/>
                  </a:lnTo>
                  <a:lnTo>
                    <a:pt x="75888" y="85752"/>
                  </a:lnTo>
                  <a:lnTo>
                    <a:pt x="75452" y="85251"/>
                  </a:lnTo>
                  <a:lnTo>
                    <a:pt x="75016" y="84751"/>
                  </a:lnTo>
                  <a:lnTo>
                    <a:pt x="74564" y="84250"/>
                  </a:lnTo>
                  <a:lnTo>
                    <a:pt x="74096" y="83766"/>
                  </a:lnTo>
                  <a:lnTo>
                    <a:pt x="73612" y="83282"/>
                  </a:lnTo>
                  <a:lnTo>
                    <a:pt x="73127" y="82814"/>
                  </a:lnTo>
                  <a:lnTo>
                    <a:pt x="72611" y="82362"/>
                  </a:lnTo>
                  <a:lnTo>
                    <a:pt x="72110" y="81926"/>
                  </a:lnTo>
                  <a:lnTo>
                    <a:pt x="71578" y="81522"/>
                  </a:lnTo>
                  <a:lnTo>
                    <a:pt x="71029" y="81135"/>
                  </a:lnTo>
                  <a:lnTo>
                    <a:pt x="70480" y="80780"/>
                  </a:lnTo>
                  <a:lnTo>
                    <a:pt x="69915" y="80441"/>
                  </a:lnTo>
                  <a:lnTo>
                    <a:pt x="69350" y="80150"/>
                  </a:lnTo>
                  <a:lnTo>
                    <a:pt x="69043" y="80021"/>
                  </a:lnTo>
                  <a:lnTo>
                    <a:pt x="68753" y="79892"/>
                  </a:lnTo>
                  <a:lnTo>
                    <a:pt x="68672" y="79860"/>
                  </a:lnTo>
                  <a:lnTo>
                    <a:pt x="68591" y="79795"/>
                  </a:lnTo>
                  <a:lnTo>
                    <a:pt x="68511" y="79730"/>
                  </a:lnTo>
                  <a:lnTo>
                    <a:pt x="68462" y="79666"/>
                  </a:lnTo>
                  <a:lnTo>
                    <a:pt x="68430" y="79585"/>
                  </a:lnTo>
                  <a:lnTo>
                    <a:pt x="68398" y="79488"/>
                  </a:lnTo>
                  <a:lnTo>
                    <a:pt x="68398" y="79391"/>
                  </a:lnTo>
                  <a:lnTo>
                    <a:pt x="68414" y="79295"/>
                  </a:lnTo>
                  <a:lnTo>
                    <a:pt x="68478" y="78988"/>
                  </a:lnTo>
                  <a:lnTo>
                    <a:pt x="68527" y="78665"/>
                  </a:lnTo>
                  <a:lnTo>
                    <a:pt x="68559" y="78358"/>
                  </a:lnTo>
                  <a:lnTo>
                    <a:pt x="68591" y="78052"/>
                  </a:lnTo>
                  <a:lnTo>
                    <a:pt x="68607" y="77745"/>
                  </a:lnTo>
                  <a:lnTo>
                    <a:pt x="68607" y="77438"/>
                  </a:lnTo>
                  <a:lnTo>
                    <a:pt x="68591" y="77131"/>
                  </a:lnTo>
                  <a:lnTo>
                    <a:pt x="68575" y="76825"/>
                  </a:lnTo>
                  <a:lnTo>
                    <a:pt x="68527" y="76534"/>
                  </a:lnTo>
                  <a:lnTo>
                    <a:pt x="68478" y="76227"/>
                  </a:lnTo>
                  <a:lnTo>
                    <a:pt x="68414" y="75937"/>
                  </a:lnTo>
                  <a:lnTo>
                    <a:pt x="68349" y="75646"/>
                  </a:lnTo>
                  <a:lnTo>
                    <a:pt x="68268" y="75372"/>
                  </a:lnTo>
                  <a:lnTo>
                    <a:pt x="68172" y="75081"/>
                  </a:lnTo>
                  <a:lnTo>
                    <a:pt x="68059" y="74807"/>
                  </a:lnTo>
                  <a:lnTo>
                    <a:pt x="67946" y="74532"/>
                  </a:lnTo>
                  <a:lnTo>
                    <a:pt x="67816" y="74274"/>
                  </a:lnTo>
                  <a:lnTo>
                    <a:pt x="67671" y="74000"/>
                  </a:lnTo>
                  <a:lnTo>
                    <a:pt x="67526" y="73758"/>
                  </a:lnTo>
                  <a:lnTo>
                    <a:pt x="67364" y="73499"/>
                  </a:lnTo>
                  <a:lnTo>
                    <a:pt x="67187" y="73257"/>
                  </a:lnTo>
                  <a:lnTo>
                    <a:pt x="67009" y="73015"/>
                  </a:lnTo>
                  <a:lnTo>
                    <a:pt x="66816" y="72789"/>
                  </a:lnTo>
                  <a:lnTo>
                    <a:pt x="66622" y="72563"/>
                  </a:lnTo>
                  <a:lnTo>
                    <a:pt x="66396" y="72353"/>
                  </a:lnTo>
                  <a:lnTo>
                    <a:pt x="66186" y="72143"/>
                  </a:lnTo>
                  <a:lnTo>
                    <a:pt x="65944" y="71933"/>
                  </a:lnTo>
                  <a:lnTo>
                    <a:pt x="65702" y="71740"/>
                  </a:lnTo>
                  <a:lnTo>
                    <a:pt x="65460" y="71562"/>
                  </a:lnTo>
                  <a:lnTo>
                    <a:pt x="65201" y="71385"/>
                  </a:lnTo>
                  <a:lnTo>
                    <a:pt x="64927" y="71223"/>
                  </a:lnTo>
                  <a:lnTo>
                    <a:pt x="64652" y="71062"/>
                  </a:lnTo>
                  <a:lnTo>
                    <a:pt x="64588" y="71013"/>
                  </a:lnTo>
                  <a:lnTo>
                    <a:pt x="64523" y="70965"/>
                  </a:lnTo>
                  <a:lnTo>
                    <a:pt x="64475" y="70900"/>
                  </a:lnTo>
                  <a:lnTo>
                    <a:pt x="64443" y="70820"/>
                  </a:lnTo>
                  <a:lnTo>
                    <a:pt x="64426" y="70739"/>
                  </a:lnTo>
                  <a:lnTo>
                    <a:pt x="64410" y="70658"/>
                  </a:lnTo>
                  <a:lnTo>
                    <a:pt x="64410" y="70594"/>
                  </a:lnTo>
                  <a:lnTo>
                    <a:pt x="64426" y="70513"/>
                  </a:lnTo>
                  <a:lnTo>
                    <a:pt x="64765" y="69431"/>
                  </a:lnTo>
                  <a:lnTo>
                    <a:pt x="65088" y="68317"/>
                  </a:lnTo>
                  <a:lnTo>
                    <a:pt x="65379" y="67171"/>
                  </a:lnTo>
                  <a:lnTo>
                    <a:pt x="65524" y="66590"/>
                  </a:lnTo>
                  <a:lnTo>
                    <a:pt x="65653" y="66009"/>
                  </a:lnTo>
                  <a:lnTo>
                    <a:pt x="65766" y="65428"/>
                  </a:lnTo>
                  <a:lnTo>
                    <a:pt x="65879" y="64831"/>
                  </a:lnTo>
                  <a:lnTo>
                    <a:pt x="65960" y="64249"/>
                  </a:lnTo>
                  <a:lnTo>
                    <a:pt x="66041" y="63652"/>
                  </a:lnTo>
                  <a:lnTo>
                    <a:pt x="66105" y="63055"/>
                  </a:lnTo>
                  <a:lnTo>
                    <a:pt x="66154" y="62474"/>
                  </a:lnTo>
                  <a:lnTo>
                    <a:pt x="66186" y="61876"/>
                  </a:lnTo>
                  <a:lnTo>
                    <a:pt x="66202" y="61295"/>
                  </a:lnTo>
                  <a:lnTo>
                    <a:pt x="66202" y="60714"/>
                  </a:lnTo>
                  <a:lnTo>
                    <a:pt x="66170" y="60133"/>
                  </a:lnTo>
                  <a:lnTo>
                    <a:pt x="66121" y="59552"/>
                  </a:lnTo>
                  <a:lnTo>
                    <a:pt x="66041" y="58987"/>
                  </a:lnTo>
                  <a:lnTo>
                    <a:pt x="65944" y="58422"/>
                  </a:lnTo>
                  <a:lnTo>
                    <a:pt x="65815" y="57857"/>
                  </a:lnTo>
                  <a:lnTo>
                    <a:pt x="65669" y="57308"/>
                  </a:lnTo>
                  <a:lnTo>
                    <a:pt x="65492" y="56775"/>
                  </a:lnTo>
                  <a:lnTo>
                    <a:pt x="65282" y="56243"/>
                  </a:lnTo>
                  <a:lnTo>
                    <a:pt x="65040" y="55726"/>
                  </a:lnTo>
                  <a:lnTo>
                    <a:pt x="64765" y="55209"/>
                  </a:lnTo>
                  <a:lnTo>
                    <a:pt x="64475" y="54709"/>
                  </a:lnTo>
                  <a:lnTo>
                    <a:pt x="64136" y="54225"/>
                  </a:lnTo>
                  <a:lnTo>
                    <a:pt x="63765" y="53757"/>
                  </a:lnTo>
                  <a:lnTo>
                    <a:pt x="63361" y="53288"/>
                  </a:lnTo>
                  <a:lnTo>
                    <a:pt x="62909" y="52853"/>
                  </a:lnTo>
                  <a:lnTo>
                    <a:pt x="62764" y="52723"/>
                  </a:lnTo>
                  <a:lnTo>
                    <a:pt x="62619" y="52594"/>
                  </a:lnTo>
                  <a:lnTo>
                    <a:pt x="62296" y="52368"/>
                  </a:lnTo>
                  <a:lnTo>
                    <a:pt x="61957" y="52158"/>
                  </a:lnTo>
                  <a:lnTo>
                    <a:pt x="61618" y="51981"/>
                  </a:lnTo>
                  <a:lnTo>
                    <a:pt x="61246" y="51819"/>
                  </a:lnTo>
                  <a:lnTo>
                    <a:pt x="60875" y="51658"/>
                  </a:lnTo>
                  <a:lnTo>
                    <a:pt x="60133" y="51351"/>
                  </a:lnTo>
                  <a:lnTo>
                    <a:pt x="59777" y="51206"/>
                  </a:lnTo>
                  <a:lnTo>
                    <a:pt x="59406" y="51045"/>
                  </a:lnTo>
                  <a:lnTo>
                    <a:pt x="59067" y="50883"/>
                  </a:lnTo>
                  <a:lnTo>
                    <a:pt x="58728" y="50689"/>
                  </a:lnTo>
                  <a:lnTo>
                    <a:pt x="58405" y="50496"/>
                  </a:lnTo>
                  <a:lnTo>
                    <a:pt x="58099" y="50254"/>
                  </a:lnTo>
                  <a:lnTo>
                    <a:pt x="57969" y="50141"/>
                  </a:lnTo>
                  <a:lnTo>
                    <a:pt x="57840" y="49995"/>
                  </a:lnTo>
                  <a:lnTo>
                    <a:pt x="57711" y="49866"/>
                  </a:lnTo>
                  <a:lnTo>
                    <a:pt x="57582" y="49705"/>
                  </a:lnTo>
                  <a:lnTo>
                    <a:pt x="57501" y="49576"/>
                  </a:lnTo>
                  <a:lnTo>
                    <a:pt x="57421" y="49414"/>
                  </a:lnTo>
                  <a:lnTo>
                    <a:pt x="57340" y="49220"/>
                  </a:lnTo>
                  <a:lnTo>
                    <a:pt x="57291" y="49011"/>
                  </a:lnTo>
                  <a:lnTo>
                    <a:pt x="57178" y="48542"/>
                  </a:lnTo>
                  <a:lnTo>
                    <a:pt x="57082" y="48026"/>
                  </a:lnTo>
                  <a:lnTo>
                    <a:pt x="56936" y="46864"/>
                  </a:lnTo>
                  <a:lnTo>
                    <a:pt x="56856" y="46282"/>
                  </a:lnTo>
                  <a:lnTo>
                    <a:pt x="56759" y="45685"/>
                  </a:lnTo>
                  <a:lnTo>
                    <a:pt x="56646" y="45120"/>
                  </a:lnTo>
                  <a:lnTo>
                    <a:pt x="56581" y="44862"/>
                  </a:lnTo>
                  <a:lnTo>
                    <a:pt x="56500" y="44604"/>
                  </a:lnTo>
                  <a:lnTo>
                    <a:pt x="56420" y="44361"/>
                  </a:lnTo>
                  <a:lnTo>
                    <a:pt x="56323" y="44135"/>
                  </a:lnTo>
                  <a:lnTo>
                    <a:pt x="56210" y="43942"/>
                  </a:lnTo>
                  <a:lnTo>
                    <a:pt x="56097" y="43764"/>
                  </a:lnTo>
                  <a:lnTo>
                    <a:pt x="55968" y="43603"/>
                  </a:lnTo>
                  <a:lnTo>
                    <a:pt x="55822" y="43457"/>
                  </a:lnTo>
                  <a:lnTo>
                    <a:pt x="55661" y="43361"/>
                  </a:lnTo>
                  <a:lnTo>
                    <a:pt x="55483" y="43280"/>
                  </a:lnTo>
                  <a:lnTo>
                    <a:pt x="55290" y="43231"/>
                  </a:lnTo>
                  <a:lnTo>
                    <a:pt x="55064" y="43215"/>
                  </a:lnTo>
                  <a:lnTo>
                    <a:pt x="54838" y="43231"/>
                  </a:lnTo>
                  <a:lnTo>
                    <a:pt x="54579" y="43296"/>
                  </a:lnTo>
                  <a:lnTo>
                    <a:pt x="54499" y="43312"/>
                  </a:lnTo>
                  <a:lnTo>
                    <a:pt x="54418" y="43312"/>
                  </a:lnTo>
                  <a:lnTo>
                    <a:pt x="54353" y="43296"/>
                  </a:lnTo>
                  <a:lnTo>
                    <a:pt x="54289" y="43280"/>
                  </a:lnTo>
                  <a:lnTo>
                    <a:pt x="54031" y="43619"/>
                  </a:lnTo>
                  <a:lnTo>
                    <a:pt x="53756" y="43958"/>
                  </a:lnTo>
                  <a:lnTo>
                    <a:pt x="53466" y="44265"/>
                  </a:lnTo>
                  <a:lnTo>
                    <a:pt x="53143" y="44555"/>
                  </a:lnTo>
                  <a:lnTo>
                    <a:pt x="52804" y="44830"/>
                  </a:lnTo>
                  <a:lnTo>
                    <a:pt x="52432" y="45072"/>
                  </a:lnTo>
                  <a:lnTo>
                    <a:pt x="52061" y="45298"/>
                  </a:lnTo>
                  <a:lnTo>
                    <a:pt x="51658" y="45491"/>
                  </a:lnTo>
                  <a:lnTo>
                    <a:pt x="51545" y="45524"/>
                  </a:lnTo>
                  <a:lnTo>
                    <a:pt x="51351" y="45524"/>
                  </a:lnTo>
                  <a:lnTo>
                    <a:pt x="51254" y="45491"/>
                  </a:lnTo>
                  <a:lnTo>
                    <a:pt x="51173" y="45459"/>
                  </a:lnTo>
                  <a:lnTo>
                    <a:pt x="51093" y="45395"/>
                  </a:lnTo>
                  <a:lnTo>
                    <a:pt x="51028" y="45330"/>
                  </a:lnTo>
                  <a:lnTo>
                    <a:pt x="50963" y="45249"/>
                  </a:lnTo>
                  <a:lnTo>
                    <a:pt x="50931" y="45169"/>
                  </a:lnTo>
                  <a:lnTo>
                    <a:pt x="50899" y="45088"/>
                  </a:lnTo>
                  <a:lnTo>
                    <a:pt x="50899" y="44991"/>
                  </a:lnTo>
                  <a:lnTo>
                    <a:pt x="50915" y="44910"/>
                  </a:lnTo>
                  <a:lnTo>
                    <a:pt x="50931" y="44830"/>
                  </a:lnTo>
                  <a:lnTo>
                    <a:pt x="50980" y="44765"/>
                  </a:lnTo>
                  <a:lnTo>
                    <a:pt x="51060" y="44700"/>
                  </a:lnTo>
                  <a:lnTo>
                    <a:pt x="51157" y="44636"/>
                  </a:lnTo>
                  <a:lnTo>
                    <a:pt x="51545" y="44458"/>
                  </a:lnTo>
                  <a:lnTo>
                    <a:pt x="51900" y="44248"/>
                  </a:lnTo>
                  <a:lnTo>
                    <a:pt x="52239" y="44022"/>
                  </a:lnTo>
                  <a:lnTo>
                    <a:pt x="52545" y="43780"/>
                  </a:lnTo>
                  <a:lnTo>
                    <a:pt x="52836" y="43522"/>
                  </a:lnTo>
                  <a:lnTo>
                    <a:pt x="53094" y="43264"/>
                  </a:lnTo>
                  <a:lnTo>
                    <a:pt x="53320" y="42973"/>
                  </a:lnTo>
                  <a:lnTo>
                    <a:pt x="53530" y="42683"/>
                  </a:lnTo>
                  <a:lnTo>
                    <a:pt x="53724" y="42360"/>
                  </a:lnTo>
                  <a:lnTo>
                    <a:pt x="53869" y="42053"/>
                  </a:lnTo>
                  <a:lnTo>
                    <a:pt x="54014" y="41730"/>
                  </a:lnTo>
                  <a:lnTo>
                    <a:pt x="54111" y="41391"/>
                  </a:lnTo>
                  <a:lnTo>
                    <a:pt x="54208" y="41052"/>
                  </a:lnTo>
                  <a:lnTo>
                    <a:pt x="54257" y="40713"/>
                  </a:lnTo>
                  <a:lnTo>
                    <a:pt x="54289" y="40358"/>
                  </a:lnTo>
                  <a:lnTo>
                    <a:pt x="54305" y="40019"/>
                  </a:lnTo>
                  <a:lnTo>
                    <a:pt x="54289" y="39664"/>
                  </a:lnTo>
                  <a:lnTo>
                    <a:pt x="54257" y="39309"/>
                  </a:lnTo>
                  <a:lnTo>
                    <a:pt x="54192" y="38970"/>
                  </a:lnTo>
                  <a:lnTo>
                    <a:pt x="54111" y="38615"/>
                  </a:lnTo>
                  <a:lnTo>
                    <a:pt x="53998" y="38276"/>
                  </a:lnTo>
                  <a:lnTo>
                    <a:pt x="53869" y="37953"/>
                  </a:lnTo>
                  <a:lnTo>
                    <a:pt x="53724" y="37614"/>
                  </a:lnTo>
                  <a:lnTo>
                    <a:pt x="53546" y="37307"/>
                  </a:lnTo>
                  <a:lnTo>
                    <a:pt x="53353" y="36984"/>
                  </a:lnTo>
                  <a:lnTo>
                    <a:pt x="53127" y="36694"/>
                  </a:lnTo>
                  <a:lnTo>
                    <a:pt x="52884" y="36403"/>
                  </a:lnTo>
                  <a:lnTo>
                    <a:pt x="52626" y="36129"/>
                  </a:lnTo>
                  <a:lnTo>
                    <a:pt x="52336" y="35870"/>
                  </a:lnTo>
                  <a:lnTo>
                    <a:pt x="52029" y="35612"/>
                  </a:lnTo>
                  <a:lnTo>
                    <a:pt x="51690" y="35386"/>
                  </a:lnTo>
                  <a:lnTo>
                    <a:pt x="51351" y="35176"/>
                  </a:lnTo>
                  <a:lnTo>
                    <a:pt x="50867" y="34918"/>
                  </a:lnTo>
                  <a:lnTo>
                    <a:pt x="50366" y="34676"/>
                  </a:lnTo>
                  <a:lnTo>
                    <a:pt x="49882" y="34450"/>
                  </a:lnTo>
                  <a:lnTo>
                    <a:pt x="49381" y="34240"/>
                  </a:lnTo>
                  <a:lnTo>
                    <a:pt x="48381" y="33836"/>
                  </a:lnTo>
                  <a:lnTo>
                    <a:pt x="47396" y="33417"/>
                  </a:lnTo>
                  <a:lnTo>
                    <a:pt x="46912" y="33207"/>
                  </a:lnTo>
                  <a:lnTo>
                    <a:pt x="46427" y="32981"/>
                  </a:lnTo>
                  <a:lnTo>
                    <a:pt x="45943" y="32739"/>
                  </a:lnTo>
                  <a:lnTo>
                    <a:pt x="45475" y="32480"/>
                  </a:lnTo>
                  <a:lnTo>
                    <a:pt x="45007" y="32206"/>
                  </a:lnTo>
                  <a:lnTo>
                    <a:pt x="44571" y="31899"/>
                  </a:lnTo>
                  <a:lnTo>
                    <a:pt x="44135" y="31576"/>
                  </a:lnTo>
                  <a:lnTo>
                    <a:pt x="43699" y="31205"/>
                  </a:lnTo>
                  <a:lnTo>
                    <a:pt x="43473" y="30995"/>
                  </a:lnTo>
                  <a:lnTo>
                    <a:pt x="43247" y="30769"/>
                  </a:lnTo>
                  <a:lnTo>
                    <a:pt x="42811" y="30285"/>
                  </a:lnTo>
                  <a:lnTo>
                    <a:pt x="42392" y="29768"/>
                  </a:lnTo>
                  <a:lnTo>
                    <a:pt x="41988" y="29236"/>
                  </a:lnTo>
                  <a:lnTo>
                    <a:pt x="41601" y="28671"/>
                  </a:lnTo>
                  <a:lnTo>
                    <a:pt x="41213" y="28073"/>
                  </a:lnTo>
                  <a:lnTo>
                    <a:pt x="40842" y="27476"/>
                  </a:lnTo>
                  <a:lnTo>
                    <a:pt x="40471" y="26846"/>
                  </a:lnTo>
                  <a:lnTo>
                    <a:pt x="39744" y="25571"/>
                  </a:lnTo>
                  <a:lnTo>
                    <a:pt x="39034" y="24280"/>
                  </a:lnTo>
                  <a:lnTo>
                    <a:pt x="38307" y="22988"/>
                  </a:lnTo>
                  <a:lnTo>
                    <a:pt x="37936" y="22343"/>
                  </a:lnTo>
                  <a:lnTo>
                    <a:pt x="37549" y="21729"/>
                  </a:lnTo>
                  <a:lnTo>
                    <a:pt x="37161" y="21116"/>
                  </a:lnTo>
                  <a:lnTo>
                    <a:pt x="36758" y="20535"/>
                  </a:lnTo>
                  <a:lnTo>
                    <a:pt x="36354" y="19970"/>
                  </a:lnTo>
                  <a:lnTo>
                    <a:pt x="35918" y="19421"/>
                  </a:lnTo>
                  <a:lnTo>
                    <a:pt x="35466" y="18904"/>
                  </a:lnTo>
                  <a:lnTo>
                    <a:pt x="35240" y="18662"/>
                  </a:lnTo>
                  <a:lnTo>
                    <a:pt x="34998" y="18436"/>
                  </a:lnTo>
                  <a:lnTo>
                    <a:pt x="34756" y="18210"/>
                  </a:lnTo>
                  <a:lnTo>
                    <a:pt x="34514" y="17984"/>
                  </a:lnTo>
                  <a:lnTo>
                    <a:pt x="34256" y="17790"/>
                  </a:lnTo>
                  <a:lnTo>
                    <a:pt x="33997" y="17581"/>
                  </a:lnTo>
                  <a:lnTo>
                    <a:pt x="33723" y="17403"/>
                  </a:lnTo>
                  <a:lnTo>
                    <a:pt x="33448" y="17225"/>
                  </a:lnTo>
                  <a:lnTo>
                    <a:pt x="33174" y="17064"/>
                  </a:lnTo>
                  <a:lnTo>
                    <a:pt x="32883" y="16919"/>
                  </a:lnTo>
                  <a:lnTo>
                    <a:pt x="32593" y="16773"/>
                  </a:lnTo>
                  <a:lnTo>
                    <a:pt x="32286" y="16644"/>
                  </a:lnTo>
                  <a:lnTo>
                    <a:pt x="31979" y="16531"/>
                  </a:lnTo>
                  <a:lnTo>
                    <a:pt x="31673" y="16434"/>
                  </a:lnTo>
                  <a:lnTo>
                    <a:pt x="31350" y="16354"/>
                  </a:lnTo>
                  <a:lnTo>
                    <a:pt x="31011" y="16289"/>
                  </a:lnTo>
                  <a:lnTo>
                    <a:pt x="30672" y="16225"/>
                  </a:lnTo>
                  <a:lnTo>
                    <a:pt x="30317" y="16192"/>
                  </a:lnTo>
                  <a:lnTo>
                    <a:pt x="29962" y="16160"/>
                  </a:lnTo>
                  <a:lnTo>
                    <a:pt x="29590" y="16160"/>
                  </a:lnTo>
                  <a:lnTo>
                    <a:pt x="29203" y="16176"/>
                  </a:lnTo>
                  <a:lnTo>
                    <a:pt x="28815" y="16192"/>
                  </a:lnTo>
                  <a:lnTo>
                    <a:pt x="28622" y="16612"/>
                  </a:lnTo>
                  <a:lnTo>
                    <a:pt x="28396" y="17016"/>
                  </a:lnTo>
                  <a:lnTo>
                    <a:pt x="28267" y="17225"/>
                  </a:lnTo>
                  <a:lnTo>
                    <a:pt x="28121" y="17419"/>
                  </a:lnTo>
                  <a:lnTo>
                    <a:pt x="27976" y="17613"/>
                  </a:lnTo>
                  <a:lnTo>
                    <a:pt x="27815" y="17790"/>
                  </a:lnTo>
                  <a:lnTo>
                    <a:pt x="27734" y="17871"/>
                  </a:lnTo>
                  <a:lnTo>
                    <a:pt x="27653" y="17920"/>
                  </a:lnTo>
                  <a:lnTo>
                    <a:pt x="27556" y="17952"/>
                  </a:lnTo>
                  <a:lnTo>
                    <a:pt x="27476" y="17952"/>
                  </a:lnTo>
                  <a:lnTo>
                    <a:pt x="27379" y="17936"/>
                  </a:lnTo>
                  <a:lnTo>
                    <a:pt x="27298" y="17903"/>
                  </a:lnTo>
                  <a:lnTo>
                    <a:pt x="27233" y="17855"/>
                  </a:lnTo>
                  <a:lnTo>
                    <a:pt x="27153" y="17807"/>
                  </a:lnTo>
                  <a:lnTo>
                    <a:pt x="27088" y="17726"/>
                  </a:lnTo>
                  <a:lnTo>
                    <a:pt x="27040" y="17645"/>
                  </a:lnTo>
                  <a:lnTo>
                    <a:pt x="27007" y="17564"/>
                  </a:lnTo>
                  <a:lnTo>
                    <a:pt x="26991" y="17468"/>
                  </a:lnTo>
                  <a:lnTo>
                    <a:pt x="26991" y="17371"/>
                  </a:lnTo>
                  <a:lnTo>
                    <a:pt x="27007" y="17290"/>
                  </a:lnTo>
                  <a:lnTo>
                    <a:pt x="27056" y="17193"/>
                  </a:lnTo>
                  <a:lnTo>
                    <a:pt x="27120" y="17096"/>
                  </a:lnTo>
                  <a:lnTo>
                    <a:pt x="27346" y="16822"/>
                  </a:lnTo>
                  <a:lnTo>
                    <a:pt x="27556" y="16531"/>
                  </a:lnTo>
                  <a:lnTo>
                    <a:pt x="27734" y="16241"/>
                  </a:lnTo>
                  <a:lnTo>
                    <a:pt x="27879" y="15950"/>
                  </a:lnTo>
                  <a:lnTo>
                    <a:pt x="28008" y="15660"/>
                  </a:lnTo>
                  <a:lnTo>
                    <a:pt x="28105" y="15353"/>
                  </a:lnTo>
                  <a:lnTo>
                    <a:pt x="28186" y="15046"/>
                  </a:lnTo>
                  <a:lnTo>
                    <a:pt x="28250" y="14756"/>
                  </a:lnTo>
                  <a:lnTo>
                    <a:pt x="28283" y="14449"/>
                  </a:lnTo>
                  <a:lnTo>
                    <a:pt x="28283" y="14142"/>
                  </a:lnTo>
                  <a:lnTo>
                    <a:pt x="28283" y="13835"/>
                  </a:lnTo>
                  <a:lnTo>
                    <a:pt x="28250" y="13529"/>
                  </a:lnTo>
                  <a:lnTo>
                    <a:pt x="28202" y="13238"/>
                  </a:lnTo>
                  <a:lnTo>
                    <a:pt x="28137" y="12931"/>
                  </a:lnTo>
                  <a:lnTo>
                    <a:pt x="28041" y="12641"/>
                  </a:lnTo>
                  <a:lnTo>
                    <a:pt x="27944" y="12334"/>
                  </a:lnTo>
                  <a:lnTo>
                    <a:pt x="27831" y="12044"/>
                  </a:lnTo>
                  <a:lnTo>
                    <a:pt x="27685" y="11769"/>
                  </a:lnTo>
                  <a:lnTo>
                    <a:pt x="27540" y="11479"/>
                  </a:lnTo>
                  <a:lnTo>
                    <a:pt x="27379" y="11204"/>
                  </a:lnTo>
                  <a:lnTo>
                    <a:pt x="27201" y="10946"/>
                  </a:lnTo>
                  <a:lnTo>
                    <a:pt x="27024" y="10671"/>
                  </a:lnTo>
                  <a:lnTo>
                    <a:pt x="26814" y="10413"/>
                  </a:lnTo>
                  <a:lnTo>
                    <a:pt x="26604" y="10171"/>
                  </a:lnTo>
                  <a:lnTo>
                    <a:pt x="26394" y="9929"/>
                  </a:lnTo>
                  <a:lnTo>
                    <a:pt x="26152" y="9703"/>
                  </a:lnTo>
                  <a:lnTo>
                    <a:pt x="25926" y="9477"/>
                  </a:lnTo>
                  <a:lnTo>
                    <a:pt x="25668" y="9267"/>
                  </a:lnTo>
                  <a:lnTo>
                    <a:pt x="25425" y="9073"/>
                  </a:lnTo>
                  <a:lnTo>
                    <a:pt x="25167" y="8880"/>
                  </a:lnTo>
                  <a:lnTo>
                    <a:pt x="24893" y="8702"/>
                  </a:lnTo>
                  <a:lnTo>
                    <a:pt x="24634" y="8541"/>
                  </a:lnTo>
                  <a:lnTo>
                    <a:pt x="24182" y="8298"/>
                  </a:lnTo>
                  <a:lnTo>
                    <a:pt x="23730" y="8072"/>
                  </a:lnTo>
                  <a:lnTo>
                    <a:pt x="23278" y="7863"/>
                  </a:lnTo>
                  <a:lnTo>
                    <a:pt x="22810" y="7685"/>
                  </a:lnTo>
                  <a:lnTo>
                    <a:pt x="22326" y="7507"/>
                  </a:lnTo>
                  <a:lnTo>
                    <a:pt x="21858" y="7362"/>
                  </a:lnTo>
                  <a:lnTo>
                    <a:pt x="21357" y="7217"/>
                  </a:lnTo>
                  <a:lnTo>
                    <a:pt x="20873" y="7088"/>
                  </a:lnTo>
                  <a:lnTo>
                    <a:pt x="19889" y="6846"/>
                  </a:lnTo>
                  <a:lnTo>
                    <a:pt x="18904" y="6636"/>
                  </a:lnTo>
                  <a:lnTo>
                    <a:pt x="17903" y="6442"/>
                  </a:lnTo>
                  <a:lnTo>
                    <a:pt x="16934" y="6232"/>
                  </a:lnTo>
                  <a:lnTo>
                    <a:pt x="16030" y="6022"/>
                  </a:lnTo>
                  <a:lnTo>
                    <a:pt x="15159" y="5796"/>
                  </a:lnTo>
                  <a:lnTo>
                    <a:pt x="14303" y="5538"/>
                  </a:lnTo>
                  <a:lnTo>
                    <a:pt x="13883" y="5409"/>
                  </a:lnTo>
                  <a:lnTo>
                    <a:pt x="13464" y="5247"/>
                  </a:lnTo>
                  <a:lnTo>
                    <a:pt x="13044" y="5102"/>
                  </a:lnTo>
                  <a:lnTo>
                    <a:pt x="12640" y="4925"/>
                  </a:lnTo>
                  <a:lnTo>
                    <a:pt x="12237" y="4747"/>
                  </a:lnTo>
                  <a:lnTo>
                    <a:pt x="11833" y="4553"/>
                  </a:lnTo>
                  <a:lnTo>
                    <a:pt x="11430" y="4343"/>
                  </a:lnTo>
                  <a:lnTo>
                    <a:pt x="11042" y="4134"/>
                  </a:lnTo>
                  <a:lnTo>
                    <a:pt x="10655" y="3891"/>
                  </a:lnTo>
                  <a:lnTo>
                    <a:pt x="10267" y="3649"/>
                  </a:lnTo>
                  <a:lnTo>
                    <a:pt x="9751" y="3310"/>
                  </a:lnTo>
                  <a:lnTo>
                    <a:pt x="9250" y="2955"/>
                  </a:lnTo>
                  <a:lnTo>
                    <a:pt x="8233" y="2229"/>
                  </a:lnTo>
                  <a:lnTo>
                    <a:pt x="7717" y="1874"/>
                  </a:lnTo>
                  <a:lnTo>
                    <a:pt x="7200" y="1535"/>
                  </a:lnTo>
                  <a:lnTo>
                    <a:pt x="6668" y="1228"/>
                  </a:lnTo>
                  <a:lnTo>
                    <a:pt x="6135" y="921"/>
                  </a:lnTo>
                  <a:lnTo>
                    <a:pt x="5602" y="663"/>
                  </a:lnTo>
                  <a:lnTo>
                    <a:pt x="5328" y="534"/>
                  </a:lnTo>
                  <a:lnTo>
                    <a:pt x="5053" y="437"/>
                  </a:lnTo>
                  <a:lnTo>
                    <a:pt x="4763" y="340"/>
                  </a:lnTo>
                  <a:lnTo>
                    <a:pt x="4488" y="243"/>
                  </a:lnTo>
                  <a:lnTo>
                    <a:pt x="4198" y="179"/>
                  </a:lnTo>
                  <a:lnTo>
                    <a:pt x="3907" y="114"/>
                  </a:lnTo>
                  <a:lnTo>
                    <a:pt x="3617" y="66"/>
                  </a:lnTo>
                  <a:lnTo>
                    <a:pt x="3310" y="33"/>
                  </a:lnTo>
                  <a:lnTo>
                    <a:pt x="3003" y="17"/>
                  </a:lnTo>
                  <a:lnTo>
                    <a:pt x="26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p:nvPr/>
          </p:nvSpPr>
          <p:spPr>
            <a:xfrm>
              <a:off x="2730625" y="4230625"/>
              <a:ext cx="24250" cy="20225"/>
            </a:xfrm>
            <a:custGeom>
              <a:avLst/>
              <a:gdLst/>
              <a:ahLst/>
              <a:cxnLst/>
              <a:rect l="l" t="t" r="r" b="b"/>
              <a:pathLst>
                <a:path w="970" h="809" extrusionOk="0">
                  <a:moveTo>
                    <a:pt x="1" y="1"/>
                  </a:moveTo>
                  <a:lnTo>
                    <a:pt x="1" y="1"/>
                  </a:lnTo>
                  <a:lnTo>
                    <a:pt x="469" y="405"/>
                  </a:lnTo>
                  <a:lnTo>
                    <a:pt x="969" y="808"/>
                  </a:lnTo>
                  <a:lnTo>
                    <a:pt x="969" y="808"/>
                  </a:lnTo>
                  <a:lnTo>
                    <a:pt x="469" y="405"/>
                  </a:lnTo>
                  <a:lnTo>
                    <a:pt x="1"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8"/>
            <p:cNvSpPr/>
            <p:nvPr/>
          </p:nvSpPr>
          <p:spPr>
            <a:xfrm>
              <a:off x="2730625" y="4230625"/>
              <a:ext cx="24250" cy="20225"/>
            </a:xfrm>
            <a:custGeom>
              <a:avLst/>
              <a:gdLst/>
              <a:ahLst/>
              <a:cxnLst/>
              <a:rect l="l" t="t" r="r" b="b"/>
              <a:pathLst>
                <a:path w="970" h="809" fill="none" extrusionOk="0">
                  <a:moveTo>
                    <a:pt x="1" y="1"/>
                  </a:moveTo>
                  <a:lnTo>
                    <a:pt x="1" y="1"/>
                  </a:lnTo>
                  <a:lnTo>
                    <a:pt x="469" y="405"/>
                  </a:lnTo>
                  <a:lnTo>
                    <a:pt x="969" y="808"/>
                  </a:lnTo>
                  <a:lnTo>
                    <a:pt x="969" y="808"/>
                  </a:lnTo>
                  <a:lnTo>
                    <a:pt x="469" y="405"/>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a:off x="2906975" y="4341625"/>
              <a:ext cx="64600" cy="23425"/>
            </a:xfrm>
            <a:custGeom>
              <a:avLst/>
              <a:gdLst/>
              <a:ahLst/>
              <a:cxnLst/>
              <a:rect l="l" t="t" r="r" b="b"/>
              <a:pathLst>
                <a:path w="2584" h="937" extrusionOk="0">
                  <a:moveTo>
                    <a:pt x="1" y="0"/>
                  </a:moveTo>
                  <a:lnTo>
                    <a:pt x="1" y="0"/>
                  </a:lnTo>
                  <a:lnTo>
                    <a:pt x="631" y="259"/>
                  </a:lnTo>
                  <a:lnTo>
                    <a:pt x="1276" y="501"/>
                  </a:lnTo>
                  <a:lnTo>
                    <a:pt x="1922" y="727"/>
                  </a:lnTo>
                  <a:lnTo>
                    <a:pt x="2584" y="937"/>
                  </a:lnTo>
                  <a:lnTo>
                    <a:pt x="2584" y="937"/>
                  </a:lnTo>
                  <a:lnTo>
                    <a:pt x="1922" y="727"/>
                  </a:lnTo>
                  <a:lnTo>
                    <a:pt x="1276" y="501"/>
                  </a:lnTo>
                  <a:lnTo>
                    <a:pt x="631" y="259"/>
                  </a:lnTo>
                  <a:lnTo>
                    <a:pt x="1"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2906975" y="4341625"/>
              <a:ext cx="64600" cy="23425"/>
            </a:xfrm>
            <a:custGeom>
              <a:avLst/>
              <a:gdLst/>
              <a:ahLst/>
              <a:cxnLst/>
              <a:rect l="l" t="t" r="r" b="b"/>
              <a:pathLst>
                <a:path w="2584" h="937" fill="none" extrusionOk="0">
                  <a:moveTo>
                    <a:pt x="1" y="0"/>
                  </a:moveTo>
                  <a:lnTo>
                    <a:pt x="1" y="0"/>
                  </a:lnTo>
                  <a:lnTo>
                    <a:pt x="631" y="259"/>
                  </a:lnTo>
                  <a:lnTo>
                    <a:pt x="1276" y="501"/>
                  </a:lnTo>
                  <a:lnTo>
                    <a:pt x="1922" y="727"/>
                  </a:lnTo>
                  <a:lnTo>
                    <a:pt x="2584" y="937"/>
                  </a:lnTo>
                  <a:lnTo>
                    <a:pt x="2584" y="937"/>
                  </a:lnTo>
                  <a:lnTo>
                    <a:pt x="1922" y="727"/>
                  </a:lnTo>
                  <a:lnTo>
                    <a:pt x="1276" y="501"/>
                  </a:lnTo>
                  <a:lnTo>
                    <a:pt x="631" y="25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2906975" y="4341625"/>
              <a:ext cx="58550" cy="21400"/>
            </a:xfrm>
            <a:custGeom>
              <a:avLst/>
              <a:gdLst/>
              <a:ahLst/>
              <a:cxnLst/>
              <a:rect l="l" t="t" r="r" b="b"/>
              <a:pathLst>
                <a:path w="2342" h="856" extrusionOk="0">
                  <a:moveTo>
                    <a:pt x="1" y="0"/>
                  </a:moveTo>
                  <a:lnTo>
                    <a:pt x="1" y="0"/>
                  </a:lnTo>
                  <a:lnTo>
                    <a:pt x="582" y="226"/>
                  </a:lnTo>
                  <a:lnTo>
                    <a:pt x="1163" y="452"/>
                  </a:lnTo>
                  <a:lnTo>
                    <a:pt x="1744" y="662"/>
                  </a:lnTo>
                  <a:lnTo>
                    <a:pt x="2342" y="856"/>
                  </a:lnTo>
                  <a:lnTo>
                    <a:pt x="2342" y="856"/>
                  </a:lnTo>
                  <a:lnTo>
                    <a:pt x="1744" y="662"/>
                  </a:lnTo>
                  <a:lnTo>
                    <a:pt x="1163" y="452"/>
                  </a:lnTo>
                  <a:lnTo>
                    <a:pt x="582" y="226"/>
                  </a:lnTo>
                  <a:lnTo>
                    <a:pt x="1"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2906975" y="4341625"/>
              <a:ext cx="58550" cy="21400"/>
            </a:xfrm>
            <a:custGeom>
              <a:avLst/>
              <a:gdLst/>
              <a:ahLst/>
              <a:cxnLst/>
              <a:rect l="l" t="t" r="r" b="b"/>
              <a:pathLst>
                <a:path w="2342" h="856" fill="none" extrusionOk="0">
                  <a:moveTo>
                    <a:pt x="1" y="0"/>
                  </a:moveTo>
                  <a:lnTo>
                    <a:pt x="1" y="0"/>
                  </a:lnTo>
                  <a:lnTo>
                    <a:pt x="582" y="226"/>
                  </a:lnTo>
                  <a:lnTo>
                    <a:pt x="1163" y="452"/>
                  </a:lnTo>
                  <a:lnTo>
                    <a:pt x="1744" y="662"/>
                  </a:lnTo>
                  <a:lnTo>
                    <a:pt x="2342" y="856"/>
                  </a:lnTo>
                  <a:lnTo>
                    <a:pt x="2342" y="856"/>
                  </a:lnTo>
                  <a:lnTo>
                    <a:pt x="1744" y="662"/>
                  </a:lnTo>
                  <a:lnTo>
                    <a:pt x="1163" y="452"/>
                  </a:lnTo>
                  <a:lnTo>
                    <a:pt x="582" y="226"/>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2376700" y="3722550"/>
              <a:ext cx="38775" cy="35525"/>
            </a:xfrm>
            <a:custGeom>
              <a:avLst/>
              <a:gdLst/>
              <a:ahLst/>
              <a:cxnLst/>
              <a:rect l="l" t="t" r="r" b="b"/>
              <a:pathLst>
                <a:path w="1551" h="1421" extrusionOk="0">
                  <a:moveTo>
                    <a:pt x="0" y="1421"/>
                  </a:moveTo>
                  <a:lnTo>
                    <a:pt x="0" y="1421"/>
                  </a:lnTo>
                  <a:lnTo>
                    <a:pt x="791" y="727"/>
                  </a:lnTo>
                  <a:lnTo>
                    <a:pt x="1550" y="0"/>
                  </a:lnTo>
                  <a:lnTo>
                    <a:pt x="1550" y="0"/>
                  </a:lnTo>
                  <a:lnTo>
                    <a:pt x="791" y="727"/>
                  </a:lnTo>
                  <a:lnTo>
                    <a:pt x="0" y="142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2376700" y="3722550"/>
              <a:ext cx="38775" cy="35525"/>
            </a:xfrm>
            <a:custGeom>
              <a:avLst/>
              <a:gdLst/>
              <a:ahLst/>
              <a:cxnLst/>
              <a:rect l="l" t="t" r="r" b="b"/>
              <a:pathLst>
                <a:path w="1551" h="1421" fill="none" extrusionOk="0">
                  <a:moveTo>
                    <a:pt x="0" y="1421"/>
                  </a:moveTo>
                  <a:lnTo>
                    <a:pt x="0" y="1421"/>
                  </a:lnTo>
                  <a:lnTo>
                    <a:pt x="791" y="727"/>
                  </a:lnTo>
                  <a:lnTo>
                    <a:pt x="1550" y="0"/>
                  </a:lnTo>
                  <a:lnTo>
                    <a:pt x="1550" y="0"/>
                  </a:lnTo>
                  <a:lnTo>
                    <a:pt x="791" y="727"/>
                  </a:lnTo>
                  <a:lnTo>
                    <a:pt x="0" y="14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2398500" y="3722550"/>
              <a:ext cx="16975" cy="16150"/>
            </a:xfrm>
            <a:custGeom>
              <a:avLst/>
              <a:gdLst/>
              <a:ahLst/>
              <a:cxnLst/>
              <a:rect l="l" t="t" r="r" b="b"/>
              <a:pathLst>
                <a:path w="679" h="646" extrusionOk="0">
                  <a:moveTo>
                    <a:pt x="678" y="0"/>
                  </a:moveTo>
                  <a:lnTo>
                    <a:pt x="678" y="0"/>
                  </a:lnTo>
                  <a:lnTo>
                    <a:pt x="0" y="646"/>
                  </a:lnTo>
                  <a:lnTo>
                    <a:pt x="0" y="646"/>
                  </a:lnTo>
                  <a:lnTo>
                    <a:pt x="678"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2398500" y="3722550"/>
              <a:ext cx="16975" cy="16150"/>
            </a:xfrm>
            <a:custGeom>
              <a:avLst/>
              <a:gdLst/>
              <a:ahLst/>
              <a:cxnLst/>
              <a:rect l="l" t="t" r="r" b="b"/>
              <a:pathLst>
                <a:path w="679" h="646" fill="none" extrusionOk="0">
                  <a:moveTo>
                    <a:pt x="678" y="0"/>
                  </a:moveTo>
                  <a:lnTo>
                    <a:pt x="678" y="0"/>
                  </a:lnTo>
                  <a:lnTo>
                    <a:pt x="0" y="646"/>
                  </a:lnTo>
                  <a:lnTo>
                    <a:pt x="0" y="646"/>
                  </a:lnTo>
                  <a:lnTo>
                    <a:pt x="67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2214875" y="3784300"/>
              <a:ext cx="131175" cy="92825"/>
            </a:xfrm>
            <a:custGeom>
              <a:avLst/>
              <a:gdLst/>
              <a:ahLst/>
              <a:cxnLst/>
              <a:rect l="l" t="t" r="r" b="b"/>
              <a:pathLst>
                <a:path w="5247" h="3713" extrusionOk="0">
                  <a:moveTo>
                    <a:pt x="5246" y="0"/>
                  </a:moveTo>
                  <a:lnTo>
                    <a:pt x="4681" y="452"/>
                  </a:lnTo>
                  <a:lnTo>
                    <a:pt x="4133" y="888"/>
                  </a:lnTo>
                  <a:lnTo>
                    <a:pt x="4698" y="452"/>
                  </a:lnTo>
                  <a:lnTo>
                    <a:pt x="5246" y="0"/>
                  </a:lnTo>
                  <a:close/>
                  <a:moveTo>
                    <a:pt x="3551" y="1308"/>
                  </a:moveTo>
                  <a:lnTo>
                    <a:pt x="2970" y="1727"/>
                  </a:lnTo>
                  <a:lnTo>
                    <a:pt x="2389" y="2147"/>
                  </a:lnTo>
                  <a:lnTo>
                    <a:pt x="2986" y="1743"/>
                  </a:lnTo>
                  <a:lnTo>
                    <a:pt x="3551" y="1308"/>
                  </a:lnTo>
                  <a:close/>
                  <a:moveTo>
                    <a:pt x="1211" y="2954"/>
                  </a:moveTo>
                  <a:lnTo>
                    <a:pt x="614" y="3325"/>
                  </a:lnTo>
                  <a:lnTo>
                    <a:pt x="0" y="3713"/>
                  </a:lnTo>
                  <a:lnTo>
                    <a:pt x="0" y="3713"/>
                  </a:lnTo>
                  <a:lnTo>
                    <a:pt x="614" y="3342"/>
                  </a:lnTo>
                  <a:lnTo>
                    <a:pt x="1211" y="2954"/>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2136975" y="3761275"/>
              <a:ext cx="236525" cy="159450"/>
            </a:xfrm>
            <a:custGeom>
              <a:avLst/>
              <a:gdLst/>
              <a:ahLst/>
              <a:cxnLst/>
              <a:rect l="l" t="t" r="r" b="b"/>
              <a:pathLst>
                <a:path w="9461" h="6378" fill="none" extrusionOk="0">
                  <a:moveTo>
                    <a:pt x="1" y="6377"/>
                  </a:moveTo>
                  <a:lnTo>
                    <a:pt x="1" y="6377"/>
                  </a:lnTo>
                  <a:lnTo>
                    <a:pt x="1" y="6377"/>
                  </a:lnTo>
                  <a:lnTo>
                    <a:pt x="630" y="6054"/>
                  </a:lnTo>
                  <a:lnTo>
                    <a:pt x="1260" y="5715"/>
                  </a:lnTo>
                  <a:lnTo>
                    <a:pt x="1889" y="5360"/>
                  </a:lnTo>
                  <a:lnTo>
                    <a:pt x="2503" y="5005"/>
                  </a:lnTo>
                  <a:lnTo>
                    <a:pt x="3116" y="4634"/>
                  </a:lnTo>
                  <a:lnTo>
                    <a:pt x="3730" y="4263"/>
                  </a:lnTo>
                  <a:lnTo>
                    <a:pt x="4327" y="3875"/>
                  </a:lnTo>
                  <a:lnTo>
                    <a:pt x="4924" y="3472"/>
                  </a:lnTo>
                  <a:lnTo>
                    <a:pt x="5505" y="3068"/>
                  </a:lnTo>
                  <a:lnTo>
                    <a:pt x="6102" y="2664"/>
                  </a:lnTo>
                  <a:lnTo>
                    <a:pt x="6667" y="2229"/>
                  </a:lnTo>
                  <a:lnTo>
                    <a:pt x="7249" y="1809"/>
                  </a:lnTo>
                  <a:lnTo>
                    <a:pt x="7814" y="1373"/>
                  </a:lnTo>
                  <a:lnTo>
                    <a:pt x="8362" y="921"/>
                  </a:lnTo>
                  <a:lnTo>
                    <a:pt x="8911" y="469"/>
                  </a:lnTo>
                  <a:lnTo>
                    <a:pt x="9460" y="1"/>
                  </a:lnTo>
                  <a:lnTo>
                    <a:pt x="9460" y="1"/>
                  </a:lnTo>
                  <a:lnTo>
                    <a:pt x="8911" y="469"/>
                  </a:lnTo>
                  <a:lnTo>
                    <a:pt x="8362" y="921"/>
                  </a:lnTo>
                  <a:lnTo>
                    <a:pt x="7797" y="1373"/>
                  </a:lnTo>
                  <a:lnTo>
                    <a:pt x="7249" y="1809"/>
                  </a:lnTo>
                  <a:lnTo>
                    <a:pt x="6667" y="2229"/>
                  </a:lnTo>
                  <a:lnTo>
                    <a:pt x="6086" y="2648"/>
                  </a:lnTo>
                  <a:lnTo>
                    <a:pt x="5505" y="3068"/>
                  </a:lnTo>
                  <a:lnTo>
                    <a:pt x="4924" y="3472"/>
                  </a:lnTo>
                  <a:lnTo>
                    <a:pt x="4327" y="3875"/>
                  </a:lnTo>
                  <a:lnTo>
                    <a:pt x="3730" y="4246"/>
                  </a:lnTo>
                  <a:lnTo>
                    <a:pt x="3116" y="4634"/>
                  </a:lnTo>
                  <a:lnTo>
                    <a:pt x="2503" y="5005"/>
                  </a:lnTo>
                  <a:lnTo>
                    <a:pt x="1889" y="5360"/>
                  </a:lnTo>
                  <a:lnTo>
                    <a:pt x="1260" y="5715"/>
                  </a:lnTo>
                  <a:lnTo>
                    <a:pt x="630" y="6054"/>
                  </a:lnTo>
                  <a:lnTo>
                    <a:pt x="1" y="637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2136975" y="3761275"/>
              <a:ext cx="236525" cy="159450"/>
            </a:xfrm>
            <a:custGeom>
              <a:avLst/>
              <a:gdLst/>
              <a:ahLst/>
              <a:cxnLst/>
              <a:rect l="l" t="t" r="r" b="b"/>
              <a:pathLst>
                <a:path w="9461" h="6378" extrusionOk="0">
                  <a:moveTo>
                    <a:pt x="9460" y="1"/>
                  </a:moveTo>
                  <a:lnTo>
                    <a:pt x="9040" y="356"/>
                  </a:lnTo>
                  <a:lnTo>
                    <a:pt x="8508" y="792"/>
                  </a:lnTo>
                  <a:lnTo>
                    <a:pt x="7975" y="1228"/>
                  </a:lnTo>
                  <a:lnTo>
                    <a:pt x="7442" y="1647"/>
                  </a:lnTo>
                  <a:lnTo>
                    <a:pt x="6910" y="2051"/>
                  </a:lnTo>
                  <a:lnTo>
                    <a:pt x="6846" y="2099"/>
                  </a:lnTo>
                  <a:lnTo>
                    <a:pt x="6846" y="2099"/>
                  </a:lnTo>
                  <a:lnTo>
                    <a:pt x="7249" y="1809"/>
                  </a:lnTo>
                  <a:lnTo>
                    <a:pt x="7797" y="1373"/>
                  </a:lnTo>
                  <a:lnTo>
                    <a:pt x="8362" y="921"/>
                  </a:lnTo>
                  <a:lnTo>
                    <a:pt x="8911" y="469"/>
                  </a:lnTo>
                  <a:lnTo>
                    <a:pt x="9460" y="1"/>
                  </a:lnTo>
                  <a:close/>
                  <a:moveTo>
                    <a:pt x="6846" y="2099"/>
                  </a:moveTo>
                  <a:lnTo>
                    <a:pt x="6667" y="2229"/>
                  </a:lnTo>
                  <a:lnTo>
                    <a:pt x="6086" y="2648"/>
                  </a:lnTo>
                  <a:lnTo>
                    <a:pt x="5505" y="3068"/>
                  </a:lnTo>
                  <a:lnTo>
                    <a:pt x="5452" y="3105"/>
                  </a:lnTo>
                  <a:lnTo>
                    <a:pt x="5452" y="3105"/>
                  </a:lnTo>
                  <a:lnTo>
                    <a:pt x="5812" y="2858"/>
                  </a:lnTo>
                  <a:lnTo>
                    <a:pt x="6361" y="2471"/>
                  </a:lnTo>
                  <a:lnTo>
                    <a:pt x="6846" y="2099"/>
                  </a:lnTo>
                  <a:close/>
                  <a:moveTo>
                    <a:pt x="5452" y="3105"/>
                  </a:moveTo>
                  <a:lnTo>
                    <a:pt x="5247" y="3246"/>
                  </a:lnTo>
                  <a:lnTo>
                    <a:pt x="4682" y="3633"/>
                  </a:lnTo>
                  <a:lnTo>
                    <a:pt x="4080" y="4028"/>
                  </a:lnTo>
                  <a:lnTo>
                    <a:pt x="4080" y="4028"/>
                  </a:lnTo>
                  <a:lnTo>
                    <a:pt x="4327" y="3875"/>
                  </a:lnTo>
                  <a:lnTo>
                    <a:pt x="4924" y="3472"/>
                  </a:lnTo>
                  <a:lnTo>
                    <a:pt x="5452" y="3105"/>
                  </a:lnTo>
                  <a:close/>
                  <a:moveTo>
                    <a:pt x="4080" y="4028"/>
                  </a:moveTo>
                  <a:lnTo>
                    <a:pt x="3730" y="4246"/>
                  </a:lnTo>
                  <a:lnTo>
                    <a:pt x="3116" y="4634"/>
                  </a:lnTo>
                  <a:lnTo>
                    <a:pt x="2865" y="4786"/>
                  </a:lnTo>
                  <a:lnTo>
                    <a:pt x="3552" y="4376"/>
                  </a:lnTo>
                  <a:lnTo>
                    <a:pt x="4080" y="4028"/>
                  </a:lnTo>
                  <a:close/>
                  <a:moveTo>
                    <a:pt x="2865" y="4786"/>
                  </a:moveTo>
                  <a:lnTo>
                    <a:pt x="2390" y="5070"/>
                  </a:lnTo>
                  <a:lnTo>
                    <a:pt x="1653" y="5493"/>
                  </a:lnTo>
                  <a:lnTo>
                    <a:pt x="1653" y="5493"/>
                  </a:lnTo>
                  <a:lnTo>
                    <a:pt x="1889" y="5360"/>
                  </a:lnTo>
                  <a:lnTo>
                    <a:pt x="2503" y="5005"/>
                  </a:lnTo>
                  <a:lnTo>
                    <a:pt x="2865" y="4786"/>
                  </a:lnTo>
                  <a:close/>
                  <a:moveTo>
                    <a:pt x="1653" y="5493"/>
                  </a:moveTo>
                  <a:lnTo>
                    <a:pt x="1260" y="5715"/>
                  </a:lnTo>
                  <a:lnTo>
                    <a:pt x="875" y="5923"/>
                  </a:lnTo>
                  <a:lnTo>
                    <a:pt x="1211" y="5748"/>
                  </a:lnTo>
                  <a:lnTo>
                    <a:pt x="1653" y="5493"/>
                  </a:lnTo>
                  <a:close/>
                  <a:moveTo>
                    <a:pt x="875" y="5923"/>
                  </a:moveTo>
                  <a:lnTo>
                    <a:pt x="1" y="6377"/>
                  </a:lnTo>
                  <a:lnTo>
                    <a:pt x="1" y="6377"/>
                  </a:lnTo>
                  <a:lnTo>
                    <a:pt x="630" y="6054"/>
                  </a:lnTo>
                  <a:lnTo>
                    <a:pt x="875" y="5923"/>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2136975" y="3761275"/>
              <a:ext cx="236525" cy="159450"/>
            </a:xfrm>
            <a:custGeom>
              <a:avLst/>
              <a:gdLst/>
              <a:ahLst/>
              <a:cxnLst/>
              <a:rect l="l" t="t" r="r" b="b"/>
              <a:pathLst>
                <a:path w="9461" h="6378" fill="none" extrusionOk="0">
                  <a:moveTo>
                    <a:pt x="9460" y="1"/>
                  </a:moveTo>
                  <a:lnTo>
                    <a:pt x="9460" y="1"/>
                  </a:lnTo>
                  <a:lnTo>
                    <a:pt x="8911" y="469"/>
                  </a:lnTo>
                  <a:lnTo>
                    <a:pt x="8362" y="921"/>
                  </a:lnTo>
                  <a:lnTo>
                    <a:pt x="7797" y="1373"/>
                  </a:lnTo>
                  <a:lnTo>
                    <a:pt x="7249" y="1809"/>
                  </a:lnTo>
                  <a:lnTo>
                    <a:pt x="6667" y="2229"/>
                  </a:lnTo>
                  <a:lnTo>
                    <a:pt x="6086" y="2648"/>
                  </a:lnTo>
                  <a:lnTo>
                    <a:pt x="5505" y="3068"/>
                  </a:lnTo>
                  <a:lnTo>
                    <a:pt x="4924" y="3472"/>
                  </a:lnTo>
                  <a:lnTo>
                    <a:pt x="4327" y="3875"/>
                  </a:lnTo>
                  <a:lnTo>
                    <a:pt x="3730" y="4246"/>
                  </a:lnTo>
                  <a:lnTo>
                    <a:pt x="3116" y="4634"/>
                  </a:lnTo>
                  <a:lnTo>
                    <a:pt x="2503" y="5005"/>
                  </a:lnTo>
                  <a:lnTo>
                    <a:pt x="1889" y="5360"/>
                  </a:lnTo>
                  <a:lnTo>
                    <a:pt x="1260" y="5715"/>
                  </a:lnTo>
                  <a:lnTo>
                    <a:pt x="630" y="6054"/>
                  </a:lnTo>
                  <a:lnTo>
                    <a:pt x="1" y="6377"/>
                  </a:lnTo>
                  <a:lnTo>
                    <a:pt x="1" y="6377"/>
                  </a:lnTo>
                  <a:lnTo>
                    <a:pt x="1" y="6377"/>
                  </a:lnTo>
                  <a:lnTo>
                    <a:pt x="1211" y="5748"/>
                  </a:lnTo>
                  <a:lnTo>
                    <a:pt x="2390" y="5070"/>
                  </a:lnTo>
                  <a:lnTo>
                    <a:pt x="3552" y="4376"/>
                  </a:lnTo>
                  <a:lnTo>
                    <a:pt x="4682" y="3633"/>
                  </a:lnTo>
                  <a:lnTo>
                    <a:pt x="5247" y="3246"/>
                  </a:lnTo>
                  <a:lnTo>
                    <a:pt x="5812" y="2858"/>
                  </a:lnTo>
                  <a:lnTo>
                    <a:pt x="6361" y="2471"/>
                  </a:lnTo>
                  <a:lnTo>
                    <a:pt x="6910" y="2051"/>
                  </a:lnTo>
                  <a:lnTo>
                    <a:pt x="7442" y="1647"/>
                  </a:lnTo>
                  <a:lnTo>
                    <a:pt x="7975" y="1228"/>
                  </a:lnTo>
                  <a:lnTo>
                    <a:pt x="8508" y="792"/>
                  </a:lnTo>
                  <a:lnTo>
                    <a:pt x="9040" y="356"/>
                  </a:lnTo>
                  <a:lnTo>
                    <a:pt x="9040" y="356"/>
                  </a:lnTo>
                  <a:lnTo>
                    <a:pt x="94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2845250" y="4311350"/>
              <a:ext cx="29475" cy="15350"/>
            </a:xfrm>
            <a:custGeom>
              <a:avLst/>
              <a:gdLst/>
              <a:ahLst/>
              <a:cxnLst/>
              <a:rect l="l" t="t" r="r" b="b"/>
              <a:pathLst>
                <a:path w="1179" h="614" extrusionOk="0">
                  <a:moveTo>
                    <a:pt x="0" y="1"/>
                  </a:moveTo>
                  <a:lnTo>
                    <a:pt x="0" y="1"/>
                  </a:lnTo>
                  <a:lnTo>
                    <a:pt x="581" y="323"/>
                  </a:lnTo>
                  <a:lnTo>
                    <a:pt x="1179" y="614"/>
                  </a:lnTo>
                  <a:lnTo>
                    <a:pt x="1179" y="614"/>
                  </a:lnTo>
                  <a:lnTo>
                    <a:pt x="581" y="323"/>
                  </a:lnTo>
                  <a:lnTo>
                    <a:pt x="0"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2845250" y="4311350"/>
              <a:ext cx="29475" cy="15350"/>
            </a:xfrm>
            <a:custGeom>
              <a:avLst/>
              <a:gdLst/>
              <a:ahLst/>
              <a:cxnLst/>
              <a:rect l="l" t="t" r="r" b="b"/>
              <a:pathLst>
                <a:path w="1179" h="614" fill="none" extrusionOk="0">
                  <a:moveTo>
                    <a:pt x="0" y="1"/>
                  </a:moveTo>
                  <a:lnTo>
                    <a:pt x="0" y="1"/>
                  </a:lnTo>
                  <a:lnTo>
                    <a:pt x="581" y="323"/>
                  </a:lnTo>
                  <a:lnTo>
                    <a:pt x="1179" y="614"/>
                  </a:lnTo>
                  <a:lnTo>
                    <a:pt x="1179" y="614"/>
                  </a:lnTo>
                  <a:lnTo>
                    <a:pt x="581" y="32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2845250" y="4311350"/>
              <a:ext cx="15750" cy="8500"/>
            </a:xfrm>
            <a:custGeom>
              <a:avLst/>
              <a:gdLst/>
              <a:ahLst/>
              <a:cxnLst/>
              <a:rect l="l" t="t" r="r" b="b"/>
              <a:pathLst>
                <a:path w="630" h="340" extrusionOk="0">
                  <a:moveTo>
                    <a:pt x="0" y="1"/>
                  </a:moveTo>
                  <a:lnTo>
                    <a:pt x="0" y="1"/>
                  </a:lnTo>
                  <a:lnTo>
                    <a:pt x="630" y="340"/>
                  </a:lnTo>
                  <a:lnTo>
                    <a:pt x="630" y="340"/>
                  </a:lnTo>
                  <a:lnTo>
                    <a:pt x="0"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2845250" y="4311350"/>
              <a:ext cx="15750" cy="8500"/>
            </a:xfrm>
            <a:custGeom>
              <a:avLst/>
              <a:gdLst/>
              <a:ahLst/>
              <a:cxnLst/>
              <a:rect l="l" t="t" r="r" b="b"/>
              <a:pathLst>
                <a:path w="630" h="340" fill="none" extrusionOk="0">
                  <a:moveTo>
                    <a:pt x="0" y="1"/>
                  </a:moveTo>
                  <a:lnTo>
                    <a:pt x="0" y="1"/>
                  </a:lnTo>
                  <a:lnTo>
                    <a:pt x="630" y="340"/>
                  </a:lnTo>
                  <a:lnTo>
                    <a:pt x="630" y="34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2876725" y="4327500"/>
              <a:ext cx="29875" cy="13750"/>
            </a:xfrm>
            <a:custGeom>
              <a:avLst/>
              <a:gdLst/>
              <a:ahLst/>
              <a:cxnLst/>
              <a:rect l="l" t="t" r="r" b="b"/>
              <a:pathLst>
                <a:path w="1195" h="550" extrusionOk="0">
                  <a:moveTo>
                    <a:pt x="0" y="0"/>
                  </a:moveTo>
                  <a:lnTo>
                    <a:pt x="0" y="0"/>
                  </a:lnTo>
                  <a:lnTo>
                    <a:pt x="598" y="291"/>
                  </a:lnTo>
                  <a:lnTo>
                    <a:pt x="1195" y="549"/>
                  </a:lnTo>
                  <a:lnTo>
                    <a:pt x="1195" y="549"/>
                  </a:lnTo>
                  <a:lnTo>
                    <a:pt x="598" y="291"/>
                  </a:lnTo>
                  <a:lnTo>
                    <a:pt x="0"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2876725" y="4327500"/>
              <a:ext cx="29875" cy="13750"/>
            </a:xfrm>
            <a:custGeom>
              <a:avLst/>
              <a:gdLst/>
              <a:ahLst/>
              <a:cxnLst/>
              <a:rect l="l" t="t" r="r" b="b"/>
              <a:pathLst>
                <a:path w="1195" h="550" fill="none" extrusionOk="0">
                  <a:moveTo>
                    <a:pt x="0" y="0"/>
                  </a:moveTo>
                  <a:lnTo>
                    <a:pt x="0" y="0"/>
                  </a:lnTo>
                  <a:lnTo>
                    <a:pt x="598" y="291"/>
                  </a:lnTo>
                  <a:lnTo>
                    <a:pt x="1195" y="549"/>
                  </a:lnTo>
                  <a:lnTo>
                    <a:pt x="1195" y="549"/>
                  </a:lnTo>
                  <a:lnTo>
                    <a:pt x="598" y="29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2876725" y="4327500"/>
              <a:ext cx="12125" cy="6075"/>
            </a:xfrm>
            <a:custGeom>
              <a:avLst/>
              <a:gdLst/>
              <a:ahLst/>
              <a:cxnLst/>
              <a:rect l="l" t="t" r="r" b="b"/>
              <a:pathLst>
                <a:path w="485" h="243" extrusionOk="0">
                  <a:moveTo>
                    <a:pt x="0" y="0"/>
                  </a:moveTo>
                  <a:lnTo>
                    <a:pt x="0" y="0"/>
                  </a:lnTo>
                  <a:lnTo>
                    <a:pt x="485" y="242"/>
                  </a:lnTo>
                  <a:lnTo>
                    <a:pt x="485" y="242"/>
                  </a:lnTo>
                  <a:lnTo>
                    <a:pt x="0"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2876725" y="4327500"/>
              <a:ext cx="12125" cy="6075"/>
            </a:xfrm>
            <a:custGeom>
              <a:avLst/>
              <a:gdLst/>
              <a:ahLst/>
              <a:cxnLst/>
              <a:rect l="l" t="t" r="r" b="b"/>
              <a:pathLst>
                <a:path w="485" h="243" fill="none" extrusionOk="0">
                  <a:moveTo>
                    <a:pt x="0" y="0"/>
                  </a:moveTo>
                  <a:lnTo>
                    <a:pt x="0" y="0"/>
                  </a:lnTo>
                  <a:lnTo>
                    <a:pt x="485" y="242"/>
                  </a:lnTo>
                  <a:lnTo>
                    <a:pt x="485" y="242"/>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2786325" y="4274225"/>
              <a:ext cx="26650" cy="17775"/>
            </a:xfrm>
            <a:custGeom>
              <a:avLst/>
              <a:gdLst/>
              <a:ahLst/>
              <a:cxnLst/>
              <a:rect l="l" t="t" r="r" b="b"/>
              <a:pathLst>
                <a:path w="1066" h="711" extrusionOk="0">
                  <a:moveTo>
                    <a:pt x="0" y="0"/>
                  </a:moveTo>
                  <a:lnTo>
                    <a:pt x="0" y="0"/>
                  </a:lnTo>
                  <a:lnTo>
                    <a:pt x="517" y="372"/>
                  </a:lnTo>
                  <a:lnTo>
                    <a:pt x="1066" y="711"/>
                  </a:lnTo>
                  <a:lnTo>
                    <a:pt x="1066" y="711"/>
                  </a:lnTo>
                  <a:lnTo>
                    <a:pt x="517" y="372"/>
                  </a:lnTo>
                  <a:lnTo>
                    <a:pt x="0"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2786325" y="4274225"/>
              <a:ext cx="26650" cy="17775"/>
            </a:xfrm>
            <a:custGeom>
              <a:avLst/>
              <a:gdLst/>
              <a:ahLst/>
              <a:cxnLst/>
              <a:rect l="l" t="t" r="r" b="b"/>
              <a:pathLst>
                <a:path w="1066" h="711" fill="none" extrusionOk="0">
                  <a:moveTo>
                    <a:pt x="0" y="0"/>
                  </a:moveTo>
                  <a:lnTo>
                    <a:pt x="0" y="0"/>
                  </a:lnTo>
                  <a:lnTo>
                    <a:pt x="517" y="372"/>
                  </a:lnTo>
                  <a:lnTo>
                    <a:pt x="1066" y="711"/>
                  </a:lnTo>
                  <a:lnTo>
                    <a:pt x="1066" y="711"/>
                  </a:lnTo>
                  <a:lnTo>
                    <a:pt x="517" y="372"/>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2786325" y="4274225"/>
              <a:ext cx="10500" cy="7700"/>
            </a:xfrm>
            <a:custGeom>
              <a:avLst/>
              <a:gdLst/>
              <a:ahLst/>
              <a:cxnLst/>
              <a:rect l="l" t="t" r="r" b="b"/>
              <a:pathLst>
                <a:path w="420" h="308" extrusionOk="0">
                  <a:moveTo>
                    <a:pt x="0" y="0"/>
                  </a:moveTo>
                  <a:lnTo>
                    <a:pt x="0" y="0"/>
                  </a:lnTo>
                  <a:lnTo>
                    <a:pt x="420" y="307"/>
                  </a:lnTo>
                  <a:lnTo>
                    <a:pt x="420" y="307"/>
                  </a:lnTo>
                  <a:lnTo>
                    <a:pt x="0"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2786325" y="4274225"/>
              <a:ext cx="10500" cy="7700"/>
            </a:xfrm>
            <a:custGeom>
              <a:avLst/>
              <a:gdLst/>
              <a:ahLst/>
              <a:cxnLst/>
              <a:rect l="l" t="t" r="r" b="b"/>
              <a:pathLst>
                <a:path w="420" h="308" fill="none" extrusionOk="0">
                  <a:moveTo>
                    <a:pt x="0" y="0"/>
                  </a:moveTo>
                  <a:lnTo>
                    <a:pt x="0" y="0"/>
                  </a:lnTo>
                  <a:lnTo>
                    <a:pt x="420" y="307"/>
                  </a:lnTo>
                  <a:lnTo>
                    <a:pt x="420" y="307"/>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2460650" y="3636175"/>
              <a:ext cx="35925" cy="40775"/>
            </a:xfrm>
            <a:custGeom>
              <a:avLst/>
              <a:gdLst/>
              <a:ahLst/>
              <a:cxnLst/>
              <a:rect l="l" t="t" r="r" b="b"/>
              <a:pathLst>
                <a:path w="1437" h="1631" extrusionOk="0">
                  <a:moveTo>
                    <a:pt x="0" y="1631"/>
                  </a:moveTo>
                  <a:lnTo>
                    <a:pt x="0" y="1631"/>
                  </a:lnTo>
                  <a:lnTo>
                    <a:pt x="726" y="824"/>
                  </a:lnTo>
                  <a:lnTo>
                    <a:pt x="1437" y="1"/>
                  </a:lnTo>
                  <a:lnTo>
                    <a:pt x="1437" y="1"/>
                  </a:lnTo>
                  <a:lnTo>
                    <a:pt x="726" y="824"/>
                  </a:lnTo>
                  <a:lnTo>
                    <a:pt x="0" y="163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2460650" y="3636175"/>
              <a:ext cx="35925" cy="40775"/>
            </a:xfrm>
            <a:custGeom>
              <a:avLst/>
              <a:gdLst/>
              <a:ahLst/>
              <a:cxnLst/>
              <a:rect l="l" t="t" r="r" b="b"/>
              <a:pathLst>
                <a:path w="1437" h="1631" fill="none" extrusionOk="0">
                  <a:moveTo>
                    <a:pt x="0" y="1631"/>
                  </a:moveTo>
                  <a:lnTo>
                    <a:pt x="0" y="1631"/>
                  </a:lnTo>
                  <a:lnTo>
                    <a:pt x="726" y="824"/>
                  </a:lnTo>
                  <a:lnTo>
                    <a:pt x="1437" y="1"/>
                  </a:lnTo>
                  <a:lnTo>
                    <a:pt x="1437" y="1"/>
                  </a:lnTo>
                  <a:lnTo>
                    <a:pt x="726" y="824"/>
                  </a:lnTo>
                  <a:lnTo>
                    <a:pt x="0" y="16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2760900" y="4255650"/>
              <a:ext cx="23425" cy="17375"/>
            </a:xfrm>
            <a:custGeom>
              <a:avLst/>
              <a:gdLst/>
              <a:ahLst/>
              <a:cxnLst/>
              <a:rect l="l" t="t" r="r" b="b"/>
              <a:pathLst>
                <a:path w="937" h="695" extrusionOk="0">
                  <a:moveTo>
                    <a:pt x="0" y="1"/>
                  </a:moveTo>
                  <a:lnTo>
                    <a:pt x="0" y="1"/>
                  </a:lnTo>
                  <a:lnTo>
                    <a:pt x="468" y="356"/>
                  </a:lnTo>
                  <a:lnTo>
                    <a:pt x="937" y="695"/>
                  </a:lnTo>
                  <a:lnTo>
                    <a:pt x="937" y="695"/>
                  </a:lnTo>
                  <a:lnTo>
                    <a:pt x="468" y="356"/>
                  </a:lnTo>
                  <a:lnTo>
                    <a:pt x="0"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2760900" y="4255650"/>
              <a:ext cx="23425" cy="17375"/>
            </a:xfrm>
            <a:custGeom>
              <a:avLst/>
              <a:gdLst/>
              <a:ahLst/>
              <a:cxnLst/>
              <a:rect l="l" t="t" r="r" b="b"/>
              <a:pathLst>
                <a:path w="937" h="695" fill="none" extrusionOk="0">
                  <a:moveTo>
                    <a:pt x="0" y="1"/>
                  </a:moveTo>
                  <a:lnTo>
                    <a:pt x="0" y="1"/>
                  </a:lnTo>
                  <a:lnTo>
                    <a:pt x="468" y="356"/>
                  </a:lnTo>
                  <a:lnTo>
                    <a:pt x="937" y="695"/>
                  </a:lnTo>
                  <a:lnTo>
                    <a:pt x="937" y="695"/>
                  </a:lnTo>
                  <a:lnTo>
                    <a:pt x="468" y="35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2760900" y="4255650"/>
              <a:ext cx="9300" cy="6900"/>
            </a:xfrm>
            <a:custGeom>
              <a:avLst/>
              <a:gdLst/>
              <a:ahLst/>
              <a:cxnLst/>
              <a:rect l="l" t="t" r="r" b="b"/>
              <a:pathLst>
                <a:path w="372" h="276" extrusionOk="0">
                  <a:moveTo>
                    <a:pt x="0" y="1"/>
                  </a:moveTo>
                  <a:lnTo>
                    <a:pt x="0" y="1"/>
                  </a:lnTo>
                  <a:lnTo>
                    <a:pt x="372" y="275"/>
                  </a:lnTo>
                  <a:lnTo>
                    <a:pt x="372" y="275"/>
                  </a:lnTo>
                  <a:lnTo>
                    <a:pt x="0"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2760900" y="4255650"/>
              <a:ext cx="9300" cy="6900"/>
            </a:xfrm>
            <a:custGeom>
              <a:avLst/>
              <a:gdLst/>
              <a:ahLst/>
              <a:cxnLst/>
              <a:rect l="l" t="t" r="r" b="b"/>
              <a:pathLst>
                <a:path w="372" h="276" fill="none" extrusionOk="0">
                  <a:moveTo>
                    <a:pt x="0" y="1"/>
                  </a:moveTo>
                  <a:lnTo>
                    <a:pt x="0" y="1"/>
                  </a:lnTo>
                  <a:lnTo>
                    <a:pt x="372" y="275"/>
                  </a:lnTo>
                  <a:lnTo>
                    <a:pt x="372" y="27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2817400" y="4295200"/>
              <a:ext cx="26250" cy="15375"/>
            </a:xfrm>
            <a:custGeom>
              <a:avLst/>
              <a:gdLst/>
              <a:ahLst/>
              <a:cxnLst/>
              <a:rect l="l" t="t" r="r" b="b"/>
              <a:pathLst>
                <a:path w="1050" h="615" extrusionOk="0">
                  <a:moveTo>
                    <a:pt x="0" y="1"/>
                  </a:moveTo>
                  <a:lnTo>
                    <a:pt x="0" y="1"/>
                  </a:lnTo>
                  <a:lnTo>
                    <a:pt x="533" y="308"/>
                  </a:lnTo>
                  <a:lnTo>
                    <a:pt x="1050" y="614"/>
                  </a:lnTo>
                  <a:lnTo>
                    <a:pt x="1050" y="614"/>
                  </a:lnTo>
                  <a:lnTo>
                    <a:pt x="533" y="308"/>
                  </a:lnTo>
                  <a:lnTo>
                    <a:pt x="0"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2817400" y="4295200"/>
              <a:ext cx="26250" cy="15375"/>
            </a:xfrm>
            <a:custGeom>
              <a:avLst/>
              <a:gdLst/>
              <a:ahLst/>
              <a:cxnLst/>
              <a:rect l="l" t="t" r="r" b="b"/>
              <a:pathLst>
                <a:path w="1050" h="615" fill="none" extrusionOk="0">
                  <a:moveTo>
                    <a:pt x="0" y="1"/>
                  </a:moveTo>
                  <a:lnTo>
                    <a:pt x="0" y="1"/>
                  </a:lnTo>
                  <a:lnTo>
                    <a:pt x="533" y="308"/>
                  </a:lnTo>
                  <a:lnTo>
                    <a:pt x="1050" y="614"/>
                  </a:lnTo>
                  <a:lnTo>
                    <a:pt x="1050" y="614"/>
                  </a:lnTo>
                  <a:lnTo>
                    <a:pt x="533" y="30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2817400" y="4295200"/>
              <a:ext cx="19400" cy="11325"/>
            </a:xfrm>
            <a:custGeom>
              <a:avLst/>
              <a:gdLst/>
              <a:ahLst/>
              <a:cxnLst/>
              <a:rect l="l" t="t" r="r" b="b"/>
              <a:pathLst>
                <a:path w="776" h="453" extrusionOk="0">
                  <a:moveTo>
                    <a:pt x="0" y="1"/>
                  </a:moveTo>
                  <a:lnTo>
                    <a:pt x="0" y="1"/>
                  </a:lnTo>
                  <a:lnTo>
                    <a:pt x="775" y="453"/>
                  </a:lnTo>
                  <a:lnTo>
                    <a:pt x="775" y="453"/>
                  </a:lnTo>
                  <a:lnTo>
                    <a:pt x="0"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2817400" y="4295200"/>
              <a:ext cx="19400" cy="11325"/>
            </a:xfrm>
            <a:custGeom>
              <a:avLst/>
              <a:gdLst/>
              <a:ahLst/>
              <a:cxnLst/>
              <a:rect l="l" t="t" r="r" b="b"/>
              <a:pathLst>
                <a:path w="776" h="453" fill="none" extrusionOk="0">
                  <a:moveTo>
                    <a:pt x="0" y="1"/>
                  </a:moveTo>
                  <a:lnTo>
                    <a:pt x="0" y="1"/>
                  </a:lnTo>
                  <a:lnTo>
                    <a:pt x="775" y="453"/>
                  </a:lnTo>
                  <a:lnTo>
                    <a:pt x="775" y="45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3859000" y="3885175"/>
              <a:ext cx="136850" cy="3650"/>
            </a:xfrm>
            <a:custGeom>
              <a:avLst/>
              <a:gdLst/>
              <a:ahLst/>
              <a:cxnLst/>
              <a:rect l="l" t="t" r="r" b="b"/>
              <a:pathLst>
                <a:path w="5474" h="146" extrusionOk="0">
                  <a:moveTo>
                    <a:pt x="1" y="1"/>
                  </a:moveTo>
                  <a:lnTo>
                    <a:pt x="1357" y="81"/>
                  </a:lnTo>
                  <a:lnTo>
                    <a:pt x="2729" y="130"/>
                  </a:lnTo>
                  <a:lnTo>
                    <a:pt x="4101" y="146"/>
                  </a:lnTo>
                  <a:lnTo>
                    <a:pt x="5473" y="146"/>
                  </a:lnTo>
                  <a:lnTo>
                    <a:pt x="5473" y="130"/>
                  </a:lnTo>
                  <a:lnTo>
                    <a:pt x="4101" y="130"/>
                  </a:lnTo>
                  <a:lnTo>
                    <a:pt x="2729" y="114"/>
                  </a:lnTo>
                  <a:lnTo>
                    <a:pt x="1357" y="65"/>
                  </a:lnTo>
                  <a:lnTo>
                    <a:pt x="1"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3725025" y="3873075"/>
              <a:ext cx="270825" cy="15750"/>
            </a:xfrm>
            <a:custGeom>
              <a:avLst/>
              <a:gdLst/>
              <a:ahLst/>
              <a:cxnLst/>
              <a:rect l="l" t="t" r="r" b="b"/>
              <a:pathLst>
                <a:path w="10833" h="630" fill="none" extrusionOk="0">
                  <a:moveTo>
                    <a:pt x="10832" y="630"/>
                  </a:moveTo>
                  <a:lnTo>
                    <a:pt x="10832" y="614"/>
                  </a:lnTo>
                  <a:lnTo>
                    <a:pt x="10832" y="614"/>
                  </a:lnTo>
                  <a:lnTo>
                    <a:pt x="9460" y="614"/>
                  </a:lnTo>
                  <a:lnTo>
                    <a:pt x="8088" y="598"/>
                  </a:lnTo>
                  <a:lnTo>
                    <a:pt x="6716" y="549"/>
                  </a:lnTo>
                  <a:lnTo>
                    <a:pt x="5360" y="485"/>
                  </a:lnTo>
                  <a:lnTo>
                    <a:pt x="4004" y="404"/>
                  </a:lnTo>
                  <a:lnTo>
                    <a:pt x="2664" y="291"/>
                  </a:lnTo>
                  <a:lnTo>
                    <a:pt x="1324" y="146"/>
                  </a:lnTo>
                  <a:lnTo>
                    <a:pt x="0" y="0"/>
                  </a:lnTo>
                  <a:lnTo>
                    <a:pt x="0" y="0"/>
                  </a:lnTo>
                  <a:lnTo>
                    <a:pt x="1324" y="146"/>
                  </a:lnTo>
                  <a:lnTo>
                    <a:pt x="2664" y="291"/>
                  </a:lnTo>
                  <a:lnTo>
                    <a:pt x="4004" y="404"/>
                  </a:lnTo>
                  <a:lnTo>
                    <a:pt x="5360" y="485"/>
                  </a:lnTo>
                  <a:lnTo>
                    <a:pt x="6716" y="565"/>
                  </a:lnTo>
                  <a:lnTo>
                    <a:pt x="8088" y="614"/>
                  </a:lnTo>
                  <a:lnTo>
                    <a:pt x="9460" y="630"/>
                  </a:lnTo>
                  <a:lnTo>
                    <a:pt x="10832" y="6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3725025" y="3873075"/>
              <a:ext cx="270825" cy="15750"/>
            </a:xfrm>
            <a:custGeom>
              <a:avLst/>
              <a:gdLst/>
              <a:ahLst/>
              <a:cxnLst/>
              <a:rect l="l" t="t" r="r" b="b"/>
              <a:pathLst>
                <a:path w="10833" h="630" extrusionOk="0">
                  <a:moveTo>
                    <a:pt x="0" y="0"/>
                  </a:moveTo>
                  <a:lnTo>
                    <a:pt x="113" y="17"/>
                  </a:lnTo>
                  <a:lnTo>
                    <a:pt x="137" y="17"/>
                  </a:lnTo>
                  <a:lnTo>
                    <a:pt x="0" y="0"/>
                  </a:lnTo>
                  <a:close/>
                  <a:moveTo>
                    <a:pt x="137" y="17"/>
                  </a:moveTo>
                  <a:lnTo>
                    <a:pt x="1227" y="146"/>
                  </a:lnTo>
                  <a:lnTo>
                    <a:pt x="1566" y="177"/>
                  </a:lnTo>
                  <a:lnTo>
                    <a:pt x="1566" y="177"/>
                  </a:lnTo>
                  <a:lnTo>
                    <a:pt x="1421" y="162"/>
                  </a:lnTo>
                  <a:lnTo>
                    <a:pt x="226" y="17"/>
                  </a:lnTo>
                  <a:close/>
                  <a:moveTo>
                    <a:pt x="1566" y="177"/>
                  </a:moveTo>
                  <a:lnTo>
                    <a:pt x="2632" y="291"/>
                  </a:lnTo>
                  <a:lnTo>
                    <a:pt x="3842" y="388"/>
                  </a:lnTo>
                  <a:lnTo>
                    <a:pt x="4159" y="409"/>
                  </a:lnTo>
                  <a:lnTo>
                    <a:pt x="4159" y="409"/>
                  </a:lnTo>
                  <a:lnTo>
                    <a:pt x="3681" y="372"/>
                  </a:lnTo>
                  <a:lnTo>
                    <a:pt x="2438" y="259"/>
                  </a:lnTo>
                  <a:lnTo>
                    <a:pt x="1566" y="177"/>
                  </a:lnTo>
                  <a:close/>
                  <a:moveTo>
                    <a:pt x="4159" y="409"/>
                  </a:moveTo>
                  <a:lnTo>
                    <a:pt x="4924" y="469"/>
                  </a:lnTo>
                  <a:lnTo>
                    <a:pt x="6167" y="533"/>
                  </a:lnTo>
                  <a:lnTo>
                    <a:pt x="6602" y="550"/>
                  </a:lnTo>
                  <a:lnTo>
                    <a:pt x="6602" y="550"/>
                  </a:lnTo>
                  <a:lnTo>
                    <a:pt x="6280" y="533"/>
                  </a:lnTo>
                  <a:lnTo>
                    <a:pt x="5053" y="469"/>
                  </a:lnTo>
                  <a:lnTo>
                    <a:pt x="4159" y="409"/>
                  </a:lnTo>
                  <a:close/>
                  <a:moveTo>
                    <a:pt x="6602" y="550"/>
                  </a:moveTo>
                  <a:lnTo>
                    <a:pt x="7507" y="598"/>
                  </a:lnTo>
                  <a:lnTo>
                    <a:pt x="8601" y="612"/>
                  </a:lnTo>
                  <a:lnTo>
                    <a:pt x="8601" y="612"/>
                  </a:lnTo>
                  <a:lnTo>
                    <a:pt x="7410" y="582"/>
                  </a:lnTo>
                  <a:lnTo>
                    <a:pt x="6602" y="550"/>
                  </a:lnTo>
                  <a:close/>
                  <a:moveTo>
                    <a:pt x="8601" y="612"/>
                  </a:moveTo>
                  <a:lnTo>
                    <a:pt x="8669" y="614"/>
                  </a:lnTo>
                  <a:lnTo>
                    <a:pt x="8734" y="614"/>
                  </a:lnTo>
                  <a:lnTo>
                    <a:pt x="8601" y="612"/>
                  </a:lnTo>
                  <a:close/>
                  <a:moveTo>
                    <a:pt x="8734" y="614"/>
                  </a:moveTo>
                  <a:lnTo>
                    <a:pt x="9961" y="630"/>
                  </a:lnTo>
                  <a:lnTo>
                    <a:pt x="10832" y="630"/>
                  </a:lnTo>
                  <a:lnTo>
                    <a:pt x="10832" y="614"/>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8"/>
            <p:cNvSpPr/>
            <p:nvPr/>
          </p:nvSpPr>
          <p:spPr>
            <a:xfrm>
              <a:off x="3725025" y="3873075"/>
              <a:ext cx="270825" cy="15750"/>
            </a:xfrm>
            <a:custGeom>
              <a:avLst/>
              <a:gdLst/>
              <a:ahLst/>
              <a:cxnLst/>
              <a:rect l="l" t="t" r="r" b="b"/>
              <a:pathLst>
                <a:path w="10833" h="630" fill="none" extrusionOk="0">
                  <a:moveTo>
                    <a:pt x="0" y="0"/>
                  </a:moveTo>
                  <a:lnTo>
                    <a:pt x="0" y="0"/>
                  </a:lnTo>
                  <a:lnTo>
                    <a:pt x="113" y="17"/>
                  </a:lnTo>
                  <a:lnTo>
                    <a:pt x="113" y="17"/>
                  </a:lnTo>
                  <a:lnTo>
                    <a:pt x="162" y="17"/>
                  </a:lnTo>
                  <a:lnTo>
                    <a:pt x="162" y="17"/>
                  </a:lnTo>
                  <a:lnTo>
                    <a:pt x="162" y="17"/>
                  </a:lnTo>
                  <a:lnTo>
                    <a:pt x="162" y="17"/>
                  </a:lnTo>
                  <a:lnTo>
                    <a:pt x="226" y="17"/>
                  </a:lnTo>
                  <a:lnTo>
                    <a:pt x="226" y="17"/>
                  </a:lnTo>
                  <a:lnTo>
                    <a:pt x="226" y="17"/>
                  </a:lnTo>
                  <a:lnTo>
                    <a:pt x="226" y="17"/>
                  </a:lnTo>
                  <a:lnTo>
                    <a:pt x="1421" y="162"/>
                  </a:lnTo>
                  <a:lnTo>
                    <a:pt x="2632" y="291"/>
                  </a:lnTo>
                  <a:lnTo>
                    <a:pt x="3842" y="388"/>
                  </a:lnTo>
                  <a:lnTo>
                    <a:pt x="5053" y="469"/>
                  </a:lnTo>
                  <a:lnTo>
                    <a:pt x="6280" y="533"/>
                  </a:lnTo>
                  <a:lnTo>
                    <a:pt x="7507" y="598"/>
                  </a:lnTo>
                  <a:lnTo>
                    <a:pt x="8734" y="614"/>
                  </a:lnTo>
                  <a:lnTo>
                    <a:pt x="9961" y="630"/>
                  </a:lnTo>
                  <a:lnTo>
                    <a:pt x="9961" y="630"/>
                  </a:lnTo>
                  <a:lnTo>
                    <a:pt x="9977" y="630"/>
                  </a:lnTo>
                  <a:lnTo>
                    <a:pt x="9977" y="630"/>
                  </a:lnTo>
                  <a:lnTo>
                    <a:pt x="9977" y="630"/>
                  </a:lnTo>
                  <a:lnTo>
                    <a:pt x="10832" y="630"/>
                  </a:lnTo>
                  <a:lnTo>
                    <a:pt x="10832" y="630"/>
                  </a:lnTo>
                  <a:lnTo>
                    <a:pt x="10832" y="630"/>
                  </a:lnTo>
                  <a:lnTo>
                    <a:pt x="10832" y="614"/>
                  </a:lnTo>
                  <a:lnTo>
                    <a:pt x="10832" y="614"/>
                  </a:lnTo>
                  <a:lnTo>
                    <a:pt x="9928" y="614"/>
                  </a:lnTo>
                  <a:lnTo>
                    <a:pt x="9928" y="614"/>
                  </a:lnTo>
                  <a:lnTo>
                    <a:pt x="8669" y="614"/>
                  </a:lnTo>
                  <a:lnTo>
                    <a:pt x="7410" y="582"/>
                  </a:lnTo>
                  <a:lnTo>
                    <a:pt x="6167" y="533"/>
                  </a:lnTo>
                  <a:lnTo>
                    <a:pt x="4924" y="469"/>
                  </a:lnTo>
                  <a:lnTo>
                    <a:pt x="3681" y="372"/>
                  </a:lnTo>
                  <a:lnTo>
                    <a:pt x="2438" y="259"/>
                  </a:lnTo>
                  <a:lnTo>
                    <a:pt x="1227" y="146"/>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8"/>
            <p:cNvSpPr/>
            <p:nvPr/>
          </p:nvSpPr>
          <p:spPr>
            <a:xfrm>
              <a:off x="2420275" y="3680975"/>
              <a:ext cx="36750" cy="37150"/>
            </a:xfrm>
            <a:custGeom>
              <a:avLst/>
              <a:gdLst/>
              <a:ahLst/>
              <a:cxnLst/>
              <a:rect l="l" t="t" r="r" b="b"/>
              <a:pathLst>
                <a:path w="1470" h="1486" extrusionOk="0">
                  <a:moveTo>
                    <a:pt x="1470" y="0"/>
                  </a:moveTo>
                  <a:lnTo>
                    <a:pt x="1470" y="0"/>
                  </a:lnTo>
                  <a:lnTo>
                    <a:pt x="743" y="743"/>
                  </a:lnTo>
                  <a:lnTo>
                    <a:pt x="1" y="1486"/>
                  </a:lnTo>
                  <a:lnTo>
                    <a:pt x="1" y="1486"/>
                  </a:lnTo>
                  <a:lnTo>
                    <a:pt x="743" y="743"/>
                  </a:lnTo>
                  <a:lnTo>
                    <a:pt x="1470"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8"/>
            <p:cNvSpPr/>
            <p:nvPr/>
          </p:nvSpPr>
          <p:spPr>
            <a:xfrm>
              <a:off x="2420275" y="3680975"/>
              <a:ext cx="36750" cy="37150"/>
            </a:xfrm>
            <a:custGeom>
              <a:avLst/>
              <a:gdLst/>
              <a:ahLst/>
              <a:cxnLst/>
              <a:rect l="l" t="t" r="r" b="b"/>
              <a:pathLst>
                <a:path w="1470" h="1486" fill="none" extrusionOk="0">
                  <a:moveTo>
                    <a:pt x="1470" y="0"/>
                  </a:moveTo>
                  <a:lnTo>
                    <a:pt x="1470" y="0"/>
                  </a:lnTo>
                  <a:lnTo>
                    <a:pt x="743" y="743"/>
                  </a:lnTo>
                  <a:lnTo>
                    <a:pt x="1" y="1486"/>
                  </a:lnTo>
                  <a:lnTo>
                    <a:pt x="1" y="1486"/>
                  </a:lnTo>
                  <a:lnTo>
                    <a:pt x="743" y="743"/>
                  </a:lnTo>
                  <a:lnTo>
                    <a:pt x="147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8"/>
            <p:cNvSpPr/>
            <p:nvPr/>
          </p:nvSpPr>
          <p:spPr>
            <a:xfrm>
              <a:off x="2444900" y="3680975"/>
              <a:ext cx="12125" cy="12525"/>
            </a:xfrm>
            <a:custGeom>
              <a:avLst/>
              <a:gdLst/>
              <a:ahLst/>
              <a:cxnLst/>
              <a:rect l="l" t="t" r="r" b="b"/>
              <a:pathLst>
                <a:path w="485" h="501" extrusionOk="0">
                  <a:moveTo>
                    <a:pt x="485" y="0"/>
                  </a:moveTo>
                  <a:lnTo>
                    <a:pt x="485" y="0"/>
                  </a:lnTo>
                  <a:lnTo>
                    <a:pt x="0" y="501"/>
                  </a:lnTo>
                  <a:lnTo>
                    <a:pt x="0" y="501"/>
                  </a:lnTo>
                  <a:lnTo>
                    <a:pt x="485"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8"/>
            <p:cNvSpPr/>
            <p:nvPr/>
          </p:nvSpPr>
          <p:spPr>
            <a:xfrm>
              <a:off x="2444900" y="3680975"/>
              <a:ext cx="12125" cy="12525"/>
            </a:xfrm>
            <a:custGeom>
              <a:avLst/>
              <a:gdLst/>
              <a:ahLst/>
              <a:cxnLst/>
              <a:rect l="l" t="t" r="r" b="b"/>
              <a:pathLst>
                <a:path w="485" h="501" fill="none" extrusionOk="0">
                  <a:moveTo>
                    <a:pt x="485" y="0"/>
                  </a:moveTo>
                  <a:lnTo>
                    <a:pt x="485" y="0"/>
                  </a:lnTo>
                  <a:lnTo>
                    <a:pt x="0" y="501"/>
                  </a:lnTo>
                  <a:lnTo>
                    <a:pt x="0" y="501"/>
                  </a:lnTo>
                  <a:lnTo>
                    <a:pt x="4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8"/>
            <p:cNvSpPr/>
            <p:nvPr/>
          </p:nvSpPr>
          <p:spPr>
            <a:xfrm>
              <a:off x="2136975" y="2906525"/>
              <a:ext cx="1858875" cy="1601400"/>
            </a:xfrm>
            <a:custGeom>
              <a:avLst/>
              <a:gdLst/>
              <a:ahLst/>
              <a:cxnLst/>
              <a:rect l="l" t="t" r="r" b="b"/>
              <a:pathLst>
                <a:path w="74355" h="64056" extrusionOk="0">
                  <a:moveTo>
                    <a:pt x="40567" y="0"/>
                  </a:moveTo>
                  <a:lnTo>
                    <a:pt x="39647" y="436"/>
                  </a:lnTo>
                  <a:lnTo>
                    <a:pt x="38711" y="856"/>
                  </a:lnTo>
                  <a:lnTo>
                    <a:pt x="37791" y="1276"/>
                  </a:lnTo>
                  <a:lnTo>
                    <a:pt x="36855" y="1679"/>
                  </a:lnTo>
                  <a:lnTo>
                    <a:pt x="35918" y="2050"/>
                  </a:lnTo>
                  <a:lnTo>
                    <a:pt x="34966" y="2406"/>
                  </a:lnTo>
                  <a:lnTo>
                    <a:pt x="34013" y="2745"/>
                  </a:lnTo>
                  <a:lnTo>
                    <a:pt x="33061" y="3067"/>
                  </a:lnTo>
                  <a:lnTo>
                    <a:pt x="32964" y="3342"/>
                  </a:lnTo>
                  <a:lnTo>
                    <a:pt x="32867" y="3600"/>
                  </a:lnTo>
                  <a:lnTo>
                    <a:pt x="32738" y="3858"/>
                  </a:lnTo>
                  <a:lnTo>
                    <a:pt x="32609" y="4117"/>
                  </a:lnTo>
                  <a:lnTo>
                    <a:pt x="32415" y="4440"/>
                  </a:lnTo>
                  <a:lnTo>
                    <a:pt x="32205" y="4762"/>
                  </a:lnTo>
                  <a:lnTo>
                    <a:pt x="31963" y="5069"/>
                  </a:lnTo>
                  <a:lnTo>
                    <a:pt x="31705" y="5360"/>
                  </a:lnTo>
                  <a:lnTo>
                    <a:pt x="31431" y="5634"/>
                  </a:lnTo>
                  <a:lnTo>
                    <a:pt x="31140" y="5892"/>
                  </a:lnTo>
                  <a:lnTo>
                    <a:pt x="30833" y="6118"/>
                  </a:lnTo>
                  <a:lnTo>
                    <a:pt x="30510" y="6344"/>
                  </a:lnTo>
                  <a:lnTo>
                    <a:pt x="30171" y="6554"/>
                  </a:lnTo>
                  <a:lnTo>
                    <a:pt x="29832" y="6732"/>
                  </a:lnTo>
                  <a:lnTo>
                    <a:pt x="29477" y="6877"/>
                  </a:lnTo>
                  <a:lnTo>
                    <a:pt x="29106" y="7022"/>
                  </a:lnTo>
                  <a:lnTo>
                    <a:pt x="28735" y="7119"/>
                  </a:lnTo>
                  <a:lnTo>
                    <a:pt x="28363" y="7200"/>
                  </a:lnTo>
                  <a:lnTo>
                    <a:pt x="27976" y="7265"/>
                  </a:lnTo>
                  <a:lnTo>
                    <a:pt x="27589" y="7297"/>
                  </a:lnTo>
                  <a:lnTo>
                    <a:pt x="27346" y="7297"/>
                  </a:lnTo>
                  <a:lnTo>
                    <a:pt x="27088" y="7281"/>
                  </a:lnTo>
                  <a:lnTo>
                    <a:pt x="26830" y="7248"/>
                  </a:lnTo>
                  <a:lnTo>
                    <a:pt x="26555" y="7216"/>
                  </a:lnTo>
                  <a:lnTo>
                    <a:pt x="26523" y="7265"/>
                  </a:lnTo>
                  <a:lnTo>
                    <a:pt x="26216" y="7620"/>
                  </a:lnTo>
                  <a:lnTo>
                    <a:pt x="25926" y="7959"/>
                  </a:lnTo>
                  <a:lnTo>
                    <a:pt x="25651" y="8314"/>
                  </a:lnTo>
                  <a:lnTo>
                    <a:pt x="25393" y="8685"/>
                  </a:lnTo>
                  <a:lnTo>
                    <a:pt x="25135" y="9040"/>
                  </a:lnTo>
                  <a:lnTo>
                    <a:pt x="24893" y="9412"/>
                  </a:lnTo>
                  <a:lnTo>
                    <a:pt x="24651" y="9783"/>
                  </a:lnTo>
                  <a:lnTo>
                    <a:pt x="24425" y="10170"/>
                  </a:lnTo>
                  <a:lnTo>
                    <a:pt x="24005" y="10929"/>
                  </a:lnTo>
                  <a:lnTo>
                    <a:pt x="23617" y="11704"/>
                  </a:lnTo>
                  <a:lnTo>
                    <a:pt x="23262" y="12495"/>
                  </a:lnTo>
                  <a:lnTo>
                    <a:pt x="22907" y="13302"/>
                  </a:lnTo>
                  <a:lnTo>
                    <a:pt x="22584" y="14109"/>
                  </a:lnTo>
                  <a:lnTo>
                    <a:pt x="22278" y="14916"/>
                  </a:lnTo>
                  <a:lnTo>
                    <a:pt x="21648" y="16563"/>
                  </a:lnTo>
                  <a:lnTo>
                    <a:pt x="21341" y="17402"/>
                  </a:lnTo>
                  <a:lnTo>
                    <a:pt x="21018" y="18226"/>
                  </a:lnTo>
                  <a:lnTo>
                    <a:pt x="20663" y="19049"/>
                  </a:lnTo>
                  <a:lnTo>
                    <a:pt x="20308" y="19872"/>
                  </a:lnTo>
                  <a:lnTo>
                    <a:pt x="20018" y="20502"/>
                  </a:lnTo>
                  <a:lnTo>
                    <a:pt x="19711" y="21115"/>
                  </a:lnTo>
                  <a:lnTo>
                    <a:pt x="19404" y="21745"/>
                  </a:lnTo>
                  <a:lnTo>
                    <a:pt x="19081" y="22342"/>
                  </a:lnTo>
                  <a:lnTo>
                    <a:pt x="18742" y="22955"/>
                  </a:lnTo>
                  <a:lnTo>
                    <a:pt x="18387" y="23553"/>
                  </a:lnTo>
                  <a:lnTo>
                    <a:pt x="18032" y="24150"/>
                  </a:lnTo>
                  <a:lnTo>
                    <a:pt x="17661" y="24731"/>
                  </a:lnTo>
                  <a:lnTo>
                    <a:pt x="17289" y="25312"/>
                  </a:lnTo>
                  <a:lnTo>
                    <a:pt x="16886" y="25893"/>
                  </a:lnTo>
                  <a:lnTo>
                    <a:pt x="16498" y="26458"/>
                  </a:lnTo>
                  <a:lnTo>
                    <a:pt x="16095" y="27023"/>
                  </a:lnTo>
                  <a:lnTo>
                    <a:pt x="15675" y="27572"/>
                  </a:lnTo>
                  <a:lnTo>
                    <a:pt x="15255" y="28121"/>
                  </a:lnTo>
                  <a:lnTo>
                    <a:pt x="14820" y="28654"/>
                  </a:lnTo>
                  <a:lnTo>
                    <a:pt x="14384" y="29187"/>
                  </a:lnTo>
                  <a:lnTo>
                    <a:pt x="13673" y="30010"/>
                  </a:lnTo>
                  <a:lnTo>
                    <a:pt x="12947" y="30817"/>
                  </a:lnTo>
                  <a:lnTo>
                    <a:pt x="12802" y="30978"/>
                  </a:lnTo>
                  <a:lnTo>
                    <a:pt x="12075" y="31721"/>
                  </a:lnTo>
                  <a:lnTo>
                    <a:pt x="11333" y="32464"/>
                  </a:lnTo>
                  <a:lnTo>
                    <a:pt x="11139" y="32641"/>
                  </a:lnTo>
                  <a:lnTo>
                    <a:pt x="10380" y="33368"/>
                  </a:lnTo>
                  <a:lnTo>
                    <a:pt x="9589" y="34062"/>
                  </a:lnTo>
                  <a:lnTo>
                    <a:pt x="9460" y="34191"/>
                  </a:lnTo>
                  <a:lnTo>
                    <a:pt x="8911" y="34659"/>
                  </a:lnTo>
                  <a:lnTo>
                    <a:pt x="8362" y="35111"/>
                  </a:lnTo>
                  <a:lnTo>
                    <a:pt x="7814" y="35563"/>
                  </a:lnTo>
                  <a:lnTo>
                    <a:pt x="7249" y="35999"/>
                  </a:lnTo>
                  <a:lnTo>
                    <a:pt x="6667" y="36419"/>
                  </a:lnTo>
                  <a:lnTo>
                    <a:pt x="6102" y="36854"/>
                  </a:lnTo>
                  <a:lnTo>
                    <a:pt x="5505" y="37258"/>
                  </a:lnTo>
                  <a:lnTo>
                    <a:pt x="4924" y="37662"/>
                  </a:lnTo>
                  <a:lnTo>
                    <a:pt x="4327" y="38065"/>
                  </a:lnTo>
                  <a:lnTo>
                    <a:pt x="3730" y="38453"/>
                  </a:lnTo>
                  <a:lnTo>
                    <a:pt x="3116" y="38824"/>
                  </a:lnTo>
                  <a:lnTo>
                    <a:pt x="2503" y="39195"/>
                  </a:lnTo>
                  <a:lnTo>
                    <a:pt x="1889" y="39550"/>
                  </a:lnTo>
                  <a:lnTo>
                    <a:pt x="1260" y="39905"/>
                  </a:lnTo>
                  <a:lnTo>
                    <a:pt x="630" y="40244"/>
                  </a:lnTo>
                  <a:lnTo>
                    <a:pt x="1" y="40567"/>
                  </a:lnTo>
                  <a:lnTo>
                    <a:pt x="227" y="41148"/>
                  </a:lnTo>
                  <a:lnTo>
                    <a:pt x="469" y="41778"/>
                  </a:lnTo>
                  <a:lnTo>
                    <a:pt x="808" y="42601"/>
                  </a:lnTo>
                  <a:lnTo>
                    <a:pt x="1260" y="43570"/>
                  </a:lnTo>
                  <a:lnTo>
                    <a:pt x="1518" y="44103"/>
                  </a:lnTo>
                  <a:lnTo>
                    <a:pt x="1825" y="44684"/>
                  </a:lnTo>
                  <a:lnTo>
                    <a:pt x="2131" y="45265"/>
                  </a:lnTo>
                  <a:lnTo>
                    <a:pt x="2487" y="45894"/>
                  </a:lnTo>
                  <a:lnTo>
                    <a:pt x="2874" y="46524"/>
                  </a:lnTo>
                  <a:lnTo>
                    <a:pt x="3278" y="47170"/>
                  </a:lnTo>
                  <a:lnTo>
                    <a:pt x="3713" y="47832"/>
                  </a:lnTo>
                  <a:lnTo>
                    <a:pt x="4182" y="48493"/>
                  </a:lnTo>
                  <a:lnTo>
                    <a:pt x="4698" y="49171"/>
                  </a:lnTo>
                  <a:lnTo>
                    <a:pt x="5231" y="49833"/>
                  </a:lnTo>
                  <a:lnTo>
                    <a:pt x="5796" y="50495"/>
                  </a:lnTo>
                  <a:lnTo>
                    <a:pt x="6393" y="51157"/>
                  </a:lnTo>
                  <a:lnTo>
                    <a:pt x="7039" y="51803"/>
                  </a:lnTo>
                  <a:lnTo>
                    <a:pt x="7701" y="52432"/>
                  </a:lnTo>
                  <a:lnTo>
                    <a:pt x="8056" y="52755"/>
                  </a:lnTo>
                  <a:lnTo>
                    <a:pt x="8411" y="53062"/>
                  </a:lnTo>
                  <a:lnTo>
                    <a:pt x="8782" y="53352"/>
                  </a:lnTo>
                  <a:lnTo>
                    <a:pt x="9153" y="53643"/>
                  </a:lnTo>
                  <a:lnTo>
                    <a:pt x="9541" y="53934"/>
                  </a:lnTo>
                  <a:lnTo>
                    <a:pt x="9928" y="54208"/>
                  </a:lnTo>
                  <a:lnTo>
                    <a:pt x="10332" y="54482"/>
                  </a:lnTo>
                  <a:lnTo>
                    <a:pt x="10752" y="54757"/>
                  </a:lnTo>
                  <a:lnTo>
                    <a:pt x="11171" y="55015"/>
                  </a:lnTo>
                  <a:lnTo>
                    <a:pt x="11607" y="55257"/>
                  </a:lnTo>
                  <a:lnTo>
                    <a:pt x="12043" y="55499"/>
                  </a:lnTo>
                  <a:lnTo>
                    <a:pt x="12495" y="55725"/>
                  </a:lnTo>
                  <a:lnTo>
                    <a:pt x="12963" y="55951"/>
                  </a:lnTo>
                  <a:lnTo>
                    <a:pt x="13431" y="56161"/>
                  </a:lnTo>
                  <a:lnTo>
                    <a:pt x="13916" y="56355"/>
                  </a:lnTo>
                  <a:lnTo>
                    <a:pt x="14400" y="56549"/>
                  </a:lnTo>
                  <a:lnTo>
                    <a:pt x="16789" y="57437"/>
                  </a:lnTo>
                  <a:lnTo>
                    <a:pt x="17984" y="57872"/>
                  </a:lnTo>
                  <a:lnTo>
                    <a:pt x="19178" y="58276"/>
                  </a:lnTo>
                  <a:lnTo>
                    <a:pt x="19775" y="58454"/>
                  </a:lnTo>
                  <a:lnTo>
                    <a:pt x="20373" y="58631"/>
                  </a:lnTo>
                  <a:lnTo>
                    <a:pt x="20986" y="58793"/>
                  </a:lnTo>
                  <a:lnTo>
                    <a:pt x="21600" y="58954"/>
                  </a:lnTo>
                  <a:lnTo>
                    <a:pt x="22213" y="59083"/>
                  </a:lnTo>
                  <a:lnTo>
                    <a:pt x="22826" y="59196"/>
                  </a:lnTo>
                  <a:lnTo>
                    <a:pt x="23456" y="59277"/>
                  </a:lnTo>
                  <a:lnTo>
                    <a:pt x="24086" y="59358"/>
                  </a:lnTo>
                  <a:lnTo>
                    <a:pt x="24828" y="59406"/>
                  </a:lnTo>
                  <a:lnTo>
                    <a:pt x="25571" y="59454"/>
                  </a:lnTo>
                  <a:lnTo>
                    <a:pt x="26297" y="59487"/>
                  </a:lnTo>
                  <a:lnTo>
                    <a:pt x="27024" y="59471"/>
                  </a:lnTo>
                  <a:lnTo>
                    <a:pt x="27766" y="59438"/>
                  </a:lnTo>
                  <a:lnTo>
                    <a:pt x="28121" y="59406"/>
                  </a:lnTo>
                  <a:lnTo>
                    <a:pt x="28493" y="59374"/>
                  </a:lnTo>
                  <a:lnTo>
                    <a:pt x="28848" y="59325"/>
                  </a:lnTo>
                  <a:lnTo>
                    <a:pt x="29219" y="59261"/>
                  </a:lnTo>
                  <a:lnTo>
                    <a:pt x="29574" y="59180"/>
                  </a:lnTo>
                  <a:lnTo>
                    <a:pt x="29945" y="59099"/>
                  </a:lnTo>
                  <a:lnTo>
                    <a:pt x="30785" y="58873"/>
                  </a:lnTo>
                  <a:lnTo>
                    <a:pt x="31640" y="58647"/>
                  </a:lnTo>
                  <a:lnTo>
                    <a:pt x="32076" y="58550"/>
                  </a:lnTo>
                  <a:lnTo>
                    <a:pt x="32512" y="58454"/>
                  </a:lnTo>
                  <a:lnTo>
                    <a:pt x="32948" y="58389"/>
                  </a:lnTo>
                  <a:lnTo>
                    <a:pt x="33384" y="58341"/>
                  </a:lnTo>
                  <a:lnTo>
                    <a:pt x="32722" y="58131"/>
                  </a:lnTo>
                  <a:lnTo>
                    <a:pt x="32076" y="57905"/>
                  </a:lnTo>
                  <a:lnTo>
                    <a:pt x="31431" y="57663"/>
                  </a:lnTo>
                  <a:lnTo>
                    <a:pt x="30801" y="57404"/>
                  </a:lnTo>
                  <a:lnTo>
                    <a:pt x="30785" y="57388"/>
                  </a:lnTo>
                  <a:lnTo>
                    <a:pt x="30188" y="57130"/>
                  </a:lnTo>
                  <a:lnTo>
                    <a:pt x="29590" y="56839"/>
                  </a:lnTo>
                  <a:lnTo>
                    <a:pt x="29510" y="56807"/>
                  </a:lnTo>
                  <a:lnTo>
                    <a:pt x="28912" y="56516"/>
                  </a:lnTo>
                  <a:lnTo>
                    <a:pt x="28331" y="56194"/>
                  </a:lnTo>
                  <a:lnTo>
                    <a:pt x="28267" y="56161"/>
                  </a:lnTo>
                  <a:lnTo>
                    <a:pt x="27750" y="55855"/>
                  </a:lnTo>
                  <a:lnTo>
                    <a:pt x="27217" y="55548"/>
                  </a:lnTo>
                  <a:lnTo>
                    <a:pt x="27040" y="55419"/>
                  </a:lnTo>
                  <a:lnTo>
                    <a:pt x="26491" y="55080"/>
                  </a:lnTo>
                  <a:lnTo>
                    <a:pt x="25974" y="54708"/>
                  </a:lnTo>
                  <a:lnTo>
                    <a:pt x="25894" y="54660"/>
                  </a:lnTo>
                  <a:lnTo>
                    <a:pt x="25425" y="54321"/>
                  </a:lnTo>
                  <a:lnTo>
                    <a:pt x="24957" y="53966"/>
                  </a:lnTo>
                  <a:lnTo>
                    <a:pt x="24715" y="53772"/>
                  </a:lnTo>
                  <a:lnTo>
                    <a:pt x="24215" y="53369"/>
                  </a:lnTo>
                  <a:lnTo>
                    <a:pt x="23747" y="52965"/>
                  </a:lnTo>
                  <a:lnTo>
                    <a:pt x="23666" y="52884"/>
                  </a:lnTo>
                  <a:lnTo>
                    <a:pt x="23617" y="52787"/>
                  </a:lnTo>
                  <a:lnTo>
                    <a:pt x="23585" y="52707"/>
                  </a:lnTo>
                  <a:lnTo>
                    <a:pt x="23585" y="52610"/>
                  </a:lnTo>
                  <a:lnTo>
                    <a:pt x="23601" y="52529"/>
                  </a:lnTo>
                  <a:lnTo>
                    <a:pt x="23634" y="52448"/>
                  </a:lnTo>
                  <a:lnTo>
                    <a:pt x="23682" y="52368"/>
                  </a:lnTo>
                  <a:lnTo>
                    <a:pt x="23730" y="52303"/>
                  </a:lnTo>
                  <a:lnTo>
                    <a:pt x="23811" y="52239"/>
                  </a:lnTo>
                  <a:lnTo>
                    <a:pt x="23892" y="52190"/>
                  </a:lnTo>
                  <a:lnTo>
                    <a:pt x="23973" y="52158"/>
                  </a:lnTo>
                  <a:lnTo>
                    <a:pt x="24069" y="52142"/>
                  </a:lnTo>
                  <a:lnTo>
                    <a:pt x="24150" y="52142"/>
                  </a:lnTo>
                  <a:lnTo>
                    <a:pt x="24247" y="52158"/>
                  </a:lnTo>
                  <a:lnTo>
                    <a:pt x="24344" y="52206"/>
                  </a:lnTo>
                  <a:lnTo>
                    <a:pt x="24441" y="52271"/>
                  </a:lnTo>
                  <a:lnTo>
                    <a:pt x="24812" y="52578"/>
                  </a:lnTo>
                  <a:lnTo>
                    <a:pt x="25183" y="52900"/>
                  </a:lnTo>
                  <a:lnTo>
                    <a:pt x="25942" y="53498"/>
                  </a:lnTo>
                  <a:lnTo>
                    <a:pt x="26717" y="54063"/>
                  </a:lnTo>
                  <a:lnTo>
                    <a:pt x="27524" y="54595"/>
                  </a:lnTo>
                  <a:lnTo>
                    <a:pt x="28347" y="55080"/>
                  </a:lnTo>
                  <a:lnTo>
                    <a:pt x="29187" y="55548"/>
                  </a:lnTo>
                  <a:lnTo>
                    <a:pt x="30026" y="55984"/>
                  </a:lnTo>
                  <a:lnTo>
                    <a:pt x="30898" y="56387"/>
                  </a:lnTo>
                  <a:lnTo>
                    <a:pt x="31770" y="56759"/>
                  </a:lnTo>
                  <a:lnTo>
                    <a:pt x="32674" y="57081"/>
                  </a:lnTo>
                  <a:lnTo>
                    <a:pt x="33578" y="57388"/>
                  </a:lnTo>
                  <a:lnTo>
                    <a:pt x="34482" y="57646"/>
                  </a:lnTo>
                  <a:lnTo>
                    <a:pt x="35402" y="57872"/>
                  </a:lnTo>
                  <a:lnTo>
                    <a:pt x="36338" y="58082"/>
                  </a:lnTo>
                  <a:lnTo>
                    <a:pt x="37274" y="58244"/>
                  </a:lnTo>
                  <a:lnTo>
                    <a:pt x="38211" y="58373"/>
                  </a:lnTo>
                  <a:lnTo>
                    <a:pt x="38307" y="58341"/>
                  </a:lnTo>
                  <a:lnTo>
                    <a:pt x="38420" y="58341"/>
                  </a:lnTo>
                  <a:lnTo>
                    <a:pt x="38517" y="58357"/>
                  </a:lnTo>
                  <a:lnTo>
                    <a:pt x="38598" y="58405"/>
                  </a:lnTo>
                  <a:lnTo>
                    <a:pt x="39405" y="58470"/>
                  </a:lnTo>
                  <a:lnTo>
                    <a:pt x="40196" y="58518"/>
                  </a:lnTo>
                  <a:lnTo>
                    <a:pt x="41003" y="58534"/>
                  </a:lnTo>
                  <a:lnTo>
                    <a:pt x="41794" y="58534"/>
                  </a:lnTo>
                  <a:lnTo>
                    <a:pt x="42601" y="58486"/>
                  </a:lnTo>
                  <a:lnTo>
                    <a:pt x="43409" y="58437"/>
                  </a:lnTo>
                  <a:lnTo>
                    <a:pt x="44200" y="58357"/>
                  </a:lnTo>
                  <a:lnTo>
                    <a:pt x="45007" y="58244"/>
                  </a:lnTo>
                  <a:lnTo>
                    <a:pt x="45798" y="58115"/>
                  </a:lnTo>
                  <a:lnTo>
                    <a:pt x="46589" y="57953"/>
                  </a:lnTo>
                  <a:lnTo>
                    <a:pt x="47364" y="57759"/>
                  </a:lnTo>
                  <a:lnTo>
                    <a:pt x="48154" y="57550"/>
                  </a:lnTo>
                  <a:lnTo>
                    <a:pt x="48929" y="57307"/>
                  </a:lnTo>
                  <a:lnTo>
                    <a:pt x="49704" y="57049"/>
                  </a:lnTo>
                  <a:lnTo>
                    <a:pt x="50463" y="56759"/>
                  </a:lnTo>
                  <a:lnTo>
                    <a:pt x="51222" y="56436"/>
                  </a:lnTo>
                  <a:lnTo>
                    <a:pt x="51318" y="56403"/>
                  </a:lnTo>
                  <a:lnTo>
                    <a:pt x="51431" y="56387"/>
                  </a:lnTo>
                  <a:lnTo>
                    <a:pt x="51528" y="56387"/>
                  </a:lnTo>
                  <a:lnTo>
                    <a:pt x="51625" y="56420"/>
                  </a:lnTo>
                  <a:lnTo>
                    <a:pt x="51706" y="56468"/>
                  </a:lnTo>
                  <a:lnTo>
                    <a:pt x="51787" y="56516"/>
                  </a:lnTo>
                  <a:lnTo>
                    <a:pt x="51851" y="56597"/>
                  </a:lnTo>
                  <a:lnTo>
                    <a:pt x="51900" y="56662"/>
                  </a:lnTo>
                  <a:lnTo>
                    <a:pt x="51932" y="56742"/>
                  </a:lnTo>
                  <a:lnTo>
                    <a:pt x="51964" y="56839"/>
                  </a:lnTo>
                  <a:lnTo>
                    <a:pt x="51964" y="56920"/>
                  </a:lnTo>
                  <a:lnTo>
                    <a:pt x="51964" y="57001"/>
                  </a:lnTo>
                  <a:lnTo>
                    <a:pt x="51932" y="57081"/>
                  </a:lnTo>
                  <a:lnTo>
                    <a:pt x="51883" y="57162"/>
                  </a:lnTo>
                  <a:lnTo>
                    <a:pt x="51803" y="57227"/>
                  </a:lnTo>
                  <a:lnTo>
                    <a:pt x="51706" y="57275"/>
                  </a:lnTo>
                  <a:lnTo>
                    <a:pt x="50931" y="57614"/>
                  </a:lnTo>
                  <a:lnTo>
                    <a:pt x="50124" y="57921"/>
                  </a:lnTo>
                  <a:lnTo>
                    <a:pt x="49333" y="58195"/>
                  </a:lnTo>
                  <a:lnTo>
                    <a:pt x="48510" y="58454"/>
                  </a:lnTo>
                  <a:lnTo>
                    <a:pt x="47703" y="58680"/>
                  </a:lnTo>
                  <a:lnTo>
                    <a:pt x="46879" y="58873"/>
                  </a:lnTo>
                  <a:lnTo>
                    <a:pt x="46056" y="59035"/>
                  </a:lnTo>
                  <a:lnTo>
                    <a:pt x="45233" y="59180"/>
                  </a:lnTo>
                  <a:lnTo>
                    <a:pt x="44409" y="59293"/>
                  </a:lnTo>
                  <a:lnTo>
                    <a:pt x="43570" y="59390"/>
                  </a:lnTo>
                  <a:lnTo>
                    <a:pt x="42731" y="59454"/>
                  </a:lnTo>
                  <a:lnTo>
                    <a:pt x="41907" y="59487"/>
                  </a:lnTo>
                  <a:lnTo>
                    <a:pt x="41068" y="59503"/>
                  </a:lnTo>
                  <a:lnTo>
                    <a:pt x="40228" y="59487"/>
                  </a:lnTo>
                  <a:lnTo>
                    <a:pt x="39405" y="59438"/>
                  </a:lnTo>
                  <a:lnTo>
                    <a:pt x="38566" y="59374"/>
                  </a:lnTo>
                  <a:lnTo>
                    <a:pt x="38259" y="59713"/>
                  </a:lnTo>
                  <a:lnTo>
                    <a:pt x="37952" y="60036"/>
                  </a:lnTo>
                  <a:lnTo>
                    <a:pt x="38501" y="60552"/>
                  </a:lnTo>
                  <a:lnTo>
                    <a:pt x="39034" y="61085"/>
                  </a:lnTo>
                  <a:lnTo>
                    <a:pt x="39567" y="61634"/>
                  </a:lnTo>
                  <a:lnTo>
                    <a:pt x="40115" y="62166"/>
                  </a:lnTo>
                  <a:lnTo>
                    <a:pt x="40390" y="62425"/>
                  </a:lnTo>
                  <a:lnTo>
                    <a:pt x="40680" y="62667"/>
                  </a:lnTo>
                  <a:lnTo>
                    <a:pt x="40971" y="62893"/>
                  </a:lnTo>
                  <a:lnTo>
                    <a:pt x="41262" y="63087"/>
                  </a:lnTo>
                  <a:lnTo>
                    <a:pt x="41568" y="63264"/>
                  </a:lnTo>
                  <a:lnTo>
                    <a:pt x="41859" y="63426"/>
                  </a:lnTo>
                  <a:lnTo>
                    <a:pt x="42166" y="63571"/>
                  </a:lnTo>
                  <a:lnTo>
                    <a:pt x="42472" y="63684"/>
                  </a:lnTo>
                  <a:lnTo>
                    <a:pt x="42779" y="63797"/>
                  </a:lnTo>
                  <a:lnTo>
                    <a:pt x="43086" y="63878"/>
                  </a:lnTo>
                  <a:lnTo>
                    <a:pt x="43392" y="63942"/>
                  </a:lnTo>
                  <a:lnTo>
                    <a:pt x="43715" y="64007"/>
                  </a:lnTo>
                  <a:lnTo>
                    <a:pt x="44022" y="64039"/>
                  </a:lnTo>
                  <a:lnTo>
                    <a:pt x="44345" y="64055"/>
                  </a:lnTo>
                  <a:lnTo>
                    <a:pt x="44652" y="64055"/>
                  </a:lnTo>
                  <a:lnTo>
                    <a:pt x="44974" y="64039"/>
                  </a:lnTo>
                  <a:lnTo>
                    <a:pt x="45297" y="64023"/>
                  </a:lnTo>
                  <a:lnTo>
                    <a:pt x="45604" y="63974"/>
                  </a:lnTo>
                  <a:lnTo>
                    <a:pt x="45927" y="63926"/>
                  </a:lnTo>
                  <a:lnTo>
                    <a:pt x="46250" y="63845"/>
                  </a:lnTo>
                  <a:lnTo>
                    <a:pt x="46573" y="63765"/>
                  </a:lnTo>
                  <a:lnTo>
                    <a:pt x="46879" y="63668"/>
                  </a:lnTo>
                  <a:lnTo>
                    <a:pt x="47202" y="63555"/>
                  </a:lnTo>
                  <a:lnTo>
                    <a:pt x="47509" y="63442"/>
                  </a:lnTo>
                  <a:lnTo>
                    <a:pt x="47816" y="63313"/>
                  </a:lnTo>
                  <a:lnTo>
                    <a:pt x="48138" y="63167"/>
                  </a:lnTo>
                  <a:lnTo>
                    <a:pt x="48445" y="63006"/>
                  </a:lnTo>
                  <a:lnTo>
                    <a:pt x="48752" y="62844"/>
                  </a:lnTo>
                  <a:lnTo>
                    <a:pt x="49058" y="62667"/>
                  </a:lnTo>
                  <a:lnTo>
                    <a:pt x="49365" y="62489"/>
                  </a:lnTo>
                  <a:lnTo>
                    <a:pt x="49946" y="62086"/>
                  </a:lnTo>
                  <a:lnTo>
                    <a:pt x="50447" y="61714"/>
                  </a:lnTo>
                  <a:lnTo>
                    <a:pt x="50931" y="61343"/>
                  </a:lnTo>
                  <a:lnTo>
                    <a:pt x="51415" y="60956"/>
                  </a:lnTo>
                  <a:lnTo>
                    <a:pt x="51867" y="60552"/>
                  </a:lnTo>
                  <a:lnTo>
                    <a:pt x="52335" y="60132"/>
                  </a:lnTo>
                  <a:lnTo>
                    <a:pt x="52771" y="59713"/>
                  </a:lnTo>
                  <a:lnTo>
                    <a:pt x="53659" y="58857"/>
                  </a:lnTo>
                  <a:lnTo>
                    <a:pt x="55403" y="57114"/>
                  </a:lnTo>
                  <a:lnTo>
                    <a:pt x="56274" y="56258"/>
                  </a:lnTo>
                  <a:lnTo>
                    <a:pt x="56726" y="55822"/>
                  </a:lnTo>
                  <a:lnTo>
                    <a:pt x="57178" y="55419"/>
                  </a:lnTo>
                  <a:lnTo>
                    <a:pt x="57566" y="55064"/>
                  </a:lnTo>
                  <a:lnTo>
                    <a:pt x="57969" y="54741"/>
                  </a:lnTo>
                  <a:lnTo>
                    <a:pt x="58373" y="54434"/>
                  </a:lnTo>
                  <a:lnTo>
                    <a:pt x="58776" y="54143"/>
                  </a:lnTo>
                  <a:lnTo>
                    <a:pt x="59196" y="53853"/>
                  </a:lnTo>
                  <a:lnTo>
                    <a:pt x="59616" y="53595"/>
                  </a:lnTo>
                  <a:lnTo>
                    <a:pt x="60036" y="53336"/>
                  </a:lnTo>
                  <a:lnTo>
                    <a:pt x="60471" y="53094"/>
                  </a:lnTo>
                  <a:lnTo>
                    <a:pt x="60907" y="52868"/>
                  </a:lnTo>
                  <a:lnTo>
                    <a:pt x="61343" y="52642"/>
                  </a:lnTo>
                  <a:lnTo>
                    <a:pt x="62247" y="52206"/>
                  </a:lnTo>
                  <a:lnTo>
                    <a:pt x="63183" y="51787"/>
                  </a:lnTo>
                  <a:lnTo>
                    <a:pt x="64120" y="51367"/>
                  </a:lnTo>
                  <a:lnTo>
                    <a:pt x="65056" y="50963"/>
                  </a:lnTo>
                  <a:lnTo>
                    <a:pt x="65976" y="50544"/>
                  </a:lnTo>
                  <a:lnTo>
                    <a:pt x="66896" y="50108"/>
                  </a:lnTo>
                  <a:lnTo>
                    <a:pt x="67348" y="49866"/>
                  </a:lnTo>
                  <a:lnTo>
                    <a:pt x="67800" y="49640"/>
                  </a:lnTo>
                  <a:lnTo>
                    <a:pt x="68252" y="49381"/>
                  </a:lnTo>
                  <a:lnTo>
                    <a:pt x="68688" y="49123"/>
                  </a:lnTo>
                  <a:lnTo>
                    <a:pt x="69108" y="48849"/>
                  </a:lnTo>
                  <a:lnTo>
                    <a:pt x="69528" y="48574"/>
                  </a:lnTo>
                  <a:lnTo>
                    <a:pt x="69931" y="48267"/>
                  </a:lnTo>
                  <a:lnTo>
                    <a:pt x="70335" y="47961"/>
                  </a:lnTo>
                  <a:lnTo>
                    <a:pt x="70722" y="47622"/>
                  </a:lnTo>
                  <a:lnTo>
                    <a:pt x="71093" y="47283"/>
                  </a:lnTo>
                  <a:lnTo>
                    <a:pt x="71481" y="46863"/>
                  </a:lnTo>
                  <a:lnTo>
                    <a:pt x="71836" y="46443"/>
                  </a:lnTo>
                  <a:lnTo>
                    <a:pt x="72175" y="45991"/>
                  </a:lnTo>
                  <a:lnTo>
                    <a:pt x="72482" y="45539"/>
                  </a:lnTo>
                  <a:lnTo>
                    <a:pt x="72756" y="45071"/>
                  </a:lnTo>
                  <a:lnTo>
                    <a:pt x="72998" y="44587"/>
                  </a:lnTo>
                  <a:lnTo>
                    <a:pt x="73224" y="44086"/>
                  </a:lnTo>
                  <a:lnTo>
                    <a:pt x="73434" y="43586"/>
                  </a:lnTo>
                  <a:lnTo>
                    <a:pt x="73612" y="43069"/>
                  </a:lnTo>
                  <a:lnTo>
                    <a:pt x="73773" y="42537"/>
                  </a:lnTo>
                  <a:lnTo>
                    <a:pt x="73902" y="42020"/>
                  </a:lnTo>
                  <a:lnTo>
                    <a:pt x="74031" y="41471"/>
                  </a:lnTo>
                  <a:lnTo>
                    <a:pt x="74128" y="40939"/>
                  </a:lnTo>
                  <a:lnTo>
                    <a:pt x="74209" y="40390"/>
                  </a:lnTo>
                  <a:lnTo>
                    <a:pt x="74290" y="39841"/>
                  </a:lnTo>
                  <a:lnTo>
                    <a:pt x="74354" y="39292"/>
                  </a:lnTo>
                  <a:lnTo>
                    <a:pt x="72982" y="39292"/>
                  </a:lnTo>
                  <a:lnTo>
                    <a:pt x="71610" y="39276"/>
                  </a:lnTo>
                  <a:lnTo>
                    <a:pt x="70238" y="39227"/>
                  </a:lnTo>
                  <a:lnTo>
                    <a:pt x="68882" y="39147"/>
                  </a:lnTo>
                  <a:lnTo>
                    <a:pt x="67526" y="39066"/>
                  </a:lnTo>
                  <a:lnTo>
                    <a:pt x="66186" y="38953"/>
                  </a:lnTo>
                  <a:lnTo>
                    <a:pt x="64846" y="38808"/>
                  </a:lnTo>
                  <a:lnTo>
                    <a:pt x="63522" y="38662"/>
                  </a:lnTo>
                  <a:lnTo>
                    <a:pt x="63393" y="38614"/>
                  </a:lnTo>
                  <a:lnTo>
                    <a:pt x="63296" y="38566"/>
                  </a:lnTo>
                  <a:lnTo>
                    <a:pt x="62070" y="39034"/>
                  </a:lnTo>
                  <a:lnTo>
                    <a:pt x="60827" y="39486"/>
                  </a:lnTo>
                  <a:lnTo>
                    <a:pt x="60197" y="39696"/>
                  </a:lnTo>
                  <a:lnTo>
                    <a:pt x="59567" y="39905"/>
                  </a:lnTo>
                  <a:lnTo>
                    <a:pt x="58954" y="40083"/>
                  </a:lnTo>
                  <a:lnTo>
                    <a:pt x="58324" y="40277"/>
                  </a:lnTo>
                  <a:lnTo>
                    <a:pt x="57695" y="40438"/>
                  </a:lnTo>
                  <a:lnTo>
                    <a:pt x="57065" y="40583"/>
                  </a:lnTo>
                  <a:lnTo>
                    <a:pt x="56436" y="40729"/>
                  </a:lnTo>
                  <a:lnTo>
                    <a:pt x="55806" y="40842"/>
                  </a:lnTo>
                  <a:lnTo>
                    <a:pt x="55177" y="40939"/>
                  </a:lnTo>
                  <a:lnTo>
                    <a:pt x="54547" y="41019"/>
                  </a:lnTo>
                  <a:lnTo>
                    <a:pt x="53917" y="41084"/>
                  </a:lnTo>
                  <a:lnTo>
                    <a:pt x="53288" y="41116"/>
                  </a:lnTo>
                  <a:lnTo>
                    <a:pt x="52771" y="41132"/>
                  </a:lnTo>
                  <a:lnTo>
                    <a:pt x="52271" y="41116"/>
                  </a:lnTo>
                  <a:lnTo>
                    <a:pt x="51770" y="41084"/>
                  </a:lnTo>
                  <a:lnTo>
                    <a:pt x="51254" y="41035"/>
                  </a:lnTo>
                  <a:lnTo>
                    <a:pt x="50753" y="40971"/>
                  </a:lnTo>
                  <a:lnTo>
                    <a:pt x="50253" y="40874"/>
                  </a:lnTo>
                  <a:lnTo>
                    <a:pt x="49753" y="40777"/>
                  </a:lnTo>
                  <a:lnTo>
                    <a:pt x="49268" y="40648"/>
                  </a:lnTo>
                  <a:lnTo>
                    <a:pt x="48784" y="40519"/>
                  </a:lnTo>
                  <a:lnTo>
                    <a:pt x="48284" y="40357"/>
                  </a:lnTo>
                  <a:lnTo>
                    <a:pt x="47816" y="40196"/>
                  </a:lnTo>
                  <a:lnTo>
                    <a:pt x="47331" y="40002"/>
                  </a:lnTo>
                  <a:lnTo>
                    <a:pt x="46863" y="39792"/>
                  </a:lnTo>
                  <a:lnTo>
                    <a:pt x="46411" y="39583"/>
                  </a:lnTo>
                  <a:lnTo>
                    <a:pt x="45943" y="39340"/>
                  </a:lnTo>
                  <a:lnTo>
                    <a:pt x="45507" y="39098"/>
                  </a:lnTo>
                  <a:lnTo>
                    <a:pt x="45055" y="38840"/>
                  </a:lnTo>
                  <a:lnTo>
                    <a:pt x="44619" y="38566"/>
                  </a:lnTo>
                  <a:lnTo>
                    <a:pt x="44200" y="38275"/>
                  </a:lnTo>
                  <a:lnTo>
                    <a:pt x="43780" y="37968"/>
                  </a:lnTo>
                  <a:lnTo>
                    <a:pt x="43376" y="37662"/>
                  </a:lnTo>
                  <a:lnTo>
                    <a:pt x="42973" y="37339"/>
                  </a:lnTo>
                  <a:lnTo>
                    <a:pt x="42585" y="37000"/>
                  </a:lnTo>
                  <a:lnTo>
                    <a:pt x="42214" y="36645"/>
                  </a:lnTo>
                  <a:lnTo>
                    <a:pt x="41843" y="36289"/>
                  </a:lnTo>
                  <a:lnTo>
                    <a:pt x="41488" y="35918"/>
                  </a:lnTo>
                  <a:lnTo>
                    <a:pt x="41149" y="35531"/>
                  </a:lnTo>
                  <a:lnTo>
                    <a:pt x="40810" y="35143"/>
                  </a:lnTo>
                  <a:lnTo>
                    <a:pt x="40503" y="34756"/>
                  </a:lnTo>
                  <a:lnTo>
                    <a:pt x="40196" y="34336"/>
                  </a:lnTo>
                  <a:lnTo>
                    <a:pt x="39906" y="33933"/>
                  </a:lnTo>
                  <a:lnTo>
                    <a:pt x="39631" y="33497"/>
                  </a:lnTo>
                  <a:lnTo>
                    <a:pt x="39341" y="33642"/>
                  </a:lnTo>
                  <a:lnTo>
                    <a:pt x="39034" y="33755"/>
                  </a:lnTo>
                  <a:lnTo>
                    <a:pt x="38727" y="33852"/>
                  </a:lnTo>
                  <a:lnTo>
                    <a:pt x="38404" y="33916"/>
                  </a:lnTo>
                  <a:lnTo>
                    <a:pt x="38065" y="33981"/>
                  </a:lnTo>
                  <a:lnTo>
                    <a:pt x="37726" y="34013"/>
                  </a:lnTo>
                  <a:lnTo>
                    <a:pt x="37016" y="34013"/>
                  </a:lnTo>
                  <a:lnTo>
                    <a:pt x="36645" y="33997"/>
                  </a:lnTo>
                  <a:lnTo>
                    <a:pt x="36273" y="33965"/>
                  </a:lnTo>
                  <a:lnTo>
                    <a:pt x="35902" y="33900"/>
                  </a:lnTo>
                  <a:lnTo>
                    <a:pt x="35531" y="33836"/>
                  </a:lnTo>
                  <a:lnTo>
                    <a:pt x="35160" y="33755"/>
                  </a:lnTo>
                  <a:lnTo>
                    <a:pt x="34772" y="33674"/>
                  </a:lnTo>
                  <a:lnTo>
                    <a:pt x="34401" y="33561"/>
                  </a:lnTo>
                  <a:lnTo>
                    <a:pt x="34013" y="33448"/>
                  </a:lnTo>
                  <a:lnTo>
                    <a:pt x="33271" y="33206"/>
                  </a:lnTo>
                  <a:lnTo>
                    <a:pt x="32544" y="32916"/>
                  </a:lnTo>
                  <a:lnTo>
                    <a:pt x="31834" y="32609"/>
                  </a:lnTo>
                  <a:lnTo>
                    <a:pt x="31172" y="32270"/>
                  </a:lnTo>
                  <a:lnTo>
                    <a:pt x="30543" y="31931"/>
                  </a:lnTo>
                  <a:lnTo>
                    <a:pt x="29978" y="31592"/>
                  </a:lnTo>
                  <a:lnTo>
                    <a:pt x="29445" y="31253"/>
                  </a:lnTo>
                  <a:lnTo>
                    <a:pt x="29009" y="30930"/>
                  </a:lnTo>
                  <a:lnTo>
                    <a:pt x="28767" y="30736"/>
                  </a:lnTo>
                  <a:lnTo>
                    <a:pt x="28541" y="30543"/>
                  </a:lnTo>
                  <a:lnTo>
                    <a:pt x="28315" y="30333"/>
                  </a:lnTo>
                  <a:lnTo>
                    <a:pt x="28105" y="30123"/>
                  </a:lnTo>
                  <a:lnTo>
                    <a:pt x="27911" y="29913"/>
                  </a:lnTo>
                  <a:lnTo>
                    <a:pt x="27702" y="29687"/>
                  </a:lnTo>
                  <a:lnTo>
                    <a:pt x="27524" y="29461"/>
                  </a:lnTo>
                  <a:lnTo>
                    <a:pt x="27330" y="29219"/>
                  </a:lnTo>
                  <a:lnTo>
                    <a:pt x="27169" y="28977"/>
                  </a:lnTo>
                  <a:lnTo>
                    <a:pt x="26991" y="28718"/>
                  </a:lnTo>
                  <a:lnTo>
                    <a:pt x="26685" y="28218"/>
                  </a:lnTo>
                  <a:lnTo>
                    <a:pt x="26410" y="27669"/>
                  </a:lnTo>
                  <a:lnTo>
                    <a:pt x="26168" y="27120"/>
                  </a:lnTo>
                  <a:lnTo>
                    <a:pt x="25974" y="26555"/>
                  </a:lnTo>
                  <a:lnTo>
                    <a:pt x="25797" y="25990"/>
                  </a:lnTo>
                  <a:lnTo>
                    <a:pt x="25668" y="25409"/>
                  </a:lnTo>
                  <a:lnTo>
                    <a:pt x="25571" y="24812"/>
                  </a:lnTo>
                  <a:lnTo>
                    <a:pt x="25506" y="24215"/>
                  </a:lnTo>
                  <a:lnTo>
                    <a:pt x="25474" y="23617"/>
                  </a:lnTo>
                  <a:lnTo>
                    <a:pt x="25490" y="23311"/>
                  </a:lnTo>
                  <a:lnTo>
                    <a:pt x="25490" y="23020"/>
                  </a:lnTo>
                  <a:lnTo>
                    <a:pt x="25522" y="22729"/>
                  </a:lnTo>
                  <a:lnTo>
                    <a:pt x="25555" y="22423"/>
                  </a:lnTo>
                  <a:lnTo>
                    <a:pt x="25635" y="21906"/>
                  </a:lnTo>
                  <a:lnTo>
                    <a:pt x="25732" y="21422"/>
                  </a:lnTo>
                  <a:lnTo>
                    <a:pt x="25845" y="20938"/>
                  </a:lnTo>
                  <a:lnTo>
                    <a:pt x="25974" y="20486"/>
                  </a:lnTo>
                  <a:lnTo>
                    <a:pt x="26136" y="20050"/>
                  </a:lnTo>
                  <a:lnTo>
                    <a:pt x="26297" y="19646"/>
                  </a:lnTo>
                  <a:lnTo>
                    <a:pt x="26491" y="19243"/>
                  </a:lnTo>
                  <a:lnTo>
                    <a:pt x="26701" y="18871"/>
                  </a:lnTo>
                  <a:lnTo>
                    <a:pt x="26927" y="18500"/>
                  </a:lnTo>
                  <a:lnTo>
                    <a:pt x="27169" y="18161"/>
                  </a:lnTo>
                  <a:lnTo>
                    <a:pt x="27411" y="17838"/>
                  </a:lnTo>
                  <a:lnTo>
                    <a:pt x="27685" y="17531"/>
                  </a:lnTo>
                  <a:lnTo>
                    <a:pt x="27976" y="17241"/>
                  </a:lnTo>
                  <a:lnTo>
                    <a:pt x="28267" y="16966"/>
                  </a:lnTo>
                  <a:lnTo>
                    <a:pt x="28589" y="16692"/>
                  </a:lnTo>
                  <a:lnTo>
                    <a:pt x="28912" y="16450"/>
                  </a:lnTo>
                  <a:lnTo>
                    <a:pt x="29251" y="16224"/>
                  </a:lnTo>
                  <a:lnTo>
                    <a:pt x="29590" y="15998"/>
                  </a:lnTo>
                  <a:lnTo>
                    <a:pt x="29962" y="15804"/>
                  </a:lnTo>
                  <a:lnTo>
                    <a:pt x="30333" y="15610"/>
                  </a:lnTo>
                  <a:lnTo>
                    <a:pt x="30720" y="15433"/>
                  </a:lnTo>
                  <a:lnTo>
                    <a:pt x="31108" y="15271"/>
                  </a:lnTo>
                  <a:lnTo>
                    <a:pt x="31511" y="15110"/>
                  </a:lnTo>
                  <a:lnTo>
                    <a:pt x="31915" y="14981"/>
                  </a:lnTo>
                  <a:lnTo>
                    <a:pt x="32335" y="14852"/>
                  </a:lnTo>
                  <a:lnTo>
                    <a:pt x="32770" y="14739"/>
                  </a:lnTo>
                  <a:lnTo>
                    <a:pt x="33206" y="14626"/>
                  </a:lnTo>
                  <a:lnTo>
                    <a:pt x="33642" y="14529"/>
                  </a:lnTo>
                  <a:lnTo>
                    <a:pt x="34094" y="14448"/>
                  </a:lnTo>
                  <a:lnTo>
                    <a:pt x="34546" y="14367"/>
                  </a:lnTo>
                  <a:lnTo>
                    <a:pt x="35466" y="14238"/>
                  </a:lnTo>
                  <a:lnTo>
                    <a:pt x="36403" y="14158"/>
                  </a:lnTo>
                  <a:lnTo>
                    <a:pt x="37355" y="14093"/>
                  </a:lnTo>
                  <a:lnTo>
                    <a:pt x="38324" y="14061"/>
                  </a:lnTo>
                  <a:lnTo>
                    <a:pt x="40261" y="14061"/>
                  </a:lnTo>
                  <a:lnTo>
                    <a:pt x="41229" y="14093"/>
                  </a:lnTo>
                  <a:lnTo>
                    <a:pt x="42182" y="14141"/>
                  </a:lnTo>
                  <a:lnTo>
                    <a:pt x="43134" y="14206"/>
                  </a:lnTo>
                  <a:lnTo>
                    <a:pt x="44974" y="14351"/>
                  </a:lnTo>
                  <a:lnTo>
                    <a:pt x="46718" y="14497"/>
                  </a:lnTo>
                  <a:lnTo>
                    <a:pt x="48332" y="14642"/>
                  </a:lnTo>
                  <a:lnTo>
                    <a:pt x="49091" y="14690"/>
                  </a:lnTo>
                  <a:lnTo>
                    <a:pt x="49801" y="14739"/>
                  </a:lnTo>
                  <a:lnTo>
                    <a:pt x="50818" y="14787"/>
                  </a:lnTo>
                  <a:lnTo>
                    <a:pt x="51851" y="14836"/>
                  </a:lnTo>
                  <a:lnTo>
                    <a:pt x="52884" y="14868"/>
                  </a:lnTo>
                  <a:lnTo>
                    <a:pt x="53917" y="14884"/>
                  </a:lnTo>
                  <a:lnTo>
                    <a:pt x="54951" y="14900"/>
                  </a:lnTo>
                  <a:lnTo>
                    <a:pt x="55984" y="14900"/>
                  </a:lnTo>
                  <a:lnTo>
                    <a:pt x="57017" y="14884"/>
                  </a:lnTo>
                  <a:lnTo>
                    <a:pt x="58050" y="14868"/>
                  </a:lnTo>
                  <a:lnTo>
                    <a:pt x="59083" y="14836"/>
                  </a:lnTo>
                  <a:lnTo>
                    <a:pt x="60116" y="14787"/>
                  </a:lnTo>
                  <a:lnTo>
                    <a:pt x="61149" y="14739"/>
                  </a:lnTo>
                  <a:lnTo>
                    <a:pt x="62166" y="14674"/>
                  </a:lnTo>
                  <a:lnTo>
                    <a:pt x="63200" y="14593"/>
                  </a:lnTo>
                  <a:lnTo>
                    <a:pt x="64233" y="14497"/>
                  </a:lnTo>
                  <a:lnTo>
                    <a:pt x="65266" y="14400"/>
                  </a:lnTo>
                  <a:lnTo>
                    <a:pt x="66283" y="14287"/>
                  </a:lnTo>
                  <a:lnTo>
                    <a:pt x="65185" y="14045"/>
                  </a:lnTo>
                  <a:lnTo>
                    <a:pt x="64087" y="13754"/>
                  </a:lnTo>
                  <a:lnTo>
                    <a:pt x="62974" y="13431"/>
                  </a:lnTo>
                  <a:lnTo>
                    <a:pt x="61876" y="13076"/>
                  </a:lnTo>
                  <a:lnTo>
                    <a:pt x="61327" y="12882"/>
                  </a:lnTo>
                  <a:lnTo>
                    <a:pt x="60778" y="12672"/>
                  </a:lnTo>
                  <a:lnTo>
                    <a:pt x="60245" y="12463"/>
                  </a:lnTo>
                  <a:lnTo>
                    <a:pt x="59697" y="12237"/>
                  </a:lnTo>
                  <a:lnTo>
                    <a:pt x="59164" y="11994"/>
                  </a:lnTo>
                  <a:lnTo>
                    <a:pt x="58631" y="11752"/>
                  </a:lnTo>
                  <a:lnTo>
                    <a:pt x="58115" y="11510"/>
                  </a:lnTo>
                  <a:lnTo>
                    <a:pt x="57582" y="11252"/>
                  </a:lnTo>
                  <a:lnTo>
                    <a:pt x="57081" y="10977"/>
                  </a:lnTo>
                  <a:lnTo>
                    <a:pt x="56565" y="10703"/>
                  </a:lnTo>
                  <a:lnTo>
                    <a:pt x="56064" y="10412"/>
                  </a:lnTo>
                  <a:lnTo>
                    <a:pt x="55580" y="10106"/>
                  </a:lnTo>
                  <a:lnTo>
                    <a:pt x="55096" y="9799"/>
                  </a:lnTo>
                  <a:lnTo>
                    <a:pt x="54612" y="9492"/>
                  </a:lnTo>
                  <a:lnTo>
                    <a:pt x="54143" y="9169"/>
                  </a:lnTo>
                  <a:lnTo>
                    <a:pt x="53691" y="8830"/>
                  </a:lnTo>
                  <a:lnTo>
                    <a:pt x="53239" y="8491"/>
                  </a:lnTo>
                  <a:lnTo>
                    <a:pt x="52804" y="8152"/>
                  </a:lnTo>
                  <a:lnTo>
                    <a:pt x="52384" y="7797"/>
                  </a:lnTo>
                  <a:lnTo>
                    <a:pt x="51980" y="7426"/>
                  </a:lnTo>
                  <a:lnTo>
                    <a:pt x="51577" y="7055"/>
                  </a:lnTo>
                  <a:lnTo>
                    <a:pt x="51189" y="6667"/>
                  </a:lnTo>
                  <a:lnTo>
                    <a:pt x="50818" y="6280"/>
                  </a:lnTo>
                  <a:lnTo>
                    <a:pt x="50463" y="5876"/>
                  </a:lnTo>
                  <a:lnTo>
                    <a:pt x="50253" y="6038"/>
                  </a:lnTo>
                  <a:lnTo>
                    <a:pt x="50043" y="6183"/>
                  </a:lnTo>
                  <a:lnTo>
                    <a:pt x="49623" y="6441"/>
                  </a:lnTo>
                  <a:lnTo>
                    <a:pt x="49171" y="6667"/>
                  </a:lnTo>
                  <a:lnTo>
                    <a:pt x="48703" y="6877"/>
                  </a:lnTo>
                  <a:lnTo>
                    <a:pt x="48219" y="7039"/>
                  </a:lnTo>
                  <a:lnTo>
                    <a:pt x="47735" y="7184"/>
                  </a:lnTo>
                  <a:lnTo>
                    <a:pt x="47234" y="7297"/>
                  </a:lnTo>
                  <a:lnTo>
                    <a:pt x="46750" y="7378"/>
                  </a:lnTo>
                  <a:lnTo>
                    <a:pt x="46282" y="7426"/>
                  </a:lnTo>
                  <a:lnTo>
                    <a:pt x="45814" y="7458"/>
                  </a:lnTo>
                  <a:lnTo>
                    <a:pt x="45346" y="7458"/>
                  </a:lnTo>
                  <a:lnTo>
                    <a:pt x="44878" y="7442"/>
                  </a:lnTo>
                  <a:lnTo>
                    <a:pt x="44393" y="7378"/>
                  </a:lnTo>
                  <a:lnTo>
                    <a:pt x="43941" y="7313"/>
                  </a:lnTo>
                  <a:lnTo>
                    <a:pt x="43473" y="7200"/>
                  </a:lnTo>
                  <a:lnTo>
                    <a:pt x="43037" y="7071"/>
                  </a:lnTo>
                  <a:lnTo>
                    <a:pt x="42601" y="6909"/>
                  </a:lnTo>
                  <a:lnTo>
                    <a:pt x="42182" y="6700"/>
                  </a:lnTo>
                  <a:lnTo>
                    <a:pt x="41778" y="6474"/>
                  </a:lnTo>
                  <a:lnTo>
                    <a:pt x="41584" y="6344"/>
                  </a:lnTo>
                  <a:lnTo>
                    <a:pt x="41391" y="6215"/>
                  </a:lnTo>
                  <a:lnTo>
                    <a:pt x="41213" y="6070"/>
                  </a:lnTo>
                  <a:lnTo>
                    <a:pt x="41036" y="5925"/>
                  </a:lnTo>
                  <a:lnTo>
                    <a:pt x="40874" y="5763"/>
                  </a:lnTo>
                  <a:lnTo>
                    <a:pt x="40713" y="5586"/>
                  </a:lnTo>
                  <a:lnTo>
                    <a:pt x="40551" y="5408"/>
                  </a:lnTo>
                  <a:lnTo>
                    <a:pt x="40406" y="5231"/>
                  </a:lnTo>
                  <a:lnTo>
                    <a:pt x="40261" y="5037"/>
                  </a:lnTo>
                  <a:lnTo>
                    <a:pt x="40132" y="4827"/>
                  </a:lnTo>
                  <a:lnTo>
                    <a:pt x="39938" y="4488"/>
                  </a:lnTo>
                  <a:lnTo>
                    <a:pt x="39793" y="4149"/>
                  </a:lnTo>
                  <a:lnTo>
                    <a:pt x="39680" y="3826"/>
                  </a:lnTo>
                  <a:lnTo>
                    <a:pt x="39599" y="3503"/>
                  </a:lnTo>
                  <a:lnTo>
                    <a:pt x="39567" y="3197"/>
                  </a:lnTo>
                  <a:lnTo>
                    <a:pt x="39550" y="2890"/>
                  </a:lnTo>
                  <a:lnTo>
                    <a:pt x="39583" y="2599"/>
                  </a:lnTo>
                  <a:lnTo>
                    <a:pt x="39615" y="2309"/>
                  </a:lnTo>
                  <a:lnTo>
                    <a:pt x="39680" y="2018"/>
                  </a:lnTo>
                  <a:lnTo>
                    <a:pt x="39776" y="1728"/>
                  </a:lnTo>
                  <a:lnTo>
                    <a:pt x="39873" y="1453"/>
                  </a:lnTo>
                  <a:lnTo>
                    <a:pt x="40002" y="1163"/>
                  </a:lnTo>
                  <a:lnTo>
                    <a:pt x="40261" y="581"/>
                  </a:lnTo>
                  <a:lnTo>
                    <a:pt x="405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8"/>
            <p:cNvSpPr/>
            <p:nvPr/>
          </p:nvSpPr>
          <p:spPr>
            <a:xfrm>
              <a:off x="2136975" y="2906525"/>
              <a:ext cx="1858875" cy="1601400"/>
            </a:xfrm>
            <a:custGeom>
              <a:avLst/>
              <a:gdLst/>
              <a:ahLst/>
              <a:cxnLst/>
              <a:rect l="l" t="t" r="r" b="b"/>
              <a:pathLst>
                <a:path w="74355" h="64056" fill="none" extrusionOk="0">
                  <a:moveTo>
                    <a:pt x="40115" y="62166"/>
                  </a:moveTo>
                  <a:lnTo>
                    <a:pt x="40115" y="62166"/>
                  </a:lnTo>
                  <a:lnTo>
                    <a:pt x="40390" y="62425"/>
                  </a:lnTo>
                  <a:lnTo>
                    <a:pt x="40680" y="62667"/>
                  </a:lnTo>
                  <a:lnTo>
                    <a:pt x="40971" y="62893"/>
                  </a:lnTo>
                  <a:lnTo>
                    <a:pt x="41262" y="63087"/>
                  </a:lnTo>
                  <a:lnTo>
                    <a:pt x="41568" y="63264"/>
                  </a:lnTo>
                  <a:lnTo>
                    <a:pt x="41859" y="63426"/>
                  </a:lnTo>
                  <a:lnTo>
                    <a:pt x="42166" y="63571"/>
                  </a:lnTo>
                  <a:lnTo>
                    <a:pt x="42472" y="63684"/>
                  </a:lnTo>
                  <a:lnTo>
                    <a:pt x="42779" y="63797"/>
                  </a:lnTo>
                  <a:lnTo>
                    <a:pt x="43086" y="63878"/>
                  </a:lnTo>
                  <a:lnTo>
                    <a:pt x="43392" y="63942"/>
                  </a:lnTo>
                  <a:lnTo>
                    <a:pt x="43715" y="64007"/>
                  </a:lnTo>
                  <a:lnTo>
                    <a:pt x="44022" y="64039"/>
                  </a:lnTo>
                  <a:lnTo>
                    <a:pt x="44345" y="64055"/>
                  </a:lnTo>
                  <a:lnTo>
                    <a:pt x="44652" y="64055"/>
                  </a:lnTo>
                  <a:lnTo>
                    <a:pt x="44974" y="64039"/>
                  </a:lnTo>
                  <a:lnTo>
                    <a:pt x="45297" y="64023"/>
                  </a:lnTo>
                  <a:lnTo>
                    <a:pt x="45604" y="63974"/>
                  </a:lnTo>
                  <a:lnTo>
                    <a:pt x="45927" y="63926"/>
                  </a:lnTo>
                  <a:lnTo>
                    <a:pt x="46250" y="63845"/>
                  </a:lnTo>
                  <a:lnTo>
                    <a:pt x="46573" y="63765"/>
                  </a:lnTo>
                  <a:lnTo>
                    <a:pt x="46879" y="63668"/>
                  </a:lnTo>
                  <a:lnTo>
                    <a:pt x="47202" y="63555"/>
                  </a:lnTo>
                  <a:lnTo>
                    <a:pt x="47509" y="63442"/>
                  </a:lnTo>
                  <a:lnTo>
                    <a:pt x="47816" y="63313"/>
                  </a:lnTo>
                  <a:lnTo>
                    <a:pt x="48138" y="63167"/>
                  </a:lnTo>
                  <a:lnTo>
                    <a:pt x="48445" y="63006"/>
                  </a:lnTo>
                  <a:lnTo>
                    <a:pt x="48752" y="62844"/>
                  </a:lnTo>
                  <a:lnTo>
                    <a:pt x="49058" y="62667"/>
                  </a:lnTo>
                  <a:lnTo>
                    <a:pt x="49365" y="62489"/>
                  </a:lnTo>
                  <a:lnTo>
                    <a:pt x="49946" y="62086"/>
                  </a:lnTo>
                  <a:lnTo>
                    <a:pt x="49946" y="62086"/>
                  </a:lnTo>
                  <a:lnTo>
                    <a:pt x="50447" y="61714"/>
                  </a:lnTo>
                  <a:lnTo>
                    <a:pt x="50931" y="61343"/>
                  </a:lnTo>
                  <a:lnTo>
                    <a:pt x="51415" y="60956"/>
                  </a:lnTo>
                  <a:lnTo>
                    <a:pt x="51867" y="60552"/>
                  </a:lnTo>
                  <a:lnTo>
                    <a:pt x="52335" y="60132"/>
                  </a:lnTo>
                  <a:lnTo>
                    <a:pt x="52771" y="59713"/>
                  </a:lnTo>
                  <a:lnTo>
                    <a:pt x="53659" y="58857"/>
                  </a:lnTo>
                  <a:lnTo>
                    <a:pt x="55403" y="57114"/>
                  </a:lnTo>
                  <a:lnTo>
                    <a:pt x="56274" y="56258"/>
                  </a:lnTo>
                  <a:lnTo>
                    <a:pt x="56726" y="55822"/>
                  </a:lnTo>
                  <a:lnTo>
                    <a:pt x="57178" y="55419"/>
                  </a:lnTo>
                  <a:lnTo>
                    <a:pt x="57178" y="55419"/>
                  </a:lnTo>
                  <a:lnTo>
                    <a:pt x="57566" y="55064"/>
                  </a:lnTo>
                  <a:lnTo>
                    <a:pt x="57969" y="54741"/>
                  </a:lnTo>
                  <a:lnTo>
                    <a:pt x="58373" y="54434"/>
                  </a:lnTo>
                  <a:lnTo>
                    <a:pt x="58776" y="54143"/>
                  </a:lnTo>
                  <a:lnTo>
                    <a:pt x="59196" y="53853"/>
                  </a:lnTo>
                  <a:lnTo>
                    <a:pt x="59616" y="53595"/>
                  </a:lnTo>
                  <a:lnTo>
                    <a:pt x="60036" y="53336"/>
                  </a:lnTo>
                  <a:lnTo>
                    <a:pt x="60471" y="53094"/>
                  </a:lnTo>
                  <a:lnTo>
                    <a:pt x="60907" y="52868"/>
                  </a:lnTo>
                  <a:lnTo>
                    <a:pt x="61343" y="52642"/>
                  </a:lnTo>
                  <a:lnTo>
                    <a:pt x="62247" y="52206"/>
                  </a:lnTo>
                  <a:lnTo>
                    <a:pt x="63183" y="51787"/>
                  </a:lnTo>
                  <a:lnTo>
                    <a:pt x="64120" y="51367"/>
                  </a:lnTo>
                  <a:lnTo>
                    <a:pt x="64120" y="51367"/>
                  </a:lnTo>
                  <a:lnTo>
                    <a:pt x="65056" y="50963"/>
                  </a:lnTo>
                  <a:lnTo>
                    <a:pt x="65976" y="50544"/>
                  </a:lnTo>
                  <a:lnTo>
                    <a:pt x="66896" y="50108"/>
                  </a:lnTo>
                  <a:lnTo>
                    <a:pt x="67348" y="49866"/>
                  </a:lnTo>
                  <a:lnTo>
                    <a:pt x="67800" y="49640"/>
                  </a:lnTo>
                  <a:lnTo>
                    <a:pt x="68252" y="49381"/>
                  </a:lnTo>
                  <a:lnTo>
                    <a:pt x="68688" y="49123"/>
                  </a:lnTo>
                  <a:lnTo>
                    <a:pt x="69108" y="48849"/>
                  </a:lnTo>
                  <a:lnTo>
                    <a:pt x="69528" y="48574"/>
                  </a:lnTo>
                  <a:lnTo>
                    <a:pt x="69931" y="48267"/>
                  </a:lnTo>
                  <a:lnTo>
                    <a:pt x="70335" y="47961"/>
                  </a:lnTo>
                  <a:lnTo>
                    <a:pt x="70722" y="47622"/>
                  </a:lnTo>
                  <a:lnTo>
                    <a:pt x="71093" y="47283"/>
                  </a:lnTo>
                  <a:lnTo>
                    <a:pt x="71093" y="47283"/>
                  </a:lnTo>
                  <a:lnTo>
                    <a:pt x="71481" y="46863"/>
                  </a:lnTo>
                  <a:lnTo>
                    <a:pt x="71836" y="46443"/>
                  </a:lnTo>
                  <a:lnTo>
                    <a:pt x="72175" y="45991"/>
                  </a:lnTo>
                  <a:lnTo>
                    <a:pt x="72482" y="45539"/>
                  </a:lnTo>
                  <a:lnTo>
                    <a:pt x="72756" y="45071"/>
                  </a:lnTo>
                  <a:lnTo>
                    <a:pt x="72998" y="44587"/>
                  </a:lnTo>
                  <a:lnTo>
                    <a:pt x="73224" y="44086"/>
                  </a:lnTo>
                  <a:lnTo>
                    <a:pt x="73434" y="43586"/>
                  </a:lnTo>
                  <a:lnTo>
                    <a:pt x="73612" y="43069"/>
                  </a:lnTo>
                  <a:lnTo>
                    <a:pt x="73773" y="42537"/>
                  </a:lnTo>
                  <a:lnTo>
                    <a:pt x="73902" y="42020"/>
                  </a:lnTo>
                  <a:lnTo>
                    <a:pt x="74031" y="41471"/>
                  </a:lnTo>
                  <a:lnTo>
                    <a:pt x="74128" y="40939"/>
                  </a:lnTo>
                  <a:lnTo>
                    <a:pt x="74209" y="40390"/>
                  </a:lnTo>
                  <a:lnTo>
                    <a:pt x="74290" y="39841"/>
                  </a:lnTo>
                  <a:lnTo>
                    <a:pt x="74354" y="39292"/>
                  </a:lnTo>
                  <a:lnTo>
                    <a:pt x="74354" y="39292"/>
                  </a:lnTo>
                  <a:lnTo>
                    <a:pt x="72982" y="39292"/>
                  </a:lnTo>
                  <a:lnTo>
                    <a:pt x="71610" y="39276"/>
                  </a:lnTo>
                  <a:lnTo>
                    <a:pt x="70238" y="39227"/>
                  </a:lnTo>
                  <a:lnTo>
                    <a:pt x="68882" y="39147"/>
                  </a:lnTo>
                  <a:lnTo>
                    <a:pt x="67526" y="39066"/>
                  </a:lnTo>
                  <a:lnTo>
                    <a:pt x="66186" y="38953"/>
                  </a:lnTo>
                  <a:lnTo>
                    <a:pt x="64846" y="38808"/>
                  </a:lnTo>
                  <a:lnTo>
                    <a:pt x="63522" y="38662"/>
                  </a:lnTo>
                  <a:lnTo>
                    <a:pt x="63522" y="38662"/>
                  </a:lnTo>
                  <a:lnTo>
                    <a:pt x="63393" y="38614"/>
                  </a:lnTo>
                  <a:lnTo>
                    <a:pt x="63296" y="38566"/>
                  </a:lnTo>
                  <a:lnTo>
                    <a:pt x="63296" y="38566"/>
                  </a:lnTo>
                  <a:lnTo>
                    <a:pt x="62070" y="39034"/>
                  </a:lnTo>
                  <a:lnTo>
                    <a:pt x="60827" y="39486"/>
                  </a:lnTo>
                  <a:lnTo>
                    <a:pt x="60197" y="39696"/>
                  </a:lnTo>
                  <a:lnTo>
                    <a:pt x="59567" y="39905"/>
                  </a:lnTo>
                  <a:lnTo>
                    <a:pt x="58954" y="40083"/>
                  </a:lnTo>
                  <a:lnTo>
                    <a:pt x="58324" y="40277"/>
                  </a:lnTo>
                  <a:lnTo>
                    <a:pt x="57695" y="40438"/>
                  </a:lnTo>
                  <a:lnTo>
                    <a:pt x="57065" y="40583"/>
                  </a:lnTo>
                  <a:lnTo>
                    <a:pt x="56436" y="40729"/>
                  </a:lnTo>
                  <a:lnTo>
                    <a:pt x="55806" y="40842"/>
                  </a:lnTo>
                  <a:lnTo>
                    <a:pt x="55177" y="40939"/>
                  </a:lnTo>
                  <a:lnTo>
                    <a:pt x="54547" y="41019"/>
                  </a:lnTo>
                  <a:lnTo>
                    <a:pt x="53917" y="41084"/>
                  </a:lnTo>
                  <a:lnTo>
                    <a:pt x="53288" y="41116"/>
                  </a:lnTo>
                  <a:lnTo>
                    <a:pt x="53288" y="41116"/>
                  </a:lnTo>
                  <a:lnTo>
                    <a:pt x="52771" y="41132"/>
                  </a:lnTo>
                  <a:lnTo>
                    <a:pt x="52271" y="41116"/>
                  </a:lnTo>
                  <a:lnTo>
                    <a:pt x="51770" y="41084"/>
                  </a:lnTo>
                  <a:lnTo>
                    <a:pt x="51254" y="41035"/>
                  </a:lnTo>
                  <a:lnTo>
                    <a:pt x="50753" y="40971"/>
                  </a:lnTo>
                  <a:lnTo>
                    <a:pt x="50253" y="40874"/>
                  </a:lnTo>
                  <a:lnTo>
                    <a:pt x="49753" y="40777"/>
                  </a:lnTo>
                  <a:lnTo>
                    <a:pt x="49268" y="40648"/>
                  </a:lnTo>
                  <a:lnTo>
                    <a:pt x="48784" y="40519"/>
                  </a:lnTo>
                  <a:lnTo>
                    <a:pt x="48284" y="40357"/>
                  </a:lnTo>
                  <a:lnTo>
                    <a:pt x="47816" y="40196"/>
                  </a:lnTo>
                  <a:lnTo>
                    <a:pt x="47331" y="40002"/>
                  </a:lnTo>
                  <a:lnTo>
                    <a:pt x="46863" y="39792"/>
                  </a:lnTo>
                  <a:lnTo>
                    <a:pt x="46411" y="39583"/>
                  </a:lnTo>
                  <a:lnTo>
                    <a:pt x="45943" y="39340"/>
                  </a:lnTo>
                  <a:lnTo>
                    <a:pt x="45507" y="39098"/>
                  </a:lnTo>
                  <a:lnTo>
                    <a:pt x="45055" y="38840"/>
                  </a:lnTo>
                  <a:lnTo>
                    <a:pt x="44619" y="38566"/>
                  </a:lnTo>
                  <a:lnTo>
                    <a:pt x="44200" y="38275"/>
                  </a:lnTo>
                  <a:lnTo>
                    <a:pt x="43780" y="37968"/>
                  </a:lnTo>
                  <a:lnTo>
                    <a:pt x="43376" y="37662"/>
                  </a:lnTo>
                  <a:lnTo>
                    <a:pt x="42973" y="37339"/>
                  </a:lnTo>
                  <a:lnTo>
                    <a:pt x="42585" y="37000"/>
                  </a:lnTo>
                  <a:lnTo>
                    <a:pt x="42214" y="36645"/>
                  </a:lnTo>
                  <a:lnTo>
                    <a:pt x="41843" y="36289"/>
                  </a:lnTo>
                  <a:lnTo>
                    <a:pt x="41488" y="35918"/>
                  </a:lnTo>
                  <a:lnTo>
                    <a:pt x="41149" y="35531"/>
                  </a:lnTo>
                  <a:lnTo>
                    <a:pt x="40810" y="35143"/>
                  </a:lnTo>
                  <a:lnTo>
                    <a:pt x="40503" y="34756"/>
                  </a:lnTo>
                  <a:lnTo>
                    <a:pt x="40196" y="34336"/>
                  </a:lnTo>
                  <a:lnTo>
                    <a:pt x="39906" y="33933"/>
                  </a:lnTo>
                  <a:lnTo>
                    <a:pt x="39631" y="33497"/>
                  </a:lnTo>
                  <a:lnTo>
                    <a:pt x="39631" y="33497"/>
                  </a:lnTo>
                  <a:lnTo>
                    <a:pt x="39341" y="33642"/>
                  </a:lnTo>
                  <a:lnTo>
                    <a:pt x="39034" y="33755"/>
                  </a:lnTo>
                  <a:lnTo>
                    <a:pt x="38727" y="33852"/>
                  </a:lnTo>
                  <a:lnTo>
                    <a:pt x="38404" y="33916"/>
                  </a:lnTo>
                  <a:lnTo>
                    <a:pt x="38065" y="33981"/>
                  </a:lnTo>
                  <a:lnTo>
                    <a:pt x="37726" y="34013"/>
                  </a:lnTo>
                  <a:lnTo>
                    <a:pt x="37371" y="34013"/>
                  </a:lnTo>
                  <a:lnTo>
                    <a:pt x="37016" y="34013"/>
                  </a:lnTo>
                  <a:lnTo>
                    <a:pt x="36645" y="33997"/>
                  </a:lnTo>
                  <a:lnTo>
                    <a:pt x="36273" y="33965"/>
                  </a:lnTo>
                  <a:lnTo>
                    <a:pt x="35902" y="33900"/>
                  </a:lnTo>
                  <a:lnTo>
                    <a:pt x="35531" y="33836"/>
                  </a:lnTo>
                  <a:lnTo>
                    <a:pt x="35160" y="33755"/>
                  </a:lnTo>
                  <a:lnTo>
                    <a:pt x="34772" y="33674"/>
                  </a:lnTo>
                  <a:lnTo>
                    <a:pt x="34401" y="33561"/>
                  </a:lnTo>
                  <a:lnTo>
                    <a:pt x="34013" y="33448"/>
                  </a:lnTo>
                  <a:lnTo>
                    <a:pt x="33271" y="33206"/>
                  </a:lnTo>
                  <a:lnTo>
                    <a:pt x="32544" y="32916"/>
                  </a:lnTo>
                  <a:lnTo>
                    <a:pt x="31834" y="32609"/>
                  </a:lnTo>
                  <a:lnTo>
                    <a:pt x="31172" y="32270"/>
                  </a:lnTo>
                  <a:lnTo>
                    <a:pt x="30543" y="31931"/>
                  </a:lnTo>
                  <a:lnTo>
                    <a:pt x="29978" y="31592"/>
                  </a:lnTo>
                  <a:lnTo>
                    <a:pt x="29445" y="31253"/>
                  </a:lnTo>
                  <a:lnTo>
                    <a:pt x="29009" y="30930"/>
                  </a:lnTo>
                  <a:lnTo>
                    <a:pt x="29009" y="30930"/>
                  </a:lnTo>
                  <a:lnTo>
                    <a:pt x="28767" y="30736"/>
                  </a:lnTo>
                  <a:lnTo>
                    <a:pt x="28541" y="30543"/>
                  </a:lnTo>
                  <a:lnTo>
                    <a:pt x="28315" y="30333"/>
                  </a:lnTo>
                  <a:lnTo>
                    <a:pt x="28105" y="30123"/>
                  </a:lnTo>
                  <a:lnTo>
                    <a:pt x="27911" y="29913"/>
                  </a:lnTo>
                  <a:lnTo>
                    <a:pt x="27702" y="29687"/>
                  </a:lnTo>
                  <a:lnTo>
                    <a:pt x="27524" y="29461"/>
                  </a:lnTo>
                  <a:lnTo>
                    <a:pt x="27330" y="29219"/>
                  </a:lnTo>
                  <a:lnTo>
                    <a:pt x="27169" y="28977"/>
                  </a:lnTo>
                  <a:lnTo>
                    <a:pt x="26991" y="28718"/>
                  </a:lnTo>
                  <a:lnTo>
                    <a:pt x="26685" y="28218"/>
                  </a:lnTo>
                  <a:lnTo>
                    <a:pt x="26410" y="27669"/>
                  </a:lnTo>
                  <a:lnTo>
                    <a:pt x="26168" y="27120"/>
                  </a:lnTo>
                  <a:lnTo>
                    <a:pt x="25974" y="26555"/>
                  </a:lnTo>
                  <a:lnTo>
                    <a:pt x="25797" y="25990"/>
                  </a:lnTo>
                  <a:lnTo>
                    <a:pt x="25668" y="25409"/>
                  </a:lnTo>
                  <a:lnTo>
                    <a:pt x="25571" y="24812"/>
                  </a:lnTo>
                  <a:lnTo>
                    <a:pt x="25506" y="24215"/>
                  </a:lnTo>
                  <a:lnTo>
                    <a:pt x="25474" y="23617"/>
                  </a:lnTo>
                  <a:lnTo>
                    <a:pt x="25490" y="23311"/>
                  </a:lnTo>
                  <a:lnTo>
                    <a:pt x="25490" y="23020"/>
                  </a:lnTo>
                  <a:lnTo>
                    <a:pt x="25522" y="22729"/>
                  </a:lnTo>
                  <a:lnTo>
                    <a:pt x="25555" y="22423"/>
                  </a:lnTo>
                  <a:lnTo>
                    <a:pt x="25555" y="22423"/>
                  </a:lnTo>
                  <a:lnTo>
                    <a:pt x="25635" y="21906"/>
                  </a:lnTo>
                  <a:lnTo>
                    <a:pt x="25732" y="21422"/>
                  </a:lnTo>
                  <a:lnTo>
                    <a:pt x="25845" y="20938"/>
                  </a:lnTo>
                  <a:lnTo>
                    <a:pt x="25974" y="20486"/>
                  </a:lnTo>
                  <a:lnTo>
                    <a:pt x="26136" y="20050"/>
                  </a:lnTo>
                  <a:lnTo>
                    <a:pt x="26297" y="19646"/>
                  </a:lnTo>
                  <a:lnTo>
                    <a:pt x="26491" y="19243"/>
                  </a:lnTo>
                  <a:lnTo>
                    <a:pt x="26701" y="18871"/>
                  </a:lnTo>
                  <a:lnTo>
                    <a:pt x="26927" y="18500"/>
                  </a:lnTo>
                  <a:lnTo>
                    <a:pt x="27169" y="18161"/>
                  </a:lnTo>
                  <a:lnTo>
                    <a:pt x="27411" y="17838"/>
                  </a:lnTo>
                  <a:lnTo>
                    <a:pt x="27685" y="17531"/>
                  </a:lnTo>
                  <a:lnTo>
                    <a:pt x="27976" y="17241"/>
                  </a:lnTo>
                  <a:lnTo>
                    <a:pt x="28267" y="16966"/>
                  </a:lnTo>
                  <a:lnTo>
                    <a:pt x="28589" y="16692"/>
                  </a:lnTo>
                  <a:lnTo>
                    <a:pt x="28912" y="16450"/>
                  </a:lnTo>
                  <a:lnTo>
                    <a:pt x="29251" y="16224"/>
                  </a:lnTo>
                  <a:lnTo>
                    <a:pt x="29590" y="15998"/>
                  </a:lnTo>
                  <a:lnTo>
                    <a:pt x="29962" y="15804"/>
                  </a:lnTo>
                  <a:lnTo>
                    <a:pt x="30333" y="15610"/>
                  </a:lnTo>
                  <a:lnTo>
                    <a:pt x="30720" y="15433"/>
                  </a:lnTo>
                  <a:lnTo>
                    <a:pt x="31108" y="15271"/>
                  </a:lnTo>
                  <a:lnTo>
                    <a:pt x="31511" y="15110"/>
                  </a:lnTo>
                  <a:lnTo>
                    <a:pt x="31915" y="14981"/>
                  </a:lnTo>
                  <a:lnTo>
                    <a:pt x="32335" y="14852"/>
                  </a:lnTo>
                  <a:lnTo>
                    <a:pt x="32770" y="14739"/>
                  </a:lnTo>
                  <a:lnTo>
                    <a:pt x="33206" y="14626"/>
                  </a:lnTo>
                  <a:lnTo>
                    <a:pt x="33642" y="14529"/>
                  </a:lnTo>
                  <a:lnTo>
                    <a:pt x="34094" y="14448"/>
                  </a:lnTo>
                  <a:lnTo>
                    <a:pt x="34546" y="14367"/>
                  </a:lnTo>
                  <a:lnTo>
                    <a:pt x="35466" y="14238"/>
                  </a:lnTo>
                  <a:lnTo>
                    <a:pt x="36403" y="14158"/>
                  </a:lnTo>
                  <a:lnTo>
                    <a:pt x="37355" y="14093"/>
                  </a:lnTo>
                  <a:lnTo>
                    <a:pt x="38324" y="14061"/>
                  </a:lnTo>
                  <a:lnTo>
                    <a:pt x="39292" y="14061"/>
                  </a:lnTo>
                  <a:lnTo>
                    <a:pt x="40261" y="14061"/>
                  </a:lnTo>
                  <a:lnTo>
                    <a:pt x="41229" y="14093"/>
                  </a:lnTo>
                  <a:lnTo>
                    <a:pt x="42182" y="14141"/>
                  </a:lnTo>
                  <a:lnTo>
                    <a:pt x="43134" y="14206"/>
                  </a:lnTo>
                  <a:lnTo>
                    <a:pt x="44974" y="14351"/>
                  </a:lnTo>
                  <a:lnTo>
                    <a:pt x="46718" y="14497"/>
                  </a:lnTo>
                  <a:lnTo>
                    <a:pt x="48332" y="14642"/>
                  </a:lnTo>
                  <a:lnTo>
                    <a:pt x="49091" y="14690"/>
                  </a:lnTo>
                  <a:lnTo>
                    <a:pt x="49801" y="14739"/>
                  </a:lnTo>
                  <a:lnTo>
                    <a:pt x="49801" y="14739"/>
                  </a:lnTo>
                  <a:lnTo>
                    <a:pt x="50818" y="14787"/>
                  </a:lnTo>
                  <a:lnTo>
                    <a:pt x="51851" y="14836"/>
                  </a:lnTo>
                  <a:lnTo>
                    <a:pt x="52884" y="14868"/>
                  </a:lnTo>
                  <a:lnTo>
                    <a:pt x="53917" y="14884"/>
                  </a:lnTo>
                  <a:lnTo>
                    <a:pt x="54951" y="14900"/>
                  </a:lnTo>
                  <a:lnTo>
                    <a:pt x="55984" y="14900"/>
                  </a:lnTo>
                  <a:lnTo>
                    <a:pt x="57017" y="14884"/>
                  </a:lnTo>
                  <a:lnTo>
                    <a:pt x="58050" y="14868"/>
                  </a:lnTo>
                  <a:lnTo>
                    <a:pt x="59083" y="14836"/>
                  </a:lnTo>
                  <a:lnTo>
                    <a:pt x="60116" y="14787"/>
                  </a:lnTo>
                  <a:lnTo>
                    <a:pt x="61149" y="14739"/>
                  </a:lnTo>
                  <a:lnTo>
                    <a:pt x="62166" y="14674"/>
                  </a:lnTo>
                  <a:lnTo>
                    <a:pt x="63200" y="14593"/>
                  </a:lnTo>
                  <a:lnTo>
                    <a:pt x="64233" y="14497"/>
                  </a:lnTo>
                  <a:lnTo>
                    <a:pt x="65266" y="14400"/>
                  </a:lnTo>
                  <a:lnTo>
                    <a:pt x="66283" y="14287"/>
                  </a:lnTo>
                  <a:lnTo>
                    <a:pt x="66283" y="14287"/>
                  </a:lnTo>
                  <a:lnTo>
                    <a:pt x="65185" y="14045"/>
                  </a:lnTo>
                  <a:lnTo>
                    <a:pt x="64087" y="13754"/>
                  </a:lnTo>
                  <a:lnTo>
                    <a:pt x="62974" y="13431"/>
                  </a:lnTo>
                  <a:lnTo>
                    <a:pt x="61876" y="13076"/>
                  </a:lnTo>
                  <a:lnTo>
                    <a:pt x="61327" y="12882"/>
                  </a:lnTo>
                  <a:lnTo>
                    <a:pt x="60778" y="12672"/>
                  </a:lnTo>
                  <a:lnTo>
                    <a:pt x="60245" y="12463"/>
                  </a:lnTo>
                  <a:lnTo>
                    <a:pt x="59697" y="12237"/>
                  </a:lnTo>
                  <a:lnTo>
                    <a:pt x="59164" y="11994"/>
                  </a:lnTo>
                  <a:lnTo>
                    <a:pt x="58631" y="11752"/>
                  </a:lnTo>
                  <a:lnTo>
                    <a:pt x="58115" y="11510"/>
                  </a:lnTo>
                  <a:lnTo>
                    <a:pt x="57582" y="11252"/>
                  </a:lnTo>
                  <a:lnTo>
                    <a:pt x="57081" y="10977"/>
                  </a:lnTo>
                  <a:lnTo>
                    <a:pt x="56565" y="10703"/>
                  </a:lnTo>
                  <a:lnTo>
                    <a:pt x="56064" y="10412"/>
                  </a:lnTo>
                  <a:lnTo>
                    <a:pt x="55580" y="10106"/>
                  </a:lnTo>
                  <a:lnTo>
                    <a:pt x="55096" y="9799"/>
                  </a:lnTo>
                  <a:lnTo>
                    <a:pt x="54612" y="9492"/>
                  </a:lnTo>
                  <a:lnTo>
                    <a:pt x="54143" y="9169"/>
                  </a:lnTo>
                  <a:lnTo>
                    <a:pt x="53691" y="8830"/>
                  </a:lnTo>
                  <a:lnTo>
                    <a:pt x="53239" y="8491"/>
                  </a:lnTo>
                  <a:lnTo>
                    <a:pt x="52804" y="8152"/>
                  </a:lnTo>
                  <a:lnTo>
                    <a:pt x="52384" y="7797"/>
                  </a:lnTo>
                  <a:lnTo>
                    <a:pt x="51980" y="7426"/>
                  </a:lnTo>
                  <a:lnTo>
                    <a:pt x="51577" y="7055"/>
                  </a:lnTo>
                  <a:lnTo>
                    <a:pt x="51189" y="6667"/>
                  </a:lnTo>
                  <a:lnTo>
                    <a:pt x="50818" y="6280"/>
                  </a:lnTo>
                  <a:lnTo>
                    <a:pt x="50463" y="5876"/>
                  </a:lnTo>
                  <a:lnTo>
                    <a:pt x="50463" y="5876"/>
                  </a:lnTo>
                  <a:lnTo>
                    <a:pt x="50253" y="6038"/>
                  </a:lnTo>
                  <a:lnTo>
                    <a:pt x="50043" y="6183"/>
                  </a:lnTo>
                  <a:lnTo>
                    <a:pt x="49623" y="6441"/>
                  </a:lnTo>
                  <a:lnTo>
                    <a:pt x="49171" y="6667"/>
                  </a:lnTo>
                  <a:lnTo>
                    <a:pt x="48703" y="6877"/>
                  </a:lnTo>
                  <a:lnTo>
                    <a:pt x="48219" y="7039"/>
                  </a:lnTo>
                  <a:lnTo>
                    <a:pt x="47735" y="7184"/>
                  </a:lnTo>
                  <a:lnTo>
                    <a:pt x="47234" y="7297"/>
                  </a:lnTo>
                  <a:lnTo>
                    <a:pt x="46750" y="7378"/>
                  </a:lnTo>
                  <a:lnTo>
                    <a:pt x="46750" y="7378"/>
                  </a:lnTo>
                  <a:lnTo>
                    <a:pt x="46282" y="7426"/>
                  </a:lnTo>
                  <a:lnTo>
                    <a:pt x="45814" y="7458"/>
                  </a:lnTo>
                  <a:lnTo>
                    <a:pt x="45346" y="7458"/>
                  </a:lnTo>
                  <a:lnTo>
                    <a:pt x="44878" y="7442"/>
                  </a:lnTo>
                  <a:lnTo>
                    <a:pt x="44393" y="7378"/>
                  </a:lnTo>
                  <a:lnTo>
                    <a:pt x="43941" y="7313"/>
                  </a:lnTo>
                  <a:lnTo>
                    <a:pt x="43473" y="7200"/>
                  </a:lnTo>
                  <a:lnTo>
                    <a:pt x="43037" y="7071"/>
                  </a:lnTo>
                  <a:lnTo>
                    <a:pt x="42601" y="6909"/>
                  </a:lnTo>
                  <a:lnTo>
                    <a:pt x="42182" y="6700"/>
                  </a:lnTo>
                  <a:lnTo>
                    <a:pt x="41778" y="6474"/>
                  </a:lnTo>
                  <a:lnTo>
                    <a:pt x="41584" y="6344"/>
                  </a:lnTo>
                  <a:lnTo>
                    <a:pt x="41391" y="6215"/>
                  </a:lnTo>
                  <a:lnTo>
                    <a:pt x="41213" y="6070"/>
                  </a:lnTo>
                  <a:lnTo>
                    <a:pt x="41036" y="5925"/>
                  </a:lnTo>
                  <a:lnTo>
                    <a:pt x="40874" y="5763"/>
                  </a:lnTo>
                  <a:lnTo>
                    <a:pt x="40713" y="5586"/>
                  </a:lnTo>
                  <a:lnTo>
                    <a:pt x="40551" y="5408"/>
                  </a:lnTo>
                  <a:lnTo>
                    <a:pt x="40406" y="5231"/>
                  </a:lnTo>
                  <a:lnTo>
                    <a:pt x="40261" y="5037"/>
                  </a:lnTo>
                  <a:lnTo>
                    <a:pt x="40132" y="4827"/>
                  </a:lnTo>
                  <a:lnTo>
                    <a:pt x="40132" y="4827"/>
                  </a:lnTo>
                  <a:lnTo>
                    <a:pt x="39938" y="4488"/>
                  </a:lnTo>
                  <a:lnTo>
                    <a:pt x="39793" y="4149"/>
                  </a:lnTo>
                  <a:lnTo>
                    <a:pt x="39680" y="3826"/>
                  </a:lnTo>
                  <a:lnTo>
                    <a:pt x="39599" y="3503"/>
                  </a:lnTo>
                  <a:lnTo>
                    <a:pt x="39567" y="3197"/>
                  </a:lnTo>
                  <a:lnTo>
                    <a:pt x="39550" y="2890"/>
                  </a:lnTo>
                  <a:lnTo>
                    <a:pt x="39583" y="2599"/>
                  </a:lnTo>
                  <a:lnTo>
                    <a:pt x="39615" y="2309"/>
                  </a:lnTo>
                  <a:lnTo>
                    <a:pt x="39680" y="2018"/>
                  </a:lnTo>
                  <a:lnTo>
                    <a:pt x="39776" y="1728"/>
                  </a:lnTo>
                  <a:lnTo>
                    <a:pt x="39873" y="1453"/>
                  </a:lnTo>
                  <a:lnTo>
                    <a:pt x="40002" y="1163"/>
                  </a:lnTo>
                  <a:lnTo>
                    <a:pt x="40261" y="581"/>
                  </a:lnTo>
                  <a:lnTo>
                    <a:pt x="40567" y="0"/>
                  </a:lnTo>
                  <a:lnTo>
                    <a:pt x="40567" y="0"/>
                  </a:lnTo>
                  <a:lnTo>
                    <a:pt x="39647" y="436"/>
                  </a:lnTo>
                  <a:lnTo>
                    <a:pt x="38711" y="856"/>
                  </a:lnTo>
                  <a:lnTo>
                    <a:pt x="37791" y="1276"/>
                  </a:lnTo>
                  <a:lnTo>
                    <a:pt x="36855" y="1679"/>
                  </a:lnTo>
                  <a:lnTo>
                    <a:pt x="35918" y="2050"/>
                  </a:lnTo>
                  <a:lnTo>
                    <a:pt x="34966" y="2406"/>
                  </a:lnTo>
                  <a:lnTo>
                    <a:pt x="34013" y="2745"/>
                  </a:lnTo>
                  <a:lnTo>
                    <a:pt x="33061" y="3067"/>
                  </a:lnTo>
                  <a:lnTo>
                    <a:pt x="33061" y="3067"/>
                  </a:lnTo>
                  <a:lnTo>
                    <a:pt x="32964" y="3342"/>
                  </a:lnTo>
                  <a:lnTo>
                    <a:pt x="32867" y="3600"/>
                  </a:lnTo>
                  <a:lnTo>
                    <a:pt x="32738" y="3858"/>
                  </a:lnTo>
                  <a:lnTo>
                    <a:pt x="32609" y="4117"/>
                  </a:lnTo>
                  <a:lnTo>
                    <a:pt x="32609" y="4117"/>
                  </a:lnTo>
                  <a:lnTo>
                    <a:pt x="32415" y="4440"/>
                  </a:lnTo>
                  <a:lnTo>
                    <a:pt x="32205" y="4762"/>
                  </a:lnTo>
                  <a:lnTo>
                    <a:pt x="31963" y="5069"/>
                  </a:lnTo>
                  <a:lnTo>
                    <a:pt x="31705" y="5360"/>
                  </a:lnTo>
                  <a:lnTo>
                    <a:pt x="31431" y="5634"/>
                  </a:lnTo>
                  <a:lnTo>
                    <a:pt x="31140" y="5892"/>
                  </a:lnTo>
                  <a:lnTo>
                    <a:pt x="30833" y="6118"/>
                  </a:lnTo>
                  <a:lnTo>
                    <a:pt x="30510" y="6344"/>
                  </a:lnTo>
                  <a:lnTo>
                    <a:pt x="30171" y="6554"/>
                  </a:lnTo>
                  <a:lnTo>
                    <a:pt x="29832" y="6732"/>
                  </a:lnTo>
                  <a:lnTo>
                    <a:pt x="29477" y="6877"/>
                  </a:lnTo>
                  <a:lnTo>
                    <a:pt x="29106" y="7022"/>
                  </a:lnTo>
                  <a:lnTo>
                    <a:pt x="28735" y="7119"/>
                  </a:lnTo>
                  <a:lnTo>
                    <a:pt x="28363" y="7200"/>
                  </a:lnTo>
                  <a:lnTo>
                    <a:pt x="27976" y="7265"/>
                  </a:lnTo>
                  <a:lnTo>
                    <a:pt x="27589" y="7297"/>
                  </a:lnTo>
                  <a:lnTo>
                    <a:pt x="27589" y="7297"/>
                  </a:lnTo>
                  <a:lnTo>
                    <a:pt x="27346" y="7297"/>
                  </a:lnTo>
                  <a:lnTo>
                    <a:pt x="27088" y="7281"/>
                  </a:lnTo>
                  <a:lnTo>
                    <a:pt x="26830" y="7248"/>
                  </a:lnTo>
                  <a:lnTo>
                    <a:pt x="26555" y="7216"/>
                  </a:lnTo>
                  <a:lnTo>
                    <a:pt x="26555" y="7216"/>
                  </a:lnTo>
                  <a:lnTo>
                    <a:pt x="26523" y="7265"/>
                  </a:lnTo>
                  <a:lnTo>
                    <a:pt x="26523" y="7265"/>
                  </a:lnTo>
                  <a:lnTo>
                    <a:pt x="26216" y="7620"/>
                  </a:lnTo>
                  <a:lnTo>
                    <a:pt x="25926" y="7959"/>
                  </a:lnTo>
                  <a:lnTo>
                    <a:pt x="25651" y="8314"/>
                  </a:lnTo>
                  <a:lnTo>
                    <a:pt x="25393" y="8685"/>
                  </a:lnTo>
                  <a:lnTo>
                    <a:pt x="25135" y="9040"/>
                  </a:lnTo>
                  <a:lnTo>
                    <a:pt x="24893" y="9412"/>
                  </a:lnTo>
                  <a:lnTo>
                    <a:pt x="24651" y="9783"/>
                  </a:lnTo>
                  <a:lnTo>
                    <a:pt x="24425" y="10170"/>
                  </a:lnTo>
                  <a:lnTo>
                    <a:pt x="24005" y="10929"/>
                  </a:lnTo>
                  <a:lnTo>
                    <a:pt x="23617" y="11704"/>
                  </a:lnTo>
                  <a:lnTo>
                    <a:pt x="23262" y="12495"/>
                  </a:lnTo>
                  <a:lnTo>
                    <a:pt x="22907" y="13302"/>
                  </a:lnTo>
                  <a:lnTo>
                    <a:pt x="22584" y="14109"/>
                  </a:lnTo>
                  <a:lnTo>
                    <a:pt x="22278" y="14916"/>
                  </a:lnTo>
                  <a:lnTo>
                    <a:pt x="21648" y="16563"/>
                  </a:lnTo>
                  <a:lnTo>
                    <a:pt x="21341" y="17402"/>
                  </a:lnTo>
                  <a:lnTo>
                    <a:pt x="21018" y="18226"/>
                  </a:lnTo>
                  <a:lnTo>
                    <a:pt x="20663" y="19049"/>
                  </a:lnTo>
                  <a:lnTo>
                    <a:pt x="20308" y="19872"/>
                  </a:lnTo>
                  <a:lnTo>
                    <a:pt x="20308" y="19872"/>
                  </a:lnTo>
                  <a:lnTo>
                    <a:pt x="20018" y="20502"/>
                  </a:lnTo>
                  <a:lnTo>
                    <a:pt x="19711" y="21115"/>
                  </a:lnTo>
                  <a:lnTo>
                    <a:pt x="19404" y="21745"/>
                  </a:lnTo>
                  <a:lnTo>
                    <a:pt x="19081" y="22342"/>
                  </a:lnTo>
                  <a:lnTo>
                    <a:pt x="18742" y="22955"/>
                  </a:lnTo>
                  <a:lnTo>
                    <a:pt x="18387" y="23553"/>
                  </a:lnTo>
                  <a:lnTo>
                    <a:pt x="18032" y="24150"/>
                  </a:lnTo>
                  <a:lnTo>
                    <a:pt x="17661" y="24731"/>
                  </a:lnTo>
                  <a:lnTo>
                    <a:pt x="17289" y="25312"/>
                  </a:lnTo>
                  <a:lnTo>
                    <a:pt x="16886" y="25893"/>
                  </a:lnTo>
                  <a:lnTo>
                    <a:pt x="16498" y="26458"/>
                  </a:lnTo>
                  <a:lnTo>
                    <a:pt x="16095" y="27023"/>
                  </a:lnTo>
                  <a:lnTo>
                    <a:pt x="15675" y="27572"/>
                  </a:lnTo>
                  <a:lnTo>
                    <a:pt x="15255" y="28121"/>
                  </a:lnTo>
                  <a:lnTo>
                    <a:pt x="14820" y="28654"/>
                  </a:lnTo>
                  <a:lnTo>
                    <a:pt x="14384" y="29187"/>
                  </a:lnTo>
                  <a:lnTo>
                    <a:pt x="14384" y="29187"/>
                  </a:lnTo>
                  <a:lnTo>
                    <a:pt x="13673" y="30010"/>
                  </a:lnTo>
                  <a:lnTo>
                    <a:pt x="12947" y="30817"/>
                  </a:lnTo>
                  <a:lnTo>
                    <a:pt x="12947" y="30817"/>
                  </a:lnTo>
                  <a:lnTo>
                    <a:pt x="12802" y="30978"/>
                  </a:lnTo>
                  <a:lnTo>
                    <a:pt x="12802" y="30978"/>
                  </a:lnTo>
                  <a:lnTo>
                    <a:pt x="12075" y="31721"/>
                  </a:lnTo>
                  <a:lnTo>
                    <a:pt x="11333" y="32464"/>
                  </a:lnTo>
                  <a:lnTo>
                    <a:pt x="11333" y="32464"/>
                  </a:lnTo>
                  <a:lnTo>
                    <a:pt x="11139" y="32641"/>
                  </a:lnTo>
                  <a:lnTo>
                    <a:pt x="11139" y="32641"/>
                  </a:lnTo>
                  <a:lnTo>
                    <a:pt x="10380" y="33368"/>
                  </a:lnTo>
                  <a:lnTo>
                    <a:pt x="9589" y="34062"/>
                  </a:lnTo>
                  <a:lnTo>
                    <a:pt x="9589" y="34062"/>
                  </a:lnTo>
                  <a:lnTo>
                    <a:pt x="9460" y="34191"/>
                  </a:lnTo>
                  <a:lnTo>
                    <a:pt x="9460" y="34191"/>
                  </a:lnTo>
                  <a:lnTo>
                    <a:pt x="8911" y="34659"/>
                  </a:lnTo>
                  <a:lnTo>
                    <a:pt x="8362" y="35111"/>
                  </a:lnTo>
                  <a:lnTo>
                    <a:pt x="7814" y="35563"/>
                  </a:lnTo>
                  <a:lnTo>
                    <a:pt x="7249" y="35999"/>
                  </a:lnTo>
                  <a:lnTo>
                    <a:pt x="6667" y="36419"/>
                  </a:lnTo>
                  <a:lnTo>
                    <a:pt x="6102" y="36854"/>
                  </a:lnTo>
                  <a:lnTo>
                    <a:pt x="5505" y="37258"/>
                  </a:lnTo>
                  <a:lnTo>
                    <a:pt x="4924" y="37662"/>
                  </a:lnTo>
                  <a:lnTo>
                    <a:pt x="4327" y="38065"/>
                  </a:lnTo>
                  <a:lnTo>
                    <a:pt x="3730" y="38453"/>
                  </a:lnTo>
                  <a:lnTo>
                    <a:pt x="3116" y="38824"/>
                  </a:lnTo>
                  <a:lnTo>
                    <a:pt x="2503" y="39195"/>
                  </a:lnTo>
                  <a:lnTo>
                    <a:pt x="1889" y="39550"/>
                  </a:lnTo>
                  <a:lnTo>
                    <a:pt x="1260" y="39905"/>
                  </a:lnTo>
                  <a:lnTo>
                    <a:pt x="630" y="40244"/>
                  </a:lnTo>
                  <a:lnTo>
                    <a:pt x="1" y="40567"/>
                  </a:lnTo>
                  <a:lnTo>
                    <a:pt x="1" y="40567"/>
                  </a:lnTo>
                  <a:lnTo>
                    <a:pt x="227" y="41148"/>
                  </a:lnTo>
                  <a:lnTo>
                    <a:pt x="469" y="41778"/>
                  </a:lnTo>
                  <a:lnTo>
                    <a:pt x="808" y="42601"/>
                  </a:lnTo>
                  <a:lnTo>
                    <a:pt x="1260" y="43570"/>
                  </a:lnTo>
                  <a:lnTo>
                    <a:pt x="1518" y="44103"/>
                  </a:lnTo>
                  <a:lnTo>
                    <a:pt x="1825" y="44684"/>
                  </a:lnTo>
                  <a:lnTo>
                    <a:pt x="2131" y="45265"/>
                  </a:lnTo>
                  <a:lnTo>
                    <a:pt x="2487" y="45894"/>
                  </a:lnTo>
                  <a:lnTo>
                    <a:pt x="2874" y="46524"/>
                  </a:lnTo>
                  <a:lnTo>
                    <a:pt x="3278" y="47170"/>
                  </a:lnTo>
                  <a:lnTo>
                    <a:pt x="3713" y="47832"/>
                  </a:lnTo>
                  <a:lnTo>
                    <a:pt x="4182" y="48493"/>
                  </a:lnTo>
                  <a:lnTo>
                    <a:pt x="4698" y="49171"/>
                  </a:lnTo>
                  <a:lnTo>
                    <a:pt x="5231" y="49833"/>
                  </a:lnTo>
                  <a:lnTo>
                    <a:pt x="5796" y="50495"/>
                  </a:lnTo>
                  <a:lnTo>
                    <a:pt x="6393" y="51157"/>
                  </a:lnTo>
                  <a:lnTo>
                    <a:pt x="7039" y="51803"/>
                  </a:lnTo>
                  <a:lnTo>
                    <a:pt x="7701" y="52432"/>
                  </a:lnTo>
                  <a:lnTo>
                    <a:pt x="8056" y="52755"/>
                  </a:lnTo>
                  <a:lnTo>
                    <a:pt x="8411" y="53062"/>
                  </a:lnTo>
                  <a:lnTo>
                    <a:pt x="8782" y="53352"/>
                  </a:lnTo>
                  <a:lnTo>
                    <a:pt x="9153" y="53643"/>
                  </a:lnTo>
                  <a:lnTo>
                    <a:pt x="9541" y="53934"/>
                  </a:lnTo>
                  <a:lnTo>
                    <a:pt x="9928" y="54208"/>
                  </a:lnTo>
                  <a:lnTo>
                    <a:pt x="10332" y="54482"/>
                  </a:lnTo>
                  <a:lnTo>
                    <a:pt x="10752" y="54757"/>
                  </a:lnTo>
                  <a:lnTo>
                    <a:pt x="11171" y="55015"/>
                  </a:lnTo>
                  <a:lnTo>
                    <a:pt x="11607" y="55257"/>
                  </a:lnTo>
                  <a:lnTo>
                    <a:pt x="12043" y="55499"/>
                  </a:lnTo>
                  <a:lnTo>
                    <a:pt x="12495" y="55725"/>
                  </a:lnTo>
                  <a:lnTo>
                    <a:pt x="12963" y="55951"/>
                  </a:lnTo>
                  <a:lnTo>
                    <a:pt x="13431" y="56161"/>
                  </a:lnTo>
                  <a:lnTo>
                    <a:pt x="13916" y="56355"/>
                  </a:lnTo>
                  <a:lnTo>
                    <a:pt x="14400" y="56549"/>
                  </a:lnTo>
                  <a:lnTo>
                    <a:pt x="14400" y="56549"/>
                  </a:lnTo>
                  <a:lnTo>
                    <a:pt x="16789" y="57437"/>
                  </a:lnTo>
                  <a:lnTo>
                    <a:pt x="17984" y="57872"/>
                  </a:lnTo>
                  <a:lnTo>
                    <a:pt x="19178" y="58276"/>
                  </a:lnTo>
                  <a:lnTo>
                    <a:pt x="19775" y="58454"/>
                  </a:lnTo>
                  <a:lnTo>
                    <a:pt x="20373" y="58631"/>
                  </a:lnTo>
                  <a:lnTo>
                    <a:pt x="20986" y="58793"/>
                  </a:lnTo>
                  <a:lnTo>
                    <a:pt x="21600" y="58954"/>
                  </a:lnTo>
                  <a:lnTo>
                    <a:pt x="22213" y="59083"/>
                  </a:lnTo>
                  <a:lnTo>
                    <a:pt x="22826" y="59196"/>
                  </a:lnTo>
                  <a:lnTo>
                    <a:pt x="23456" y="59277"/>
                  </a:lnTo>
                  <a:lnTo>
                    <a:pt x="24086" y="59358"/>
                  </a:lnTo>
                  <a:lnTo>
                    <a:pt x="24086" y="59358"/>
                  </a:lnTo>
                  <a:lnTo>
                    <a:pt x="24828" y="59406"/>
                  </a:lnTo>
                  <a:lnTo>
                    <a:pt x="25571" y="59454"/>
                  </a:lnTo>
                  <a:lnTo>
                    <a:pt x="26297" y="59487"/>
                  </a:lnTo>
                  <a:lnTo>
                    <a:pt x="27024" y="59471"/>
                  </a:lnTo>
                  <a:lnTo>
                    <a:pt x="27766" y="59438"/>
                  </a:lnTo>
                  <a:lnTo>
                    <a:pt x="28121" y="59406"/>
                  </a:lnTo>
                  <a:lnTo>
                    <a:pt x="28493" y="59374"/>
                  </a:lnTo>
                  <a:lnTo>
                    <a:pt x="28848" y="59325"/>
                  </a:lnTo>
                  <a:lnTo>
                    <a:pt x="29219" y="59261"/>
                  </a:lnTo>
                  <a:lnTo>
                    <a:pt x="29574" y="59180"/>
                  </a:lnTo>
                  <a:lnTo>
                    <a:pt x="29945" y="59099"/>
                  </a:lnTo>
                  <a:lnTo>
                    <a:pt x="29945" y="59099"/>
                  </a:lnTo>
                  <a:lnTo>
                    <a:pt x="30785" y="58873"/>
                  </a:lnTo>
                  <a:lnTo>
                    <a:pt x="31640" y="58647"/>
                  </a:lnTo>
                  <a:lnTo>
                    <a:pt x="32076" y="58550"/>
                  </a:lnTo>
                  <a:lnTo>
                    <a:pt x="32512" y="58454"/>
                  </a:lnTo>
                  <a:lnTo>
                    <a:pt x="32948" y="58389"/>
                  </a:lnTo>
                  <a:lnTo>
                    <a:pt x="33384" y="58341"/>
                  </a:lnTo>
                  <a:lnTo>
                    <a:pt x="33384" y="58341"/>
                  </a:lnTo>
                  <a:lnTo>
                    <a:pt x="33384" y="58341"/>
                  </a:lnTo>
                  <a:lnTo>
                    <a:pt x="32722" y="58131"/>
                  </a:lnTo>
                  <a:lnTo>
                    <a:pt x="32076" y="57905"/>
                  </a:lnTo>
                  <a:lnTo>
                    <a:pt x="31431" y="57663"/>
                  </a:lnTo>
                  <a:lnTo>
                    <a:pt x="30801" y="57404"/>
                  </a:lnTo>
                  <a:lnTo>
                    <a:pt x="30785" y="57388"/>
                  </a:lnTo>
                  <a:lnTo>
                    <a:pt x="30785" y="57388"/>
                  </a:lnTo>
                  <a:lnTo>
                    <a:pt x="30188" y="57130"/>
                  </a:lnTo>
                  <a:lnTo>
                    <a:pt x="29590" y="56839"/>
                  </a:lnTo>
                  <a:lnTo>
                    <a:pt x="29590" y="56839"/>
                  </a:lnTo>
                  <a:lnTo>
                    <a:pt x="29510" y="56807"/>
                  </a:lnTo>
                  <a:lnTo>
                    <a:pt x="29510" y="56807"/>
                  </a:lnTo>
                  <a:lnTo>
                    <a:pt x="28912" y="56516"/>
                  </a:lnTo>
                  <a:lnTo>
                    <a:pt x="28331" y="56194"/>
                  </a:lnTo>
                  <a:lnTo>
                    <a:pt x="28331" y="56194"/>
                  </a:lnTo>
                  <a:lnTo>
                    <a:pt x="28267" y="56161"/>
                  </a:lnTo>
                  <a:lnTo>
                    <a:pt x="28267" y="56161"/>
                  </a:lnTo>
                  <a:lnTo>
                    <a:pt x="27750" y="55855"/>
                  </a:lnTo>
                  <a:lnTo>
                    <a:pt x="27217" y="55548"/>
                  </a:lnTo>
                  <a:lnTo>
                    <a:pt x="27217" y="55548"/>
                  </a:lnTo>
                  <a:lnTo>
                    <a:pt x="27040" y="55419"/>
                  </a:lnTo>
                  <a:lnTo>
                    <a:pt x="27040" y="55419"/>
                  </a:lnTo>
                  <a:lnTo>
                    <a:pt x="26491" y="55080"/>
                  </a:lnTo>
                  <a:lnTo>
                    <a:pt x="25974" y="54708"/>
                  </a:lnTo>
                  <a:lnTo>
                    <a:pt x="25974" y="54708"/>
                  </a:lnTo>
                  <a:lnTo>
                    <a:pt x="25894" y="54660"/>
                  </a:lnTo>
                  <a:lnTo>
                    <a:pt x="25894" y="54660"/>
                  </a:lnTo>
                  <a:lnTo>
                    <a:pt x="25425" y="54321"/>
                  </a:lnTo>
                  <a:lnTo>
                    <a:pt x="24957" y="53966"/>
                  </a:lnTo>
                  <a:lnTo>
                    <a:pt x="24957" y="53966"/>
                  </a:lnTo>
                  <a:lnTo>
                    <a:pt x="24715" y="53772"/>
                  </a:lnTo>
                  <a:lnTo>
                    <a:pt x="24715" y="53772"/>
                  </a:lnTo>
                  <a:lnTo>
                    <a:pt x="24215" y="53369"/>
                  </a:lnTo>
                  <a:lnTo>
                    <a:pt x="23747" y="52965"/>
                  </a:lnTo>
                  <a:lnTo>
                    <a:pt x="23747" y="52965"/>
                  </a:lnTo>
                  <a:lnTo>
                    <a:pt x="23666" y="52884"/>
                  </a:lnTo>
                  <a:lnTo>
                    <a:pt x="23617" y="52787"/>
                  </a:lnTo>
                  <a:lnTo>
                    <a:pt x="23585" y="52707"/>
                  </a:lnTo>
                  <a:lnTo>
                    <a:pt x="23585" y="52610"/>
                  </a:lnTo>
                  <a:lnTo>
                    <a:pt x="23601" y="52529"/>
                  </a:lnTo>
                  <a:lnTo>
                    <a:pt x="23634" y="52448"/>
                  </a:lnTo>
                  <a:lnTo>
                    <a:pt x="23682" y="52368"/>
                  </a:lnTo>
                  <a:lnTo>
                    <a:pt x="23730" y="52303"/>
                  </a:lnTo>
                  <a:lnTo>
                    <a:pt x="23811" y="52239"/>
                  </a:lnTo>
                  <a:lnTo>
                    <a:pt x="23892" y="52190"/>
                  </a:lnTo>
                  <a:lnTo>
                    <a:pt x="23973" y="52158"/>
                  </a:lnTo>
                  <a:lnTo>
                    <a:pt x="24069" y="52142"/>
                  </a:lnTo>
                  <a:lnTo>
                    <a:pt x="24150" y="52142"/>
                  </a:lnTo>
                  <a:lnTo>
                    <a:pt x="24247" y="52158"/>
                  </a:lnTo>
                  <a:lnTo>
                    <a:pt x="24344" y="52206"/>
                  </a:lnTo>
                  <a:lnTo>
                    <a:pt x="24441" y="52271"/>
                  </a:lnTo>
                  <a:lnTo>
                    <a:pt x="24441" y="52271"/>
                  </a:lnTo>
                  <a:lnTo>
                    <a:pt x="24812" y="52578"/>
                  </a:lnTo>
                  <a:lnTo>
                    <a:pt x="25183" y="52900"/>
                  </a:lnTo>
                  <a:lnTo>
                    <a:pt x="25942" y="53498"/>
                  </a:lnTo>
                  <a:lnTo>
                    <a:pt x="26717" y="54063"/>
                  </a:lnTo>
                  <a:lnTo>
                    <a:pt x="27524" y="54595"/>
                  </a:lnTo>
                  <a:lnTo>
                    <a:pt x="28347" y="55080"/>
                  </a:lnTo>
                  <a:lnTo>
                    <a:pt x="29187" y="55548"/>
                  </a:lnTo>
                  <a:lnTo>
                    <a:pt x="30026" y="55984"/>
                  </a:lnTo>
                  <a:lnTo>
                    <a:pt x="30898" y="56387"/>
                  </a:lnTo>
                  <a:lnTo>
                    <a:pt x="31770" y="56759"/>
                  </a:lnTo>
                  <a:lnTo>
                    <a:pt x="32674" y="57081"/>
                  </a:lnTo>
                  <a:lnTo>
                    <a:pt x="33578" y="57388"/>
                  </a:lnTo>
                  <a:lnTo>
                    <a:pt x="34482" y="57646"/>
                  </a:lnTo>
                  <a:lnTo>
                    <a:pt x="35402" y="57872"/>
                  </a:lnTo>
                  <a:lnTo>
                    <a:pt x="36338" y="58082"/>
                  </a:lnTo>
                  <a:lnTo>
                    <a:pt x="37274" y="58244"/>
                  </a:lnTo>
                  <a:lnTo>
                    <a:pt x="38211" y="58373"/>
                  </a:lnTo>
                  <a:lnTo>
                    <a:pt x="38211" y="58373"/>
                  </a:lnTo>
                  <a:lnTo>
                    <a:pt x="38307" y="58341"/>
                  </a:lnTo>
                  <a:lnTo>
                    <a:pt x="38420" y="58341"/>
                  </a:lnTo>
                  <a:lnTo>
                    <a:pt x="38517" y="58357"/>
                  </a:lnTo>
                  <a:lnTo>
                    <a:pt x="38598" y="58405"/>
                  </a:lnTo>
                  <a:lnTo>
                    <a:pt x="38598" y="58405"/>
                  </a:lnTo>
                  <a:lnTo>
                    <a:pt x="39405" y="58470"/>
                  </a:lnTo>
                  <a:lnTo>
                    <a:pt x="40196" y="58518"/>
                  </a:lnTo>
                  <a:lnTo>
                    <a:pt x="41003" y="58534"/>
                  </a:lnTo>
                  <a:lnTo>
                    <a:pt x="41794" y="58534"/>
                  </a:lnTo>
                  <a:lnTo>
                    <a:pt x="42601" y="58486"/>
                  </a:lnTo>
                  <a:lnTo>
                    <a:pt x="43409" y="58437"/>
                  </a:lnTo>
                  <a:lnTo>
                    <a:pt x="44200" y="58357"/>
                  </a:lnTo>
                  <a:lnTo>
                    <a:pt x="45007" y="58244"/>
                  </a:lnTo>
                  <a:lnTo>
                    <a:pt x="45798" y="58115"/>
                  </a:lnTo>
                  <a:lnTo>
                    <a:pt x="46589" y="57953"/>
                  </a:lnTo>
                  <a:lnTo>
                    <a:pt x="47364" y="57759"/>
                  </a:lnTo>
                  <a:lnTo>
                    <a:pt x="48154" y="57550"/>
                  </a:lnTo>
                  <a:lnTo>
                    <a:pt x="48929" y="57307"/>
                  </a:lnTo>
                  <a:lnTo>
                    <a:pt x="49704" y="57049"/>
                  </a:lnTo>
                  <a:lnTo>
                    <a:pt x="50463" y="56759"/>
                  </a:lnTo>
                  <a:lnTo>
                    <a:pt x="51222" y="56436"/>
                  </a:lnTo>
                  <a:lnTo>
                    <a:pt x="51222" y="56436"/>
                  </a:lnTo>
                  <a:lnTo>
                    <a:pt x="51318" y="56403"/>
                  </a:lnTo>
                  <a:lnTo>
                    <a:pt x="51431" y="56387"/>
                  </a:lnTo>
                  <a:lnTo>
                    <a:pt x="51528" y="56387"/>
                  </a:lnTo>
                  <a:lnTo>
                    <a:pt x="51625" y="56420"/>
                  </a:lnTo>
                  <a:lnTo>
                    <a:pt x="51706" y="56468"/>
                  </a:lnTo>
                  <a:lnTo>
                    <a:pt x="51787" y="56516"/>
                  </a:lnTo>
                  <a:lnTo>
                    <a:pt x="51851" y="56597"/>
                  </a:lnTo>
                  <a:lnTo>
                    <a:pt x="51900" y="56662"/>
                  </a:lnTo>
                  <a:lnTo>
                    <a:pt x="51932" y="56742"/>
                  </a:lnTo>
                  <a:lnTo>
                    <a:pt x="51964" y="56839"/>
                  </a:lnTo>
                  <a:lnTo>
                    <a:pt x="51964" y="56920"/>
                  </a:lnTo>
                  <a:lnTo>
                    <a:pt x="51964" y="57001"/>
                  </a:lnTo>
                  <a:lnTo>
                    <a:pt x="51932" y="57081"/>
                  </a:lnTo>
                  <a:lnTo>
                    <a:pt x="51883" y="57162"/>
                  </a:lnTo>
                  <a:lnTo>
                    <a:pt x="51803" y="57227"/>
                  </a:lnTo>
                  <a:lnTo>
                    <a:pt x="51706" y="57275"/>
                  </a:lnTo>
                  <a:lnTo>
                    <a:pt x="51706" y="57275"/>
                  </a:lnTo>
                  <a:lnTo>
                    <a:pt x="50931" y="57614"/>
                  </a:lnTo>
                  <a:lnTo>
                    <a:pt x="50124" y="57921"/>
                  </a:lnTo>
                  <a:lnTo>
                    <a:pt x="49333" y="58195"/>
                  </a:lnTo>
                  <a:lnTo>
                    <a:pt x="48510" y="58454"/>
                  </a:lnTo>
                  <a:lnTo>
                    <a:pt x="47703" y="58680"/>
                  </a:lnTo>
                  <a:lnTo>
                    <a:pt x="46879" y="58873"/>
                  </a:lnTo>
                  <a:lnTo>
                    <a:pt x="46056" y="59035"/>
                  </a:lnTo>
                  <a:lnTo>
                    <a:pt x="45233" y="59180"/>
                  </a:lnTo>
                  <a:lnTo>
                    <a:pt x="44409" y="59293"/>
                  </a:lnTo>
                  <a:lnTo>
                    <a:pt x="43570" y="59390"/>
                  </a:lnTo>
                  <a:lnTo>
                    <a:pt x="42731" y="59454"/>
                  </a:lnTo>
                  <a:lnTo>
                    <a:pt x="41907" y="59487"/>
                  </a:lnTo>
                  <a:lnTo>
                    <a:pt x="41068" y="59503"/>
                  </a:lnTo>
                  <a:lnTo>
                    <a:pt x="40228" y="59487"/>
                  </a:lnTo>
                  <a:lnTo>
                    <a:pt x="39405" y="59438"/>
                  </a:lnTo>
                  <a:lnTo>
                    <a:pt x="38566" y="59374"/>
                  </a:lnTo>
                  <a:lnTo>
                    <a:pt x="38566" y="59374"/>
                  </a:lnTo>
                  <a:lnTo>
                    <a:pt x="38259" y="59713"/>
                  </a:lnTo>
                  <a:lnTo>
                    <a:pt x="37952" y="60036"/>
                  </a:lnTo>
                  <a:lnTo>
                    <a:pt x="37952" y="60036"/>
                  </a:lnTo>
                  <a:lnTo>
                    <a:pt x="38501" y="60552"/>
                  </a:lnTo>
                  <a:lnTo>
                    <a:pt x="39034" y="61085"/>
                  </a:lnTo>
                  <a:lnTo>
                    <a:pt x="39567" y="61634"/>
                  </a:lnTo>
                  <a:lnTo>
                    <a:pt x="40115" y="621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a:off x="1825825" y="3927150"/>
              <a:ext cx="16575" cy="6075"/>
            </a:xfrm>
            <a:custGeom>
              <a:avLst/>
              <a:gdLst/>
              <a:ahLst/>
              <a:cxnLst/>
              <a:rect l="l" t="t" r="r" b="b"/>
              <a:pathLst>
                <a:path w="663" h="243" extrusionOk="0">
                  <a:moveTo>
                    <a:pt x="662" y="1"/>
                  </a:moveTo>
                  <a:lnTo>
                    <a:pt x="662" y="1"/>
                  </a:lnTo>
                  <a:lnTo>
                    <a:pt x="0" y="243"/>
                  </a:lnTo>
                  <a:lnTo>
                    <a:pt x="0" y="243"/>
                  </a:lnTo>
                  <a:lnTo>
                    <a:pt x="662"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8"/>
            <p:cNvSpPr/>
            <p:nvPr/>
          </p:nvSpPr>
          <p:spPr>
            <a:xfrm>
              <a:off x="1825825" y="3927150"/>
              <a:ext cx="16575" cy="6075"/>
            </a:xfrm>
            <a:custGeom>
              <a:avLst/>
              <a:gdLst/>
              <a:ahLst/>
              <a:cxnLst/>
              <a:rect l="l" t="t" r="r" b="b"/>
              <a:pathLst>
                <a:path w="663" h="243" fill="none" extrusionOk="0">
                  <a:moveTo>
                    <a:pt x="662" y="1"/>
                  </a:moveTo>
                  <a:lnTo>
                    <a:pt x="662" y="1"/>
                  </a:lnTo>
                  <a:lnTo>
                    <a:pt x="0" y="243"/>
                  </a:lnTo>
                  <a:lnTo>
                    <a:pt x="0" y="243"/>
                  </a:lnTo>
                  <a:lnTo>
                    <a:pt x="6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8"/>
            <p:cNvSpPr/>
            <p:nvPr/>
          </p:nvSpPr>
          <p:spPr>
            <a:xfrm>
              <a:off x="1825825" y="3927150"/>
              <a:ext cx="16575" cy="6075"/>
            </a:xfrm>
            <a:custGeom>
              <a:avLst/>
              <a:gdLst/>
              <a:ahLst/>
              <a:cxnLst/>
              <a:rect l="l" t="t" r="r" b="b"/>
              <a:pathLst>
                <a:path w="663" h="243" extrusionOk="0">
                  <a:moveTo>
                    <a:pt x="662" y="1"/>
                  </a:moveTo>
                  <a:lnTo>
                    <a:pt x="662" y="1"/>
                  </a:lnTo>
                  <a:lnTo>
                    <a:pt x="0" y="243"/>
                  </a:lnTo>
                  <a:lnTo>
                    <a:pt x="0" y="243"/>
                  </a:lnTo>
                  <a:lnTo>
                    <a:pt x="662" y="1"/>
                  </a:lnTo>
                  <a:close/>
                </a:path>
              </a:pathLst>
            </a:custGeom>
            <a:solidFill>
              <a:srgbClr val="FFF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1825825" y="3927150"/>
              <a:ext cx="16575" cy="6075"/>
            </a:xfrm>
            <a:custGeom>
              <a:avLst/>
              <a:gdLst/>
              <a:ahLst/>
              <a:cxnLst/>
              <a:rect l="l" t="t" r="r" b="b"/>
              <a:pathLst>
                <a:path w="663" h="243" fill="none" extrusionOk="0">
                  <a:moveTo>
                    <a:pt x="662" y="1"/>
                  </a:moveTo>
                  <a:lnTo>
                    <a:pt x="662" y="1"/>
                  </a:lnTo>
                  <a:lnTo>
                    <a:pt x="0" y="243"/>
                  </a:lnTo>
                  <a:lnTo>
                    <a:pt x="0" y="243"/>
                  </a:lnTo>
                  <a:lnTo>
                    <a:pt x="6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a:off x="1783450" y="3938050"/>
              <a:ext cx="29875" cy="9700"/>
            </a:xfrm>
            <a:custGeom>
              <a:avLst/>
              <a:gdLst/>
              <a:ahLst/>
              <a:cxnLst/>
              <a:rect l="l" t="t" r="r" b="b"/>
              <a:pathLst>
                <a:path w="1195" h="388" extrusionOk="0">
                  <a:moveTo>
                    <a:pt x="1195" y="0"/>
                  </a:moveTo>
                  <a:lnTo>
                    <a:pt x="1195" y="0"/>
                  </a:lnTo>
                  <a:lnTo>
                    <a:pt x="598" y="194"/>
                  </a:lnTo>
                  <a:lnTo>
                    <a:pt x="0" y="388"/>
                  </a:lnTo>
                  <a:lnTo>
                    <a:pt x="0" y="388"/>
                  </a:lnTo>
                  <a:lnTo>
                    <a:pt x="598" y="194"/>
                  </a:lnTo>
                  <a:lnTo>
                    <a:pt x="1195"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8"/>
            <p:cNvSpPr/>
            <p:nvPr/>
          </p:nvSpPr>
          <p:spPr>
            <a:xfrm>
              <a:off x="1783450" y="3938050"/>
              <a:ext cx="29875" cy="9700"/>
            </a:xfrm>
            <a:custGeom>
              <a:avLst/>
              <a:gdLst/>
              <a:ahLst/>
              <a:cxnLst/>
              <a:rect l="l" t="t" r="r" b="b"/>
              <a:pathLst>
                <a:path w="1195" h="388" fill="none" extrusionOk="0">
                  <a:moveTo>
                    <a:pt x="1195" y="0"/>
                  </a:moveTo>
                  <a:lnTo>
                    <a:pt x="1195" y="0"/>
                  </a:lnTo>
                  <a:lnTo>
                    <a:pt x="598" y="194"/>
                  </a:lnTo>
                  <a:lnTo>
                    <a:pt x="0" y="388"/>
                  </a:lnTo>
                  <a:lnTo>
                    <a:pt x="0" y="388"/>
                  </a:lnTo>
                  <a:lnTo>
                    <a:pt x="598" y="194"/>
                  </a:lnTo>
                  <a:lnTo>
                    <a:pt x="11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8"/>
            <p:cNvSpPr/>
            <p:nvPr/>
          </p:nvSpPr>
          <p:spPr>
            <a:xfrm>
              <a:off x="1783450" y="3938050"/>
              <a:ext cx="29875" cy="9700"/>
            </a:xfrm>
            <a:custGeom>
              <a:avLst/>
              <a:gdLst/>
              <a:ahLst/>
              <a:cxnLst/>
              <a:rect l="l" t="t" r="r" b="b"/>
              <a:pathLst>
                <a:path w="1195" h="388" extrusionOk="0">
                  <a:moveTo>
                    <a:pt x="1195" y="0"/>
                  </a:moveTo>
                  <a:lnTo>
                    <a:pt x="1195" y="0"/>
                  </a:lnTo>
                  <a:lnTo>
                    <a:pt x="598" y="194"/>
                  </a:lnTo>
                  <a:lnTo>
                    <a:pt x="0" y="388"/>
                  </a:lnTo>
                  <a:lnTo>
                    <a:pt x="0" y="388"/>
                  </a:lnTo>
                  <a:lnTo>
                    <a:pt x="598" y="194"/>
                  </a:lnTo>
                  <a:lnTo>
                    <a:pt x="1195" y="0"/>
                  </a:lnTo>
                  <a:close/>
                </a:path>
              </a:pathLst>
            </a:custGeom>
            <a:solidFill>
              <a:srgbClr val="FFF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8"/>
            <p:cNvSpPr/>
            <p:nvPr/>
          </p:nvSpPr>
          <p:spPr>
            <a:xfrm>
              <a:off x="1783450" y="3938050"/>
              <a:ext cx="29875" cy="9700"/>
            </a:xfrm>
            <a:custGeom>
              <a:avLst/>
              <a:gdLst/>
              <a:ahLst/>
              <a:cxnLst/>
              <a:rect l="l" t="t" r="r" b="b"/>
              <a:pathLst>
                <a:path w="1195" h="388" fill="none" extrusionOk="0">
                  <a:moveTo>
                    <a:pt x="1195" y="0"/>
                  </a:moveTo>
                  <a:lnTo>
                    <a:pt x="1195" y="0"/>
                  </a:lnTo>
                  <a:lnTo>
                    <a:pt x="598" y="194"/>
                  </a:lnTo>
                  <a:lnTo>
                    <a:pt x="0" y="388"/>
                  </a:lnTo>
                  <a:lnTo>
                    <a:pt x="0" y="388"/>
                  </a:lnTo>
                  <a:lnTo>
                    <a:pt x="598" y="194"/>
                  </a:lnTo>
                  <a:lnTo>
                    <a:pt x="11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a:off x="1858500" y="3915050"/>
              <a:ext cx="12550" cy="5275"/>
            </a:xfrm>
            <a:custGeom>
              <a:avLst/>
              <a:gdLst/>
              <a:ahLst/>
              <a:cxnLst/>
              <a:rect l="l" t="t" r="r" b="b"/>
              <a:pathLst>
                <a:path w="502" h="211" extrusionOk="0">
                  <a:moveTo>
                    <a:pt x="501" y="0"/>
                  </a:moveTo>
                  <a:lnTo>
                    <a:pt x="501" y="0"/>
                  </a:lnTo>
                  <a:lnTo>
                    <a:pt x="1" y="210"/>
                  </a:lnTo>
                  <a:lnTo>
                    <a:pt x="1" y="210"/>
                  </a:lnTo>
                  <a:lnTo>
                    <a:pt x="501"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a:off x="1858500" y="3915050"/>
              <a:ext cx="12550" cy="5275"/>
            </a:xfrm>
            <a:custGeom>
              <a:avLst/>
              <a:gdLst/>
              <a:ahLst/>
              <a:cxnLst/>
              <a:rect l="l" t="t" r="r" b="b"/>
              <a:pathLst>
                <a:path w="502" h="211" fill="none" extrusionOk="0">
                  <a:moveTo>
                    <a:pt x="501" y="0"/>
                  </a:moveTo>
                  <a:lnTo>
                    <a:pt x="501" y="0"/>
                  </a:lnTo>
                  <a:lnTo>
                    <a:pt x="1" y="210"/>
                  </a:lnTo>
                  <a:lnTo>
                    <a:pt x="1" y="210"/>
                  </a:lnTo>
                  <a:lnTo>
                    <a:pt x="50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8"/>
            <p:cNvSpPr/>
            <p:nvPr/>
          </p:nvSpPr>
          <p:spPr>
            <a:xfrm>
              <a:off x="1858925" y="3915050"/>
              <a:ext cx="12125" cy="4850"/>
            </a:xfrm>
            <a:custGeom>
              <a:avLst/>
              <a:gdLst/>
              <a:ahLst/>
              <a:cxnLst/>
              <a:rect l="l" t="t" r="r" b="b"/>
              <a:pathLst>
                <a:path w="485" h="194" extrusionOk="0">
                  <a:moveTo>
                    <a:pt x="484" y="0"/>
                  </a:moveTo>
                  <a:lnTo>
                    <a:pt x="484" y="0"/>
                  </a:lnTo>
                  <a:lnTo>
                    <a:pt x="0" y="194"/>
                  </a:lnTo>
                  <a:lnTo>
                    <a:pt x="0" y="194"/>
                  </a:lnTo>
                  <a:lnTo>
                    <a:pt x="484"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8"/>
            <p:cNvSpPr/>
            <p:nvPr/>
          </p:nvSpPr>
          <p:spPr>
            <a:xfrm>
              <a:off x="1858925" y="3915050"/>
              <a:ext cx="12125" cy="4850"/>
            </a:xfrm>
            <a:custGeom>
              <a:avLst/>
              <a:gdLst/>
              <a:ahLst/>
              <a:cxnLst/>
              <a:rect l="l" t="t" r="r" b="b"/>
              <a:pathLst>
                <a:path w="485" h="194" fill="none" extrusionOk="0">
                  <a:moveTo>
                    <a:pt x="484" y="0"/>
                  </a:moveTo>
                  <a:lnTo>
                    <a:pt x="484" y="0"/>
                  </a:lnTo>
                  <a:lnTo>
                    <a:pt x="0" y="194"/>
                  </a:lnTo>
                  <a:lnTo>
                    <a:pt x="0" y="194"/>
                  </a:lnTo>
                  <a:lnTo>
                    <a:pt x="48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8"/>
            <p:cNvSpPr/>
            <p:nvPr/>
          </p:nvSpPr>
          <p:spPr>
            <a:xfrm>
              <a:off x="1889175" y="3901325"/>
              <a:ext cx="9725" cy="4875"/>
            </a:xfrm>
            <a:custGeom>
              <a:avLst/>
              <a:gdLst/>
              <a:ahLst/>
              <a:cxnLst/>
              <a:rect l="l" t="t" r="r" b="b"/>
              <a:pathLst>
                <a:path w="389" h="195" extrusionOk="0">
                  <a:moveTo>
                    <a:pt x="388" y="0"/>
                  </a:moveTo>
                  <a:lnTo>
                    <a:pt x="388" y="0"/>
                  </a:lnTo>
                  <a:lnTo>
                    <a:pt x="1" y="194"/>
                  </a:lnTo>
                  <a:lnTo>
                    <a:pt x="1" y="194"/>
                  </a:lnTo>
                  <a:lnTo>
                    <a:pt x="388"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8"/>
            <p:cNvSpPr/>
            <p:nvPr/>
          </p:nvSpPr>
          <p:spPr>
            <a:xfrm>
              <a:off x="1889175" y="3901325"/>
              <a:ext cx="9725" cy="4875"/>
            </a:xfrm>
            <a:custGeom>
              <a:avLst/>
              <a:gdLst/>
              <a:ahLst/>
              <a:cxnLst/>
              <a:rect l="l" t="t" r="r" b="b"/>
              <a:pathLst>
                <a:path w="389" h="195" fill="none" extrusionOk="0">
                  <a:moveTo>
                    <a:pt x="388" y="0"/>
                  </a:moveTo>
                  <a:lnTo>
                    <a:pt x="388" y="0"/>
                  </a:lnTo>
                  <a:lnTo>
                    <a:pt x="1" y="194"/>
                  </a:lnTo>
                  <a:lnTo>
                    <a:pt x="1" y="194"/>
                  </a:lnTo>
                  <a:lnTo>
                    <a:pt x="3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8"/>
            <p:cNvSpPr/>
            <p:nvPr/>
          </p:nvSpPr>
          <p:spPr>
            <a:xfrm>
              <a:off x="1889175" y="3901325"/>
              <a:ext cx="9725" cy="4875"/>
            </a:xfrm>
            <a:custGeom>
              <a:avLst/>
              <a:gdLst/>
              <a:ahLst/>
              <a:cxnLst/>
              <a:rect l="l" t="t" r="r" b="b"/>
              <a:pathLst>
                <a:path w="389" h="195" extrusionOk="0">
                  <a:moveTo>
                    <a:pt x="388" y="0"/>
                  </a:moveTo>
                  <a:lnTo>
                    <a:pt x="388" y="0"/>
                  </a:lnTo>
                  <a:lnTo>
                    <a:pt x="1" y="194"/>
                  </a:lnTo>
                  <a:lnTo>
                    <a:pt x="1" y="194"/>
                  </a:lnTo>
                  <a:lnTo>
                    <a:pt x="388" y="0"/>
                  </a:lnTo>
                  <a:close/>
                </a:path>
              </a:pathLst>
            </a:custGeom>
            <a:solidFill>
              <a:srgbClr val="FFF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8"/>
            <p:cNvSpPr/>
            <p:nvPr/>
          </p:nvSpPr>
          <p:spPr>
            <a:xfrm>
              <a:off x="1889175" y="3901325"/>
              <a:ext cx="9725" cy="4875"/>
            </a:xfrm>
            <a:custGeom>
              <a:avLst/>
              <a:gdLst/>
              <a:ahLst/>
              <a:cxnLst/>
              <a:rect l="l" t="t" r="r" b="b"/>
              <a:pathLst>
                <a:path w="389" h="195" fill="none" extrusionOk="0">
                  <a:moveTo>
                    <a:pt x="388" y="0"/>
                  </a:moveTo>
                  <a:lnTo>
                    <a:pt x="388" y="0"/>
                  </a:lnTo>
                  <a:lnTo>
                    <a:pt x="1" y="194"/>
                  </a:lnTo>
                  <a:lnTo>
                    <a:pt x="1" y="194"/>
                  </a:lnTo>
                  <a:lnTo>
                    <a:pt x="3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8"/>
            <p:cNvSpPr/>
            <p:nvPr/>
          </p:nvSpPr>
          <p:spPr>
            <a:xfrm>
              <a:off x="4537400" y="336175"/>
              <a:ext cx="25" cy="25"/>
            </a:xfrm>
            <a:custGeom>
              <a:avLst/>
              <a:gdLst/>
              <a:ahLst/>
              <a:cxnLst/>
              <a:rect l="l" t="t" r="r" b="b"/>
              <a:pathLst>
                <a:path w="1" h="1" extrusionOk="0">
                  <a:moveTo>
                    <a:pt x="1" y="1"/>
                  </a:moveTo>
                  <a:lnTo>
                    <a:pt x="1" y="1"/>
                  </a:lnTo>
                  <a:lnTo>
                    <a:pt x="1" y="1"/>
                  </a:lnTo>
                  <a:lnTo>
                    <a:pt x="1"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8"/>
            <p:cNvSpPr/>
            <p:nvPr/>
          </p:nvSpPr>
          <p:spPr>
            <a:xfrm>
              <a:off x="4537400" y="336175"/>
              <a:ext cx="25" cy="25"/>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8"/>
            <p:cNvSpPr/>
            <p:nvPr/>
          </p:nvSpPr>
          <p:spPr>
            <a:xfrm>
              <a:off x="4537400" y="336175"/>
              <a:ext cx="25" cy="25"/>
            </a:xfrm>
            <a:custGeom>
              <a:avLst/>
              <a:gdLst/>
              <a:ahLst/>
              <a:cxnLst/>
              <a:rect l="l" t="t" r="r" b="b"/>
              <a:pathLst>
                <a:path w="1" h="1" extrusionOk="0">
                  <a:moveTo>
                    <a:pt x="1" y="1"/>
                  </a:moveTo>
                  <a:lnTo>
                    <a:pt x="1" y="1"/>
                  </a:lnTo>
                  <a:lnTo>
                    <a:pt x="1" y="1"/>
                  </a:lnTo>
                  <a:lnTo>
                    <a:pt x="1"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8"/>
            <p:cNvSpPr/>
            <p:nvPr/>
          </p:nvSpPr>
          <p:spPr>
            <a:xfrm>
              <a:off x="4537400" y="336175"/>
              <a:ext cx="25" cy="25"/>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8"/>
            <p:cNvSpPr/>
            <p:nvPr/>
          </p:nvSpPr>
          <p:spPr>
            <a:xfrm>
              <a:off x="4505525" y="340625"/>
              <a:ext cx="4075" cy="825"/>
            </a:xfrm>
            <a:custGeom>
              <a:avLst/>
              <a:gdLst/>
              <a:ahLst/>
              <a:cxnLst/>
              <a:rect l="l" t="t" r="r" b="b"/>
              <a:pathLst>
                <a:path w="163" h="33" extrusionOk="0">
                  <a:moveTo>
                    <a:pt x="1" y="33"/>
                  </a:moveTo>
                  <a:lnTo>
                    <a:pt x="1" y="33"/>
                  </a:lnTo>
                  <a:lnTo>
                    <a:pt x="162" y="0"/>
                  </a:lnTo>
                  <a:lnTo>
                    <a:pt x="162" y="0"/>
                  </a:lnTo>
                  <a:lnTo>
                    <a:pt x="1" y="33"/>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8"/>
            <p:cNvSpPr/>
            <p:nvPr/>
          </p:nvSpPr>
          <p:spPr>
            <a:xfrm>
              <a:off x="4505525" y="340625"/>
              <a:ext cx="4075" cy="825"/>
            </a:xfrm>
            <a:custGeom>
              <a:avLst/>
              <a:gdLst/>
              <a:ahLst/>
              <a:cxnLst/>
              <a:rect l="l" t="t" r="r" b="b"/>
              <a:pathLst>
                <a:path w="163" h="33" fill="none" extrusionOk="0">
                  <a:moveTo>
                    <a:pt x="1" y="33"/>
                  </a:moveTo>
                  <a:lnTo>
                    <a:pt x="1" y="33"/>
                  </a:lnTo>
                  <a:lnTo>
                    <a:pt x="162" y="0"/>
                  </a:lnTo>
                  <a:lnTo>
                    <a:pt x="162" y="0"/>
                  </a:lnTo>
                  <a:lnTo>
                    <a:pt x="1" y="3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8"/>
            <p:cNvSpPr/>
            <p:nvPr/>
          </p:nvSpPr>
          <p:spPr>
            <a:xfrm>
              <a:off x="4505525" y="340625"/>
              <a:ext cx="4075" cy="825"/>
            </a:xfrm>
            <a:custGeom>
              <a:avLst/>
              <a:gdLst/>
              <a:ahLst/>
              <a:cxnLst/>
              <a:rect l="l" t="t" r="r" b="b"/>
              <a:pathLst>
                <a:path w="163" h="33" extrusionOk="0">
                  <a:moveTo>
                    <a:pt x="81" y="16"/>
                  </a:moveTo>
                  <a:lnTo>
                    <a:pt x="81" y="16"/>
                  </a:lnTo>
                  <a:lnTo>
                    <a:pt x="1" y="33"/>
                  </a:lnTo>
                  <a:lnTo>
                    <a:pt x="1" y="33"/>
                  </a:lnTo>
                  <a:lnTo>
                    <a:pt x="81" y="16"/>
                  </a:lnTo>
                  <a:close/>
                  <a:moveTo>
                    <a:pt x="162" y="0"/>
                  </a:moveTo>
                  <a:lnTo>
                    <a:pt x="162" y="0"/>
                  </a:lnTo>
                  <a:lnTo>
                    <a:pt x="81" y="16"/>
                  </a:lnTo>
                  <a:lnTo>
                    <a:pt x="81" y="16"/>
                  </a:lnTo>
                  <a:lnTo>
                    <a:pt x="162"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8"/>
            <p:cNvSpPr/>
            <p:nvPr/>
          </p:nvSpPr>
          <p:spPr>
            <a:xfrm>
              <a:off x="4505525" y="341025"/>
              <a:ext cx="2050" cy="425"/>
            </a:xfrm>
            <a:custGeom>
              <a:avLst/>
              <a:gdLst/>
              <a:ahLst/>
              <a:cxnLst/>
              <a:rect l="l" t="t" r="r" b="b"/>
              <a:pathLst>
                <a:path w="82" h="17" fill="none" extrusionOk="0">
                  <a:moveTo>
                    <a:pt x="81" y="0"/>
                  </a:moveTo>
                  <a:lnTo>
                    <a:pt x="81" y="0"/>
                  </a:lnTo>
                  <a:lnTo>
                    <a:pt x="1" y="17"/>
                  </a:lnTo>
                  <a:lnTo>
                    <a:pt x="1" y="17"/>
                  </a:lnTo>
                  <a:lnTo>
                    <a:pt x="8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8"/>
            <p:cNvSpPr/>
            <p:nvPr/>
          </p:nvSpPr>
          <p:spPr>
            <a:xfrm>
              <a:off x="4507550" y="340625"/>
              <a:ext cx="2050" cy="425"/>
            </a:xfrm>
            <a:custGeom>
              <a:avLst/>
              <a:gdLst/>
              <a:ahLst/>
              <a:cxnLst/>
              <a:rect l="l" t="t" r="r" b="b"/>
              <a:pathLst>
                <a:path w="82" h="17" fill="none" extrusionOk="0">
                  <a:moveTo>
                    <a:pt x="81" y="0"/>
                  </a:moveTo>
                  <a:lnTo>
                    <a:pt x="81" y="0"/>
                  </a:lnTo>
                  <a:lnTo>
                    <a:pt x="0" y="16"/>
                  </a:lnTo>
                  <a:lnTo>
                    <a:pt x="0" y="16"/>
                  </a:lnTo>
                  <a:lnTo>
                    <a:pt x="8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8"/>
            <p:cNvSpPr/>
            <p:nvPr/>
          </p:nvSpPr>
          <p:spPr>
            <a:xfrm>
              <a:off x="2000975" y="3836350"/>
              <a:ext cx="2050" cy="1625"/>
            </a:xfrm>
            <a:custGeom>
              <a:avLst/>
              <a:gdLst/>
              <a:ahLst/>
              <a:cxnLst/>
              <a:rect l="l" t="t" r="r" b="b"/>
              <a:pathLst>
                <a:path w="82" h="65" extrusionOk="0">
                  <a:moveTo>
                    <a:pt x="81" y="0"/>
                  </a:moveTo>
                  <a:lnTo>
                    <a:pt x="81" y="0"/>
                  </a:lnTo>
                  <a:lnTo>
                    <a:pt x="0" y="65"/>
                  </a:lnTo>
                  <a:lnTo>
                    <a:pt x="0" y="65"/>
                  </a:lnTo>
                  <a:lnTo>
                    <a:pt x="81"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8"/>
            <p:cNvSpPr/>
            <p:nvPr/>
          </p:nvSpPr>
          <p:spPr>
            <a:xfrm>
              <a:off x="2000975" y="3836350"/>
              <a:ext cx="2050" cy="1625"/>
            </a:xfrm>
            <a:custGeom>
              <a:avLst/>
              <a:gdLst/>
              <a:ahLst/>
              <a:cxnLst/>
              <a:rect l="l" t="t" r="r" b="b"/>
              <a:pathLst>
                <a:path w="82" h="65" fill="none" extrusionOk="0">
                  <a:moveTo>
                    <a:pt x="81" y="0"/>
                  </a:moveTo>
                  <a:lnTo>
                    <a:pt x="81" y="0"/>
                  </a:lnTo>
                  <a:lnTo>
                    <a:pt x="0" y="65"/>
                  </a:lnTo>
                  <a:lnTo>
                    <a:pt x="0" y="65"/>
                  </a:lnTo>
                  <a:lnTo>
                    <a:pt x="8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8"/>
            <p:cNvSpPr/>
            <p:nvPr/>
          </p:nvSpPr>
          <p:spPr>
            <a:xfrm>
              <a:off x="2001375" y="3836350"/>
              <a:ext cx="1650" cy="1225"/>
            </a:xfrm>
            <a:custGeom>
              <a:avLst/>
              <a:gdLst/>
              <a:ahLst/>
              <a:cxnLst/>
              <a:rect l="l" t="t" r="r" b="b"/>
              <a:pathLst>
                <a:path w="66" h="49" extrusionOk="0">
                  <a:moveTo>
                    <a:pt x="65" y="0"/>
                  </a:moveTo>
                  <a:lnTo>
                    <a:pt x="65" y="0"/>
                  </a:lnTo>
                  <a:lnTo>
                    <a:pt x="1" y="49"/>
                  </a:lnTo>
                  <a:lnTo>
                    <a:pt x="1" y="49"/>
                  </a:lnTo>
                  <a:lnTo>
                    <a:pt x="65"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8"/>
            <p:cNvSpPr/>
            <p:nvPr/>
          </p:nvSpPr>
          <p:spPr>
            <a:xfrm>
              <a:off x="2001375" y="3836350"/>
              <a:ext cx="1650" cy="1225"/>
            </a:xfrm>
            <a:custGeom>
              <a:avLst/>
              <a:gdLst/>
              <a:ahLst/>
              <a:cxnLst/>
              <a:rect l="l" t="t" r="r" b="b"/>
              <a:pathLst>
                <a:path w="66" h="49" fill="none" extrusionOk="0">
                  <a:moveTo>
                    <a:pt x="65" y="0"/>
                  </a:moveTo>
                  <a:lnTo>
                    <a:pt x="65" y="0"/>
                  </a:lnTo>
                  <a:lnTo>
                    <a:pt x="1" y="49"/>
                  </a:lnTo>
                  <a:lnTo>
                    <a:pt x="1" y="49"/>
                  </a:lnTo>
                  <a:lnTo>
                    <a:pt x="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8"/>
            <p:cNvSpPr/>
            <p:nvPr/>
          </p:nvSpPr>
          <p:spPr>
            <a:xfrm>
              <a:off x="2001375" y="3837550"/>
              <a:ext cx="25" cy="25"/>
            </a:xfrm>
            <a:custGeom>
              <a:avLst/>
              <a:gdLst/>
              <a:ahLst/>
              <a:cxnLst/>
              <a:rect l="l" t="t" r="r" b="b"/>
              <a:pathLst>
                <a:path w="1" h="1" extrusionOk="0">
                  <a:moveTo>
                    <a:pt x="1" y="1"/>
                  </a:moveTo>
                  <a:lnTo>
                    <a:pt x="1" y="1"/>
                  </a:lnTo>
                  <a:lnTo>
                    <a:pt x="1" y="1"/>
                  </a:lnTo>
                  <a:lnTo>
                    <a:pt x="1" y="1"/>
                  </a:lnTo>
                  <a:lnTo>
                    <a:pt x="1"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8"/>
            <p:cNvSpPr/>
            <p:nvPr/>
          </p:nvSpPr>
          <p:spPr>
            <a:xfrm>
              <a:off x="2001375" y="3837550"/>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8"/>
            <p:cNvSpPr/>
            <p:nvPr/>
          </p:nvSpPr>
          <p:spPr>
            <a:xfrm>
              <a:off x="2000975" y="3837550"/>
              <a:ext cx="425" cy="25"/>
            </a:xfrm>
            <a:custGeom>
              <a:avLst/>
              <a:gdLst/>
              <a:ahLst/>
              <a:cxnLst/>
              <a:rect l="l" t="t" r="r" b="b"/>
              <a:pathLst>
                <a:path w="17" h="1" extrusionOk="0">
                  <a:moveTo>
                    <a:pt x="17" y="1"/>
                  </a:moveTo>
                  <a:lnTo>
                    <a:pt x="17" y="1"/>
                  </a:lnTo>
                  <a:lnTo>
                    <a:pt x="0" y="1"/>
                  </a:lnTo>
                  <a:lnTo>
                    <a:pt x="0" y="1"/>
                  </a:lnTo>
                  <a:lnTo>
                    <a:pt x="17"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8"/>
            <p:cNvSpPr/>
            <p:nvPr/>
          </p:nvSpPr>
          <p:spPr>
            <a:xfrm>
              <a:off x="2000975" y="3837550"/>
              <a:ext cx="425" cy="25"/>
            </a:xfrm>
            <a:custGeom>
              <a:avLst/>
              <a:gdLst/>
              <a:ahLst/>
              <a:cxnLst/>
              <a:rect l="l" t="t" r="r" b="b"/>
              <a:pathLst>
                <a:path w="17" h="1" fill="none" extrusionOk="0">
                  <a:moveTo>
                    <a:pt x="17" y="1"/>
                  </a:moveTo>
                  <a:lnTo>
                    <a:pt x="17" y="1"/>
                  </a:lnTo>
                  <a:lnTo>
                    <a:pt x="0" y="1"/>
                  </a:lnTo>
                  <a:lnTo>
                    <a:pt x="0" y="1"/>
                  </a:lnTo>
                  <a:lnTo>
                    <a:pt x="1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8"/>
            <p:cNvSpPr/>
            <p:nvPr/>
          </p:nvSpPr>
          <p:spPr>
            <a:xfrm>
              <a:off x="2000975" y="3837550"/>
              <a:ext cx="25" cy="25"/>
            </a:xfrm>
            <a:custGeom>
              <a:avLst/>
              <a:gdLst/>
              <a:ahLst/>
              <a:cxnLst/>
              <a:rect l="l" t="t" r="r" b="b"/>
              <a:pathLst>
                <a:path w="1" h="1" extrusionOk="0">
                  <a:moveTo>
                    <a:pt x="0" y="1"/>
                  </a:moveTo>
                  <a:lnTo>
                    <a:pt x="0" y="1"/>
                  </a:lnTo>
                  <a:lnTo>
                    <a:pt x="0" y="1"/>
                  </a:lnTo>
                  <a:lnTo>
                    <a:pt x="0" y="1"/>
                  </a:lnTo>
                  <a:lnTo>
                    <a:pt x="0"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8"/>
            <p:cNvSpPr/>
            <p:nvPr/>
          </p:nvSpPr>
          <p:spPr>
            <a:xfrm>
              <a:off x="2000975" y="3837550"/>
              <a:ext cx="25" cy="2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8"/>
            <p:cNvSpPr/>
            <p:nvPr/>
          </p:nvSpPr>
          <p:spPr>
            <a:xfrm>
              <a:off x="2172500" y="3657575"/>
              <a:ext cx="25" cy="25"/>
            </a:xfrm>
            <a:custGeom>
              <a:avLst/>
              <a:gdLst/>
              <a:ahLst/>
              <a:cxnLst/>
              <a:rect l="l" t="t" r="r" b="b"/>
              <a:pathLst>
                <a:path w="1" h="1" extrusionOk="0">
                  <a:moveTo>
                    <a:pt x="0" y="0"/>
                  </a:moveTo>
                  <a:lnTo>
                    <a:pt x="0" y="0"/>
                  </a:lnTo>
                  <a:lnTo>
                    <a:pt x="0"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8"/>
            <p:cNvSpPr/>
            <p:nvPr/>
          </p:nvSpPr>
          <p:spPr>
            <a:xfrm>
              <a:off x="2172500" y="3657575"/>
              <a:ext cx="25" cy="25"/>
            </a:xfrm>
            <a:custGeom>
              <a:avLst/>
              <a:gdLst/>
              <a:ahLst/>
              <a:cxnLst/>
              <a:rect l="l" t="t" r="r" b="b"/>
              <a:pathLst>
                <a:path w="1" h="1" fill="none" extrusionOk="0">
                  <a:moveTo>
                    <a:pt x="0" y="0"/>
                  </a:move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8"/>
            <p:cNvSpPr/>
            <p:nvPr/>
          </p:nvSpPr>
          <p:spPr>
            <a:xfrm>
              <a:off x="2172500" y="3657575"/>
              <a:ext cx="25" cy="25"/>
            </a:xfrm>
            <a:custGeom>
              <a:avLst/>
              <a:gdLst/>
              <a:ahLst/>
              <a:cxnLst/>
              <a:rect l="l" t="t" r="r" b="b"/>
              <a:pathLst>
                <a:path w="1" h="1" extrusionOk="0">
                  <a:moveTo>
                    <a:pt x="0" y="0"/>
                  </a:moveTo>
                  <a:lnTo>
                    <a:pt x="0" y="0"/>
                  </a:lnTo>
                  <a:lnTo>
                    <a:pt x="0" y="0"/>
                  </a:lnTo>
                  <a:close/>
                </a:path>
              </a:pathLst>
            </a:custGeom>
            <a:solidFill>
              <a:srgbClr val="FFF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8"/>
            <p:cNvSpPr/>
            <p:nvPr/>
          </p:nvSpPr>
          <p:spPr>
            <a:xfrm>
              <a:off x="2172500" y="3657575"/>
              <a:ext cx="25" cy="25"/>
            </a:xfrm>
            <a:custGeom>
              <a:avLst/>
              <a:gdLst/>
              <a:ahLst/>
              <a:cxnLst/>
              <a:rect l="l" t="t" r="r" b="b"/>
              <a:pathLst>
                <a:path w="1" h="1" fill="none" extrusionOk="0">
                  <a:moveTo>
                    <a:pt x="0" y="0"/>
                  </a:move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8"/>
            <p:cNvSpPr/>
            <p:nvPr/>
          </p:nvSpPr>
          <p:spPr>
            <a:xfrm>
              <a:off x="1918650" y="3886800"/>
              <a:ext cx="7275" cy="4050"/>
            </a:xfrm>
            <a:custGeom>
              <a:avLst/>
              <a:gdLst/>
              <a:ahLst/>
              <a:cxnLst/>
              <a:rect l="l" t="t" r="r" b="b"/>
              <a:pathLst>
                <a:path w="291" h="162" extrusionOk="0">
                  <a:moveTo>
                    <a:pt x="291" y="0"/>
                  </a:moveTo>
                  <a:lnTo>
                    <a:pt x="291" y="0"/>
                  </a:lnTo>
                  <a:lnTo>
                    <a:pt x="0" y="162"/>
                  </a:lnTo>
                  <a:lnTo>
                    <a:pt x="0" y="162"/>
                  </a:lnTo>
                  <a:lnTo>
                    <a:pt x="291"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8"/>
            <p:cNvSpPr/>
            <p:nvPr/>
          </p:nvSpPr>
          <p:spPr>
            <a:xfrm>
              <a:off x="1918650" y="3886800"/>
              <a:ext cx="7275" cy="4050"/>
            </a:xfrm>
            <a:custGeom>
              <a:avLst/>
              <a:gdLst/>
              <a:ahLst/>
              <a:cxnLst/>
              <a:rect l="l" t="t" r="r" b="b"/>
              <a:pathLst>
                <a:path w="291" h="162" fill="none" extrusionOk="0">
                  <a:moveTo>
                    <a:pt x="291" y="0"/>
                  </a:moveTo>
                  <a:lnTo>
                    <a:pt x="291" y="0"/>
                  </a:lnTo>
                  <a:lnTo>
                    <a:pt x="0" y="162"/>
                  </a:lnTo>
                  <a:lnTo>
                    <a:pt x="0" y="162"/>
                  </a:lnTo>
                  <a:lnTo>
                    <a:pt x="29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8"/>
            <p:cNvSpPr/>
            <p:nvPr/>
          </p:nvSpPr>
          <p:spPr>
            <a:xfrm>
              <a:off x="1918650" y="3886800"/>
              <a:ext cx="7275" cy="4050"/>
            </a:xfrm>
            <a:custGeom>
              <a:avLst/>
              <a:gdLst/>
              <a:ahLst/>
              <a:cxnLst/>
              <a:rect l="l" t="t" r="r" b="b"/>
              <a:pathLst>
                <a:path w="291" h="162" extrusionOk="0">
                  <a:moveTo>
                    <a:pt x="291" y="0"/>
                  </a:moveTo>
                  <a:lnTo>
                    <a:pt x="291" y="0"/>
                  </a:lnTo>
                  <a:lnTo>
                    <a:pt x="0" y="162"/>
                  </a:lnTo>
                  <a:lnTo>
                    <a:pt x="0" y="162"/>
                  </a:lnTo>
                  <a:lnTo>
                    <a:pt x="291"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8"/>
            <p:cNvSpPr/>
            <p:nvPr/>
          </p:nvSpPr>
          <p:spPr>
            <a:xfrm>
              <a:off x="1918650" y="3886800"/>
              <a:ext cx="7275" cy="4050"/>
            </a:xfrm>
            <a:custGeom>
              <a:avLst/>
              <a:gdLst/>
              <a:ahLst/>
              <a:cxnLst/>
              <a:rect l="l" t="t" r="r" b="b"/>
              <a:pathLst>
                <a:path w="291" h="162" fill="none" extrusionOk="0">
                  <a:moveTo>
                    <a:pt x="291" y="0"/>
                  </a:moveTo>
                  <a:lnTo>
                    <a:pt x="291" y="0"/>
                  </a:lnTo>
                  <a:lnTo>
                    <a:pt x="0" y="162"/>
                  </a:lnTo>
                  <a:lnTo>
                    <a:pt x="0" y="162"/>
                  </a:lnTo>
                  <a:lnTo>
                    <a:pt x="29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8"/>
            <p:cNvSpPr/>
            <p:nvPr/>
          </p:nvSpPr>
          <p:spPr>
            <a:xfrm>
              <a:off x="2026400" y="3817375"/>
              <a:ext cx="825" cy="825"/>
            </a:xfrm>
            <a:custGeom>
              <a:avLst/>
              <a:gdLst/>
              <a:ahLst/>
              <a:cxnLst/>
              <a:rect l="l" t="t" r="r" b="b"/>
              <a:pathLst>
                <a:path w="33" h="33" extrusionOk="0">
                  <a:moveTo>
                    <a:pt x="33" y="1"/>
                  </a:moveTo>
                  <a:lnTo>
                    <a:pt x="33" y="1"/>
                  </a:lnTo>
                  <a:lnTo>
                    <a:pt x="0" y="33"/>
                  </a:lnTo>
                  <a:lnTo>
                    <a:pt x="0" y="33"/>
                  </a:lnTo>
                  <a:lnTo>
                    <a:pt x="33"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8"/>
            <p:cNvSpPr/>
            <p:nvPr/>
          </p:nvSpPr>
          <p:spPr>
            <a:xfrm>
              <a:off x="2026400" y="3817375"/>
              <a:ext cx="825" cy="825"/>
            </a:xfrm>
            <a:custGeom>
              <a:avLst/>
              <a:gdLst/>
              <a:ahLst/>
              <a:cxnLst/>
              <a:rect l="l" t="t" r="r" b="b"/>
              <a:pathLst>
                <a:path w="33" h="33" fill="none" extrusionOk="0">
                  <a:moveTo>
                    <a:pt x="33" y="1"/>
                  </a:moveTo>
                  <a:lnTo>
                    <a:pt x="33" y="1"/>
                  </a:lnTo>
                  <a:lnTo>
                    <a:pt x="0" y="33"/>
                  </a:lnTo>
                  <a:lnTo>
                    <a:pt x="0" y="33"/>
                  </a:lnTo>
                  <a:lnTo>
                    <a:pt x="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8"/>
            <p:cNvSpPr/>
            <p:nvPr/>
          </p:nvSpPr>
          <p:spPr>
            <a:xfrm>
              <a:off x="2026400" y="3817375"/>
              <a:ext cx="825" cy="825"/>
            </a:xfrm>
            <a:custGeom>
              <a:avLst/>
              <a:gdLst/>
              <a:ahLst/>
              <a:cxnLst/>
              <a:rect l="l" t="t" r="r" b="b"/>
              <a:pathLst>
                <a:path w="33" h="33" extrusionOk="0">
                  <a:moveTo>
                    <a:pt x="33" y="1"/>
                  </a:moveTo>
                  <a:lnTo>
                    <a:pt x="33" y="1"/>
                  </a:lnTo>
                  <a:lnTo>
                    <a:pt x="0" y="33"/>
                  </a:lnTo>
                  <a:lnTo>
                    <a:pt x="0" y="33"/>
                  </a:lnTo>
                  <a:lnTo>
                    <a:pt x="33"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8"/>
            <p:cNvSpPr/>
            <p:nvPr/>
          </p:nvSpPr>
          <p:spPr>
            <a:xfrm>
              <a:off x="2026400" y="3817375"/>
              <a:ext cx="825" cy="825"/>
            </a:xfrm>
            <a:custGeom>
              <a:avLst/>
              <a:gdLst/>
              <a:ahLst/>
              <a:cxnLst/>
              <a:rect l="l" t="t" r="r" b="b"/>
              <a:pathLst>
                <a:path w="33" h="33" fill="none" extrusionOk="0">
                  <a:moveTo>
                    <a:pt x="33" y="1"/>
                  </a:moveTo>
                  <a:lnTo>
                    <a:pt x="33" y="1"/>
                  </a:lnTo>
                  <a:lnTo>
                    <a:pt x="0" y="33"/>
                  </a:lnTo>
                  <a:lnTo>
                    <a:pt x="0" y="33"/>
                  </a:lnTo>
                  <a:lnTo>
                    <a:pt x="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8"/>
            <p:cNvSpPr/>
            <p:nvPr/>
          </p:nvSpPr>
          <p:spPr>
            <a:xfrm>
              <a:off x="2050600" y="3797200"/>
              <a:ext cx="25" cy="25"/>
            </a:xfrm>
            <a:custGeom>
              <a:avLst/>
              <a:gdLst/>
              <a:ahLst/>
              <a:cxnLst/>
              <a:rect l="l" t="t" r="r" b="b"/>
              <a:pathLst>
                <a:path w="1" h="1" extrusionOk="0">
                  <a:moveTo>
                    <a:pt x="1" y="1"/>
                  </a:moveTo>
                  <a:lnTo>
                    <a:pt x="1" y="1"/>
                  </a:lnTo>
                  <a:lnTo>
                    <a:pt x="1"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8"/>
            <p:cNvSpPr/>
            <p:nvPr/>
          </p:nvSpPr>
          <p:spPr>
            <a:xfrm>
              <a:off x="2050600" y="3797200"/>
              <a:ext cx="25" cy="25"/>
            </a:xfrm>
            <a:custGeom>
              <a:avLst/>
              <a:gdLst/>
              <a:ahLst/>
              <a:cxnLst/>
              <a:rect l="l" t="t" r="r" b="b"/>
              <a:pathLst>
                <a:path w="1" h="1" fill="none" extrusionOk="0">
                  <a:moveTo>
                    <a:pt x="1" y="1"/>
                  </a:move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8"/>
            <p:cNvSpPr/>
            <p:nvPr/>
          </p:nvSpPr>
          <p:spPr>
            <a:xfrm>
              <a:off x="2050600" y="3797200"/>
              <a:ext cx="25" cy="25"/>
            </a:xfrm>
            <a:custGeom>
              <a:avLst/>
              <a:gdLst/>
              <a:ahLst/>
              <a:cxnLst/>
              <a:rect l="l" t="t" r="r" b="b"/>
              <a:pathLst>
                <a:path w="1" h="1" extrusionOk="0">
                  <a:moveTo>
                    <a:pt x="1" y="1"/>
                  </a:moveTo>
                  <a:lnTo>
                    <a:pt x="1" y="1"/>
                  </a:lnTo>
                  <a:lnTo>
                    <a:pt x="1" y="1"/>
                  </a:lnTo>
                  <a:close/>
                </a:path>
              </a:pathLst>
            </a:custGeom>
            <a:solidFill>
              <a:srgbClr val="FFF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8"/>
            <p:cNvSpPr/>
            <p:nvPr/>
          </p:nvSpPr>
          <p:spPr>
            <a:xfrm>
              <a:off x="2050600" y="3797200"/>
              <a:ext cx="25" cy="25"/>
            </a:xfrm>
            <a:custGeom>
              <a:avLst/>
              <a:gdLst/>
              <a:ahLst/>
              <a:cxnLst/>
              <a:rect l="l" t="t" r="r" b="b"/>
              <a:pathLst>
                <a:path w="1" h="1" fill="none" extrusionOk="0">
                  <a:moveTo>
                    <a:pt x="1" y="1"/>
                  </a:move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8"/>
            <p:cNvSpPr/>
            <p:nvPr/>
          </p:nvSpPr>
          <p:spPr>
            <a:xfrm>
              <a:off x="1947300" y="3871050"/>
              <a:ext cx="5275" cy="3250"/>
            </a:xfrm>
            <a:custGeom>
              <a:avLst/>
              <a:gdLst/>
              <a:ahLst/>
              <a:cxnLst/>
              <a:rect l="l" t="t" r="r" b="b"/>
              <a:pathLst>
                <a:path w="211" h="130" extrusionOk="0">
                  <a:moveTo>
                    <a:pt x="210" y="1"/>
                  </a:moveTo>
                  <a:lnTo>
                    <a:pt x="210" y="1"/>
                  </a:lnTo>
                  <a:lnTo>
                    <a:pt x="0" y="130"/>
                  </a:lnTo>
                  <a:lnTo>
                    <a:pt x="0" y="130"/>
                  </a:lnTo>
                  <a:lnTo>
                    <a:pt x="210"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8"/>
            <p:cNvSpPr/>
            <p:nvPr/>
          </p:nvSpPr>
          <p:spPr>
            <a:xfrm>
              <a:off x="1947300" y="3871050"/>
              <a:ext cx="5275" cy="3250"/>
            </a:xfrm>
            <a:custGeom>
              <a:avLst/>
              <a:gdLst/>
              <a:ahLst/>
              <a:cxnLst/>
              <a:rect l="l" t="t" r="r" b="b"/>
              <a:pathLst>
                <a:path w="211" h="130" fill="none" extrusionOk="0">
                  <a:moveTo>
                    <a:pt x="210" y="1"/>
                  </a:moveTo>
                  <a:lnTo>
                    <a:pt x="210" y="1"/>
                  </a:lnTo>
                  <a:lnTo>
                    <a:pt x="0" y="130"/>
                  </a:lnTo>
                  <a:lnTo>
                    <a:pt x="0" y="130"/>
                  </a:lnTo>
                  <a:lnTo>
                    <a:pt x="2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8"/>
            <p:cNvSpPr/>
            <p:nvPr/>
          </p:nvSpPr>
          <p:spPr>
            <a:xfrm>
              <a:off x="1947300" y="3871050"/>
              <a:ext cx="5275" cy="3250"/>
            </a:xfrm>
            <a:custGeom>
              <a:avLst/>
              <a:gdLst/>
              <a:ahLst/>
              <a:cxnLst/>
              <a:rect l="l" t="t" r="r" b="b"/>
              <a:pathLst>
                <a:path w="211" h="130" extrusionOk="0">
                  <a:moveTo>
                    <a:pt x="210" y="1"/>
                  </a:moveTo>
                  <a:lnTo>
                    <a:pt x="210" y="1"/>
                  </a:lnTo>
                  <a:lnTo>
                    <a:pt x="0" y="130"/>
                  </a:lnTo>
                  <a:lnTo>
                    <a:pt x="0" y="130"/>
                  </a:lnTo>
                  <a:lnTo>
                    <a:pt x="210"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8"/>
            <p:cNvSpPr/>
            <p:nvPr/>
          </p:nvSpPr>
          <p:spPr>
            <a:xfrm>
              <a:off x="1947300" y="3871050"/>
              <a:ext cx="5275" cy="3250"/>
            </a:xfrm>
            <a:custGeom>
              <a:avLst/>
              <a:gdLst/>
              <a:ahLst/>
              <a:cxnLst/>
              <a:rect l="l" t="t" r="r" b="b"/>
              <a:pathLst>
                <a:path w="211" h="130" fill="none" extrusionOk="0">
                  <a:moveTo>
                    <a:pt x="210" y="1"/>
                  </a:moveTo>
                  <a:lnTo>
                    <a:pt x="210" y="1"/>
                  </a:lnTo>
                  <a:lnTo>
                    <a:pt x="0" y="130"/>
                  </a:lnTo>
                  <a:lnTo>
                    <a:pt x="0" y="130"/>
                  </a:lnTo>
                  <a:lnTo>
                    <a:pt x="2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8"/>
            <p:cNvSpPr/>
            <p:nvPr/>
          </p:nvSpPr>
          <p:spPr>
            <a:xfrm>
              <a:off x="1974750" y="3854100"/>
              <a:ext cx="3650" cy="2450"/>
            </a:xfrm>
            <a:custGeom>
              <a:avLst/>
              <a:gdLst/>
              <a:ahLst/>
              <a:cxnLst/>
              <a:rect l="l" t="t" r="r" b="b"/>
              <a:pathLst>
                <a:path w="146" h="98" extrusionOk="0">
                  <a:moveTo>
                    <a:pt x="145" y="1"/>
                  </a:moveTo>
                  <a:lnTo>
                    <a:pt x="145" y="1"/>
                  </a:lnTo>
                  <a:lnTo>
                    <a:pt x="0" y="98"/>
                  </a:lnTo>
                  <a:lnTo>
                    <a:pt x="0" y="98"/>
                  </a:lnTo>
                  <a:lnTo>
                    <a:pt x="145"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8"/>
            <p:cNvSpPr/>
            <p:nvPr/>
          </p:nvSpPr>
          <p:spPr>
            <a:xfrm>
              <a:off x="1974750" y="3854100"/>
              <a:ext cx="3650" cy="2450"/>
            </a:xfrm>
            <a:custGeom>
              <a:avLst/>
              <a:gdLst/>
              <a:ahLst/>
              <a:cxnLst/>
              <a:rect l="l" t="t" r="r" b="b"/>
              <a:pathLst>
                <a:path w="146" h="98" fill="none" extrusionOk="0">
                  <a:moveTo>
                    <a:pt x="145" y="1"/>
                  </a:moveTo>
                  <a:lnTo>
                    <a:pt x="145" y="1"/>
                  </a:lnTo>
                  <a:lnTo>
                    <a:pt x="0" y="98"/>
                  </a:lnTo>
                  <a:lnTo>
                    <a:pt x="0" y="98"/>
                  </a:lnTo>
                  <a:lnTo>
                    <a:pt x="14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8"/>
            <p:cNvSpPr/>
            <p:nvPr/>
          </p:nvSpPr>
          <p:spPr>
            <a:xfrm>
              <a:off x="1974750" y="3854100"/>
              <a:ext cx="3650" cy="2450"/>
            </a:xfrm>
            <a:custGeom>
              <a:avLst/>
              <a:gdLst/>
              <a:ahLst/>
              <a:cxnLst/>
              <a:rect l="l" t="t" r="r" b="b"/>
              <a:pathLst>
                <a:path w="146" h="98" extrusionOk="0">
                  <a:moveTo>
                    <a:pt x="145" y="1"/>
                  </a:moveTo>
                  <a:lnTo>
                    <a:pt x="145" y="1"/>
                  </a:lnTo>
                  <a:lnTo>
                    <a:pt x="0" y="98"/>
                  </a:lnTo>
                  <a:lnTo>
                    <a:pt x="0" y="98"/>
                  </a:lnTo>
                  <a:lnTo>
                    <a:pt x="145" y="1"/>
                  </a:lnTo>
                  <a:close/>
                </a:path>
              </a:pathLst>
            </a:custGeom>
            <a:solidFill>
              <a:srgbClr val="FFF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8"/>
            <p:cNvSpPr/>
            <p:nvPr/>
          </p:nvSpPr>
          <p:spPr>
            <a:xfrm>
              <a:off x="1974750" y="3854100"/>
              <a:ext cx="3650" cy="2450"/>
            </a:xfrm>
            <a:custGeom>
              <a:avLst/>
              <a:gdLst/>
              <a:ahLst/>
              <a:cxnLst/>
              <a:rect l="l" t="t" r="r" b="b"/>
              <a:pathLst>
                <a:path w="146" h="98" fill="none" extrusionOk="0">
                  <a:moveTo>
                    <a:pt x="145" y="1"/>
                  </a:moveTo>
                  <a:lnTo>
                    <a:pt x="145" y="1"/>
                  </a:lnTo>
                  <a:lnTo>
                    <a:pt x="0" y="98"/>
                  </a:lnTo>
                  <a:lnTo>
                    <a:pt x="0" y="98"/>
                  </a:lnTo>
                  <a:lnTo>
                    <a:pt x="14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8"/>
            <p:cNvSpPr/>
            <p:nvPr/>
          </p:nvSpPr>
          <p:spPr>
            <a:xfrm>
              <a:off x="640950" y="238125"/>
              <a:ext cx="3958225" cy="3739100"/>
            </a:xfrm>
            <a:custGeom>
              <a:avLst/>
              <a:gdLst/>
              <a:ahLst/>
              <a:cxnLst/>
              <a:rect l="l" t="t" r="r" b="b"/>
              <a:pathLst>
                <a:path w="158329" h="149564" extrusionOk="0">
                  <a:moveTo>
                    <a:pt x="34852" y="61214"/>
                  </a:moveTo>
                  <a:lnTo>
                    <a:pt x="34933" y="61230"/>
                  </a:lnTo>
                  <a:lnTo>
                    <a:pt x="35030" y="61262"/>
                  </a:lnTo>
                  <a:lnTo>
                    <a:pt x="35111" y="61310"/>
                  </a:lnTo>
                  <a:lnTo>
                    <a:pt x="35175" y="61359"/>
                  </a:lnTo>
                  <a:lnTo>
                    <a:pt x="35240" y="61423"/>
                  </a:lnTo>
                  <a:lnTo>
                    <a:pt x="35288" y="61520"/>
                  </a:lnTo>
                  <a:lnTo>
                    <a:pt x="35304" y="61601"/>
                  </a:lnTo>
                  <a:lnTo>
                    <a:pt x="35321" y="61714"/>
                  </a:lnTo>
                  <a:lnTo>
                    <a:pt x="35304" y="61811"/>
                  </a:lnTo>
                  <a:lnTo>
                    <a:pt x="35191" y="62214"/>
                  </a:lnTo>
                  <a:lnTo>
                    <a:pt x="35046" y="62618"/>
                  </a:lnTo>
                  <a:lnTo>
                    <a:pt x="34901" y="62989"/>
                  </a:lnTo>
                  <a:lnTo>
                    <a:pt x="34723" y="63361"/>
                  </a:lnTo>
                  <a:lnTo>
                    <a:pt x="34546" y="63716"/>
                  </a:lnTo>
                  <a:lnTo>
                    <a:pt x="34336" y="64071"/>
                  </a:lnTo>
                  <a:lnTo>
                    <a:pt x="34110" y="64394"/>
                  </a:lnTo>
                  <a:lnTo>
                    <a:pt x="33868" y="64717"/>
                  </a:lnTo>
                  <a:lnTo>
                    <a:pt x="33609" y="65023"/>
                  </a:lnTo>
                  <a:lnTo>
                    <a:pt x="33335" y="65314"/>
                  </a:lnTo>
                  <a:lnTo>
                    <a:pt x="33028" y="65588"/>
                  </a:lnTo>
                  <a:lnTo>
                    <a:pt x="32722" y="65830"/>
                  </a:lnTo>
                  <a:lnTo>
                    <a:pt x="32399" y="66073"/>
                  </a:lnTo>
                  <a:lnTo>
                    <a:pt x="32044" y="66299"/>
                  </a:lnTo>
                  <a:lnTo>
                    <a:pt x="31688" y="66492"/>
                  </a:lnTo>
                  <a:lnTo>
                    <a:pt x="31301" y="66686"/>
                  </a:lnTo>
                  <a:lnTo>
                    <a:pt x="31027" y="66783"/>
                  </a:lnTo>
                  <a:lnTo>
                    <a:pt x="30720" y="66880"/>
                  </a:lnTo>
                  <a:lnTo>
                    <a:pt x="30429" y="66960"/>
                  </a:lnTo>
                  <a:lnTo>
                    <a:pt x="30106" y="67009"/>
                  </a:lnTo>
                  <a:lnTo>
                    <a:pt x="29784" y="67057"/>
                  </a:lnTo>
                  <a:lnTo>
                    <a:pt x="29461" y="67090"/>
                  </a:lnTo>
                  <a:lnTo>
                    <a:pt x="29122" y="67106"/>
                  </a:lnTo>
                  <a:lnTo>
                    <a:pt x="28089" y="67106"/>
                  </a:lnTo>
                  <a:lnTo>
                    <a:pt x="27394" y="67090"/>
                  </a:lnTo>
                  <a:lnTo>
                    <a:pt x="26684" y="67057"/>
                  </a:lnTo>
                  <a:lnTo>
                    <a:pt x="25990" y="67041"/>
                  </a:lnTo>
                  <a:lnTo>
                    <a:pt x="25312" y="67057"/>
                  </a:lnTo>
                  <a:lnTo>
                    <a:pt x="24989" y="67090"/>
                  </a:lnTo>
                  <a:lnTo>
                    <a:pt x="24650" y="67122"/>
                  </a:lnTo>
                  <a:lnTo>
                    <a:pt x="24343" y="67154"/>
                  </a:lnTo>
                  <a:lnTo>
                    <a:pt x="24037" y="67219"/>
                  </a:lnTo>
                  <a:lnTo>
                    <a:pt x="23730" y="67299"/>
                  </a:lnTo>
                  <a:lnTo>
                    <a:pt x="23439" y="67396"/>
                  </a:lnTo>
                  <a:lnTo>
                    <a:pt x="23165" y="67509"/>
                  </a:lnTo>
                  <a:lnTo>
                    <a:pt x="22907" y="67655"/>
                  </a:lnTo>
                  <a:lnTo>
                    <a:pt x="22648" y="67816"/>
                  </a:lnTo>
                  <a:lnTo>
                    <a:pt x="22422" y="68010"/>
                  </a:lnTo>
                  <a:lnTo>
                    <a:pt x="22196" y="68220"/>
                  </a:lnTo>
                  <a:lnTo>
                    <a:pt x="21987" y="68462"/>
                  </a:lnTo>
                  <a:lnTo>
                    <a:pt x="21809" y="68752"/>
                  </a:lnTo>
                  <a:lnTo>
                    <a:pt x="21632" y="69059"/>
                  </a:lnTo>
                  <a:lnTo>
                    <a:pt x="21583" y="69156"/>
                  </a:lnTo>
                  <a:lnTo>
                    <a:pt x="21502" y="69220"/>
                  </a:lnTo>
                  <a:lnTo>
                    <a:pt x="21438" y="69269"/>
                  </a:lnTo>
                  <a:lnTo>
                    <a:pt x="21341" y="69301"/>
                  </a:lnTo>
                  <a:lnTo>
                    <a:pt x="21180" y="69301"/>
                  </a:lnTo>
                  <a:lnTo>
                    <a:pt x="21083" y="69269"/>
                  </a:lnTo>
                  <a:lnTo>
                    <a:pt x="21002" y="69237"/>
                  </a:lnTo>
                  <a:lnTo>
                    <a:pt x="20921" y="69188"/>
                  </a:lnTo>
                  <a:lnTo>
                    <a:pt x="20857" y="69124"/>
                  </a:lnTo>
                  <a:lnTo>
                    <a:pt x="20808" y="69043"/>
                  </a:lnTo>
                  <a:lnTo>
                    <a:pt x="20760" y="68962"/>
                  </a:lnTo>
                  <a:lnTo>
                    <a:pt x="20744" y="68865"/>
                  </a:lnTo>
                  <a:lnTo>
                    <a:pt x="20728" y="68768"/>
                  </a:lnTo>
                  <a:lnTo>
                    <a:pt x="20744" y="68655"/>
                  </a:lnTo>
                  <a:lnTo>
                    <a:pt x="20792" y="68559"/>
                  </a:lnTo>
                  <a:lnTo>
                    <a:pt x="20970" y="68236"/>
                  </a:lnTo>
                  <a:lnTo>
                    <a:pt x="21163" y="67929"/>
                  </a:lnTo>
                  <a:lnTo>
                    <a:pt x="21373" y="67655"/>
                  </a:lnTo>
                  <a:lnTo>
                    <a:pt x="21599" y="67412"/>
                  </a:lnTo>
                  <a:lnTo>
                    <a:pt x="21857" y="67186"/>
                  </a:lnTo>
                  <a:lnTo>
                    <a:pt x="22116" y="66993"/>
                  </a:lnTo>
                  <a:lnTo>
                    <a:pt x="22406" y="66815"/>
                  </a:lnTo>
                  <a:lnTo>
                    <a:pt x="22697" y="66670"/>
                  </a:lnTo>
                  <a:lnTo>
                    <a:pt x="23004" y="66541"/>
                  </a:lnTo>
                  <a:lnTo>
                    <a:pt x="23310" y="66428"/>
                  </a:lnTo>
                  <a:lnTo>
                    <a:pt x="23633" y="66331"/>
                  </a:lnTo>
                  <a:lnTo>
                    <a:pt x="23972" y="66250"/>
                  </a:lnTo>
                  <a:lnTo>
                    <a:pt x="24311" y="66202"/>
                  </a:lnTo>
                  <a:lnTo>
                    <a:pt x="24666" y="66153"/>
                  </a:lnTo>
                  <a:lnTo>
                    <a:pt x="25021" y="66121"/>
                  </a:lnTo>
                  <a:lnTo>
                    <a:pt x="26103" y="66121"/>
                  </a:lnTo>
                  <a:lnTo>
                    <a:pt x="26829" y="66169"/>
                  </a:lnTo>
                  <a:lnTo>
                    <a:pt x="27556" y="66218"/>
                  </a:lnTo>
                  <a:lnTo>
                    <a:pt x="28282" y="66234"/>
                  </a:lnTo>
                  <a:lnTo>
                    <a:pt x="28637" y="66234"/>
                  </a:lnTo>
                  <a:lnTo>
                    <a:pt x="28993" y="66218"/>
                  </a:lnTo>
                  <a:lnTo>
                    <a:pt x="29348" y="66202"/>
                  </a:lnTo>
                  <a:lnTo>
                    <a:pt x="29703" y="66153"/>
                  </a:lnTo>
                  <a:lnTo>
                    <a:pt x="30058" y="66073"/>
                  </a:lnTo>
                  <a:lnTo>
                    <a:pt x="30413" y="65976"/>
                  </a:lnTo>
                  <a:lnTo>
                    <a:pt x="30752" y="65863"/>
                  </a:lnTo>
                  <a:lnTo>
                    <a:pt x="31107" y="65701"/>
                  </a:lnTo>
                  <a:lnTo>
                    <a:pt x="31414" y="65540"/>
                  </a:lnTo>
                  <a:lnTo>
                    <a:pt x="31705" y="65362"/>
                  </a:lnTo>
                  <a:lnTo>
                    <a:pt x="31979" y="65169"/>
                  </a:lnTo>
                  <a:lnTo>
                    <a:pt x="32253" y="64959"/>
                  </a:lnTo>
                  <a:lnTo>
                    <a:pt x="32512" y="64733"/>
                  </a:lnTo>
                  <a:lnTo>
                    <a:pt x="32754" y="64507"/>
                  </a:lnTo>
                  <a:lnTo>
                    <a:pt x="32980" y="64248"/>
                  </a:lnTo>
                  <a:lnTo>
                    <a:pt x="33190" y="63990"/>
                  </a:lnTo>
                  <a:lnTo>
                    <a:pt x="33383" y="63716"/>
                  </a:lnTo>
                  <a:lnTo>
                    <a:pt x="33561" y="63441"/>
                  </a:lnTo>
                  <a:lnTo>
                    <a:pt x="33739" y="63151"/>
                  </a:lnTo>
                  <a:lnTo>
                    <a:pt x="33884" y="62844"/>
                  </a:lnTo>
                  <a:lnTo>
                    <a:pt x="34029" y="62537"/>
                  </a:lnTo>
                  <a:lnTo>
                    <a:pt x="34142" y="62214"/>
                  </a:lnTo>
                  <a:lnTo>
                    <a:pt x="34255" y="61892"/>
                  </a:lnTo>
                  <a:lnTo>
                    <a:pt x="34352" y="61553"/>
                  </a:lnTo>
                  <a:lnTo>
                    <a:pt x="34384" y="61456"/>
                  </a:lnTo>
                  <a:lnTo>
                    <a:pt x="34449" y="61359"/>
                  </a:lnTo>
                  <a:lnTo>
                    <a:pt x="34513" y="61294"/>
                  </a:lnTo>
                  <a:lnTo>
                    <a:pt x="34578" y="61246"/>
                  </a:lnTo>
                  <a:lnTo>
                    <a:pt x="34675" y="61214"/>
                  </a:lnTo>
                  <a:close/>
                  <a:moveTo>
                    <a:pt x="130515" y="0"/>
                  </a:moveTo>
                  <a:lnTo>
                    <a:pt x="130143" y="16"/>
                  </a:lnTo>
                  <a:lnTo>
                    <a:pt x="129385" y="81"/>
                  </a:lnTo>
                  <a:lnTo>
                    <a:pt x="128610" y="178"/>
                  </a:lnTo>
                  <a:lnTo>
                    <a:pt x="127819" y="307"/>
                  </a:lnTo>
                  <a:lnTo>
                    <a:pt x="127012" y="468"/>
                  </a:lnTo>
                  <a:lnTo>
                    <a:pt x="126188" y="646"/>
                  </a:lnTo>
                  <a:lnTo>
                    <a:pt x="125365" y="839"/>
                  </a:lnTo>
                  <a:lnTo>
                    <a:pt x="124542" y="1065"/>
                  </a:lnTo>
                  <a:lnTo>
                    <a:pt x="123702" y="1308"/>
                  </a:lnTo>
                  <a:lnTo>
                    <a:pt x="122040" y="1808"/>
                  </a:lnTo>
                  <a:lnTo>
                    <a:pt x="118811" y="2825"/>
                  </a:lnTo>
                  <a:lnTo>
                    <a:pt x="117294" y="3293"/>
                  </a:lnTo>
                  <a:lnTo>
                    <a:pt x="116567" y="3487"/>
                  </a:lnTo>
                  <a:lnTo>
                    <a:pt x="115873" y="3681"/>
                  </a:lnTo>
                  <a:lnTo>
                    <a:pt x="115211" y="3842"/>
                  </a:lnTo>
                  <a:lnTo>
                    <a:pt x="114582" y="3971"/>
                  </a:lnTo>
                  <a:lnTo>
                    <a:pt x="113968" y="4068"/>
                  </a:lnTo>
                  <a:lnTo>
                    <a:pt x="113419" y="4133"/>
                  </a:lnTo>
                  <a:lnTo>
                    <a:pt x="113597" y="4391"/>
                  </a:lnTo>
                  <a:lnTo>
                    <a:pt x="113758" y="4649"/>
                  </a:lnTo>
                  <a:lnTo>
                    <a:pt x="113920" y="4924"/>
                  </a:lnTo>
                  <a:lnTo>
                    <a:pt x="114065" y="5198"/>
                  </a:lnTo>
                  <a:lnTo>
                    <a:pt x="114194" y="5472"/>
                  </a:lnTo>
                  <a:lnTo>
                    <a:pt x="114307" y="5779"/>
                  </a:lnTo>
                  <a:lnTo>
                    <a:pt x="114420" y="6070"/>
                  </a:lnTo>
                  <a:lnTo>
                    <a:pt x="114517" y="6376"/>
                  </a:lnTo>
                  <a:lnTo>
                    <a:pt x="114533" y="6489"/>
                  </a:lnTo>
                  <a:lnTo>
                    <a:pt x="114533" y="6586"/>
                  </a:lnTo>
                  <a:lnTo>
                    <a:pt x="114517" y="6683"/>
                  </a:lnTo>
                  <a:lnTo>
                    <a:pt x="114469" y="6764"/>
                  </a:lnTo>
                  <a:lnTo>
                    <a:pt x="114420" y="6828"/>
                  </a:lnTo>
                  <a:lnTo>
                    <a:pt x="114340" y="6893"/>
                  </a:lnTo>
                  <a:lnTo>
                    <a:pt x="114259" y="6941"/>
                  </a:lnTo>
                  <a:lnTo>
                    <a:pt x="114178" y="6974"/>
                  </a:lnTo>
                  <a:lnTo>
                    <a:pt x="114081" y="6990"/>
                  </a:lnTo>
                  <a:lnTo>
                    <a:pt x="114001" y="6990"/>
                  </a:lnTo>
                  <a:lnTo>
                    <a:pt x="113904" y="6974"/>
                  </a:lnTo>
                  <a:lnTo>
                    <a:pt x="113823" y="6941"/>
                  </a:lnTo>
                  <a:lnTo>
                    <a:pt x="113742" y="6893"/>
                  </a:lnTo>
                  <a:lnTo>
                    <a:pt x="113662" y="6828"/>
                  </a:lnTo>
                  <a:lnTo>
                    <a:pt x="113613" y="6748"/>
                  </a:lnTo>
                  <a:lnTo>
                    <a:pt x="113565" y="6635"/>
                  </a:lnTo>
                  <a:lnTo>
                    <a:pt x="113452" y="6280"/>
                  </a:lnTo>
                  <a:lnTo>
                    <a:pt x="113323" y="5941"/>
                  </a:lnTo>
                  <a:lnTo>
                    <a:pt x="113177" y="5618"/>
                  </a:lnTo>
                  <a:lnTo>
                    <a:pt x="113016" y="5295"/>
                  </a:lnTo>
                  <a:lnTo>
                    <a:pt x="112822" y="5004"/>
                  </a:lnTo>
                  <a:lnTo>
                    <a:pt x="112628" y="4714"/>
                  </a:lnTo>
                  <a:lnTo>
                    <a:pt x="112419" y="4455"/>
                  </a:lnTo>
                  <a:lnTo>
                    <a:pt x="112193" y="4197"/>
                  </a:lnTo>
                  <a:lnTo>
                    <a:pt x="111967" y="3971"/>
                  </a:lnTo>
                  <a:lnTo>
                    <a:pt x="111708" y="3745"/>
                  </a:lnTo>
                  <a:lnTo>
                    <a:pt x="111450" y="3535"/>
                  </a:lnTo>
                  <a:lnTo>
                    <a:pt x="111192" y="3342"/>
                  </a:lnTo>
                  <a:lnTo>
                    <a:pt x="110901" y="3164"/>
                  </a:lnTo>
                  <a:lnTo>
                    <a:pt x="110611" y="3003"/>
                  </a:lnTo>
                  <a:lnTo>
                    <a:pt x="110320" y="2857"/>
                  </a:lnTo>
                  <a:lnTo>
                    <a:pt x="110013" y="2728"/>
                  </a:lnTo>
                  <a:lnTo>
                    <a:pt x="109707" y="2615"/>
                  </a:lnTo>
                  <a:lnTo>
                    <a:pt x="109384" y="2518"/>
                  </a:lnTo>
                  <a:lnTo>
                    <a:pt x="109061" y="2421"/>
                  </a:lnTo>
                  <a:lnTo>
                    <a:pt x="108722" y="2357"/>
                  </a:lnTo>
                  <a:lnTo>
                    <a:pt x="108383" y="2308"/>
                  </a:lnTo>
                  <a:lnTo>
                    <a:pt x="108044" y="2260"/>
                  </a:lnTo>
                  <a:lnTo>
                    <a:pt x="107705" y="2228"/>
                  </a:lnTo>
                  <a:lnTo>
                    <a:pt x="107366" y="2212"/>
                  </a:lnTo>
                  <a:lnTo>
                    <a:pt x="107011" y="2228"/>
                  </a:lnTo>
                  <a:lnTo>
                    <a:pt x="106672" y="2244"/>
                  </a:lnTo>
                  <a:lnTo>
                    <a:pt x="106317" y="2276"/>
                  </a:lnTo>
                  <a:lnTo>
                    <a:pt x="105978" y="2308"/>
                  </a:lnTo>
                  <a:lnTo>
                    <a:pt x="105623" y="2373"/>
                  </a:lnTo>
                  <a:lnTo>
                    <a:pt x="105284" y="2454"/>
                  </a:lnTo>
                  <a:lnTo>
                    <a:pt x="104945" y="2534"/>
                  </a:lnTo>
                  <a:lnTo>
                    <a:pt x="104606" y="2647"/>
                  </a:lnTo>
                  <a:lnTo>
                    <a:pt x="104170" y="2793"/>
                  </a:lnTo>
                  <a:lnTo>
                    <a:pt x="103766" y="2970"/>
                  </a:lnTo>
                  <a:lnTo>
                    <a:pt x="103395" y="3148"/>
                  </a:lnTo>
                  <a:lnTo>
                    <a:pt x="103040" y="3342"/>
                  </a:lnTo>
                  <a:lnTo>
                    <a:pt x="102362" y="3713"/>
                  </a:lnTo>
                  <a:lnTo>
                    <a:pt x="102039" y="3907"/>
                  </a:lnTo>
                  <a:lnTo>
                    <a:pt x="101716" y="4068"/>
                  </a:lnTo>
                  <a:lnTo>
                    <a:pt x="101393" y="4229"/>
                  </a:lnTo>
                  <a:lnTo>
                    <a:pt x="101070" y="4375"/>
                  </a:lnTo>
                  <a:lnTo>
                    <a:pt x="100731" y="4488"/>
                  </a:lnTo>
                  <a:lnTo>
                    <a:pt x="100376" y="4568"/>
                  </a:lnTo>
                  <a:lnTo>
                    <a:pt x="100005" y="4617"/>
                  </a:lnTo>
                  <a:lnTo>
                    <a:pt x="99811" y="4633"/>
                  </a:lnTo>
                  <a:lnTo>
                    <a:pt x="99408" y="4633"/>
                  </a:lnTo>
                  <a:lnTo>
                    <a:pt x="99182" y="4617"/>
                  </a:lnTo>
                  <a:lnTo>
                    <a:pt x="98972" y="4585"/>
                  </a:lnTo>
                  <a:lnTo>
                    <a:pt x="98746" y="4536"/>
                  </a:lnTo>
                  <a:lnTo>
                    <a:pt x="98100" y="4423"/>
                  </a:lnTo>
                  <a:lnTo>
                    <a:pt x="97454" y="4342"/>
                  </a:lnTo>
                  <a:lnTo>
                    <a:pt x="96825" y="4294"/>
                  </a:lnTo>
                  <a:lnTo>
                    <a:pt x="96211" y="4262"/>
                  </a:lnTo>
                  <a:lnTo>
                    <a:pt x="95598" y="4262"/>
                  </a:lnTo>
                  <a:lnTo>
                    <a:pt x="94984" y="4294"/>
                  </a:lnTo>
                  <a:lnTo>
                    <a:pt x="94387" y="4359"/>
                  </a:lnTo>
                  <a:lnTo>
                    <a:pt x="93790" y="4439"/>
                  </a:lnTo>
                  <a:lnTo>
                    <a:pt x="93209" y="4552"/>
                  </a:lnTo>
                  <a:lnTo>
                    <a:pt x="92628" y="4681"/>
                  </a:lnTo>
                  <a:lnTo>
                    <a:pt x="92063" y="4843"/>
                  </a:lnTo>
                  <a:lnTo>
                    <a:pt x="91498" y="5020"/>
                  </a:lnTo>
                  <a:lnTo>
                    <a:pt x="90933" y="5214"/>
                  </a:lnTo>
                  <a:lnTo>
                    <a:pt x="90384" y="5440"/>
                  </a:lnTo>
                  <a:lnTo>
                    <a:pt x="89835" y="5682"/>
                  </a:lnTo>
                  <a:lnTo>
                    <a:pt x="89302" y="5941"/>
                  </a:lnTo>
                  <a:lnTo>
                    <a:pt x="88769" y="6215"/>
                  </a:lnTo>
                  <a:lnTo>
                    <a:pt x="88237" y="6506"/>
                  </a:lnTo>
                  <a:lnTo>
                    <a:pt x="87720" y="6812"/>
                  </a:lnTo>
                  <a:lnTo>
                    <a:pt x="87204" y="7119"/>
                  </a:lnTo>
                  <a:lnTo>
                    <a:pt x="86687" y="7458"/>
                  </a:lnTo>
                  <a:lnTo>
                    <a:pt x="86187" y="7797"/>
                  </a:lnTo>
                  <a:lnTo>
                    <a:pt x="85686" y="8152"/>
                  </a:lnTo>
                  <a:lnTo>
                    <a:pt x="85202" y="8523"/>
                  </a:lnTo>
                  <a:lnTo>
                    <a:pt x="84701" y="8895"/>
                  </a:lnTo>
                  <a:lnTo>
                    <a:pt x="84233" y="9282"/>
                  </a:lnTo>
                  <a:lnTo>
                    <a:pt x="83281" y="10073"/>
                  </a:lnTo>
                  <a:lnTo>
                    <a:pt x="82345" y="10896"/>
                  </a:lnTo>
                  <a:lnTo>
                    <a:pt x="81424" y="11720"/>
                  </a:lnTo>
                  <a:lnTo>
                    <a:pt x="82232" y="11897"/>
                  </a:lnTo>
                  <a:lnTo>
                    <a:pt x="83039" y="12075"/>
                  </a:lnTo>
                  <a:lnTo>
                    <a:pt x="83442" y="12139"/>
                  </a:lnTo>
                  <a:lnTo>
                    <a:pt x="83862" y="12204"/>
                  </a:lnTo>
                  <a:lnTo>
                    <a:pt x="84266" y="12252"/>
                  </a:lnTo>
                  <a:lnTo>
                    <a:pt x="84669" y="12285"/>
                  </a:lnTo>
                  <a:lnTo>
                    <a:pt x="85008" y="12285"/>
                  </a:lnTo>
                  <a:lnTo>
                    <a:pt x="85331" y="12269"/>
                  </a:lnTo>
                  <a:lnTo>
                    <a:pt x="85670" y="12252"/>
                  </a:lnTo>
                  <a:lnTo>
                    <a:pt x="85993" y="12204"/>
                  </a:lnTo>
                  <a:lnTo>
                    <a:pt x="86316" y="12156"/>
                  </a:lnTo>
                  <a:lnTo>
                    <a:pt x="86655" y="12091"/>
                  </a:lnTo>
                  <a:lnTo>
                    <a:pt x="87300" y="11946"/>
                  </a:lnTo>
                  <a:lnTo>
                    <a:pt x="88592" y="11607"/>
                  </a:lnTo>
                  <a:lnTo>
                    <a:pt x="89254" y="11478"/>
                  </a:lnTo>
                  <a:lnTo>
                    <a:pt x="89577" y="11413"/>
                  </a:lnTo>
                  <a:lnTo>
                    <a:pt x="89916" y="11365"/>
                  </a:lnTo>
                  <a:lnTo>
                    <a:pt x="90416" y="11316"/>
                  </a:lnTo>
                  <a:lnTo>
                    <a:pt x="90916" y="11284"/>
                  </a:lnTo>
                  <a:lnTo>
                    <a:pt x="91417" y="11284"/>
                  </a:lnTo>
                  <a:lnTo>
                    <a:pt x="91917" y="11300"/>
                  </a:lnTo>
                  <a:lnTo>
                    <a:pt x="92434" y="11332"/>
                  </a:lnTo>
                  <a:lnTo>
                    <a:pt x="92934" y="11381"/>
                  </a:lnTo>
                  <a:lnTo>
                    <a:pt x="93435" y="11445"/>
                  </a:lnTo>
                  <a:lnTo>
                    <a:pt x="93919" y="11542"/>
                  </a:lnTo>
                  <a:lnTo>
                    <a:pt x="94419" y="11655"/>
                  </a:lnTo>
                  <a:lnTo>
                    <a:pt x="94904" y="11800"/>
                  </a:lnTo>
                  <a:lnTo>
                    <a:pt x="95372" y="11962"/>
                  </a:lnTo>
                  <a:lnTo>
                    <a:pt x="95824" y="12139"/>
                  </a:lnTo>
                  <a:lnTo>
                    <a:pt x="96276" y="12349"/>
                  </a:lnTo>
                  <a:lnTo>
                    <a:pt x="96696" y="12575"/>
                  </a:lnTo>
                  <a:lnTo>
                    <a:pt x="97115" y="12817"/>
                  </a:lnTo>
                  <a:lnTo>
                    <a:pt x="97519" y="13092"/>
                  </a:lnTo>
                  <a:lnTo>
                    <a:pt x="97906" y="13382"/>
                  </a:lnTo>
                  <a:lnTo>
                    <a:pt x="98278" y="13689"/>
                  </a:lnTo>
                  <a:lnTo>
                    <a:pt x="98617" y="14028"/>
                  </a:lnTo>
                  <a:lnTo>
                    <a:pt x="98939" y="14383"/>
                  </a:lnTo>
                  <a:lnTo>
                    <a:pt x="99262" y="14771"/>
                  </a:lnTo>
                  <a:lnTo>
                    <a:pt x="99537" y="15174"/>
                  </a:lnTo>
                  <a:lnTo>
                    <a:pt x="99811" y="15594"/>
                  </a:lnTo>
                  <a:lnTo>
                    <a:pt x="100053" y="16030"/>
                  </a:lnTo>
                  <a:lnTo>
                    <a:pt x="100086" y="16143"/>
                  </a:lnTo>
                  <a:lnTo>
                    <a:pt x="100102" y="16240"/>
                  </a:lnTo>
                  <a:lnTo>
                    <a:pt x="100102" y="16337"/>
                  </a:lnTo>
                  <a:lnTo>
                    <a:pt x="100086" y="16433"/>
                  </a:lnTo>
                  <a:lnTo>
                    <a:pt x="100037" y="16514"/>
                  </a:lnTo>
                  <a:lnTo>
                    <a:pt x="99989" y="16595"/>
                  </a:lnTo>
                  <a:lnTo>
                    <a:pt x="99924" y="16659"/>
                  </a:lnTo>
                  <a:lnTo>
                    <a:pt x="99843" y="16708"/>
                  </a:lnTo>
                  <a:lnTo>
                    <a:pt x="99763" y="16740"/>
                  </a:lnTo>
                  <a:lnTo>
                    <a:pt x="99666" y="16772"/>
                  </a:lnTo>
                  <a:lnTo>
                    <a:pt x="99585" y="16789"/>
                  </a:lnTo>
                  <a:lnTo>
                    <a:pt x="99504" y="16772"/>
                  </a:lnTo>
                  <a:lnTo>
                    <a:pt x="99408" y="16740"/>
                  </a:lnTo>
                  <a:lnTo>
                    <a:pt x="99343" y="16692"/>
                  </a:lnTo>
                  <a:lnTo>
                    <a:pt x="99262" y="16627"/>
                  </a:lnTo>
                  <a:lnTo>
                    <a:pt x="99214" y="16530"/>
                  </a:lnTo>
                  <a:lnTo>
                    <a:pt x="99052" y="16256"/>
                  </a:lnTo>
                  <a:lnTo>
                    <a:pt x="98907" y="15981"/>
                  </a:lnTo>
                  <a:lnTo>
                    <a:pt x="98730" y="15739"/>
                  </a:lnTo>
                  <a:lnTo>
                    <a:pt x="98552" y="15481"/>
                  </a:lnTo>
                  <a:lnTo>
                    <a:pt x="98374" y="15255"/>
                  </a:lnTo>
                  <a:lnTo>
                    <a:pt x="98181" y="15013"/>
                  </a:lnTo>
                  <a:lnTo>
                    <a:pt x="97987" y="14803"/>
                  </a:lnTo>
                  <a:lnTo>
                    <a:pt x="97777" y="14593"/>
                  </a:lnTo>
                  <a:lnTo>
                    <a:pt x="97551" y="14383"/>
                  </a:lnTo>
                  <a:lnTo>
                    <a:pt x="97341" y="14206"/>
                  </a:lnTo>
                  <a:lnTo>
                    <a:pt x="97099" y="14012"/>
                  </a:lnTo>
                  <a:lnTo>
                    <a:pt x="96873" y="13851"/>
                  </a:lnTo>
                  <a:lnTo>
                    <a:pt x="96631" y="13689"/>
                  </a:lnTo>
                  <a:lnTo>
                    <a:pt x="96373" y="13528"/>
                  </a:lnTo>
                  <a:lnTo>
                    <a:pt x="96114" y="13382"/>
                  </a:lnTo>
                  <a:lnTo>
                    <a:pt x="95856" y="13253"/>
                  </a:lnTo>
                  <a:lnTo>
                    <a:pt x="95598" y="13124"/>
                  </a:lnTo>
                  <a:lnTo>
                    <a:pt x="95323" y="12995"/>
                  </a:lnTo>
                  <a:lnTo>
                    <a:pt x="95049" y="12898"/>
                  </a:lnTo>
                  <a:lnTo>
                    <a:pt x="94775" y="12785"/>
                  </a:lnTo>
                  <a:lnTo>
                    <a:pt x="94193" y="12624"/>
                  </a:lnTo>
                  <a:lnTo>
                    <a:pt x="93612" y="12478"/>
                  </a:lnTo>
                  <a:lnTo>
                    <a:pt x="93031" y="12382"/>
                  </a:lnTo>
                  <a:lnTo>
                    <a:pt x="92418" y="12301"/>
                  </a:lnTo>
                  <a:lnTo>
                    <a:pt x="91820" y="12269"/>
                  </a:lnTo>
                  <a:lnTo>
                    <a:pt x="91207" y="12269"/>
                  </a:lnTo>
                  <a:lnTo>
                    <a:pt x="90690" y="12285"/>
                  </a:lnTo>
                  <a:lnTo>
                    <a:pt x="90190" y="12333"/>
                  </a:lnTo>
                  <a:lnTo>
                    <a:pt x="89706" y="12398"/>
                  </a:lnTo>
                  <a:lnTo>
                    <a:pt x="89205" y="12495"/>
                  </a:lnTo>
                  <a:lnTo>
                    <a:pt x="88237" y="12672"/>
                  </a:lnTo>
                  <a:lnTo>
                    <a:pt x="87284" y="12882"/>
                  </a:lnTo>
                  <a:lnTo>
                    <a:pt x="86800" y="12979"/>
                  </a:lnTo>
                  <a:lnTo>
                    <a:pt x="86316" y="13060"/>
                  </a:lnTo>
                  <a:lnTo>
                    <a:pt x="85831" y="13124"/>
                  </a:lnTo>
                  <a:lnTo>
                    <a:pt x="85347" y="13173"/>
                  </a:lnTo>
                  <a:lnTo>
                    <a:pt x="84847" y="13189"/>
                  </a:lnTo>
                  <a:lnTo>
                    <a:pt x="84346" y="13189"/>
                  </a:lnTo>
                  <a:lnTo>
                    <a:pt x="83846" y="13156"/>
                  </a:lnTo>
                  <a:lnTo>
                    <a:pt x="83329" y="13076"/>
                  </a:lnTo>
                  <a:lnTo>
                    <a:pt x="80763" y="12608"/>
                  </a:lnTo>
                  <a:lnTo>
                    <a:pt x="79503" y="12398"/>
                  </a:lnTo>
                  <a:lnTo>
                    <a:pt x="78244" y="12204"/>
                  </a:lnTo>
                  <a:lnTo>
                    <a:pt x="77599" y="12123"/>
                  </a:lnTo>
                  <a:lnTo>
                    <a:pt x="76969" y="12059"/>
                  </a:lnTo>
                  <a:lnTo>
                    <a:pt x="76339" y="12010"/>
                  </a:lnTo>
                  <a:lnTo>
                    <a:pt x="75694" y="11962"/>
                  </a:lnTo>
                  <a:lnTo>
                    <a:pt x="75048" y="11946"/>
                  </a:lnTo>
                  <a:lnTo>
                    <a:pt x="74402" y="11946"/>
                  </a:lnTo>
                  <a:lnTo>
                    <a:pt x="73740" y="11962"/>
                  </a:lnTo>
                  <a:lnTo>
                    <a:pt x="73079" y="11994"/>
                  </a:lnTo>
                  <a:lnTo>
                    <a:pt x="72384" y="12043"/>
                  </a:lnTo>
                  <a:lnTo>
                    <a:pt x="71706" y="12123"/>
                  </a:lnTo>
                  <a:lnTo>
                    <a:pt x="71012" y="12204"/>
                  </a:lnTo>
                  <a:lnTo>
                    <a:pt x="70318" y="12317"/>
                  </a:lnTo>
                  <a:lnTo>
                    <a:pt x="69640" y="12430"/>
                  </a:lnTo>
                  <a:lnTo>
                    <a:pt x="68962" y="12575"/>
                  </a:lnTo>
                  <a:lnTo>
                    <a:pt x="68284" y="12721"/>
                  </a:lnTo>
                  <a:lnTo>
                    <a:pt x="67606" y="12898"/>
                  </a:lnTo>
                  <a:lnTo>
                    <a:pt x="66944" y="13076"/>
                  </a:lnTo>
                  <a:lnTo>
                    <a:pt x="66282" y="13286"/>
                  </a:lnTo>
                  <a:lnTo>
                    <a:pt x="65621" y="13495"/>
                  </a:lnTo>
                  <a:lnTo>
                    <a:pt x="64959" y="13721"/>
                  </a:lnTo>
                  <a:lnTo>
                    <a:pt x="64313" y="13980"/>
                  </a:lnTo>
                  <a:lnTo>
                    <a:pt x="63667" y="14238"/>
                  </a:lnTo>
                  <a:lnTo>
                    <a:pt x="63038" y="14529"/>
                  </a:lnTo>
                  <a:lnTo>
                    <a:pt x="62408" y="14819"/>
                  </a:lnTo>
                  <a:lnTo>
                    <a:pt x="61876" y="15094"/>
                  </a:lnTo>
                  <a:lnTo>
                    <a:pt x="61359" y="15368"/>
                  </a:lnTo>
                  <a:lnTo>
                    <a:pt x="60842" y="15659"/>
                  </a:lnTo>
                  <a:lnTo>
                    <a:pt x="60342" y="15949"/>
                  </a:lnTo>
                  <a:lnTo>
                    <a:pt x="59825" y="16256"/>
                  </a:lnTo>
                  <a:lnTo>
                    <a:pt x="59341" y="16579"/>
                  </a:lnTo>
                  <a:lnTo>
                    <a:pt x="58841" y="16902"/>
                  </a:lnTo>
                  <a:lnTo>
                    <a:pt x="58356" y="17241"/>
                  </a:lnTo>
                  <a:lnTo>
                    <a:pt x="57888" y="17596"/>
                  </a:lnTo>
                  <a:lnTo>
                    <a:pt x="57420" y="17951"/>
                  </a:lnTo>
                  <a:lnTo>
                    <a:pt x="56952" y="18322"/>
                  </a:lnTo>
                  <a:lnTo>
                    <a:pt x="56500" y="18693"/>
                  </a:lnTo>
                  <a:lnTo>
                    <a:pt x="56064" y="19081"/>
                  </a:lnTo>
                  <a:lnTo>
                    <a:pt x="55628" y="19484"/>
                  </a:lnTo>
                  <a:lnTo>
                    <a:pt x="55192" y="19888"/>
                  </a:lnTo>
                  <a:lnTo>
                    <a:pt x="54773" y="20308"/>
                  </a:lnTo>
                  <a:lnTo>
                    <a:pt x="54353" y="20727"/>
                  </a:lnTo>
                  <a:lnTo>
                    <a:pt x="53949" y="21147"/>
                  </a:lnTo>
                  <a:lnTo>
                    <a:pt x="53562" y="21599"/>
                  </a:lnTo>
                  <a:lnTo>
                    <a:pt x="53175" y="22035"/>
                  </a:lnTo>
                  <a:lnTo>
                    <a:pt x="52803" y="22487"/>
                  </a:lnTo>
                  <a:lnTo>
                    <a:pt x="52432" y="22955"/>
                  </a:lnTo>
                  <a:lnTo>
                    <a:pt x="52077" y="23423"/>
                  </a:lnTo>
                  <a:lnTo>
                    <a:pt x="51722" y="23891"/>
                  </a:lnTo>
                  <a:lnTo>
                    <a:pt x="51383" y="24376"/>
                  </a:lnTo>
                  <a:lnTo>
                    <a:pt x="51060" y="24876"/>
                  </a:lnTo>
                  <a:lnTo>
                    <a:pt x="50737" y="25360"/>
                  </a:lnTo>
                  <a:lnTo>
                    <a:pt x="50430" y="25877"/>
                  </a:lnTo>
                  <a:lnTo>
                    <a:pt x="50124" y="26377"/>
                  </a:lnTo>
                  <a:lnTo>
                    <a:pt x="49833" y="26894"/>
                  </a:lnTo>
                  <a:lnTo>
                    <a:pt x="49559" y="27411"/>
                  </a:lnTo>
                  <a:lnTo>
                    <a:pt x="49300" y="27943"/>
                  </a:lnTo>
                  <a:lnTo>
                    <a:pt x="49187" y="28169"/>
                  </a:lnTo>
                  <a:lnTo>
                    <a:pt x="49090" y="28395"/>
                  </a:lnTo>
                  <a:lnTo>
                    <a:pt x="48994" y="28621"/>
                  </a:lnTo>
                  <a:lnTo>
                    <a:pt x="48897" y="28831"/>
                  </a:lnTo>
                  <a:lnTo>
                    <a:pt x="48784" y="29041"/>
                  </a:lnTo>
                  <a:lnTo>
                    <a:pt x="48655" y="29219"/>
                  </a:lnTo>
                  <a:lnTo>
                    <a:pt x="48493" y="29396"/>
                  </a:lnTo>
                  <a:lnTo>
                    <a:pt x="48412" y="29461"/>
                  </a:lnTo>
                  <a:lnTo>
                    <a:pt x="48299" y="29541"/>
                  </a:lnTo>
                  <a:lnTo>
                    <a:pt x="48235" y="29574"/>
                  </a:lnTo>
                  <a:lnTo>
                    <a:pt x="48138" y="29606"/>
                  </a:lnTo>
                  <a:lnTo>
                    <a:pt x="47896" y="29671"/>
                  </a:lnTo>
                  <a:lnTo>
                    <a:pt x="47605" y="29703"/>
                  </a:lnTo>
                  <a:lnTo>
                    <a:pt x="47282" y="29751"/>
                  </a:lnTo>
                  <a:lnTo>
                    <a:pt x="46604" y="29800"/>
                  </a:lnTo>
                  <a:lnTo>
                    <a:pt x="46298" y="29832"/>
                  </a:lnTo>
                  <a:lnTo>
                    <a:pt x="46039" y="29880"/>
                  </a:lnTo>
                  <a:lnTo>
                    <a:pt x="45458" y="29993"/>
                  </a:lnTo>
                  <a:lnTo>
                    <a:pt x="44893" y="30123"/>
                  </a:lnTo>
                  <a:lnTo>
                    <a:pt x="44328" y="30284"/>
                  </a:lnTo>
                  <a:lnTo>
                    <a:pt x="43763" y="30462"/>
                  </a:lnTo>
                  <a:lnTo>
                    <a:pt x="43424" y="30575"/>
                  </a:lnTo>
                  <a:lnTo>
                    <a:pt x="43085" y="30704"/>
                  </a:lnTo>
                  <a:lnTo>
                    <a:pt x="42746" y="30833"/>
                  </a:lnTo>
                  <a:lnTo>
                    <a:pt x="42423" y="30994"/>
                  </a:lnTo>
                  <a:lnTo>
                    <a:pt x="42101" y="31140"/>
                  </a:lnTo>
                  <a:lnTo>
                    <a:pt x="41778" y="31317"/>
                  </a:lnTo>
                  <a:lnTo>
                    <a:pt x="41455" y="31479"/>
                  </a:lnTo>
                  <a:lnTo>
                    <a:pt x="41148" y="31672"/>
                  </a:lnTo>
                  <a:lnTo>
                    <a:pt x="40858" y="31866"/>
                  </a:lnTo>
                  <a:lnTo>
                    <a:pt x="40567" y="32060"/>
                  </a:lnTo>
                  <a:lnTo>
                    <a:pt x="40276" y="32270"/>
                  </a:lnTo>
                  <a:lnTo>
                    <a:pt x="40002" y="32496"/>
                  </a:lnTo>
                  <a:lnTo>
                    <a:pt x="39744" y="32722"/>
                  </a:lnTo>
                  <a:lnTo>
                    <a:pt x="39485" y="32948"/>
                  </a:lnTo>
                  <a:lnTo>
                    <a:pt x="39243" y="33206"/>
                  </a:lnTo>
                  <a:lnTo>
                    <a:pt x="39001" y="33448"/>
                  </a:lnTo>
                  <a:lnTo>
                    <a:pt x="38775" y="33706"/>
                  </a:lnTo>
                  <a:lnTo>
                    <a:pt x="38565" y="33981"/>
                  </a:lnTo>
                  <a:lnTo>
                    <a:pt x="38355" y="34255"/>
                  </a:lnTo>
                  <a:lnTo>
                    <a:pt x="38178" y="34546"/>
                  </a:lnTo>
                  <a:lnTo>
                    <a:pt x="38000" y="34836"/>
                  </a:lnTo>
                  <a:lnTo>
                    <a:pt x="37823" y="35143"/>
                  </a:lnTo>
                  <a:lnTo>
                    <a:pt x="37677" y="35450"/>
                  </a:lnTo>
                  <a:lnTo>
                    <a:pt x="37548" y="35756"/>
                  </a:lnTo>
                  <a:lnTo>
                    <a:pt x="37435" y="36079"/>
                  </a:lnTo>
                  <a:lnTo>
                    <a:pt x="37322" y="36418"/>
                  </a:lnTo>
                  <a:lnTo>
                    <a:pt x="37242" y="36757"/>
                  </a:lnTo>
                  <a:lnTo>
                    <a:pt x="37161" y="37096"/>
                  </a:lnTo>
                  <a:lnTo>
                    <a:pt x="37112" y="37451"/>
                  </a:lnTo>
                  <a:lnTo>
                    <a:pt x="37080" y="37806"/>
                  </a:lnTo>
                  <a:lnTo>
                    <a:pt x="37048" y="38178"/>
                  </a:lnTo>
                  <a:lnTo>
                    <a:pt x="37048" y="38549"/>
                  </a:lnTo>
                  <a:lnTo>
                    <a:pt x="37710" y="38484"/>
                  </a:lnTo>
                  <a:lnTo>
                    <a:pt x="38355" y="38436"/>
                  </a:lnTo>
                  <a:lnTo>
                    <a:pt x="39001" y="38404"/>
                  </a:lnTo>
                  <a:lnTo>
                    <a:pt x="40309" y="38404"/>
                  </a:lnTo>
                  <a:lnTo>
                    <a:pt x="40971" y="38436"/>
                  </a:lnTo>
                  <a:lnTo>
                    <a:pt x="41616" y="38484"/>
                  </a:lnTo>
                  <a:lnTo>
                    <a:pt x="42262" y="38565"/>
                  </a:lnTo>
                  <a:lnTo>
                    <a:pt x="42375" y="38581"/>
                  </a:lnTo>
                  <a:lnTo>
                    <a:pt x="42472" y="38630"/>
                  </a:lnTo>
                  <a:lnTo>
                    <a:pt x="42553" y="38694"/>
                  </a:lnTo>
                  <a:lnTo>
                    <a:pt x="42617" y="38759"/>
                  </a:lnTo>
                  <a:lnTo>
                    <a:pt x="42666" y="38840"/>
                  </a:lnTo>
                  <a:lnTo>
                    <a:pt x="42714" y="38920"/>
                  </a:lnTo>
                  <a:lnTo>
                    <a:pt x="42730" y="39017"/>
                  </a:lnTo>
                  <a:lnTo>
                    <a:pt x="42730" y="39114"/>
                  </a:lnTo>
                  <a:lnTo>
                    <a:pt x="42730" y="39195"/>
                  </a:lnTo>
                  <a:lnTo>
                    <a:pt x="42714" y="39292"/>
                  </a:lnTo>
                  <a:lnTo>
                    <a:pt x="42666" y="39372"/>
                  </a:lnTo>
                  <a:lnTo>
                    <a:pt x="42617" y="39437"/>
                  </a:lnTo>
                  <a:lnTo>
                    <a:pt x="42553" y="39485"/>
                  </a:lnTo>
                  <a:lnTo>
                    <a:pt x="42472" y="39534"/>
                  </a:lnTo>
                  <a:lnTo>
                    <a:pt x="42375" y="39550"/>
                  </a:lnTo>
                  <a:lnTo>
                    <a:pt x="42262" y="39550"/>
                  </a:lnTo>
                  <a:lnTo>
                    <a:pt x="41552" y="39469"/>
                  </a:lnTo>
                  <a:lnTo>
                    <a:pt x="40841" y="39421"/>
                  </a:lnTo>
                  <a:lnTo>
                    <a:pt x="40131" y="39388"/>
                  </a:lnTo>
                  <a:lnTo>
                    <a:pt x="39421" y="39388"/>
                  </a:lnTo>
                  <a:lnTo>
                    <a:pt x="38711" y="39405"/>
                  </a:lnTo>
                  <a:lnTo>
                    <a:pt x="38000" y="39453"/>
                  </a:lnTo>
                  <a:lnTo>
                    <a:pt x="37290" y="39518"/>
                  </a:lnTo>
                  <a:lnTo>
                    <a:pt x="36580" y="39614"/>
                  </a:lnTo>
                  <a:lnTo>
                    <a:pt x="35886" y="39727"/>
                  </a:lnTo>
                  <a:lnTo>
                    <a:pt x="35191" y="39873"/>
                  </a:lnTo>
                  <a:lnTo>
                    <a:pt x="34497" y="40034"/>
                  </a:lnTo>
                  <a:lnTo>
                    <a:pt x="33819" y="40228"/>
                  </a:lnTo>
                  <a:lnTo>
                    <a:pt x="33141" y="40438"/>
                  </a:lnTo>
                  <a:lnTo>
                    <a:pt x="32479" y="40664"/>
                  </a:lnTo>
                  <a:lnTo>
                    <a:pt x="31818" y="40922"/>
                  </a:lnTo>
                  <a:lnTo>
                    <a:pt x="31156" y="41196"/>
                  </a:lnTo>
                  <a:lnTo>
                    <a:pt x="30526" y="41487"/>
                  </a:lnTo>
                  <a:lnTo>
                    <a:pt x="29880" y="41810"/>
                  </a:lnTo>
                  <a:lnTo>
                    <a:pt x="29267" y="42149"/>
                  </a:lnTo>
                  <a:lnTo>
                    <a:pt x="28654" y="42504"/>
                  </a:lnTo>
                  <a:lnTo>
                    <a:pt x="28056" y="42875"/>
                  </a:lnTo>
                  <a:lnTo>
                    <a:pt x="27475" y="43279"/>
                  </a:lnTo>
                  <a:lnTo>
                    <a:pt x="26910" y="43699"/>
                  </a:lnTo>
                  <a:lnTo>
                    <a:pt x="26345" y="44151"/>
                  </a:lnTo>
                  <a:lnTo>
                    <a:pt x="25812" y="44603"/>
                  </a:lnTo>
                  <a:lnTo>
                    <a:pt x="25280" y="45087"/>
                  </a:lnTo>
                  <a:lnTo>
                    <a:pt x="24779" y="45587"/>
                  </a:lnTo>
                  <a:lnTo>
                    <a:pt x="24279" y="46104"/>
                  </a:lnTo>
                  <a:lnTo>
                    <a:pt x="23811" y="46637"/>
                  </a:lnTo>
                  <a:lnTo>
                    <a:pt x="23359" y="47185"/>
                  </a:lnTo>
                  <a:lnTo>
                    <a:pt x="22923" y="47750"/>
                  </a:lnTo>
                  <a:lnTo>
                    <a:pt x="22503" y="48348"/>
                  </a:lnTo>
                  <a:lnTo>
                    <a:pt x="22277" y="48703"/>
                  </a:lnTo>
                  <a:lnTo>
                    <a:pt x="22067" y="49042"/>
                  </a:lnTo>
                  <a:lnTo>
                    <a:pt x="21857" y="49365"/>
                  </a:lnTo>
                  <a:lnTo>
                    <a:pt x="21664" y="49688"/>
                  </a:lnTo>
                  <a:lnTo>
                    <a:pt x="21438" y="49994"/>
                  </a:lnTo>
                  <a:lnTo>
                    <a:pt x="21212" y="50285"/>
                  </a:lnTo>
                  <a:lnTo>
                    <a:pt x="20937" y="50559"/>
                  </a:lnTo>
                  <a:lnTo>
                    <a:pt x="20631" y="50834"/>
                  </a:lnTo>
                  <a:lnTo>
                    <a:pt x="20308" y="51076"/>
                  </a:lnTo>
                  <a:lnTo>
                    <a:pt x="19985" y="51286"/>
                  </a:lnTo>
                  <a:lnTo>
                    <a:pt x="19662" y="51463"/>
                  </a:lnTo>
                  <a:lnTo>
                    <a:pt x="19339" y="51625"/>
                  </a:lnTo>
                  <a:lnTo>
                    <a:pt x="18677" y="51915"/>
                  </a:lnTo>
                  <a:lnTo>
                    <a:pt x="18322" y="52077"/>
                  </a:lnTo>
                  <a:lnTo>
                    <a:pt x="17935" y="52270"/>
                  </a:lnTo>
                  <a:lnTo>
                    <a:pt x="17612" y="52464"/>
                  </a:lnTo>
                  <a:lnTo>
                    <a:pt x="17273" y="52674"/>
                  </a:lnTo>
                  <a:lnTo>
                    <a:pt x="16966" y="52884"/>
                  </a:lnTo>
                  <a:lnTo>
                    <a:pt x="16660" y="53110"/>
                  </a:lnTo>
                  <a:lnTo>
                    <a:pt x="16353" y="53352"/>
                  </a:lnTo>
                  <a:lnTo>
                    <a:pt x="16062" y="53594"/>
                  </a:lnTo>
                  <a:lnTo>
                    <a:pt x="15788" y="53836"/>
                  </a:lnTo>
                  <a:lnTo>
                    <a:pt x="15513" y="54111"/>
                  </a:lnTo>
                  <a:lnTo>
                    <a:pt x="15255" y="54385"/>
                  </a:lnTo>
                  <a:lnTo>
                    <a:pt x="15013" y="54660"/>
                  </a:lnTo>
                  <a:lnTo>
                    <a:pt x="14787" y="54950"/>
                  </a:lnTo>
                  <a:lnTo>
                    <a:pt x="14561" y="55257"/>
                  </a:lnTo>
                  <a:lnTo>
                    <a:pt x="14335" y="55547"/>
                  </a:lnTo>
                  <a:lnTo>
                    <a:pt x="14141" y="55870"/>
                  </a:lnTo>
                  <a:lnTo>
                    <a:pt x="13948" y="56177"/>
                  </a:lnTo>
                  <a:lnTo>
                    <a:pt x="13754" y="56516"/>
                  </a:lnTo>
                  <a:lnTo>
                    <a:pt x="13592" y="56839"/>
                  </a:lnTo>
                  <a:lnTo>
                    <a:pt x="13431" y="57178"/>
                  </a:lnTo>
                  <a:lnTo>
                    <a:pt x="13286" y="57517"/>
                  </a:lnTo>
                  <a:lnTo>
                    <a:pt x="13140" y="57872"/>
                  </a:lnTo>
                  <a:lnTo>
                    <a:pt x="13027" y="58227"/>
                  </a:lnTo>
                  <a:lnTo>
                    <a:pt x="12914" y="58582"/>
                  </a:lnTo>
                  <a:lnTo>
                    <a:pt x="12801" y="58937"/>
                  </a:lnTo>
                  <a:lnTo>
                    <a:pt x="12721" y="59309"/>
                  </a:lnTo>
                  <a:lnTo>
                    <a:pt x="12640" y="59664"/>
                  </a:lnTo>
                  <a:lnTo>
                    <a:pt x="12575" y="60035"/>
                  </a:lnTo>
                  <a:lnTo>
                    <a:pt x="12527" y="60406"/>
                  </a:lnTo>
                  <a:lnTo>
                    <a:pt x="12495" y="60794"/>
                  </a:lnTo>
                  <a:lnTo>
                    <a:pt x="12462" y="61165"/>
                  </a:lnTo>
                  <a:lnTo>
                    <a:pt x="12446" y="61536"/>
                  </a:lnTo>
                  <a:lnTo>
                    <a:pt x="12446" y="61924"/>
                  </a:lnTo>
                  <a:lnTo>
                    <a:pt x="12462" y="62311"/>
                  </a:lnTo>
                  <a:lnTo>
                    <a:pt x="13302" y="62166"/>
                  </a:lnTo>
                  <a:lnTo>
                    <a:pt x="13738" y="62118"/>
                  </a:lnTo>
                  <a:lnTo>
                    <a:pt x="14206" y="62069"/>
                  </a:lnTo>
                  <a:lnTo>
                    <a:pt x="14658" y="62037"/>
                  </a:lnTo>
                  <a:lnTo>
                    <a:pt x="15110" y="62037"/>
                  </a:lnTo>
                  <a:lnTo>
                    <a:pt x="15530" y="62053"/>
                  </a:lnTo>
                  <a:lnTo>
                    <a:pt x="15739" y="62085"/>
                  </a:lnTo>
                  <a:lnTo>
                    <a:pt x="15933" y="62118"/>
                  </a:lnTo>
                  <a:lnTo>
                    <a:pt x="16111" y="62150"/>
                  </a:lnTo>
                  <a:lnTo>
                    <a:pt x="16288" y="62198"/>
                  </a:lnTo>
                  <a:lnTo>
                    <a:pt x="16450" y="62263"/>
                  </a:lnTo>
                  <a:lnTo>
                    <a:pt x="16595" y="62344"/>
                  </a:lnTo>
                  <a:lnTo>
                    <a:pt x="16724" y="62424"/>
                  </a:lnTo>
                  <a:lnTo>
                    <a:pt x="16837" y="62521"/>
                  </a:lnTo>
                  <a:lnTo>
                    <a:pt x="16934" y="62618"/>
                  </a:lnTo>
                  <a:lnTo>
                    <a:pt x="16999" y="62747"/>
                  </a:lnTo>
                  <a:lnTo>
                    <a:pt x="17063" y="62876"/>
                  </a:lnTo>
                  <a:lnTo>
                    <a:pt x="17095" y="63038"/>
                  </a:lnTo>
                  <a:lnTo>
                    <a:pt x="17112" y="63199"/>
                  </a:lnTo>
                  <a:lnTo>
                    <a:pt x="17095" y="63377"/>
                  </a:lnTo>
                  <a:lnTo>
                    <a:pt x="17063" y="63570"/>
                  </a:lnTo>
                  <a:lnTo>
                    <a:pt x="16999" y="63796"/>
                  </a:lnTo>
                  <a:lnTo>
                    <a:pt x="16918" y="64022"/>
                  </a:lnTo>
                  <a:lnTo>
                    <a:pt x="16789" y="64281"/>
                  </a:lnTo>
                  <a:lnTo>
                    <a:pt x="16692" y="64458"/>
                  </a:lnTo>
                  <a:lnTo>
                    <a:pt x="16579" y="64636"/>
                  </a:lnTo>
                  <a:lnTo>
                    <a:pt x="16337" y="64975"/>
                  </a:lnTo>
                  <a:lnTo>
                    <a:pt x="16078" y="65314"/>
                  </a:lnTo>
                  <a:lnTo>
                    <a:pt x="15804" y="65637"/>
                  </a:lnTo>
                  <a:lnTo>
                    <a:pt x="15530" y="65960"/>
                  </a:lnTo>
                  <a:lnTo>
                    <a:pt x="15287" y="66315"/>
                  </a:lnTo>
                  <a:lnTo>
                    <a:pt x="15158" y="66492"/>
                  </a:lnTo>
                  <a:lnTo>
                    <a:pt x="15045" y="66670"/>
                  </a:lnTo>
                  <a:lnTo>
                    <a:pt x="14948" y="66864"/>
                  </a:lnTo>
                  <a:lnTo>
                    <a:pt x="14852" y="67073"/>
                  </a:lnTo>
                  <a:lnTo>
                    <a:pt x="14674" y="67542"/>
                  </a:lnTo>
                  <a:lnTo>
                    <a:pt x="14529" y="68026"/>
                  </a:lnTo>
                  <a:lnTo>
                    <a:pt x="14400" y="68526"/>
                  </a:lnTo>
                  <a:lnTo>
                    <a:pt x="14303" y="69027"/>
                  </a:lnTo>
                  <a:lnTo>
                    <a:pt x="14238" y="69527"/>
                  </a:lnTo>
                  <a:lnTo>
                    <a:pt x="14206" y="70044"/>
                  </a:lnTo>
                  <a:lnTo>
                    <a:pt x="14190" y="70544"/>
                  </a:lnTo>
                  <a:lnTo>
                    <a:pt x="14222" y="71061"/>
                  </a:lnTo>
                  <a:lnTo>
                    <a:pt x="14254" y="71577"/>
                  </a:lnTo>
                  <a:lnTo>
                    <a:pt x="14335" y="72094"/>
                  </a:lnTo>
                  <a:lnTo>
                    <a:pt x="14432" y="72610"/>
                  </a:lnTo>
                  <a:lnTo>
                    <a:pt x="14561" y="73111"/>
                  </a:lnTo>
                  <a:lnTo>
                    <a:pt x="14690" y="73595"/>
                  </a:lnTo>
                  <a:lnTo>
                    <a:pt x="14868" y="74096"/>
                  </a:lnTo>
                  <a:lnTo>
                    <a:pt x="15045" y="74580"/>
                  </a:lnTo>
                  <a:lnTo>
                    <a:pt x="15239" y="75048"/>
                  </a:lnTo>
                  <a:lnTo>
                    <a:pt x="15449" y="75532"/>
                  </a:lnTo>
                  <a:lnTo>
                    <a:pt x="15675" y="76000"/>
                  </a:lnTo>
                  <a:lnTo>
                    <a:pt x="15917" y="76452"/>
                  </a:lnTo>
                  <a:lnTo>
                    <a:pt x="16159" y="76904"/>
                  </a:lnTo>
                  <a:lnTo>
                    <a:pt x="16434" y="77356"/>
                  </a:lnTo>
                  <a:lnTo>
                    <a:pt x="16692" y="77808"/>
                  </a:lnTo>
                  <a:lnTo>
                    <a:pt x="17241" y="78680"/>
                  </a:lnTo>
                  <a:lnTo>
                    <a:pt x="17289" y="78777"/>
                  </a:lnTo>
                  <a:lnTo>
                    <a:pt x="17321" y="78874"/>
                  </a:lnTo>
                  <a:lnTo>
                    <a:pt x="17321" y="78971"/>
                  </a:lnTo>
                  <a:lnTo>
                    <a:pt x="17305" y="79051"/>
                  </a:lnTo>
                  <a:lnTo>
                    <a:pt x="17273" y="79132"/>
                  </a:lnTo>
                  <a:lnTo>
                    <a:pt x="17208" y="79213"/>
                  </a:lnTo>
                  <a:lnTo>
                    <a:pt x="17144" y="79277"/>
                  </a:lnTo>
                  <a:lnTo>
                    <a:pt x="17079" y="79326"/>
                  </a:lnTo>
                  <a:lnTo>
                    <a:pt x="16999" y="79358"/>
                  </a:lnTo>
                  <a:lnTo>
                    <a:pt x="16902" y="79390"/>
                  </a:lnTo>
                  <a:lnTo>
                    <a:pt x="16805" y="79407"/>
                  </a:lnTo>
                  <a:lnTo>
                    <a:pt x="16724" y="79390"/>
                  </a:lnTo>
                  <a:lnTo>
                    <a:pt x="16627" y="79374"/>
                  </a:lnTo>
                  <a:lnTo>
                    <a:pt x="16547" y="79326"/>
                  </a:lnTo>
                  <a:lnTo>
                    <a:pt x="16466" y="79261"/>
                  </a:lnTo>
                  <a:lnTo>
                    <a:pt x="16385" y="79164"/>
                  </a:lnTo>
                  <a:lnTo>
                    <a:pt x="16046" y="78632"/>
                  </a:lnTo>
                  <a:lnTo>
                    <a:pt x="15723" y="78083"/>
                  </a:lnTo>
                  <a:lnTo>
                    <a:pt x="15400" y="77534"/>
                  </a:lnTo>
                  <a:lnTo>
                    <a:pt x="15078" y="76969"/>
                  </a:lnTo>
                  <a:lnTo>
                    <a:pt x="14787" y="76404"/>
                  </a:lnTo>
                  <a:lnTo>
                    <a:pt x="14513" y="75823"/>
                  </a:lnTo>
                  <a:lnTo>
                    <a:pt x="14254" y="75242"/>
                  </a:lnTo>
                  <a:lnTo>
                    <a:pt x="14028" y="74644"/>
                  </a:lnTo>
                  <a:lnTo>
                    <a:pt x="13818" y="74031"/>
                  </a:lnTo>
                  <a:lnTo>
                    <a:pt x="13641" y="73434"/>
                  </a:lnTo>
                  <a:lnTo>
                    <a:pt x="13479" y="72820"/>
                  </a:lnTo>
                  <a:lnTo>
                    <a:pt x="13366" y="72191"/>
                  </a:lnTo>
                  <a:lnTo>
                    <a:pt x="13270" y="71561"/>
                  </a:lnTo>
                  <a:lnTo>
                    <a:pt x="13221" y="70915"/>
                  </a:lnTo>
                  <a:lnTo>
                    <a:pt x="13221" y="70609"/>
                  </a:lnTo>
                  <a:lnTo>
                    <a:pt x="13221" y="70286"/>
                  </a:lnTo>
                  <a:lnTo>
                    <a:pt x="13221" y="69947"/>
                  </a:lnTo>
                  <a:lnTo>
                    <a:pt x="13237" y="69624"/>
                  </a:lnTo>
                  <a:lnTo>
                    <a:pt x="13286" y="69156"/>
                  </a:lnTo>
                  <a:lnTo>
                    <a:pt x="13350" y="68688"/>
                  </a:lnTo>
                  <a:lnTo>
                    <a:pt x="13447" y="68220"/>
                  </a:lnTo>
                  <a:lnTo>
                    <a:pt x="13560" y="67751"/>
                  </a:lnTo>
                  <a:lnTo>
                    <a:pt x="13689" y="67299"/>
                  </a:lnTo>
                  <a:lnTo>
                    <a:pt x="13851" y="66847"/>
                  </a:lnTo>
                  <a:lnTo>
                    <a:pt x="14044" y="66412"/>
                  </a:lnTo>
                  <a:lnTo>
                    <a:pt x="14254" y="65976"/>
                  </a:lnTo>
                  <a:lnTo>
                    <a:pt x="14351" y="65847"/>
                  </a:lnTo>
                  <a:lnTo>
                    <a:pt x="14513" y="65637"/>
                  </a:lnTo>
                  <a:lnTo>
                    <a:pt x="14965" y="65072"/>
                  </a:lnTo>
                  <a:lnTo>
                    <a:pt x="15191" y="64781"/>
                  </a:lnTo>
                  <a:lnTo>
                    <a:pt x="15384" y="64523"/>
                  </a:lnTo>
                  <a:lnTo>
                    <a:pt x="15513" y="64313"/>
                  </a:lnTo>
                  <a:lnTo>
                    <a:pt x="15562" y="64232"/>
                  </a:lnTo>
                  <a:lnTo>
                    <a:pt x="15578" y="64168"/>
                  </a:lnTo>
                  <a:lnTo>
                    <a:pt x="15562" y="63990"/>
                  </a:lnTo>
                  <a:lnTo>
                    <a:pt x="15530" y="63829"/>
                  </a:lnTo>
                  <a:lnTo>
                    <a:pt x="15497" y="63683"/>
                  </a:lnTo>
                  <a:lnTo>
                    <a:pt x="15433" y="63554"/>
                  </a:lnTo>
                  <a:lnTo>
                    <a:pt x="15368" y="63441"/>
                  </a:lnTo>
                  <a:lnTo>
                    <a:pt x="15287" y="63328"/>
                  </a:lnTo>
                  <a:lnTo>
                    <a:pt x="15191" y="63248"/>
                  </a:lnTo>
                  <a:lnTo>
                    <a:pt x="15078" y="63183"/>
                  </a:lnTo>
                  <a:lnTo>
                    <a:pt x="14965" y="63118"/>
                  </a:lnTo>
                  <a:lnTo>
                    <a:pt x="14852" y="63070"/>
                  </a:lnTo>
                  <a:lnTo>
                    <a:pt x="14722" y="63038"/>
                  </a:lnTo>
                  <a:lnTo>
                    <a:pt x="14577" y="63005"/>
                  </a:lnTo>
                  <a:lnTo>
                    <a:pt x="14287" y="62973"/>
                  </a:lnTo>
                  <a:lnTo>
                    <a:pt x="13964" y="62989"/>
                  </a:lnTo>
                  <a:lnTo>
                    <a:pt x="13641" y="63022"/>
                  </a:lnTo>
                  <a:lnTo>
                    <a:pt x="13318" y="63070"/>
                  </a:lnTo>
                  <a:lnTo>
                    <a:pt x="12995" y="63135"/>
                  </a:lnTo>
                  <a:lnTo>
                    <a:pt x="12688" y="63215"/>
                  </a:lnTo>
                  <a:lnTo>
                    <a:pt x="12123" y="63361"/>
                  </a:lnTo>
                  <a:lnTo>
                    <a:pt x="11688" y="63457"/>
                  </a:lnTo>
                  <a:lnTo>
                    <a:pt x="11558" y="63457"/>
                  </a:lnTo>
                  <a:lnTo>
                    <a:pt x="11010" y="63732"/>
                  </a:lnTo>
                  <a:lnTo>
                    <a:pt x="10461" y="64039"/>
                  </a:lnTo>
                  <a:lnTo>
                    <a:pt x="9912" y="64345"/>
                  </a:lnTo>
                  <a:lnTo>
                    <a:pt x="9363" y="64668"/>
                  </a:lnTo>
                  <a:lnTo>
                    <a:pt x="8830" y="64991"/>
                  </a:lnTo>
                  <a:lnTo>
                    <a:pt x="8314" y="65330"/>
                  </a:lnTo>
                  <a:lnTo>
                    <a:pt x="7781" y="65685"/>
                  </a:lnTo>
                  <a:lnTo>
                    <a:pt x="7281" y="66040"/>
                  </a:lnTo>
                  <a:lnTo>
                    <a:pt x="6780" y="66412"/>
                  </a:lnTo>
                  <a:lnTo>
                    <a:pt x="6312" y="66799"/>
                  </a:lnTo>
                  <a:lnTo>
                    <a:pt x="5844" y="67203"/>
                  </a:lnTo>
                  <a:lnTo>
                    <a:pt x="5392" y="67606"/>
                  </a:lnTo>
                  <a:lnTo>
                    <a:pt x="4956" y="68026"/>
                  </a:lnTo>
                  <a:lnTo>
                    <a:pt x="4552" y="68462"/>
                  </a:lnTo>
                  <a:lnTo>
                    <a:pt x="4165" y="68898"/>
                  </a:lnTo>
                  <a:lnTo>
                    <a:pt x="3794" y="69366"/>
                  </a:lnTo>
                  <a:lnTo>
                    <a:pt x="3455" y="69834"/>
                  </a:lnTo>
                  <a:lnTo>
                    <a:pt x="3132" y="70302"/>
                  </a:lnTo>
                  <a:lnTo>
                    <a:pt x="2841" y="70802"/>
                  </a:lnTo>
                  <a:lnTo>
                    <a:pt x="2583" y="71319"/>
                  </a:lnTo>
                  <a:lnTo>
                    <a:pt x="2341" y="71836"/>
                  </a:lnTo>
                  <a:lnTo>
                    <a:pt x="2147" y="72368"/>
                  </a:lnTo>
                  <a:lnTo>
                    <a:pt x="1970" y="72917"/>
                  </a:lnTo>
                  <a:lnTo>
                    <a:pt x="1840" y="73482"/>
                  </a:lnTo>
                  <a:lnTo>
                    <a:pt x="1744" y="74063"/>
                  </a:lnTo>
                  <a:lnTo>
                    <a:pt x="1711" y="74354"/>
                  </a:lnTo>
                  <a:lnTo>
                    <a:pt x="1679" y="74661"/>
                  </a:lnTo>
                  <a:lnTo>
                    <a:pt x="1663" y="74951"/>
                  </a:lnTo>
                  <a:lnTo>
                    <a:pt x="1663" y="75258"/>
                  </a:lnTo>
                  <a:lnTo>
                    <a:pt x="1663" y="75565"/>
                  </a:lnTo>
                  <a:lnTo>
                    <a:pt x="1679" y="75887"/>
                  </a:lnTo>
                  <a:lnTo>
                    <a:pt x="1695" y="76194"/>
                  </a:lnTo>
                  <a:lnTo>
                    <a:pt x="1727" y="76517"/>
                  </a:lnTo>
                  <a:lnTo>
                    <a:pt x="1776" y="76840"/>
                  </a:lnTo>
                  <a:lnTo>
                    <a:pt x="1840" y="77179"/>
                  </a:lnTo>
                  <a:lnTo>
                    <a:pt x="1905" y="77502"/>
                  </a:lnTo>
                  <a:lnTo>
                    <a:pt x="1986" y="77841"/>
                  </a:lnTo>
                  <a:lnTo>
                    <a:pt x="2066" y="78180"/>
                  </a:lnTo>
                  <a:lnTo>
                    <a:pt x="2163" y="78519"/>
                  </a:lnTo>
                  <a:lnTo>
                    <a:pt x="2292" y="78987"/>
                  </a:lnTo>
                  <a:lnTo>
                    <a:pt x="2389" y="79439"/>
                  </a:lnTo>
                  <a:lnTo>
                    <a:pt x="2438" y="79859"/>
                  </a:lnTo>
                  <a:lnTo>
                    <a:pt x="2454" y="80262"/>
                  </a:lnTo>
                  <a:lnTo>
                    <a:pt x="2438" y="80666"/>
                  </a:lnTo>
                  <a:lnTo>
                    <a:pt x="2405" y="81037"/>
                  </a:lnTo>
                  <a:lnTo>
                    <a:pt x="2341" y="81408"/>
                  </a:lnTo>
                  <a:lnTo>
                    <a:pt x="2244" y="81780"/>
                  </a:lnTo>
                  <a:lnTo>
                    <a:pt x="2131" y="82135"/>
                  </a:lnTo>
                  <a:lnTo>
                    <a:pt x="2018" y="82506"/>
                  </a:lnTo>
                  <a:lnTo>
                    <a:pt x="1727" y="83249"/>
                  </a:lnTo>
                  <a:lnTo>
                    <a:pt x="1405" y="84040"/>
                  </a:lnTo>
                  <a:lnTo>
                    <a:pt x="1243" y="84459"/>
                  </a:lnTo>
                  <a:lnTo>
                    <a:pt x="1082" y="84895"/>
                  </a:lnTo>
                  <a:lnTo>
                    <a:pt x="920" y="85428"/>
                  </a:lnTo>
                  <a:lnTo>
                    <a:pt x="775" y="85993"/>
                  </a:lnTo>
                  <a:lnTo>
                    <a:pt x="662" y="86558"/>
                  </a:lnTo>
                  <a:lnTo>
                    <a:pt x="581" y="87123"/>
                  </a:lnTo>
                  <a:lnTo>
                    <a:pt x="533" y="87704"/>
                  </a:lnTo>
                  <a:lnTo>
                    <a:pt x="517" y="88285"/>
                  </a:lnTo>
                  <a:lnTo>
                    <a:pt x="533" y="88850"/>
                  </a:lnTo>
                  <a:lnTo>
                    <a:pt x="565" y="89431"/>
                  </a:lnTo>
                  <a:lnTo>
                    <a:pt x="646" y="89996"/>
                  </a:lnTo>
                  <a:lnTo>
                    <a:pt x="759" y="90577"/>
                  </a:lnTo>
                  <a:lnTo>
                    <a:pt x="888" y="91126"/>
                  </a:lnTo>
                  <a:lnTo>
                    <a:pt x="1049" y="91691"/>
                  </a:lnTo>
                  <a:lnTo>
                    <a:pt x="1243" y="92224"/>
                  </a:lnTo>
                  <a:lnTo>
                    <a:pt x="1485" y="92757"/>
                  </a:lnTo>
                  <a:lnTo>
                    <a:pt x="1727" y="93273"/>
                  </a:lnTo>
                  <a:lnTo>
                    <a:pt x="2018" y="93774"/>
                  </a:lnTo>
                  <a:lnTo>
                    <a:pt x="2244" y="94145"/>
                  </a:lnTo>
                  <a:lnTo>
                    <a:pt x="2470" y="94468"/>
                  </a:lnTo>
                  <a:lnTo>
                    <a:pt x="2857" y="95065"/>
                  </a:lnTo>
                  <a:lnTo>
                    <a:pt x="3035" y="95340"/>
                  </a:lnTo>
                  <a:lnTo>
                    <a:pt x="3180" y="95582"/>
                  </a:lnTo>
                  <a:lnTo>
                    <a:pt x="3293" y="95840"/>
                  </a:lnTo>
                  <a:lnTo>
                    <a:pt x="3390" y="96082"/>
                  </a:lnTo>
                  <a:lnTo>
                    <a:pt x="3439" y="96324"/>
                  </a:lnTo>
                  <a:lnTo>
                    <a:pt x="3455" y="96566"/>
                  </a:lnTo>
                  <a:lnTo>
                    <a:pt x="3455" y="96696"/>
                  </a:lnTo>
                  <a:lnTo>
                    <a:pt x="3439" y="96825"/>
                  </a:lnTo>
                  <a:lnTo>
                    <a:pt x="3406" y="96970"/>
                  </a:lnTo>
                  <a:lnTo>
                    <a:pt x="3374" y="97099"/>
                  </a:lnTo>
                  <a:lnTo>
                    <a:pt x="3261" y="97390"/>
                  </a:lnTo>
                  <a:lnTo>
                    <a:pt x="3116" y="97713"/>
                  </a:lnTo>
                  <a:lnTo>
                    <a:pt x="2906" y="98052"/>
                  </a:lnTo>
                  <a:lnTo>
                    <a:pt x="2648" y="98439"/>
                  </a:lnTo>
                  <a:lnTo>
                    <a:pt x="2309" y="98907"/>
                  </a:lnTo>
                  <a:lnTo>
                    <a:pt x="2002" y="99408"/>
                  </a:lnTo>
                  <a:lnTo>
                    <a:pt x="1711" y="99908"/>
                  </a:lnTo>
                  <a:lnTo>
                    <a:pt x="1437" y="100408"/>
                  </a:lnTo>
                  <a:lnTo>
                    <a:pt x="1195" y="100925"/>
                  </a:lnTo>
                  <a:lnTo>
                    <a:pt x="985" y="101458"/>
                  </a:lnTo>
                  <a:lnTo>
                    <a:pt x="775" y="101990"/>
                  </a:lnTo>
                  <a:lnTo>
                    <a:pt x="614" y="102523"/>
                  </a:lnTo>
                  <a:lnTo>
                    <a:pt x="452" y="103072"/>
                  </a:lnTo>
                  <a:lnTo>
                    <a:pt x="323" y="103621"/>
                  </a:lnTo>
                  <a:lnTo>
                    <a:pt x="210" y="104186"/>
                  </a:lnTo>
                  <a:lnTo>
                    <a:pt x="129" y="104751"/>
                  </a:lnTo>
                  <a:lnTo>
                    <a:pt x="65" y="105316"/>
                  </a:lnTo>
                  <a:lnTo>
                    <a:pt x="16" y="105897"/>
                  </a:lnTo>
                  <a:lnTo>
                    <a:pt x="0" y="106478"/>
                  </a:lnTo>
                  <a:lnTo>
                    <a:pt x="0" y="107059"/>
                  </a:lnTo>
                  <a:lnTo>
                    <a:pt x="16" y="107608"/>
                  </a:lnTo>
                  <a:lnTo>
                    <a:pt x="49" y="108157"/>
                  </a:lnTo>
                  <a:lnTo>
                    <a:pt x="97" y="108706"/>
                  </a:lnTo>
                  <a:lnTo>
                    <a:pt x="178" y="109255"/>
                  </a:lnTo>
                  <a:lnTo>
                    <a:pt x="258" y="109803"/>
                  </a:lnTo>
                  <a:lnTo>
                    <a:pt x="371" y="110336"/>
                  </a:lnTo>
                  <a:lnTo>
                    <a:pt x="501" y="110869"/>
                  </a:lnTo>
                  <a:lnTo>
                    <a:pt x="630" y="111402"/>
                  </a:lnTo>
                  <a:lnTo>
                    <a:pt x="775" y="111934"/>
                  </a:lnTo>
                  <a:lnTo>
                    <a:pt x="953" y="112467"/>
                  </a:lnTo>
                  <a:lnTo>
                    <a:pt x="1130" y="113000"/>
                  </a:lnTo>
                  <a:lnTo>
                    <a:pt x="1324" y="113516"/>
                  </a:lnTo>
                  <a:lnTo>
                    <a:pt x="1534" y="114033"/>
                  </a:lnTo>
                  <a:lnTo>
                    <a:pt x="1744" y="114549"/>
                  </a:lnTo>
                  <a:lnTo>
                    <a:pt x="1970" y="115050"/>
                  </a:lnTo>
                  <a:lnTo>
                    <a:pt x="2212" y="115566"/>
                  </a:lnTo>
                  <a:lnTo>
                    <a:pt x="2470" y="116067"/>
                  </a:lnTo>
                  <a:lnTo>
                    <a:pt x="2728" y="116567"/>
                  </a:lnTo>
                  <a:lnTo>
                    <a:pt x="2987" y="117052"/>
                  </a:lnTo>
                  <a:lnTo>
                    <a:pt x="3277" y="117552"/>
                  </a:lnTo>
                  <a:lnTo>
                    <a:pt x="3842" y="118504"/>
                  </a:lnTo>
                  <a:lnTo>
                    <a:pt x="4456" y="119457"/>
                  </a:lnTo>
                  <a:lnTo>
                    <a:pt x="5085" y="120377"/>
                  </a:lnTo>
                  <a:lnTo>
                    <a:pt x="5731" y="121281"/>
                  </a:lnTo>
                  <a:lnTo>
                    <a:pt x="6393" y="122169"/>
                  </a:lnTo>
                  <a:lnTo>
                    <a:pt x="7071" y="123024"/>
                  </a:lnTo>
                  <a:lnTo>
                    <a:pt x="7200" y="122363"/>
                  </a:lnTo>
                  <a:lnTo>
                    <a:pt x="7345" y="121701"/>
                  </a:lnTo>
                  <a:lnTo>
                    <a:pt x="7507" y="121055"/>
                  </a:lnTo>
                  <a:lnTo>
                    <a:pt x="7668" y="120393"/>
                  </a:lnTo>
                  <a:lnTo>
                    <a:pt x="8023" y="119102"/>
                  </a:lnTo>
                  <a:lnTo>
                    <a:pt x="8394" y="117826"/>
                  </a:lnTo>
                  <a:lnTo>
                    <a:pt x="8427" y="117730"/>
                  </a:lnTo>
                  <a:lnTo>
                    <a:pt x="8475" y="117665"/>
                  </a:lnTo>
                  <a:lnTo>
                    <a:pt x="8540" y="117600"/>
                  </a:lnTo>
                  <a:lnTo>
                    <a:pt x="8604" y="117552"/>
                  </a:lnTo>
                  <a:lnTo>
                    <a:pt x="8475" y="117165"/>
                  </a:lnTo>
                  <a:lnTo>
                    <a:pt x="8378" y="116793"/>
                  </a:lnTo>
                  <a:lnTo>
                    <a:pt x="8281" y="116390"/>
                  </a:lnTo>
                  <a:lnTo>
                    <a:pt x="8201" y="116002"/>
                  </a:lnTo>
                  <a:lnTo>
                    <a:pt x="8120" y="115599"/>
                  </a:lnTo>
                  <a:lnTo>
                    <a:pt x="8072" y="115211"/>
                  </a:lnTo>
                  <a:lnTo>
                    <a:pt x="8007" y="114808"/>
                  </a:lnTo>
                  <a:lnTo>
                    <a:pt x="7975" y="114404"/>
                  </a:lnTo>
                  <a:lnTo>
                    <a:pt x="7942" y="114001"/>
                  </a:lnTo>
                  <a:lnTo>
                    <a:pt x="7942" y="113581"/>
                  </a:lnTo>
                  <a:lnTo>
                    <a:pt x="7926" y="113177"/>
                  </a:lnTo>
                  <a:lnTo>
                    <a:pt x="7942" y="112758"/>
                  </a:lnTo>
                  <a:lnTo>
                    <a:pt x="7959" y="112338"/>
                  </a:lnTo>
                  <a:lnTo>
                    <a:pt x="7991" y="111934"/>
                  </a:lnTo>
                  <a:lnTo>
                    <a:pt x="8039" y="111515"/>
                  </a:lnTo>
                  <a:lnTo>
                    <a:pt x="8088" y="111095"/>
                  </a:lnTo>
                  <a:lnTo>
                    <a:pt x="8120" y="110982"/>
                  </a:lnTo>
                  <a:lnTo>
                    <a:pt x="8168" y="110901"/>
                  </a:lnTo>
                  <a:lnTo>
                    <a:pt x="8217" y="110837"/>
                  </a:lnTo>
                  <a:lnTo>
                    <a:pt x="8298" y="110788"/>
                  </a:lnTo>
                  <a:lnTo>
                    <a:pt x="8378" y="110756"/>
                  </a:lnTo>
                  <a:lnTo>
                    <a:pt x="8459" y="110740"/>
                  </a:lnTo>
                  <a:lnTo>
                    <a:pt x="8540" y="110740"/>
                  </a:lnTo>
                  <a:lnTo>
                    <a:pt x="8637" y="110756"/>
                  </a:lnTo>
                  <a:lnTo>
                    <a:pt x="8717" y="110788"/>
                  </a:lnTo>
                  <a:lnTo>
                    <a:pt x="8798" y="110837"/>
                  </a:lnTo>
                  <a:lnTo>
                    <a:pt x="8879" y="110885"/>
                  </a:lnTo>
                  <a:lnTo>
                    <a:pt x="8943" y="110966"/>
                  </a:lnTo>
                  <a:lnTo>
                    <a:pt x="8992" y="111046"/>
                  </a:lnTo>
                  <a:lnTo>
                    <a:pt x="9024" y="111143"/>
                  </a:lnTo>
                  <a:lnTo>
                    <a:pt x="9040" y="111240"/>
                  </a:lnTo>
                  <a:lnTo>
                    <a:pt x="9040" y="111353"/>
                  </a:lnTo>
                  <a:lnTo>
                    <a:pt x="8992" y="111789"/>
                  </a:lnTo>
                  <a:lnTo>
                    <a:pt x="8943" y="112225"/>
                  </a:lnTo>
                  <a:lnTo>
                    <a:pt x="8911" y="112661"/>
                  </a:lnTo>
                  <a:lnTo>
                    <a:pt x="8895" y="113097"/>
                  </a:lnTo>
                  <a:lnTo>
                    <a:pt x="8895" y="113532"/>
                  </a:lnTo>
                  <a:lnTo>
                    <a:pt x="8911" y="113968"/>
                  </a:lnTo>
                  <a:lnTo>
                    <a:pt x="8943" y="114404"/>
                  </a:lnTo>
                  <a:lnTo>
                    <a:pt x="8992" y="114824"/>
                  </a:lnTo>
                  <a:lnTo>
                    <a:pt x="9040" y="115244"/>
                  </a:lnTo>
                  <a:lnTo>
                    <a:pt x="9121" y="115679"/>
                  </a:lnTo>
                  <a:lnTo>
                    <a:pt x="9202" y="116099"/>
                  </a:lnTo>
                  <a:lnTo>
                    <a:pt x="9298" y="116503"/>
                  </a:lnTo>
                  <a:lnTo>
                    <a:pt x="9411" y="116922"/>
                  </a:lnTo>
                  <a:lnTo>
                    <a:pt x="9541" y="117326"/>
                  </a:lnTo>
                  <a:lnTo>
                    <a:pt x="9670" y="117730"/>
                  </a:lnTo>
                  <a:lnTo>
                    <a:pt x="9831" y="118117"/>
                  </a:lnTo>
                  <a:lnTo>
                    <a:pt x="9993" y="118504"/>
                  </a:lnTo>
                  <a:lnTo>
                    <a:pt x="10170" y="118892"/>
                  </a:lnTo>
                  <a:lnTo>
                    <a:pt x="10364" y="119279"/>
                  </a:lnTo>
                  <a:lnTo>
                    <a:pt x="10558" y="119651"/>
                  </a:lnTo>
                  <a:lnTo>
                    <a:pt x="10784" y="120022"/>
                  </a:lnTo>
                  <a:lnTo>
                    <a:pt x="11010" y="120377"/>
                  </a:lnTo>
                  <a:lnTo>
                    <a:pt x="11252" y="120732"/>
                  </a:lnTo>
                  <a:lnTo>
                    <a:pt x="11510" y="121071"/>
                  </a:lnTo>
                  <a:lnTo>
                    <a:pt x="11768" y="121410"/>
                  </a:lnTo>
                  <a:lnTo>
                    <a:pt x="12043" y="121749"/>
                  </a:lnTo>
                  <a:lnTo>
                    <a:pt x="12333" y="122056"/>
                  </a:lnTo>
                  <a:lnTo>
                    <a:pt x="12640" y="122379"/>
                  </a:lnTo>
                  <a:lnTo>
                    <a:pt x="12947" y="122685"/>
                  </a:lnTo>
                  <a:lnTo>
                    <a:pt x="13270" y="122976"/>
                  </a:lnTo>
                  <a:lnTo>
                    <a:pt x="13609" y="123267"/>
                  </a:lnTo>
                  <a:lnTo>
                    <a:pt x="13948" y="123541"/>
                  </a:lnTo>
                  <a:lnTo>
                    <a:pt x="14028" y="123622"/>
                  </a:lnTo>
                  <a:lnTo>
                    <a:pt x="14093" y="123702"/>
                  </a:lnTo>
                  <a:lnTo>
                    <a:pt x="14141" y="123799"/>
                  </a:lnTo>
                  <a:lnTo>
                    <a:pt x="14157" y="123880"/>
                  </a:lnTo>
                  <a:lnTo>
                    <a:pt x="14157" y="123977"/>
                  </a:lnTo>
                  <a:lnTo>
                    <a:pt x="14141" y="124074"/>
                  </a:lnTo>
                  <a:lnTo>
                    <a:pt x="14125" y="124171"/>
                  </a:lnTo>
                  <a:lnTo>
                    <a:pt x="14077" y="124251"/>
                  </a:lnTo>
                  <a:lnTo>
                    <a:pt x="14028" y="124332"/>
                  </a:lnTo>
                  <a:lnTo>
                    <a:pt x="13964" y="124397"/>
                  </a:lnTo>
                  <a:lnTo>
                    <a:pt x="13899" y="124445"/>
                  </a:lnTo>
                  <a:lnTo>
                    <a:pt x="13818" y="124477"/>
                  </a:lnTo>
                  <a:lnTo>
                    <a:pt x="13738" y="124493"/>
                  </a:lnTo>
                  <a:lnTo>
                    <a:pt x="13641" y="124477"/>
                  </a:lnTo>
                  <a:lnTo>
                    <a:pt x="13544" y="124445"/>
                  </a:lnTo>
                  <a:lnTo>
                    <a:pt x="13463" y="124380"/>
                  </a:lnTo>
                  <a:lnTo>
                    <a:pt x="13092" y="124106"/>
                  </a:lnTo>
                  <a:lnTo>
                    <a:pt x="12753" y="123815"/>
                  </a:lnTo>
                  <a:lnTo>
                    <a:pt x="12414" y="123509"/>
                  </a:lnTo>
                  <a:lnTo>
                    <a:pt x="12091" y="123202"/>
                  </a:lnTo>
                  <a:lnTo>
                    <a:pt x="11768" y="122879"/>
                  </a:lnTo>
                  <a:lnTo>
                    <a:pt x="11478" y="122540"/>
                  </a:lnTo>
                  <a:lnTo>
                    <a:pt x="11187" y="122217"/>
                  </a:lnTo>
                  <a:lnTo>
                    <a:pt x="10897" y="121862"/>
                  </a:lnTo>
                  <a:lnTo>
                    <a:pt x="10638" y="121523"/>
                  </a:lnTo>
                  <a:lnTo>
                    <a:pt x="10380" y="121168"/>
                  </a:lnTo>
                  <a:lnTo>
                    <a:pt x="10138" y="120797"/>
                  </a:lnTo>
                  <a:lnTo>
                    <a:pt x="9912" y="120425"/>
                  </a:lnTo>
                  <a:lnTo>
                    <a:pt x="9686" y="120054"/>
                  </a:lnTo>
                  <a:lnTo>
                    <a:pt x="9492" y="119667"/>
                  </a:lnTo>
                  <a:lnTo>
                    <a:pt x="9298" y="119279"/>
                  </a:lnTo>
                  <a:lnTo>
                    <a:pt x="9105" y="118892"/>
                  </a:lnTo>
                  <a:lnTo>
                    <a:pt x="8717" y="120264"/>
                  </a:lnTo>
                  <a:lnTo>
                    <a:pt x="8540" y="120958"/>
                  </a:lnTo>
                  <a:lnTo>
                    <a:pt x="8362" y="121668"/>
                  </a:lnTo>
                  <a:lnTo>
                    <a:pt x="8201" y="122363"/>
                  </a:lnTo>
                  <a:lnTo>
                    <a:pt x="8055" y="123073"/>
                  </a:lnTo>
                  <a:lnTo>
                    <a:pt x="7926" y="123783"/>
                  </a:lnTo>
                  <a:lnTo>
                    <a:pt x="7829" y="124493"/>
                  </a:lnTo>
                  <a:lnTo>
                    <a:pt x="7749" y="125204"/>
                  </a:lnTo>
                  <a:lnTo>
                    <a:pt x="7700" y="125930"/>
                  </a:lnTo>
                  <a:lnTo>
                    <a:pt x="7684" y="126640"/>
                  </a:lnTo>
                  <a:lnTo>
                    <a:pt x="7700" y="127351"/>
                  </a:lnTo>
                  <a:lnTo>
                    <a:pt x="7733" y="127706"/>
                  </a:lnTo>
                  <a:lnTo>
                    <a:pt x="7765" y="128061"/>
                  </a:lnTo>
                  <a:lnTo>
                    <a:pt x="7797" y="128416"/>
                  </a:lnTo>
                  <a:lnTo>
                    <a:pt x="7846" y="128771"/>
                  </a:lnTo>
                  <a:lnTo>
                    <a:pt x="7910" y="129126"/>
                  </a:lnTo>
                  <a:lnTo>
                    <a:pt x="7991" y="129482"/>
                  </a:lnTo>
                  <a:lnTo>
                    <a:pt x="8072" y="129821"/>
                  </a:lnTo>
                  <a:lnTo>
                    <a:pt x="8185" y="130176"/>
                  </a:lnTo>
                  <a:lnTo>
                    <a:pt x="8298" y="130547"/>
                  </a:lnTo>
                  <a:lnTo>
                    <a:pt x="8427" y="130918"/>
                  </a:lnTo>
                  <a:lnTo>
                    <a:pt x="8572" y="131257"/>
                  </a:lnTo>
                  <a:lnTo>
                    <a:pt x="8717" y="131596"/>
                  </a:lnTo>
                  <a:lnTo>
                    <a:pt x="8879" y="131935"/>
                  </a:lnTo>
                  <a:lnTo>
                    <a:pt x="9056" y="132258"/>
                  </a:lnTo>
                  <a:lnTo>
                    <a:pt x="9250" y="132565"/>
                  </a:lnTo>
                  <a:lnTo>
                    <a:pt x="9444" y="132855"/>
                  </a:lnTo>
                  <a:lnTo>
                    <a:pt x="9670" y="133162"/>
                  </a:lnTo>
                  <a:lnTo>
                    <a:pt x="9896" y="133437"/>
                  </a:lnTo>
                  <a:lnTo>
                    <a:pt x="10138" y="133711"/>
                  </a:lnTo>
                  <a:lnTo>
                    <a:pt x="10380" y="133985"/>
                  </a:lnTo>
                  <a:lnTo>
                    <a:pt x="10654" y="134244"/>
                  </a:lnTo>
                  <a:lnTo>
                    <a:pt x="10929" y="134486"/>
                  </a:lnTo>
                  <a:lnTo>
                    <a:pt x="11236" y="134728"/>
                  </a:lnTo>
                  <a:lnTo>
                    <a:pt x="11542" y="134970"/>
                  </a:lnTo>
                  <a:lnTo>
                    <a:pt x="12075" y="135341"/>
                  </a:lnTo>
                  <a:lnTo>
                    <a:pt x="12333" y="135519"/>
                  </a:lnTo>
                  <a:lnTo>
                    <a:pt x="12592" y="135713"/>
                  </a:lnTo>
                  <a:lnTo>
                    <a:pt x="12850" y="135923"/>
                  </a:lnTo>
                  <a:lnTo>
                    <a:pt x="13076" y="136149"/>
                  </a:lnTo>
                  <a:lnTo>
                    <a:pt x="13270" y="136391"/>
                  </a:lnTo>
                  <a:lnTo>
                    <a:pt x="13366" y="136536"/>
                  </a:lnTo>
                  <a:lnTo>
                    <a:pt x="13447" y="136665"/>
                  </a:lnTo>
                  <a:lnTo>
                    <a:pt x="13544" y="136859"/>
                  </a:lnTo>
                  <a:lnTo>
                    <a:pt x="13609" y="137036"/>
                  </a:lnTo>
                  <a:lnTo>
                    <a:pt x="13673" y="137214"/>
                  </a:lnTo>
                  <a:lnTo>
                    <a:pt x="13722" y="137408"/>
                  </a:lnTo>
                  <a:lnTo>
                    <a:pt x="13738" y="137585"/>
                  </a:lnTo>
                  <a:lnTo>
                    <a:pt x="13770" y="137763"/>
                  </a:lnTo>
                  <a:lnTo>
                    <a:pt x="13770" y="138134"/>
                  </a:lnTo>
                  <a:lnTo>
                    <a:pt x="13754" y="138505"/>
                  </a:lnTo>
                  <a:lnTo>
                    <a:pt x="13738" y="138877"/>
                  </a:lnTo>
                  <a:lnTo>
                    <a:pt x="13705" y="139264"/>
                  </a:lnTo>
                  <a:lnTo>
                    <a:pt x="13689" y="139668"/>
                  </a:lnTo>
                  <a:lnTo>
                    <a:pt x="13689" y="140007"/>
                  </a:lnTo>
                  <a:lnTo>
                    <a:pt x="13722" y="140346"/>
                  </a:lnTo>
                  <a:lnTo>
                    <a:pt x="13754" y="140669"/>
                  </a:lnTo>
                  <a:lnTo>
                    <a:pt x="13802" y="141008"/>
                  </a:lnTo>
                  <a:lnTo>
                    <a:pt x="13883" y="141330"/>
                  </a:lnTo>
                  <a:lnTo>
                    <a:pt x="13964" y="141653"/>
                  </a:lnTo>
                  <a:lnTo>
                    <a:pt x="14077" y="141960"/>
                  </a:lnTo>
                  <a:lnTo>
                    <a:pt x="14190" y="142283"/>
                  </a:lnTo>
                  <a:lnTo>
                    <a:pt x="14319" y="142590"/>
                  </a:lnTo>
                  <a:lnTo>
                    <a:pt x="14464" y="142880"/>
                  </a:lnTo>
                  <a:lnTo>
                    <a:pt x="14626" y="143171"/>
                  </a:lnTo>
                  <a:lnTo>
                    <a:pt x="14803" y="143461"/>
                  </a:lnTo>
                  <a:lnTo>
                    <a:pt x="14997" y="143736"/>
                  </a:lnTo>
                  <a:lnTo>
                    <a:pt x="15191" y="144010"/>
                  </a:lnTo>
                  <a:lnTo>
                    <a:pt x="15400" y="144268"/>
                  </a:lnTo>
                  <a:lnTo>
                    <a:pt x="15626" y="144527"/>
                  </a:lnTo>
                  <a:lnTo>
                    <a:pt x="15852" y="144769"/>
                  </a:lnTo>
                  <a:lnTo>
                    <a:pt x="16078" y="144995"/>
                  </a:lnTo>
                  <a:lnTo>
                    <a:pt x="16321" y="145205"/>
                  </a:lnTo>
                  <a:lnTo>
                    <a:pt x="16579" y="145415"/>
                  </a:lnTo>
                  <a:lnTo>
                    <a:pt x="16837" y="145608"/>
                  </a:lnTo>
                  <a:lnTo>
                    <a:pt x="17095" y="145786"/>
                  </a:lnTo>
                  <a:lnTo>
                    <a:pt x="17354" y="145963"/>
                  </a:lnTo>
                  <a:lnTo>
                    <a:pt x="17644" y="146125"/>
                  </a:lnTo>
                  <a:lnTo>
                    <a:pt x="17919" y="146270"/>
                  </a:lnTo>
                  <a:lnTo>
                    <a:pt x="18209" y="146415"/>
                  </a:lnTo>
                  <a:lnTo>
                    <a:pt x="18500" y="146528"/>
                  </a:lnTo>
                  <a:lnTo>
                    <a:pt x="18807" y="146641"/>
                  </a:lnTo>
                  <a:lnTo>
                    <a:pt x="19113" y="146738"/>
                  </a:lnTo>
                  <a:lnTo>
                    <a:pt x="19420" y="146835"/>
                  </a:lnTo>
                  <a:lnTo>
                    <a:pt x="19743" y="146900"/>
                  </a:lnTo>
                  <a:lnTo>
                    <a:pt x="20050" y="146964"/>
                  </a:lnTo>
                  <a:lnTo>
                    <a:pt x="20340" y="146997"/>
                  </a:lnTo>
                  <a:lnTo>
                    <a:pt x="20615" y="147013"/>
                  </a:lnTo>
                  <a:lnTo>
                    <a:pt x="20889" y="147013"/>
                  </a:lnTo>
                  <a:lnTo>
                    <a:pt x="21163" y="146997"/>
                  </a:lnTo>
                  <a:lnTo>
                    <a:pt x="21422" y="146964"/>
                  </a:lnTo>
                  <a:lnTo>
                    <a:pt x="21696" y="146932"/>
                  </a:lnTo>
                  <a:lnTo>
                    <a:pt x="22229" y="146835"/>
                  </a:lnTo>
                  <a:lnTo>
                    <a:pt x="22761" y="146738"/>
                  </a:lnTo>
                  <a:lnTo>
                    <a:pt x="23294" y="146658"/>
                  </a:lnTo>
                  <a:lnTo>
                    <a:pt x="23552" y="146625"/>
                  </a:lnTo>
                  <a:lnTo>
                    <a:pt x="23827" y="146609"/>
                  </a:lnTo>
                  <a:lnTo>
                    <a:pt x="24376" y="146609"/>
                  </a:lnTo>
                  <a:lnTo>
                    <a:pt x="24666" y="146641"/>
                  </a:lnTo>
                  <a:lnTo>
                    <a:pt x="24973" y="146690"/>
                  </a:lnTo>
                  <a:lnTo>
                    <a:pt x="25280" y="146771"/>
                  </a:lnTo>
                  <a:lnTo>
                    <a:pt x="25586" y="146851"/>
                  </a:lnTo>
                  <a:lnTo>
                    <a:pt x="25893" y="146964"/>
                  </a:lnTo>
                  <a:lnTo>
                    <a:pt x="26200" y="147077"/>
                  </a:lnTo>
                  <a:lnTo>
                    <a:pt x="26813" y="147319"/>
                  </a:lnTo>
                  <a:lnTo>
                    <a:pt x="28040" y="147868"/>
                  </a:lnTo>
                  <a:lnTo>
                    <a:pt x="28637" y="148110"/>
                  </a:lnTo>
                  <a:lnTo>
                    <a:pt x="28928" y="148207"/>
                  </a:lnTo>
                  <a:lnTo>
                    <a:pt x="29219" y="148304"/>
                  </a:lnTo>
                  <a:lnTo>
                    <a:pt x="29913" y="148514"/>
                  </a:lnTo>
                  <a:lnTo>
                    <a:pt x="30607" y="148692"/>
                  </a:lnTo>
                  <a:lnTo>
                    <a:pt x="31317" y="148869"/>
                  </a:lnTo>
                  <a:lnTo>
                    <a:pt x="32027" y="149014"/>
                  </a:lnTo>
                  <a:lnTo>
                    <a:pt x="32754" y="149144"/>
                  </a:lnTo>
                  <a:lnTo>
                    <a:pt x="33464" y="149257"/>
                  </a:lnTo>
                  <a:lnTo>
                    <a:pt x="34191" y="149353"/>
                  </a:lnTo>
                  <a:lnTo>
                    <a:pt x="34901" y="149434"/>
                  </a:lnTo>
                  <a:lnTo>
                    <a:pt x="35579" y="149483"/>
                  </a:lnTo>
                  <a:lnTo>
                    <a:pt x="36273" y="149531"/>
                  </a:lnTo>
                  <a:lnTo>
                    <a:pt x="36951" y="149547"/>
                  </a:lnTo>
                  <a:lnTo>
                    <a:pt x="37629" y="149563"/>
                  </a:lnTo>
                  <a:lnTo>
                    <a:pt x="38307" y="149547"/>
                  </a:lnTo>
                  <a:lnTo>
                    <a:pt x="38985" y="149531"/>
                  </a:lnTo>
                  <a:lnTo>
                    <a:pt x="39679" y="149483"/>
                  </a:lnTo>
                  <a:lnTo>
                    <a:pt x="40357" y="149418"/>
                  </a:lnTo>
                  <a:lnTo>
                    <a:pt x="41035" y="149353"/>
                  </a:lnTo>
                  <a:lnTo>
                    <a:pt x="41713" y="149257"/>
                  </a:lnTo>
                  <a:lnTo>
                    <a:pt x="42375" y="149160"/>
                  </a:lnTo>
                  <a:lnTo>
                    <a:pt x="43053" y="149031"/>
                  </a:lnTo>
                  <a:lnTo>
                    <a:pt x="43715" y="148901"/>
                  </a:lnTo>
                  <a:lnTo>
                    <a:pt x="44377" y="148740"/>
                  </a:lnTo>
                  <a:lnTo>
                    <a:pt x="45039" y="148562"/>
                  </a:lnTo>
                  <a:lnTo>
                    <a:pt x="45700" y="148385"/>
                  </a:lnTo>
                  <a:lnTo>
                    <a:pt x="46298" y="148191"/>
                  </a:lnTo>
                  <a:lnTo>
                    <a:pt x="46895" y="147997"/>
                  </a:lnTo>
                  <a:lnTo>
                    <a:pt x="47395" y="147804"/>
                  </a:lnTo>
                  <a:lnTo>
                    <a:pt x="48057" y="147562"/>
                  </a:lnTo>
                  <a:lnTo>
                    <a:pt x="48703" y="147287"/>
                  </a:lnTo>
                  <a:lnTo>
                    <a:pt x="49203" y="147077"/>
                  </a:lnTo>
                  <a:lnTo>
                    <a:pt x="49930" y="146722"/>
                  </a:lnTo>
                  <a:lnTo>
                    <a:pt x="50317" y="146528"/>
                  </a:lnTo>
                  <a:lnTo>
                    <a:pt x="50721" y="146319"/>
                  </a:lnTo>
                  <a:lnTo>
                    <a:pt x="51108" y="146109"/>
                  </a:lnTo>
                  <a:lnTo>
                    <a:pt x="51399" y="145947"/>
                  </a:lnTo>
                  <a:lnTo>
                    <a:pt x="51835" y="145705"/>
                  </a:lnTo>
                  <a:lnTo>
                    <a:pt x="52254" y="145447"/>
                  </a:lnTo>
                  <a:lnTo>
                    <a:pt x="52464" y="145318"/>
                  </a:lnTo>
                  <a:lnTo>
                    <a:pt x="52900" y="145027"/>
                  </a:lnTo>
                  <a:lnTo>
                    <a:pt x="53352" y="144737"/>
                  </a:lnTo>
                  <a:lnTo>
                    <a:pt x="53497" y="144640"/>
                  </a:lnTo>
                  <a:lnTo>
                    <a:pt x="53949" y="144317"/>
                  </a:lnTo>
                  <a:lnTo>
                    <a:pt x="54401" y="143994"/>
                  </a:lnTo>
                  <a:lnTo>
                    <a:pt x="54482" y="143929"/>
                  </a:lnTo>
                  <a:lnTo>
                    <a:pt x="54950" y="143558"/>
                  </a:lnTo>
                  <a:lnTo>
                    <a:pt x="55418" y="143203"/>
                  </a:lnTo>
                  <a:lnTo>
                    <a:pt x="55451" y="143171"/>
                  </a:lnTo>
                  <a:lnTo>
                    <a:pt x="55919" y="142767"/>
                  </a:lnTo>
                  <a:lnTo>
                    <a:pt x="56387" y="142364"/>
                  </a:lnTo>
                  <a:lnTo>
                    <a:pt x="57065" y="141734"/>
                  </a:lnTo>
                  <a:lnTo>
                    <a:pt x="57727" y="141088"/>
                  </a:lnTo>
                  <a:lnTo>
                    <a:pt x="58373" y="140426"/>
                  </a:lnTo>
                  <a:lnTo>
                    <a:pt x="58986" y="139732"/>
                  </a:lnTo>
                  <a:lnTo>
                    <a:pt x="59599" y="139022"/>
                  </a:lnTo>
                  <a:lnTo>
                    <a:pt x="60164" y="138296"/>
                  </a:lnTo>
                  <a:lnTo>
                    <a:pt x="60729" y="137553"/>
                  </a:lnTo>
                  <a:lnTo>
                    <a:pt x="61262" y="136778"/>
                  </a:lnTo>
                  <a:lnTo>
                    <a:pt x="61278" y="136504"/>
                  </a:lnTo>
                  <a:lnTo>
                    <a:pt x="61278" y="136229"/>
                  </a:lnTo>
                  <a:lnTo>
                    <a:pt x="61278" y="135971"/>
                  </a:lnTo>
                  <a:lnTo>
                    <a:pt x="61246" y="135713"/>
                  </a:lnTo>
                  <a:lnTo>
                    <a:pt x="61198" y="135471"/>
                  </a:lnTo>
                  <a:lnTo>
                    <a:pt x="61133" y="135245"/>
                  </a:lnTo>
                  <a:lnTo>
                    <a:pt x="61052" y="135019"/>
                  </a:lnTo>
                  <a:lnTo>
                    <a:pt x="60939" y="134809"/>
                  </a:lnTo>
                  <a:lnTo>
                    <a:pt x="60810" y="134631"/>
                  </a:lnTo>
                  <a:lnTo>
                    <a:pt x="60649" y="134454"/>
                  </a:lnTo>
                  <a:lnTo>
                    <a:pt x="60455" y="134308"/>
                  </a:lnTo>
                  <a:lnTo>
                    <a:pt x="60245" y="134179"/>
                  </a:lnTo>
                  <a:lnTo>
                    <a:pt x="60003" y="134066"/>
                  </a:lnTo>
                  <a:lnTo>
                    <a:pt x="59712" y="133985"/>
                  </a:lnTo>
                  <a:lnTo>
                    <a:pt x="59406" y="133921"/>
                  </a:lnTo>
                  <a:lnTo>
                    <a:pt x="59067" y="133889"/>
                  </a:lnTo>
                  <a:lnTo>
                    <a:pt x="58712" y="133889"/>
                  </a:lnTo>
                  <a:lnTo>
                    <a:pt x="58356" y="133905"/>
                  </a:lnTo>
                  <a:lnTo>
                    <a:pt x="58001" y="133953"/>
                  </a:lnTo>
                  <a:lnTo>
                    <a:pt x="57630" y="134002"/>
                  </a:lnTo>
                  <a:lnTo>
                    <a:pt x="57259" y="134082"/>
                  </a:lnTo>
                  <a:lnTo>
                    <a:pt x="56904" y="134179"/>
                  </a:lnTo>
                  <a:lnTo>
                    <a:pt x="56532" y="134292"/>
                  </a:lnTo>
                  <a:lnTo>
                    <a:pt x="56161" y="134405"/>
                  </a:lnTo>
                  <a:lnTo>
                    <a:pt x="55790" y="134534"/>
                  </a:lnTo>
                  <a:lnTo>
                    <a:pt x="55435" y="134680"/>
                  </a:lnTo>
                  <a:lnTo>
                    <a:pt x="55096" y="134841"/>
                  </a:lnTo>
                  <a:lnTo>
                    <a:pt x="54740" y="134986"/>
                  </a:lnTo>
                  <a:lnTo>
                    <a:pt x="54095" y="135325"/>
                  </a:lnTo>
                  <a:lnTo>
                    <a:pt x="53497" y="135664"/>
                  </a:lnTo>
                  <a:lnTo>
                    <a:pt x="52949" y="136019"/>
                  </a:lnTo>
                  <a:lnTo>
                    <a:pt x="52416" y="136391"/>
                  </a:lnTo>
                  <a:lnTo>
                    <a:pt x="51899" y="136762"/>
                  </a:lnTo>
                  <a:lnTo>
                    <a:pt x="51383" y="137149"/>
                  </a:lnTo>
                  <a:lnTo>
                    <a:pt x="50382" y="137940"/>
                  </a:lnTo>
                  <a:lnTo>
                    <a:pt x="49381" y="138731"/>
                  </a:lnTo>
                  <a:lnTo>
                    <a:pt x="48881" y="139119"/>
                  </a:lnTo>
                  <a:lnTo>
                    <a:pt x="48364" y="139474"/>
                  </a:lnTo>
                  <a:lnTo>
                    <a:pt x="47831" y="139829"/>
                  </a:lnTo>
                  <a:lnTo>
                    <a:pt x="47282" y="140152"/>
                  </a:lnTo>
                  <a:lnTo>
                    <a:pt x="46734" y="140459"/>
                  </a:lnTo>
                  <a:lnTo>
                    <a:pt x="46136" y="140733"/>
                  </a:lnTo>
                  <a:lnTo>
                    <a:pt x="45846" y="140862"/>
                  </a:lnTo>
                  <a:lnTo>
                    <a:pt x="45539" y="140975"/>
                  </a:lnTo>
                  <a:lnTo>
                    <a:pt x="45216" y="141072"/>
                  </a:lnTo>
                  <a:lnTo>
                    <a:pt x="44893" y="141169"/>
                  </a:lnTo>
                  <a:lnTo>
                    <a:pt x="44328" y="141330"/>
                  </a:lnTo>
                  <a:lnTo>
                    <a:pt x="43731" y="141460"/>
                  </a:lnTo>
                  <a:lnTo>
                    <a:pt x="43134" y="141573"/>
                  </a:lnTo>
                  <a:lnTo>
                    <a:pt x="42520" y="141653"/>
                  </a:lnTo>
                  <a:lnTo>
                    <a:pt x="41891" y="141718"/>
                  </a:lnTo>
                  <a:lnTo>
                    <a:pt x="41261" y="141766"/>
                  </a:lnTo>
                  <a:lnTo>
                    <a:pt x="40632" y="141782"/>
                  </a:lnTo>
                  <a:lnTo>
                    <a:pt x="40002" y="141782"/>
                  </a:lnTo>
                  <a:lnTo>
                    <a:pt x="39356" y="141766"/>
                  </a:lnTo>
                  <a:lnTo>
                    <a:pt x="38727" y="141718"/>
                  </a:lnTo>
                  <a:lnTo>
                    <a:pt x="38081" y="141653"/>
                  </a:lnTo>
                  <a:lnTo>
                    <a:pt x="37451" y="141573"/>
                  </a:lnTo>
                  <a:lnTo>
                    <a:pt x="36822" y="141460"/>
                  </a:lnTo>
                  <a:lnTo>
                    <a:pt x="36192" y="141330"/>
                  </a:lnTo>
                  <a:lnTo>
                    <a:pt x="35563" y="141169"/>
                  </a:lnTo>
                  <a:lnTo>
                    <a:pt x="34949" y="140991"/>
                  </a:lnTo>
                  <a:lnTo>
                    <a:pt x="34352" y="140782"/>
                  </a:lnTo>
                  <a:lnTo>
                    <a:pt x="33755" y="140556"/>
                  </a:lnTo>
                  <a:lnTo>
                    <a:pt x="33190" y="140297"/>
                  </a:lnTo>
                  <a:lnTo>
                    <a:pt x="32625" y="140023"/>
                  </a:lnTo>
                  <a:lnTo>
                    <a:pt x="32076" y="139732"/>
                  </a:lnTo>
                  <a:lnTo>
                    <a:pt x="31543" y="139409"/>
                  </a:lnTo>
                  <a:lnTo>
                    <a:pt x="31027" y="139054"/>
                  </a:lnTo>
                  <a:lnTo>
                    <a:pt x="30542" y="138683"/>
                  </a:lnTo>
                  <a:lnTo>
                    <a:pt x="30074" y="138279"/>
                  </a:lnTo>
                  <a:lnTo>
                    <a:pt x="29622" y="137860"/>
                  </a:lnTo>
                  <a:lnTo>
                    <a:pt x="29202" y="137424"/>
                  </a:lnTo>
                  <a:lnTo>
                    <a:pt x="28799" y="136940"/>
                  </a:lnTo>
                  <a:lnTo>
                    <a:pt x="28444" y="136455"/>
                  </a:lnTo>
                  <a:lnTo>
                    <a:pt x="28266" y="136197"/>
                  </a:lnTo>
                  <a:lnTo>
                    <a:pt x="28105" y="135923"/>
                  </a:lnTo>
                  <a:lnTo>
                    <a:pt x="27943" y="135648"/>
                  </a:lnTo>
                  <a:lnTo>
                    <a:pt x="27798" y="135374"/>
                  </a:lnTo>
                  <a:lnTo>
                    <a:pt x="27653" y="135099"/>
                  </a:lnTo>
                  <a:lnTo>
                    <a:pt x="27524" y="134809"/>
                  </a:lnTo>
                  <a:lnTo>
                    <a:pt x="27314" y="134292"/>
                  </a:lnTo>
                  <a:lnTo>
                    <a:pt x="27136" y="133776"/>
                  </a:lnTo>
                  <a:lnTo>
                    <a:pt x="27007" y="133243"/>
                  </a:lnTo>
                  <a:lnTo>
                    <a:pt x="26910" y="132710"/>
                  </a:lnTo>
                  <a:lnTo>
                    <a:pt x="26846" y="132177"/>
                  </a:lnTo>
                  <a:lnTo>
                    <a:pt x="26797" y="131645"/>
                  </a:lnTo>
                  <a:lnTo>
                    <a:pt x="26797" y="131112"/>
                  </a:lnTo>
                  <a:lnTo>
                    <a:pt x="26813" y="130579"/>
                  </a:lnTo>
                  <a:lnTo>
                    <a:pt x="26846" y="130047"/>
                  </a:lnTo>
                  <a:lnTo>
                    <a:pt x="26910" y="129514"/>
                  </a:lnTo>
                  <a:lnTo>
                    <a:pt x="26991" y="128981"/>
                  </a:lnTo>
                  <a:lnTo>
                    <a:pt x="27088" y="128448"/>
                  </a:lnTo>
                  <a:lnTo>
                    <a:pt x="27201" y="127916"/>
                  </a:lnTo>
                  <a:lnTo>
                    <a:pt x="27330" y="127383"/>
                  </a:lnTo>
                  <a:lnTo>
                    <a:pt x="27475" y="126850"/>
                  </a:lnTo>
                  <a:lnTo>
                    <a:pt x="27620" y="126334"/>
                  </a:lnTo>
                  <a:lnTo>
                    <a:pt x="28056" y="124978"/>
                  </a:lnTo>
                  <a:lnTo>
                    <a:pt x="28492" y="123638"/>
                  </a:lnTo>
                  <a:lnTo>
                    <a:pt x="28928" y="122314"/>
                  </a:lnTo>
                  <a:lnTo>
                    <a:pt x="29332" y="120990"/>
                  </a:lnTo>
                  <a:lnTo>
                    <a:pt x="29509" y="120329"/>
                  </a:lnTo>
                  <a:lnTo>
                    <a:pt x="29703" y="119651"/>
                  </a:lnTo>
                  <a:lnTo>
                    <a:pt x="29864" y="118989"/>
                  </a:lnTo>
                  <a:lnTo>
                    <a:pt x="30010" y="118295"/>
                  </a:lnTo>
                  <a:lnTo>
                    <a:pt x="30139" y="117617"/>
                  </a:lnTo>
                  <a:lnTo>
                    <a:pt x="30252" y="116906"/>
                  </a:lnTo>
                  <a:lnTo>
                    <a:pt x="30349" y="116212"/>
                  </a:lnTo>
                  <a:lnTo>
                    <a:pt x="30413" y="115486"/>
                  </a:lnTo>
                  <a:lnTo>
                    <a:pt x="30462" y="114824"/>
                  </a:lnTo>
                  <a:lnTo>
                    <a:pt x="30478" y="114162"/>
                  </a:lnTo>
                  <a:lnTo>
                    <a:pt x="30494" y="113516"/>
                  </a:lnTo>
                  <a:lnTo>
                    <a:pt x="30478" y="112854"/>
                  </a:lnTo>
                  <a:lnTo>
                    <a:pt x="30187" y="112225"/>
                  </a:lnTo>
                  <a:lnTo>
                    <a:pt x="29913" y="111595"/>
                  </a:lnTo>
                  <a:lnTo>
                    <a:pt x="29703" y="111063"/>
                  </a:lnTo>
                  <a:lnTo>
                    <a:pt x="29396" y="110255"/>
                  </a:lnTo>
                  <a:lnTo>
                    <a:pt x="29170" y="109642"/>
                  </a:lnTo>
                  <a:lnTo>
                    <a:pt x="28928" y="108916"/>
                  </a:lnTo>
                  <a:lnTo>
                    <a:pt x="28670" y="108189"/>
                  </a:lnTo>
                  <a:lnTo>
                    <a:pt x="28363" y="107786"/>
                  </a:lnTo>
                  <a:lnTo>
                    <a:pt x="28024" y="107414"/>
                  </a:lnTo>
                  <a:lnTo>
                    <a:pt x="27685" y="107043"/>
                  </a:lnTo>
                  <a:lnTo>
                    <a:pt x="27346" y="106672"/>
                  </a:lnTo>
                  <a:lnTo>
                    <a:pt x="25958" y="105219"/>
                  </a:lnTo>
                  <a:lnTo>
                    <a:pt x="25457" y="104719"/>
                  </a:lnTo>
                  <a:lnTo>
                    <a:pt x="24989" y="104202"/>
                  </a:lnTo>
                  <a:lnTo>
                    <a:pt x="24521" y="103669"/>
                  </a:lnTo>
                  <a:lnTo>
                    <a:pt x="24295" y="103395"/>
                  </a:lnTo>
                  <a:lnTo>
                    <a:pt x="24085" y="103120"/>
                  </a:lnTo>
                  <a:lnTo>
                    <a:pt x="23891" y="102846"/>
                  </a:lnTo>
                  <a:lnTo>
                    <a:pt x="23714" y="102572"/>
                  </a:lnTo>
                  <a:lnTo>
                    <a:pt x="23536" y="102281"/>
                  </a:lnTo>
                  <a:lnTo>
                    <a:pt x="23391" y="101974"/>
                  </a:lnTo>
                  <a:lnTo>
                    <a:pt x="23246" y="101668"/>
                  </a:lnTo>
                  <a:lnTo>
                    <a:pt x="23133" y="101361"/>
                  </a:lnTo>
                  <a:lnTo>
                    <a:pt x="23052" y="101038"/>
                  </a:lnTo>
                  <a:lnTo>
                    <a:pt x="22971" y="100715"/>
                  </a:lnTo>
                  <a:lnTo>
                    <a:pt x="22568" y="101086"/>
                  </a:lnTo>
                  <a:lnTo>
                    <a:pt x="22132" y="101425"/>
                  </a:lnTo>
                  <a:lnTo>
                    <a:pt x="21696" y="101732"/>
                  </a:lnTo>
                  <a:lnTo>
                    <a:pt x="21212" y="102023"/>
                  </a:lnTo>
                  <a:lnTo>
                    <a:pt x="21034" y="102136"/>
                  </a:lnTo>
                  <a:lnTo>
                    <a:pt x="20695" y="102313"/>
                  </a:lnTo>
                  <a:lnTo>
                    <a:pt x="20405" y="102442"/>
                  </a:lnTo>
                  <a:lnTo>
                    <a:pt x="20114" y="102572"/>
                  </a:lnTo>
                  <a:lnTo>
                    <a:pt x="19727" y="102717"/>
                  </a:lnTo>
                  <a:lnTo>
                    <a:pt x="19485" y="102814"/>
                  </a:lnTo>
                  <a:lnTo>
                    <a:pt x="19162" y="102911"/>
                  </a:lnTo>
                  <a:lnTo>
                    <a:pt x="18823" y="102991"/>
                  </a:lnTo>
                  <a:lnTo>
                    <a:pt x="18710" y="103007"/>
                  </a:lnTo>
                  <a:lnTo>
                    <a:pt x="18613" y="103007"/>
                  </a:lnTo>
                  <a:lnTo>
                    <a:pt x="18516" y="102975"/>
                  </a:lnTo>
                  <a:lnTo>
                    <a:pt x="18435" y="102927"/>
                  </a:lnTo>
                  <a:lnTo>
                    <a:pt x="18355" y="102878"/>
                  </a:lnTo>
                  <a:lnTo>
                    <a:pt x="18306" y="102798"/>
                  </a:lnTo>
                  <a:lnTo>
                    <a:pt x="18258" y="102717"/>
                  </a:lnTo>
                  <a:lnTo>
                    <a:pt x="18225" y="102636"/>
                  </a:lnTo>
                  <a:lnTo>
                    <a:pt x="18209" y="102539"/>
                  </a:lnTo>
                  <a:lnTo>
                    <a:pt x="18209" y="102459"/>
                  </a:lnTo>
                  <a:lnTo>
                    <a:pt x="18225" y="102362"/>
                  </a:lnTo>
                  <a:lnTo>
                    <a:pt x="18258" y="102281"/>
                  </a:lnTo>
                  <a:lnTo>
                    <a:pt x="18306" y="102200"/>
                  </a:lnTo>
                  <a:lnTo>
                    <a:pt x="18371" y="102136"/>
                  </a:lnTo>
                  <a:lnTo>
                    <a:pt x="18451" y="102087"/>
                  </a:lnTo>
                  <a:lnTo>
                    <a:pt x="18548" y="102055"/>
                  </a:lnTo>
                  <a:lnTo>
                    <a:pt x="18887" y="101958"/>
                  </a:lnTo>
                  <a:lnTo>
                    <a:pt x="19194" y="101861"/>
                  </a:lnTo>
                  <a:lnTo>
                    <a:pt x="19517" y="101764"/>
                  </a:lnTo>
                  <a:lnTo>
                    <a:pt x="19807" y="101635"/>
                  </a:lnTo>
                  <a:lnTo>
                    <a:pt x="20114" y="101506"/>
                  </a:lnTo>
                  <a:lnTo>
                    <a:pt x="20405" y="101361"/>
                  </a:lnTo>
                  <a:lnTo>
                    <a:pt x="20679" y="101216"/>
                  </a:lnTo>
                  <a:lnTo>
                    <a:pt x="20954" y="101054"/>
                  </a:lnTo>
                  <a:lnTo>
                    <a:pt x="21212" y="100877"/>
                  </a:lnTo>
                  <a:lnTo>
                    <a:pt x="21486" y="100699"/>
                  </a:lnTo>
                  <a:lnTo>
                    <a:pt x="21728" y="100505"/>
                  </a:lnTo>
                  <a:lnTo>
                    <a:pt x="21970" y="100312"/>
                  </a:lnTo>
                  <a:lnTo>
                    <a:pt x="22213" y="100102"/>
                  </a:lnTo>
                  <a:lnTo>
                    <a:pt x="22439" y="99892"/>
                  </a:lnTo>
                  <a:lnTo>
                    <a:pt x="22665" y="99666"/>
                  </a:lnTo>
                  <a:lnTo>
                    <a:pt x="22874" y="99424"/>
                  </a:lnTo>
                  <a:lnTo>
                    <a:pt x="22891" y="99343"/>
                  </a:lnTo>
                  <a:lnTo>
                    <a:pt x="22907" y="99246"/>
                  </a:lnTo>
                  <a:lnTo>
                    <a:pt x="22955" y="99165"/>
                  </a:lnTo>
                  <a:lnTo>
                    <a:pt x="23004" y="99101"/>
                  </a:lnTo>
                  <a:lnTo>
                    <a:pt x="23100" y="98713"/>
                  </a:lnTo>
                  <a:lnTo>
                    <a:pt x="23197" y="98342"/>
                  </a:lnTo>
                  <a:lnTo>
                    <a:pt x="23310" y="97987"/>
                  </a:lnTo>
                  <a:lnTo>
                    <a:pt x="23439" y="97616"/>
                  </a:lnTo>
                  <a:lnTo>
                    <a:pt x="23585" y="97277"/>
                  </a:lnTo>
                  <a:lnTo>
                    <a:pt x="23746" y="96922"/>
                  </a:lnTo>
                  <a:lnTo>
                    <a:pt x="23908" y="96583"/>
                  </a:lnTo>
                  <a:lnTo>
                    <a:pt x="24085" y="96227"/>
                  </a:lnTo>
                  <a:lnTo>
                    <a:pt x="24456" y="95566"/>
                  </a:lnTo>
                  <a:lnTo>
                    <a:pt x="24844" y="94888"/>
                  </a:lnTo>
                  <a:lnTo>
                    <a:pt x="25667" y="93564"/>
                  </a:lnTo>
                  <a:lnTo>
                    <a:pt x="25764" y="93047"/>
                  </a:lnTo>
                  <a:lnTo>
                    <a:pt x="25845" y="92531"/>
                  </a:lnTo>
                  <a:lnTo>
                    <a:pt x="25909" y="91998"/>
                  </a:lnTo>
                  <a:lnTo>
                    <a:pt x="25958" y="91465"/>
                  </a:lnTo>
                  <a:lnTo>
                    <a:pt x="25990" y="90933"/>
                  </a:lnTo>
                  <a:lnTo>
                    <a:pt x="26006" y="90416"/>
                  </a:lnTo>
                  <a:lnTo>
                    <a:pt x="25990" y="89883"/>
                  </a:lnTo>
                  <a:lnTo>
                    <a:pt x="25974" y="89367"/>
                  </a:lnTo>
                  <a:lnTo>
                    <a:pt x="25958" y="89189"/>
                  </a:lnTo>
                  <a:lnTo>
                    <a:pt x="25925" y="88786"/>
                  </a:lnTo>
                  <a:lnTo>
                    <a:pt x="25877" y="88398"/>
                  </a:lnTo>
                  <a:lnTo>
                    <a:pt x="25845" y="88108"/>
                  </a:lnTo>
                  <a:lnTo>
                    <a:pt x="25732" y="87462"/>
                  </a:lnTo>
                  <a:lnTo>
                    <a:pt x="25667" y="87123"/>
                  </a:lnTo>
                  <a:lnTo>
                    <a:pt x="25538" y="86558"/>
                  </a:lnTo>
                  <a:lnTo>
                    <a:pt x="25425" y="86187"/>
                  </a:lnTo>
                  <a:lnTo>
                    <a:pt x="25280" y="85751"/>
                  </a:lnTo>
                  <a:lnTo>
                    <a:pt x="25151" y="85347"/>
                  </a:lnTo>
                  <a:lnTo>
                    <a:pt x="24682" y="85444"/>
                  </a:lnTo>
                  <a:lnTo>
                    <a:pt x="24230" y="85525"/>
                  </a:lnTo>
                  <a:lnTo>
                    <a:pt x="23762" y="85589"/>
                  </a:lnTo>
                  <a:lnTo>
                    <a:pt x="23310" y="85638"/>
                  </a:lnTo>
                  <a:lnTo>
                    <a:pt x="23197" y="85638"/>
                  </a:lnTo>
                  <a:lnTo>
                    <a:pt x="23100" y="85622"/>
                  </a:lnTo>
                  <a:lnTo>
                    <a:pt x="23020" y="85573"/>
                  </a:lnTo>
                  <a:lnTo>
                    <a:pt x="22955" y="85525"/>
                  </a:lnTo>
                  <a:lnTo>
                    <a:pt x="22907" y="85460"/>
                  </a:lnTo>
                  <a:lnTo>
                    <a:pt x="22874" y="85379"/>
                  </a:lnTo>
                  <a:lnTo>
                    <a:pt x="22842" y="85283"/>
                  </a:lnTo>
                  <a:lnTo>
                    <a:pt x="22842" y="85202"/>
                  </a:lnTo>
                  <a:lnTo>
                    <a:pt x="22842" y="85105"/>
                  </a:lnTo>
                  <a:lnTo>
                    <a:pt x="22874" y="85008"/>
                  </a:lnTo>
                  <a:lnTo>
                    <a:pt x="22907" y="84927"/>
                  </a:lnTo>
                  <a:lnTo>
                    <a:pt x="22955" y="84847"/>
                  </a:lnTo>
                  <a:lnTo>
                    <a:pt x="23020" y="84782"/>
                  </a:lnTo>
                  <a:lnTo>
                    <a:pt x="23100" y="84718"/>
                  </a:lnTo>
                  <a:lnTo>
                    <a:pt x="23197" y="84685"/>
                  </a:lnTo>
                  <a:lnTo>
                    <a:pt x="23310" y="84653"/>
                  </a:lnTo>
                  <a:lnTo>
                    <a:pt x="23778" y="84605"/>
                  </a:lnTo>
                  <a:lnTo>
                    <a:pt x="24263" y="84524"/>
                  </a:lnTo>
                  <a:lnTo>
                    <a:pt x="24295" y="84524"/>
                  </a:lnTo>
                  <a:lnTo>
                    <a:pt x="24779" y="84427"/>
                  </a:lnTo>
                  <a:lnTo>
                    <a:pt x="25247" y="84314"/>
                  </a:lnTo>
                  <a:lnTo>
                    <a:pt x="25264" y="84314"/>
                  </a:lnTo>
                  <a:lnTo>
                    <a:pt x="25732" y="84185"/>
                  </a:lnTo>
                  <a:lnTo>
                    <a:pt x="26200" y="84023"/>
                  </a:lnTo>
                  <a:lnTo>
                    <a:pt x="26652" y="83846"/>
                  </a:lnTo>
                  <a:lnTo>
                    <a:pt x="27088" y="83636"/>
                  </a:lnTo>
                  <a:lnTo>
                    <a:pt x="26781" y="82651"/>
                  </a:lnTo>
                  <a:lnTo>
                    <a:pt x="26442" y="81667"/>
                  </a:lnTo>
                  <a:lnTo>
                    <a:pt x="26119" y="80682"/>
                  </a:lnTo>
                  <a:lnTo>
                    <a:pt x="25829" y="79697"/>
                  </a:lnTo>
                  <a:lnTo>
                    <a:pt x="25538" y="79600"/>
                  </a:lnTo>
                  <a:lnTo>
                    <a:pt x="25231" y="79503"/>
                  </a:lnTo>
                  <a:lnTo>
                    <a:pt x="25134" y="79455"/>
                  </a:lnTo>
                  <a:lnTo>
                    <a:pt x="25054" y="79390"/>
                  </a:lnTo>
                  <a:lnTo>
                    <a:pt x="24989" y="79326"/>
                  </a:lnTo>
                  <a:lnTo>
                    <a:pt x="24941" y="79229"/>
                  </a:lnTo>
                  <a:lnTo>
                    <a:pt x="24908" y="79148"/>
                  </a:lnTo>
                  <a:lnTo>
                    <a:pt x="24908" y="79051"/>
                  </a:lnTo>
                  <a:lnTo>
                    <a:pt x="24908" y="78955"/>
                  </a:lnTo>
                  <a:lnTo>
                    <a:pt x="24925" y="78874"/>
                  </a:lnTo>
                  <a:lnTo>
                    <a:pt x="24957" y="78777"/>
                  </a:lnTo>
                  <a:lnTo>
                    <a:pt x="24989" y="78712"/>
                  </a:lnTo>
                  <a:lnTo>
                    <a:pt x="25054" y="78632"/>
                  </a:lnTo>
                  <a:lnTo>
                    <a:pt x="25118" y="78583"/>
                  </a:lnTo>
                  <a:lnTo>
                    <a:pt x="25199" y="78551"/>
                  </a:lnTo>
                  <a:lnTo>
                    <a:pt x="25296" y="78519"/>
                  </a:lnTo>
                  <a:lnTo>
                    <a:pt x="25393" y="78535"/>
                  </a:lnTo>
                  <a:lnTo>
                    <a:pt x="25490" y="78551"/>
                  </a:lnTo>
                  <a:lnTo>
                    <a:pt x="25538" y="78567"/>
                  </a:lnTo>
                  <a:lnTo>
                    <a:pt x="25457" y="78164"/>
                  </a:lnTo>
                  <a:lnTo>
                    <a:pt x="25393" y="77744"/>
                  </a:lnTo>
                  <a:lnTo>
                    <a:pt x="25377" y="77647"/>
                  </a:lnTo>
                  <a:lnTo>
                    <a:pt x="25393" y="77550"/>
                  </a:lnTo>
                  <a:lnTo>
                    <a:pt x="25425" y="77453"/>
                  </a:lnTo>
                  <a:lnTo>
                    <a:pt x="25457" y="77373"/>
                  </a:lnTo>
                  <a:lnTo>
                    <a:pt x="25522" y="77308"/>
                  </a:lnTo>
                  <a:lnTo>
                    <a:pt x="25603" y="77243"/>
                  </a:lnTo>
                  <a:lnTo>
                    <a:pt x="25699" y="77211"/>
                  </a:lnTo>
                  <a:lnTo>
                    <a:pt x="25796" y="77211"/>
                  </a:lnTo>
                  <a:lnTo>
                    <a:pt x="26571" y="77195"/>
                  </a:lnTo>
                  <a:lnTo>
                    <a:pt x="27346" y="77147"/>
                  </a:lnTo>
                  <a:lnTo>
                    <a:pt x="28121" y="77098"/>
                  </a:lnTo>
                  <a:lnTo>
                    <a:pt x="28896" y="77017"/>
                  </a:lnTo>
                  <a:lnTo>
                    <a:pt x="29671" y="76937"/>
                  </a:lnTo>
                  <a:lnTo>
                    <a:pt x="30445" y="76824"/>
                  </a:lnTo>
                  <a:lnTo>
                    <a:pt x="31220" y="76678"/>
                  </a:lnTo>
                  <a:lnTo>
                    <a:pt x="31995" y="76533"/>
                  </a:lnTo>
                  <a:lnTo>
                    <a:pt x="32754" y="76356"/>
                  </a:lnTo>
                  <a:lnTo>
                    <a:pt x="33513" y="76162"/>
                  </a:lnTo>
                  <a:lnTo>
                    <a:pt x="34271" y="75952"/>
                  </a:lnTo>
                  <a:lnTo>
                    <a:pt x="35014" y="75710"/>
                  </a:lnTo>
                  <a:lnTo>
                    <a:pt x="35740" y="75452"/>
                  </a:lnTo>
                  <a:lnTo>
                    <a:pt x="36467" y="75177"/>
                  </a:lnTo>
                  <a:lnTo>
                    <a:pt x="37193" y="74870"/>
                  </a:lnTo>
                  <a:lnTo>
                    <a:pt x="37887" y="74548"/>
                  </a:lnTo>
                  <a:lnTo>
                    <a:pt x="38581" y="74209"/>
                  </a:lnTo>
                  <a:lnTo>
                    <a:pt x="39259" y="73837"/>
                  </a:lnTo>
                  <a:lnTo>
                    <a:pt x="39921" y="73434"/>
                  </a:lnTo>
                  <a:lnTo>
                    <a:pt x="40567" y="73030"/>
                  </a:lnTo>
                  <a:lnTo>
                    <a:pt x="41213" y="72594"/>
                  </a:lnTo>
                  <a:lnTo>
                    <a:pt x="41826" y="72126"/>
                  </a:lnTo>
                  <a:lnTo>
                    <a:pt x="42407" y="71642"/>
                  </a:lnTo>
                  <a:lnTo>
                    <a:pt x="42988" y="71141"/>
                  </a:lnTo>
                  <a:lnTo>
                    <a:pt x="43553" y="70609"/>
                  </a:lnTo>
                  <a:lnTo>
                    <a:pt x="44086" y="70044"/>
                  </a:lnTo>
                  <a:lnTo>
                    <a:pt x="44587" y="69463"/>
                  </a:lnTo>
                  <a:lnTo>
                    <a:pt x="45087" y="68865"/>
                  </a:lnTo>
                  <a:lnTo>
                    <a:pt x="45539" y="68220"/>
                  </a:lnTo>
                  <a:lnTo>
                    <a:pt x="45991" y="67574"/>
                  </a:lnTo>
                  <a:lnTo>
                    <a:pt x="46395" y="66896"/>
                  </a:lnTo>
                  <a:lnTo>
                    <a:pt x="46782" y="66186"/>
                  </a:lnTo>
                  <a:lnTo>
                    <a:pt x="47089" y="65556"/>
                  </a:lnTo>
                  <a:lnTo>
                    <a:pt x="47363" y="64894"/>
                  </a:lnTo>
                  <a:lnTo>
                    <a:pt x="47621" y="64216"/>
                  </a:lnTo>
                  <a:lnTo>
                    <a:pt x="47734" y="63877"/>
                  </a:lnTo>
                  <a:lnTo>
                    <a:pt x="47847" y="63522"/>
                  </a:lnTo>
                  <a:lnTo>
                    <a:pt x="47944" y="63167"/>
                  </a:lnTo>
                  <a:lnTo>
                    <a:pt x="48025" y="62812"/>
                  </a:lnTo>
                  <a:lnTo>
                    <a:pt x="48106" y="62440"/>
                  </a:lnTo>
                  <a:lnTo>
                    <a:pt x="48170" y="62085"/>
                  </a:lnTo>
                  <a:lnTo>
                    <a:pt x="48219" y="61714"/>
                  </a:lnTo>
                  <a:lnTo>
                    <a:pt x="48251" y="61359"/>
                  </a:lnTo>
                  <a:lnTo>
                    <a:pt x="48283" y="61004"/>
                  </a:lnTo>
                  <a:lnTo>
                    <a:pt x="48283" y="60649"/>
                  </a:lnTo>
                  <a:lnTo>
                    <a:pt x="48267" y="60293"/>
                  </a:lnTo>
                  <a:lnTo>
                    <a:pt x="48251" y="59938"/>
                  </a:lnTo>
                  <a:lnTo>
                    <a:pt x="48203" y="59583"/>
                  </a:lnTo>
                  <a:lnTo>
                    <a:pt x="48138" y="59244"/>
                  </a:lnTo>
                  <a:lnTo>
                    <a:pt x="48073" y="58905"/>
                  </a:lnTo>
                  <a:lnTo>
                    <a:pt x="47960" y="58582"/>
                  </a:lnTo>
                  <a:lnTo>
                    <a:pt x="47847" y="58259"/>
                  </a:lnTo>
                  <a:lnTo>
                    <a:pt x="47702" y="57953"/>
                  </a:lnTo>
                  <a:lnTo>
                    <a:pt x="47541" y="57646"/>
                  </a:lnTo>
                  <a:lnTo>
                    <a:pt x="47363" y="57339"/>
                  </a:lnTo>
                  <a:lnTo>
                    <a:pt x="47153" y="57065"/>
                  </a:lnTo>
                  <a:lnTo>
                    <a:pt x="46927" y="56790"/>
                  </a:lnTo>
                  <a:lnTo>
                    <a:pt x="46669" y="56532"/>
                  </a:lnTo>
                  <a:lnTo>
                    <a:pt x="46378" y="56274"/>
                  </a:lnTo>
                  <a:lnTo>
                    <a:pt x="46072" y="56048"/>
                  </a:lnTo>
                  <a:lnTo>
                    <a:pt x="45733" y="55822"/>
                  </a:lnTo>
                  <a:lnTo>
                    <a:pt x="45426" y="55644"/>
                  </a:lnTo>
                  <a:lnTo>
                    <a:pt x="45103" y="55483"/>
                  </a:lnTo>
                  <a:lnTo>
                    <a:pt x="44780" y="55338"/>
                  </a:lnTo>
                  <a:lnTo>
                    <a:pt x="44441" y="55225"/>
                  </a:lnTo>
                  <a:lnTo>
                    <a:pt x="44118" y="55144"/>
                  </a:lnTo>
                  <a:lnTo>
                    <a:pt x="43779" y="55063"/>
                  </a:lnTo>
                  <a:lnTo>
                    <a:pt x="43457" y="55015"/>
                  </a:lnTo>
                  <a:lnTo>
                    <a:pt x="43118" y="54982"/>
                  </a:lnTo>
                  <a:lnTo>
                    <a:pt x="42795" y="54966"/>
                  </a:lnTo>
                  <a:lnTo>
                    <a:pt x="42456" y="54966"/>
                  </a:lnTo>
                  <a:lnTo>
                    <a:pt x="42133" y="54982"/>
                  </a:lnTo>
                  <a:lnTo>
                    <a:pt x="41794" y="55015"/>
                  </a:lnTo>
                  <a:lnTo>
                    <a:pt x="41471" y="55079"/>
                  </a:lnTo>
                  <a:lnTo>
                    <a:pt x="41148" y="55144"/>
                  </a:lnTo>
                  <a:lnTo>
                    <a:pt x="40809" y="55225"/>
                  </a:lnTo>
                  <a:lnTo>
                    <a:pt x="40486" y="55321"/>
                  </a:lnTo>
                  <a:lnTo>
                    <a:pt x="40180" y="55434"/>
                  </a:lnTo>
                  <a:lnTo>
                    <a:pt x="39857" y="55564"/>
                  </a:lnTo>
                  <a:lnTo>
                    <a:pt x="39534" y="55693"/>
                  </a:lnTo>
                  <a:lnTo>
                    <a:pt x="39227" y="55838"/>
                  </a:lnTo>
                  <a:lnTo>
                    <a:pt x="38920" y="55999"/>
                  </a:lnTo>
                  <a:lnTo>
                    <a:pt x="38630" y="56161"/>
                  </a:lnTo>
                  <a:lnTo>
                    <a:pt x="38323" y="56338"/>
                  </a:lnTo>
                  <a:lnTo>
                    <a:pt x="38033" y="56532"/>
                  </a:lnTo>
                  <a:lnTo>
                    <a:pt x="37742" y="56726"/>
                  </a:lnTo>
                  <a:lnTo>
                    <a:pt x="37468" y="56936"/>
                  </a:lnTo>
                  <a:lnTo>
                    <a:pt x="36935" y="57355"/>
                  </a:lnTo>
                  <a:lnTo>
                    <a:pt x="36418" y="57807"/>
                  </a:lnTo>
                  <a:lnTo>
                    <a:pt x="35934" y="58276"/>
                  </a:lnTo>
                  <a:lnTo>
                    <a:pt x="35869" y="58324"/>
                  </a:lnTo>
                  <a:lnTo>
                    <a:pt x="35805" y="58356"/>
                  </a:lnTo>
                  <a:lnTo>
                    <a:pt x="35740" y="58389"/>
                  </a:lnTo>
                  <a:lnTo>
                    <a:pt x="35676" y="58405"/>
                  </a:lnTo>
                  <a:lnTo>
                    <a:pt x="35611" y="58405"/>
                  </a:lnTo>
                  <a:lnTo>
                    <a:pt x="35547" y="58389"/>
                  </a:lnTo>
                  <a:lnTo>
                    <a:pt x="35482" y="58372"/>
                  </a:lnTo>
                  <a:lnTo>
                    <a:pt x="35434" y="58340"/>
                  </a:lnTo>
                  <a:lnTo>
                    <a:pt x="35321" y="58243"/>
                  </a:lnTo>
                  <a:lnTo>
                    <a:pt x="35288" y="58195"/>
                  </a:lnTo>
                  <a:lnTo>
                    <a:pt x="35256" y="58130"/>
                  </a:lnTo>
                  <a:lnTo>
                    <a:pt x="35224" y="58066"/>
                  </a:lnTo>
                  <a:lnTo>
                    <a:pt x="35208" y="58001"/>
                  </a:lnTo>
                  <a:lnTo>
                    <a:pt x="35208" y="57937"/>
                  </a:lnTo>
                  <a:lnTo>
                    <a:pt x="35224" y="57856"/>
                  </a:lnTo>
                  <a:lnTo>
                    <a:pt x="35385" y="57146"/>
                  </a:lnTo>
                  <a:lnTo>
                    <a:pt x="35563" y="56468"/>
                  </a:lnTo>
                  <a:lnTo>
                    <a:pt x="35789" y="55806"/>
                  </a:lnTo>
                  <a:lnTo>
                    <a:pt x="36047" y="55144"/>
                  </a:lnTo>
                  <a:lnTo>
                    <a:pt x="36321" y="54498"/>
                  </a:lnTo>
                  <a:lnTo>
                    <a:pt x="36612" y="53852"/>
                  </a:lnTo>
                  <a:lnTo>
                    <a:pt x="36935" y="53223"/>
                  </a:lnTo>
                  <a:lnTo>
                    <a:pt x="37258" y="52577"/>
                  </a:lnTo>
                  <a:lnTo>
                    <a:pt x="37387" y="52335"/>
                  </a:lnTo>
                  <a:lnTo>
                    <a:pt x="37516" y="52093"/>
                  </a:lnTo>
                  <a:lnTo>
                    <a:pt x="37726" y="51592"/>
                  </a:lnTo>
                  <a:lnTo>
                    <a:pt x="37936" y="51124"/>
                  </a:lnTo>
                  <a:lnTo>
                    <a:pt x="38049" y="50898"/>
                  </a:lnTo>
                  <a:lnTo>
                    <a:pt x="38162" y="50688"/>
                  </a:lnTo>
                  <a:lnTo>
                    <a:pt x="38291" y="50495"/>
                  </a:lnTo>
                  <a:lnTo>
                    <a:pt x="38436" y="50301"/>
                  </a:lnTo>
                  <a:lnTo>
                    <a:pt x="38581" y="50140"/>
                  </a:lnTo>
                  <a:lnTo>
                    <a:pt x="38759" y="49994"/>
                  </a:lnTo>
                  <a:lnTo>
                    <a:pt x="38953" y="49865"/>
                  </a:lnTo>
                  <a:lnTo>
                    <a:pt x="39163" y="49752"/>
                  </a:lnTo>
                  <a:lnTo>
                    <a:pt x="39405" y="49671"/>
                  </a:lnTo>
                  <a:lnTo>
                    <a:pt x="39663" y="49623"/>
                  </a:lnTo>
                  <a:lnTo>
                    <a:pt x="40874" y="49445"/>
                  </a:lnTo>
                  <a:lnTo>
                    <a:pt x="42052" y="49268"/>
                  </a:lnTo>
                  <a:lnTo>
                    <a:pt x="43247" y="49058"/>
                  </a:lnTo>
                  <a:lnTo>
                    <a:pt x="43828" y="48945"/>
                  </a:lnTo>
                  <a:lnTo>
                    <a:pt x="44409" y="48816"/>
                  </a:lnTo>
                  <a:lnTo>
                    <a:pt x="44990" y="48687"/>
                  </a:lnTo>
                  <a:lnTo>
                    <a:pt x="45571" y="48525"/>
                  </a:lnTo>
                  <a:lnTo>
                    <a:pt x="46152" y="48364"/>
                  </a:lnTo>
                  <a:lnTo>
                    <a:pt x="46717" y="48186"/>
                  </a:lnTo>
                  <a:lnTo>
                    <a:pt x="47282" y="47976"/>
                  </a:lnTo>
                  <a:lnTo>
                    <a:pt x="47847" y="47767"/>
                  </a:lnTo>
                  <a:lnTo>
                    <a:pt x="48396" y="47524"/>
                  </a:lnTo>
                  <a:lnTo>
                    <a:pt x="48961" y="47266"/>
                  </a:lnTo>
                  <a:lnTo>
                    <a:pt x="49494" y="46992"/>
                  </a:lnTo>
                  <a:lnTo>
                    <a:pt x="49994" y="46685"/>
                  </a:lnTo>
                  <a:lnTo>
                    <a:pt x="50495" y="46378"/>
                  </a:lnTo>
                  <a:lnTo>
                    <a:pt x="50963" y="46055"/>
                  </a:lnTo>
                  <a:lnTo>
                    <a:pt x="51415" y="45700"/>
                  </a:lnTo>
                  <a:lnTo>
                    <a:pt x="51835" y="45345"/>
                  </a:lnTo>
                  <a:lnTo>
                    <a:pt x="52238" y="44974"/>
                  </a:lnTo>
                  <a:lnTo>
                    <a:pt x="52626" y="44586"/>
                  </a:lnTo>
                  <a:lnTo>
                    <a:pt x="52997" y="44199"/>
                  </a:lnTo>
                  <a:lnTo>
                    <a:pt x="53352" y="43779"/>
                  </a:lnTo>
                  <a:lnTo>
                    <a:pt x="53675" y="43360"/>
                  </a:lnTo>
                  <a:lnTo>
                    <a:pt x="53998" y="42924"/>
                  </a:lnTo>
                  <a:lnTo>
                    <a:pt x="54288" y="42472"/>
                  </a:lnTo>
                  <a:lnTo>
                    <a:pt x="54563" y="42020"/>
                  </a:lnTo>
                  <a:lnTo>
                    <a:pt x="54821" y="41552"/>
                  </a:lnTo>
                  <a:lnTo>
                    <a:pt x="55063" y="41067"/>
                  </a:lnTo>
                  <a:lnTo>
                    <a:pt x="55273" y="40583"/>
                  </a:lnTo>
                  <a:lnTo>
                    <a:pt x="55483" y="40083"/>
                  </a:lnTo>
                  <a:lnTo>
                    <a:pt x="55677" y="39566"/>
                  </a:lnTo>
                  <a:lnTo>
                    <a:pt x="55854" y="39049"/>
                  </a:lnTo>
                  <a:lnTo>
                    <a:pt x="56016" y="38533"/>
                  </a:lnTo>
                  <a:lnTo>
                    <a:pt x="56161" y="38000"/>
                  </a:lnTo>
                  <a:lnTo>
                    <a:pt x="56290" y="37467"/>
                  </a:lnTo>
                  <a:lnTo>
                    <a:pt x="56403" y="36919"/>
                  </a:lnTo>
                  <a:lnTo>
                    <a:pt x="56500" y="36370"/>
                  </a:lnTo>
                  <a:lnTo>
                    <a:pt x="56581" y="35821"/>
                  </a:lnTo>
                  <a:lnTo>
                    <a:pt x="56661" y="35256"/>
                  </a:lnTo>
                  <a:lnTo>
                    <a:pt x="56726" y="34691"/>
                  </a:lnTo>
                  <a:lnTo>
                    <a:pt x="56758" y="34126"/>
                  </a:lnTo>
                  <a:lnTo>
                    <a:pt x="56807" y="33561"/>
                  </a:lnTo>
                  <a:lnTo>
                    <a:pt x="56823" y="32980"/>
                  </a:lnTo>
                  <a:lnTo>
                    <a:pt x="56839" y="32399"/>
                  </a:lnTo>
                  <a:lnTo>
                    <a:pt x="56839" y="32318"/>
                  </a:lnTo>
                  <a:lnTo>
                    <a:pt x="56871" y="32237"/>
                  </a:lnTo>
                  <a:lnTo>
                    <a:pt x="56904" y="32173"/>
                  </a:lnTo>
                  <a:lnTo>
                    <a:pt x="56968" y="32108"/>
                  </a:lnTo>
                  <a:lnTo>
                    <a:pt x="57033" y="32060"/>
                  </a:lnTo>
                  <a:lnTo>
                    <a:pt x="57097" y="32011"/>
                  </a:lnTo>
                  <a:lnTo>
                    <a:pt x="57178" y="31995"/>
                  </a:lnTo>
                  <a:lnTo>
                    <a:pt x="57259" y="31979"/>
                  </a:lnTo>
                  <a:lnTo>
                    <a:pt x="57808" y="31931"/>
                  </a:lnTo>
                  <a:lnTo>
                    <a:pt x="58356" y="31866"/>
                  </a:lnTo>
                  <a:lnTo>
                    <a:pt x="59438" y="31737"/>
                  </a:lnTo>
                  <a:lnTo>
                    <a:pt x="59438" y="31672"/>
                  </a:lnTo>
                  <a:lnTo>
                    <a:pt x="59438" y="31608"/>
                  </a:lnTo>
                  <a:lnTo>
                    <a:pt x="59486" y="31495"/>
                  </a:lnTo>
                  <a:lnTo>
                    <a:pt x="59567" y="31398"/>
                  </a:lnTo>
                  <a:lnTo>
                    <a:pt x="59664" y="31333"/>
                  </a:lnTo>
                  <a:lnTo>
                    <a:pt x="59729" y="31301"/>
                  </a:lnTo>
                  <a:lnTo>
                    <a:pt x="59809" y="31285"/>
                  </a:lnTo>
                  <a:lnTo>
                    <a:pt x="59825" y="31285"/>
                  </a:lnTo>
                  <a:lnTo>
                    <a:pt x="59906" y="31269"/>
                  </a:lnTo>
                  <a:lnTo>
                    <a:pt x="59971" y="31269"/>
                  </a:lnTo>
                  <a:lnTo>
                    <a:pt x="60003" y="31285"/>
                  </a:lnTo>
                  <a:lnTo>
                    <a:pt x="60116" y="31317"/>
                  </a:lnTo>
                  <a:lnTo>
                    <a:pt x="60229" y="31366"/>
                  </a:lnTo>
                  <a:lnTo>
                    <a:pt x="60326" y="31462"/>
                  </a:lnTo>
                  <a:lnTo>
                    <a:pt x="60390" y="31575"/>
                  </a:lnTo>
                  <a:lnTo>
                    <a:pt x="61230" y="31414"/>
                  </a:lnTo>
                  <a:lnTo>
                    <a:pt x="62053" y="31220"/>
                  </a:lnTo>
                  <a:lnTo>
                    <a:pt x="62876" y="31010"/>
                  </a:lnTo>
                  <a:lnTo>
                    <a:pt x="63684" y="30768"/>
                  </a:lnTo>
                  <a:lnTo>
                    <a:pt x="63910" y="30510"/>
                  </a:lnTo>
                  <a:lnTo>
                    <a:pt x="64152" y="30252"/>
                  </a:lnTo>
                  <a:lnTo>
                    <a:pt x="64394" y="30010"/>
                  </a:lnTo>
                  <a:lnTo>
                    <a:pt x="64652" y="29784"/>
                  </a:lnTo>
                  <a:lnTo>
                    <a:pt x="64700" y="29735"/>
                  </a:lnTo>
                  <a:lnTo>
                    <a:pt x="64926" y="29541"/>
                  </a:lnTo>
                  <a:lnTo>
                    <a:pt x="65169" y="29364"/>
                  </a:lnTo>
                  <a:lnTo>
                    <a:pt x="65298" y="29267"/>
                  </a:lnTo>
                  <a:lnTo>
                    <a:pt x="65572" y="29089"/>
                  </a:lnTo>
                  <a:lnTo>
                    <a:pt x="65863" y="28896"/>
                  </a:lnTo>
                  <a:lnTo>
                    <a:pt x="65976" y="28847"/>
                  </a:lnTo>
                  <a:lnTo>
                    <a:pt x="66073" y="28831"/>
                  </a:lnTo>
                  <a:lnTo>
                    <a:pt x="66186" y="28831"/>
                  </a:lnTo>
                  <a:lnTo>
                    <a:pt x="66250" y="28847"/>
                  </a:lnTo>
                  <a:lnTo>
                    <a:pt x="66315" y="28880"/>
                  </a:lnTo>
                  <a:lnTo>
                    <a:pt x="66395" y="28928"/>
                  </a:lnTo>
                  <a:lnTo>
                    <a:pt x="66444" y="28976"/>
                  </a:lnTo>
                  <a:lnTo>
                    <a:pt x="66476" y="29025"/>
                  </a:lnTo>
                  <a:lnTo>
                    <a:pt x="66508" y="29057"/>
                  </a:lnTo>
                  <a:lnTo>
                    <a:pt x="66557" y="29138"/>
                  </a:lnTo>
                  <a:lnTo>
                    <a:pt x="66573" y="29219"/>
                  </a:lnTo>
                  <a:lnTo>
                    <a:pt x="66589" y="29299"/>
                  </a:lnTo>
                  <a:lnTo>
                    <a:pt x="66589" y="29396"/>
                  </a:lnTo>
                  <a:lnTo>
                    <a:pt x="66573" y="29477"/>
                  </a:lnTo>
                  <a:lnTo>
                    <a:pt x="66541" y="29558"/>
                  </a:lnTo>
                  <a:lnTo>
                    <a:pt x="66476" y="29638"/>
                  </a:lnTo>
                  <a:lnTo>
                    <a:pt x="66412" y="29703"/>
                  </a:lnTo>
                  <a:lnTo>
                    <a:pt x="66412" y="29703"/>
                  </a:lnTo>
                  <a:lnTo>
                    <a:pt x="67122" y="29348"/>
                  </a:lnTo>
                  <a:lnTo>
                    <a:pt x="67832" y="28976"/>
                  </a:lnTo>
                  <a:lnTo>
                    <a:pt x="68526" y="28573"/>
                  </a:lnTo>
                  <a:lnTo>
                    <a:pt x="69188" y="28153"/>
                  </a:lnTo>
                  <a:lnTo>
                    <a:pt x="69850" y="27701"/>
                  </a:lnTo>
                  <a:lnTo>
                    <a:pt x="70480" y="27217"/>
                  </a:lnTo>
                  <a:lnTo>
                    <a:pt x="71093" y="26716"/>
                  </a:lnTo>
                  <a:lnTo>
                    <a:pt x="71690" y="26168"/>
                  </a:lnTo>
                  <a:lnTo>
                    <a:pt x="72255" y="25619"/>
                  </a:lnTo>
                  <a:lnTo>
                    <a:pt x="72804" y="25021"/>
                  </a:lnTo>
                  <a:lnTo>
                    <a:pt x="73337" y="24408"/>
                  </a:lnTo>
                  <a:lnTo>
                    <a:pt x="73837" y="23762"/>
                  </a:lnTo>
                  <a:lnTo>
                    <a:pt x="74305" y="23084"/>
                  </a:lnTo>
                  <a:lnTo>
                    <a:pt x="74757" y="22374"/>
                  </a:lnTo>
                  <a:lnTo>
                    <a:pt x="74967" y="22019"/>
                  </a:lnTo>
                  <a:lnTo>
                    <a:pt x="75177" y="21648"/>
                  </a:lnTo>
                  <a:lnTo>
                    <a:pt x="75387" y="21260"/>
                  </a:lnTo>
                  <a:lnTo>
                    <a:pt x="75581" y="20889"/>
                  </a:lnTo>
                  <a:lnTo>
                    <a:pt x="75629" y="20792"/>
                  </a:lnTo>
                  <a:lnTo>
                    <a:pt x="75710" y="20727"/>
                  </a:lnTo>
                  <a:lnTo>
                    <a:pt x="75791" y="20695"/>
                  </a:lnTo>
                  <a:lnTo>
                    <a:pt x="75887" y="20679"/>
                  </a:lnTo>
                  <a:lnTo>
                    <a:pt x="75984" y="20679"/>
                  </a:lnTo>
                  <a:lnTo>
                    <a:pt x="76081" y="20695"/>
                  </a:lnTo>
                  <a:lnTo>
                    <a:pt x="76162" y="20744"/>
                  </a:lnTo>
                  <a:lnTo>
                    <a:pt x="76243" y="20792"/>
                  </a:lnTo>
                  <a:lnTo>
                    <a:pt x="76695" y="21196"/>
                  </a:lnTo>
                  <a:lnTo>
                    <a:pt x="77147" y="21583"/>
                  </a:lnTo>
                  <a:lnTo>
                    <a:pt x="77599" y="21970"/>
                  </a:lnTo>
                  <a:lnTo>
                    <a:pt x="78083" y="22358"/>
                  </a:lnTo>
                  <a:lnTo>
                    <a:pt x="78567" y="22729"/>
                  </a:lnTo>
                  <a:lnTo>
                    <a:pt x="79051" y="23100"/>
                  </a:lnTo>
                  <a:lnTo>
                    <a:pt x="79552" y="23456"/>
                  </a:lnTo>
                  <a:lnTo>
                    <a:pt x="80068" y="23811"/>
                  </a:lnTo>
                  <a:lnTo>
                    <a:pt x="80585" y="24166"/>
                  </a:lnTo>
                  <a:lnTo>
                    <a:pt x="81102" y="24505"/>
                  </a:lnTo>
                  <a:lnTo>
                    <a:pt x="81634" y="24828"/>
                  </a:lnTo>
                  <a:lnTo>
                    <a:pt x="82167" y="25151"/>
                  </a:lnTo>
                  <a:lnTo>
                    <a:pt x="82716" y="25457"/>
                  </a:lnTo>
                  <a:lnTo>
                    <a:pt x="83265" y="25764"/>
                  </a:lnTo>
                  <a:lnTo>
                    <a:pt x="83830" y="26055"/>
                  </a:lnTo>
                  <a:lnTo>
                    <a:pt x="84395" y="26329"/>
                  </a:lnTo>
                  <a:lnTo>
                    <a:pt x="84960" y="26603"/>
                  </a:lnTo>
                  <a:lnTo>
                    <a:pt x="85525" y="26846"/>
                  </a:lnTo>
                  <a:lnTo>
                    <a:pt x="86106" y="27104"/>
                  </a:lnTo>
                  <a:lnTo>
                    <a:pt x="86687" y="27330"/>
                  </a:lnTo>
                  <a:lnTo>
                    <a:pt x="87268" y="27540"/>
                  </a:lnTo>
                  <a:lnTo>
                    <a:pt x="87849" y="27750"/>
                  </a:lnTo>
                  <a:lnTo>
                    <a:pt x="88430" y="27943"/>
                  </a:lnTo>
                  <a:lnTo>
                    <a:pt x="89028" y="28105"/>
                  </a:lnTo>
                  <a:lnTo>
                    <a:pt x="89625" y="28266"/>
                  </a:lnTo>
                  <a:lnTo>
                    <a:pt x="90206" y="28411"/>
                  </a:lnTo>
                  <a:lnTo>
                    <a:pt x="90803" y="28541"/>
                  </a:lnTo>
                  <a:lnTo>
                    <a:pt x="91401" y="28654"/>
                  </a:lnTo>
                  <a:lnTo>
                    <a:pt x="91982" y="28750"/>
                  </a:lnTo>
                  <a:lnTo>
                    <a:pt x="92579" y="28831"/>
                  </a:lnTo>
                  <a:lnTo>
                    <a:pt x="93176" y="28880"/>
                  </a:lnTo>
                  <a:lnTo>
                    <a:pt x="93758" y="28928"/>
                  </a:lnTo>
                  <a:lnTo>
                    <a:pt x="93402" y="28734"/>
                  </a:lnTo>
                  <a:lnTo>
                    <a:pt x="93047" y="28541"/>
                  </a:lnTo>
                  <a:lnTo>
                    <a:pt x="92918" y="28476"/>
                  </a:lnTo>
                  <a:lnTo>
                    <a:pt x="92547" y="28266"/>
                  </a:lnTo>
                  <a:lnTo>
                    <a:pt x="92208" y="28040"/>
                  </a:lnTo>
                  <a:lnTo>
                    <a:pt x="92192" y="28040"/>
                  </a:lnTo>
                  <a:lnTo>
                    <a:pt x="91869" y="27814"/>
                  </a:lnTo>
                  <a:lnTo>
                    <a:pt x="91530" y="27572"/>
                  </a:lnTo>
                  <a:lnTo>
                    <a:pt x="91385" y="27459"/>
                  </a:lnTo>
                  <a:lnTo>
                    <a:pt x="91046" y="27201"/>
                  </a:lnTo>
                  <a:lnTo>
                    <a:pt x="90739" y="26942"/>
                  </a:lnTo>
                  <a:lnTo>
                    <a:pt x="90658" y="26862"/>
                  </a:lnTo>
                  <a:lnTo>
                    <a:pt x="90610" y="26765"/>
                  </a:lnTo>
                  <a:lnTo>
                    <a:pt x="90577" y="26684"/>
                  </a:lnTo>
                  <a:lnTo>
                    <a:pt x="90577" y="26587"/>
                  </a:lnTo>
                  <a:lnTo>
                    <a:pt x="90594" y="26507"/>
                  </a:lnTo>
                  <a:lnTo>
                    <a:pt x="90626" y="26426"/>
                  </a:lnTo>
                  <a:lnTo>
                    <a:pt x="90674" y="26345"/>
                  </a:lnTo>
                  <a:lnTo>
                    <a:pt x="90723" y="26281"/>
                  </a:lnTo>
                  <a:lnTo>
                    <a:pt x="90803" y="26216"/>
                  </a:lnTo>
                  <a:lnTo>
                    <a:pt x="90884" y="26168"/>
                  </a:lnTo>
                  <a:lnTo>
                    <a:pt x="90965" y="26135"/>
                  </a:lnTo>
                  <a:lnTo>
                    <a:pt x="91062" y="26119"/>
                  </a:lnTo>
                  <a:lnTo>
                    <a:pt x="91142" y="26119"/>
                  </a:lnTo>
                  <a:lnTo>
                    <a:pt x="91239" y="26135"/>
                  </a:lnTo>
                  <a:lnTo>
                    <a:pt x="91336" y="26184"/>
                  </a:lnTo>
                  <a:lnTo>
                    <a:pt x="91433" y="26248"/>
                  </a:lnTo>
                  <a:lnTo>
                    <a:pt x="91966" y="26684"/>
                  </a:lnTo>
                  <a:lnTo>
                    <a:pt x="92079" y="26765"/>
                  </a:lnTo>
                  <a:lnTo>
                    <a:pt x="92531" y="27088"/>
                  </a:lnTo>
                  <a:lnTo>
                    <a:pt x="92611" y="27152"/>
                  </a:lnTo>
                  <a:lnTo>
                    <a:pt x="93112" y="27475"/>
                  </a:lnTo>
                  <a:lnTo>
                    <a:pt x="93160" y="27507"/>
                  </a:lnTo>
                  <a:lnTo>
                    <a:pt x="93709" y="27830"/>
                  </a:lnTo>
                  <a:lnTo>
                    <a:pt x="93725" y="27846"/>
                  </a:lnTo>
                  <a:lnTo>
                    <a:pt x="94339" y="28153"/>
                  </a:lnTo>
                  <a:lnTo>
                    <a:pt x="94968" y="28428"/>
                  </a:lnTo>
                  <a:lnTo>
                    <a:pt x="95614" y="28670"/>
                  </a:lnTo>
                  <a:lnTo>
                    <a:pt x="96260" y="28880"/>
                  </a:lnTo>
                  <a:lnTo>
                    <a:pt x="97002" y="28799"/>
                  </a:lnTo>
                  <a:lnTo>
                    <a:pt x="97729" y="28670"/>
                  </a:lnTo>
                  <a:lnTo>
                    <a:pt x="98455" y="28524"/>
                  </a:lnTo>
                  <a:lnTo>
                    <a:pt x="99182" y="28331"/>
                  </a:lnTo>
                  <a:lnTo>
                    <a:pt x="99537" y="28218"/>
                  </a:lnTo>
                  <a:lnTo>
                    <a:pt x="99892" y="28105"/>
                  </a:lnTo>
                  <a:lnTo>
                    <a:pt x="100247" y="27976"/>
                  </a:lnTo>
                  <a:lnTo>
                    <a:pt x="100586" y="27830"/>
                  </a:lnTo>
                  <a:lnTo>
                    <a:pt x="100941" y="27685"/>
                  </a:lnTo>
                  <a:lnTo>
                    <a:pt x="101280" y="27524"/>
                  </a:lnTo>
                  <a:lnTo>
                    <a:pt x="101619" y="27362"/>
                  </a:lnTo>
                  <a:lnTo>
                    <a:pt x="101958" y="27185"/>
                  </a:lnTo>
                  <a:lnTo>
                    <a:pt x="102297" y="26991"/>
                  </a:lnTo>
                  <a:lnTo>
                    <a:pt x="102636" y="26797"/>
                  </a:lnTo>
                  <a:lnTo>
                    <a:pt x="102959" y="26587"/>
                  </a:lnTo>
                  <a:lnTo>
                    <a:pt x="103282" y="26361"/>
                  </a:lnTo>
                  <a:lnTo>
                    <a:pt x="103605" y="26135"/>
                  </a:lnTo>
                  <a:lnTo>
                    <a:pt x="103928" y="25893"/>
                  </a:lnTo>
                  <a:lnTo>
                    <a:pt x="104234" y="25635"/>
                  </a:lnTo>
                  <a:lnTo>
                    <a:pt x="104541" y="25377"/>
                  </a:lnTo>
                  <a:lnTo>
                    <a:pt x="104848" y="25102"/>
                  </a:lnTo>
                  <a:lnTo>
                    <a:pt x="105154" y="24812"/>
                  </a:lnTo>
                  <a:lnTo>
                    <a:pt x="105445" y="24505"/>
                  </a:lnTo>
                  <a:lnTo>
                    <a:pt x="105752" y="24198"/>
                  </a:lnTo>
                  <a:lnTo>
                    <a:pt x="106042" y="23875"/>
                  </a:lnTo>
                  <a:lnTo>
                    <a:pt x="106317" y="23536"/>
                  </a:lnTo>
                  <a:lnTo>
                    <a:pt x="106607" y="23197"/>
                  </a:lnTo>
                  <a:lnTo>
                    <a:pt x="106882" y="22826"/>
                  </a:lnTo>
                  <a:lnTo>
                    <a:pt x="107350" y="22196"/>
                  </a:lnTo>
                  <a:lnTo>
                    <a:pt x="107802" y="21535"/>
                  </a:lnTo>
                  <a:lnTo>
                    <a:pt x="108254" y="20889"/>
                  </a:lnTo>
                  <a:lnTo>
                    <a:pt x="108738" y="20227"/>
                  </a:lnTo>
                  <a:lnTo>
                    <a:pt x="109222" y="19614"/>
                  </a:lnTo>
                  <a:lnTo>
                    <a:pt x="109481" y="19307"/>
                  </a:lnTo>
                  <a:lnTo>
                    <a:pt x="109755" y="19000"/>
                  </a:lnTo>
                  <a:lnTo>
                    <a:pt x="110029" y="18726"/>
                  </a:lnTo>
                  <a:lnTo>
                    <a:pt x="110320" y="18451"/>
                  </a:lnTo>
                  <a:lnTo>
                    <a:pt x="110611" y="18193"/>
                  </a:lnTo>
                  <a:lnTo>
                    <a:pt x="110933" y="17935"/>
                  </a:lnTo>
                  <a:lnTo>
                    <a:pt x="111224" y="17725"/>
                  </a:lnTo>
                  <a:lnTo>
                    <a:pt x="111515" y="17547"/>
                  </a:lnTo>
                  <a:lnTo>
                    <a:pt x="111821" y="17370"/>
                  </a:lnTo>
                  <a:lnTo>
                    <a:pt x="112112" y="17224"/>
                  </a:lnTo>
                  <a:lnTo>
                    <a:pt x="112435" y="17079"/>
                  </a:lnTo>
                  <a:lnTo>
                    <a:pt x="112741" y="16966"/>
                  </a:lnTo>
                  <a:lnTo>
                    <a:pt x="113064" y="16853"/>
                  </a:lnTo>
                  <a:lnTo>
                    <a:pt x="113387" y="16756"/>
                  </a:lnTo>
                  <a:lnTo>
                    <a:pt x="113710" y="16676"/>
                  </a:lnTo>
                  <a:lnTo>
                    <a:pt x="114033" y="16595"/>
                  </a:lnTo>
                  <a:lnTo>
                    <a:pt x="114372" y="16530"/>
                  </a:lnTo>
                  <a:lnTo>
                    <a:pt x="114711" y="16482"/>
                  </a:lnTo>
                  <a:lnTo>
                    <a:pt x="115389" y="16401"/>
                  </a:lnTo>
                  <a:lnTo>
                    <a:pt x="116083" y="16353"/>
                  </a:lnTo>
                  <a:lnTo>
                    <a:pt x="116809" y="16320"/>
                  </a:lnTo>
                  <a:lnTo>
                    <a:pt x="117552" y="16320"/>
                  </a:lnTo>
                  <a:lnTo>
                    <a:pt x="119021" y="16353"/>
                  </a:lnTo>
                  <a:lnTo>
                    <a:pt x="119747" y="16369"/>
                  </a:lnTo>
                  <a:lnTo>
                    <a:pt x="120490" y="16369"/>
                  </a:lnTo>
                  <a:lnTo>
                    <a:pt x="121216" y="16337"/>
                  </a:lnTo>
                  <a:lnTo>
                    <a:pt x="121959" y="16288"/>
                  </a:lnTo>
                  <a:lnTo>
                    <a:pt x="122492" y="16224"/>
                  </a:lnTo>
                  <a:lnTo>
                    <a:pt x="123008" y="16111"/>
                  </a:lnTo>
                  <a:lnTo>
                    <a:pt x="123509" y="15981"/>
                  </a:lnTo>
                  <a:lnTo>
                    <a:pt x="123993" y="15820"/>
                  </a:lnTo>
                  <a:lnTo>
                    <a:pt x="124461" y="15642"/>
                  </a:lnTo>
                  <a:lnTo>
                    <a:pt x="124913" y="15416"/>
                  </a:lnTo>
                  <a:lnTo>
                    <a:pt x="125349" y="15174"/>
                  </a:lnTo>
                  <a:lnTo>
                    <a:pt x="125769" y="14916"/>
                  </a:lnTo>
                  <a:lnTo>
                    <a:pt x="126172" y="14625"/>
                  </a:lnTo>
                  <a:lnTo>
                    <a:pt x="126560" y="14319"/>
                  </a:lnTo>
                  <a:lnTo>
                    <a:pt x="126931" y="13980"/>
                  </a:lnTo>
                  <a:lnTo>
                    <a:pt x="127302" y="13625"/>
                  </a:lnTo>
                  <a:lnTo>
                    <a:pt x="127657" y="13253"/>
                  </a:lnTo>
                  <a:lnTo>
                    <a:pt x="127996" y="12866"/>
                  </a:lnTo>
                  <a:lnTo>
                    <a:pt x="128335" y="12462"/>
                  </a:lnTo>
                  <a:lnTo>
                    <a:pt x="128658" y="12026"/>
                  </a:lnTo>
                  <a:lnTo>
                    <a:pt x="128739" y="11946"/>
                  </a:lnTo>
                  <a:lnTo>
                    <a:pt x="128836" y="11881"/>
                  </a:lnTo>
                  <a:lnTo>
                    <a:pt x="128933" y="11849"/>
                  </a:lnTo>
                  <a:lnTo>
                    <a:pt x="129046" y="11833"/>
                  </a:lnTo>
                  <a:lnTo>
                    <a:pt x="129143" y="11833"/>
                  </a:lnTo>
                  <a:lnTo>
                    <a:pt x="129239" y="11865"/>
                  </a:lnTo>
                  <a:lnTo>
                    <a:pt x="129336" y="11930"/>
                  </a:lnTo>
                  <a:lnTo>
                    <a:pt x="129401" y="12026"/>
                  </a:lnTo>
                  <a:lnTo>
                    <a:pt x="129756" y="12688"/>
                  </a:lnTo>
                  <a:lnTo>
                    <a:pt x="130143" y="13334"/>
                  </a:lnTo>
                  <a:lnTo>
                    <a:pt x="130531" y="13964"/>
                  </a:lnTo>
                  <a:lnTo>
                    <a:pt x="130951" y="14577"/>
                  </a:lnTo>
                  <a:lnTo>
                    <a:pt x="131386" y="15174"/>
                  </a:lnTo>
                  <a:lnTo>
                    <a:pt x="131838" y="15772"/>
                  </a:lnTo>
                  <a:lnTo>
                    <a:pt x="132307" y="16337"/>
                  </a:lnTo>
                  <a:lnTo>
                    <a:pt x="132791" y="16902"/>
                  </a:lnTo>
                  <a:lnTo>
                    <a:pt x="133307" y="17450"/>
                  </a:lnTo>
                  <a:lnTo>
                    <a:pt x="133824" y="17983"/>
                  </a:lnTo>
                  <a:lnTo>
                    <a:pt x="134357" y="18500"/>
                  </a:lnTo>
                  <a:lnTo>
                    <a:pt x="134906" y="19016"/>
                  </a:lnTo>
                  <a:lnTo>
                    <a:pt x="135471" y="19501"/>
                  </a:lnTo>
                  <a:lnTo>
                    <a:pt x="136036" y="19969"/>
                  </a:lnTo>
                  <a:lnTo>
                    <a:pt x="136633" y="20437"/>
                  </a:lnTo>
                  <a:lnTo>
                    <a:pt x="137214" y="20873"/>
                  </a:lnTo>
                  <a:lnTo>
                    <a:pt x="137779" y="21260"/>
                  </a:lnTo>
                  <a:lnTo>
                    <a:pt x="138360" y="21648"/>
                  </a:lnTo>
                  <a:lnTo>
                    <a:pt x="138957" y="22035"/>
                  </a:lnTo>
                  <a:lnTo>
                    <a:pt x="139571" y="22390"/>
                  </a:lnTo>
                  <a:lnTo>
                    <a:pt x="140217" y="22745"/>
                  </a:lnTo>
                  <a:lnTo>
                    <a:pt x="140862" y="23084"/>
                  </a:lnTo>
                  <a:lnTo>
                    <a:pt x="141524" y="23391"/>
                  </a:lnTo>
                  <a:lnTo>
                    <a:pt x="142202" y="23665"/>
                  </a:lnTo>
                  <a:lnTo>
                    <a:pt x="142896" y="23924"/>
                  </a:lnTo>
                  <a:lnTo>
                    <a:pt x="143590" y="24134"/>
                  </a:lnTo>
                  <a:lnTo>
                    <a:pt x="143929" y="24230"/>
                  </a:lnTo>
                  <a:lnTo>
                    <a:pt x="144285" y="24327"/>
                  </a:lnTo>
                  <a:lnTo>
                    <a:pt x="144640" y="24392"/>
                  </a:lnTo>
                  <a:lnTo>
                    <a:pt x="144995" y="24456"/>
                  </a:lnTo>
                  <a:lnTo>
                    <a:pt x="145334" y="24521"/>
                  </a:lnTo>
                  <a:lnTo>
                    <a:pt x="145689" y="24569"/>
                  </a:lnTo>
                  <a:lnTo>
                    <a:pt x="146044" y="24586"/>
                  </a:lnTo>
                  <a:lnTo>
                    <a:pt x="146399" y="24618"/>
                  </a:lnTo>
                  <a:lnTo>
                    <a:pt x="147093" y="24618"/>
                  </a:lnTo>
                  <a:lnTo>
                    <a:pt x="147449" y="24586"/>
                  </a:lnTo>
                  <a:lnTo>
                    <a:pt x="147804" y="24553"/>
                  </a:lnTo>
                  <a:lnTo>
                    <a:pt x="148094" y="24505"/>
                  </a:lnTo>
                  <a:lnTo>
                    <a:pt x="148385" y="24456"/>
                  </a:lnTo>
                  <a:lnTo>
                    <a:pt x="148675" y="24376"/>
                  </a:lnTo>
                  <a:lnTo>
                    <a:pt x="148982" y="24295"/>
                  </a:lnTo>
                  <a:lnTo>
                    <a:pt x="149273" y="24182"/>
                  </a:lnTo>
                  <a:lnTo>
                    <a:pt x="149579" y="24069"/>
                  </a:lnTo>
                  <a:lnTo>
                    <a:pt x="149886" y="23940"/>
                  </a:lnTo>
                  <a:lnTo>
                    <a:pt x="150177" y="23795"/>
                  </a:lnTo>
                  <a:lnTo>
                    <a:pt x="150483" y="23633"/>
                  </a:lnTo>
                  <a:lnTo>
                    <a:pt x="150790" y="23472"/>
                  </a:lnTo>
                  <a:lnTo>
                    <a:pt x="151081" y="23278"/>
                  </a:lnTo>
                  <a:lnTo>
                    <a:pt x="151371" y="23100"/>
                  </a:lnTo>
                  <a:lnTo>
                    <a:pt x="151968" y="22681"/>
                  </a:lnTo>
                  <a:lnTo>
                    <a:pt x="152533" y="22245"/>
                  </a:lnTo>
                  <a:lnTo>
                    <a:pt x="153098" y="21761"/>
                  </a:lnTo>
                  <a:lnTo>
                    <a:pt x="153631" y="21260"/>
                  </a:lnTo>
                  <a:lnTo>
                    <a:pt x="154132" y="20727"/>
                  </a:lnTo>
                  <a:lnTo>
                    <a:pt x="154616" y="20179"/>
                  </a:lnTo>
                  <a:lnTo>
                    <a:pt x="155052" y="19630"/>
                  </a:lnTo>
                  <a:lnTo>
                    <a:pt x="155455" y="19049"/>
                  </a:lnTo>
                  <a:lnTo>
                    <a:pt x="155649" y="18758"/>
                  </a:lnTo>
                  <a:lnTo>
                    <a:pt x="155827" y="18467"/>
                  </a:lnTo>
                  <a:lnTo>
                    <a:pt x="155988" y="18193"/>
                  </a:lnTo>
                  <a:lnTo>
                    <a:pt x="156149" y="17902"/>
                  </a:lnTo>
                  <a:lnTo>
                    <a:pt x="156295" y="17612"/>
                  </a:lnTo>
                  <a:lnTo>
                    <a:pt x="156424" y="17321"/>
                  </a:lnTo>
                  <a:lnTo>
                    <a:pt x="156537" y="17031"/>
                  </a:lnTo>
                  <a:lnTo>
                    <a:pt x="156634" y="16756"/>
                  </a:lnTo>
                  <a:lnTo>
                    <a:pt x="156714" y="16482"/>
                  </a:lnTo>
                  <a:lnTo>
                    <a:pt x="156795" y="16191"/>
                  </a:lnTo>
                  <a:lnTo>
                    <a:pt x="156844" y="15933"/>
                  </a:lnTo>
                  <a:lnTo>
                    <a:pt x="156892" y="15659"/>
                  </a:lnTo>
                  <a:lnTo>
                    <a:pt x="156908" y="15400"/>
                  </a:lnTo>
                  <a:lnTo>
                    <a:pt x="156924" y="15142"/>
                  </a:lnTo>
                  <a:lnTo>
                    <a:pt x="156908" y="14884"/>
                  </a:lnTo>
                  <a:lnTo>
                    <a:pt x="156876" y="14642"/>
                  </a:lnTo>
                  <a:lnTo>
                    <a:pt x="156844" y="14399"/>
                  </a:lnTo>
                  <a:lnTo>
                    <a:pt x="156763" y="14173"/>
                  </a:lnTo>
                  <a:lnTo>
                    <a:pt x="156682" y="13964"/>
                  </a:lnTo>
                  <a:lnTo>
                    <a:pt x="156585" y="13738"/>
                  </a:lnTo>
                  <a:lnTo>
                    <a:pt x="156456" y="13544"/>
                  </a:lnTo>
                  <a:lnTo>
                    <a:pt x="156311" y="13350"/>
                  </a:lnTo>
                  <a:lnTo>
                    <a:pt x="156149" y="13173"/>
                  </a:lnTo>
                  <a:lnTo>
                    <a:pt x="155956" y="12995"/>
                  </a:lnTo>
                  <a:lnTo>
                    <a:pt x="155746" y="12834"/>
                  </a:lnTo>
                  <a:lnTo>
                    <a:pt x="155504" y="12688"/>
                  </a:lnTo>
                  <a:lnTo>
                    <a:pt x="155245" y="12559"/>
                  </a:lnTo>
                  <a:lnTo>
                    <a:pt x="154971" y="12430"/>
                  </a:lnTo>
                  <a:lnTo>
                    <a:pt x="154664" y="12317"/>
                  </a:lnTo>
                  <a:lnTo>
                    <a:pt x="154325" y="12236"/>
                  </a:lnTo>
                  <a:lnTo>
                    <a:pt x="153970" y="12156"/>
                  </a:lnTo>
                  <a:lnTo>
                    <a:pt x="153583" y="12091"/>
                  </a:lnTo>
                  <a:lnTo>
                    <a:pt x="153179" y="12043"/>
                  </a:lnTo>
                  <a:lnTo>
                    <a:pt x="152743" y="12010"/>
                  </a:lnTo>
                  <a:lnTo>
                    <a:pt x="152275" y="11994"/>
                  </a:lnTo>
                  <a:lnTo>
                    <a:pt x="151791" y="11994"/>
                  </a:lnTo>
                  <a:lnTo>
                    <a:pt x="151403" y="12010"/>
                  </a:lnTo>
                  <a:lnTo>
                    <a:pt x="150161" y="12285"/>
                  </a:lnTo>
                  <a:lnTo>
                    <a:pt x="149547" y="12414"/>
                  </a:lnTo>
                  <a:lnTo>
                    <a:pt x="149224" y="12478"/>
                  </a:lnTo>
                  <a:lnTo>
                    <a:pt x="148918" y="12511"/>
                  </a:lnTo>
                  <a:lnTo>
                    <a:pt x="148530" y="12559"/>
                  </a:lnTo>
                  <a:lnTo>
                    <a:pt x="148159" y="12591"/>
                  </a:lnTo>
                  <a:lnTo>
                    <a:pt x="147771" y="12608"/>
                  </a:lnTo>
                  <a:lnTo>
                    <a:pt x="147400" y="12608"/>
                  </a:lnTo>
                  <a:lnTo>
                    <a:pt x="147029" y="12591"/>
                  </a:lnTo>
                  <a:lnTo>
                    <a:pt x="146658" y="12575"/>
                  </a:lnTo>
                  <a:lnTo>
                    <a:pt x="146286" y="12543"/>
                  </a:lnTo>
                  <a:lnTo>
                    <a:pt x="145915" y="12511"/>
                  </a:lnTo>
                  <a:lnTo>
                    <a:pt x="145544" y="12446"/>
                  </a:lnTo>
                  <a:lnTo>
                    <a:pt x="145189" y="12382"/>
                  </a:lnTo>
                  <a:lnTo>
                    <a:pt x="144817" y="12301"/>
                  </a:lnTo>
                  <a:lnTo>
                    <a:pt x="144462" y="12220"/>
                  </a:lnTo>
                  <a:lnTo>
                    <a:pt x="144107" y="12123"/>
                  </a:lnTo>
                  <a:lnTo>
                    <a:pt x="143752" y="12010"/>
                  </a:lnTo>
                  <a:lnTo>
                    <a:pt x="143413" y="11897"/>
                  </a:lnTo>
                  <a:lnTo>
                    <a:pt x="143074" y="11768"/>
                  </a:lnTo>
                  <a:lnTo>
                    <a:pt x="142735" y="11623"/>
                  </a:lnTo>
                  <a:lnTo>
                    <a:pt x="142396" y="11461"/>
                  </a:lnTo>
                  <a:lnTo>
                    <a:pt x="142057" y="11300"/>
                  </a:lnTo>
                  <a:lnTo>
                    <a:pt x="141734" y="11139"/>
                  </a:lnTo>
                  <a:lnTo>
                    <a:pt x="141411" y="10961"/>
                  </a:lnTo>
                  <a:lnTo>
                    <a:pt x="141104" y="10767"/>
                  </a:lnTo>
                  <a:lnTo>
                    <a:pt x="140782" y="10557"/>
                  </a:lnTo>
                  <a:lnTo>
                    <a:pt x="140475" y="10348"/>
                  </a:lnTo>
                  <a:lnTo>
                    <a:pt x="140184" y="10138"/>
                  </a:lnTo>
                  <a:lnTo>
                    <a:pt x="139878" y="9912"/>
                  </a:lnTo>
                  <a:lnTo>
                    <a:pt x="139603" y="9670"/>
                  </a:lnTo>
                  <a:lnTo>
                    <a:pt x="139313" y="9427"/>
                  </a:lnTo>
                  <a:lnTo>
                    <a:pt x="139038" y="9169"/>
                  </a:lnTo>
                  <a:lnTo>
                    <a:pt x="138764" y="8895"/>
                  </a:lnTo>
                  <a:lnTo>
                    <a:pt x="138505" y="8620"/>
                  </a:lnTo>
                  <a:lnTo>
                    <a:pt x="138247" y="8346"/>
                  </a:lnTo>
                  <a:lnTo>
                    <a:pt x="138183" y="8249"/>
                  </a:lnTo>
                  <a:lnTo>
                    <a:pt x="138150" y="8168"/>
                  </a:lnTo>
                  <a:lnTo>
                    <a:pt x="138118" y="8071"/>
                  </a:lnTo>
                  <a:lnTo>
                    <a:pt x="138134" y="7975"/>
                  </a:lnTo>
                  <a:lnTo>
                    <a:pt x="138150" y="7878"/>
                  </a:lnTo>
                  <a:lnTo>
                    <a:pt x="138183" y="7797"/>
                  </a:lnTo>
                  <a:lnTo>
                    <a:pt x="138231" y="7716"/>
                  </a:lnTo>
                  <a:lnTo>
                    <a:pt x="138279" y="7652"/>
                  </a:lnTo>
                  <a:lnTo>
                    <a:pt x="138360" y="7587"/>
                  </a:lnTo>
                  <a:lnTo>
                    <a:pt x="138441" y="7539"/>
                  </a:lnTo>
                  <a:lnTo>
                    <a:pt x="138522" y="7506"/>
                  </a:lnTo>
                  <a:lnTo>
                    <a:pt x="138602" y="7490"/>
                  </a:lnTo>
                  <a:lnTo>
                    <a:pt x="138699" y="7506"/>
                  </a:lnTo>
                  <a:lnTo>
                    <a:pt x="138780" y="7523"/>
                  </a:lnTo>
                  <a:lnTo>
                    <a:pt x="138861" y="7571"/>
                  </a:lnTo>
                  <a:lnTo>
                    <a:pt x="138941" y="7652"/>
                  </a:lnTo>
                  <a:lnTo>
                    <a:pt x="139329" y="8071"/>
                  </a:lnTo>
                  <a:lnTo>
                    <a:pt x="139716" y="8459"/>
                  </a:lnTo>
                  <a:lnTo>
                    <a:pt x="140023" y="8636"/>
                  </a:lnTo>
                  <a:lnTo>
                    <a:pt x="140313" y="8846"/>
                  </a:lnTo>
                  <a:lnTo>
                    <a:pt x="140895" y="9282"/>
                  </a:lnTo>
                  <a:lnTo>
                    <a:pt x="141460" y="9734"/>
                  </a:lnTo>
                  <a:lnTo>
                    <a:pt x="141750" y="9944"/>
                  </a:lnTo>
                  <a:lnTo>
                    <a:pt x="142057" y="10138"/>
                  </a:lnTo>
                  <a:lnTo>
                    <a:pt x="142315" y="10299"/>
                  </a:lnTo>
                  <a:lnTo>
                    <a:pt x="142590" y="10428"/>
                  </a:lnTo>
                  <a:lnTo>
                    <a:pt x="142945" y="10590"/>
                  </a:lnTo>
                  <a:lnTo>
                    <a:pt x="143284" y="10719"/>
                  </a:lnTo>
                  <a:lnTo>
                    <a:pt x="143639" y="10848"/>
                  </a:lnTo>
                  <a:lnTo>
                    <a:pt x="143978" y="10961"/>
                  </a:lnTo>
                  <a:lnTo>
                    <a:pt x="144026" y="10977"/>
                  </a:lnTo>
                  <a:lnTo>
                    <a:pt x="144236" y="11026"/>
                  </a:lnTo>
                  <a:lnTo>
                    <a:pt x="144527" y="11090"/>
                  </a:lnTo>
                  <a:lnTo>
                    <a:pt x="144833" y="11139"/>
                  </a:lnTo>
                  <a:lnTo>
                    <a:pt x="145140" y="11171"/>
                  </a:lnTo>
                  <a:lnTo>
                    <a:pt x="145431" y="11203"/>
                  </a:lnTo>
                  <a:lnTo>
                    <a:pt x="146044" y="11252"/>
                  </a:lnTo>
                  <a:lnTo>
                    <a:pt x="146674" y="11252"/>
                  </a:lnTo>
                  <a:lnTo>
                    <a:pt x="147303" y="11235"/>
                  </a:lnTo>
                  <a:lnTo>
                    <a:pt x="147933" y="11187"/>
                  </a:lnTo>
                  <a:lnTo>
                    <a:pt x="148579" y="11139"/>
                  </a:lnTo>
                  <a:lnTo>
                    <a:pt x="149224" y="11058"/>
                  </a:lnTo>
                  <a:lnTo>
                    <a:pt x="150516" y="10896"/>
                  </a:lnTo>
                  <a:lnTo>
                    <a:pt x="151823" y="10751"/>
                  </a:lnTo>
                  <a:lnTo>
                    <a:pt x="152469" y="10687"/>
                  </a:lnTo>
                  <a:lnTo>
                    <a:pt x="153115" y="10638"/>
                  </a:lnTo>
                  <a:lnTo>
                    <a:pt x="153744" y="10606"/>
                  </a:lnTo>
                  <a:lnTo>
                    <a:pt x="154390" y="10590"/>
                  </a:lnTo>
                  <a:lnTo>
                    <a:pt x="154777" y="10606"/>
                  </a:lnTo>
                  <a:lnTo>
                    <a:pt x="155132" y="10638"/>
                  </a:lnTo>
                  <a:lnTo>
                    <a:pt x="155455" y="10670"/>
                  </a:lnTo>
                  <a:lnTo>
                    <a:pt x="155746" y="10719"/>
                  </a:lnTo>
                  <a:lnTo>
                    <a:pt x="156279" y="10816"/>
                  </a:lnTo>
                  <a:lnTo>
                    <a:pt x="156505" y="10848"/>
                  </a:lnTo>
                  <a:lnTo>
                    <a:pt x="156924" y="10848"/>
                  </a:lnTo>
                  <a:lnTo>
                    <a:pt x="157118" y="10800"/>
                  </a:lnTo>
                  <a:lnTo>
                    <a:pt x="157215" y="10767"/>
                  </a:lnTo>
                  <a:lnTo>
                    <a:pt x="157296" y="10719"/>
                  </a:lnTo>
                  <a:lnTo>
                    <a:pt x="157392" y="10670"/>
                  </a:lnTo>
                  <a:lnTo>
                    <a:pt x="157473" y="10606"/>
                  </a:lnTo>
                  <a:lnTo>
                    <a:pt x="157651" y="10428"/>
                  </a:lnTo>
                  <a:lnTo>
                    <a:pt x="157812" y="10218"/>
                  </a:lnTo>
                  <a:lnTo>
                    <a:pt x="157990" y="9928"/>
                  </a:lnTo>
                  <a:lnTo>
                    <a:pt x="158151" y="9589"/>
                  </a:lnTo>
                  <a:lnTo>
                    <a:pt x="158200" y="9460"/>
                  </a:lnTo>
                  <a:lnTo>
                    <a:pt x="158248" y="9314"/>
                  </a:lnTo>
                  <a:lnTo>
                    <a:pt x="158280" y="9153"/>
                  </a:lnTo>
                  <a:lnTo>
                    <a:pt x="158296" y="8975"/>
                  </a:lnTo>
                  <a:lnTo>
                    <a:pt x="158329" y="8572"/>
                  </a:lnTo>
                  <a:lnTo>
                    <a:pt x="158313" y="8136"/>
                  </a:lnTo>
                  <a:lnTo>
                    <a:pt x="158264" y="7668"/>
                  </a:lnTo>
                  <a:lnTo>
                    <a:pt x="158200" y="7167"/>
                  </a:lnTo>
                  <a:lnTo>
                    <a:pt x="158103" y="6667"/>
                  </a:lnTo>
                  <a:lnTo>
                    <a:pt x="157957" y="6183"/>
                  </a:lnTo>
                  <a:lnTo>
                    <a:pt x="157796" y="5715"/>
                  </a:lnTo>
                  <a:lnTo>
                    <a:pt x="157699" y="5489"/>
                  </a:lnTo>
                  <a:lnTo>
                    <a:pt x="157602" y="5263"/>
                  </a:lnTo>
                  <a:lnTo>
                    <a:pt x="157489" y="5053"/>
                  </a:lnTo>
                  <a:lnTo>
                    <a:pt x="157376" y="4859"/>
                  </a:lnTo>
                  <a:lnTo>
                    <a:pt x="157263" y="4681"/>
                  </a:lnTo>
                  <a:lnTo>
                    <a:pt x="157134" y="4520"/>
                  </a:lnTo>
                  <a:lnTo>
                    <a:pt x="157005" y="4375"/>
                  </a:lnTo>
                  <a:lnTo>
                    <a:pt x="156860" y="4229"/>
                  </a:lnTo>
                  <a:lnTo>
                    <a:pt x="156714" y="4133"/>
                  </a:lnTo>
                  <a:lnTo>
                    <a:pt x="156553" y="4036"/>
                  </a:lnTo>
                  <a:lnTo>
                    <a:pt x="156392" y="3971"/>
                  </a:lnTo>
                  <a:lnTo>
                    <a:pt x="156214" y="3923"/>
                  </a:lnTo>
                  <a:lnTo>
                    <a:pt x="155859" y="3923"/>
                  </a:lnTo>
                  <a:lnTo>
                    <a:pt x="154745" y="4100"/>
                  </a:lnTo>
                  <a:lnTo>
                    <a:pt x="154584" y="4133"/>
                  </a:lnTo>
                  <a:lnTo>
                    <a:pt x="153518" y="4326"/>
                  </a:lnTo>
                  <a:lnTo>
                    <a:pt x="152727" y="4488"/>
                  </a:lnTo>
                  <a:lnTo>
                    <a:pt x="151936" y="4681"/>
                  </a:lnTo>
                  <a:lnTo>
                    <a:pt x="151549" y="4762"/>
                  </a:lnTo>
                  <a:lnTo>
                    <a:pt x="151161" y="4843"/>
                  </a:lnTo>
                  <a:lnTo>
                    <a:pt x="150758" y="4891"/>
                  </a:lnTo>
                  <a:lnTo>
                    <a:pt x="150386" y="4940"/>
                  </a:lnTo>
                  <a:lnTo>
                    <a:pt x="149999" y="4940"/>
                  </a:lnTo>
                  <a:lnTo>
                    <a:pt x="149628" y="4924"/>
                  </a:lnTo>
                  <a:lnTo>
                    <a:pt x="149434" y="4907"/>
                  </a:lnTo>
                  <a:lnTo>
                    <a:pt x="149257" y="4875"/>
                  </a:lnTo>
                  <a:lnTo>
                    <a:pt x="149079" y="4827"/>
                  </a:lnTo>
                  <a:lnTo>
                    <a:pt x="148901" y="4778"/>
                  </a:lnTo>
                  <a:lnTo>
                    <a:pt x="148724" y="4714"/>
                  </a:lnTo>
                  <a:lnTo>
                    <a:pt x="148546" y="4649"/>
                  </a:lnTo>
                  <a:lnTo>
                    <a:pt x="148385" y="4552"/>
                  </a:lnTo>
                  <a:lnTo>
                    <a:pt x="148207" y="4455"/>
                  </a:lnTo>
                  <a:lnTo>
                    <a:pt x="148046" y="4342"/>
                  </a:lnTo>
                  <a:lnTo>
                    <a:pt x="147884" y="4213"/>
                  </a:lnTo>
                  <a:lnTo>
                    <a:pt x="147723" y="4068"/>
                  </a:lnTo>
                  <a:lnTo>
                    <a:pt x="147562" y="3923"/>
                  </a:lnTo>
                  <a:lnTo>
                    <a:pt x="147029" y="3325"/>
                  </a:lnTo>
                  <a:lnTo>
                    <a:pt x="146496" y="2760"/>
                  </a:lnTo>
                  <a:lnTo>
                    <a:pt x="145980" y="2195"/>
                  </a:lnTo>
                  <a:lnTo>
                    <a:pt x="145705" y="1937"/>
                  </a:lnTo>
                  <a:lnTo>
                    <a:pt x="145431" y="1695"/>
                  </a:lnTo>
                  <a:lnTo>
                    <a:pt x="145140" y="1453"/>
                  </a:lnTo>
                  <a:lnTo>
                    <a:pt x="144850" y="1227"/>
                  </a:lnTo>
                  <a:lnTo>
                    <a:pt x="144543" y="1017"/>
                  </a:lnTo>
                  <a:lnTo>
                    <a:pt x="144220" y="823"/>
                  </a:lnTo>
                  <a:lnTo>
                    <a:pt x="143881" y="646"/>
                  </a:lnTo>
                  <a:lnTo>
                    <a:pt x="143510" y="484"/>
                  </a:lnTo>
                  <a:lnTo>
                    <a:pt x="143122" y="339"/>
                  </a:lnTo>
                  <a:lnTo>
                    <a:pt x="142719" y="226"/>
                  </a:lnTo>
                  <a:lnTo>
                    <a:pt x="142315" y="145"/>
                  </a:lnTo>
                  <a:lnTo>
                    <a:pt x="141912" y="81"/>
                  </a:lnTo>
                  <a:lnTo>
                    <a:pt x="141508" y="48"/>
                  </a:lnTo>
                  <a:lnTo>
                    <a:pt x="141104" y="48"/>
                  </a:lnTo>
                  <a:lnTo>
                    <a:pt x="140717" y="81"/>
                  </a:lnTo>
                  <a:lnTo>
                    <a:pt x="140330" y="129"/>
                  </a:lnTo>
                  <a:lnTo>
                    <a:pt x="139942" y="210"/>
                  </a:lnTo>
                  <a:lnTo>
                    <a:pt x="139555" y="323"/>
                  </a:lnTo>
                  <a:lnTo>
                    <a:pt x="139200" y="452"/>
                  </a:lnTo>
                  <a:lnTo>
                    <a:pt x="138844" y="613"/>
                  </a:lnTo>
                  <a:lnTo>
                    <a:pt x="138489" y="807"/>
                  </a:lnTo>
                  <a:lnTo>
                    <a:pt x="138166" y="1017"/>
                  </a:lnTo>
                  <a:lnTo>
                    <a:pt x="137844" y="1259"/>
                  </a:lnTo>
                  <a:lnTo>
                    <a:pt x="137537" y="1517"/>
                  </a:lnTo>
                  <a:lnTo>
                    <a:pt x="137262" y="1808"/>
                  </a:lnTo>
                  <a:lnTo>
                    <a:pt x="136988" y="2115"/>
                  </a:lnTo>
                  <a:lnTo>
                    <a:pt x="137182" y="2454"/>
                  </a:lnTo>
                  <a:lnTo>
                    <a:pt x="137359" y="2809"/>
                  </a:lnTo>
                  <a:lnTo>
                    <a:pt x="137505" y="3196"/>
                  </a:lnTo>
                  <a:lnTo>
                    <a:pt x="137650" y="3584"/>
                  </a:lnTo>
                  <a:lnTo>
                    <a:pt x="137763" y="4003"/>
                  </a:lnTo>
                  <a:lnTo>
                    <a:pt x="137860" y="4439"/>
                  </a:lnTo>
                  <a:lnTo>
                    <a:pt x="137940" y="4907"/>
                  </a:lnTo>
                  <a:lnTo>
                    <a:pt x="138005" y="5376"/>
                  </a:lnTo>
                  <a:lnTo>
                    <a:pt x="138005" y="5489"/>
                  </a:lnTo>
                  <a:lnTo>
                    <a:pt x="137989" y="5585"/>
                  </a:lnTo>
                  <a:lnTo>
                    <a:pt x="137940" y="5666"/>
                  </a:lnTo>
                  <a:lnTo>
                    <a:pt x="137892" y="5731"/>
                  </a:lnTo>
                  <a:lnTo>
                    <a:pt x="137811" y="5779"/>
                  </a:lnTo>
                  <a:lnTo>
                    <a:pt x="137731" y="5811"/>
                  </a:lnTo>
                  <a:lnTo>
                    <a:pt x="137650" y="5844"/>
                  </a:lnTo>
                  <a:lnTo>
                    <a:pt x="137472" y="5844"/>
                  </a:lnTo>
                  <a:lnTo>
                    <a:pt x="137375" y="5811"/>
                  </a:lnTo>
                  <a:lnTo>
                    <a:pt x="137295" y="5779"/>
                  </a:lnTo>
                  <a:lnTo>
                    <a:pt x="137214" y="5731"/>
                  </a:lnTo>
                  <a:lnTo>
                    <a:pt x="137133" y="5666"/>
                  </a:lnTo>
                  <a:lnTo>
                    <a:pt x="137085" y="5585"/>
                  </a:lnTo>
                  <a:lnTo>
                    <a:pt x="137036" y="5489"/>
                  </a:lnTo>
                  <a:lnTo>
                    <a:pt x="137020" y="5376"/>
                  </a:lnTo>
                  <a:lnTo>
                    <a:pt x="136956" y="4924"/>
                  </a:lnTo>
                  <a:lnTo>
                    <a:pt x="136891" y="4488"/>
                  </a:lnTo>
                  <a:lnTo>
                    <a:pt x="136794" y="4068"/>
                  </a:lnTo>
                  <a:lnTo>
                    <a:pt x="136681" y="3681"/>
                  </a:lnTo>
                  <a:lnTo>
                    <a:pt x="136552" y="3325"/>
                  </a:lnTo>
                  <a:lnTo>
                    <a:pt x="136407" y="2970"/>
                  </a:lnTo>
                  <a:lnTo>
                    <a:pt x="136245" y="2647"/>
                  </a:lnTo>
                  <a:lnTo>
                    <a:pt x="136084" y="2357"/>
                  </a:lnTo>
                  <a:lnTo>
                    <a:pt x="135987" y="2260"/>
                  </a:lnTo>
                  <a:lnTo>
                    <a:pt x="135971" y="2195"/>
                  </a:lnTo>
                  <a:lnTo>
                    <a:pt x="135939" y="2147"/>
                  </a:lnTo>
                  <a:lnTo>
                    <a:pt x="135745" y="1889"/>
                  </a:lnTo>
                  <a:lnTo>
                    <a:pt x="135551" y="1647"/>
                  </a:lnTo>
                  <a:lnTo>
                    <a:pt x="135341" y="1437"/>
                  </a:lnTo>
                  <a:lnTo>
                    <a:pt x="135115" y="1227"/>
                  </a:lnTo>
                  <a:lnTo>
                    <a:pt x="134873" y="1049"/>
                  </a:lnTo>
                  <a:lnTo>
                    <a:pt x="134615" y="888"/>
                  </a:lnTo>
                  <a:lnTo>
                    <a:pt x="134357" y="726"/>
                  </a:lnTo>
                  <a:lnTo>
                    <a:pt x="134082" y="597"/>
                  </a:lnTo>
                  <a:lnTo>
                    <a:pt x="133808" y="468"/>
                  </a:lnTo>
                  <a:lnTo>
                    <a:pt x="133517" y="371"/>
                  </a:lnTo>
                  <a:lnTo>
                    <a:pt x="133211" y="274"/>
                  </a:lnTo>
                  <a:lnTo>
                    <a:pt x="132904" y="194"/>
                  </a:lnTo>
                  <a:lnTo>
                    <a:pt x="132581" y="129"/>
                  </a:lnTo>
                  <a:lnTo>
                    <a:pt x="132258" y="81"/>
                  </a:lnTo>
                  <a:lnTo>
                    <a:pt x="131919" y="48"/>
                  </a:lnTo>
                  <a:lnTo>
                    <a:pt x="131580" y="16"/>
                  </a:lnTo>
                  <a:lnTo>
                    <a:pt x="1312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8"/>
            <p:cNvSpPr/>
            <p:nvPr/>
          </p:nvSpPr>
          <p:spPr>
            <a:xfrm>
              <a:off x="6006400" y="3538525"/>
              <a:ext cx="553725" cy="483500"/>
            </a:xfrm>
            <a:custGeom>
              <a:avLst/>
              <a:gdLst/>
              <a:ahLst/>
              <a:cxnLst/>
              <a:rect l="l" t="t" r="r" b="b"/>
              <a:pathLst>
                <a:path w="22149" h="19340" extrusionOk="0">
                  <a:moveTo>
                    <a:pt x="21519" y="0"/>
                  </a:moveTo>
                  <a:lnTo>
                    <a:pt x="20906" y="1082"/>
                  </a:lnTo>
                  <a:lnTo>
                    <a:pt x="20260" y="2131"/>
                  </a:lnTo>
                  <a:lnTo>
                    <a:pt x="19598" y="3180"/>
                  </a:lnTo>
                  <a:lnTo>
                    <a:pt x="18904" y="4197"/>
                  </a:lnTo>
                  <a:lnTo>
                    <a:pt x="18178" y="5198"/>
                  </a:lnTo>
                  <a:lnTo>
                    <a:pt x="17419" y="6167"/>
                  </a:lnTo>
                  <a:lnTo>
                    <a:pt x="16644" y="7135"/>
                  </a:lnTo>
                  <a:lnTo>
                    <a:pt x="15837" y="8055"/>
                  </a:lnTo>
                  <a:lnTo>
                    <a:pt x="15014" y="8975"/>
                  </a:lnTo>
                  <a:lnTo>
                    <a:pt x="14158" y="9863"/>
                  </a:lnTo>
                  <a:lnTo>
                    <a:pt x="13286" y="10719"/>
                  </a:lnTo>
                  <a:lnTo>
                    <a:pt x="12382" y="11558"/>
                  </a:lnTo>
                  <a:lnTo>
                    <a:pt x="11446" y="12382"/>
                  </a:lnTo>
                  <a:lnTo>
                    <a:pt x="10494" y="13156"/>
                  </a:lnTo>
                  <a:lnTo>
                    <a:pt x="9509" y="13931"/>
                  </a:lnTo>
                  <a:lnTo>
                    <a:pt x="8508" y="14658"/>
                  </a:lnTo>
                  <a:lnTo>
                    <a:pt x="8008" y="15013"/>
                  </a:lnTo>
                  <a:lnTo>
                    <a:pt x="7491" y="15352"/>
                  </a:lnTo>
                  <a:lnTo>
                    <a:pt x="6474" y="16014"/>
                  </a:lnTo>
                  <a:lnTo>
                    <a:pt x="5425" y="16643"/>
                  </a:lnTo>
                  <a:lnTo>
                    <a:pt x="4359" y="17241"/>
                  </a:lnTo>
                  <a:lnTo>
                    <a:pt x="3294" y="17806"/>
                  </a:lnTo>
                  <a:lnTo>
                    <a:pt x="2196" y="18354"/>
                  </a:lnTo>
                  <a:lnTo>
                    <a:pt x="1098" y="18855"/>
                  </a:lnTo>
                  <a:lnTo>
                    <a:pt x="1" y="19339"/>
                  </a:lnTo>
                  <a:lnTo>
                    <a:pt x="1" y="19339"/>
                  </a:lnTo>
                  <a:lnTo>
                    <a:pt x="1050" y="19145"/>
                  </a:lnTo>
                  <a:lnTo>
                    <a:pt x="2115" y="18936"/>
                  </a:lnTo>
                  <a:lnTo>
                    <a:pt x="3165" y="18710"/>
                  </a:lnTo>
                  <a:lnTo>
                    <a:pt x="4214" y="18451"/>
                  </a:lnTo>
                  <a:lnTo>
                    <a:pt x="5247" y="18193"/>
                  </a:lnTo>
                  <a:lnTo>
                    <a:pt x="6296" y="17919"/>
                  </a:lnTo>
                  <a:lnTo>
                    <a:pt x="8363" y="17337"/>
                  </a:lnTo>
                  <a:lnTo>
                    <a:pt x="10122" y="16821"/>
                  </a:lnTo>
                  <a:lnTo>
                    <a:pt x="11930" y="16288"/>
                  </a:lnTo>
                  <a:lnTo>
                    <a:pt x="12834" y="15998"/>
                  </a:lnTo>
                  <a:lnTo>
                    <a:pt x="13738" y="15691"/>
                  </a:lnTo>
                  <a:lnTo>
                    <a:pt x="14642" y="15368"/>
                  </a:lnTo>
                  <a:lnTo>
                    <a:pt x="15530" y="15029"/>
                  </a:lnTo>
                  <a:lnTo>
                    <a:pt x="16386" y="14658"/>
                  </a:lnTo>
                  <a:lnTo>
                    <a:pt x="17241" y="14254"/>
                  </a:lnTo>
                  <a:lnTo>
                    <a:pt x="17661" y="14044"/>
                  </a:lnTo>
                  <a:lnTo>
                    <a:pt x="18081" y="13818"/>
                  </a:lnTo>
                  <a:lnTo>
                    <a:pt x="18484" y="13592"/>
                  </a:lnTo>
                  <a:lnTo>
                    <a:pt x="18888" y="13350"/>
                  </a:lnTo>
                  <a:lnTo>
                    <a:pt x="19275" y="13108"/>
                  </a:lnTo>
                  <a:lnTo>
                    <a:pt x="19663" y="12834"/>
                  </a:lnTo>
                  <a:lnTo>
                    <a:pt x="20034" y="12575"/>
                  </a:lnTo>
                  <a:lnTo>
                    <a:pt x="20405" y="12285"/>
                  </a:lnTo>
                  <a:lnTo>
                    <a:pt x="20760" y="11994"/>
                  </a:lnTo>
                  <a:lnTo>
                    <a:pt x="21115" y="11687"/>
                  </a:lnTo>
                  <a:lnTo>
                    <a:pt x="21454" y="11365"/>
                  </a:lnTo>
                  <a:lnTo>
                    <a:pt x="21777" y="11026"/>
                  </a:lnTo>
                  <a:lnTo>
                    <a:pt x="21826" y="10993"/>
                  </a:lnTo>
                  <a:lnTo>
                    <a:pt x="21874" y="10961"/>
                  </a:lnTo>
                  <a:lnTo>
                    <a:pt x="21971" y="10283"/>
                  </a:lnTo>
                  <a:lnTo>
                    <a:pt x="22036" y="9605"/>
                  </a:lnTo>
                  <a:lnTo>
                    <a:pt x="22100" y="8927"/>
                  </a:lnTo>
                  <a:lnTo>
                    <a:pt x="22133" y="8249"/>
                  </a:lnTo>
                  <a:lnTo>
                    <a:pt x="22149" y="7555"/>
                  </a:lnTo>
                  <a:lnTo>
                    <a:pt x="22149" y="6877"/>
                  </a:lnTo>
                  <a:lnTo>
                    <a:pt x="22133" y="6183"/>
                  </a:lnTo>
                  <a:lnTo>
                    <a:pt x="22100" y="5489"/>
                  </a:lnTo>
                  <a:lnTo>
                    <a:pt x="22052" y="4811"/>
                  </a:lnTo>
                  <a:lnTo>
                    <a:pt x="22003" y="4116"/>
                  </a:lnTo>
                  <a:lnTo>
                    <a:pt x="21858" y="2728"/>
                  </a:lnTo>
                  <a:lnTo>
                    <a:pt x="21697" y="1356"/>
                  </a:lnTo>
                  <a:lnTo>
                    <a:pt x="21519" y="0"/>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8"/>
            <p:cNvSpPr/>
            <p:nvPr/>
          </p:nvSpPr>
          <p:spPr>
            <a:xfrm>
              <a:off x="5686375" y="3853700"/>
              <a:ext cx="858825" cy="322475"/>
            </a:xfrm>
            <a:custGeom>
              <a:avLst/>
              <a:gdLst/>
              <a:ahLst/>
              <a:cxnLst/>
              <a:rect l="l" t="t" r="r" b="b"/>
              <a:pathLst>
                <a:path w="34353" h="12899" extrusionOk="0">
                  <a:moveTo>
                    <a:pt x="34352" y="1"/>
                  </a:moveTo>
                  <a:lnTo>
                    <a:pt x="34029" y="259"/>
                  </a:lnTo>
                  <a:lnTo>
                    <a:pt x="33707" y="533"/>
                  </a:lnTo>
                  <a:lnTo>
                    <a:pt x="33368" y="775"/>
                  </a:lnTo>
                  <a:lnTo>
                    <a:pt x="33045" y="1018"/>
                  </a:lnTo>
                  <a:lnTo>
                    <a:pt x="32690" y="1244"/>
                  </a:lnTo>
                  <a:lnTo>
                    <a:pt x="32351" y="1470"/>
                  </a:lnTo>
                  <a:lnTo>
                    <a:pt x="31640" y="1905"/>
                  </a:lnTo>
                  <a:lnTo>
                    <a:pt x="30898" y="2293"/>
                  </a:lnTo>
                  <a:lnTo>
                    <a:pt x="30155" y="2664"/>
                  </a:lnTo>
                  <a:lnTo>
                    <a:pt x="29397" y="3003"/>
                  </a:lnTo>
                  <a:lnTo>
                    <a:pt x="28622" y="3326"/>
                  </a:lnTo>
                  <a:lnTo>
                    <a:pt x="27831" y="3633"/>
                  </a:lnTo>
                  <a:lnTo>
                    <a:pt x="27040" y="3923"/>
                  </a:lnTo>
                  <a:lnTo>
                    <a:pt x="26249" y="4198"/>
                  </a:lnTo>
                  <a:lnTo>
                    <a:pt x="25442" y="4456"/>
                  </a:lnTo>
                  <a:lnTo>
                    <a:pt x="23860" y="4956"/>
                  </a:lnTo>
                  <a:lnTo>
                    <a:pt x="22278" y="5425"/>
                  </a:lnTo>
                  <a:lnTo>
                    <a:pt x="20647" y="5893"/>
                  </a:lnTo>
                  <a:lnTo>
                    <a:pt x="19017" y="6345"/>
                  </a:lnTo>
                  <a:lnTo>
                    <a:pt x="17370" y="6781"/>
                  </a:lnTo>
                  <a:lnTo>
                    <a:pt x="16547" y="6974"/>
                  </a:lnTo>
                  <a:lnTo>
                    <a:pt x="15724" y="7168"/>
                  </a:lnTo>
                  <a:lnTo>
                    <a:pt x="14900" y="7346"/>
                  </a:lnTo>
                  <a:lnTo>
                    <a:pt x="14061" y="7507"/>
                  </a:lnTo>
                  <a:lnTo>
                    <a:pt x="13238" y="7652"/>
                  </a:lnTo>
                  <a:lnTo>
                    <a:pt x="12398" y="7798"/>
                  </a:lnTo>
                  <a:lnTo>
                    <a:pt x="11559" y="7927"/>
                  </a:lnTo>
                  <a:lnTo>
                    <a:pt x="10719" y="8024"/>
                  </a:lnTo>
                  <a:lnTo>
                    <a:pt x="9880" y="8120"/>
                  </a:lnTo>
                  <a:lnTo>
                    <a:pt x="9040" y="8185"/>
                  </a:lnTo>
                  <a:lnTo>
                    <a:pt x="8976" y="8169"/>
                  </a:lnTo>
                  <a:lnTo>
                    <a:pt x="7878" y="8540"/>
                  </a:lnTo>
                  <a:lnTo>
                    <a:pt x="6764" y="8879"/>
                  </a:lnTo>
                  <a:lnTo>
                    <a:pt x="5650" y="9202"/>
                  </a:lnTo>
                  <a:lnTo>
                    <a:pt x="4537" y="9525"/>
                  </a:lnTo>
                  <a:lnTo>
                    <a:pt x="3407" y="9815"/>
                  </a:lnTo>
                  <a:lnTo>
                    <a:pt x="2277" y="10090"/>
                  </a:lnTo>
                  <a:lnTo>
                    <a:pt x="1130" y="10364"/>
                  </a:lnTo>
                  <a:lnTo>
                    <a:pt x="0" y="10623"/>
                  </a:lnTo>
                  <a:lnTo>
                    <a:pt x="743" y="10687"/>
                  </a:lnTo>
                  <a:lnTo>
                    <a:pt x="1486" y="10768"/>
                  </a:lnTo>
                  <a:lnTo>
                    <a:pt x="2244" y="10849"/>
                  </a:lnTo>
                  <a:lnTo>
                    <a:pt x="2987" y="10945"/>
                  </a:lnTo>
                  <a:lnTo>
                    <a:pt x="4472" y="11171"/>
                  </a:lnTo>
                  <a:lnTo>
                    <a:pt x="5957" y="11430"/>
                  </a:lnTo>
                  <a:lnTo>
                    <a:pt x="8911" y="11962"/>
                  </a:lnTo>
                  <a:lnTo>
                    <a:pt x="10396" y="12221"/>
                  </a:lnTo>
                  <a:lnTo>
                    <a:pt x="11865" y="12463"/>
                  </a:lnTo>
                  <a:lnTo>
                    <a:pt x="12608" y="12560"/>
                  </a:lnTo>
                  <a:lnTo>
                    <a:pt x="13351" y="12657"/>
                  </a:lnTo>
                  <a:lnTo>
                    <a:pt x="14093" y="12737"/>
                  </a:lnTo>
                  <a:lnTo>
                    <a:pt x="14836" y="12802"/>
                  </a:lnTo>
                  <a:lnTo>
                    <a:pt x="15578" y="12850"/>
                  </a:lnTo>
                  <a:lnTo>
                    <a:pt x="16321" y="12883"/>
                  </a:lnTo>
                  <a:lnTo>
                    <a:pt x="17063" y="12899"/>
                  </a:lnTo>
                  <a:lnTo>
                    <a:pt x="17806" y="12883"/>
                  </a:lnTo>
                  <a:lnTo>
                    <a:pt x="18549" y="12850"/>
                  </a:lnTo>
                  <a:lnTo>
                    <a:pt x="19291" y="12802"/>
                  </a:lnTo>
                  <a:lnTo>
                    <a:pt x="20050" y="12721"/>
                  </a:lnTo>
                  <a:lnTo>
                    <a:pt x="20792" y="12624"/>
                  </a:lnTo>
                  <a:lnTo>
                    <a:pt x="21535" y="12495"/>
                  </a:lnTo>
                  <a:lnTo>
                    <a:pt x="22294" y="12334"/>
                  </a:lnTo>
                  <a:lnTo>
                    <a:pt x="23036" y="12140"/>
                  </a:lnTo>
                  <a:lnTo>
                    <a:pt x="23795" y="11898"/>
                  </a:lnTo>
                  <a:lnTo>
                    <a:pt x="24392" y="11559"/>
                  </a:lnTo>
                  <a:lnTo>
                    <a:pt x="24973" y="11204"/>
                  </a:lnTo>
                  <a:lnTo>
                    <a:pt x="25538" y="10832"/>
                  </a:lnTo>
                  <a:lnTo>
                    <a:pt x="26120" y="10445"/>
                  </a:lnTo>
                  <a:lnTo>
                    <a:pt x="26685" y="10058"/>
                  </a:lnTo>
                  <a:lnTo>
                    <a:pt x="27233" y="9638"/>
                  </a:lnTo>
                  <a:lnTo>
                    <a:pt x="27798" y="9218"/>
                  </a:lnTo>
                  <a:lnTo>
                    <a:pt x="28347" y="8782"/>
                  </a:lnTo>
                  <a:lnTo>
                    <a:pt x="28460" y="8637"/>
                  </a:lnTo>
                  <a:lnTo>
                    <a:pt x="28589" y="8492"/>
                  </a:lnTo>
                  <a:lnTo>
                    <a:pt x="28896" y="8169"/>
                  </a:lnTo>
                  <a:lnTo>
                    <a:pt x="29219" y="7862"/>
                  </a:lnTo>
                  <a:lnTo>
                    <a:pt x="29832" y="7281"/>
                  </a:lnTo>
                  <a:lnTo>
                    <a:pt x="30446" y="6716"/>
                  </a:lnTo>
                  <a:lnTo>
                    <a:pt x="31027" y="6167"/>
                  </a:lnTo>
                  <a:lnTo>
                    <a:pt x="31318" y="5877"/>
                  </a:lnTo>
                  <a:lnTo>
                    <a:pt x="31592" y="5586"/>
                  </a:lnTo>
                  <a:lnTo>
                    <a:pt x="31866" y="5263"/>
                  </a:lnTo>
                  <a:lnTo>
                    <a:pt x="32141" y="4940"/>
                  </a:lnTo>
                  <a:lnTo>
                    <a:pt x="32383" y="4601"/>
                  </a:lnTo>
                  <a:lnTo>
                    <a:pt x="32625" y="4246"/>
                  </a:lnTo>
                  <a:lnTo>
                    <a:pt x="32867" y="3859"/>
                  </a:lnTo>
                  <a:lnTo>
                    <a:pt x="33093" y="3439"/>
                  </a:lnTo>
                  <a:lnTo>
                    <a:pt x="33287" y="3019"/>
                  </a:lnTo>
                  <a:lnTo>
                    <a:pt x="33481" y="2600"/>
                  </a:lnTo>
                  <a:lnTo>
                    <a:pt x="33658" y="2164"/>
                  </a:lnTo>
                  <a:lnTo>
                    <a:pt x="33820" y="1744"/>
                  </a:lnTo>
                  <a:lnTo>
                    <a:pt x="33965" y="1308"/>
                  </a:lnTo>
                  <a:lnTo>
                    <a:pt x="34110" y="872"/>
                  </a:lnTo>
                  <a:lnTo>
                    <a:pt x="34239" y="436"/>
                  </a:lnTo>
                  <a:lnTo>
                    <a:pt x="34352" y="1"/>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8"/>
            <p:cNvSpPr/>
            <p:nvPr/>
          </p:nvSpPr>
          <p:spPr>
            <a:xfrm>
              <a:off x="5550775" y="3482025"/>
              <a:ext cx="986750" cy="474600"/>
            </a:xfrm>
            <a:custGeom>
              <a:avLst/>
              <a:gdLst/>
              <a:ahLst/>
              <a:cxnLst/>
              <a:rect l="l" t="t" r="r" b="b"/>
              <a:pathLst>
                <a:path w="39470" h="18984" extrusionOk="0">
                  <a:moveTo>
                    <a:pt x="37226" y="0"/>
                  </a:moveTo>
                  <a:lnTo>
                    <a:pt x="37194" y="97"/>
                  </a:lnTo>
                  <a:lnTo>
                    <a:pt x="37129" y="194"/>
                  </a:lnTo>
                  <a:lnTo>
                    <a:pt x="36725" y="743"/>
                  </a:lnTo>
                  <a:lnTo>
                    <a:pt x="36306" y="1291"/>
                  </a:lnTo>
                  <a:lnTo>
                    <a:pt x="35886" y="1824"/>
                  </a:lnTo>
                  <a:lnTo>
                    <a:pt x="35434" y="2357"/>
                  </a:lnTo>
                  <a:lnTo>
                    <a:pt x="34998" y="2857"/>
                  </a:lnTo>
                  <a:lnTo>
                    <a:pt x="34530" y="3374"/>
                  </a:lnTo>
                  <a:lnTo>
                    <a:pt x="34062" y="3858"/>
                  </a:lnTo>
                  <a:lnTo>
                    <a:pt x="33594" y="4342"/>
                  </a:lnTo>
                  <a:lnTo>
                    <a:pt x="33109" y="4827"/>
                  </a:lnTo>
                  <a:lnTo>
                    <a:pt x="32609" y="5295"/>
                  </a:lnTo>
                  <a:lnTo>
                    <a:pt x="32109" y="5747"/>
                  </a:lnTo>
                  <a:lnTo>
                    <a:pt x="31592" y="6183"/>
                  </a:lnTo>
                  <a:lnTo>
                    <a:pt x="31075" y="6619"/>
                  </a:lnTo>
                  <a:lnTo>
                    <a:pt x="30559" y="7054"/>
                  </a:lnTo>
                  <a:lnTo>
                    <a:pt x="30026" y="7474"/>
                  </a:lnTo>
                  <a:lnTo>
                    <a:pt x="29477" y="7878"/>
                  </a:lnTo>
                  <a:lnTo>
                    <a:pt x="28928" y="8281"/>
                  </a:lnTo>
                  <a:lnTo>
                    <a:pt x="28380" y="8669"/>
                  </a:lnTo>
                  <a:lnTo>
                    <a:pt x="27815" y="9040"/>
                  </a:lnTo>
                  <a:lnTo>
                    <a:pt x="27233" y="9411"/>
                  </a:lnTo>
                  <a:lnTo>
                    <a:pt x="26668" y="9766"/>
                  </a:lnTo>
                  <a:lnTo>
                    <a:pt x="26087" y="10122"/>
                  </a:lnTo>
                  <a:lnTo>
                    <a:pt x="25490" y="10461"/>
                  </a:lnTo>
                  <a:lnTo>
                    <a:pt x="24893" y="10800"/>
                  </a:lnTo>
                  <a:lnTo>
                    <a:pt x="24295" y="11122"/>
                  </a:lnTo>
                  <a:lnTo>
                    <a:pt x="23698" y="11445"/>
                  </a:lnTo>
                  <a:lnTo>
                    <a:pt x="23085" y="11752"/>
                  </a:lnTo>
                  <a:lnTo>
                    <a:pt x="22471" y="12043"/>
                  </a:lnTo>
                  <a:lnTo>
                    <a:pt x="21842" y="12333"/>
                  </a:lnTo>
                  <a:lnTo>
                    <a:pt x="21228" y="12624"/>
                  </a:lnTo>
                  <a:lnTo>
                    <a:pt x="19953" y="13156"/>
                  </a:lnTo>
                  <a:lnTo>
                    <a:pt x="19356" y="13399"/>
                  </a:lnTo>
                  <a:lnTo>
                    <a:pt x="18742" y="13625"/>
                  </a:lnTo>
                  <a:lnTo>
                    <a:pt x="18145" y="13851"/>
                  </a:lnTo>
                  <a:lnTo>
                    <a:pt x="17532" y="14060"/>
                  </a:lnTo>
                  <a:lnTo>
                    <a:pt x="16289" y="14448"/>
                  </a:lnTo>
                  <a:lnTo>
                    <a:pt x="15046" y="14819"/>
                  </a:lnTo>
                  <a:lnTo>
                    <a:pt x="13786" y="15158"/>
                  </a:lnTo>
                  <a:lnTo>
                    <a:pt x="12527" y="15497"/>
                  </a:lnTo>
                  <a:lnTo>
                    <a:pt x="9993" y="16111"/>
                  </a:lnTo>
                  <a:lnTo>
                    <a:pt x="7442" y="16724"/>
                  </a:lnTo>
                  <a:lnTo>
                    <a:pt x="6183" y="17047"/>
                  </a:lnTo>
                  <a:lnTo>
                    <a:pt x="4924" y="17386"/>
                  </a:lnTo>
                  <a:lnTo>
                    <a:pt x="3681" y="17741"/>
                  </a:lnTo>
                  <a:lnTo>
                    <a:pt x="2438" y="18128"/>
                  </a:lnTo>
                  <a:lnTo>
                    <a:pt x="1211" y="18532"/>
                  </a:lnTo>
                  <a:lnTo>
                    <a:pt x="598" y="18758"/>
                  </a:lnTo>
                  <a:lnTo>
                    <a:pt x="0" y="18984"/>
                  </a:lnTo>
                  <a:lnTo>
                    <a:pt x="0" y="18984"/>
                  </a:lnTo>
                  <a:lnTo>
                    <a:pt x="808" y="18919"/>
                  </a:lnTo>
                  <a:lnTo>
                    <a:pt x="1615" y="18871"/>
                  </a:lnTo>
                  <a:lnTo>
                    <a:pt x="2438" y="18839"/>
                  </a:lnTo>
                  <a:lnTo>
                    <a:pt x="3245" y="18823"/>
                  </a:lnTo>
                  <a:lnTo>
                    <a:pt x="4068" y="18806"/>
                  </a:lnTo>
                  <a:lnTo>
                    <a:pt x="4876" y="18806"/>
                  </a:lnTo>
                  <a:lnTo>
                    <a:pt x="6522" y="18823"/>
                  </a:lnTo>
                  <a:lnTo>
                    <a:pt x="8153" y="18855"/>
                  </a:lnTo>
                  <a:lnTo>
                    <a:pt x="9783" y="18887"/>
                  </a:lnTo>
                  <a:lnTo>
                    <a:pt x="10606" y="18887"/>
                  </a:lnTo>
                  <a:lnTo>
                    <a:pt x="11430" y="18871"/>
                  </a:lnTo>
                  <a:lnTo>
                    <a:pt x="12253" y="18855"/>
                  </a:lnTo>
                  <a:lnTo>
                    <a:pt x="13060" y="18823"/>
                  </a:lnTo>
                  <a:lnTo>
                    <a:pt x="14158" y="18758"/>
                  </a:lnTo>
                  <a:lnTo>
                    <a:pt x="15239" y="18645"/>
                  </a:lnTo>
                  <a:lnTo>
                    <a:pt x="16305" y="18516"/>
                  </a:lnTo>
                  <a:lnTo>
                    <a:pt x="17370" y="18338"/>
                  </a:lnTo>
                  <a:lnTo>
                    <a:pt x="18419" y="18128"/>
                  </a:lnTo>
                  <a:lnTo>
                    <a:pt x="19469" y="17886"/>
                  </a:lnTo>
                  <a:lnTo>
                    <a:pt x="20502" y="17612"/>
                  </a:lnTo>
                  <a:lnTo>
                    <a:pt x="21535" y="17305"/>
                  </a:lnTo>
                  <a:lnTo>
                    <a:pt x="22552" y="16950"/>
                  </a:lnTo>
                  <a:lnTo>
                    <a:pt x="23553" y="16579"/>
                  </a:lnTo>
                  <a:lnTo>
                    <a:pt x="24538" y="16175"/>
                  </a:lnTo>
                  <a:lnTo>
                    <a:pt x="25522" y="15723"/>
                  </a:lnTo>
                  <a:lnTo>
                    <a:pt x="26475" y="15239"/>
                  </a:lnTo>
                  <a:lnTo>
                    <a:pt x="27427" y="14738"/>
                  </a:lnTo>
                  <a:lnTo>
                    <a:pt x="28363" y="14190"/>
                  </a:lnTo>
                  <a:lnTo>
                    <a:pt x="29284" y="13608"/>
                  </a:lnTo>
                  <a:lnTo>
                    <a:pt x="29348" y="13576"/>
                  </a:lnTo>
                  <a:lnTo>
                    <a:pt x="29397" y="13560"/>
                  </a:lnTo>
                  <a:lnTo>
                    <a:pt x="30171" y="12882"/>
                  </a:lnTo>
                  <a:lnTo>
                    <a:pt x="30914" y="12172"/>
                  </a:lnTo>
                  <a:lnTo>
                    <a:pt x="31657" y="11461"/>
                  </a:lnTo>
                  <a:lnTo>
                    <a:pt x="32367" y="10719"/>
                  </a:lnTo>
                  <a:lnTo>
                    <a:pt x="33061" y="9960"/>
                  </a:lnTo>
                  <a:lnTo>
                    <a:pt x="33739" y="9201"/>
                  </a:lnTo>
                  <a:lnTo>
                    <a:pt x="34401" y="8410"/>
                  </a:lnTo>
                  <a:lnTo>
                    <a:pt x="35030" y="7603"/>
                  </a:lnTo>
                  <a:lnTo>
                    <a:pt x="35660" y="6796"/>
                  </a:lnTo>
                  <a:lnTo>
                    <a:pt x="36257" y="5957"/>
                  </a:lnTo>
                  <a:lnTo>
                    <a:pt x="36838" y="5117"/>
                  </a:lnTo>
                  <a:lnTo>
                    <a:pt x="37403" y="4246"/>
                  </a:lnTo>
                  <a:lnTo>
                    <a:pt x="37952" y="3374"/>
                  </a:lnTo>
                  <a:lnTo>
                    <a:pt x="38485" y="2486"/>
                  </a:lnTo>
                  <a:lnTo>
                    <a:pt x="38985" y="1582"/>
                  </a:lnTo>
                  <a:lnTo>
                    <a:pt x="39470" y="662"/>
                  </a:lnTo>
                  <a:lnTo>
                    <a:pt x="39179" y="630"/>
                  </a:lnTo>
                  <a:lnTo>
                    <a:pt x="38905" y="581"/>
                  </a:lnTo>
                  <a:lnTo>
                    <a:pt x="38614" y="517"/>
                  </a:lnTo>
                  <a:lnTo>
                    <a:pt x="38340" y="452"/>
                  </a:lnTo>
                  <a:lnTo>
                    <a:pt x="38049" y="355"/>
                  </a:lnTo>
                  <a:lnTo>
                    <a:pt x="37775" y="258"/>
                  </a:lnTo>
                  <a:lnTo>
                    <a:pt x="37500" y="129"/>
                  </a:lnTo>
                  <a:lnTo>
                    <a:pt x="37226" y="0"/>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8"/>
            <p:cNvSpPr/>
            <p:nvPr/>
          </p:nvSpPr>
          <p:spPr>
            <a:xfrm>
              <a:off x="5505975" y="3447300"/>
              <a:ext cx="956500" cy="501675"/>
            </a:xfrm>
            <a:custGeom>
              <a:avLst/>
              <a:gdLst/>
              <a:ahLst/>
              <a:cxnLst/>
              <a:rect l="l" t="t" r="r" b="b"/>
              <a:pathLst>
                <a:path w="38260" h="20067" extrusionOk="0">
                  <a:moveTo>
                    <a:pt x="36919" y="1"/>
                  </a:moveTo>
                  <a:lnTo>
                    <a:pt x="36580" y="404"/>
                  </a:lnTo>
                  <a:lnTo>
                    <a:pt x="36225" y="808"/>
                  </a:lnTo>
                  <a:lnTo>
                    <a:pt x="35870" y="1179"/>
                  </a:lnTo>
                  <a:lnTo>
                    <a:pt x="35499" y="1550"/>
                  </a:lnTo>
                  <a:lnTo>
                    <a:pt x="35111" y="1922"/>
                  </a:lnTo>
                  <a:lnTo>
                    <a:pt x="34724" y="2261"/>
                  </a:lnTo>
                  <a:lnTo>
                    <a:pt x="34320" y="2600"/>
                  </a:lnTo>
                  <a:lnTo>
                    <a:pt x="33901" y="2923"/>
                  </a:lnTo>
                  <a:lnTo>
                    <a:pt x="33481" y="3245"/>
                  </a:lnTo>
                  <a:lnTo>
                    <a:pt x="33061" y="3552"/>
                  </a:lnTo>
                  <a:lnTo>
                    <a:pt x="32625" y="3843"/>
                  </a:lnTo>
                  <a:lnTo>
                    <a:pt x="32173" y="4133"/>
                  </a:lnTo>
                  <a:lnTo>
                    <a:pt x="31737" y="4424"/>
                  </a:lnTo>
                  <a:lnTo>
                    <a:pt x="31269" y="4698"/>
                  </a:lnTo>
                  <a:lnTo>
                    <a:pt x="30349" y="5215"/>
                  </a:lnTo>
                  <a:lnTo>
                    <a:pt x="29397" y="5699"/>
                  </a:lnTo>
                  <a:lnTo>
                    <a:pt x="28444" y="6167"/>
                  </a:lnTo>
                  <a:lnTo>
                    <a:pt x="27460" y="6603"/>
                  </a:lnTo>
                  <a:lnTo>
                    <a:pt x="26491" y="7023"/>
                  </a:lnTo>
                  <a:lnTo>
                    <a:pt x="25506" y="7426"/>
                  </a:lnTo>
                  <a:lnTo>
                    <a:pt x="24522" y="7798"/>
                  </a:lnTo>
                  <a:lnTo>
                    <a:pt x="22552" y="8524"/>
                  </a:lnTo>
                  <a:lnTo>
                    <a:pt x="21293" y="8976"/>
                  </a:lnTo>
                  <a:lnTo>
                    <a:pt x="20002" y="9380"/>
                  </a:lnTo>
                  <a:lnTo>
                    <a:pt x="18710" y="9767"/>
                  </a:lnTo>
                  <a:lnTo>
                    <a:pt x="17403" y="10155"/>
                  </a:lnTo>
                  <a:lnTo>
                    <a:pt x="14771" y="10881"/>
                  </a:lnTo>
                  <a:lnTo>
                    <a:pt x="13448" y="11252"/>
                  </a:lnTo>
                  <a:lnTo>
                    <a:pt x="12140" y="11624"/>
                  </a:lnTo>
                  <a:lnTo>
                    <a:pt x="10816" y="12011"/>
                  </a:lnTo>
                  <a:lnTo>
                    <a:pt x="9525" y="12415"/>
                  </a:lnTo>
                  <a:lnTo>
                    <a:pt x="8233" y="12850"/>
                  </a:lnTo>
                  <a:lnTo>
                    <a:pt x="7588" y="13076"/>
                  </a:lnTo>
                  <a:lnTo>
                    <a:pt x="6958" y="13319"/>
                  </a:lnTo>
                  <a:lnTo>
                    <a:pt x="6329" y="13561"/>
                  </a:lnTo>
                  <a:lnTo>
                    <a:pt x="5699" y="13819"/>
                  </a:lnTo>
                  <a:lnTo>
                    <a:pt x="5086" y="14077"/>
                  </a:lnTo>
                  <a:lnTo>
                    <a:pt x="4472" y="14368"/>
                  </a:lnTo>
                  <a:lnTo>
                    <a:pt x="3859" y="14658"/>
                  </a:lnTo>
                  <a:lnTo>
                    <a:pt x="3261" y="14949"/>
                  </a:lnTo>
                  <a:lnTo>
                    <a:pt x="2680" y="15272"/>
                  </a:lnTo>
                  <a:lnTo>
                    <a:pt x="2083" y="15611"/>
                  </a:lnTo>
                  <a:lnTo>
                    <a:pt x="2035" y="15627"/>
                  </a:lnTo>
                  <a:lnTo>
                    <a:pt x="1986" y="15643"/>
                  </a:lnTo>
                  <a:lnTo>
                    <a:pt x="1776" y="16289"/>
                  </a:lnTo>
                  <a:lnTo>
                    <a:pt x="1550" y="16935"/>
                  </a:lnTo>
                  <a:lnTo>
                    <a:pt x="1308" y="17564"/>
                  </a:lnTo>
                  <a:lnTo>
                    <a:pt x="1050" y="18178"/>
                  </a:lnTo>
                  <a:lnTo>
                    <a:pt x="824" y="18678"/>
                  </a:lnTo>
                  <a:lnTo>
                    <a:pt x="566" y="19162"/>
                  </a:lnTo>
                  <a:lnTo>
                    <a:pt x="291" y="19630"/>
                  </a:lnTo>
                  <a:lnTo>
                    <a:pt x="1" y="20066"/>
                  </a:lnTo>
                  <a:lnTo>
                    <a:pt x="533" y="19840"/>
                  </a:lnTo>
                  <a:lnTo>
                    <a:pt x="1082" y="19614"/>
                  </a:lnTo>
                  <a:lnTo>
                    <a:pt x="2180" y="19195"/>
                  </a:lnTo>
                  <a:lnTo>
                    <a:pt x="3310" y="18823"/>
                  </a:lnTo>
                  <a:lnTo>
                    <a:pt x="4424" y="18468"/>
                  </a:lnTo>
                  <a:lnTo>
                    <a:pt x="5570" y="18145"/>
                  </a:lnTo>
                  <a:lnTo>
                    <a:pt x="6700" y="17839"/>
                  </a:lnTo>
                  <a:lnTo>
                    <a:pt x="7846" y="17548"/>
                  </a:lnTo>
                  <a:lnTo>
                    <a:pt x="9008" y="17274"/>
                  </a:lnTo>
                  <a:lnTo>
                    <a:pt x="11301" y="16725"/>
                  </a:lnTo>
                  <a:lnTo>
                    <a:pt x="12463" y="16434"/>
                  </a:lnTo>
                  <a:lnTo>
                    <a:pt x="13609" y="16160"/>
                  </a:lnTo>
                  <a:lnTo>
                    <a:pt x="14755" y="15853"/>
                  </a:lnTo>
                  <a:lnTo>
                    <a:pt x="15885" y="15546"/>
                  </a:lnTo>
                  <a:lnTo>
                    <a:pt x="17015" y="15207"/>
                  </a:lnTo>
                  <a:lnTo>
                    <a:pt x="18145" y="14836"/>
                  </a:lnTo>
                  <a:lnTo>
                    <a:pt x="18872" y="14594"/>
                  </a:lnTo>
                  <a:lnTo>
                    <a:pt x="19598" y="14336"/>
                  </a:lnTo>
                  <a:lnTo>
                    <a:pt x="20324" y="14061"/>
                  </a:lnTo>
                  <a:lnTo>
                    <a:pt x="21035" y="13771"/>
                  </a:lnTo>
                  <a:lnTo>
                    <a:pt x="21761" y="13480"/>
                  </a:lnTo>
                  <a:lnTo>
                    <a:pt x="22455" y="13173"/>
                  </a:lnTo>
                  <a:lnTo>
                    <a:pt x="23166" y="12850"/>
                  </a:lnTo>
                  <a:lnTo>
                    <a:pt x="23860" y="12528"/>
                  </a:lnTo>
                  <a:lnTo>
                    <a:pt x="24554" y="12189"/>
                  </a:lnTo>
                  <a:lnTo>
                    <a:pt x="25248" y="11850"/>
                  </a:lnTo>
                  <a:lnTo>
                    <a:pt x="25926" y="11478"/>
                  </a:lnTo>
                  <a:lnTo>
                    <a:pt x="26588" y="11107"/>
                  </a:lnTo>
                  <a:lnTo>
                    <a:pt x="27266" y="10736"/>
                  </a:lnTo>
                  <a:lnTo>
                    <a:pt x="27912" y="10332"/>
                  </a:lnTo>
                  <a:lnTo>
                    <a:pt x="28573" y="9929"/>
                  </a:lnTo>
                  <a:lnTo>
                    <a:pt x="29219" y="9509"/>
                  </a:lnTo>
                  <a:lnTo>
                    <a:pt x="29849" y="9073"/>
                  </a:lnTo>
                  <a:lnTo>
                    <a:pt x="30462" y="8637"/>
                  </a:lnTo>
                  <a:lnTo>
                    <a:pt x="31092" y="8185"/>
                  </a:lnTo>
                  <a:lnTo>
                    <a:pt x="31689" y="7717"/>
                  </a:lnTo>
                  <a:lnTo>
                    <a:pt x="32286" y="7233"/>
                  </a:lnTo>
                  <a:lnTo>
                    <a:pt x="32867" y="6732"/>
                  </a:lnTo>
                  <a:lnTo>
                    <a:pt x="33449" y="6232"/>
                  </a:lnTo>
                  <a:lnTo>
                    <a:pt x="34014" y="5715"/>
                  </a:lnTo>
                  <a:lnTo>
                    <a:pt x="34562" y="5183"/>
                  </a:lnTo>
                  <a:lnTo>
                    <a:pt x="35095" y="4634"/>
                  </a:lnTo>
                  <a:lnTo>
                    <a:pt x="35628" y="4085"/>
                  </a:lnTo>
                  <a:lnTo>
                    <a:pt x="36144" y="3504"/>
                  </a:lnTo>
                  <a:lnTo>
                    <a:pt x="36645" y="2923"/>
                  </a:lnTo>
                  <a:lnTo>
                    <a:pt x="37145" y="2325"/>
                  </a:lnTo>
                  <a:lnTo>
                    <a:pt x="37613" y="1712"/>
                  </a:lnTo>
                  <a:lnTo>
                    <a:pt x="38082" y="1082"/>
                  </a:lnTo>
                  <a:lnTo>
                    <a:pt x="38162" y="985"/>
                  </a:lnTo>
                  <a:lnTo>
                    <a:pt x="38259" y="921"/>
                  </a:lnTo>
                  <a:lnTo>
                    <a:pt x="38195" y="889"/>
                  </a:lnTo>
                  <a:lnTo>
                    <a:pt x="37549" y="437"/>
                  </a:lnTo>
                  <a:lnTo>
                    <a:pt x="36919" y="1"/>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8"/>
            <p:cNvSpPr/>
            <p:nvPr/>
          </p:nvSpPr>
          <p:spPr>
            <a:xfrm>
              <a:off x="4826775" y="4133775"/>
              <a:ext cx="1567075" cy="589250"/>
            </a:xfrm>
            <a:custGeom>
              <a:avLst/>
              <a:gdLst/>
              <a:ahLst/>
              <a:cxnLst/>
              <a:rect l="l" t="t" r="r" b="b"/>
              <a:pathLst>
                <a:path w="62683" h="23570" extrusionOk="0">
                  <a:moveTo>
                    <a:pt x="62328" y="1"/>
                  </a:moveTo>
                  <a:lnTo>
                    <a:pt x="61747" y="856"/>
                  </a:lnTo>
                  <a:lnTo>
                    <a:pt x="61133" y="1680"/>
                  </a:lnTo>
                  <a:lnTo>
                    <a:pt x="60487" y="2471"/>
                  </a:lnTo>
                  <a:lnTo>
                    <a:pt x="59826" y="3245"/>
                  </a:lnTo>
                  <a:lnTo>
                    <a:pt x="59148" y="3988"/>
                  </a:lnTo>
                  <a:lnTo>
                    <a:pt x="58437" y="4698"/>
                  </a:lnTo>
                  <a:lnTo>
                    <a:pt x="57711" y="5392"/>
                  </a:lnTo>
                  <a:lnTo>
                    <a:pt x="56984" y="6054"/>
                  </a:lnTo>
                  <a:lnTo>
                    <a:pt x="56210" y="6700"/>
                  </a:lnTo>
                  <a:lnTo>
                    <a:pt x="55435" y="7313"/>
                  </a:lnTo>
                  <a:lnTo>
                    <a:pt x="54644" y="7895"/>
                  </a:lnTo>
                  <a:lnTo>
                    <a:pt x="53820" y="8460"/>
                  </a:lnTo>
                  <a:lnTo>
                    <a:pt x="52997" y="8992"/>
                  </a:lnTo>
                  <a:lnTo>
                    <a:pt x="52158" y="9493"/>
                  </a:lnTo>
                  <a:lnTo>
                    <a:pt x="51286" y="9993"/>
                  </a:lnTo>
                  <a:lnTo>
                    <a:pt x="50414" y="10445"/>
                  </a:lnTo>
                  <a:lnTo>
                    <a:pt x="49526" y="10881"/>
                  </a:lnTo>
                  <a:lnTo>
                    <a:pt x="48622" y="11301"/>
                  </a:lnTo>
                  <a:lnTo>
                    <a:pt x="47702" y="11688"/>
                  </a:lnTo>
                  <a:lnTo>
                    <a:pt x="46782" y="12059"/>
                  </a:lnTo>
                  <a:lnTo>
                    <a:pt x="45846" y="12415"/>
                  </a:lnTo>
                  <a:lnTo>
                    <a:pt x="44893" y="12737"/>
                  </a:lnTo>
                  <a:lnTo>
                    <a:pt x="43925" y="13028"/>
                  </a:lnTo>
                  <a:lnTo>
                    <a:pt x="42956" y="13302"/>
                  </a:lnTo>
                  <a:lnTo>
                    <a:pt x="41972" y="13561"/>
                  </a:lnTo>
                  <a:lnTo>
                    <a:pt x="40987" y="13803"/>
                  </a:lnTo>
                  <a:lnTo>
                    <a:pt x="40002" y="14013"/>
                  </a:lnTo>
                  <a:lnTo>
                    <a:pt x="38985" y="14206"/>
                  </a:lnTo>
                  <a:lnTo>
                    <a:pt x="37984" y="14384"/>
                  </a:lnTo>
                  <a:lnTo>
                    <a:pt x="36967" y="14529"/>
                  </a:lnTo>
                  <a:lnTo>
                    <a:pt x="35950" y="14658"/>
                  </a:lnTo>
                  <a:lnTo>
                    <a:pt x="34917" y="14771"/>
                  </a:lnTo>
                  <a:lnTo>
                    <a:pt x="33884" y="14852"/>
                  </a:lnTo>
                  <a:lnTo>
                    <a:pt x="32835" y="14917"/>
                  </a:lnTo>
                  <a:lnTo>
                    <a:pt x="31769" y="14949"/>
                  </a:lnTo>
                  <a:lnTo>
                    <a:pt x="30688" y="14965"/>
                  </a:lnTo>
                  <a:lnTo>
                    <a:pt x="29606" y="14965"/>
                  </a:lnTo>
                  <a:lnTo>
                    <a:pt x="28492" y="14949"/>
                  </a:lnTo>
                  <a:lnTo>
                    <a:pt x="27378" y="14917"/>
                  </a:lnTo>
                  <a:lnTo>
                    <a:pt x="26265" y="14884"/>
                  </a:lnTo>
                  <a:lnTo>
                    <a:pt x="24005" y="14771"/>
                  </a:lnTo>
                  <a:lnTo>
                    <a:pt x="21729" y="14658"/>
                  </a:lnTo>
                  <a:lnTo>
                    <a:pt x="19436" y="14545"/>
                  </a:lnTo>
                  <a:lnTo>
                    <a:pt x="18290" y="14513"/>
                  </a:lnTo>
                  <a:lnTo>
                    <a:pt x="17144" y="14481"/>
                  </a:lnTo>
                  <a:lnTo>
                    <a:pt x="15998" y="14449"/>
                  </a:lnTo>
                  <a:lnTo>
                    <a:pt x="14868" y="14449"/>
                  </a:lnTo>
                  <a:lnTo>
                    <a:pt x="13722" y="14465"/>
                  </a:lnTo>
                  <a:lnTo>
                    <a:pt x="12592" y="14497"/>
                  </a:lnTo>
                  <a:lnTo>
                    <a:pt x="11478" y="14562"/>
                  </a:lnTo>
                  <a:lnTo>
                    <a:pt x="10364" y="14642"/>
                  </a:lnTo>
                  <a:lnTo>
                    <a:pt x="9266" y="14755"/>
                  </a:lnTo>
                  <a:lnTo>
                    <a:pt x="8169" y="14901"/>
                  </a:lnTo>
                  <a:lnTo>
                    <a:pt x="7103" y="15078"/>
                  </a:lnTo>
                  <a:lnTo>
                    <a:pt x="6570" y="15175"/>
                  </a:lnTo>
                  <a:lnTo>
                    <a:pt x="6038" y="15288"/>
                  </a:lnTo>
                  <a:lnTo>
                    <a:pt x="5505" y="15417"/>
                  </a:lnTo>
                  <a:lnTo>
                    <a:pt x="4988" y="15546"/>
                  </a:lnTo>
                  <a:lnTo>
                    <a:pt x="4472" y="15692"/>
                  </a:lnTo>
                  <a:lnTo>
                    <a:pt x="3955" y="15837"/>
                  </a:lnTo>
                  <a:lnTo>
                    <a:pt x="3439" y="15998"/>
                  </a:lnTo>
                  <a:lnTo>
                    <a:pt x="2938" y="16176"/>
                  </a:lnTo>
                  <a:lnTo>
                    <a:pt x="2438" y="16370"/>
                  </a:lnTo>
                  <a:lnTo>
                    <a:pt x="1937" y="16563"/>
                  </a:lnTo>
                  <a:lnTo>
                    <a:pt x="1437" y="16773"/>
                  </a:lnTo>
                  <a:lnTo>
                    <a:pt x="953" y="16999"/>
                  </a:lnTo>
                  <a:lnTo>
                    <a:pt x="485" y="17241"/>
                  </a:lnTo>
                  <a:lnTo>
                    <a:pt x="0" y="17483"/>
                  </a:lnTo>
                  <a:lnTo>
                    <a:pt x="888" y="17435"/>
                  </a:lnTo>
                  <a:lnTo>
                    <a:pt x="1776" y="17435"/>
                  </a:lnTo>
                  <a:lnTo>
                    <a:pt x="2664" y="17451"/>
                  </a:lnTo>
                  <a:lnTo>
                    <a:pt x="3552" y="17500"/>
                  </a:lnTo>
                  <a:lnTo>
                    <a:pt x="4440" y="17564"/>
                  </a:lnTo>
                  <a:lnTo>
                    <a:pt x="5311" y="17661"/>
                  </a:lnTo>
                  <a:lnTo>
                    <a:pt x="6199" y="17790"/>
                  </a:lnTo>
                  <a:lnTo>
                    <a:pt x="7071" y="17919"/>
                  </a:lnTo>
                  <a:lnTo>
                    <a:pt x="7959" y="18065"/>
                  </a:lnTo>
                  <a:lnTo>
                    <a:pt x="8830" y="18242"/>
                  </a:lnTo>
                  <a:lnTo>
                    <a:pt x="9702" y="18420"/>
                  </a:lnTo>
                  <a:lnTo>
                    <a:pt x="10574" y="18597"/>
                  </a:lnTo>
                  <a:lnTo>
                    <a:pt x="12317" y="19001"/>
                  </a:lnTo>
                  <a:lnTo>
                    <a:pt x="14045" y="19404"/>
                  </a:lnTo>
                  <a:lnTo>
                    <a:pt x="16175" y="19921"/>
                  </a:lnTo>
                  <a:lnTo>
                    <a:pt x="18290" y="20438"/>
                  </a:lnTo>
                  <a:lnTo>
                    <a:pt x="20405" y="20970"/>
                  </a:lnTo>
                  <a:lnTo>
                    <a:pt x="22536" y="21471"/>
                  </a:lnTo>
                  <a:lnTo>
                    <a:pt x="24667" y="21939"/>
                  </a:lnTo>
                  <a:lnTo>
                    <a:pt x="25732" y="22165"/>
                  </a:lnTo>
                  <a:lnTo>
                    <a:pt x="26797" y="22391"/>
                  </a:lnTo>
                  <a:lnTo>
                    <a:pt x="27879" y="22585"/>
                  </a:lnTo>
                  <a:lnTo>
                    <a:pt x="28944" y="22778"/>
                  </a:lnTo>
                  <a:lnTo>
                    <a:pt x="30026" y="22956"/>
                  </a:lnTo>
                  <a:lnTo>
                    <a:pt x="31107" y="23101"/>
                  </a:lnTo>
                  <a:lnTo>
                    <a:pt x="32141" y="23246"/>
                  </a:lnTo>
                  <a:lnTo>
                    <a:pt x="33158" y="23359"/>
                  </a:lnTo>
                  <a:lnTo>
                    <a:pt x="34191" y="23440"/>
                  </a:lnTo>
                  <a:lnTo>
                    <a:pt x="35208" y="23505"/>
                  </a:lnTo>
                  <a:lnTo>
                    <a:pt x="36241" y="23553"/>
                  </a:lnTo>
                  <a:lnTo>
                    <a:pt x="37258" y="23569"/>
                  </a:lnTo>
                  <a:lnTo>
                    <a:pt x="38275" y="23569"/>
                  </a:lnTo>
                  <a:lnTo>
                    <a:pt x="39292" y="23553"/>
                  </a:lnTo>
                  <a:lnTo>
                    <a:pt x="40293" y="23505"/>
                  </a:lnTo>
                  <a:lnTo>
                    <a:pt x="41294" y="23424"/>
                  </a:lnTo>
                  <a:lnTo>
                    <a:pt x="42294" y="23311"/>
                  </a:lnTo>
                  <a:lnTo>
                    <a:pt x="43279" y="23182"/>
                  </a:lnTo>
                  <a:lnTo>
                    <a:pt x="44264" y="23020"/>
                  </a:lnTo>
                  <a:lnTo>
                    <a:pt x="45232" y="22843"/>
                  </a:lnTo>
                  <a:lnTo>
                    <a:pt x="46201" y="22633"/>
                  </a:lnTo>
                  <a:lnTo>
                    <a:pt x="47170" y="22375"/>
                  </a:lnTo>
                  <a:lnTo>
                    <a:pt x="48106" y="22100"/>
                  </a:lnTo>
                  <a:lnTo>
                    <a:pt x="49042" y="21810"/>
                  </a:lnTo>
                  <a:lnTo>
                    <a:pt x="49962" y="21471"/>
                  </a:lnTo>
                  <a:lnTo>
                    <a:pt x="50882" y="21099"/>
                  </a:lnTo>
                  <a:lnTo>
                    <a:pt x="51786" y="20696"/>
                  </a:lnTo>
                  <a:lnTo>
                    <a:pt x="52674" y="20260"/>
                  </a:lnTo>
                  <a:lnTo>
                    <a:pt x="53546" y="19792"/>
                  </a:lnTo>
                  <a:lnTo>
                    <a:pt x="54402" y="19291"/>
                  </a:lnTo>
                  <a:lnTo>
                    <a:pt x="55241" y="18759"/>
                  </a:lnTo>
                  <a:lnTo>
                    <a:pt x="55661" y="18468"/>
                  </a:lnTo>
                  <a:lnTo>
                    <a:pt x="56064" y="18178"/>
                  </a:lnTo>
                  <a:lnTo>
                    <a:pt x="56468" y="17887"/>
                  </a:lnTo>
                  <a:lnTo>
                    <a:pt x="56871" y="17580"/>
                  </a:lnTo>
                  <a:lnTo>
                    <a:pt x="57275" y="17257"/>
                  </a:lnTo>
                  <a:lnTo>
                    <a:pt x="57662" y="16935"/>
                  </a:lnTo>
                  <a:lnTo>
                    <a:pt x="58050" y="16596"/>
                  </a:lnTo>
                  <a:lnTo>
                    <a:pt x="58437" y="16240"/>
                  </a:lnTo>
                  <a:lnTo>
                    <a:pt x="58825" y="15885"/>
                  </a:lnTo>
                  <a:lnTo>
                    <a:pt x="59196" y="15514"/>
                  </a:lnTo>
                  <a:lnTo>
                    <a:pt x="59567" y="15143"/>
                  </a:lnTo>
                  <a:lnTo>
                    <a:pt x="59922" y="14755"/>
                  </a:lnTo>
                  <a:lnTo>
                    <a:pt x="60294" y="14368"/>
                  </a:lnTo>
                  <a:lnTo>
                    <a:pt x="60649" y="13964"/>
                  </a:lnTo>
                  <a:lnTo>
                    <a:pt x="60681" y="13932"/>
                  </a:lnTo>
                  <a:lnTo>
                    <a:pt x="60956" y="13189"/>
                  </a:lnTo>
                  <a:lnTo>
                    <a:pt x="61214" y="12463"/>
                  </a:lnTo>
                  <a:lnTo>
                    <a:pt x="61440" y="11704"/>
                  </a:lnTo>
                  <a:lnTo>
                    <a:pt x="61666" y="10962"/>
                  </a:lnTo>
                  <a:lnTo>
                    <a:pt x="61860" y="10203"/>
                  </a:lnTo>
                  <a:lnTo>
                    <a:pt x="62037" y="9460"/>
                  </a:lnTo>
                  <a:lnTo>
                    <a:pt x="62199" y="8686"/>
                  </a:lnTo>
                  <a:lnTo>
                    <a:pt x="62344" y="7927"/>
                  </a:lnTo>
                  <a:lnTo>
                    <a:pt x="62457" y="7168"/>
                  </a:lnTo>
                  <a:lnTo>
                    <a:pt x="62554" y="6393"/>
                  </a:lnTo>
                  <a:lnTo>
                    <a:pt x="62618" y="5618"/>
                  </a:lnTo>
                  <a:lnTo>
                    <a:pt x="62667" y="4844"/>
                  </a:lnTo>
                  <a:lnTo>
                    <a:pt x="62683" y="4069"/>
                  </a:lnTo>
                  <a:lnTo>
                    <a:pt x="62683" y="3294"/>
                  </a:lnTo>
                  <a:lnTo>
                    <a:pt x="62651" y="2519"/>
                  </a:lnTo>
                  <a:lnTo>
                    <a:pt x="62602" y="1744"/>
                  </a:lnTo>
                  <a:lnTo>
                    <a:pt x="62554" y="1308"/>
                  </a:lnTo>
                  <a:lnTo>
                    <a:pt x="62473" y="856"/>
                  </a:lnTo>
                  <a:lnTo>
                    <a:pt x="62328" y="1"/>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8"/>
            <p:cNvSpPr/>
            <p:nvPr/>
          </p:nvSpPr>
          <p:spPr>
            <a:xfrm>
              <a:off x="5564900" y="3420275"/>
              <a:ext cx="842675" cy="385425"/>
            </a:xfrm>
            <a:custGeom>
              <a:avLst/>
              <a:gdLst/>
              <a:ahLst/>
              <a:cxnLst/>
              <a:rect l="l" t="t" r="r" b="b"/>
              <a:pathLst>
                <a:path w="33707" h="15417" extrusionOk="0">
                  <a:moveTo>
                    <a:pt x="31140" y="0"/>
                  </a:moveTo>
                  <a:lnTo>
                    <a:pt x="30736" y="16"/>
                  </a:lnTo>
                  <a:lnTo>
                    <a:pt x="30317" y="49"/>
                  </a:lnTo>
                  <a:lnTo>
                    <a:pt x="29897" y="97"/>
                  </a:lnTo>
                  <a:lnTo>
                    <a:pt x="29477" y="145"/>
                  </a:lnTo>
                  <a:lnTo>
                    <a:pt x="28638" y="291"/>
                  </a:lnTo>
                  <a:lnTo>
                    <a:pt x="26959" y="630"/>
                  </a:lnTo>
                  <a:lnTo>
                    <a:pt x="26136" y="791"/>
                  </a:lnTo>
                  <a:lnTo>
                    <a:pt x="25716" y="840"/>
                  </a:lnTo>
                  <a:lnTo>
                    <a:pt x="25312" y="904"/>
                  </a:lnTo>
                  <a:lnTo>
                    <a:pt x="24860" y="936"/>
                  </a:lnTo>
                  <a:lnTo>
                    <a:pt x="24247" y="953"/>
                  </a:lnTo>
                  <a:lnTo>
                    <a:pt x="23553" y="936"/>
                  </a:lnTo>
                  <a:lnTo>
                    <a:pt x="23182" y="904"/>
                  </a:lnTo>
                  <a:lnTo>
                    <a:pt x="22810" y="888"/>
                  </a:lnTo>
                  <a:lnTo>
                    <a:pt x="22423" y="840"/>
                  </a:lnTo>
                  <a:lnTo>
                    <a:pt x="22052" y="791"/>
                  </a:lnTo>
                  <a:lnTo>
                    <a:pt x="21680" y="710"/>
                  </a:lnTo>
                  <a:lnTo>
                    <a:pt x="21325" y="630"/>
                  </a:lnTo>
                  <a:lnTo>
                    <a:pt x="21002" y="533"/>
                  </a:lnTo>
                  <a:lnTo>
                    <a:pt x="20696" y="404"/>
                  </a:lnTo>
                  <a:lnTo>
                    <a:pt x="20421" y="275"/>
                  </a:lnTo>
                  <a:lnTo>
                    <a:pt x="20292" y="194"/>
                  </a:lnTo>
                  <a:lnTo>
                    <a:pt x="20179" y="113"/>
                  </a:lnTo>
                  <a:lnTo>
                    <a:pt x="19146" y="1001"/>
                  </a:lnTo>
                  <a:lnTo>
                    <a:pt x="18080" y="1873"/>
                  </a:lnTo>
                  <a:lnTo>
                    <a:pt x="16983" y="2728"/>
                  </a:lnTo>
                  <a:lnTo>
                    <a:pt x="16418" y="3148"/>
                  </a:lnTo>
                  <a:lnTo>
                    <a:pt x="15853" y="3552"/>
                  </a:lnTo>
                  <a:lnTo>
                    <a:pt x="15288" y="3955"/>
                  </a:lnTo>
                  <a:lnTo>
                    <a:pt x="14707" y="4359"/>
                  </a:lnTo>
                  <a:lnTo>
                    <a:pt x="14109" y="4746"/>
                  </a:lnTo>
                  <a:lnTo>
                    <a:pt x="13528" y="5117"/>
                  </a:lnTo>
                  <a:lnTo>
                    <a:pt x="12931" y="5473"/>
                  </a:lnTo>
                  <a:lnTo>
                    <a:pt x="12334" y="5828"/>
                  </a:lnTo>
                  <a:lnTo>
                    <a:pt x="11720" y="6167"/>
                  </a:lnTo>
                  <a:lnTo>
                    <a:pt x="11107" y="6506"/>
                  </a:lnTo>
                  <a:lnTo>
                    <a:pt x="10477" y="6812"/>
                  </a:lnTo>
                  <a:lnTo>
                    <a:pt x="9864" y="7119"/>
                  </a:lnTo>
                  <a:lnTo>
                    <a:pt x="9234" y="7394"/>
                  </a:lnTo>
                  <a:lnTo>
                    <a:pt x="8605" y="7668"/>
                  </a:lnTo>
                  <a:lnTo>
                    <a:pt x="7959" y="7926"/>
                  </a:lnTo>
                  <a:lnTo>
                    <a:pt x="7313" y="8168"/>
                  </a:lnTo>
                  <a:lnTo>
                    <a:pt x="6667" y="8378"/>
                  </a:lnTo>
                  <a:lnTo>
                    <a:pt x="6022" y="8588"/>
                  </a:lnTo>
                  <a:lnTo>
                    <a:pt x="5360" y="8766"/>
                  </a:lnTo>
                  <a:lnTo>
                    <a:pt x="4714" y="8927"/>
                  </a:lnTo>
                  <a:lnTo>
                    <a:pt x="4052" y="9072"/>
                  </a:lnTo>
                  <a:lnTo>
                    <a:pt x="3390" y="9202"/>
                  </a:lnTo>
                  <a:lnTo>
                    <a:pt x="2712" y="9298"/>
                  </a:lnTo>
                  <a:lnTo>
                    <a:pt x="2051" y="9379"/>
                  </a:lnTo>
                  <a:lnTo>
                    <a:pt x="1373" y="9428"/>
                  </a:lnTo>
                  <a:lnTo>
                    <a:pt x="695" y="9460"/>
                  </a:lnTo>
                  <a:lnTo>
                    <a:pt x="711" y="10202"/>
                  </a:lnTo>
                  <a:lnTo>
                    <a:pt x="695" y="10945"/>
                  </a:lnTo>
                  <a:lnTo>
                    <a:pt x="646" y="11688"/>
                  </a:lnTo>
                  <a:lnTo>
                    <a:pt x="565" y="12430"/>
                  </a:lnTo>
                  <a:lnTo>
                    <a:pt x="469" y="13189"/>
                  </a:lnTo>
                  <a:lnTo>
                    <a:pt x="339" y="13931"/>
                  </a:lnTo>
                  <a:lnTo>
                    <a:pt x="178" y="14674"/>
                  </a:lnTo>
                  <a:lnTo>
                    <a:pt x="0" y="15417"/>
                  </a:lnTo>
                  <a:lnTo>
                    <a:pt x="485" y="15158"/>
                  </a:lnTo>
                  <a:lnTo>
                    <a:pt x="969" y="14916"/>
                  </a:lnTo>
                  <a:lnTo>
                    <a:pt x="1954" y="14448"/>
                  </a:lnTo>
                  <a:lnTo>
                    <a:pt x="2955" y="14028"/>
                  </a:lnTo>
                  <a:lnTo>
                    <a:pt x="3972" y="13625"/>
                  </a:lnTo>
                  <a:lnTo>
                    <a:pt x="4989" y="13253"/>
                  </a:lnTo>
                  <a:lnTo>
                    <a:pt x="6022" y="12898"/>
                  </a:lnTo>
                  <a:lnTo>
                    <a:pt x="7071" y="12575"/>
                  </a:lnTo>
                  <a:lnTo>
                    <a:pt x="8120" y="12253"/>
                  </a:lnTo>
                  <a:lnTo>
                    <a:pt x="10219" y="11655"/>
                  </a:lnTo>
                  <a:lnTo>
                    <a:pt x="12334" y="11058"/>
                  </a:lnTo>
                  <a:lnTo>
                    <a:pt x="14432" y="10477"/>
                  </a:lnTo>
                  <a:lnTo>
                    <a:pt x="15465" y="10154"/>
                  </a:lnTo>
                  <a:lnTo>
                    <a:pt x="16498" y="9831"/>
                  </a:lnTo>
                  <a:lnTo>
                    <a:pt x="18775" y="9089"/>
                  </a:lnTo>
                  <a:lnTo>
                    <a:pt x="19937" y="8701"/>
                  </a:lnTo>
                  <a:lnTo>
                    <a:pt x="21115" y="8298"/>
                  </a:lnTo>
                  <a:lnTo>
                    <a:pt x="22294" y="7862"/>
                  </a:lnTo>
                  <a:lnTo>
                    <a:pt x="23472" y="7394"/>
                  </a:lnTo>
                  <a:lnTo>
                    <a:pt x="24651" y="6909"/>
                  </a:lnTo>
                  <a:lnTo>
                    <a:pt x="25232" y="6651"/>
                  </a:lnTo>
                  <a:lnTo>
                    <a:pt x="25797" y="6377"/>
                  </a:lnTo>
                  <a:lnTo>
                    <a:pt x="26362" y="6102"/>
                  </a:lnTo>
                  <a:lnTo>
                    <a:pt x="26927" y="5828"/>
                  </a:lnTo>
                  <a:lnTo>
                    <a:pt x="27492" y="5521"/>
                  </a:lnTo>
                  <a:lnTo>
                    <a:pt x="28041" y="5214"/>
                  </a:lnTo>
                  <a:lnTo>
                    <a:pt x="28573" y="4908"/>
                  </a:lnTo>
                  <a:lnTo>
                    <a:pt x="29106" y="4569"/>
                  </a:lnTo>
                  <a:lnTo>
                    <a:pt x="29623" y="4230"/>
                  </a:lnTo>
                  <a:lnTo>
                    <a:pt x="30139" y="3891"/>
                  </a:lnTo>
                  <a:lnTo>
                    <a:pt x="30640" y="3519"/>
                  </a:lnTo>
                  <a:lnTo>
                    <a:pt x="31124" y="3148"/>
                  </a:lnTo>
                  <a:lnTo>
                    <a:pt x="31592" y="2761"/>
                  </a:lnTo>
                  <a:lnTo>
                    <a:pt x="32044" y="2341"/>
                  </a:lnTo>
                  <a:lnTo>
                    <a:pt x="32480" y="1921"/>
                  </a:lnTo>
                  <a:lnTo>
                    <a:pt x="32916" y="1501"/>
                  </a:lnTo>
                  <a:lnTo>
                    <a:pt x="33319" y="1049"/>
                  </a:lnTo>
                  <a:lnTo>
                    <a:pt x="33707" y="581"/>
                  </a:lnTo>
                  <a:lnTo>
                    <a:pt x="33303" y="404"/>
                  </a:lnTo>
                  <a:lnTo>
                    <a:pt x="33093" y="307"/>
                  </a:lnTo>
                  <a:lnTo>
                    <a:pt x="32883" y="242"/>
                  </a:lnTo>
                  <a:lnTo>
                    <a:pt x="32674" y="178"/>
                  </a:lnTo>
                  <a:lnTo>
                    <a:pt x="32448" y="129"/>
                  </a:lnTo>
                  <a:lnTo>
                    <a:pt x="32222" y="81"/>
                  </a:lnTo>
                  <a:lnTo>
                    <a:pt x="31979" y="49"/>
                  </a:lnTo>
                  <a:lnTo>
                    <a:pt x="31560" y="16"/>
                  </a:lnTo>
                  <a:lnTo>
                    <a:pt x="31140" y="0"/>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8"/>
            <p:cNvSpPr/>
            <p:nvPr/>
          </p:nvSpPr>
          <p:spPr>
            <a:xfrm>
              <a:off x="4742025" y="4132975"/>
              <a:ext cx="1613900" cy="464525"/>
            </a:xfrm>
            <a:custGeom>
              <a:avLst/>
              <a:gdLst/>
              <a:ahLst/>
              <a:cxnLst/>
              <a:rect l="l" t="t" r="r" b="b"/>
              <a:pathLst>
                <a:path w="64556" h="18581" extrusionOk="0">
                  <a:moveTo>
                    <a:pt x="64555" y="0"/>
                  </a:moveTo>
                  <a:lnTo>
                    <a:pt x="63990" y="388"/>
                  </a:lnTo>
                  <a:lnTo>
                    <a:pt x="63409" y="759"/>
                  </a:lnTo>
                  <a:lnTo>
                    <a:pt x="62828" y="1114"/>
                  </a:lnTo>
                  <a:lnTo>
                    <a:pt x="62247" y="1469"/>
                  </a:lnTo>
                  <a:lnTo>
                    <a:pt x="62150" y="1550"/>
                  </a:lnTo>
                  <a:lnTo>
                    <a:pt x="62086" y="1599"/>
                  </a:lnTo>
                  <a:lnTo>
                    <a:pt x="62021" y="1631"/>
                  </a:lnTo>
                  <a:lnTo>
                    <a:pt x="61876" y="1663"/>
                  </a:lnTo>
                  <a:lnTo>
                    <a:pt x="60859" y="2228"/>
                  </a:lnTo>
                  <a:lnTo>
                    <a:pt x="59826" y="2745"/>
                  </a:lnTo>
                  <a:lnTo>
                    <a:pt x="58792" y="3245"/>
                  </a:lnTo>
                  <a:lnTo>
                    <a:pt x="57727" y="3697"/>
                  </a:lnTo>
                  <a:lnTo>
                    <a:pt x="56662" y="4133"/>
                  </a:lnTo>
                  <a:lnTo>
                    <a:pt x="55580" y="4553"/>
                  </a:lnTo>
                  <a:lnTo>
                    <a:pt x="54498" y="4924"/>
                  </a:lnTo>
                  <a:lnTo>
                    <a:pt x="53401" y="5279"/>
                  </a:lnTo>
                  <a:lnTo>
                    <a:pt x="52303" y="5618"/>
                  </a:lnTo>
                  <a:lnTo>
                    <a:pt x="51189" y="5941"/>
                  </a:lnTo>
                  <a:lnTo>
                    <a:pt x="50059" y="6232"/>
                  </a:lnTo>
                  <a:lnTo>
                    <a:pt x="48929" y="6506"/>
                  </a:lnTo>
                  <a:lnTo>
                    <a:pt x="47799" y="6748"/>
                  </a:lnTo>
                  <a:lnTo>
                    <a:pt x="46653" y="6990"/>
                  </a:lnTo>
                  <a:lnTo>
                    <a:pt x="45507" y="7216"/>
                  </a:lnTo>
                  <a:lnTo>
                    <a:pt x="44361" y="7410"/>
                  </a:lnTo>
                  <a:lnTo>
                    <a:pt x="44264" y="7442"/>
                  </a:lnTo>
                  <a:lnTo>
                    <a:pt x="44215" y="7442"/>
                  </a:lnTo>
                  <a:lnTo>
                    <a:pt x="42730" y="7684"/>
                  </a:lnTo>
                  <a:lnTo>
                    <a:pt x="41245" y="7894"/>
                  </a:lnTo>
                  <a:lnTo>
                    <a:pt x="39760" y="8104"/>
                  </a:lnTo>
                  <a:lnTo>
                    <a:pt x="38275" y="8298"/>
                  </a:lnTo>
                  <a:lnTo>
                    <a:pt x="36806" y="8475"/>
                  </a:lnTo>
                  <a:lnTo>
                    <a:pt x="35321" y="8637"/>
                  </a:lnTo>
                  <a:lnTo>
                    <a:pt x="32367" y="8960"/>
                  </a:lnTo>
                  <a:lnTo>
                    <a:pt x="29929" y="9218"/>
                  </a:lnTo>
                  <a:lnTo>
                    <a:pt x="27492" y="9492"/>
                  </a:lnTo>
                  <a:lnTo>
                    <a:pt x="25054" y="9799"/>
                  </a:lnTo>
                  <a:lnTo>
                    <a:pt x="22616" y="10138"/>
                  </a:lnTo>
                  <a:lnTo>
                    <a:pt x="21406" y="10316"/>
                  </a:lnTo>
                  <a:lnTo>
                    <a:pt x="20195" y="10509"/>
                  </a:lnTo>
                  <a:lnTo>
                    <a:pt x="18984" y="10703"/>
                  </a:lnTo>
                  <a:lnTo>
                    <a:pt x="17774" y="10913"/>
                  </a:lnTo>
                  <a:lnTo>
                    <a:pt x="16563" y="11155"/>
                  </a:lnTo>
                  <a:lnTo>
                    <a:pt x="15368" y="11397"/>
                  </a:lnTo>
                  <a:lnTo>
                    <a:pt x="14158" y="11639"/>
                  </a:lnTo>
                  <a:lnTo>
                    <a:pt x="12963" y="11914"/>
                  </a:lnTo>
                  <a:lnTo>
                    <a:pt x="12043" y="12140"/>
                  </a:lnTo>
                  <a:lnTo>
                    <a:pt x="11139" y="12382"/>
                  </a:lnTo>
                  <a:lnTo>
                    <a:pt x="10235" y="12640"/>
                  </a:lnTo>
                  <a:lnTo>
                    <a:pt x="9347" y="12931"/>
                  </a:lnTo>
                  <a:lnTo>
                    <a:pt x="8475" y="13238"/>
                  </a:lnTo>
                  <a:lnTo>
                    <a:pt x="7604" y="13577"/>
                  </a:lnTo>
                  <a:lnTo>
                    <a:pt x="6748" y="13932"/>
                  </a:lnTo>
                  <a:lnTo>
                    <a:pt x="5925" y="14319"/>
                  </a:lnTo>
                  <a:lnTo>
                    <a:pt x="5101" y="14739"/>
                  </a:lnTo>
                  <a:lnTo>
                    <a:pt x="4310" y="15175"/>
                  </a:lnTo>
                  <a:lnTo>
                    <a:pt x="3907" y="15417"/>
                  </a:lnTo>
                  <a:lnTo>
                    <a:pt x="3519" y="15659"/>
                  </a:lnTo>
                  <a:lnTo>
                    <a:pt x="3148" y="15901"/>
                  </a:lnTo>
                  <a:lnTo>
                    <a:pt x="2777" y="16176"/>
                  </a:lnTo>
                  <a:lnTo>
                    <a:pt x="2406" y="16434"/>
                  </a:lnTo>
                  <a:lnTo>
                    <a:pt x="2034" y="16708"/>
                  </a:lnTo>
                  <a:lnTo>
                    <a:pt x="1679" y="16999"/>
                  </a:lnTo>
                  <a:lnTo>
                    <a:pt x="1324" y="17306"/>
                  </a:lnTo>
                  <a:lnTo>
                    <a:pt x="985" y="17612"/>
                  </a:lnTo>
                  <a:lnTo>
                    <a:pt x="646" y="17919"/>
                  </a:lnTo>
                  <a:lnTo>
                    <a:pt x="323" y="18242"/>
                  </a:lnTo>
                  <a:lnTo>
                    <a:pt x="0" y="18581"/>
                  </a:lnTo>
                  <a:lnTo>
                    <a:pt x="420" y="18258"/>
                  </a:lnTo>
                  <a:lnTo>
                    <a:pt x="840" y="17951"/>
                  </a:lnTo>
                  <a:lnTo>
                    <a:pt x="1259" y="17661"/>
                  </a:lnTo>
                  <a:lnTo>
                    <a:pt x="1695" y="17386"/>
                  </a:lnTo>
                  <a:lnTo>
                    <a:pt x="2131" y="17112"/>
                  </a:lnTo>
                  <a:lnTo>
                    <a:pt x="2567" y="16854"/>
                  </a:lnTo>
                  <a:lnTo>
                    <a:pt x="3019" y="16611"/>
                  </a:lnTo>
                  <a:lnTo>
                    <a:pt x="3471" y="16385"/>
                  </a:lnTo>
                  <a:lnTo>
                    <a:pt x="3923" y="16176"/>
                  </a:lnTo>
                  <a:lnTo>
                    <a:pt x="4391" y="15966"/>
                  </a:lnTo>
                  <a:lnTo>
                    <a:pt x="4843" y="15772"/>
                  </a:lnTo>
                  <a:lnTo>
                    <a:pt x="5311" y="15578"/>
                  </a:lnTo>
                  <a:lnTo>
                    <a:pt x="5796" y="15401"/>
                  </a:lnTo>
                  <a:lnTo>
                    <a:pt x="6264" y="15239"/>
                  </a:lnTo>
                  <a:lnTo>
                    <a:pt x="6748" y="15094"/>
                  </a:lnTo>
                  <a:lnTo>
                    <a:pt x="7232" y="14949"/>
                  </a:lnTo>
                  <a:lnTo>
                    <a:pt x="7717" y="14803"/>
                  </a:lnTo>
                  <a:lnTo>
                    <a:pt x="8201" y="14690"/>
                  </a:lnTo>
                  <a:lnTo>
                    <a:pt x="9186" y="14464"/>
                  </a:lnTo>
                  <a:lnTo>
                    <a:pt x="10186" y="14271"/>
                  </a:lnTo>
                  <a:lnTo>
                    <a:pt x="11187" y="14109"/>
                  </a:lnTo>
                  <a:lnTo>
                    <a:pt x="12204" y="13980"/>
                  </a:lnTo>
                  <a:lnTo>
                    <a:pt x="13237" y="13883"/>
                  </a:lnTo>
                  <a:lnTo>
                    <a:pt x="14271" y="13803"/>
                  </a:lnTo>
                  <a:lnTo>
                    <a:pt x="15304" y="13738"/>
                  </a:lnTo>
                  <a:lnTo>
                    <a:pt x="16353" y="13706"/>
                  </a:lnTo>
                  <a:lnTo>
                    <a:pt x="17402" y="13690"/>
                  </a:lnTo>
                  <a:lnTo>
                    <a:pt x="18452" y="13690"/>
                  </a:lnTo>
                  <a:lnTo>
                    <a:pt x="19501" y="13706"/>
                  </a:lnTo>
                  <a:lnTo>
                    <a:pt x="20566" y="13722"/>
                  </a:lnTo>
                  <a:lnTo>
                    <a:pt x="21616" y="13770"/>
                  </a:lnTo>
                  <a:lnTo>
                    <a:pt x="23714" y="13851"/>
                  </a:lnTo>
                  <a:lnTo>
                    <a:pt x="25813" y="13948"/>
                  </a:lnTo>
                  <a:lnTo>
                    <a:pt x="27879" y="14045"/>
                  </a:lnTo>
                  <a:lnTo>
                    <a:pt x="29913" y="14109"/>
                  </a:lnTo>
                  <a:lnTo>
                    <a:pt x="30930" y="14125"/>
                  </a:lnTo>
                  <a:lnTo>
                    <a:pt x="31931" y="14125"/>
                  </a:lnTo>
                  <a:lnTo>
                    <a:pt x="33093" y="14109"/>
                  </a:lnTo>
                  <a:lnTo>
                    <a:pt x="34271" y="14077"/>
                  </a:lnTo>
                  <a:lnTo>
                    <a:pt x="35450" y="14029"/>
                  </a:lnTo>
                  <a:lnTo>
                    <a:pt x="36628" y="13948"/>
                  </a:lnTo>
                  <a:lnTo>
                    <a:pt x="37791" y="13835"/>
                  </a:lnTo>
                  <a:lnTo>
                    <a:pt x="38969" y="13722"/>
                  </a:lnTo>
                  <a:lnTo>
                    <a:pt x="40131" y="13560"/>
                  </a:lnTo>
                  <a:lnTo>
                    <a:pt x="41277" y="13383"/>
                  </a:lnTo>
                  <a:lnTo>
                    <a:pt x="42424" y="13189"/>
                  </a:lnTo>
                  <a:lnTo>
                    <a:pt x="43570" y="12963"/>
                  </a:lnTo>
                  <a:lnTo>
                    <a:pt x="44700" y="12705"/>
                  </a:lnTo>
                  <a:lnTo>
                    <a:pt x="45814" y="12414"/>
                  </a:lnTo>
                  <a:lnTo>
                    <a:pt x="46927" y="12108"/>
                  </a:lnTo>
                  <a:lnTo>
                    <a:pt x="48025" y="11769"/>
                  </a:lnTo>
                  <a:lnTo>
                    <a:pt x="49107" y="11397"/>
                  </a:lnTo>
                  <a:lnTo>
                    <a:pt x="50172" y="10994"/>
                  </a:lnTo>
                  <a:lnTo>
                    <a:pt x="51238" y="10574"/>
                  </a:lnTo>
                  <a:lnTo>
                    <a:pt x="52271" y="10106"/>
                  </a:lnTo>
                  <a:lnTo>
                    <a:pt x="53288" y="9622"/>
                  </a:lnTo>
                  <a:lnTo>
                    <a:pt x="54289" y="9089"/>
                  </a:lnTo>
                  <a:lnTo>
                    <a:pt x="54789" y="8814"/>
                  </a:lnTo>
                  <a:lnTo>
                    <a:pt x="55273" y="8524"/>
                  </a:lnTo>
                  <a:lnTo>
                    <a:pt x="55758" y="8233"/>
                  </a:lnTo>
                  <a:lnTo>
                    <a:pt x="56242" y="7943"/>
                  </a:lnTo>
                  <a:lnTo>
                    <a:pt x="56726" y="7620"/>
                  </a:lnTo>
                  <a:lnTo>
                    <a:pt x="57194" y="7313"/>
                  </a:lnTo>
                  <a:lnTo>
                    <a:pt x="57646" y="6974"/>
                  </a:lnTo>
                  <a:lnTo>
                    <a:pt x="58114" y="6651"/>
                  </a:lnTo>
                  <a:lnTo>
                    <a:pt x="58566" y="6296"/>
                  </a:lnTo>
                  <a:lnTo>
                    <a:pt x="59002" y="5941"/>
                  </a:lnTo>
                  <a:lnTo>
                    <a:pt x="59438" y="5586"/>
                  </a:lnTo>
                  <a:lnTo>
                    <a:pt x="59874" y="5215"/>
                  </a:lnTo>
                  <a:lnTo>
                    <a:pt x="60310" y="4827"/>
                  </a:lnTo>
                  <a:lnTo>
                    <a:pt x="60730" y="4440"/>
                  </a:lnTo>
                  <a:lnTo>
                    <a:pt x="61149" y="4036"/>
                  </a:lnTo>
                  <a:lnTo>
                    <a:pt x="61553" y="3633"/>
                  </a:lnTo>
                  <a:lnTo>
                    <a:pt x="61956" y="3213"/>
                  </a:lnTo>
                  <a:lnTo>
                    <a:pt x="62344" y="2777"/>
                  </a:lnTo>
                  <a:lnTo>
                    <a:pt x="62731" y="2341"/>
                  </a:lnTo>
                  <a:lnTo>
                    <a:pt x="63103" y="1889"/>
                  </a:lnTo>
                  <a:lnTo>
                    <a:pt x="63490" y="1437"/>
                  </a:lnTo>
                  <a:lnTo>
                    <a:pt x="63845" y="969"/>
                  </a:lnTo>
                  <a:lnTo>
                    <a:pt x="64200" y="485"/>
                  </a:lnTo>
                  <a:lnTo>
                    <a:pt x="64555" y="0"/>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8"/>
            <p:cNvSpPr/>
            <p:nvPr/>
          </p:nvSpPr>
          <p:spPr>
            <a:xfrm>
              <a:off x="4815075" y="4547450"/>
              <a:ext cx="1500075" cy="275650"/>
            </a:xfrm>
            <a:custGeom>
              <a:avLst/>
              <a:gdLst/>
              <a:ahLst/>
              <a:cxnLst/>
              <a:rect l="l" t="t" r="r" b="b"/>
              <a:pathLst>
                <a:path w="60003" h="11026" extrusionOk="0">
                  <a:moveTo>
                    <a:pt x="60003" y="0"/>
                  </a:moveTo>
                  <a:lnTo>
                    <a:pt x="59390" y="581"/>
                  </a:lnTo>
                  <a:lnTo>
                    <a:pt x="58760" y="1130"/>
                  </a:lnTo>
                  <a:lnTo>
                    <a:pt x="58114" y="1663"/>
                  </a:lnTo>
                  <a:lnTo>
                    <a:pt x="57469" y="2179"/>
                  </a:lnTo>
                  <a:lnTo>
                    <a:pt x="56791" y="2664"/>
                  </a:lnTo>
                  <a:lnTo>
                    <a:pt x="56113" y="3116"/>
                  </a:lnTo>
                  <a:lnTo>
                    <a:pt x="55418" y="3568"/>
                  </a:lnTo>
                  <a:lnTo>
                    <a:pt x="54724" y="3987"/>
                  </a:lnTo>
                  <a:lnTo>
                    <a:pt x="53998" y="4375"/>
                  </a:lnTo>
                  <a:lnTo>
                    <a:pt x="53288" y="4762"/>
                  </a:lnTo>
                  <a:lnTo>
                    <a:pt x="52545" y="5101"/>
                  </a:lnTo>
                  <a:lnTo>
                    <a:pt x="51802" y="5440"/>
                  </a:lnTo>
                  <a:lnTo>
                    <a:pt x="51060" y="5763"/>
                  </a:lnTo>
                  <a:lnTo>
                    <a:pt x="50301" y="6054"/>
                  </a:lnTo>
                  <a:lnTo>
                    <a:pt x="49526" y="6312"/>
                  </a:lnTo>
                  <a:lnTo>
                    <a:pt x="48751" y="6570"/>
                  </a:lnTo>
                  <a:lnTo>
                    <a:pt x="47960" y="6796"/>
                  </a:lnTo>
                  <a:lnTo>
                    <a:pt x="47169" y="7006"/>
                  </a:lnTo>
                  <a:lnTo>
                    <a:pt x="46378" y="7200"/>
                  </a:lnTo>
                  <a:lnTo>
                    <a:pt x="45571" y="7377"/>
                  </a:lnTo>
                  <a:lnTo>
                    <a:pt x="44764" y="7523"/>
                  </a:lnTo>
                  <a:lnTo>
                    <a:pt x="43957" y="7652"/>
                  </a:lnTo>
                  <a:lnTo>
                    <a:pt x="43134" y="7765"/>
                  </a:lnTo>
                  <a:lnTo>
                    <a:pt x="42310" y="7862"/>
                  </a:lnTo>
                  <a:lnTo>
                    <a:pt x="41487" y="7942"/>
                  </a:lnTo>
                  <a:lnTo>
                    <a:pt x="40648" y="7991"/>
                  </a:lnTo>
                  <a:lnTo>
                    <a:pt x="39808" y="8039"/>
                  </a:lnTo>
                  <a:lnTo>
                    <a:pt x="38969" y="8055"/>
                  </a:lnTo>
                  <a:lnTo>
                    <a:pt x="37290" y="8055"/>
                  </a:lnTo>
                  <a:lnTo>
                    <a:pt x="36451" y="8023"/>
                  </a:lnTo>
                  <a:lnTo>
                    <a:pt x="35595" y="7975"/>
                  </a:lnTo>
                  <a:lnTo>
                    <a:pt x="34513" y="7878"/>
                  </a:lnTo>
                  <a:lnTo>
                    <a:pt x="33416" y="7781"/>
                  </a:lnTo>
                  <a:lnTo>
                    <a:pt x="32334" y="7652"/>
                  </a:lnTo>
                  <a:lnTo>
                    <a:pt x="31253" y="7506"/>
                  </a:lnTo>
                  <a:lnTo>
                    <a:pt x="30187" y="7345"/>
                  </a:lnTo>
                  <a:lnTo>
                    <a:pt x="29106" y="7167"/>
                  </a:lnTo>
                  <a:lnTo>
                    <a:pt x="28040" y="6974"/>
                  </a:lnTo>
                  <a:lnTo>
                    <a:pt x="26959" y="6780"/>
                  </a:lnTo>
                  <a:lnTo>
                    <a:pt x="25893" y="6554"/>
                  </a:lnTo>
                  <a:lnTo>
                    <a:pt x="24828" y="6328"/>
                  </a:lnTo>
                  <a:lnTo>
                    <a:pt x="22697" y="5860"/>
                  </a:lnTo>
                  <a:lnTo>
                    <a:pt x="20582" y="5360"/>
                  </a:lnTo>
                  <a:lnTo>
                    <a:pt x="18451" y="4843"/>
                  </a:lnTo>
                  <a:lnTo>
                    <a:pt x="16208" y="4262"/>
                  </a:lnTo>
                  <a:lnTo>
                    <a:pt x="13931" y="3681"/>
                  </a:lnTo>
                  <a:lnTo>
                    <a:pt x="12785" y="3406"/>
                  </a:lnTo>
                  <a:lnTo>
                    <a:pt x="11639" y="3116"/>
                  </a:lnTo>
                  <a:lnTo>
                    <a:pt x="10477" y="2857"/>
                  </a:lnTo>
                  <a:lnTo>
                    <a:pt x="9315" y="2615"/>
                  </a:lnTo>
                  <a:lnTo>
                    <a:pt x="8152" y="2405"/>
                  </a:lnTo>
                  <a:lnTo>
                    <a:pt x="6990" y="2212"/>
                  </a:lnTo>
                  <a:lnTo>
                    <a:pt x="5812" y="2050"/>
                  </a:lnTo>
                  <a:lnTo>
                    <a:pt x="5230" y="1986"/>
                  </a:lnTo>
                  <a:lnTo>
                    <a:pt x="4649" y="1937"/>
                  </a:lnTo>
                  <a:lnTo>
                    <a:pt x="4068" y="1889"/>
                  </a:lnTo>
                  <a:lnTo>
                    <a:pt x="3487" y="1857"/>
                  </a:lnTo>
                  <a:lnTo>
                    <a:pt x="2906" y="1840"/>
                  </a:lnTo>
                  <a:lnTo>
                    <a:pt x="1727" y="1840"/>
                  </a:lnTo>
                  <a:lnTo>
                    <a:pt x="1146" y="1873"/>
                  </a:lnTo>
                  <a:lnTo>
                    <a:pt x="565" y="1905"/>
                  </a:lnTo>
                  <a:lnTo>
                    <a:pt x="0" y="1953"/>
                  </a:lnTo>
                  <a:lnTo>
                    <a:pt x="291" y="2422"/>
                  </a:lnTo>
                  <a:lnTo>
                    <a:pt x="614" y="2890"/>
                  </a:lnTo>
                  <a:lnTo>
                    <a:pt x="920" y="3342"/>
                  </a:lnTo>
                  <a:lnTo>
                    <a:pt x="1259" y="3778"/>
                  </a:lnTo>
                  <a:lnTo>
                    <a:pt x="1598" y="4213"/>
                  </a:lnTo>
                  <a:lnTo>
                    <a:pt x="1937" y="4633"/>
                  </a:lnTo>
                  <a:lnTo>
                    <a:pt x="2292" y="5053"/>
                  </a:lnTo>
                  <a:lnTo>
                    <a:pt x="2648" y="5456"/>
                  </a:lnTo>
                  <a:lnTo>
                    <a:pt x="3019" y="5860"/>
                  </a:lnTo>
                  <a:lnTo>
                    <a:pt x="3406" y="6247"/>
                  </a:lnTo>
                  <a:lnTo>
                    <a:pt x="3778" y="6635"/>
                  </a:lnTo>
                  <a:lnTo>
                    <a:pt x="4181" y="7006"/>
                  </a:lnTo>
                  <a:lnTo>
                    <a:pt x="4569" y="7361"/>
                  </a:lnTo>
                  <a:lnTo>
                    <a:pt x="4988" y="7716"/>
                  </a:lnTo>
                  <a:lnTo>
                    <a:pt x="5392" y="8071"/>
                  </a:lnTo>
                  <a:lnTo>
                    <a:pt x="5812" y="8394"/>
                  </a:lnTo>
                  <a:lnTo>
                    <a:pt x="6570" y="8217"/>
                  </a:lnTo>
                  <a:lnTo>
                    <a:pt x="7345" y="8055"/>
                  </a:lnTo>
                  <a:lnTo>
                    <a:pt x="8104" y="7910"/>
                  </a:lnTo>
                  <a:lnTo>
                    <a:pt x="8879" y="7797"/>
                  </a:lnTo>
                  <a:lnTo>
                    <a:pt x="9637" y="7700"/>
                  </a:lnTo>
                  <a:lnTo>
                    <a:pt x="10412" y="7636"/>
                  </a:lnTo>
                  <a:lnTo>
                    <a:pt x="11187" y="7571"/>
                  </a:lnTo>
                  <a:lnTo>
                    <a:pt x="11962" y="7539"/>
                  </a:lnTo>
                  <a:lnTo>
                    <a:pt x="12737" y="7506"/>
                  </a:lnTo>
                  <a:lnTo>
                    <a:pt x="13528" y="7506"/>
                  </a:lnTo>
                  <a:lnTo>
                    <a:pt x="14303" y="7523"/>
                  </a:lnTo>
                  <a:lnTo>
                    <a:pt x="15078" y="7539"/>
                  </a:lnTo>
                  <a:lnTo>
                    <a:pt x="15869" y="7587"/>
                  </a:lnTo>
                  <a:lnTo>
                    <a:pt x="16643" y="7636"/>
                  </a:lnTo>
                  <a:lnTo>
                    <a:pt x="17434" y="7700"/>
                  </a:lnTo>
                  <a:lnTo>
                    <a:pt x="18225" y="7781"/>
                  </a:lnTo>
                  <a:lnTo>
                    <a:pt x="19000" y="7862"/>
                  </a:lnTo>
                  <a:lnTo>
                    <a:pt x="19791" y="7958"/>
                  </a:lnTo>
                  <a:lnTo>
                    <a:pt x="21373" y="8184"/>
                  </a:lnTo>
                  <a:lnTo>
                    <a:pt x="22955" y="8427"/>
                  </a:lnTo>
                  <a:lnTo>
                    <a:pt x="24521" y="8701"/>
                  </a:lnTo>
                  <a:lnTo>
                    <a:pt x="27685" y="9266"/>
                  </a:lnTo>
                  <a:lnTo>
                    <a:pt x="30833" y="9847"/>
                  </a:lnTo>
                  <a:lnTo>
                    <a:pt x="32415" y="10105"/>
                  </a:lnTo>
                  <a:lnTo>
                    <a:pt x="33981" y="10364"/>
                  </a:lnTo>
                  <a:lnTo>
                    <a:pt x="35547" y="10574"/>
                  </a:lnTo>
                  <a:lnTo>
                    <a:pt x="37112" y="10751"/>
                  </a:lnTo>
                  <a:lnTo>
                    <a:pt x="37887" y="10832"/>
                  </a:lnTo>
                  <a:lnTo>
                    <a:pt x="38662" y="10896"/>
                  </a:lnTo>
                  <a:lnTo>
                    <a:pt x="39437" y="10961"/>
                  </a:lnTo>
                  <a:lnTo>
                    <a:pt x="40212" y="10993"/>
                  </a:lnTo>
                  <a:lnTo>
                    <a:pt x="40971" y="11026"/>
                  </a:lnTo>
                  <a:lnTo>
                    <a:pt x="42520" y="11026"/>
                  </a:lnTo>
                  <a:lnTo>
                    <a:pt x="43279" y="11009"/>
                  </a:lnTo>
                  <a:lnTo>
                    <a:pt x="44038" y="10961"/>
                  </a:lnTo>
                  <a:lnTo>
                    <a:pt x="44796" y="10913"/>
                  </a:lnTo>
                  <a:lnTo>
                    <a:pt x="45555" y="10832"/>
                  </a:lnTo>
                  <a:lnTo>
                    <a:pt x="46314" y="10735"/>
                  </a:lnTo>
                  <a:lnTo>
                    <a:pt x="47073" y="10622"/>
                  </a:lnTo>
                  <a:lnTo>
                    <a:pt x="47815" y="10477"/>
                  </a:lnTo>
                  <a:lnTo>
                    <a:pt x="48558" y="10315"/>
                  </a:lnTo>
                  <a:lnTo>
                    <a:pt x="49300" y="10138"/>
                  </a:lnTo>
                  <a:lnTo>
                    <a:pt x="50043" y="9928"/>
                  </a:lnTo>
                  <a:lnTo>
                    <a:pt x="50785" y="9686"/>
                  </a:lnTo>
                  <a:lnTo>
                    <a:pt x="51528" y="9427"/>
                  </a:lnTo>
                  <a:lnTo>
                    <a:pt x="52254" y="9137"/>
                  </a:lnTo>
                  <a:lnTo>
                    <a:pt x="52981" y="8830"/>
                  </a:lnTo>
                  <a:lnTo>
                    <a:pt x="53707" y="8475"/>
                  </a:lnTo>
                  <a:lnTo>
                    <a:pt x="54434" y="8104"/>
                  </a:lnTo>
                  <a:lnTo>
                    <a:pt x="55144" y="7700"/>
                  </a:lnTo>
                  <a:lnTo>
                    <a:pt x="55225" y="7636"/>
                  </a:lnTo>
                  <a:lnTo>
                    <a:pt x="55305" y="7587"/>
                  </a:lnTo>
                  <a:lnTo>
                    <a:pt x="55967" y="6699"/>
                  </a:lnTo>
                  <a:lnTo>
                    <a:pt x="56613" y="5779"/>
                  </a:lnTo>
                  <a:lnTo>
                    <a:pt x="57243" y="4859"/>
                  </a:lnTo>
                  <a:lnTo>
                    <a:pt x="57856" y="3923"/>
                  </a:lnTo>
                  <a:lnTo>
                    <a:pt x="58437" y="2954"/>
                  </a:lnTo>
                  <a:lnTo>
                    <a:pt x="58986" y="1986"/>
                  </a:lnTo>
                  <a:lnTo>
                    <a:pt x="59519" y="1001"/>
                  </a:lnTo>
                  <a:lnTo>
                    <a:pt x="60003" y="0"/>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8"/>
            <p:cNvSpPr/>
            <p:nvPr/>
          </p:nvSpPr>
          <p:spPr>
            <a:xfrm>
              <a:off x="4770275" y="3913825"/>
              <a:ext cx="1391525" cy="535175"/>
            </a:xfrm>
            <a:custGeom>
              <a:avLst/>
              <a:gdLst/>
              <a:ahLst/>
              <a:cxnLst/>
              <a:rect l="l" t="t" r="r" b="b"/>
              <a:pathLst>
                <a:path w="55661" h="21407" extrusionOk="0">
                  <a:moveTo>
                    <a:pt x="55661" y="1"/>
                  </a:moveTo>
                  <a:lnTo>
                    <a:pt x="54644" y="404"/>
                  </a:lnTo>
                  <a:lnTo>
                    <a:pt x="53594" y="776"/>
                  </a:lnTo>
                  <a:lnTo>
                    <a:pt x="52545" y="1115"/>
                  </a:lnTo>
                  <a:lnTo>
                    <a:pt x="51480" y="1421"/>
                  </a:lnTo>
                  <a:lnTo>
                    <a:pt x="50398" y="1696"/>
                  </a:lnTo>
                  <a:lnTo>
                    <a:pt x="49317" y="1922"/>
                  </a:lnTo>
                  <a:lnTo>
                    <a:pt x="48203" y="2132"/>
                  </a:lnTo>
                  <a:lnTo>
                    <a:pt x="47089" y="2293"/>
                  </a:lnTo>
                  <a:lnTo>
                    <a:pt x="46492" y="2358"/>
                  </a:lnTo>
                  <a:lnTo>
                    <a:pt x="45894" y="2422"/>
                  </a:lnTo>
                  <a:lnTo>
                    <a:pt x="45281" y="2471"/>
                  </a:lnTo>
                  <a:lnTo>
                    <a:pt x="44684" y="2503"/>
                  </a:lnTo>
                  <a:lnTo>
                    <a:pt x="43473" y="2551"/>
                  </a:lnTo>
                  <a:lnTo>
                    <a:pt x="42262" y="2568"/>
                  </a:lnTo>
                  <a:lnTo>
                    <a:pt x="41051" y="2568"/>
                  </a:lnTo>
                  <a:lnTo>
                    <a:pt x="39841" y="2551"/>
                  </a:lnTo>
                  <a:lnTo>
                    <a:pt x="37435" y="2503"/>
                  </a:lnTo>
                  <a:lnTo>
                    <a:pt x="35014" y="2503"/>
                  </a:lnTo>
                  <a:lnTo>
                    <a:pt x="33819" y="2519"/>
                  </a:lnTo>
                  <a:lnTo>
                    <a:pt x="32609" y="2568"/>
                  </a:lnTo>
                  <a:lnTo>
                    <a:pt x="32011" y="2616"/>
                  </a:lnTo>
                  <a:lnTo>
                    <a:pt x="31414" y="2664"/>
                  </a:lnTo>
                  <a:lnTo>
                    <a:pt x="30801" y="2729"/>
                  </a:lnTo>
                  <a:lnTo>
                    <a:pt x="30203" y="2810"/>
                  </a:lnTo>
                  <a:lnTo>
                    <a:pt x="29606" y="2890"/>
                  </a:lnTo>
                  <a:lnTo>
                    <a:pt x="29009" y="3003"/>
                  </a:lnTo>
                  <a:lnTo>
                    <a:pt x="28412" y="3116"/>
                  </a:lnTo>
                  <a:lnTo>
                    <a:pt x="27814" y="3246"/>
                  </a:lnTo>
                  <a:lnTo>
                    <a:pt x="27798" y="3246"/>
                  </a:lnTo>
                  <a:lnTo>
                    <a:pt x="27524" y="3504"/>
                  </a:lnTo>
                  <a:lnTo>
                    <a:pt x="27217" y="3762"/>
                  </a:lnTo>
                  <a:lnTo>
                    <a:pt x="26927" y="4004"/>
                  </a:lnTo>
                  <a:lnTo>
                    <a:pt x="26620" y="4246"/>
                  </a:lnTo>
                  <a:lnTo>
                    <a:pt x="25974" y="4715"/>
                  </a:lnTo>
                  <a:lnTo>
                    <a:pt x="25328" y="5150"/>
                  </a:lnTo>
                  <a:lnTo>
                    <a:pt x="24650" y="5570"/>
                  </a:lnTo>
                  <a:lnTo>
                    <a:pt x="23956" y="5974"/>
                  </a:lnTo>
                  <a:lnTo>
                    <a:pt x="23246" y="6361"/>
                  </a:lnTo>
                  <a:lnTo>
                    <a:pt x="22536" y="6732"/>
                  </a:lnTo>
                  <a:lnTo>
                    <a:pt x="21729" y="7136"/>
                  </a:lnTo>
                  <a:lnTo>
                    <a:pt x="20905" y="7523"/>
                  </a:lnTo>
                  <a:lnTo>
                    <a:pt x="20082" y="7911"/>
                  </a:lnTo>
                  <a:lnTo>
                    <a:pt x="19259" y="8282"/>
                  </a:lnTo>
                  <a:lnTo>
                    <a:pt x="17612" y="8992"/>
                  </a:lnTo>
                  <a:lnTo>
                    <a:pt x="15949" y="9703"/>
                  </a:lnTo>
                  <a:lnTo>
                    <a:pt x="14287" y="10413"/>
                  </a:lnTo>
                  <a:lnTo>
                    <a:pt x="12624" y="11139"/>
                  </a:lnTo>
                  <a:lnTo>
                    <a:pt x="11801" y="11527"/>
                  </a:lnTo>
                  <a:lnTo>
                    <a:pt x="10994" y="11914"/>
                  </a:lnTo>
                  <a:lnTo>
                    <a:pt x="10186" y="12318"/>
                  </a:lnTo>
                  <a:lnTo>
                    <a:pt x="9379" y="12738"/>
                  </a:lnTo>
                  <a:lnTo>
                    <a:pt x="8685" y="13109"/>
                  </a:lnTo>
                  <a:lnTo>
                    <a:pt x="7991" y="13496"/>
                  </a:lnTo>
                  <a:lnTo>
                    <a:pt x="7297" y="13916"/>
                  </a:lnTo>
                  <a:lnTo>
                    <a:pt x="6603" y="14352"/>
                  </a:lnTo>
                  <a:lnTo>
                    <a:pt x="5925" y="14804"/>
                  </a:lnTo>
                  <a:lnTo>
                    <a:pt x="5247" y="15288"/>
                  </a:lnTo>
                  <a:lnTo>
                    <a:pt x="4585" y="15789"/>
                  </a:lnTo>
                  <a:lnTo>
                    <a:pt x="3939" y="16305"/>
                  </a:lnTo>
                  <a:lnTo>
                    <a:pt x="3310" y="16854"/>
                  </a:lnTo>
                  <a:lnTo>
                    <a:pt x="3019" y="17145"/>
                  </a:lnTo>
                  <a:lnTo>
                    <a:pt x="2728" y="17435"/>
                  </a:lnTo>
                  <a:lnTo>
                    <a:pt x="2438" y="17726"/>
                  </a:lnTo>
                  <a:lnTo>
                    <a:pt x="2163" y="18032"/>
                  </a:lnTo>
                  <a:lnTo>
                    <a:pt x="1889" y="18339"/>
                  </a:lnTo>
                  <a:lnTo>
                    <a:pt x="1647" y="18662"/>
                  </a:lnTo>
                  <a:lnTo>
                    <a:pt x="1389" y="18969"/>
                  </a:lnTo>
                  <a:lnTo>
                    <a:pt x="1163" y="19308"/>
                  </a:lnTo>
                  <a:lnTo>
                    <a:pt x="937" y="19631"/>
                  </a:lnTo>
                  <a:lnTo>
                    <a:pt x="727" y="19970"/>
                  </a:lnTo>
                  <a:lnTo>
                    <a:pt x="517" y="20325"/>
                  </a:lnTo>
                  <a:lnTo>
                    <a:pt x="339" y="20680"/>
                  </a:lnTo>
                  <a:lnTo>
                    <a:pt x="162" y="21035"/>
                  </a:lnTo>
                  <a:lnTo>
                    <a:pt x="0" y="21406"/>
                  </a:lnTo>
                  <a:lnTo>
                    <a:pt x="0" y="21406"/>
                  </a:lnTo>
                  <a:lnTo>
                    <a:pt x="323" y="21019"/>
                  </a:lnTo>
                  <a:lnTo>
                    <a:pt x="662" y="20648"/>
                  </a:lnTo>
                  <a:lnTo>
                    <a:pt x="1017" y="20292"/>
                  </a:lnTo>
                  <a:lnTo>
                    <a:pt x="1372" y="19921"/>
                  </a:lnTo>
                  <a:lnTo>
                    <a:pt x="1728" y="19582"/>
                  </a:lnTo>
                  <a:lnTo>
                    <a:pt x="2099" y="19227"/>
                  </a:lnTo>
                  <a:lnTo>
                    <a:pt x="2486" y="18904"/>
                  </a:lnTo>
                  <a:lnTo>
                    <a:pt x="2874" y="18565"/>
                  </a:lnTo>
                  <a:lnTo>
                    <a:pt x="3277" y="18242"/>
                  </a:lnTo>
                  <a:lnTo>
                    <a:pt x="3681" y="17936"/>
                  </a:lnTo>
                  <a:lnTo>
                    <a:pt x="4101" y="17629"/>
                  </a:lnTo>
                  <a:lnTo>
                    <a:pt x="4520" y="17322"/>
                  </a:lnTo>
                  <a:lnTo>
                    <a:pt x="5376" y="16741"/>
                  </a:lnTo>
                  <a:lnTo>
                    <a:pt x="6264" y="16192"/>
                  </a:lnTo>
                  <a:lnTo>
                    <a:pt x="7184" y="15659"/>
                  </a:lnTo>
                  <a:lnTo>
                    <a:pt x="8120" y="15159"/>
                  </a:lnTo>
                  <a:lnTo>
                    <a:pt x="9073" y="14691"/>
                  </a:lnTo>
                  <a:lnTo>
                    <a:pt x="10041" y="14223"/>
                  </a:lnTo>
                  <a:lnTo>
                    <a:pt x="11042" y="13787"/>
                  </a:lnTo>
                  <a:lnTo>
                    <a:pt x="12043" y="13383"/>
                  </a:lnTo>
                  <a:lnTo>
                    <a:pt x="13060" y="12980"/>
                  </a:lnTo>
                  <a:lnTo>
                    <a:pt x="14093" y="12608"/>
                  </a:lnTo>
                  <a:lnTo>
                    <a:pt x="15126" y="12253"/>
                  </a:lnTo>
                  <a:lnTo>
                    <a:pt x="16159" y="11914"/>
                  </a:lnTo>
                  <a:lnTo>
                    <a:pt x="17209" y="11591"/>
                  </a:lnTo>
                  <a:lnTo>
                    <a:pt x="18258" y="11285"/>
                  </a:lnTo>
                  <a:lnTo>
                    <a:pt x="19291" y="10994"/>
                  </a:lnTo>
                  <a:lnTo>
                    <a:pt x="20340" y="10720"/>
                  </a:lnTo>
                  <a:lnTo>
                    <a:pt x="21390" y="10445"/>
                  </a:lnTo>
                  <a:lnTo>
                    <a:pt x="22423" y="10203"/>
                  </a:lnTo>
                  <a:lnTo>
                    <a:pt x="24457" y="9735"/>
                  </a:lnTo>
                  <a:lnTo>
                    <a:pt x="26458" y="9299"/>
                  </a:lnTo>
                  <a:lnTo>
                    <a:pt x="28395" y="8912"/>
                  </a:lnTo>
                  <a:lnTo>
                    <a:pt x="30236" y="8524"/>
                  </a:lnTo>
                  <a:lnTo>
                    <a:pt x="33448" y="7879"/>
                  </a:lnTo>
                  <a:lnTo>
                    <a:pt x="35046" y="7540"/>
                  </a:lnTo>
                  <a:lnTo>
                    <a:pt x="36661" y="7201"/>
                  </a:lnTo>
                  <a:lnTo>
                    <a:pt x="38243" y="6829"/>
                  </a:lnTo>
                  <a:lnTo>
                    <a:pt x="39841" y="6442"/>
                  </a:lnTo>
                  <a:lnTo>
                    <a:pt x="41407" y="6022"/>
                  </a:lnTo>
                  <a:lnTo>
                    <a:pt x="42989" y="5586"/>
                  </a:lnTo>
                  <a:lnTo>
                    <a:pt x="43763" y="5344"/>
                  </a:lnTo>
                  <a:lnTo>
                    <a:pt x="44538" y="5102"/>
                  </a:lnTo>
                  <a:lnTo>
                    <a:pt x="45313" y="4844"/>
                  </a:lnTo>
                  <a:lnTo>
                    <a:pt x="46088" y="4585"/>
                  </a:lnTo>
                  <a:lnTo>
                    <a:pt x="46847" y="4311"/>
                  </a:lnTo>
                  <a:lnTo>
                    <a:pt x="47605" y="4020"/>
                  </a:lnTo>
                  <a:lnTo>
                    <a:pt x="48364" y="3730"/>
                  </a:lnTo>
                  <a:lnTo>
                    <a:pt x="49123" y="3423"/>
                  </a:lnTo>
                  <a:lnTo>
                    <a:pt x="49865" y="3100"/>
                  </a:lnTo>
                  <a:lnTo>
                    <a:pt x="50608" y="2761"/>
                  </a:lnTo>
                  <a:lnTo>
                    <a:pt x="51351" y="2422"/>
                  </a:lnTo>
                  <a:lnTo>
                    <a:pt x="52077" y="2051"/>
                  </a:lnTo>
                  <a:lnTo>
                    <a:pt x="52803" y="1680"/>
                  </a:lnTo>
                  <a:lnTo>
                    <a:pt x="53530" y="1276"/>
                  </a:lnTo>
                  <a:lnTo>
                    <a:pt x="54256" y="873"/>
                  </a:lnTo>
                  <a:lnTo>
                    <a:pt x="54967" y="453"/>
                  </a:lnTo>
                  <a:lnTo>
                    <a:pt x="55661" y="1"/>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8"/>
            <p:cNvSpPr/>
            <p:nvPr/>
          </p:nvSpPr>
          <p:spPr>
            <a:xfrm>
              <a:off x="5146000" y="4141850"/>
              <a:ext cx="1048100" cy="155800"/>
            </a:xfrm>
            <a:custGeom>
              <a:avLst/>
              <a:gdLst/>
              <a:ahLst/>
              <a:cxnLst/>
              <a:rect l="l" t="t" r="r" b="b"/>
              <a:pathLst>
                <a:path w="41924" h="6232" extrusionOk="0">
                  <a:moveTo>
                    <a:pt x="18903" y="1"/>
                  </a:moveTo>
                  <a:lnTo>
                    <a:pt x="18112" y="33"/>
                  </a:lnTo>
                  <a:lnTo>
                    <a:pt x="17305" y="81"/>
                  </a:lnTo>
                  <a:lnTo>
                    <a:pt x="16498" y="162"/>
                  </a:lnTo>
                  <a:lnTo>
                    <a:pt x="14400" y="598"/>
                  </a:lnTo>
                  <a:lnTo>
                    <a:pt x="12317" y="1034"/>
                  </a:lnTo>
                  <a:lnTo>
                    <a:pt x="10235" y="1486"/>
                  </a:lnTo>
                  <a:lnTo>
                    <a:pt x="8169" y="1970"/>
                  </a:lnTo>
                  <a:lnTo>
                    <a:pt x="7135" y="2228"/>
                  </a:lnTo>
                  <a:lnTo>
                    <a:pt x="6102" y="2487"/>
                  </a:lnTo>
                  <a:lnTo>
                    <a:pt x="5085" y="2777"/>
                  </a:lnTo>
                  <a:lnTo>
                    <a:pt x="4052" y="3052"/>
                  </a:lnTo>
                  <a:lnTo>
                    <a:pt x="3035" y="3358"/>
                  </a:lnTo>
                  <a:lnTo>
                    <a:pt x="2018" y="3681"/>
                  </a:lnTo>
                  <a:lnTo>
                    <a:pt x="1001" y="4004"/>
                  </a:lnTo>
                  <a:lnTo>
                    <a:pt x="0" y="4359"/>
                  </a:lnTo>
                  <a:lnTo>
                    <a:pt x="775" y="4375"/>
                  </a:lnTo>
                  <a:lnTo>
                    <a:pt x="1550" y="4424"/>
                  </a:lnTo>
                  <a:lnTo>
                    <a:pt x="2341" y="4488"/>
                  </a:lnTo>
                  <a:lnTo>
                    <a:pt x="3116" y="4569"/>
                  </a:lnTo>
                  <a:lnTo>
                    <a:pt x="3891" y="4650"/>
                  </a:lnTo>
                  <a:lnTo>
                    <a:pt x="4666" y="4747"/>
                  </a:lnTo>
                  <a:lnTo>
                    <a:pt x="6231" y="4973"/>
                  </a:lnTo>
                  <a:lnTo>
                    <a:pt x="9331" y="5425"/>
                  </a:lnTo>
                  <a:lnTo>
                    <a:pt x="10881" y="5634"/>
                  </a:lnTo>
                  <a:lnTo>
                    <a:pt x="11655" y="5715"/>
                  </a:lnTo>
                  <a:lnTo>
                    <a:pt x="12430" y="5796"/>
                  </a:lnTo>
                  <a:lnTo>
                    <a:pt x="14383" y="5957"/>
                  </a:lnTo>
                  <a:lnTo>
                    <a:pt x="16321" y="6070"/>
                  </a:lnTo>
                  <a:lnTo>
                    <a:pt x="18274" y="6167"/>
                  </a:lnTo>
                  <a:lnTo>
                    <a:pt x="20227" y="6216"/>
                  </a:lnTo>
                  <a:lnTo>
                    <a:pt x="22180" y="6232"/>
                  </a:lnTo>
                  <a:lnTo>
                    <a:pt x="24134" y="6216"/>
                  </a:lnTo>
                  <a:lnTo>
                    <a:pt x="26071" y="6183"/>
                  </a:lnTo>
                  <a:lnTo>
                    <a:pt x="28024" y="6103"/>
                  </a:lnTo>
                  <a:lnTo>
                    <a:pt x="28928" y="5941"/>
                  </a:lnTo>
                  <a:lnTo>
                    <a:pt x="29832" y="5780"/>
                  </a:lnTo>
                  <a:lnTo>
                    <a:pt x="30720" y="5602"/>
                  </a:lnTo>
                  <a:lnTo>
                    <a:pt x="31608" y="5425"/>
                  </a:lnTo>
                  <a:lnTo>
                    <a:pt x="32496" y="5215"/>
                  </a:lnTo>
                  <a:lnTo>
                    <a:pt x="33384" y="5021"/>
                  </a:lnTo>
                  <a:lnTo>
                    <a:pt x="34255" y="4795"/>
                  </a:lnTo>
                  <a:lnTo>
                    <a:pt x="35127" y="4553"/>
                  </a:lnTo>
                  <a:lnTo>
                    <a:pt x="35999" y="4311"/>
                  </a:lnTo>
                  <a:lnTo>
                    <a:pt x="36870" y="4052"/>
                  </a:lnTo>
                  <a:lnTo>
                    <a:pt x="37726" y="3778"/>
                  </a:lnTo>
                  <a:lnTo>
                    <a:pt x="38582" y="3487"/>
                  </a:lnTo>
                  <a:lnTo>
                    <a:pt x="39421" y="3181"/>
                  </a:lnTo>
                  <a:lnTo>
                    <a:pt x="40260" y="2858"/>
                  </a:lnTo>
                  <a:lnTo>
                    <a:pt x="41084" y="2519"/>
                  </a:lnTo>
                  <a:lnTo>
                    <a:pt x="41923" y="2164"/>
                  </a:lnTo>
                  <a:lnTo>
                    <a:pt x="41116" y="2244"/>
                  </a:lnTo>
                  <a:lnTo>
                    <a:pt x="40325" y="2293"/>
                  </a:lnTo>
                  <a:lnTo>
                    <a:pt x="39534" y="2325"/>
                  </a:lnTo>
                  <a:lnTo>
                    <a:pt x="38727" y="2341"/>
                  </a:lnTo>
                  <a:lnTo>
                    <a:pt x="37936" y="2309"/>
                  </a:lnTo>
                  <a:lnTo>
                    <a:pt x="37145" y="2277"/>
                  </a:lnTo>
                  <a:lnTo>
                    <a:pt x="36354" y="2212"/>
                  </a:lnTo>
                  <a:lnTo>
                    <a:pt x="35563" y="2148"/>
                  </a:lnTo>
                  <a:lnTo>
                    <a:pt x="34772" y="2051"/>
                  </a:lnTo>
                  <a:lnTo>
                    <a:pt x="33981" y="1954"/>
                  </a:lnTo>
                  <a:lnTo>
                    <a:pt x="33190" y="1841"/>
                  </a:lnTo>
                  <a:lnTo>
                    <a:pt x="32399" y="1712"/>
                  </a:lnTo>
                  <a:lnTo>
                    <a:pt x="30817" y="1453"/>
                  </a:lnTo>
                  <a:lnTo>
                    <a:pt x="29251" y="1163"/>
                  </a:lnTo>
                  <a:lnTo>
                    <a:pt x="27669" y="888"/>
                  </a:lnTo>
                  <a:lnTo>
                    <a:pt x="26087" y="614"/>
                  </a:lnTo>
                  <a:lnTo>
                    <a:pt x="25296" y="485"/>
                  </a:lnTo>
                  <a:lnTo>
                    <a:pt x="24489" y="372"/>
                  </a:lnTo>
                  <a:lnTo>
                    <a:pt x="23698" y="275"/>
                  </a:lnTo>
                  <a:lnTo>
                    <a:pt x="22907" y="178"/>
                  </a:lnTo>
                  <a:lnTo>
                    <a:pt x="22116" y="114"/>
                  </a:lnTo>
                  <a:lnTo>
                    <a:pt x="21309" y="49"/>
                  </a:lnTo>
                  <a:lnTo>
                    <a:pt x="20518" y="17"/>
                  </a:lnTo>
                  <a:lnTo>
                    <a:pt x="19711" y="1"/>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8"/>
            <p:cNvSpPr/>
            <p:nvPr/>
          </p:nvSpPr>
          <p:spPr>
            <a:xfrm>
              <a:off x="4815075" y="4641075"/>
              <a:ext cx="1304350" cy="475825"/>
            </a:xfrm>
            <a:custGeom>
              <a:avLst/>
              <a:gdLst/>
              <a:ahLst/>
              <a:cxnLst/>
              <a:rect l="l" t="t" r="r" b="b"/>
              <a:pathLst>
                <a:path w="52174" h="19033" extrusionOk="0">
                  <a:moveTo>
                    <a:pt x="0" y="0"/>
                  </a:moveTo>
                  <a:lnTo>
                    <a:pt x="258" y="614"/>
                  </a:lnTo>
                  <a:lnTo>
                    <a:pt x="533" y="1227"/>
                  </a:lnTo>
                  <a:lnTo>
                    <a:pt x="823" y="1824"/>
                  </a:lnTo>
                  <a:lnTo>
                    <a:pt x="1130" y="2422"/>
                  </a:lnTo>
                  <a:lnTo>
                    <a:pt x="1469" y="3019"/>
                  </a:lnTo>
                  <a:lnTo>
                    <a:pt x="1808" y="3600"/>
                  </a:lnTo>
                  <a:lnTo>
                    <a:pt x="2163" y="4181"/>
                  </a:lnTo>
                  <a:lnTo>
                    <a:pt x="2535" y="4746"/>
                  </a:lnTo>
                  <a:lnTo>
                    <a:pt x="2922" y="5295"/>
                  </a:lnTo>
                  <a:lnTo>
                    <a:pt x="3326" y="5844"/>
                  </a:lnTo>
                  <a:lnTo>
                    <a:pt x="3745" y="6393"/>
                  </a:lnTo>
                  <a:lnTo>
                    <a:pt x="4165" y="6925"/>
                  </a:lnTo>
                  <a:lnTo>
                    <a:pt x="4601" y="7442"/>
                  </a:lnTo>
                  <a:lnTo>
                    <a:pt x="5053" y="7959"/>
                  </a:lnTo>
                  <a:lnTo>
                    <a:pt x="5521" y="8459"/>
                  </a:lnTo>
                  <a:lnTo>
                    <a:pt x="5989" y="8959"/>
                  </a:lnTo>
                  <a:lnTo>
                    <a:pt x="6473" y="9444"/>
                  </a:lnTo>
                  <a:lnTo>
                    <a:pt x="6974" y="9928"/>
                  </a:lnTo>
                  <a:lnTo>
                    <a:pt x="7474" y="10396"/>
                  </a:lnTo>
                  <a:lnTo>
                    <a:pt x="7991" y="10848"/>
                  </a:lnTo>
                  <a:lnTo>
                    <a:pt x="8507" y="11300"/>
                  </a:lnTo>
                  <a:lnTo>
                    <a:pt x="9040" y="11736"/>
                  </a:lnTo>
                  <a:lnTo>
                    <a:pt x="9573" y="12156"/>
                  </a:lnTo>
                  <a:lnTo>
                    <a:pt x="10106" y="12559"/>
                  </a:lnTo>
                  <a:lnTo>
                    <a:pt x="10654" y="12963"/>
                  </a:lnTo>
                  <a:lnTo>
                    <a:pt x="11219" y="13366"/>
                  </a:lnTo>
                  <a:lnTo>
                    <a:pt x="11768" y="13738"/>
                  </a:lnTo>
                  <a:lnTo>
                    <a:pt x="12333" y="14109"/>
                  </a:lnTo>
                  <a:lnTo>
                    <a:pt x="12914" y="14464"/>
                  </a:lnTo>
                  <a:lnTo>
                    <a:pt x="13479" y="14803"/>
                  </a:lnTo>
                  <a:lnTo>
                    <a:pt x="14061" y="15142"/>
                  </a:lnTo>
                  <a:lnTo>
                    <a:pt x="14642" y="15449"/>
                  </a:lnTo>
                  <a:lnTo>
                    <a:pt x="15320" y="15804"/>
                  </a:lnTo>
                  <a:lnTo>
                    <a:pt x="15998" y="16143"/>
                  </a:lnTo>
                  <a:lnTo>
                    <a:pt x="16692" y="16466"/>
                  </a:lnTo>
                  <a:lnTo>
                    <a:pt x="17386" y="16773"/>
                  </a:lnTo>
                  <a:lnTo>
                    <a:pt x="18096" y="17047"/>
                  </a:lnTo>
                  <a:lnTo>
                    <a:pt x="18807" y="17305"/>
                  </a:lnTo>
                  <a:lnTo>
                    <a:pt x="19517" y="17547"/>
                  </a:lnTo>
                  <a:lnTo>
                    <a:pt x="20243" y="17773"/>
                  </a:lnTo>
                  <a:lnTo>
                    <a:pt x="20970" y="17983"/>
                  </a:lnTo>
                  <a:lnTo>
                    <a:pt x="21696" y="18177"/>
                  </a:lnTo>
                  <a:lnTo>
                    <a:pt x="22423" y="18355"/>
                  </a:lnTo>
                  <a:lnTo>
                    <a:pt x="23165" y="18500"/>
                  </a:lnTo>
                  <a:lnTo>
                    <a:pt x="23892" y="18629"/>
                  </a:lnTo>
                  <a:lnTo>
                    <a:pt x="24634" y="18742"/>
                  </a:lnTo>
                  <a:lnTo>
                    <a:pt x="25377" y="18839"/>
                  </a:lnTo>
                  <a:lnTo>
                    <a:pt x="26135" y="18920"/>
                  </a:lnTo>
                  <a:lnTo>
                    <a:pt x="26878" y="18968"/>
                  </a:lnTo>
                  <a:lnTo>
                    <a:pt x="27620" y="19016"/>
                  </a:lnTo>
                  <a:lnTo>
                    <a:pt x="28363" y="19033"/>
                  </a:lnTo>
                  <a:lnTo>
                    <a:pt x="29122" y="19033"/>
                  </a:lnTo>
                  <a:lnTo>
                    <a:pt x="29864" y="19000"/>
                  </a:lnTo>
                  <a:lnTo>
                    <a:pt x="30623" y="18968"/>
                  </a:lnTo>
                  <a:lnTo>
                    <a:pt x="31366" y="18903"/>
                  </a:lnTo>
                  <a:lnTo>
                    <a:pt x="32108" y="18823"/>
                  </a:lnTo>
                  <a:lnTo>
                    <a:pt x="32867" y="18726"/>
                  </a:lnTo>
                  <a:lnTo>
                    <a:pt x="33609" y="18613"/>
                  </a:lnTo>
                  <a:lnTo>
                    <a:pt x="34352" y="18484"/>
                  </a:lnTo>
                  <a:lnTo>
                    <a:pt x="35095" y="18322"/>
                  </a:lnTo>
                  <a:lnTo>
                    <a:pt x="35837" y="18145"/>
                  </a:lnTo>
                  <a:lnTo>
                    <a:pt x="36564" y="17951"/>
                  </a:lnTo>
                  <a:lnTo>
                    <a:pt x="37306" y="17725"/>
                  </a:lnTo>
                  <a:lnTo>
                    <a:pt x="38033" y="17499"/>
                  </a:lnTo>
                  <a:lnTo>
                    <a:pt x="38146" y="17467"/>
                  </a:lnTo>
                  <a:lnTo>
                    <a:pt x="38242" y="17467"/>
                  </a:lnTo>
                  <a:lnTo>
                    <a:pt x="39098" y="17079"/>
                  </a:lnTo>
                  <a:lnTo>
                    <a:pt x="39954" y="16676"/>
                  </a:lnTo>
                  <a:lnTo>
                    <a:pt x="40809" y="16240"/>
                  </a:lnTo>
                  <a:lnTo>
                    <a:pt x="41632" y="15788"/>
                  </a:lnTo>
                  <a:lnTo>
                    <a:pt x="42456" y="15320"/>
                  </a:lnTo>
                  <a:lnTo>
                    <a:pt x="43279" y="14835"/>
                  </a:lnTo>
                  <a:lnTo>
                    <a:pt x="44086" y="14335"/>
                  </a:lnTo>
                  <a:lnTo>
                    <a:pt x="44877" y="13802"/>
                  </a:lnTo>
                  <a:lnTo>
                    <a:pt x="45652" y="13270"/>
                  </a:lnTo>
                  <a:lnTo>
                    <a:pt x="46427" y="12705"/>
                  </a:lnTo>
                  <a:lnTo>
                    <a:pt x="47169" y="12123"/>
                  </a:lnTo>
                  <a:lnTo>
                    <a:pt x="47928" y="11526"/>
                  </a:lnTo>
                  <a:lnTo>
                    <a:pt x="48655" y="10913"/>
                  </a:lnTo>
                  <a:lnTo>
                    <a:pt x="49365" y="10283"/>
                  </a:lnTo>
                  <a:lnTo>
                    <a:pt x="50075" y="9637"/>
                  </a:lnTo>
                  <a:lnTo>
                    <a:pt x="50769" y="8959"/>
                  </a:lnTo>
                  <a:lnTo>
                    <a:pt x="51480" y="8249"/>
                  </a:lnTo>
                  <a:lnTo>
                    <a:pt x="52174" y="7507"/>
                  </a:lnTo>
                  <a:lnTo>
                    <a:pt x="52174" y="7507"/>
                  </a:lnTo>
                  <a:lnTo>
                    <a:pt x="51463" y="7975"/>
                  </a:lnTo>
                  <a:lnTo>
                    <a:pt x="50737" y="8411"/>
                  </a:lnTo>
                  <a:lnTo>
                    <a:pt x="50011" y="8830"/>
                  </a:lnTo>
                  <a:lnTo>
                    <a:pt x="49268" y="9234"/>
                  </a:lnTo>
                  <a:lnTo>
                    <a:pt x="48509" y="9605"/>
                  </a:lnTo>
                  <a:lnTo>
                    <a:pt x="47751" y="9960"/>
                  </a:lnTo>
                  <a:lnTo>
                    <a:pt x="46976" y="10299"/>
                  </a:lnTo>
                  <a:lnTo>
                    <a:pt x="46201" y="10606"/>
                  </a:lnTo>
                  <a:lnTo>
                    <a:pt x="45426" y="10913"/>
                  </a:lnTo>
                  <a:lnTo>
                    <a:pt x="44635" y="11187"/>
                  </a:lnTo>
                  <a:lnTo>
                    <a:pt x="43828" y="11445"/>
                  </a:lnTo>
                  <a:lnTo>
                    <a:pt x="43021" y="11688"/>
                  </a:lnTo>
                  <a:lnTo>
                    <a:pt x="42214" y="11914"/>
                  </a:lnTo>
                  <a:lnTo>
                    <a:pt x="41406" y="12123"/>
                  </a:lnTo>
                  <a:lnTo>
                    <a:pt x="40583" y="12301"/>
                  </a:lnTo>
                  <a:lnTo>
                    <a:pt x="39760" y="12479"/>
                  </a:lnTo>
                  <a:lnTo>
                    <a:pt x="38920" y="12624"/>
                  </a:lnTo>
                  <a:lnTo>
                    <a:pt x="38097" y="12753"/>
                  </a:lnTo>
                  <a:lnTo>
                    <a:pt x="37258" y="12882"/>
                  </a:lnTo>
                  <a:lnTo>
                    <a:pt x="36418" y="12979"/>
                  </a:lnTo>
                  <a:lnTo>
                    <a:pt x="35563" y="13060"/>
                  </a:lnTo>
                  <a:lnTo>
                    <a:pt x="34723" y="13140"/>
                  </a:lnTo>
                  <a:lnTo>
                    <a:pt x="33868" y="13189"/>
                  </a:lnTo>
                  <a:lnTo>
                    <a:pt x="33028" y="13237"/>
                  </a:lnTo>
                  <a:lnTo>
                    <a:pt x="32173" y="13253"/>
                  </a:lnTo>
                  <a:lnTo>
                    <a:pt x="31317" y="13270"/>
                  </a:lnTo>
                  <a:lnTo>
                    <a:pt x="30462" y="13253"/>
                  </a:lnTo>
                  <a:lnTo>
                    <a:pt x="29606" y="13237"/>
                  </a:lnTo>
                  <a:lnTo>
                    <a:pt x="28750" y="13205"/>
                  </a:lnTo>
                  <a:lnTo>
                    <a:pt x="27895" y="13157"/>
                  </a:lnTo>
                  <a:lnTo>
                    <a:pt x="27039" y="13092"/>
                  </a:lnTo>
                  <a:lnTo>
                    <a:pt x="26200" y="13027"/>
                  </a:lnTo>
                  <a:lnTo>
                    <a:pt x="24812" y="12866"/>
                  </a:lnTo>
                  <a:lnTo>
                    <a:pt x="23440" y="12688"/>
                  </a:lnTo>
                  <a:lnTo>
                    <a:pt x="22051" y="12462"/>
                  </a:lnTo>
                  <a:lnTo>
                    <a:pt x="21373" y="12349"/>
                  </a:lnTo>
                  <a:lnTo>
                    <a:pt x="20679" y="12204"/>
                  </a:lnTo>
                  <a:lnTo>
                    <a:pt x="20001" y="12059"/>
                  </a:lnTo>
                  <a:lnTo>
                    <a:pt x="19323" y="11914"/>
                  </a:lnTo>
                  <a:lnTo>
                    <a:pt x="18645" y="11736"/>
                  </a:lnTo>
                  <a:lnTo>
                    <a:pt x="17967" y="11575"/>
                  </a:lnTo>
                  <a:lnTo>
                    <a:pt x="17289" y="11381"/>
                  </a:lnTo>
                  <a:lnTo>
                    <a:pt x="16627" y="11187"/>
                  </a:lnTo>
                  <a:lnTo>
                    <a:pt x="15965" y="10977"/>
                  </a:lnTo>
                  <a:lnTo>
                    <a:pt x="15304" y="10767"/>
                  </a:lnTo>
                  <a:lnTo>
                    <a:pt x="14642" y="10525"/>
                  </a:lnTo>
                  <a:lnTo>
                    <a:pt x="13996" y="10299"/>
                  </a:lnTo>
                  <a:lnTo>
                    <a:pt x="13350" y="10041"/>
                  </a:lnTo>
                  <a:lnTo>
                    <a:pt x="12705" y="9783"/>
                  </a:lnTo>
                  <a:lnTo>
                    <a:pt x="12075" y="9508"/>
                  </a:lnTo>
                  <a:lnTo>
                    <a:pt x="11445" y="9218"/>
                  </a:lnTo>
                  <a:lnTo>
                    <a:pt x="10816" y="8927"/>
                  </a:lnTo>
                  <a:lnTo>
                    <a:pt x="10202" y="8620"/>
                  </a:lnTo>
                  <a:lnTo>
                    <a:pt x="9589" y="8298"/>
                  </a:lnTo>
                  <a:lnTo>
                    <a:pt x="8992" y="7959"/>
                  </a:lnTo>
                  <a:lnTo>
                    <a:pt x="8394" y="7620"/>
                  </a:lnTo>
                  <a:lnTo>
                    <a:pt x="7813" y="7264"/>
                  </a:lnTo>
                  <a:lnTo>
                    <a:pt x="7232" y="6893"/>
                  </a:lnTo>
                  <a:lnTo>
                    <a:pt x="6667" y="6506"/>
                  </a:lnTo>
                  <a:lnTo>
                    <a:pt x="6102" y="6102"/>
                  </a:lnTo>
                  <a:lnTo>
                    <a:pt x="5553" y="5699"/>
                  </a:lnTo>
                  <a:lnTo>
                    <a:pt x="5440" y="5666"/>
                  </a:lnTo>
                  <a:lnTo>
                    <a:pt x="5343" y="5602"/>
                  </a:lnTo>
                  <a:lnTo>
                    <a:pt x="5263" y="5521"/>
                  </a:lnTo>
                  <a:lnTo>
                    <a:pt x="5198" y="5424"/>
                  </a:lnTo>
                  <a:lnTo>
                    <a:pt x="4472" y="4827"/>
                  </a:lnTo>
                  <a:lnTo>
                    <a:pt x="3778" y="4213"/>
                  </a:lnTo>
                  <a:lnTo>
                    <a:pt x="3083" y="3584"/>
                  </a:lnTo>
                  <a:lnTo>
                    <a:pt x="2422" y="2922"/>
                  </a:lnTo>
                  <a:lnTo>
                    <a:pt x="1792" y="2228"/>
                  </a:lnTo>
                  <a:lnTo>
                    <a:pt x="1162" y="1502"/>
                  </a:lnTo>
                  <a:lnTo>
                    <a:pt x="565" y="759"/>
                  </a:lnTo>
                  <a:lnTo>
                    <a:pt x="0" y="0"/>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8"/>
            <p:cNvSpPr/>
            <p:nvPr/>
          </p:nvSpPr>
          <p:spPr>
            <a:xfrm>
              <a:off x="4985775" y="4758500"/>
              <a:ext cx="1121150" cy="189700"/>
            </a:xfrm>
            <a:custGeom>
              <a:avLst/>
              <a:gdLst/>
              <a:ahLst/>
              <a:cxnLst/>
              <a:rect l="l" t="t" r="r" b="b"/>
              <a:pathLst>
                <a:path w="44846" h="7588" extrusionOk="0">
                  <a:moveTo>
                    <a:pt x="6974" y="1"/>
                  </a:moveTo>
                  <a:lnTo>
                    <a:pt x="6280" y="17"/>
                  </a:lnTo>
                  <a:lnTo>
                    <a:pt x="5570" y="33"/>
                  </a:lnTo>
                  <a:lnTo>
                    <a:pt x="4876" y="65"/>
                  </a:lnTo>
                  <a:lnTo>
                    <a:pt x="4165" y="114"/>
                  </a:lnTo>
                  <a:lnTo>
                    <a:pt x="3471" y="162"/>
                  </a:lnTo>
                  <a:lnTo>
                    <a:pt x="2777" y="243"/>
                  </a:lnTo>
                  <a:lnTo>
                    <a:pt x="2083" y="340"/>
                  </a:lnTo>
                  <a:lnTo>
                    <a:pt x="1389" y="453"/>
                  </a:lnTo>
                  <a:lnTo>
                    <a:pt x="695" y="582"/>
                  </a:lnTo>
                  <a:lnTo>
                    <a:pt x="1" y="727"/>
                  </a:lnTo>
                  <a:lnTo>
                    <a:pt x="533" y="1098"/>
                  </a:lnTo>
                  <a:lnTo>
                    <a:pt x="1082" y="1470"/>
                  </a:lnTo>
                  <a:lnTo>
                    <a:pt x="1631" y="1809"/>
                  </a:lnTo>
                  <a:lnTo>
                    <a:pt x="2196" y="2148"/>
                  </a:lnTo>
                  <a:lnTo>
                    <a:pt x="2761" y="2487"/>
                  </a:lnTo>
                  <a:lnTo>
                    <a:pt x="3326" y="2793"/>
                  </a:lnTo>
                  <a:lnTo>
                    <a:pt x="3907" y="3100"/>
                  </a:lnTo>
                  <a:lnTo>
                    <a:pt x="4504" y="3391"/>
                  </a:lnTo>
                  <a:lnTo>
                    <a:pt x="5102" y="3681"/>
                  </a:lnTo>
                  <a:lnTo>
                    <a:pt x="5699" y="3940"/>
                  </a:lnTo>
                  <a:lnTo>
                    <a:pt x="6296" y="4214"/>
                  </a:lnTo>
                  <a:lnTo>
                    <a:pt x="6910" y="4456"/>
                  </a:lnTo>
                  <a:lnTo>
                    <a:pt x="7539" y="4698"/>
                  </a:lnTo>
                  <a:lnTo>
                    <a:pt x="8153" y="4924"/>
                  </a:lnTo>
                  <a:lnTo>
                    <a:pt x="8782" y="5134"/>
                  </a:lnTo>
                  <a:lnTo>
                    <a:pt x="9412" y="5344"/>
                  </a:lnTo>
                  <a:lnTo>
                    <a:pt x="10041" y="5554"/>
                  </a:lnTo>
                  <a:lnTo>
                    <a:pt x="10687" y="5731"/>
                  </a:lnTo>
                  <a:lnTo>
                    <a:pt x="11333" y="5909"/>
                  </a:lnTo>
                  <a:lnTo>
                    <a:pt x="11979" y="6087"/>
                  </a:lnTo>
                  <a:lnTo>
                    <a:pt x="12624" y="6248"/>
                  </a:lnTo>
                  <a:lnTo>
                    <a:pt x="13270" y="6393"/>
                  </a:lnTo>
                  <a:lnTo>
                    <a:pt x="14578" y="6652"/>
                  </a:lnTo>
                  <a:lnTo>
                    <a:pt x="15885" y="6894"/>
                  </a:lnTo>
                  <a:lnTo>
                    <a:pt x="17209" y="7087"/>
                  </a:lnTo>
                  <a:lnTo>
                    <a:pt x="18516" y="7249"/>
                  </a:lnTo>
                  <a:lnTo>
                    <a:pt x="19840" y="7394"/>
                  </a:lnTo>
                  <a:lnTo>
                    <a:pt x="20647" y="7459"/>
                  </a:lnTo>
                  <a:lnTo>
                    <a:pt x="21470" y="7507"/>
                  </a:lnTo>
                  <a:lnTo>
                    <a:pt x="22294" y="7539"/>
                  </a:lnTo>
                  <a:lnTo>
                    <a:pt x="23117" y="7572"/>
                  </a:lnTo>
                  <a:lnTo>
                    <a:pt x="23940" y="7588"/>
                  </a:lnTo>
                  <a:lnTo>
                    <a:pt x="24764" y="7588"/>
                  </a:lnTo>
                  <a:lnTo>
                    <a:pt x="25587" y="7572"/>
                  </a:lnTo>
                  <a:lnTo>
                    <a:pt x="26410" y="7539"/>
                  </a:lnTo>
                  <a:lnTo>
                    <a:pt x="27233" y="7507"/>
                  </a:lnTo>
                  <a:lnTo>
                    <a:pt x="28041" y="7443"/>
                  </a:lnTo>
                  <a:lnTo>
                    <a:pt x="28864" y="7378"/>
                  </a:lnTo>
                  <a:lnTo>
                    <a:pt x="29671" y="7297"/>
                  </a:lnTo>
                  <a:lnTo>
                    <a:pt x="30478" y="7184"/>
                  </a:lnTo>
                  <a:lnTo>
                    <a:pt x="31285" y="7071"/>
                  </a:lnTo>
                  <a:lnTo>
                    <a:pt x="32092" y="6942"/>
                  </a:lnTo>
                  <a:lnTo>
                    <a:pt x="32883" y="6797"/>
                  </a:lnTo>
                  <a:lnTo>
                    <a:pt x="33691" y="6619"/>
                  </a:lnTo>
                  <a:lnTo>
                    <a:pt x="34482" y="6442"/>
                  </a:lnTo>
                  <a:lnTo>
                    <a:pt x="35256" y="6248"/>
                  </a:lnTo>
                  <a:lnTo>
                    <a:pt x="36031" y="6022"/>
                  </a:lnTo>
                  <a:lnTo>
                    <a:pt x="36806" y="5796"/>
                  </a:lnTo>
                  <a:lnTo>
                    <a:pt x="37581" y="5538"/>
                  </a:lnTo>
                  <a:lnTo>
                    <a:pt x="38340" y="5263"/>
                  </a:lnTo>
                  <a:lnTo>
                    <a:pt x="39098" y="4973"/>
                  </a:lnTo>
                  <a:lnTo>
                    <a:pt x="39841" y="4666"/>
                  </a:lnTo>
                  <a:lnTo>
                    <a:pt x="40584" y="4343"/>
                  </a:lnTo>
                  <a:lnTo>
                    <a:pt x="41310" y="4004"/>
                  </a:lnTo>
                  <a:lnTo>
                    <a:pt x="42036" y="3633"/>
                  </a:lnTo>
                  <a:lnTo>
                    <a:pt x="42747" y="3245"/>
                  </a:lnTo>
                  <a:lnTo>
                    <a:pt x="43457" y="2842"/>
                  </a:lnTo>
                  <a:lnTo>
                    <a:pt x="44151" y="2422"/>
                  </a:lnTo>
                  <a:lnTo>
                    <a:pt x="44845" y="1986"/>
                  </a:lnTo>
                  <a:lnTo>
                    <a:pt x="44167" y="2212"/>
                  </a:lnTo>
                  <a:lnTo>
                    <a:pt x="43505" y="2422"/>
                  </a:lnTo>
                  <a:lnTo>
                    <a:pt x="42827" y="2600"/>
                  </a:lnTo>
                  <a:lnTo>
                    <a:pt x="42149" y="2777"/>
                  </a:lnTo>
                  <a:lnTo>
                    <a:pt x="41471" y="2923"/>
                  </a:lnTo>
                  <a:lnTo>
                    <a:pt x="40793" y="3052"/>
                  </a:lnTo>
                  <a:lnTo>
                    <a:pt x="40115" y="3165"/>
                  </a:lnTo>
                  <a:lnTo>
                    <a:pt x="39421" y="3262"/>
                  </a:lnTo>
                  <a:lnTo>
                    <a:pt x="38743" y="3342"/>
                  </a:lnTo>
                  <a:lnTo>
                    <a:pt x="38049" y="3407"/>
                  </a:lnTo>
                  <a:lnTo>
                    <a:pt x="37355" y="3455"/>
                  </a:lnTo>
                  <a:lnTo>
                    <a:pt x="36677" y="3488"/>
                  </a:lnTo>
                  <a:lnTo>
                    <a:pt x="35983" y="3504"/>
                  </a:lnTo>
                  <a:lnTo>
                    <a:pt x="34595" y="3504"/>
                  </a:lnTo>
                  <a:lnTo>
                    <a:pt x="33884" y="3488"/>
                  </a:lnTo>
                  <a:lnTo>
                    <a:pt x="33190" y="3455"/>
                  </a:lnTo>
                  <a:lnTo>
                    <a:pt x="32496" y="3407"/>
                  </a:lnTo>
                  <a:lnTo>
                    <a:pt x="31786" y="3358"/>
                  </a:lnTo>
                  <a:lnTo>
                    <a:pt x="31092" y="3294"/>
                  </a:lnTo>
                  <a:lnTo>
                    <a:pt x="29687" y="3149"/>
                  </a:lnTo>
                  <a:lnTo>
                    <a:pt x="28267" y="2955"/>
                  </a:lnTo>
                  <a:lnTo>
                    <a:pt x="26862" y="2761"/>
                  </a:lnTo>
                  <a:lnTo>
                    <a:pt x="25442" y="2519"/>
                  </a:lnTo>
                  <a:lnTo>
                    <a:pt x="24021" y="2277"/>
                  </a:lnTo>
                  <a:lnTo>
                    <a:pt x="22600" y="2035"/>
                  </a:lnTo>
                  <a:lnTo>
                    <a:pt x="19759" y="1502"/>
                  </a:lnTo>
                  <a:lnTo>
                    <a:pt x="18323" y="1260"/>
                  </a:lnTo>
                  <a:lnTo>
                    <a:pt x="16902" y="1002"/>
                  </a:lnTo>
                  <a:lnTo>
                    <a:pt x="15482" y="776"/>
                  </a:lnTo>
                  <a:lnTo>
                    <a:pt x="14061" y="566"/>
                  </a:lnTo>
                  <a:lnTo>
                    <a:pt x="12640" y="388"/>
                  </a:lnTo>
                  <a:lnTo>
                    <a:pt x="11220" y="227"/>
                  </a:lnTo>
                  <a:lnTo>
                    <a:pt x="10510" y="162"/>
                  </a:lnTo>
                  <a:lnTo>
                    <a:pt x="9799" y="114"/>
                  </a:lnTo>
                  <a:lnTo>
                    <a:pt x="9089" y="65"/>
                  </a:lnTo>
                  <a:lnTo>
                    <a:pt x="8379" y="33"/>
                  </a:lnTo>
                  <a:lnTo>
                    <a:pt x="7685" y="17"/>
                  </a:lnTo>
                  <a:lnTo>
                    <a:pt x="6974" y="1"/>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8"/>
            <p:cNvSpPr/>
            <p:nvPr/>
          </p:nvSpPr>
          <p:spPr>
            <a:xfrm>
              <a:off x="5204500" y="2726525"/>
              <a:ext cx="7300" cy="10925"/>
            </a:xfrm>
            <a:custGeom>
              <a:avLst/>
              <a:gdLst/>
              <a:ahLst/>
              <a:cxnLst/>
              <a:rect l="l" t="t" r="r" b="b"/>
              <a:pathLst>
                <a:path w="292" h="437" extrusionOk="0">
                  <a:moveTo>
                    <a:pt x="292" y="437"/>
                  </a:moveTo>
                  <a:lnTo>
                    <a:pt x="292" y="437"/>
                  </a:lnTo>
                  <a:lnTo>
                    <a:pt x="146" y="227"/>
                  </a:lnTo>
                  <a:lnTo>
                    <a:pt x="1" y="1"/>
                  </a:lnTo>
                  <a:lnTo>
                    <a:pt x="1" y="1"/>
                  </a:lnTo>
                  <a:lnTo>
                    <a:pt x="146" y="227"/>
                  </a:lnTo>
                  <a:lnTo>
                    <a:pt x="292" y="437"/>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8"/>
            <p:cNvSpPr/>
            <p:nvPr/>
          </p:nvSpPr>
          <p:spPr>
            <a:xfrm>
              <a:off x="5204500" y="2726525"/>
              <a:ext cx="7300" cy="10925"/>
            </a:xfrm>
            <a:custGeom>
              <a:avLst/>
              <a:gdLst/>
              <a:ahLst/>
              <a:cxnLst/>
              <a:rect l="l" t="t" r="r" b="b"/>
              <a:pathLst>
                <a:path w="292" h="437" fill="none" extrusionOk="0">
                  <a:moveTo>
                    <a:pt x="292" y="437"/>
                  </a:moveTo>
                  <a:lnTo>
                    <a:pt x="292" y="437"/>
                  </a:lnTo>
                  <a:lnTo>
                    <a:pt x="146" y="227"/>
                  </a:lnTo>
                  <a:lnTo>
                    <a:pt x="1" y="1"/>
                  </a:lnTo>
                  <a:lnTo>
                    <a:pt x="1" y="1"/>
                  </a:lnTo>
                  <a:lnTo>
                    <a:pt x="146" y="227"/>
                  </a:lnTo>
                  <a:lnTo>
                    <a:pt x="292" y="4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8"/>
            <p:cNvSpPr/>
            <p:nvPr/>
          </p:nvSpPr>
          <p:spPr>
            <a:xfrm>
              <a:off x="5204500" y="2726525"/>
              <a:ext cx="6900" cy="10925"/>
            </a:xfrm>
            <a:custGeom>
              <a:avLst/>
              <a:gdLst/>
              <a:ahLst/>
              <a:cxnLst/>
              <a:rect l="l" t="t" r="r" b="b"/>
              <a:pathLst>
                <a:path w="276" h="437" extrusionOk="0">
                  <a:moveTo>
                    <a:pt x="1" y="1"/>
                  </a:moveTo>
                  <a:lnTo>
                    <a:pt x="146" y="227"/>
                  </a:lnTo>
                  <a:lnTo>
                    <a:pt x="275" y="437"/>
                  </a:lnTo>
                  <a:lnTo>
                    <a:pt x="17" y="17"/>
                  </a:lnTo>
                  <a:lnTo>
                    <a:pt x="1" y="1"/>
                  </a:lnTo>
                  <a:close/>
                </a:path>
              </a:pathLst>
            </a:custGeom>
            <a:solidFill>
              <a:srgbClr val="B28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8"/>
            <p:cNvSpPr/>
            <p:nvPr/>
          </p:nvSpPr>
          <p:spPr>
            <a:xfrm>
              <a:off x="5204500" y="2726525"/>
              <a:ext cx="6900" cy="10925"/>
            </a:xfrm>
            <a:custGeom>
              <a:avLst/>
              <a:gdLst/>
              <a:ahLst/>
              <a:cxnLst/>
              <a:rect l="l" t="t" r="r" b="b"/>
              <a:pathLst>
                <a:path w="276" h="437" fill="none" extrusionOk="0">
                  <a:moveTo>
                    <a:pt x="1" y="1"/>
                  </a:moveTo>
                  <a:lnTo>
                    <a:pt x="1" y="1"/>
                  </a:lnTo>
                  <a:lnTo>
                    <a:pt x="146" y="227"/>
                  </a:lnTo>
                  <a:lnTo>
                    <a:pt x="275" y="437"/>
                  </a:lnTo>
                  <a:lnTo>
                    <a:pt x="275" y="437"/>
                  </a:lnTo>
                  <a:lnTo>
                    <a:pt x="17" y="17"/>
                  </a:lnTo>
                  <a:lnTo>
                    <a:pt x="17" y="17"/>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8"/>
            <p:cNvSpPr/>
            <p:nvPr/>
          </p:nvSpPr>
          <p:spPr>
            <a:xfrm>
              <a:off x="1869000" y="1075125"/>
              <a:ext cx="3758075" cy="1989625"/>
            </a:xfrm>
            <a:custGeom>
              <a:avLst/>
              <a:gdLst/>
              <a:ahLst/>
              <a:cxnLst/>
              <a:rect l="l" t="t" r="r" b="b"/>
              <a:pathLst>
                <a:path w="150323" h="79585" extrusionOk="0">
                  <a:moveTo>
                    <a:pt x="91547" y="0"/>
                  </a:moveTo>
                  <a:lnTo>
                    <a:pt x="90643" y="16"/>
                  </a:lnTo>
                  <a:lnTo>
                    <a:pt x="89739" y="65"/>
                  </a:lnTo>
                  <a:lnTo>
                    <a:pt x="88835" y="146"/>
                  </a:lnTo>
                  <a:lnTo>
                    <a:pt x="87931" y="242"/>
                  </a:lnTo>
                  <a:lnTo>
                    <a:pt x="87043" y="388"/>
                  </a:lnTo>
                  <a:lnTo>
                    <a:pt x="86155" y="549"/>
                  </a:lnTo>
                  <a:lnTo>
                    <a:pt x="85267" y="743"/>
                  </a:lnTo>
                  <a:lnTo>
                    <a:pt x="84444" y="937"/>
                  </a:lnTo>
                  <a:lnTo>
                    <a:pt x="83604" y="1146"/>
                  </a:lnTo>
                  <a:lnTo>
                    <a:pt x="82781" y="1389"/>
                  </a:lnTo>
                  <a:lnTo>
                    <a:pt x="81958" y="1647"/>
                  </a:lnTo>
                  <a:lnTo>
                    <a:pt x="81151" y="1905"/>
                  </a:lnTo>
                  <a:lnTo>
                    <a:pt x="80343" y="2196"/>
                  </a:lnTo>
                  <a:lnTo>
                    <a:pt x="79536" y="2486"/>
                  </a:lnTo>
                  <a:lnTo>
                    <a:pt x="78729" y="2793"/>
                  </a:lnTo>
                  <a:lnTo>
                    <a:pt x="78358" y="2938"/>
                  </a:lnTo>
                  <a:lnTo>
                    <a:pt x="77987" y="3100"/>
                  </a:lnTo>
                  <a:lnTo>
                    <a:pt x="77244" y="3471"/>
                  </a:lnTo>
                  <a:lnTo>
                    <a:pt x="75710" y="4230"/>
                  </a:lnTo>
                  <a:lnTo>
                    <a:pt x="74936" y="4601"/>
                  </a:lnTo>
                  <a:lnTo>
                    <a:pt x="74548" y="4762"/>
                  </a:lnTo>
                  <a:lnTo>
                    <a:pt x="74161" y="4924"/>
                  </a:lnTo>
                  <a:lnTo>
                    <a:pt x="73773" y="5069"/>
                  </a:lnTo>
                  <a:lnTo>
                    <a:pt x="73386" y="5198"/>
                  </a:lnTo>
                  <a:lnTo>
                    <a:pt x="72998" y="5295"/>
                  </a:lnTo>
                  <a:lnTo>
                    <a:pt x="72611" y="5392"/>
                  </a:lnTo>
                  <a:lnTo>
                    <a:pt x="72337" y="5424"/>
                  </a:lnTo>
                  <a:lnTo>
                    <a:pt x="72062" y="5440"/>
                  </a:lnTo>
                  <a:lnTo>
                    <a:pt x="71804" y="5440"/>
                  </a:lnTo>
                  <a:lnTo>
                    <a:pt x="71546" y="5408"/>
                  </a:lnTo>
                  <a:lnTo>
                    <a:pt x="71287" y="5360"/>
                  </a:lnTo>
                  <a:lnTo>
                    <a:pt x="71045" y="5295"/>
                  </a:lnTo>
                  <a:lnTo>
                    <a:pt x="70803" y="5230"/>
                  </a:lnTo>
                  <a:lnTo>
                    <a:pt x="70561" y="5134"/>
                  </a:lnTo>
                  <a:lnTo>
                    <a:pt x="70093" y="4940"/>
                  </a:lnTo>
                  <a:lnTo>
                    <a:pt x="69625" y="4730"/>
                  </a:lnTo>
                  <a:lnTo>
                    <a:pt x="69140" y="4520"/>
                  </a:lnTo>
                  <a:lnTo>
                    <a:pt x="68882" y="4439"/>
                  </a:lnTo>
                  <a:lnTo>
                    <a:pt x="68624" y="4343"/>
                  </a:lnTo>
                  <a:lnTo>
                    <a:pt x="68204" y="4213"/>
                  </a:lnTo>
                  <a:lnTo>
                    <a:pt x="67768" y="4117"/>
                  </a:lnTo>
                  <a:lnTo>
                    <a:pt x="67332" y="4020"/>
                  </a:lnTo>
                  <a:lnTo>
                    <a:pt x="66880" y="3955"/>
                  </a:lnTo>
                  <a:lnTo>
                    <a:pt x="66444" y="3923"/>
                  </a:lnTo>
                  <a:lnTo>
                    <a:pt x="65992" y="3923"/>
                  </a:lnTo>
                  <a:lnTo>
                    <a:pt x="65557" y="3939"/>
                  </a:lnTo>
                  <a:lnTo>
                    <a:pt x="65121" y="4004"/>
                  </a:lnTo>
                  <a:lnTo>
                    <a:pt x="64701" y="4084"/>
                  </a:lnTo>
                  <a:lnTo>
                    <a:pt x="64491" y="4149"/>
                  </a:lnTo>
                  <a:lnTo>
                    <a:pt x="64281" y="4213"/>
                  </a:lnTo>
                  <a:lnTo>
                    <a:pt x="64088" y="4294"/>
                  </a:lnTo>
                  <a:lnTo>
                    <a:pt x="63894" y="4375"/>
                  </a:lnTo>
                  <a:lnTo>
                    <a:pt x="63700" y="4472"/>
                  </a:lnTo>
                  <a:lnTo>
                    <a:pt x="63523" y="4585"/>
                  </a:lnTo>
                  <a:lnTo>
                    <a:pt x="63345" y="4698"/>
                  </a:lnTo>
                  <a:lnTo>
                    <a:pt x="63167" y="4827"/>
                  </a:lnTo>
                  <a:lnTo>
                    <a:pt x="62990" y="4972"/>
                  </a:lnTo>
                  <a:lnTo>
                    <a:pt x="62828" y="5117"/>
                  </a:lnTo>
                  <a:lnTo>
                    <a:pt x="62683" y="5279"/>
                  </a:lnTo>
                  <a:lnTo>
                    <a:pt x="62538" y="5456"/>
                  </a:lnTo>
                  <a:lnTo>
                    <a:pt x="62393" y="5650"/>
                  </a:lnTo>
                  <a:lnTo>
                    <a:pt x="62263" y="5844"/>
                  </a:lnTo>
                  <a:lnTo>
                    <a:pt x="62199" y="5925"/>
                  </a:lnTo>
                  <a:lnTo>
                    <a:pt x="62134" y="5989"/>
                  </a:lnTo>
                  <a:lnTo>
                    <a:pt x="62054" y="6038"/>
                  </a:lnTo>
                  <a:lnTo>
                    <a:pt x="61957" y="6070"/>
                  </a:lnTo>
                  <a:lnTo>
                    <a:pt x="61779" y="6070"/>
                  </a:lnTo>
                  <a:lnTo>
                    <a:pt x="61682" y="6054"/>
                  </a:lnTo>
                  <a:lnTo>
                    <a:pt x="61585" y="6021"/>
                  </a:lnTo>
                  <a:lnTo>
                    <a:pt x="61069" y="5747"/>
                  </a:lnTo>
                  <a:lnTo>
                    <a:pt x="60552" y="5489"/>
                  </a:lnTo>
                  <a:lnTo>
                    <a:pt x="60020" y="5263"/>
                  </a:lnTo>
                  <a:lnTo>
                    <a:pt x="59487" y="5037"/>
                  </a:lnTo>
                  <a:lnTo>
                    <a:pt x="58954" y="4827"/>
                  </a:lnTo>
                  <a:lnTo>
                    <a:pt x="58405" y="4649"/>
                  </a:lnTo>
                  <a:lnTo>
                    <a:pt x="57857" y="4472"/>
                  </a:lnTo>
                  <a:lnTo>
                    <a:pt x="57308" y="4310"/>
                  </a:lnTo>
                  <a:lnTo>
                    <a:pt x="56759" y="4181"/>
                  </a:lnTo>
                  <a:lnTo>
                    <a:pt x="56194" y="4052"/>
                  </a:lnTo>
                  <a:lnTo>
                    <a:pt x="55629" y="3939"/>
                  </a:lnTo>
                  <a:lnTo>
                    <a:pt x="55080" y="3842"/>
                  </a:lnTo>
                  <a:lnTo>
                    <a:pt x="54515" y="3761"/>
                  </a:lnTo>
                  <a:lnTo>
                    <a:pt x="53934" y="3697"/>
                  </a:lnTo>
                  <a:lnTo>
                    <a:pt x="53369" y="3648"/>
                  </a:lnTo>
                  <a:lnTo>
                    <a:pt x="52804" y="3616"/>
                  </a:lnTo>
                  <a:lnTo>
                    <a:pt x="52239" y="3600"/>
                  </a:lnTo>
                  <a:lnTo>
                    <a:pt x="51658" y="3584"/>
                  </a:lnTo>
                  <a:lnTo>
                    <a:pt x="51093" y="3600"/>
                  </a:lnTo>
                  <a:lnTo>
                    <a:pt x="50512" y="3632"/>
                  </a:lnTo>
                  <a:lnTo>
                    <a:pt x="49947" y="3665"/>
                  </a:lnTo>
                  <a:lnTo>
                    <a:pt x="49382" y="3729"/>
                  </a:lnTo>
                  <a:lnTo>
                    <a:pt x="48817" y="3794"/>
                  </a:lnTo>
                  <a:lnTo>
                    <a:pt x="48235" y="3874"/>
                  </a:lnTo>
                  <a:lnTo>
                    <a:pt x="47670" y="3987"/>
                  </a:lnTo>
                  <a:lnTo>
                    <a:pt x="47105" y="4100"/>
                  </a:lnTo>
                  <a:lnTo>
                    <a:pt x="46557" y="4230"/>
                  </a:lnTo>
                  <a:lnTo>
                    <a:pt x="45992" y="4375"/>
                  </a:lnTo>
                  <a:lnTo>
                    <a:pt x="45443" y="4520"/>
                  </a:lnTo>
                  <a:lnTo>
                    <a:pt x="44878" y="4698"/>
                  </a:lnTo>
                  <a:lnTo>
                    <a:pt x="44329" y="4891"/>
                  </a:lnTo>
                  <a:lnTo>
                    <a:pt x="43796" y="5085"/>
                  </a:lnTo>
                  <a:lnTo>
                    <a:pt x="43247" y="5311"/>
                  </a:lnTo>
                  <a:lnTo>
                    <a:pt x="42698" y="5537"/>
                  </a:lnTo>
                  <a:lnTo>
                    <a:pt x="42166" y="5779"/>
                  </a:lnTo>
                  <a:lnTo>
                    <a:pt x="41633" y="6054"/>
                  </a:lnTo>
                  <a:lnTo>
                    <a:pt x="41116" y="6328"/>
                  </a:lnTo>
                  <a:lnTo>
                    <a:pt x="40600" y="6619"/>
                  </a:lnTo>
                  <a:lnTo>
                    <a:pt x="40099" y="6925"/>
                  </a:lnTo>
                  <a:lnTo>
                    <a:pt x="39599" y="7232"/>
                  </a:lnTo>
                  <a:lnTo>
                    <a:pt x="39115" y="7571"/>
                  </a:lnTo>
                  <a:lnTo>
                    <a:pt x="38630" y="7910"/>
                  </a:lnTo>
                  <a:lnTo>
                    <a:pt x="38162" y="8281"/>
                  </a:lnTo>
                  <a:lnTo>
                    <a:pt x="37710" y="8653"/>
                  </a:lnTo>
                  <a:lnTo>
                    <a:pt x="37258" y="9040"/>
                  </a:lnTo>
                  <a:lnTo>
                    <a:pt x="36822" y="9428"/>
                  </a:lnTo>
                  <a:lnTo>
                    <a:pt x="36403" y="9847"/>
                  </a:lnTo>
                  <a:lnTo>
                    <a:pt x="35999" y="10267"/>
                  </a:lnTo>
                  <a:lnTo>
                    <a:pt x="35741" y="10558"/>
                  </a:lnTo>
                  <a:lnTo>
                    <a:pt x="35499" y="10880"/>
                  </a:lnTo>
                  <a:lnTo>
                    <a:pt x="35257" y="11219"/>
                  </a:lnTo>
                  <a:lnTo>
                    <a:pt x="35014" y="11558"/>
                  </a:lnTo>
                  <a:lnTo>
                    <a:pt x="34514" y="12285"/>
                  </a:lnTo>
                  <a:lnTo>
                    <a:pt x="34272" y="12640"/>
                  </a:lnTo>
                  <a:lnTo>
                    <a:pt x="34014" y="12995"/>
                  </a:lnTo>
                  <a:lnTo>
                    <a:pt x="33739" y="13318"/>
                  </a:lnTo>
                  <a:lnTo>
                    <a:pt x="33465" y="13641"/>
                  </a:lnTo>
                  <a:lnTo>
                    <a:pt x="33158" y="13931"/>
                  </a:lnTo>
                  <a:lnTo>
                    <a:pt x="32997" y="14061"/>
                  </a:lnTo>
                  <a:lnTo>
                    <a:pt x="32835" y="14174"/>
                  </a:lnTo>
                  <a:lnTo>
                    <a:pt x="32674" y="14287"/>
                  </a:lnTo>
                  <a:lnTo>
                    <a:pt x="32496" y="14400"/>
                  </a:lnTo>
                  <a:lnTo>
                    <a:pt x="32319" y="14480"/>
                  </a:lnTo>
                  <a:lnTo>
                    <a:pt x="32141" y="14561"/>
                  </a:lnTo>
                  <a:lnTo>
                    <a:pt x="31947" y="14626"/>
                  </a:lnTo>
                  <a:lnTo>
                    <a:pt x="31754" y="14690"/>
                  </a:lnTo>
                  <a:lnTo>
                    <a:pt x="31544" y="14722"/>
                  </a:lnTo>
                  <a:lnTo>
                    <a:pt x="31334" y="14755"/>
                  </a:lnTo>
                  <a:lnTo>
                    <a:pt x="30995" y="14771"/>
                  </a:lnTo>
                  <a:lnTo>
                    <a:pt x="30672" y="14771"/>
                  </a:lnTo>
                  <a:lnTo>
                    <a:pt x="30333" y="14755"/>
                  </a:lnTo>
                  <a:lnTo>
                    <a:pt x="29994" y="14722"/>
                  </a:lnTo>
                  <a:lnTo>
                    <a:pt x="29316" y="14626"/>
                  </a:lnTo>
                  <a:lnTo>
                    <a:pt x="28638" y="14513"/>
                  </a:lnTo>
                  <a:lnTo>
                    <a:pt x="28025" y="14416"/>
                  </a:lnTo>
                  <a:lnTo>
                    <a:pt x="27411" y="14335"/>
                  </a:lnTo>
                  <a:lnTo>
                    <a:pt x="27104" y="14303"/>
                  </a:lnTo>
                  <a:lnTo>
                    <a:pt x="26814" y="14287"/>
                  </a:lnTo>
                  <a:lnTo>
                    <a:pt x="26507" y="14270"/>
                  </a:lnTo>
                  <a:lnTo>
                    <a:pt x="26200" y="14270"/>
                  </a:lnTo>
                  <a:lnTo>
                    <a:pt x="25587" y="14303"/>
                  </a:lnTo>
                  <a:lnTo>
                    <a:pt x="24974" y="14351"/>
                  </a:lnTo>
                  <a:lnTo>
                    <a:pt x="24376" y="14432"/>
                  </a:lnTo>
                  <a:lnTo>
                    <a:pt x="23763" y="14529"/>
                  </a:lnTo>
                  <a:lnTo>
                    <a:pt x="23166" y="14642"/>
                  </a:lnTo>
                  <a:lnTo>
                    <a:pt x="22568" y="14787"/>
                  </a:lnTo>
                  <a:lnTo>
                    <a:pt x="21971" y="14948"/>
                  </a:lnTo>
                  <a:lnTo>
                    <a:pt x="21390" y="15126"/>
                  </a:lnTo>
                  <a:lnTo>
                    <a:pt x="20712" y="15352"/>
                  </a:lnTo>
                  <a:lnTo>
                    <a:pt x="20050" y="15626"/>
                  </a:lnTo>
                  <a:lnTo>
                    <a:pt x="19404" y="15917"/>
                  </a:lnTo>
                  <a:lnTo>
                    <a:pt x="18775" y="16224"/>
                  </a:lnTo>
                  <a:lnTo>
                    <a:pt x="18161" y="16563"/>
                  </a:lnTo>
                  <a:lnTo>
                    <a:pt x="17548" y="16934"/>
                  </a:lnTo>
                  <a:lnTo>
                    <a:pt x="16967" y="17321"/>
                  </a:lnTo>
                  <a:lnTo>
                    <a:pt x="16402" y="17725"/>
                  </a:lnTo>
                  <a:lnTo>
                    <a:pt x="15853" y="18161"/>
                  </a:lnTo>
                  <a:lnTo>
                    <a:pt x="15320" y="18629"/>
                  </a:lnTo>
                  <a:lnTo>
                    <a:pt x="14804" y="19097"/>
                  </a:lnTo>
                  <a:lnTo>
                    <a:pt x="14303" y="19598"/>
                  </a:lnTo>
                  <a:lnTo>
                    <a:pt x="13835" y="20130"/>
                  </a:lnTo>
                  <a:lnTo>
                    <a:pt x="13383" y="20679"/>
                  </a:lnTo>
                  <a:lnTo>
                    <a:pt x="12947" y="21228"/>
                  </a:lnTo>
                  <a:lnTo>
                    <a:pt x="12544" y="21825"/>
                  </a:lnTo>
                  <a:lnTo>
                    <a:pt x="12172" y="22374"/>
                  </a:lnTo>
                  <a:lnTo>
                    <a:pt x="11833" y="22939"/>
                  </a:lnTo>
                  <a:lnTo>
                    <a:pt x="11511" y="23520"/>
                  </a:lnTo>
                  <a:lnTo>
                    <a:pt x="11188" y="24101"/>
                  </a:lnTo>
                  <a:lnTo>
                    <a:pt x="10897" y="24699"/>
                  </a:lnTo>
                  <a:lnTo>
                    <a:pt x="10607" y="25296"/>
                  </a:lnTo>
                  <a:lnTo>
                    <a:pt x="10042" y="26491"/>
                  </a:lnTo>
                  <a:lnTo>
                    <a:pt x="9509" y="27717"/>
                  </a:lnTo>
                  <a:lnTo>
                    <a:pt x="8976" y="28928"/>
                  </a:lnTo>
                  <a:lnTo>
                    <a:pt x="8443" y="30155"/>
                  </a:lnTo>
                  <a:lnTo>
                    <a:pt x="7878" y="31350"/>
                  </a:lnTo>
                  <a:lnTo>
                    <a:pt x="7572" y="31979"/>
                  </a:lnTo>
                  <a:lnTo>
                    <a:pt x="7233" y="32593"/>
                  </a:lnTo>
                  <a:lnTo>
                    <a:pt x="6894" y="33206"/>
                  </a:lnTo>
                  <a:lnTo>
                    <a:pt x="6539" y="33803"/>
                  </a:lnTo>
                  <a:lnTo>
                    <a:pt x="5796" y="34998"/>
                  </a:lnTo>
                  <a:lnTo>
                    <a:pt x="5037" y="36176"/>
                  </a:lnTo>
                  <a:lnTo>
                    <a:pt x="4279" y="37355"/>
                  </a:lnTo>
                  <a:lnTo>
                    <a:pt x="3536" y="38549"/>
                  </a:lnTo>
                  <a:lnTo>
                    <a:pt x="3181" y="39147"/>
                  </a:lnTo>
                  <a:lnTo>
                    <a:pt x="2842" y="39760"/>
                  </a:lnTo>
                  <a:lnTo>
                    <a:pt x="2503" y="40373"/>
                  </a:lnTo>
                  <a:lnTo>
                    <a:pt x="2180" y="41003"/>
                  </a:lnTo>
                  <a:lnTo>
                    <a:pt x="1906" y="41600"/>
                  </a:lnTo>
                  <a:lnTo>
                    <a:pt x="1647" y="42214"/>
                  </a:lnTo>
                  <a:lnTo>
                    <a:pt x="1405" y="42827"/>
                  </a:lnTo>
                  <a:lnTo>
                    <a:pt x="1179" y="43457"/>
                  </a:lnTo>
                  <a:lnTo>
                    <a:pt x="969" y="44086"/>
                  </a:lnTo>
                  <a:lnTo>
                    <a:pt x="776" y="44732"/>
                  </a:lnTo>
                  <a:lnTo>
                    <a:pt x="614" y="45362"/>
                  </a:lnTo>
                  <a:lnTo>
                    <a:pt x="469" y="46023"/>
                  </a:lnTo>
                  <a:lnTo>
                    <a:pt x="340" y="46669"/>
                  </a:lnTo>
                  <a:lnTo>
                    <a:pt x="227" y="47315"/>
                  </a:lnTo>
                  <a:lnTo>
                    <a:pt x="146" y="47977"/>
                  </a:lnTo>
                  <a:lnTo>
                    <a:pt x="81" y="48639"/>
                  </a:lnTo>
                  <a:lnTo>
                    <a:pt x="33" y="49284"/>
                  </a:lnTo>
                  <a:lnTo>
                    <a:pt x="1" y="49946"/>
                  </a:lnTo>
                  <a:lnTo>
                    <a:pt x="1" y="50608"/>
                  </a:lnTo>
                  <a:lnTo>
                    <a:pt x="33" y="51254"/>
                  </a:lnTo>
                  <a:lnTo>
                    <a:pt x="65" y="51916"/>
                  </a:lnTo>
                  <a:lnTo>
                    <a:pt x="146" y="52561"/>
                  </a:lnTo>
                  <a:lnTo>
                    <a:pt x="227" y="53207"/>
                  </a:lnTo>
                  <a:lnTo>
                    <a:pt x="356" y="53853"/>
                  </a:lnTo>
                  <a:lnTo>
                    <a:pt x="485" y="54482"/>
                  </a:lnTo>
                  <a:lnTo>
                    <a:pt x="663" y="55112"/>
                  </a:lnTo>
                  <a:lnTo>
                    <a:pt x="840" y="55741"/>
                  </a:lnTo>
                  <a:lnTo>
                    <a:pt x="1066" y="56355"/>
                  </a:lnTo>
                  <a:lnTo>
                    <a:pt x="1308" y="56968"/>
                  </a:lnTo>
                  <a:lnTo>
                    <a:pt x="1567" y="57566"/>
                  </a:lnTo>
                  <a:lnTo>
                    <a:pt x="1873" y="58163"/>
                  </a:lnTo>
                  <a:lnTo>
                    <a:pt x="2180" y="58744"/>
                  </a:lnTo>
                  <a:lnTo>
                    <a:pt x="2535" y="59309"/>
                  </a:lnTo>
                  <a:lnTo>
                    <a:pt x="2906" y="59858"/>
                  </a:lnTo>
                  <a:lnTo>
                    <a:pt x="3310" y="60407"/>
                  </a:lnTo>
                  <a:lnTo>
                    <a:pt x="3746" y="60939"/>
                  </a:lnTo>
                  <a:lnTo>
                    <a:pt x="4069" y="61295"/>
                  </a:lnTo>
                  <a:lnTo>
                    <a:pt x="4408" y="61650"/>
                  </a:lnTo>
                  <a:lnTo>
                    <a:pt x="4747" y="61973"/>
                  </a:lnTo>
                  <a:lnTo>
                    <a:pt x="5102" y="62295"/>
                  </a:lnTo>
                  <a:lnTo>
                    <a:pt x="5473" y="62586"/>
                  </a:lnTo>
                  <a:lnTo>
                    <a:pt x="5844" y="62877"/>
                  </a:lnTo>
                  <a:lnTo>
                    <a:pt x="6216" y="63151"/>
                  </a:lnTo>
                  <a:lnTo>
                    <a:pt x="6603" y="63393"/>
                  </a:lnTo>
                  <a:lnTo>
                    <a:pt x="7007" y="63635"/>
                  </a:lnTo>
                  <a:lnTo>
                    <a:pt x="7394" y="63877"/>
                  </a:lnTo>
                  <a:lnTo>
                    <a:pt x="7814" y="64087"/>
                  </a:lnTo>
                  <a:lnTo>
                    <a:pt x="8217" y="64297"/>
                  </a:lnTo>
                  <a:lnTo>
                    <a:pt x="8637" y="64491"/>
                  </a:lnTo>
                  <a:lnTo>
                    <a:pt x="9073" y="64668"/>
                  </a:lnTo>
                  <a:lnTo>
                    <a:pt x="9493" y="64846"/>
                  </a:lnTo>
                  <a:lnTo>
                    <a:pt x="9929" y="65007"/>
                  </a:lnTo>
                  <a:lnTo>
                    <a:pt x="10364" y="65153"/>
                  </a:lnTo>
                  <a:lnTo>
                    <a:pt x="10816" y="65298"/>
                  </a:lnTo>
                  <a:lnTo>
                    <a:pt x="11720" y="65556"/>
                  </a:lnTo>
                  <a:lnTo>
                    <a:pt x="12624" y="65782"/>
                  </a:lnTo>
                  <a:lnTo>
                    <a:pt x="13545" y="65992"/>
                  </a:lnTo>
                  <a:lnTo>
                    <a:pt x="14465" y="66170"/>
                  </a:lnTo>
                  <a:lnTo>
                    <a:pt x="15401" y="66331"/>
                  </a:lnTo>
                  <a:lnTo>
                    <a:pt x="16337" y="66493"/>
                  </a:lnTo>
                  <a:lnTo>
                    <a:pt x="17257" y="66622"/>
                  </a:lnTo>
                  <a:lnTo>
                    <a:pt x="18177" y="66751"/>
                  </a:lnTo>
                  <a:lnTo>
                    <a:pt x="19098" y="66880"/>
                  </a:lnTo>
                  <a:lnTo>
                    <a:pt x="20954" y="67090"/>
                  </a:lnTo>
                  <a:lnTo>
                    <a:pt x="22794" y="67284"/>
                  </a:lnTo>
                  <a:lnTo>
                    <a:pt x="24651" y="67477"/>
                  </a:lnTo>
                  <a:lnTo>
                    <a:pt x="26507" y="67655"/>
                  </a:lnTo>
                  <a:lnTo>
                    <a:pt x="28364" y="67832"/>
                  </a:lnTo>
                  <a:lnTo>
                    <a:pt x="30204" y="68042"/>
                  </a:lnTo>
                  <a:lnTo>
                    <a:pt x="32044" y="68284"/>
                  </a:lnTo>
                  <a:lnTo>
                    <a:pt x="33319" y="68446"/>
                  </a:lnTo>
                  <a:lnTo>
                    <a:pt x="33965" y="68543"/>
                  </a:lnTo>
                  <a:lnTo>
                    <a:pt x="34272" y="68607"/>
                  </a:lnTo>
                  <a:lnTo>
                    <a:pt x="34579" y="68672"/>
                  </a:lnTo>
                  <a:lnTo>
                    <a:pt x="34885" y="68769"/>
                  </a:lnTo>
                  <a:lnTo>
                    <a:pt x="35176" y="68882"/>
                  </a:lnTo>
                  <a:lnTo>
                    <a:pt x="35466" y="68995"/>
                  </a:lnTo>
                  <a:lnTo>
                    <a:pt x="35741" y="69156"/>
                  </a:lnTo>
                  <a:lnTo>
                    <a:pt x="35999" y="69318"/>
                  </a:lnTo>
                  <a:lnTo>
                    <a:pt x="36241" y="69527"/>
                  </a:lnTo>
                  <a:lnTo>
                    <a:pt x="36467" y="69753"/>
                  </a:lnTo>
                  <a:lnTo>
                    <a:pt x="36677" y="70012"/>
                  </a:lnTo>
                  <a:lnTo>
                    <a:pt x="36871" y="70318"/>
                  </a:lnTo>
                  <a:lnTo>
                    <a:pt x="37048" y="70641"/>
                  </a:lnTo>
                  <a:lnTo>
                    <a:pt x="37178" y="70980"/>
                  </a:lnTo>
                  <a:lnTo>
                    <a:pt x="37274" y="71303"/>
                  </a:lnTo>
                  <a:lnTo>
                    <a:pt x="37355" y="71658"/>
                  </a:lnTo>
                  <a:lnTo>
                    <a:pt x="37404" y="71997"/>
                  </a:lnTo>
                  <a:lnTo>
                    <a:pt x="37420" y="72352"/>
                  </a:lnTo>
                  <a:lnTo>
                    <a:pt x="37420" y="72691"/>
                  </a:lnTo>
                  <a:lnTo>
                    <a:pt x="37404" y="73047"/>
                  </a:lnTo>
                  <a:lnTo>
                    <a:pt x="37371" y="73402"/>
                  </a:lnTo>
                  <a:lnTo>
                    <a:pt x="37307" y="73757"/>
                  </a:lnTo>
                  <a:lnTo>
                    <a:pt x="37242" y="74112"/>
                  </a:lnTo>
                  <a:lnTo>
                    <a:pt x="37161" y="74451"/>
                  </a:lnTo>
                  <a:lnTo>
                    <a:pt x="37065" y="74806"/>
                  </a:lnTo>
                  <a:lnTo>
                    <a:pt x="36855" y="75484"/>
                  </a:lnTo>
                  <a:lnTo>
                    <a:pt x="36758" y="75726"/>
                  </a:lnTo>
                  <a:lnTo>
                    <a:pt x="36661" y="75968"/>
                  </a:lnTo>
                  <a:lnTo>
                    <a:pt x="36435" y="76501"/>
                  </a:lnTo>
                  <a:lnTo>
                    <a:pt x="36322" y="76775"/>
                  </a:lnTo>
                  <a:lnTo>
                    <a:pt x="36225" y="77050"/>
                  </a:lnTo>
                  <a:lnTo>
                    <a:pt x="36144" y="77324"/>
                  </a:lnTo>
                  <a:lnTo>
                    <a:pt x="36080" y="77599"/>
                  </a:lnTo>
                  <a:lnTo>
                    <a:pt x="36064" y="77873"/>
                  </a:lnTo>
                  <a:lnTo>
                    <a:pt x="36064" y="78002"/>
                  </a:lnTo>
                  <a:lnTo>
                    <a:pt x="36064" y="78148"/>
                  </a:lnTo>
                  <a:lnTo>
                    <a:pt x="36080" y="78277"/>
                  </a:lnTo>
                  <a:lnTo>
                    <a:pt x="36112" y="78390"/>
                  </a:lnTo>
                  <a:lnTo>
                    <a:pt x="36161" y="78519"/>
                  </a:lnTo>
                  <a:lnTo>
                    <a:pt x="36209" y="78632"/>
                  </a:lnTo>
                  <a:lnTo>
                    <a:pt x="36290" y="78761"/>
                  </a:lnTo>
                  <a:lnTo>
                    <a:pt x="36370" y="78874"/>
                  </a:lnTo>
                  <a:lnTo>
                    <a:pt x="36467" y="78971"/>
                  </a:lnTo>
                  <a:lnTo>
                    <a:pt x="36580" y="79084"/>
                  </a:lnTo>
                  <a:lnTo>
                    <a:pt x="36709" y="79181"/>
                  </a:lnTo>
                  <a:lnTo>
                    <a:pt x="36871" y="79278"/>
                  </a:lnTo>
                  <a:lnTo>
                    <a:pt x="37032" y="79374"/>
                  </a:lnTo>
                  <a:lnTo>
                    <a:pt x="37226" y="79455"/>
                  </a:lnTo>
                  <a:lnTo>
                    <a:pt x="37339" y="79487"/>
                  </a:lnTo>
                  <a:lnTo>
                    <a:pt x="37452" y="79520"/>
                  </a:lnTo>
                  <a:lnTo>
                    <a:pt x="37726" y="79568"/>
                  </a:lnTo>
                  <a:lnTo>
                    <a:pt x="38001" y="79584"/>
                  </a:lnTo>
                  <a:lnTo>
                    <a:pt x="38308" y="79568"/>
                  </a:lnTo>
                  <a:lnTo>
                    <a:pt x="38598" y="79536"/>
                  </a:lnTo>
                  <a:lnTo>
                    <a:pt x="38889" y="79487"/>
                  </a:lnTo>
                  <a:lnTo>
                    <a:pt x="39163" y="79439"/>
                  </a:lnTo>
                  <a:lnTo>
                    <a:pt x="39405" y="79374"/>
                  </a:lnTo>
                  <a:lnTo>
                    <a:pt x="39793" y="79245"/>
                  </a:lnTo>
                  <a:lnTo>
                    <a:pt x="40164" y="79084"/>
                  </a:lnTo>
                  <a:lnTo>
                    <a:pt x="40519" y="78890"/>
                  </a:lnTo>
                  <a:lnTo>
                    <a:pt x="40858" y="78664"/>
                  </a:lnTo>
                  <a:lnTo>
                    <a:pt x="41181" y="78438"/>
                  </a:lnTo>
                  <a:lnTo>
                    <a:pt x="41472" y="78164"/>
                  </a:lnTo>
                  <a:lnTo>
                    <a:pt x="41746" y="77889"/>
                  </a:lnTo>
                  <a:lnTo>
                    <a:pt x="42004" y="77583"/>
                  </a:lnTo>
                  <a:lnTo>
                    <a:pt x="42230" y="77260"/>
                  </a:lnTo>
                  <a:lnTo>
                    <a:pt x="42440" y="76905"/>
                  </a:lnTo>
                  <a:lnTo>
                    <a:pt x="42618" y="76549"/>
                  </a:lnTo>
                  <a:lnTo>
                    <a:pt x="42763" y="76194"/>
                  </a:lnTo>
                  <a:lnTo>
                    <a:pt x="42876" y="75807"/>
                  </a:lnTo>
                  <a:lnTo>
                    <a:pt x="42973" y="75419"/>
                  </a:lnTo>
                  <a:lnTo>
                    <a:pt x="43037" y="75016"/>
                  </a:lnTo>
                  <a:lnTo>
                    <a:pt x="43054" y="74612"/>
                  </a:lnTo>
                  <a:lnTo>
                    <a:pt x="43054" y="74241"/>
                  </a:lnTo>
                  <a:lnTo>
                    <a:pt x="43037" y="73886"/>
                  </a:lnTo>
                  <a:lnTo>
                    <a:pt x="42989" y="73547"/>
                  </a:lnTo>
                  <a:lnTo>
                    <a:pt x="42941" y="73208"/>
                  </a:lnTo>
                  <a:lnTo>
                    <a:pt x="42860" y="72869"/>
                  </a:lnTo>
                  <a:lnTo>
                    <a:pt x="42763" y="72546"/>
                  </a:lnTo>
                  <a:lnTo>
                    <a:pt x="42650" y="72239"/>
                  </a:lnTo>
                  <a:lnTo>
                    <a:pt x="42537" y="71933"/>
                  </a:lnTo>
                  <a:lnTo>
                    <a:pt x="42392" y="71642"/>
                  </a:lnTo>
                  <a:lnTo>
                    <a:pt x="42230" y="71352"/>
                  </a:lnTo>
                  <a:lnTo>
                    <a:pt x="42069" y="71077"/>
                  </a:lnTo>
                  <a:lnTo>
                    <a:pt x="41875" y="70819"/>
                  </a:lnTo>
                  <a:lnTo>
                    <a:pt x="41681" y="70561"/>
                  </a:lnTo>
                  <a:lnTo>
                    <a:pt x="41472" y="70302"/>
                  </a:lnTo>
                  <a:lnTo>
                    <a:pt x="41262" y="70060"/>
                  </a:lnTo>
                  <a:lnTo>
                    <a:pt x="41020" y="69834"/>
                  </a:lnTo>
                  <a:lnTo>
                    <a:pt x="40794" y="69608"/>
                  </a:lnTo>
                  <a:lnTo>
                    <a:pt x="40535" y="69398"/>
                  </a:lnTo>
                  <a:lnTo>
                    <a:pt x="40277" y="69188"/>
                  </a:lnTo>
                  <a:lnTo>
                    <a:pt x="40003" y="68995"/>
                  </a:lnTo>
                  <a:lnTo>
                    <a:pt x="39728" y="68801"/>
                  </a:lnTo>
                  <a:lnTo>
                    <a:pt x="39454" y="68623"/>
                  </a:lnTo>
                  <a:lnTo>
                    <a:pt x="39163" y="68446"/>
                  </a:lnTo>
                  <a:lnTo>
                    <a:pt x="38873" y="68284"/>
                  </a:lnTo>
                  <a:lnTo>
                    <a:pt x="38566" y="68139"/>
                  </a:lnTo>
                  <a:lnTo>
                    <a:pt x="38259" y="67994"/>
                  </a:lnTo>
                  <a:lnTo>
                    <a:pt x="37646" y="67736"/>
                  </a:lnTo>
                  <a:lnTo>
                    <a:pt x="37016" y="67493"/>
                  </a:lnTo>
                  <a:lnTo>
                    <a:pt x="36370" y="67300"/>
                  </a:lnTo>
                  <a:lnTo>
                    <a:pt x="35854" y="67171"/>
                  </a:lnTo>
                  <a:lnTo>
                    <a:pt x="35337" y="67041"/>
                  </a:lnTo>
                  <a:lnTo>
                    <a:pt x="34288" y="66815"/>
                  </a:lnTo>
                  <a:lnTo>
                    <a:pt x="32189" y="66380"/>
                  </a:lnTo>
                  <a:lnTo>
                    <a:pt x="31156" y="66154"/>
                  </a:lnTo>
                  <a:lnTo>
                    <a:pt x="30640" y="66024"/>
                  </a:lnTo>
                  <a:lnTo>
                    <a:pt x="30123" y="65879"/>
                  </a:lnTo>
                  <a:lnTo>
                    <a:pt x="29607" y="65734"/>
                  </a:lnTo>
                  <a:lnTo>
                    <a:pt x="29106" y="65556"/>
                  </a:lnTo>
                  <a:lnTo>
                    <a:pt x="28606" y="65379"/>
                  </a:lnTo>
                  <a:lnTo>
                    <a:pt x="28105" y="65169"/>
                  </a:lnTo>
                  <a:lnTo>
                    <a:pt x="27669" y="64975"/>
                  </a:lnTo>
                  <a:lnTo>
                    <a:pt x="27250" y="64765"/>
                  </a:lnTo>
                  <a:lnTo>
                    <a:pt x="26830" y="64555"/>
                  </a:lnTo>
                  <a:lnTo>
                    <a:pt x="26426" y="64329"/>
                  </a:lnTo>
                  <a:lnTo>
                    <a:pt x="26007" y="64103"/>
                  </a:lnTo>
                  <a:lnTo>
                    <a:pt x="25619" y="63845"/>
                  </a:lnTo>
                  <a:lnTo>
                    <a:pt x="25216" y="63587"/>
                  </a:lnTo>
                  <a:lnTo>
                    <a:pt x="24828" y="63329"/>
                  </a:lnTo>
                  <a:lnTo>
                    <a:pt x="24457" y="63054"/>
                  </a:lnTo>
                  <a:lnTo>
                    <a:pt x="24086" y="62764"/>
                  </a:lnTo>
                  <a:lnTo>
                    <a:pt x="23731" y="62457"/>
                  </a:lnTo>
                  <a:lnTo>
                    <a:pt x="23375" y="62150"/>
                  </a:lnTo>
                  <a:lnTo>
                    <a:pt x="23020" y="61827"/>
                  </a:lnTo>
                  <a:lnTo>
                    <a:pt x="22681" y="61504"/>
                  </a:lnTo>
                  <a:lnTo>
                    <a:pt x="22358" y="61165"/>
                  </a:lnTo>
                  <a:lnTo>
                    <a:pt x="22036" y="60826"/>
                  </a:lnTo>
                  <a:lnTo>
                    <a:pt x="21745" y="60471"/>
                  </a:lnTo>
                  <a:lnTo>
                    <a:pt x="21454" y="60116"/>
                  </a:lnTo>
                  <a:lnTo>
                    <a:pt x="21180" y="59761"/>
                  </a:lnTo>
                  <a:lnTo>
                    <a:pt x="20922" y="59390"/>
                  </a:lnTo>
                  <a:lnTo>
                    <a:pt x="20663" y="59002"/>
                  </a:lnTo>
                  <a:lnTo>
                    <a:pt x="20421" y="58615"/>
                  </a:lnTo>
                  <a:lnTo>
                    <a:pt x="20195" y="58227"/>
                  </a:lnTo>
                  <a:lnTo>
                    <a:pt x="19985" y="57824"/>
                  </a:lnTo>
                  <a:lnTo>
                    <a:pt x="19776" y="57420"/>
                  </a:lnTo>
                  <a:lnTo>
                    <a:pt x="19582" y="57017"/>
                  </a:lnTo>
                  <a:lnTo>
                    <a:pt x="19404" y="56597"/>
                  </a:lnTo>
                  <a:lnTo>
                    <a:pt x="19243" y="56177"/>
                  </a:lnTo>
                  <a:lnTo>
                    <a:pt x="19098" y="55758"/>
                  </a:lnTo>
                  <a:lnTo>
                    <a:pt x="18952" y="55322"/>
                  </a:lnTo>
                  <a:lnTo>
                    <a:pt x="18823" y="54886"/>
                  </a:lnTo>
                  <a:lnTo>
                    <a:pt x="18710" y="54450"/>
                  </a:lnTo>
                  <a:lnTo>
                    <a:pt x="18613" y="54014"/>
                  </a:lnTo>
                  <a:lnTo>
                    <a:pt x="18533" y="53578"/>
                  </a:lnTo>
                  <a:lnTo>
                    <a:pt x="18468" y="53126"/>
                  </a:lnTo>
                  <a:lnTo>
                    <a:pt x="18403" y="52674"/>
                  </a:lnTo>
                  <a:lnTo>
                    <a:pt x="18371" y="52238"/>
                  </a:lnTo>
                  <a:lnTo>
                    <a:pt x="18339" y="51786"/>
                  </a:lnTo>
                  <a:lnTo>
                    <a:pt x="18323" y="51334"/>
                  </a:lnTo>
                  <a:lnTo>
                    <a:pt x="18323" y="50882"/>
                  </a:lnTo>
                  <a:lnTo>
                    <a:pt x="18339" y="50430"/>
                  </a:lnTo>
                  <a:lnTo>
                    <a:pt x="18371" y="49978"/>
                  </a:lnTo>
                  <a:lnTo>
                    <a:pt x="18420" y="49526"/>
                  </a:lnTo>
                  <a:lnTo>
                    <a:pt x="18484" y="49074"/>
                  </a:lnTo>
                  <a:lnTo>
                    <a:pt x="18565" y="48622"/>
                  </a:lnTo>
                  <a:lnTo>
                    <a:pt x="18646" y="48170"/>
                  </a:lnTo>
                  <a:lnTo>
                    <a:pt x="18759" y="47735"/>
                  </a:lnTo>
                  <a:lnTo>
                    <a:pt x="18888" y="47283"/>
                  </a:lnTo>
                  <a:lnTo>
                    <a:pt x="19033" y="46814"/>
                  </a:lnTo>
                  <a:lnTo>
                    <a:pt x="19211" y="46362"/>
                  </a:lnTo>
                  <a:lnTo>
                    <a:pt x="19388" y="45927"/>
                  </a:lnTo>
                  <a:lnTo>
                    <a:pt x="19582" y="45507"/>
                  </a:lnTo>
                  <a:lnTo>
                    <a:pt x="19792" y="45087"/>
                  </a:lnTo>
                  <a:lnTo>
                    <a:pt x="20018" y="44684"/>
                  </a:lnTo>
                  <a:lnTo>
                    <a:pt x="20260" y="44296"/>
                  </a:lnTo>
                  <a:lnTo>
                    <a:pt x="20518" y="43925"/>
                  </a:lnTo>
                  <a:lnTo>
                    <a:pt x="20776" y="43554"/>
                  </a:lnTo>
                  <a:lnTo>
                    <a:pt x="21051" y="43198"/>
                  </a:lnTo>
                  <a:lnTo>
                    <a:pt x="21341" y="42859"/>
                  </a:lnTo>
                  <a:lnTo>
                    <a:pt x="21648" y="42520"/>
                  </a:lnTo>
                  <a:lnTo>
                    <a:pt x="21955" y="42198"/>
                  </a:lnTo>
                  <a:lnTo>
                    <a:pt x="22278" y="41891"/>
                  </a:lnTo>
                  <a:lnTo>
                    <a:pt x="22617" y="41584"/>
                  </a:lnTo>
                  <a:lnTo>
                    <a:pt x="22956" y="41294"/>
                  </a:lnTo>
                  <a:lnTo>
                    <a:pt x="23311" y="41003"/>
                  </a:lnTo>
                  <a:lnTo>
                    <a:pt x="23666" y="40729"/>
                  </a:lnTo>
                  <a:lnTo>
                    <a:pt x="24021" y="40454"/>
                  </a:lnTo>
                  <a:lnTo>
                    <a:pt x="24392" y="40180"/>
                  </a:lnTo>
                  <a:lnTo>
                    <a:pt x="25167" y="39679"/>
                  </a:lnTo>
                  <a:lnTo>
                    <a:pt x="25958" y="39211"/>
                  </a:lnTo>
                  <a:lnTo>
                    <a:pt x="26765" y="38743"/>
                  </a:lnTo>
                  <a:lnTo>
                    <a:pt x="27589" y="38323"/>
                  </a:lnTo>
                  <a:lnTo>
                    <a:pt x="28428" y="37904"/>
                  </a:lnTo>
                  <a:lnTo>
                    <a:pt x="29268" y="37500"/>
                  </a:lnTo>
                  <a:lnTo>
                    <a:pt x="31334" y="36548"/>
                  </a:lnTo>
                  <a:lnTo>
                    <a:pt x="32351" y="36063"/>
                  </a:lnTo>
                  <a:lnTo>
                    <a:pt x="33368" y="35563"/>
                  </a:lnTo>
                  <a:lnTo>
                    <a:pt x="34353" y="35030"/>
                  </a:lnTo>
                  <a:lnTo>
                    <a:pt x="35337" y="34481"/>
                  </a:lnTo>
                  <a:lnTo>
                    <a:pt x="35838" y="34191"/>
                  </a:lnTo>
                  <a:lnTo>
                    <a:pt x="36306" y="33884"/>
                  </a:lnTo>
                  <a:lnTo>
                    <a:pt x="36790" y="33577"/>
                  </a:lnTo>
                  <a:lnTo>
                    <a:pt x="37258" y="33254"/>
                  </a:lnTo>
                  <a:lnTo>
                    <a:pt x="38195" y="32576"/>
                  </a:lnTo>
                  <a:lnTo>
                    <a:pt x="39115" y="31882"/>
                  </a:lnTo>
                  <a:lnTo>
                    <a:pt x="40019" y="31156"/>
                  </a:lnTo>
                  <a:lnTo>
                    <a:pt x="40907" y="30429"/>
                  </a:lnTo>
                  <a:lnTo>
                    <a:pt x="42698" y="28960"/>
                  </a:lnTo>
                  <a:lnTo>
                    <a:pt x="43602" y="28250"/>
                  </a:lnTo>
                  <a:lnTo>
                    <a:pt x="44506" y="27540"/>
                  </a:lnTo>
                  <a:lnTo>
                    <a:pt x="45427" y="26878"/>
                  </a:lnTo>
                  <a:lnTo>
                    <a:pt x="46363" y="26232"/>
                  </a:lnTo>
                  <a:lnTo>
                    <a:pt x="47299" y="25619"/>
                  </a:lnTo>
                  <a:lnTo>
                    <a:pt x="48268" y="25022"/>
                  </a:lnTo>
                  <a:lnTo>
                    <a:pt x="49236" y="24457"/>
                  </a:lnTo>
                  <a:lnTo>
                    <a:pt x="50237" y="23908"/>
                  </a:lnTo>
                  <a:lnTo>
                    <a:pt x="51238" y="23391"/>
                  </a:lnTo>
                  <a:lnTo>
                    <a:pt x="52255" y="22907"/>
                  </a:lnTo>
                  <a:lnTo>
                    <a:pt x="53288" y="22455"/>
                  </a:lnTo>
                  <a:lnTo>
                    <a:pt x="54337" y="22035"/>
                  </a:lnTo>
                  <a:lnTo>
                    <a:pt x="55403" y="21632"/>
                  </a:lnTo>
                  <a:lnTo>
                    <a:pt x="56468" y="21276"/>
                  </a:lnTo>
                  <a:lnTo>
                    <a:pt x="57550" y="20954"/>
                  </a:lnTo>
                  <a:lnTo>
                    <a:pt x="58648" y="20663"/>
                  </a:lnTo>
                  <a:lnTo>
                    <a:pt x="59196" y="20534"/>
                  </a:lnTo>
                  <a:lnTo>
                    <a:pt x="59745" y="20421"/>
                  </a:lnTo>
                  <a:lnTo>
                    <a:pt x="60310" y="20308"/>
                  </a:lnTo>
                  <a:lnTo>
                    <a:pt x="60859" y="20211"/>
                  </a:lnTo>
                  <a:lnTo>
                    <a:pt x="61456" y="20114"/>
                  </a:lnTo>
                  <a:lnTo>
                    <a:pt x="62054" y="20033"/>
                  </a:lnTo>
                  <a:lnTo>
                    <a:pt x="62651" y="19969"/>
                  </a:lnTo>
                  <a:lnTo>
                    <a:pt x="63248" y="19904"/>
                  </a:lnTo>
                  <a:lnTo>
                    <a:pt x="63845" y="19856"/>
                  </a:lnTo>
                  <a:lnTo>
                    <a:pt x="64427" y="19824"/>
                  </a:lnTo>
                  <a:lnTo>
                    <a:pt x="65024" y="19791"/>
                  </a:lnTo>
                  <a:lnTo>
                    <a:pt x="65621" y="19775"/>
                  </a:lnTo>
                  <a:lnTo>
                    <a:pt x="66783" y="19775"/>
                  </a:lnTo>
                  <a:lnTo>
                    <a:pt x="67962" y="19807"/>
                  </a:lnTo>
                  <a:lnTo>
                    <a:pt x="69124" y="19888"/>
                  </a:lnTo>
                  <a:lnTo>
                    <a:pt x="70303" y="20001"/>
                  </a:lnTo>
                  <a:lnTo>
                    <a:pt x="71465" y="20146"/>
                  </a:lnTo>
                  <a:lnTo>
                    <a:pt x="72611" y="20324"/>
                  </a:lnTo>
                  <a:lnTo>
                    <a:pt x="73773" y="20518"/>
                  </a:lnTo>
                  <a:lnTo>
                    <a:pt x="74919" y="20744"/>
                  </a:lnTo>
                  <a:lnTo>
                    <a:pt x="76066" y="21002"/>
                  </a:lnTo>
                  <a:lnTo>
                    <a:pt x="77212" y="21276"/>
                  </a:lnTo>
                  <a:lnTo>
                    <a:pt x="78358" y="21551"/>
                  </a:lnTo>
                  <a:lnTo>
                    <a:pt x="79504" y="21858"/>
                  </a:lnTo>
                  <a:lnTo>
                    <a:pt x="80650" y="22180"/>
                  </a:lnTo>
                  <a:lnTo>
                    <a:pt x="81780" y="22519"/>
                  </a:lnTo>
                  <a:lnTo>
                    <a:pt x="84056" y="23214"/>
                  </a:lnTo>
                  <a:lnTo>
                    <a:pt x="88592" y="24634"/>
                  </a:lnTo>
                  <a:lnTo>
                    <a:pt x="90869" y="25344"/>
                  </a:lnTo>
                  <a:lnTo>
                    <a:pt x="91999" y="25667"/>
                  </a:lnTo>
                  <a:lnTo>
                    <a:pt x="93129" y="26006"/>
                  </a:lnTo>
                  <a:lnTo>
                    <a:pt x="94275" y="26313"/>
                  </a:lnTo>
                  <a:lnTo>
                    <a:pt x="95405" y="26620"/>
                  </a:lnTo>
                  <a:lnTo>
                    <a:pt x="96535" y="26894"/>
                  </a:lnTo>
                  <a:lnTo>
                    <a:pt x="97681" y="27152"/>
                  </a:lnTo>
                  <a:lnTo>
                    <a:pt x="98811" y="27395"/>
                  </a:lnTo>
                  <a:lnTo>
                    <a:pt x="99941" y="27604"/>
                  </a:lnTo>
                  <a:lnTo>
                    <a:pt x="101087" y="27782"/>
                  </a:lnTo>
                  <a:lnTo>
                    <a:pt x="102249" y="27960"/>
                  </a:lnTo>
                  <a:lnTo>
                    <a:pt x="103411" y="28121"/>
                  </a:lnTo>
                  <a:lnTo>
                    <a:pt x="104574" y="28266"/>
                  </a:lnTo>
                  <a:lnTo>
                    <a:pt x="106931" y="28525"/>
                  </a:lnTo>
                  <a:lnTo>
                    <a:pt x="109304" y="28767"/>
                  </a:lnTo>
                  <a:lnTo>
                    <a:pt x="111677" y="29025"/>
                  </a:lnTo>
                  <a:lnTo>
                    <a:pt x="112855" y="29154"/>
                  </a:lnTo>
                  <a:lnTo>
                    <a:pt x="114050" y="29299"/>
                  </a:lnTo>
                  <a:lnTo>
                    <a:pt x="115212" y="29461"/>
                  </a:lnTo>
                  <a:lnTo>
                    <a:pt x="116390" y="29638"/>
                  </a:lnTo>
                  <a:lnTo>
                    <a:pt x="117553" y="29832"/>
                  </a:lnTo>
                  <a:lnTo>
                    <a:pt x="118715" y="30042"/>
                  </a:lnTo>
                  <a:lnTo>
                    <a:pt x="119861" y="30284"/>
                  </a:lnTo>
                  <a:lnTo>
                    <a:pt x="121007" y="30542"/>
                  </a:lnTo>
                  <a:lnTo>
                    <a:pt x="122121" y="30833"/>
                  </a:lnTo>
                  <a:lnTo>
                    <a:pt x="123235" y="31172"/>
                  </a:lnTo>
                  <a:lnTo>
                    <a:pt x="123800" y="31350"/>
                  </a:lnTo>
                  <a:lnTo>
                    <a:pt x="124349" y="31527"/>
                  </a:lnTo>
                  <a:lnTo>
                    <a:pt x="124881" y="31721"/>
                  </a:lnTo>
                  <a:lnTo>
                    <a:pt x="125430" y="31931"/>
                  </a:lnTo>
                  <a:lnTo>
                    <a:pt x="125963" y="32141"/>
                  </a:lnTo>
                  <a:lnTo>
                    <a:pt x="126496" y="32367"/>
                  </a:lnTo>
                  <a:lnTo>
                    <a:pt x="127028" y="32609"/>
                  </a:lnTo>
                  <a:lnTo>
                    <a:pt x="127545" y="32867"/>
                  </a:lnTo>
                  <a:lnTo>
                    <a:pt x="128062" y="33125"/>
                  </a:lnTo>
                  <a:lnTo>
                    <a:pt x="128578" y="33400"/>
                  </a:lnTo>
                  <a:lnTo>
                    <a:pt x="129079" y="33674"/>
                  </a:lnTo>
                  <a:lnTo>
                    <a:pt x="129579" y="33981"/>
                  </a:lnTo>
                  <a:lnTo>
                    <a:pt x="130079" y="34288"/>
                  </a:lnTo>
                  <a:lnTo>
                    <a:pt x="130580" y="34610"/>
                  </a:lnTo>
                  <a:lnTo>
                    <a:pt x="131064" y="34949"/>
                  </a:lnTo>
                  <a:lnTo>
                    <a:pt x="131548" y="35305"/>
                  </a:lnTo>
                  <a:lnTo>
                    <a:pt x="132017" y="35660"/>
                  </a:lnTo>
                  <a:lnTo>
                    <a:pt x="132485" y="36047"/>
                  </a:lnTo>
                  <a:lnTo>
                    <a:pt x="132953" y="36451"/>
                  </a:lnTo>
                  <a:lnTo>
                    <a:pt x="133405" y="36854"/>
                  </a:lnTo>
                  <a:lnTo>
                    <a:pt x="133744" y="37177"/>
                  </a:lnTo>
                  <a:lnTo>
                    <a:pt x="134083" y="37516"/>
                  </a:lnTo>
                  <a:lnTo>
                    <a:pt x="134406" y="37855"/>
                  </a:lnTo>
                  <a:lnTo>
                    <a:pt x="134729" y="38210"/>
                  </a:lnTo>
                  <a:lnTo>
                    <a:pt x="135019" y="38565"/>
                  </a:lnTo>
                  <a:lnTo>
                    <a:pt x="135326" y="38937"/>
                  </a:lnTo>
                  <a:lnTo>
                    <a:pt x="135600" y="39292"/>
                  </a:lnTo>
                  <a:lnTo>
                    <a:pt x="135875" y="39679"/>
                  </a:lnTo>
                  <a:lnTo>
                    <a:pt x="136133" y="40051"/>
                  </a:lnTo>
                  <a:lnTo>
                    <a:pt x="136391" y="40454"/>
                  </a:lnTo>
                  <a:lnTo>
                    <a:pt x="136633" y="40842"/>
                  </a:lnTo>
                  <a:lnTo>
                    <a:pt x="136859" y="41245"/>
                  </a:lnTo>
                  <a:lnTo>
                    <a:pt x="137069" y="41649"/>
                  </a:lnTo>
                  <a:lnTo>
                    <a:pt x="137279" y="42052"/>
                  </a:lnTo>
                  <a:lnTo>
                    <a:pt x="137473" y="42472"/>
                  </a:lnTo>
                  <a:lnTo>
                    <a:pt x="137650" y="42892"/>
                  </a:lnTo>
                  <a:lnTo>
                    <a:pt x="137828" y="43328"/>
                  </a:lnTo>
                  <a:lnTo>
                    <a:pt x="137989" y="43747"/>
                  </a:lnTo>
                  <a:lnTo>
                    <a:pt x="138135" y="44183"/>
                  </a:lnTo>
                  <a:lnTo>
                    <a:pt x="138264" y="44619"/>
                  </a:lnTo>
                  <a:lnTo>
                    <a:pt x="138377" y="45071"/>
                  </a:lnTo>
                  <a:lnTo>
                    <a:pt x="138490" y="45523"/>
                  </a:lnTo>
                  <a:lnTo>
                    <a:pt x="138587" y="45975"/>
                  </a:lnTo>
                  <a:lnTo>
                    <a:pt x="138667" y="46427"/>
                  </a:lnTo>
                  <a:lnTo>
                    <a:pt x="138732" y="46879"/>
                  </a:lnTo>
                  <a:lnTo>
                    <a:pt x="138780" y="47347"/>
                  </a:lnTo>
                  <a:lnTo>
                    <a:pt x="138829" y="47815"/>
                  </a:lnTo>
                  <a:lnTo>
                    <a:pt x="138845" y="48283"/>
                  </a:lnTo>
                  <a:lnTo>
                    <a:pt x="138861" y="48752"/>
                  </a:lnTo>
                  <a:lnTo>
                    <a:pt x="138861" y="49220"/>
                  </a:lnTo>
                  <a:lnTo>
                    <a:pt x="138845" y="49704"/>
                  </a:lnTo>
                  <a:lnTo>
                    <a:pt x="138813" y="50172"/>
                  </a:lnTo>
                  <a:lnTo>
                    <a:pt x="138764" y="50640"/>
                  </a:lnTo>
                  <a:lnTo>
                    <a:pt x="138716" y="51125"/>
                  </a:lnTo>
                  <a:lnTo>
                    <a:pt x="138635" y="51593"/>
                  </a:lnTo>
                  <a:lnTo>
                    <a:pt x="138554" y="52045"/>
                  </a:lnTo>
                  <a:lnTo>
                    <a:pt x="138458" y="52513"/>
                  </a:lnTo>
                  <a:lnTo>
                    <a:pt x="138361" y="52981"/>
                  </a:lnTo>
                  <a:lnTo>
                    <a:pt x="138232" y="53433"/>
                  </a:lnTo>
                  <a:lnTo>
                    <a:pt x="138102" y="53885"/>
                  </a:lnTo>
                  <a:lnTo>
                    <a:pt x="137957" y="54337"/>
                  </a:lnTo>
                  <a:lnTo>
                    <a:pt x="137796" y="54789"/>
                  </a:lnTo>
                  <a:lnTo>
                    <a:pt x="137634" y="55225"/>
                  </a:lnTo>
                  <a:lnTo>
                    <a:pt x="137457" y="55661"/>
                  </a:lnTo>
                  <a:lnTo>
                    <a:pt x="137263" y="56097"/>
                  </a:lnTo>
                  <a:lnTo>
                    <a:pt x="137053" y="56516"/>
                  </a:lnTo>
                  <a:lnTo>
                    <a:pt x="136843" y="56952"/>
                  </a:lnTo>
                  <a:lnTo>
                    <a:pt x="136617" y="57356"/>
                  </a:lnTo>
                  <a:lnTo>
                    <a:pt x="136359" y="57792"/>
                  </a:lnTo>
                  <a:lnTo>
                    <a:pt x="136068" y="58227"/>
                  </a:lnTo>
                  <a:lnTo>
                    <a:pt x="135762" y="58663"/>
                  </a:lnTo>
                  <a:lnTo>
                    <a:pt x="135439" y="59083"/>
                  </a:lnTo>
                  <a:lnTo>
                    <a:pt x="134777" y="59922"/>
                  </a:lnTo>
                  <a:lnTo>
                    <a:pt x="134470" y="60358"/>
                  </a:lnTo>
                  <a:lnTo>
                    <a:pt x="134147" y="60778"/>
                  </a:lnTo>
                  <a:lnTo>
                    <a:pt x="133873" y="61214"/>
                  </a:lnTo>
                  <a:lnTo>
                    <a:pt x="133599" y="61666"/>
                  </a:lnTo>
                  <a:lnTo>
                    <a:pt x="133373" y="62102"/>
                  </a:lnTo>
                  <a:lnTo>
                    <a:pt x="133276" y="62328"/>
                  </a:lnTo>
                  <a:lnTo>
                    <a:pt x="133179" y="62570"/>
                  </a:lnTo>
                  <a:lnTo>
                    <a:pt x="133098" y="62796"/>
                  </a:lnTo>
                  <a:lnTo>
                    <a:pt x="133034" y="63022"/>
                  </a:lnTo>
                  <a:lnTo>
                    <a:pt x="132985" y="63264"/>
                  </a:lnTo>
                  <a:lnTo>
                    <a:pt x="132937" y="63506"/>
                  </a:lnTo>
                  <a:lnTo>
                    <a:pt x="132921" y="63748"/>
                  </a:lnTo>
                  <a:lnTo>
                    <a:pt x="132904" y="64007"/>
                  </a:lnTo>
                  <a:lnTo>
                    <a:pt x="132904" y="64249"/>
                  </a:lnTo>
                  <a:lnTo>
                    <a:pt x="132937" y="64507"/>
                  </a:lnTo>
                  <a:lnTo>
                    <a:pt x="132953" y="64539"/>
                  </a:lnTo>
                  <a:lnTo>
                    <a:pt x="132953" y="64572"/>
                  </a:lnTo>
                  <a:lnTo>
                    <a:pt x="132969" y="64636"/>
                  </a:lnTo>
                  <a:lnTo>
                    <a:pt x="133098" y="65266"/>
                  </a:lnTo>
                  <a:lnTo>
                    <a:pt x="133243" y="65653"/>
                  </a:lnTo>
                  <a:lnTo>
                    <a:pt x="133421" y="66057"/>
                  </a:lnTo>
                  <a:lnTo>
                    <a:pt x="133566" y="66283"/>
                  </a:lnTo>
                  <a:lnTo>
                    <a:pt x="133712" y="66493"/>
                  </a:lnTo>
                  <a:lnTo>
                    <a:pt x="133889" y="66735"/>
                  </a:lnTo>
                  <a:lnTo>
                    <a:pt x="134067" y="66977"/>
                  </a:lnTo>
                  <a:lnTo>
                    <a:pt x="134260" y="67203"/>
                  </a:lnTo>
                  <a:lnTo>
                    <a:pt x="134454" y="67413"/>
                  </a:lnTo>
                  <a:lnTo>
                    <a:pt x="134664" y="67590"/>
                  </a:lnTo>
                  <a:lnTo>
                    <a:pt x="134858" y="67768"/>
                  </a:lnTo>
                  <a:lnTo>
                    <a:pt x="135068" y="67929"/>
                  </a:lnTo>
                  <a:lnTo>
                    <a:pt x="135277" y="68058"/>
                  </a:lnTo>
                  <a:lnTo>
                    <a:pt x="135487" y="68188"/>
                  </a:lnTo>
                  <a:lnTo>
                    <a:pt x="135697" y="68301"/>
                  </a:lnTo>
                  <a:lnTo>
                    <a:pt x="135923" y="68397"/>
                  </a:lnTo>
                  <a:lnTo>
                    <a:pt x="136149" y="68494"/>
                  </a:lnTo>
                  <a:lnTo>
                    <a:pt x="136359" y="68559"/>
                  </a:lnTo>
                  <a:lnTo>
                    <a:pt x="136585" y="68607"/>
                  </a:lnTo>
                  <a:lnTo>
                    <a:pt x="136811" y="68656"/>
                  </a:lnTo>
                  <a:lnTo>
                    <a:pt x="137053" y="68688"/>
                  </a:lnTo>
                  <a:lnTo>
                    <a:pt x="137279" y="68704"/>
                  </a:lnTo>
                  <a:lnTo>
                    <a:pt x="137505" y="68720"/>
                  </a:lnTo>
                  <a:lnTo>
                    <a:pt x="137747" y="68720"/>
                  </a:lnTo>
                  <a:lnTo>
                    <a:pt x="137973" y="68704"/>
                  </a:lnTo>
                  <a:lnTo>
                    <a:pt x="138215" y="68672"/>
                  </a:lnTo>
                  <a:lnTo>
                    <a:pt x="138441" y="68640"/>
                  </a:lnTo>
                  <a:lnTo>
                    <a:pt x="138684" y="68591"/>
                  </a:lnTo>
                  <a:lnTo>
                    <a:pt x="138926" y="68543"/>
                  </a:lnTo>
                  <a:lnTo>
                    <a:pt x="139394" y="68397"/>
                  </a:lnTo>
                  <a:lnTo>
                    <a:pt x="139878" y="68220"/>
                  </a:lnTo>
                  <a:lnTo>
                    <a:pt x="140346" y="68010"/>
                  </a:lnTo>
                  <a:lnTo>
                    <a:pt x="140814" y="67768"/>
                  </a:lnTo>
                  <a:lnTo>
                    <a:pt x="141283" y="67493"/>
                  </a:lnTo>
                  <a:lnTo>
                    <a:pt x="141751" y="67203"/>
                  </a:lnTo>
                  <a:lnTo>
                    <a:pt x="142203" y="66880"/>
                  </a:lnTo>
                  <a:lnTo>
                    <a:pt x="142655" y="66557"/>
                  </a:lnTo>
                  <a:lnTo>
                    <a:pt x="143091" y="66202"/>
                  </a:lnTo>
                  <a:lnTo>
                    <a:pt x="143510" y="65831"/>
                  </a:lnTo>
                  <a:lnTo>
                    <a:pt x="143930" y="65443"/>
                  </a:lnTo>
                  <a:lnTo>
                    <a:pt x="144333" y="65056"/>
                  </a:lnTo>
                  <a:lnTo>
                    <a:pt x="144705" y="64652"/>
                  </a:lnTo>
                  <a:lnTo>
                    <a:pt x="145076" y="64249"/>
                  </a:lnTo>
                  <a:lnTo>
                    <a:pt x="145431" y="63845"/>
                  </a:lnTo>
                  <a:lnTo>
                    <a:pt x="145754" y="63442"/>
                  </a:lnTo>
                  <a:lnTo>
                    <a:pt x="146077" y="63054"/>
                  </a:lnTo>
                  <a:lnTo>
                    <a:pt x="146367" y="62651"/>
                  </a:lnTo>
                  <a:lnTo>
                    <a:pt x="146626" y="62279"/>
                  </a:lnTo>
                  <a:lnTo>
                    <a:pt x="146868" y="61892"/>
                  </a:lnTo>
                  <a:lnTo>
                    <a:pt x="147336" y="61117"/>
                  </a:lnTo>
                  <a:lnTo>
                    <a:pt x="147820" y="60278"/>
                  </a:lnTo>
                  <a:lnTo>
                    <a:pt x="148288" y="59390"/>
                  </a:lnTo>
                  <a:lnTo>
                    <a:pt x="148514" y="58938"/>
                  </a:lnTo>
                  <a:lnTo>
                    <a:pt x="148740" y="58470"/>
                  </a:lnTo>
                  <a:lnTo>
                    <a:pt x="148950" y="57985"/>
                  </a:lnTo>
                  <a:lnTo>
                    <a:pt x="149160" y="57501"/>
                  </a:lnTo>
                  <a:lnTo>
                    <a:pt x="149354" y="57017"/>
                  </a:lnTo>
                  <a:lnTo>
                    <a:pt x="149515" y="56516"/>
                  </a:lnTo>
                  <a:lnTo>
                    <a:pt x="149677" y="56032"/>
                  </a:lnTo>
                  <a:lnTo>
                    <a:pt x="149822" y="55532"/>
                  </a:lnTo>
                  <a:lnTo>
                    <a:pt x="149935" y="55031"/>
                  </a:lnTo>
                  <a:lnTo>
                    <a:pt x="150048" y="54547"/>
                  </a:lnTo>
                  <a:lnTo>
                    <a:pt x="150113" y="54046"/>
                  </a:lnTo>
                  <a:lnTo>
                    <a:pt x="150177" y="53562"/>
                  </a:lnTo>
                  <a:lnTo>
                    <a:pt x="150193" y="53078"/>
                  </a:lnTo>
                  <a:lnTo>
                    <a:pt x="150193" y="52594"/>
                  </a:lnTo>
                  <a:lnTo>
                    <a:pt x="150161" y="52125"/>
                  </a:lnTo>
                  <a:lnTo>
                    <a:pt x="150080" y="51657"/>
                  </a:lnTo>
                  <a:lnTo>
                    <a:pt x="149983" y="51205"/>
                  </a:lnTo>
                  <a:lnTo>
                    <a:pt x="149919" y="50979"/>
                  </a:lnTo>
                  <a:lnTo>
                    <a:pt x="149854" y="50769"/>
                  </a:lnTo>
                  <a:lnTo>
                    <a:pt x="149774" y="50543"/>
                  </a:lnTo>
                  <a:lnTo>
                    <a:pt x="149677" y="50334"/>
                  </a:lnTo>
                  <a:lnTo>
                    <a:pt x="149580" y="50124"/>
                  </a:lnTo>
                  <a:lnTo>
                    <a:pt x="149467" y="49930"/>
                  </a:lnTo>
                  <a:lnTo>
                    <a:pt x="149338" y="49720"/>
                  </a:lnTo>
                  <a:lnTo>
                    <a:pt x="149209" y="49526"/>
                  </a:lnTo>
                  <a:lnTo>
                    <a:pt x="149063" y="49333"/>
                  </a:lnTo>
                  <a:lnTo>
                    <a:pt x="148902" y="49139"/>
                  </a:lnTo>
                  <a:lnTo>
                    <a:pt x="148740" y="48961"/>
                  </a:lnTo>
                  <a:lnTo>
                    <a:pt x="148563" y="48768"/>
                  </a:lnTo>
                  <a:lnTo>
                    <a:pt x="148369" y="48590"/>
                  </a:lnTo>
                  <a:lnTo>
                    <a:pt x="148175" y="48429"/>
                  </a:lnTo>
                  <a:lnTo>
                    <a:pt x="147966" y="48267"/>
                  </a:lnTo>
                  <a:lnTo>
                    <a:pt x="147740" y="48106"/>
                  </a:lnTo>
                  <a:lnTo>
                    <a:pt x="147497" y="47944"/>
                  </a:lnTo>
                  <a:lnTo>
                    <a:pt x="147239" y="47799"/>
                  </a:lnTo>
                  <a:lnTo>
                    <a:pt x="147158" y="47718"/>
                  </a:lnTo>
                  <a:lnTo>
                    <a:pt x="147078" y="47638"/>
                  </a:lnTo>
                  <a:lnTo>
                    <a:pt x="147029" y="47541"/>
                  </a:lnTo>
                  <a:lnTo>
                    <a:pt x="147013" y="47428"/>
                  </a:lnTo>
                  <a:lnTo>
                    <a:pt x="147013" y="47331"/>
                  </a:lnTo>
                  <a:lnTo>
                    <a:pt x="147029" y="47218"/>
                  </a:lnTo>
                  <a:lnTo>
                    <a:pt x="147078" y="47121"/>
                  </a:lnTo>
                  <a:lnTo>
                    <a:pt x="147142" y="47024"/>
                  </a:lnTo>
                  <a:lnTo>
                    <a:pt x="147465" y="46669"/>
                  </a:lnTo>
                  <a:lnTo>
                    <a:pt x="147772" y="46314"/>
                  </a:lnTo>
                  <a:lnTo>
                    <a:pt x="148079" y="45943"/>
                  </a:lnTo>
                  <a:lnTo>
                    <a:pt x="148369" y="45571"/>
                  </a:lnTo>
                  <a:lnTo>
                    <a:pt x="148644" y="45184"/>
                  </a:lnTo>
                  <a:lnTo>
                    <a:pt x="148902" y="44780"/>
                  </a:lnTo>
                  <a:lnTo>
                    <a:pt x="149160" y="44377"/>
                  </a:lnTo>
                  <a:lnTo>
                    <a:pt x="149386" y="43957"/>
                  </a:lnTo>
                  <a:lnTo>
                    <a:pt x="149596" y="43537"/>
                  </a:lnTo>
                  <a:lnTo>
                    <a:pt x="149790" y="43102"/>
                  </a:lnTo>
                  <a:lnTo>
                    <a:pt x="149951" y="42666"/>
                  </a:lnTo>
                  <a:lnTo>
                    <a:pt x="150080" y="42214"/>
                  </a:lnTo>
                  <a:lnTo>
                    <a:pt x="150193" y="41746"/>
                  </a:lnTo>
                  <a:lnTo>
                    <a:pt x="150274" y="41277"/>
                  </a:lnTo>
                  <a:lnTo>
                    <a:pt x="150322" y="40809"/>
                  </a:lnTo>
                  <a:lnTo>
                    <a:pt x="150322" y="40325"/>
                  </a:lnTo>
                  <a:lnTo>
                    <a:pt x="150322" y="40067"/>
                  </a:lnTo>
                  <a:lnTo>
                    <a:pt x="150306" y="39808"/>
                  </a:lnTo>
                  <a:lnTo>
                    <a:pt x="150274" y="39566"/>
                  </a:lnTo>
                  <a:lnTo>
                    <a:pt x="150226" y="39308"/>
                  </a:lnTo>
                  <a:lnTo>
                    <a:pt x="150177" y="39066"/>
                  </a:lnTo>
                  <a:lnTo>
                    <a:pt x="150113" y="38824"/>
                  </a:lnTo>
                  <a:lnTo>
                    <a:pt x="150032" y="38598"/>
                  </a:lnTo>
                  <a:lnTo>
                    <a:pt x="149951" y="38356"/>
                  </a:lnTo>
                  <a:lnTo>
                    <a:pt x="149870" y="38130"/>
                  </a:lnTo>
                  <a:lnTo>
                    <a:pt x="149757" y="37904"/>
                  </a:lnTo>
                  <a:lnTo>
                    <a:pt x="149661" y="37694"/>
                  </a:lnTo>
                  <a:lnTo>
                    <a:pt x="149531" y="37484"/>
                  </a:lnTo>
                  <a:lnTo>
                    <a:pt x="149402" y="37274"/>
                  </a:lnTo>
                  <a:lnTo>
                    <a:pt x="149273" y="37080"/>
                  </a:lnTo>
                  <a:lnTo>
                    <a:pt x="149128" y="36887"/>
                  </a:lnTo>
                  <a:lnTo>
                    <a:pt x="148966" y="36693"/>
                  </a:lnTo>
                  <a:lnTo>
                    <a:pt x="148805" y="36515"/>
                  </a:lnTo>
                  <a:lnTo>
                    <a:pt x="148644" y="36354"/>
                  </a:lnTo>
                  <a:lnTo>
                    <a:pt x="148466" y="36192"/>
                  </a:lnTo>
                  <a:lnTo>
                    <a:pt x="148272" y="36031"/>
                  </a:lnTo>
                  <a:lnTo>
                    <a:pt x="148079" y="35902"/>
                  </a:lnTo>
                  <a:lnTo>
                    <a:pt x="147885" y="35773"/>
                  </a:lnTo>
                  <a:lnTo>
                    <a:pt x="147675" y="35644"/>
                  </a:lnTo>
                  <a:lnTo>
                    <a:pt x="147465" y="35531"/>
                  </a:lnTo>
                  <a:lnTo>
                    <a:pt x="147239" y="35434"/>
                  </a:lnTo>
                  <a:lnTo>
                    <a:pt x="147013" y="35353"/>
                  </a:lnTo>
                  <a:lnTo>
                    <a:pt x="146787" y="35272"/>
                  </a:lnTo>
                  <a:lnTo>
                    <a:pt x="146545" y="35208"/>
                  </a:lnTo>
                  <a:lnTo>
                    <a:pt x="146287" y="35159"/>
                  </a:lnTo>
                  <a:lnTo>
                    <a:pt x="146045" y="35111"/>
                  </a:lnTo>
                  <a:lnTo>
                    <a:pt x="145786" y="35095"/>
                  </a:lnTo>
                  <a:lnTo>
                    <a:pt x="145528" y="35079"/>
                  </a:lnTo>
                  <a:lnTo>
                    <a:pt x="145399" y="35062"/>
                  </a:lnTo>
                  <a:lnTo>
                    <a:pt x="145302" y="35030"/>
                  </a:lnTo>
                  <a:lnTo>
                    <a:pt x="145205" y="34966"/>
                  </a:lnTo>
                  <a:lnTo>
                    <a:pt x="145141" y="34885"/>
                  </a:lnTo>
                  <a:lnTo>
                    <a:pt x="145076" y="34788"/>
                  </a:lnTo>
                  <a:lnTo>
                    <a:pt x="145044" y="34691"/>
                  </a:lnTo>
                  <a:lnTo>
                    <a:pt x="145028" y="34578"/>
                  </a:lnTo>
                  <a:lnTo>
                    <a:pt x="145044" y="34465"/>
                  </a:lnTo>
                  <a:lnTo>
                    <a:pt x="145141" y="33997"/>
                  </a:lnTo>
                  <a:lnTo>
                    <a:pt x="145221" y="33545"/>
                  </a:lnTo>
                  <a:lnTo>
                    <a:pt x="145302" y="33109"/>
                  </a:lnTo>
                  <a:lnTo>
                    <a:pt x="145350" y="32657"/>
                  </a:lnTo>
                  <a:lnTo>
                    <a:pt x="145399" y="32205"/>
                  </a:lnTo>
                  <a:lnTo>
                    <a:pt x="145431" y="31769"/>
                  </a:lnTo>
                  <a:lnTo>
                    <a:pt x="145447" y="31317"/>
                  </a:lnTo>
                  <a:lnTo>
                    <a:pt x="145447" y="30881"/>
                  </a:lnTo>
                  <a:lnTo>
                    <a:pt x="145447" y="30446"/>
                  </a:lnTo>
                  <a:lnTo>
                    <a:pt x="145431" y="30010"/>
                  </a:lnTo>
                  <a:lnTo>
                    <a:pt x="145399" y="29590"/>
                  </a:lnTo>
                  <a:lnTo>
                    <a:pt x="145350" y="29154"/>
                  </a:lnTo>
                  <a:lnTo>
                    <a:pt x="145286" y="28734"/>
                  </a:lnTo>
                  <a:lnTo>
                    <a:pt x="145221" y="28315"/>
                  </a:lnTo>
                  <a:lnTo>
                    <a:pt x="145141" y="27895"/>
                  </a:lnTo>
                  <a:lnTo>
                    <a:pt x="145060" y="27475"/>
                  </a:lnTo>
                  <a:lnTo>
                    <a:pt x="144963" y="27072"/>
                  </a:lnTo>
                  <a:lnTo>
                    <a:pt x="144850" y="26668"/>
                  </a:lnTo>
                  <a:lnTo>
                    <a:pt x="144721" y="26265"/>
                  </a:lnTo>
                  <a:lnTo>
                    <a:pt x="144592" y="25861"/>
                  </a:lnTo>
                  <a:lnTo>
                    <a:pt x="144446" y="25457"/>
                  </a:lnTo>
                  <a:lnTo>
                    <a:pt x="144285" y="25070"/>
                  </a:lnTo>
                  <a:lnTo>
                    <a:pt x="144124" y="24683"/>
                  </a:lnTo>
                  <a:lnTo>
                    <a:pt x="143962" y="24295"/>
                  </a:lnTo>
                  <a:lnTo>
                    <a:pt x="143768" y="23924"/>
                  </a:lnTo>
                  <a:lnTo>
                    <a:pt x="143575" y="23536"/>
                  </a:lnTo>
                  <a:lnTo>
                    <a:pt x="143381" y="23165"/>
                  </a:lnTo>
                  <a:lnTo>
                    <a:pt x="143171" y="22810"/>
                  </a:lnTo>
                  <a:lnTo>
                    <a:pt x="142945" y="22439"/>
                  </a:lnTo>
                  <a:lnTo>
                    <a:pt x="142719" y="22084"/>
                  </a:lnTo>
                  <a:lnTo>
                    <a:pt x="142251" y="21389"/>
                  </a:lnTo>
                  <a:lnTo>
                    <a:pt x="141735" y="20711"/>
                  </a:lnTo>
                  <a:lnTo>
                    <a:pt x="141186" y="20050"/>
                  </a:lnTo>
                  <a:lnTo>
                    <a:pt x="140621" y="19404"/>
                  </a:lnTo>
                  <a:lnTo>
                    <a:pt x="140007" y="18790"/>
                  </a:lnTo>
                  <a:lnTo>
                    <a:pt x="139378" y="18209"/>
                  </a:lnTo>
                  <a:lnTo>
                    <a:pt x="138732" y="17644"/>
                  </a:lnTo>
                  <a:lnTo>
                    <a:pt x="138054" y="17095"/>
                  </a:lnTo>
                  <a:lnTo>
                    <a:pt x="137360" y="16579"/>
                  </a:lnTo>
                  <a:lnTo>
                    <a:pt x="136633" y="16095"/>
                  </a:lnTo>
                  <a:lnTo>
                    <a:pt x="135891" y="15626"/>
                  </a:lnTo>
                  <a:lnTo>
                    <a:pt x="135148" y="15191"/>
                  </a:lnTo>
                  <a:lnTo>
                    <a:pt x="134373" y="14787"/>
                  </a:lnTo>
                  <a:lnTo>
                    <a:pt x="133582" y="14400"/>
                  </a:lnTo>
                  <a:lnTo>
                    <a:pt x="132775" y="14061"/>
                  </a:lnTo>
                  <a:lnTo>
                    <a:pt x="131968" y="13738"/>
                  </a:lnTo>
                  <a:lnTo>
                    <a:pt x="131145" y="13463"/>
                  </a:lnTo>
                  <a:lnTo>
                    <a:pt x="130338" y="13221"/>
                  </a:lnTo>
                  <a:lnTo>
                    <a:pt x="129547" y="13011"/>
                  </a:lnTo>
                  <a:lnTo>
                    <a:pt x="128740" y="12834"/>
                  </a:lnTo>
                  <a:lnTo>
                    <a:pt x="127949" y="12672"/>
                  </a:lnTo>
                  <a:lnTo>
                    <a:pt x="127158" y="12543"/>
                  </a:lnTo>
                  <a:lnTo>
                    <a:pt x="126367" y="12446"/>
                  </a:lnTo>
                  <a:lnTo>
                    <a:pt x="125559" y="12349"/>
                  </a:lnTo>
                  <a:lnTo>
                    <a:pt x="124768" y="12285"/>
                  </a:lnTo>
                  <a:lnTo>
                    <a:pt x="123961" y="12220"/>
                  </a:lnTo>
                  <a:lnTo>
                    <a:pt x="123170" y="12172"/>
                  </a:lnTo>
                  <a:lnTo>
                    <a:pt x="121556" y="12107"/>
                  </a:lnTo>
                  <a:lnTo>
                    <a:pt x="119926" y="12059"/>
                  </a:lnTo>
                  <a:lnTo>
                    <a:pt x="118295" y="11994"/>
                  </a:lnTo>
                  <a:lnTo>
                    <a:pt x="117601" y="11946"/>
                  </a:lnTo>
                  <a:lnTo>
                    <a:pt x="116939" y="11881"/>
                  </a:lnTo>
                  <a:lnTo>
                    <a:pt x="116277" y="11784"/>
                  </a:lnTo>
                  <a:lnTo>
                    <a:pt x="115632" y="11655"/>
                  </a:lnTo>
                  <a:lnTo>
                    <a:pt x="115002" y="11510"/>
                  </a:lnTo>
                  <a:lnTo>
                    <a:pt x="114389" y="11332"/>
                  </a:lnTo>
                  <a:lnTo>
                    <a:pt x="113775" y="11139"/>
                  </a:lnTo>
                  <a:lnTo>
                    <a:pt x="113178" y="10913"/>
                  </a:lnTo>
                  <a:lnTo>
                    <a:pt x="112581" y="10654"/>
                  </a:lnTo>
                  <a:lnTo>
                    <a:pt x="111999" y="10396"/>
                  </a:lnTo>
                  <a:lnTo>
                    <a:pt x="111418" y="10106"/>
                  </a:lnTo>
                  <a:lnTo>
                    <a:pt x="110853" y="9783"/>
                  </a:lnTo>
                  <a:lnTo>
                    <a:pt x="110288" y="9444"/>
                  </a:lnTo>
                  <a:lnTo>
                    <a:pt x="109723" y="9089"/>
                  </a:lnTo>
                  <a:lnTo>
                    <a:pt x="109174" y="8717"/>
                  </a:lnTo>
                  <a:lnTo>
                    <a:pt x="108609" y="8314"/>
                  </a:lnTo>
                  <a:lnTo>
                    <a:pt x="108044" y="7894"/>
                  </a:lnTo>
                  <a:lnTo>
                    <a:pt x="107479" y="7458"/>
                  </a:lnTo>
                  <a:lnTo>
                    <a:pt x="106382" y="6570"/>
                  </a:lnTo>
                  <a:lnTo>
                    <a:pt x="105268" y="5682"/>
                  </a:lnTo>
                  <a:lnTo>
                    <a:pt x="104154" y="4795"/>
                  </a:lnTo>
                  <a:lnTo>
                    <a:pt x="103605" y="4359"/>
                  </a:lnTo>
                  <a:lnTo>
                    <a:pt x="103024" y="3939"/>
                  </a:lnTo>
                  <a:lnTo>
                    <a:pt x="102459" y="3519"/>
                  </a:lnTo>
                  <a:lnTo>
                    <a:pt x="101878" y="3116"/>
                  </a:lnTo>
                  <a:lnTo>
                    <a:pt x="101281" y="2744"/>
                  </a:lnTo>
                  <a:lnTo>
                    <a:pt x="100667" y="2373"/>
                  </a:lnTo>
                  <a:lnTo>
                    <a:pt x="100054" y="2034"/>
                  </a:lnTo>
                  <a:lnTo>
                    <a:pt x="99408" y="1711"/>
                  </a:lnTo>
                  <a:lnTo>
                    <a:pt x="98988" y="1518"/>
                  </a:lnTo>
                  <a:lnTo>
                    <a:pt x="98569" y="1340"/>
                  </a:lnTo>
                  <a:lnTo>
                    <a:pt x="98149" y="1163"/>
                  </a:lnTo>
                  <a:lnTo>
                    <a:pt x="97729" y="1017"/>
                  </a:lnTo>
                  <a:lnTo>
                    <a:pt x="97293" y="872"/>
                  </a:lnTo>
                  <a:lnTo>
                    <a:pt x="96874" y="743"/>
                  </a:lnTo>
                  <a:lnTo>
                    <a:pt x="96438" y="614"/>
                  </a:lnTo>
                  <a:lnTo>
                    <a:pt x="96002" y="517"/>
                  </a:lnTo>
                  <a:lnTo>
                    <a:pt x="95550" y="420"/>
                  </a:lnTo>
                  <a:lnTo>
                    <a:pt x="95114" y="323"/>
                  </a:lnTo>
                  <a:lnTo>
                    <a:pt x="94678" y="259"/>
                  </a:lnTo>
                  <a:lnTo>
                    <a:pt x="94226" y="194"/>
                  </a:lnTo>
                  <a:lnTo>
                    <a:pt x="93790" y="129"/>
                  </a:lnTo>
                  <a:lnTo>
                    <a:pt x="93338" y="97"/>
                  </a:lnTo>
                  <a:lnTo>
                    <a:pt x="92434" y="33"/>
                  </a:lnTo>
                  <a:lnTo>
                    <a:pt x="915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8"/>
            <p:cNvSpPr/>
            <p:nvPr/>
          </p:nvSpPr>
          <p:spPr>
            <a:xfrm>
              <a:off x="1869000" y="1075125"/>
              <a:ext cx="3758075" cy="1989625"/>
            </a:xfrm>
            <a:custGeom>
              <a:avLst/>
              <a:gdLst/>
              <a:ahLst/>
              <a:cxnLst/>
              <a:rect l="l" t="t" r="r" b="b"/>
              <a:pathLst>
                <a:path w="150323" h="79585" fill="none" extrusionOk="0">
                  <a:moveTo>
                    <a:pt x="147239" y="47799"/>
                  </a:moveTo>
                  <a:lnTo>
                    <a:pt x="147239" y="47799"/>
                  </a:lnTo>
                  <a:lnTo>
                    <a:pt x="147158" y="47718"/>
                  </a:lnTo>
                  <a:lnTo>
                    <a:pt x="147078" y="47638"/>
                  </a:lnTo>
                  <a:lnTo>
                    <a:pt x="147029" y="47541"/>
                  </a:lnTo>
                  <a:lnTo>
                    <a:pt x="147013" y="47428"/>
                  </a:lnTo>
                  <a:lnTo>
                    <a:pt x="147013" y="47331"/>
                  </a:lnTo>
                  <a:lnTo>
                    <a:pt x="147029" y="47218"/>
                  </a:lnTo>
                  <a:lnTo>
                    <a:pt x="147078" y="47121"/>
                  </a:lnTo>
                  <a:lnTo>
                    <a:pt x="147142" y="47024"/>
                  </a:lnTo>
                  <a:lnTo>
                    <a:pt x="147142" y="47024"/>
                  </a:lnTo>
                  <a:lnTo>
                    <a:pt x="147465" y="46669"/>
                  </a:lnTo>
                  <a:lnTo>
                    <a:pt x="147772" y="46314"/>
                  </a:lnTo>
                  <a:lnTo>
                    <a:pt x="148079" y="45943"/>
                  </a:lnTo>
                  <a:lnTo>
                    <a:pt x="148369" y="45571"/>
                  </a:lnTo>
                  <a:lnTo>
                    <a:pt x="148644" y="45184"/>
                  </a:lnTo>
                  <a:lnTo>
                    <a:pt x="148902" y="44780"/>
                  </a:lnTo>
                  <a:lnTo>
                    <a:pt x="149160" y="44377"/>
                  </a:lnTo>
                  <a:lnTo>
                    <a:pt x="149386" y="43957"/>
                  </a:lnTo>
                  <a:lnTo>
                    <a:pt x="149596" y="43537"/>
                  </a:lnTo>
                  <a:lnTo>
                    <a:pt x="149790" y="43102"/>
                  </a:lnTo>
                  <a:lnTo>
                    <a:pt x="149951" y="42666"/>
                  </a:lnTo>
                  <a:lnTo>
                    <a:pt x="150080" y="42214"/>
                  </a:lnTo>
                  <a:lnTo>
                    <a:pt x="150193" y="41746"/>
                  </a:lnTo>
                  <a:lnTo>
                    <a:pt x="150274" y="41277"/>
                  </a:lnTo>
                  <a:lnTo>
                    <a:pt x="150322" y="40809"/>
                  </a:lnTo>
                  <a:lnTo>
                    <a:pt x="150322" y="40325"/>
                  </a:lnTo>
                  <a:lnTo>
                    <a:pt x="150322" y="40325"/>
                  </a:lnTo>
                  <a:lnTo>
                    <a:pt x="150322" y="40067"/>
                  </a:lnTo>
                  <a:lnTo>
                    <a:pt x="150306" y="39808"/>
                  </a:lnTo>
                  <a:lnTo>
                    <a:pt x="150274" y="39566"/>
                  </a:lnTo>
                  <a:lnTo>
                    <a:pt x="150226" y="39308"/>
                  </a:lnTo>
                  <a:lnTo>
                    <a:pt x="150177" y="39066"/>
                  </a:lnTo>
                  <a:lnTo>
                    <a:pt x="150113" y="38824"/>
                  </a:lnTo>
                  <a:lnTo>
                    <a:pt x="150032" y="38598"/>
                  </a:lnTo>
                  <a:lnTo>
                    <a:pt x="149951" y="38356"/>
                  </a:lnTo>
                  <a:lnTo>
                    <a:pt x="149870" y="38130"/>
                  </a:lnTo>
                  <a:lnTo>
                    <a:pt x="149757" y="37904"/>
                  </a:lnTo>
                  <a:lnTo>
                    <a:pt x="149661" y="37694"/>
                  </a:lnTo>
                  <a:lnTo>
                    <a:pt x="149531" y="37484"/>
                  </a:lnTo>
                  <a:lnTo>
                    <a:pt x="149402" y="37274"/>
                  </a:lnTo>
                  <a:lnTo>
                    <a:pt x="149273" y="37080"/>
                  </a:lnTo>
                  <a:lnTo>
                    <a:pt x="149128" y="36887"/>
                  </a:lnTo>
                  <a:lnTo>
                    <a:pt x="148966" y="36693"/>
                  </a:lnTo>
                  <a:lnTo>
                    <a:pt x="148805" y="36515"/>
                  </a:lnTo>
                  <a:lnTo>
                    <a:pt x="148644" y="36354"/>
                  </a:lnTo>
                  <a:lnTo>
                    <a:pt x="148466" y="36192"/>
                  </a:lnTo>
                  <a:lnTo>
                    <a:pt x="148272" y="36031"/>
                  </a:lnTo>
                  <a:lnTo>
                    <a:pt x="148079" y="35902"/>
                  </a:lnTo>
                  <a:lnTo>
                    <a:pt x="147885" y="35773"/>
                  </a:lnTo>
                  <a:lnTo>
                    <a:pt x="147675" y="35644"/>
                  </a:lnTo>
                  <a:lnTo>
                    <a:pt x="147465" y="35531"/>
                  </a:lnTo>
                  <a:lnTo>
                    <a:pt x="147239" y="35434"/>
                  </a:lnTo>
                  <a:lnTo>
                    <a:pt x="147013" y="35353"/>
                  </a:lnTo>
                  <a:lnTo>
                    <a:pt x="146787" y="35272"/>
                  </a:lnTo>
                  <a:lnTo>
                    <a:pt x="146545" y="35208"/>
                  </a:lnTo>
                  <a:lnTo>
                    <a:pt x="146287" y="35159"/>
                  </a:lnTo>
                  <a:lnTo>
                    <a:pt x="146045" y="35111"/>
                  </a:lnTo>
                  <a:lnTo>
                    <a:pt x="145786" y="35095"/>
                  </a:lnTo>
                  <a:lnTo>
                    <a:pt x="145528" y="35079"/>
                  </a:lnTo>
                  <a:lnTo>
                    <a:pt x="145528" y="35079"/>
                  </a:lnTo>
                  <a:lnTo>
                    <a:pt x="145399" y="35062"/>
                  </a:lnTo>
                  <a:lnTo>
                    <a:pt x="145302" y="35030"/>
                  </a:lnTo>
                  <a:lnTo>
                    <a:pt x="145205" y="34966"/>
                  </a:lnTo>
                  <a:lnTo>
                    <a:pt x="145141" y="34885"/>
                  </a:lnTo>
                  <a:lnTo>
                    <a:pt x="145076" y="34788"/>
                  </a:lnTo>
                  <a:lnTo>
                    <a:pt x="145044" y="34691"/>
                  </a:lnTo>
                  <a:lnTo>
                    <a:pt x="145028" y="34578"/>
                  </a:lnTo>
                  <a:lnTo>
                    <a:pt x="145044" y="34465"/>
                  </a:lnTo>
                  <a:lnTo>
                    <a:pt x="145044" y="34465"/>
                  </a:lnTo>
                  <a:lnTo>
                    <a:pt x="145141" y="33997"/>
                  </a:lnTo>
                  <a:lnTo>
                    <a:pt x="145221" y="33545"/>
                  </a:lnTo>
                  <a:lnTo>
                    <a:pt x="145302" y="33109"/>
                  </a:lnTo>
                  <a:lnTo>
                    <a:pt x="145350" y="32657"/>
                  </a:lnTo>
                  <a:lnTo>
                    <a:pt x="145399" y="32205"/>
                  </a:lnTo>
                  <a:lnTo>
                    <a:pt x="145431" y="31769"/>
                  </a:lnTo>
                  <a:lnTo>
                    <a:pt x="145447" y="31317"/>
                  </a:lnTo>
                  <a:lnTo>
                    <a:pt x="145447" y="30881"/>
                  </a:lnTo>
                  <a:lnTo>
                    <a:pt x="145447" y="30446"/>
                  </a:lnTo>
                  <a:lnTo>
                    <a:pt x="145431" y="30010"/>
                  </a:lnTo>
                  <a:lnTo>
                    <a:pt x="145399" y="29590"/>
                  </a:lnTo>
                  <a:lnTo>
                    <a:pt x="145350" y="29154"/>
                  </a:lnTo>
                  <a:lnTo>
                    <a:pt x="145286" y="28734"/>
                  </a:lnTo>
                  <a:lnTo>
                    <a:pt x="145221" y="28315"/>
                  </a:lnTo>
                  <a:lnTo>
                    <a:pt x="145141" y="27895"/>
                  </a:lnTo>
                  <a:lnTo>
                    <a:pt x="145060" y="27475"/>
                  </a:lnTo>
                  <a:lnTo>
                    <a:pt x="144963" y="27072"/>
                  </a:lnTo>
                  <a:lnTo>
                    <a:pt x="144850" y="26668"/>
                  </a:lnTo>
                  <a:lnTo>
                    <a:pt x="144721" y="26265"/>
                  </a:lnTo>
                  <a:lnTo>
                    <a:pt x="144592" y="25861"/>
                  </a:lnTo>
                  <a:lnTo>
                    <a:pt x="144446" y="25457"/>
                  </a:lnTo>
                  <a:lnTo>
                    <a:pt x="144285" y="25070"/>
                  </a:lnTo>
                  <a:lnTo>
                    <a:pt x="144124" y="24683"/>
                  </a:lnTo>
                  <a:lnTo>
                    <a:pt x="143962" y="24295"/>
                  </a:lnTo>
                  <a:lnTo>
                    <a:pt x="143768" y="23924"/>
                  </a:lnTo>
                  <a:lnTo>
                    <a:pt x="143575" y="23536"/>
                  </a:lnTo>
                  <a:lnTo>
                    <a:pt x="143381" y="23165"/>
                  </a:lnTo>
                  <a:lnTo>
                    <a:pt x="143171" y="22810"/>
                  </a:lnTo>
                  <a:lnTo>
                    <a:pt x="142945" y="22439"/>
                  </a:lnTo>
                  <a:lnTo>
                    <a:pt x="142719" y="22084"/>
                  </a:lnTo>
                  <a:lnTo>
                    <a:pt x="142251" y="21389"/>
                  </a:lnTo>
                  <a:lnTo>
                    <a:pt x="141735" y="20711"/>
                  </a:lnTo>
                  <a:lnTo>
                    <a:pt x="141186" y="20050"/>
                  </a:lnTo>
                  <a:lnTo>
                    <a:pt x="140621" y="19404"/>
                  </a:lnTo>
                  <a:lnTo>
                    <a:pt x="140007" y="18790"/>
                  </a:lnTo>
                  <a:lnTo>
                    <a:pt x="139378" y="18209"/>
                  </a:lnTo>
                  <a:lnTo>
                    <a:pt x="138732" y="17644"/>
                  </a:lnTo>
                  <a:lnTo>
                    <a:pt x="138054" y="17095"/>
                  </a:lnTo>
                  <a:lnTo>
                    <a:pt x="137360" y="16579"/>
                  </a:lnTo>
                  <a:lnTo>
                    <a:pt x="136633" y="16095"/>
                  </a:lnTo>
                  <a:lnTo>
                    <a:pt x="135891" y="15626"/>
                  </a:lnTo>
                  <a:lnTo>
                    <a:pt x="135148" y="15191"/>
                  </a:lnTo>
                  <a:lnTo>
                    <a:pt x="134373" y="14787"/>
                  </a:lnTo>
                  <a:lnTo>
                    <a:pt x="133582" y="14400"/>
                  </a:lnTo>
                  <a:lnTo>
                    <a:pt x="132775" y="14061"/>
                  </a:lnTo>
                  <a:lnTo>
                    <a:pt x="131968" y="13738"/>
                  </a:lnTo>
                  <a:lnTo>
                    <a:pt x="131145" y="13463"/>
                  </a:lnTo>
                  <a:lnTo>
                    <a:pt x="131145" y="13463"/>
                  </a:lnTo>
                  <a:lnTo>
                    <a:pt x="130338" y="13221"/>
                  </a:lnTo>
                  <a:lnTo>
                    <a:pt x="129547" y="13011"/>
                  </a:lnTo>
                  <a:lnTo>
                    <a:pt x="128740" y="12834"/>
                  </a:lnTo>
                  <a:lnTo>
                    <a:pt x="127949" y="12672"/>
                  </a:lnTo>
                  <a:lnTo>
                    <a:pt x="127158" y="12543"/>
                  </a:lnTo>
                  <a:lnTo>
                    <a:pt x="126367" y="12446"/>
                  </a:lnTo>
                  <a:lnTo>
                    <a:pt x="125559" y="12349"/>
                  </a:lnTo>
                  <a:lnTo>
                    <a:pt x="124768" y="12285"/>
                  </a:lnTo>
                  <a:lnTo>
                    <a:pt x="123961" y="12220"/>
                  </a:lnTo>
                  <a:lnTo>
                    <a:pt x="123170" y="12172"/>
                  </a:lnTo>
                  <a:lnTo>
                    <a:pt x="121556" y="12107"/>
                  </a:lnTo>
                  <a:lnTo>
                    <a:pt x="119926" y="12059"/>
                  </a:lnTo>
                  <a:lnTo>
                    <a:pt x="118295" y="11994"/>
                  </a:lnTo>
                  <a:lnTo>
                    <a:pt x="118295" y="11994"/>
                  </a:lnTo>
                  <a:lnTo>
                    <a:pt x="117601" y="11946"/>
                  </a:lnTo>
                  <a:lnTo>
                    <a:pt x="116939" y="11881"/>
                  </a:lnTo>
                  <a:lnTo>
                    <a:pt x="116277" y="11784"/>
                  </a:lnTo>
                  <a:lnTo>
                    <a:pt x="115632" y="11655"/>
                  </a:lnTo>
                  <a:lnTo>
                    <a:pt x="115002" y="11510"/>
                  </a:lnTo>
                  <a:lnTo>
                    <a:pt x="114389" y="11332"/>
                  </a:lnTo>
                  <a:lnTo>
                    <a:pt x="113775" y="11139"/>
                  </a:lnTo>
                  <a:lnTo>
                    <a:pt x="113178" y="10913"/>
                  </a:lnTo>
                  <a:lnTo>
                    <a:pt x="112581" y="10654"/>
                  </a:lnTo>
                  <a:lnTo>
                    <a:pt x="111999" y="10396"/>
                  </a:lnTo>
                  <a:lnTo>
                    <a:pt x="111418" y="10106"/>
                  </a:lnTo>
                  <a:lnTo>
                    <a:pt x="110853" y="9783"/>
                  </a:lnTo>
                  <a:lnTo>
                    <a:pt x="110288" y="9444"/>
                  </a:lnTo>
                  <a:lnTo>
                    <a:pt x="109723" y="9089"/>
                  </a:lnTo>
                  <a:lnTo>
                    <a:pt x="109174" y="8717"/>
                  </a:lnTo>
                  <a:lnTo>
                    <a:pt x="108609" y="8314"/>
                  </a:lnTo>
                  <a:lnTo>
                    <a:pt x="108609" y="8314"/>
                  </a:lnTo>
                  <a:lnTo>
                    <a:pt x="108044" y="7894"/>
                  </a:lnTo>
                  <a:lnTo>
                    <a:pt x="107479" y="7458"/>
                  </a:lnTo>
                  <a:lnTo>
                    <a:pt x="106382" y="6570"/>
                  </a:lnTo>
                  <a:lnTo>
                    <a:pt x="105268" y="5682"/>
                  </a:lnTo>
                  <a:lnTo>
                    <a:pt x="104154" y="4795"/>
                  </a:lnTo>
                  <a:lnTo>
                    <a:pt x="103605" y="4359"/>
                  </a:lnTo>
                  <a:lnTo>
                    <a:pt x="103024" y="3939"/>
                  </a:lnTo>
                  <a:lnTo>
                    <a:pt x="102459" y="3519"/>
                  </a:lnTo>
                  <a:lnTo>
                    <a:pt x="101878" y="3116"/>
                  </a:lnTo>
                  <a:lnTo>
                    <a:pt x="101281" y="2744"/>
                  </a:lnTo>
                  <a:lnTo>
                    <a:pt x="100667" y="2373"/>
                  </a:lnTo>
                  <a:lnTo>
                    <a:pt x="100054" y="2034"/>
                  </a:lnTo>
                  <a:lnTo>
                    <a:pt x="99408" y="1711"/>
                  </a:lnTo>
                  <a:lnTo>
                    <a:pt x="99408" y="1711"/>
                  </a:lnTo>
                  <a:lnTo>
                    <a:pt x="98988" y="1518"/>
                  </a:lnTo>
                  <a:lnTo>
                    <a:pt x="98569" y="1340"/>
                  </a:lnTo>
                  <a:lnTo>
                    <a:pt x="98149" y="1163"/>
                  </a:lnTo>
                  <a:lnTo>
                    <a:pt x="97729" y="1017"/>
                  </a:lnTo>
                  <a:lnTo>
                    <a:pt x="97293" y="872"/>
                  </a:lnTo>
                  <a:lnTo>
                    <a:pt x="96874" y="743"/>
                  </a:lnTo>
                  <a:lnTo>
                    <a:pt x="96438" y="614"/>
                  </a:lnTo>
                  <a:lnTo>
                    <a:pt x="96002" y="517"/>
                  </a:lnTo>
                  <a:lnTo>
                    <a:pt x="95550" y="420"/>
                  </a:lnTo>
                  <a:lnTo>
                    <a:pt x="95114" y="323"/>
                  </a:lnTo>
                  <a:lnTo>
                    <a:pt x="94678" y="259"/>
                  </a:lnTo>
                  <a:lnTo>
                    <a:pt x="94226" y="194"/>
                  </a:lnTo>
                  <a:lnTo>
                    <a:pt x="93790" y="129"/>
                  </a:lnTo>
                  <a:lnTo>
                    <a:pt x="93338" y="97"/>
                  </a:lnTo>
                  <a:lnTo>
                    <a:pt x="92434" y="33"/>
                  </a:lnTo>
                  <a:lnTo>
                    <a:pt x="91547" y="0"/>
                  </a:lnTo>
                  <a:lnTo>
                    <a:pt x="90643" y="16"/>
                  </a:lnTo>
                  <a:lnTo>
                    <a:pt x="89739" y="65"/>
                  </a:lnTo>
                  <a:lnTo>
                    <a:pt x="88835" y="146"/>
                  </a:lnTo>
                  <a:lnTo>
                    <a:pt x="87931" y="242"/>
                  </a:lnTo>
                  <a:lnTo>
                    <a:pt x="87043" y="388"/>
                  </a:lnTo>
                  <a:lnTo>
                    <a:pt x="86155" y="549"/>
                  </a:lnTo>
                  <a:lnTo>
                    <a:pt x="85267" y="743"/>
                  </a:lnTo>
                  <a:lnTo>
                    <a:pt x="85267" y="743"/>
                  </a:lnTo>
                  <a:lnTo>
                    <a:pt x="84444" y="937"/>
                  </a:lnTo>
                  <a:lnTo>
                    <a:pt x="83604" y="1146"/>
                  </a:lnTo>
                  <a:lnTo>
                    <a:pt x="82781" y="1389"/>
                  </a:lnTo>
                  <a:lnTo>
                    <a:pt x="81958" y="1647"/>
                  </a:lnTo>
                  <a:lnTo>
                    <a:pt x="81151" y="1905"/>
                  </a:lnTo>
                  <a:lnTo>
                    <a:pt x="80343" y="2196"/>
                  </a:lnTo>
                  <a:lnTo>
                    <a:pt x="79536" y="2486"/>
                  </a:lnTo>
                  <a:lnTo>
                    <a:pt x="78729" y="2793"/>
                  </a:lnTo>
                  <a:lnTo>
                    <a:pt x="78729" y="2793"/>
                  </a:lnTo>
                  <a:lnTo>
                    <a:pt x="78358" y="2938"/>
                  </a:lnTo>
                  <a:lnTo>
                    <a:pt x="77987" y="3100"/>
                  </a:lnTo>
                  <a:lnTo>
                    <a:pt x="77244" y="3471"/>
                  </a:lnTo>
                  <a:lnTo>
                    <a:pt x="75710" y="4230"/>
                  </a:lnTo>
                  <a:lnTo>
                    <a:pt x="74936" y="4601"/>
                  </a:lnTo>
                  <a:lnTo>
                    <a:pt x="74548" y="4762"/>
                  </a:lnTo>
                  <a:lnTo>
                    <a:pt x="74161" y="4924"/>
                  </a:lnTo>
                  <a:lnTo>
                    <a:pt x="73773" y="5069"/>
                  </a:lnTo>
                  <a:lnTo>
                    <a:pt x="73386" y="5198"/>
                  </a:lnTo>
                  <a:lnTo>
                    <a:pt x="72998" y="5295"/>
                  </a:lnTo>
                  <a:lnTo>
                    <a:pt x="72611" y="5392"/>
                  </a:lnTo>
                  <a:lnTo>
                    <a:pt x="72611" y="5392"/>
                  </a:lnTo>
                  <a:lnTo>
                    <a:pt x="72337" y="5424"/>
                  </a:lnTo>
                  <a:lnTo>
                    <a:pt x="72062" y="5440"/>
                  </a:lnTo>
                  <a:lnTo>
                    <a:pt x="71804" y="5440"/>
                  </a:lnTo>
                  <a:lnTo>
                    <a:pt x="71546" y="5408"/>
                  </a:lnTo>
                  <a:lnTo>
                    <a:pt x="71287" y="5360"/>
                  </a:lnTo>
                  <a:lnTo>
                    <a:pt x="71045" y="5295"/>
                  </a:lnTo>
                  <a:lnTo>
                    <a:pt x="70803" y="5230"/>
                  </a:lnTo>
                  <a:lnTo>
                    <a:pt x="70561" y="5134"/>
                  </a:lnTo>
                  <a:lnTo>
                    <a:pt x="70093" y="4940"/>
                  </a:lnTo>
                  <a:lnTo>
                    <a:pt x="69625" y="4730"/>
                  </a:lnTo>
                  <a:lnTo>
                    <a:pt x="69140" y="4520"/>
                  </a:lnTo>
                  <a:lnTo>
                    <a:pt x="68882" y="4439"/>
                  </a:lnTo>
                  <a:lnTo>
                    <a:pt x="68624" y="4343"/>
                  </a:lnTo>
                  <a:lnTo>
                    <a:pt x="68624" y="4343"/>
                  </a:lnTo>
                  <a:lnTo>
                    <a:pt x="68204" y="4213"/>
                  </a:lnTo>
                  <a:lnTo>
                    <a:pt x="67768" y="4117"/>
                  </a:lnTo>
                  <a:lnTo>
                    <a:pt x="67332" y="4020"/>
                  </a:lnTo>
                  <a:lnTo>
                    <a:pt x="66880" y="3955"/>
                  </a:lnTo>
                  <a:lnTo>
                    <a:pt x="66444" y="3923"/>
                  </a:lnTo>
                  <a:lnTo>
                    <a:pt x="65992" y="3923"/>
                  </a:lnTo>
                  <a:lnTo>
                    <a:pt x="65557" y="3939"/>
                  </a:lnTo>
                  <a:lnTo>
                    <a:pt x="65121" y="4004"/>
                  </a:lnTo>
                  <a:lnTo>
                    <a:pt x="64701" y="4084"/>
                  </a:lnTo>
                  <a:lnTo>
                    <a:pt x="64491" y="4149"/>
                  </a:lnTo>
                  <a:lnTo>
                    <a:pt x="64281" y="4213"/>
                  </a:lnTo>
                  <a:lnTo>
                    <a:pt x="64088" y="4294"/>
                  </a:lnTo>
                  <a:lnTo>
                    <a:pt x="63894" y="4375"/>
                  </a:lnTo>
                  <a:lnTo>
                    <a:pt x="63700" y="4472"/>
                  </a:lnTo>
                  <a:lnTo>
                    <a:pt x="63523" y="4585"/>
                  </a:lnTo>
                  <a:lnTo>
                    <a:pt x="63345" y="4698"/>
                  </a:lnTo>
                  <a:lnTo>
                    <a:pt x="63167" y="4827"/>
                  </a:lnTo>
                  <a:lnTo>
                    <a:pt x="62990" y="4972"/>
                  </a:lnTo>
                  <a:lnTo>
                    <a:pt x="62828" y="5117"/>
                  </a:lnTo>
                  <a:lnTo>
                    <a:pt x="62683" y="5279"/>
                  </a:lnTo>
                  <a:lnTo>
                    <a:pt x="62538" y="5456"/>
                  </a:lnTo>
                  <a:lnTo>
                    <a:pt x="62393" y="5650"/>
                  </a:lnTo>
                  <a:lnTo>
                    <a:pt x="62263" y="5844"/>
                  </a:lnTo>
                  <a:lnTo>
                    <a:pt x="62263" y="5844"/>
                  </a:lnTo>
                  <a:lnTo>
                    <a:pt x="62199" y="5925"/>
                  </a:lnTo>
                  <a:lnTo>
                    <a:pt x="62134" y="5989"/>
                  </a:lnTo>
                  <a:lnTo>
                    <a:pt x="62054" y="6038"/>
                  </a:lnTo>
                  <a:lnTo>
                    <a:pt x="61957" y="6070"/>
                  </a:lnTo>
                  <a:lnTo>
                    <a:pt x="61876" y="6070"/>
                  </a:lnTo>
                  <a:lnTo>
                    <a:pt x="61779" y="6070"/>
                  </a:lnTo>
                  <a:lnTo>
                    <a:pt x="61682" y="6054"/>
                  </a:lnTo>
                  <a:lnTo>
                    <a:pt x="61585" y="6021"/>
                  </a:lnTo>
                  <a:lnTo>
                    <a:pt x="61585" y="6021"/>
                  </a:lnTo>
                  <a:lnTo>
                    <a:pt x="61069" y="5747"/>
                  </a:lnTo>
                  <a:lnTo>
                    <a:pt x="60552" y="5489"/>
                  </a:lnTo>
                  <a:lnTo>
                    <a:pt x="60020" y="5263"/>
                  </a:lnTo>
                  <a:lnTo>
                    <a:pt x="59487" y="5037"/>
                  </a:lnTo>
                  <a:lnTo>
                    <a:pt x="58954" y="4827"/>
                  </a:lnTo>
                  <a:lnTo>
                    <a:pt x="58405" y="4649"/>
                  </a:lnTo>
                  <a:lnTo>
                    <a:pt x="57857" y="4472"/>
                  </a:lnTo>
                  <a:lnTo>
                    <a:pt x="57308" y="4310"/>
                  </a:lnTo>
                  <a:lnTo>
                    <a:pt x="56759" y="4181"/>
                  </a:lnTo>
                  <a:lnTo>
                    <a:pt x="56194" y="4052"/>
                  </a:lnTo>
                  <a:lnTo>
                    <a:pt x="55629" y="3939"/>
                  </a:lnTo>
                  <a:lnTo>
                    <a:pt x="55080" y="3842"/>
                  </a:lnTo>
                  <a:lnTo>
                    <a:pt x="54515" y="3761"/>
                  </a:lnTo>
                  <a:lnTo>
                    <a:pt x="53934" y="3697"/>
                  </a:lnTo>
                  <a:lnTo>
                    <a:pt x="53369" y="3648"/>
                  </a:lnTo>
                  <a:lnTo>
                    <a:pt x="52804" y="3616"/>
                  </a:lnTo>
                  <a:lnTo>
                    <a:pt x="52239" y="3600"/>
                  </a:lnTo>
                  <a:lnTo>
                    <a:pt x="51658" y="3584"/>
                  </a:lnTo>
                  <a:lnTo>
                    <a:pt x="51093" y="3600"/>
                  </a:lnTo>
                  <a:lnTo>
                    <a:pt x="50512" y="3632"/>
                  </a:lnTo>
                  <a:lnTo>
                    <a:pt x="49947" y="3665"/>
                  </a:lnTo>
                  <a:lnTo>
                    <a:pt x="49382" y="3729"/>
                  </a:lnTo>
                  <a:lnTo>
                    <a:pt x="48817" y="3794"/>
                  </a:lnTo>
                  <a:lnTo>
                    <a:pt x="48235" y="3874"/>
                  </a:lnTo>
                  <a:lnTo>
                    <a:pt x="47670" y="3987"/>
                  </a:lnTo>
                  <a:lnTo>
                    <a:pt x="47105" y="4100"/>
                  </a:lnTo>
                  <a:lnTo>
                    <a:pt x="46557" y="4230"/>
                  </a:lnTo>
                  <a:lnTo>
                    <a:pt x="45992" y="4375"/>
                  </a:lnTo>
                  <a:lnTo>
                    <a:pt x="45443" y="4520"/>
                  </a:lnTo>
                  <a:lnTo>
                    <a:pt x="44878" y="4698"/>
                  </a:lnTo>
                  <a:lnTo>
                    <a:pt x="44329" y="4891"/>
                  </a:lnTo>
                  <a:lnTo>
                    <a:pt x="43796" y="5085"/>
                  </a:lnTo>
                  <a:lnTo>
                    <a:pt x="43796" y="5085"/>
                  </a:lnTo>
                  <a:lnTo>
                    <a:pt x="43247" y="5311"/>
                  </a:lnTo>
                  <a:lnTo>
                    <a:pt x="42698" y="5537"/>
                  </a:lnTo>
                  <a:lnTo>
                    <a:pt x="42166" y="5779"/>
                  </a:lnTo>
                  <a:lnTo>
                    <a:pt x="41633" y="6054"/>
                  </a:lnTo>
                  <a:lnTo>
                    <a:pt x="41116" y="6328"/>
                  </a:lnTo>
                  <a:lnTo>
                    <a:pt x="40600" y="6619"/>
                  </a:lnTo>
                  <a:lnTo>
                    <a:pt x="40099" y="6925"/>
                  </a:lnTo>
                  <a:lnTo>
                    <a:pt x="39599" y="7232"/>
                  </a:lnTo>
                  <a:lnTo>
                    <a:pt x="39115" y="7571"/>
                  </a:lnTo>
                  <a:lnTo>
                    <a:pt x="38630" y="7910"/>
                  </a:lnTo>
                  <a:lnTo>
                    <a:pt x="38162" y="8281"/>
                  </a:lnTo>
                  <a:lnTo>
                    <a:pt x="37710" y="8653"/>
                  </a:lnTo>
                  <a:lnTo>
                    <a:pt x="37258" y="9040"/>
                  </a:lnTo>
                  <a:lnTo>
                    <a:pt x="36822" y="9428"/>
                  </a:lnTo>
                  <a:lnTo>
                    <a:pt x="36403" y="9847"/>
                  </a:lnTo>
                  <a:lnTo>
                    <a:pt x="35999" y="10267"/>
                  </a:lnTo>
                  <a:lnTo>
                    <a:pt x="35999" y="10267"/>
                  </a:lnTo>
                  <a:lnTo>
                    <a:pt x="35741" y="10558"/>
                  </a:lnTo>
                  <a:lnTo>
                    <a:pt x="35499" y="10880"/>
                  </a:lnTo>
                  <a:lnTo>
                    <a:pt x="35257" y="11219"/>
                  </a:lnTo>
                  <a:lnTo>
                    <a:pt x="35014" y="11558"/>
                  </a:lnTo>
                  <a:lnTo>
                    <a:pt x="34514" y="12285"/>
                  </a:lnTo>
                  <a:lnTo>
                    <a:pt x="34272" y="12640"/>
                  </a:lnTo>
                  <a:lnTo>
                    <a:pt x="34014" y="12995"/>
                  </a:lnTo>
                  <a:lnTo>
                    <a:pt x="33739" y="13318"/>
                  </a:lnTo>
                  <a:lnTo>
                    <a:pt x="33465" y="13641"/>
                  </a:lnTo>
                  <a:lnTo>
                    <a:pt x="33158" y="13931"/>
                  </a:lnTo>
                  <a:lnTo>
                    <a:pt x="32997" y="14061"/>
                  </a:lnTo>
                  <a:lnTo>
                    <a:pt x="32835" y="14174"/>
                  </a:lnTo>
                  <a:lnTo>
                    <a:pt x="32674" y="14287"/>
                  </a:lnTo>
                  <a:lnTo>
                    <a:pt x="32496" y="14400"/>
                  </a:lnTo>
                  <a:lnTo>
                    <a:pt x="32319" y="14480"/>
                  </a:lnTo>
                  <a:lnTo>
                    <a:pt x="32141" y="14561"/>
                  </a:lnTo>
                  <a:lnTo>
                    <a:pt x="31947" y="14626"/>
                  </a:lnTo>
                  <a:lnTo>
                    <a:pt x="31754" y="14690"/>
                  </a:lnTo>
                  <a:lnTo>
                    <a:pt x="31544" y="14722"/>
                  </a:lnTo>
                  <a:lnTo>
                    <a:pt x="31334" y="14755"/>
                  </a:lnTo>
                  <a:lnTo>
                    <a:pt x="31334" y="14755"/>
                  </a:lnTo>
                  <a:lnTo>
                    <a:pt x="30995" y="14771"/>
                  </a:lnTo>
                  <a:lnTo>
                    <a:pt x="30672" y="14771"/>
                  </a:lnTo>
                  <a:lnTo>
                    <a:pt x="30333" y="14755"/>
                  </a:lnTo>
                  <a:lnTo>
                    <a:pt x="29994" y="14722"/>
                  </a:lnTo>
                  <a:lnTo>
                    <a:pt x="29316" y="14626"/>
                  </a:lnTo>
                  <a:lnTo>
                    <a:pt x="28638" y="14513"/>
                  </a:lnTo>
                  <a:lnTo>
                    <a:pt x="28638" y="14513"/>
                  </a:lnTo>
                  <a:lnTo>
                    <a:pt x="28025" y="14416"/>
                  </a:lnTo>
                  <a:lnTo>
                    <a:pt x="27411" y="14335"/>
                  </a:lnTo>
                  <a:lnTo>
                    <a:pt x="27104" y="14303"/>
                  </a:lnTo>
                  <a:lnTo>
                    <a:pt x="26814" y="14287"/>
                  </a:lnTo>
                  <a:lnTo>
                    <a:pt x="26507" y="14270"/>
                  </a:lnTo>
                  <a:lnTo>
                    <a:pt x="26200" y="14270"/>
                  </a:lnTo>
                  <a:lnTo>
                    <a:pt x="26200" y="14270"/>
                  </a:lnTo>
                  <a:lnTo>
                    <a:pt x="25587" y="14303"/>
                  </a:lnTo>
                  <a:lnTo>
                    <a:pt x="24974" y="14351"/>
                  </a:lnTo>
                  <a:lnTo>
                    <a:pt x="24376" y="14432"/>
                  </a:lnTo>
                  <a:lnTo>
                    <a:pt x="23763" y="14529"/>
                  </a:lnTo>
                  <a:lnTo>
                    <a:pt x="23166" y="14642"/>
                  </a:lnTo>
                  <a:lnTo>
                    <a:pt x="22568" y="14787"/>
                  </a:lnTo>
                  <a:lnTo>
                    <a:pt x="21971" y="14948"/>
                  </a:lnTo>
                  <a:lnTo>
                    <a:pt x="21390" y="15126"/>
                  </a:lnTo>
                  <a:lnTo>
                    <a:pt x="21390" y="15126"/>
                  </a:lnTo>
                  <a:lnTo>
                    <a:pt x="20712" y="15352"/>
                  </a:lnTo>
                  <a:lnTo>
                    <a:pt x="20050" y="15626"/>
                  </a:lnTo>
                  <a:lnTo>
                    <a:pt x="19404" y="15917"/>
                  </a:lnTo>
                  <a:lnTo>
                    <a:pt x="18775" y="16224"/>
                  </a:lnTo>
                  <a:lnTo>
                    <a:pt x="18161" y="16563"/>
                  </a:lnTo>
                  <a:lnTo>
                    <a:pt x="17548" y="16934"/>
                  </a:lnTo>
                  <a:lnTo>
                    <a:pt x="16967" y="17321"/>
                  </a:lnTo>
                  <a:lnTo>
                    <a:pt x="16402" y="17725"/>
                  </a:lnTo>
                  <a:lnTo>
                    <a:pt x="15853" y="18161"/>
                  </a:lnTo>
                  <a:lnTo>
                    <a:pt x="15320" y="18629"/>
                  </a:lnTo>
                  <a:lnTo>
                    <a:pt x="14804" y="19097"/>
                  </a:lnTo>
                  <a:lnTo>
                    <a:pt x="14303" y="19598"/>
                  </a:lnTo>
                  <a:lnTo>
                    <a:pt x="13835" y="20130"/>
                  </a:lnTo>
                  <a:lnTo>
                    <a:pt x="13383" y="20679"/>
                  </a:lnTo>
                  <a:lnTo>
                    <a:pt x="12947" y="21228"/>
                  </a:lnTo>
                  <a:lnTo>
                    <a:pt x="12544" y="21825"/>
                  </a:lnTo>
                  <a:lnTo>
                    <a:pt x="12544" y="21825"/>
                  </a:lnTo>
                  <a:lnTo>
                    <a:pt x="12172" y="22374"/>
                  </a:lnTo>
                  <a:lnTo>
                    <a:pt x="11833" y="22939"/>
                  </a:lnTo>
                  <a:lnTo>
                    <a:pt x="11511" y="23520"/>
                  </a:lnTo>
                  <a:lnTo>
                    <a:pt x="11188" y="24101"/>
                  </a:lnTo>
                  <a:lnTo>
                    <a:pt x="10897" y="24699"/>
                  </a:lnTo>
                  <a:lnTo>
                    <a:pt x="10607" y="25296"/>
                  </a:lnTo>
                  <a:lnTo>
                    <a:pt x="10042" y="26491"/>
                  </a:lnTo>
                  <a:lnTo>
                    <a:pt x="9509" y="27717"/>
                  </a:lnTo>
                  <a:lnTo>
                    <a:pt x="8976" y="28928"/>
                  </a:lnTo>
                  <a:lnTo>
                    <a:pt x="8443" y="30155"/>
                  </a:lnTo>
                  <a:lnTo>
                    <a:pt x="7878" y="31350"/>
                  </a:lnTo>
                  <a:lnTo>
                    <a:pt x="7878" y="31350"/>
                  </a:lnTo>
                  <a:lnTo>
                    <a:pt x="7572" y="31979"/>
                  </a:lnTo>
                  <a:lnTo>
                    <a:pt x="7233" y="32593"/>
                  </a:lnTo>
                  <a:lnTo>
                    <a:pt x="6894" y="33206"/>
                  </a:lnTo>
                  <a:lnTo>
                    <a:pt x="6539" y="33803"/>
                  </a:lnTo>
                  <a:lnTo>
                    <a:pt x="5796" y="34998"/>
                  </a:lnTo>
                  <a:lnTo>
                    <a:pt x="5037" y="36176"/>
                  </a:lnTo>
                  <a:lnTo>
                    <a:pt x="4279" y="37355"/>
                  </a:lnTo>
                  <a:lnTo>
                    <a:pt x="3536" y="38549"/>
                  </a:lnTo>
                  <a:lnTo>
                    <a:pt x="3181" y="39147"/>
                  </a:lnTo>
                  <a:lnTo>
                    <a:pt x="2842" y="39760"/>
                  </a:lnTo>
                  <a:lnTo>
                    <a:pt x="2503" y="40373"/>
                  </a:lnTo>
                  <a:lnTo>
                    <a:pt x="2180" y="41003"/>
                  </a:lnTo>
                  <a:lnTo>
                    <a:pt x="2180" y="41003"/>
                  </a:lnTo>
                  <a:lnTo>
                    <a:pt x="1906" y="41600"/>
                  </a:lnTo>
                  <a:lnTo>
                    <a:pt x="1647" y="42214"/>
                  </a:lnTo>
                  <a:lnTo>
                    <a:pt x="1405" y="42827"/>
                  </a:lnTo>
                  <a:lnTo>
                    <a:pt x="1179" y="43457"/>
                  </a:lnTo>
                  <a:lnTo>
                    <a:pt x="969" y="44086"/>
                  </a:lnTo>
                  <a:lnTo>
                    <a:pt x="776" y="44732"/>
                  </a:lnTo>
                  <a:lnTo>
                    <a:pt x="614" y="45362"/>
                  </a:lnTo>
                  <a:lnTo>
                    <a:pt x="469" y="46023"/>
                  </a:lnTo>
                  <a:lnTo>
                    <a:pt x="340" y="46669"/>
                  </a:lnTo>
                  <a:lnTo>
                    <a:pt x="227" y="47315"/>
                  </a:lnTo>
                  <a:lnTo>
                    <a:pt x="146" y="47977"/>
                  </a:lnTo>
                  <a:lnTo>
                    <a:pt x="81" y="48639"/>
                  </a:lnTo>
                  <a:lnTo>
                    <a:pt x="33" y="49284"/>
                  </a:lnTo>
                  <a:lnTo>
                    <a:pt x="1" y="49946"/>
                  </a:lnTo>
                  <a:lnTo>
                    <a:pt x="1" y="50608"/>
                  </a:lnTo>
                  <a:lnTo>
                    <a:pt x="33" y="51254"/>
                  </a:lnTo>
                  <a:lnTo>
                    <a:pt x="65" y="51916"/>
                  </a:lnTo>
                  <a:lnTo>
                    <a:pt x="146" y="52561"/>
                  </a:lnTo>
                  <a:lnTo>
                    <a:pt x="227" y="53207"/>
                  </a:lnTo>
                  <a:lnTo>
                    <a:pt x="356" y="53853"/>
                  </a:lnTo>
                  <a:lnTo>
                    <a:pt x="485" y="54482"/>
                  </a:lnTo>
                  <a:lnTo>
                    <a:pt x="663" y="55112"/>
                  </a:lnTo>
                  <a:lnTo>
                    <a:pt x="840" y="55741"/>
                  </a:lnTo>
                  <a:lnTo>
                    <a:pt x="1066" y="56355"/>
                  </a:lnTo>
                  <a:lnTo>
                    <a:pt x="1308" y="56968"/>
                  </a:lnTo>
                  <a:lnTo>
                    <a:pt x="1567" y="57566"/>
                  </a:lnTo>
                  <a:lnTo>
                    <a:pt x="1873" y="58163"/>
                  </a:lnTo>
                  <a:lnTo>
                    <a:pt x="2180" y="58744"/>
                  </a:lnTo>
                  <a:lnTo>
                    <a:pt x="2535" y="59309"/>
                  </a:lnTo>
                  <a:lnTo>
                    <a:pt x="2906" y="59858"/>
                  </a:lnTo>
                  <a:lnTo>
                    <a:pt x="3310" y="60407"/>
                  </a:lnTo>
                  <a:lnTo>
                    <a:pt x="3746" y="60939"/>
                  </a:lnTo>
                  <a:lnTo>
                    <a:pt x="3746" y="60939"/>
                  </a:lnTo>
                  <a:lnTo>
                    <a:pt x="4069" y="61295"/>
                  </a:lnTo>
                  <a:lnTo>
                    <a:pt x="4408" y="61650"/>
                  </a:lnTo>
                  <a:lnTo>
                    <a:pt x="4747" y="61973"/>
                  </a:lnTo>
                  <a:lnTo>
                    <a:pt x="5102" y="62295"/>
                  </a:lnTo>
                  <a:lnTo>
                    <a:pt x="5473" y="62586"/>
                  </a:lnTo>
                  <a:lnTo>
                    <a:pt x="5844" y="62877"/>
                  </a:lnTo>
                  <a:lnTo>
                    <a:pt x="6216" y="63151"/>
                  </a:lnTo>
                  <a:lnTo>
                    <a:pt x="6603" y="63393"/>
                  </a:lnTo>
                  <a:lnTo>
                    <a:pt x="7007" y="63635"/>
                  </a:lnTo>
                  <a:lnTo>
                    <a:pt x="7394" y="63877"/>
                  </a:lnTo>
                  <a:lnTo>
                    <a:pt x="7814" y="64087"/>
                  </a:lnTo>
                  <a:lnTo>
                    <a:pt x="8217" y="64297"/>
                  </a:lnTo>
                  <a:lnTo>
                    <a:pt x="8637" y="64491"/>
                  </a:lnTo>
                  <a:lnTo>
                    <a:pt x="9073" y="64668"/>
                  </a:lnTo>
                  <a:lnTo>
                    <a:pt x="9493" y="64846"/>
                  </a:lnTo>
                  <a:lnTo>
                    <a:pt x="9929" y="65007"/>
                  </a:lnTo>
                  <a:lnTo>
                    <a:pt x="10364" y="65153"/>
                  </a:lnTo>
                  <a:lnTo>
                    <a:pt x="10816" y="65298"/>
                  </a:lnTo>
                  <a:lnTo>
                    <a:pt x="11720" y="65556"/>
                  </a:lnTo>
                  <a:lnTo>
                    <a:pt x="12624" y="65782"/>
                  </a:lnTo>
                  <a:lnTo>
                    <a:pt x="13545" y="65992"/>
                  </a:lnTo>
                  <a:lnTo>
                    <a:pt x="14465" y="66170"/>
                  </a:lnTo>
                  <a:lnTo>
                    <a:pt x="15401" y="66331"/>
                  </a:lnTo>
                  <a:lnTo>
                    <a:pt x="16337" y="66493"/>
                  </a:lnTo>
                  <a:lnTo>
                    <a:pt x="17257" y="66622"/>
                  </a:lnTo>
                  <a:lnTo>
                    <a:pt x="17257" y="66622"/>
                  </a:lnTo>
                  <a:lnTo>
                    <a:pt x="18177" y="66751"/>
                  </a:lnTo>
                  <a:lnTo>
                    <a:pt x="19098" y="66880"/>
                  </a:lnTo>
                  <a:lnTo>
                    <a:pt x="20954" y="67090"/>
                  </a:lnTo>
                  <a:lnTo>
                    <a:pt x="22794" y="67284"/>
                  </a:lnTo>
                  <a:lnTo>
                    <a:pt x="24651" y="67477"/>
                  </a:lnTo>
                  <a:lnTo>
                    <a:pt x="26507" y="67655"/>
                  </a:lnTo>
                  <a:lnTo>
                    <a:pt x="28364" y="67832"/>
                  </a:lnTo>
                  <a:lnTo>
                    <a:pt x="30204" y="68042"/>
                  </a:lnTo>
                  <a:lnTo>
                    <a:pt x="32044" y="68284"/>
                  </a:lnTo>
                  <a:lnTo>
                    <a:pt x="32044" y="68284"/>
                  </a:lnTo>
                  <a:lnTo>
                    <a:pt x="33319" y="68446"/>
                  </a:lnTo>
                  <a:lnTo>
                    <a:pt x="33965" y="68543"/>
                  </a:lnTo>
                  <a:lnTo>
                    <a:pt x="34272" y="68607"/>
                  </a:lnTo>
                  <a:lnTo>
                    <a:pt x="34579" y="68672"/>
                  </a:lnTo>
                  <a:lnTo>
                    <a:pt x="34885" y="68769"/>
                  </a:lnTo>
                  <a:lnTo>
                    <a:pt x="35176" y="68882"/>
                  </a:lnTo>
                  <a:lnTo>
                    <a:pt x="35466" y="68995"/>
                  </a:lnTo>
                  <a:lnTo>
                    <a:pt x="35741" y="69156"/>
                  </a:lnTo>
                  <a:lnTo>
                    <a:pt x="35999" y="69318"/>
                  </a:lnTo>
                  <a:lnTo>
                    <a:pt x="36241" y="69527"/>
                  </a:lnTo>
                  <a:lnTo>
                    <a:pt x="36467" y="69753"/>
                  </a:lnTo>
                  <a:lnTo>
                    <a:pt x="36677" y="70012"/>
                  </a:lnTo>
                  <a:lnTo>
                    <a:pt x="36677" y="70012"/>
                  </a:lnTo>
                  <a:lnTo>
                    <a:pt x="36871" y="70318"/>
                  </a:lnTo>
                  <a:lnTo>
                    <a:pt x="37048" y="70641"/>
                  </a:lnTo>
                  <a:lnTo>
                    <a:pt x="37178" y="70980"/>
                  </a:lnTo>
                  <a:lnTo>
                    <a:pt x="37274" y="71303"/>
                  </a:lnTo>
                  <a:lnTo>
                    <a:pt x="37355" y="71658"/>
                  </a:lnTo>
                  <a:lnTo>
                    <a:pt x="37404" y="71997"/>
                  </a:lnTo>
                  <a:lnTo>
                    <a:pt x="37420" y="72352"/>
                  </a:lnTo>
                  <a:lnTo>
                    <a:pt x="37420" y="72691"/>
                  </a:lnTo>
                  <a:lnTo>
                    <a:pt x="37404" y="73047"/>
                  </a:lnTo>
                  <a:lnTo>
                    <a:pt x="37371" y="73402"/>
                  </a:lnTo>
                  <a:lnTo>
                    <a:pt x="37307" y="73757"/>
                  </a:lnTo>
                  <a:lnTo>
                    <a:pt x="37242" y="74112"/>
                  </a:lnTo>
                  <a:lnTo>
                    <a:pt x="37161" y="74451"/>
                  </a:lnTo>
                  <a:lnTo>
                    <a:pt x="37065" y="74806"/>
                  </a:lnTo>
                  <a:lnTo>
                    <a:pt x="36855" y="75484"/>
                  </a:lnTo>
                  <a:lnTo>
                    <a:pt x="36855" y="75484"/>
                  </a:lnTo>
                  <a:lnTo>
                    <a:pt x="36758" y="75726"/>
                  </a:lnTo>
                  <a:lnTo>
                    <a:pt x="36661" y="75968"/>
                  </a:lnTo>
                  <a:lnTo>
                    <a:pt x="36435" y="76501"/>
                  </a:lnTo>
                  <a:lnTo>
                    <a:pt x="36322" y="76775"/>
                  </a:lnTo>
                  <a:lnTo>
                    <a:pt x="36225" y="77050"/>
                  </a:lnTo>
                  <a:lnTo>
                    <a:pt x="36144" y="77324"/>
                  </a:lnTo>
                  <a:lnTo>
                    <a:pt x="36080" y="77599"/>
                  </a:lnTo>
                  <a:lnTo>
                    <a:pt x="36064" y="77873"/>
                  </a:lnTo>
                  <a:lnTo>
                    <a:pt x="36064" y="78002"/>
                  </a:lnTo>
                  <a:lnTo>
                    <a:pt x="36064" y="78148"/>
                  </a:lnTo>
                  <a:lnTo>
                    <a:pt x="36080" y="78277"/>
                  </a:lnTo>
                  <a:lnTo>
                    <a:pt x="36112" y="78390"/>
                  </a:lnTo>
                  <a:lnTo>
                    <a:pt x="36161" y="78519"/>
                  </a:lnTo>
                  <a:lnTo>
                    <a:pt x="36209" y="78632"/>
                  </a:lnTo>
                  <a:lnTo>
                    <a:pt x="36290" y="78761"/>
                  </a:lnTo>
                  <a:lnTo>
                    <a:pt x="36370" y="78874"/>
                  </a:lnTo>
                  <a:lnTo>
                    <a:pt x="36467" y="78971"/>
                  </a:lnTo>
                  <a:lnTo>
                    <a:pt x="36580" y="79084"/>
                  </a:lnTo>
                  <a:lnTo>
                    <a:pt x="36709" y="79181"/>
                  </a:lnTo>
                  <a:lnTo>
                    <a:pt x="36871" y="79278"/>
                  </a:lnTo>
                  <a:lnTo>
                    <a:pt x="37032" y="79374"/>
                  </a:lnTo>
                  <a:lnTo>
                    <a:pt x="37226" y="79455"/>
                  </a:lnTo>
                  <a:lnTo>
                    <a:pt x="37226" y="79455"/>
                  </a:lnTo>
                  <a:lnTo>
                    <a:pt x="37339" y="79487"/>
                  </a:lnTo>
                  <a:lnTo>
                    <a:pt x="37452" y="79520"/>
                  </a:lnTo>
                  <a:lnTo>
                    <a:pt x="37726" y="79568"/>
                  </a:lnTo>
                  <a:lnTo>
                    <a:pt x="38001" y="79584"/>
                  </a:lnTo>
                  <a:lnTo>
                    <a:pt x="38308" y="79568"/>
                  </a:lnTo>
                  <a:lnTo>
                    <a:pt x="38598" y="79536"/>
                  </a:lnTo>
                  <a:lnTo>
                    <a:pt x="38889" y="79487"/>
                  </a:lnTo>
                  <a:lnTo>
                    <a:pt x="39163" y="79439"/>
                  </a:lnTo>
                  <a:lnTo>
                    <a:pt x="39405" y="79374"/>
                  </a:lnTo>
                  <a:lnTo>
                    <a:pt x="39405" y="79374"/>
                  </a:lnTo>
                  <a:lnTo>
                    <a:pt x="39793" y="79245"/>
                  </a:lnTo>
                  <a:lnTo>
                    <a:pt x="40164" y="79084"/>
                  </a:lnTo>
                  <a:lnTo>
                    <a:pt x="40519" y="78890"/>
                  </a:lnTo>
                  <a:lnTo>
                    <a:pt x="40858" y="78664"/>
                  </a:lnTo>
                  <a:lnTo>
                    <a:pt x="41181" y="78438"/>
                  </a:lnTo>
                  <a:lnTo>
                    <a:pt x="41472" y="78164"/>
                  </a:lnTo>
                  <a:lnTo>
                    <a:pt x="41746" y="77889"/>
                  </a:lnTo>
                  <a:lnTo>
                    <a:pt x="42004" y="77583"/>
                  </a:lnTo>
                  <a:lnTo>
                    <a:pt x="42230" y="77260"/>
                  </a:lnTo>
                  <a:lnTo>
                    <a:pt x="42440" y="76905"/>
                  </a:lnTo>
                  <a:lnTo>
                    <a:pt x="42618" y="76549"/>
                  </a:lnTo>
                  <a:lnTo>
                    <a:pt x="42763" y="76194"/>
                  </a:lnTo>
                  <a:lnTo>
                    <a:pt x="42876" y="75807"/>
                  </a:lnTo>
                  <a:lnTo>
                    <a:pt x="42973" y="75419"/>
                  </a:lnTo>
                  <a:lnTo>
                    <a:pt x="43037" y="75016"/>
                  </a:lnTo>
                  <a:lnTo>
                    <a:pt x="43054" y="74612"/>
                  </a:lnTo>
                  <a:lnTo>
                    <a:pt x="43054" y="74612"/>
                  </a:lnTo>
                  <a:lnTo>
                    <a:pt x="43054" y="74241"/>
                  </a:lnTo>
                  <a:lnTo>
                    <a:pt x="43037" y="73886"/>
                  </a:lnTo>
                  <a:lnTo>
                    <a:pt x="42989" y="73547"/>
                  </a:lnTo>
                  <a:lnTo>
                    <a:pt x="42941" y="73208"/>
                  </a:lnTo>
                  <a:lnTo>
                    <a:pt x="42860" y="72869"/>
                  </a:lnTo>
                  <a:lnTo>
                    <a:pt x="42763" y="72546"/>
                  </a:lnTo>
                  <a:lnTo>
                    <a:pt x="42650" y="72239"/>
                  </a:lnTo>
                  <a:lnTo>
                    <a:pt x="42537" y="71933"/>
                  </a:lnTo>
                  <a:lnTo>
                    <a:pt x="42392" y="71642"/>
                  </a:lnTo>
                  <a:lnTo>
                    <a:pt x="42230" y="71352"/>
                  </a:lnTo>
                  <a:lnTo>
                    <a:pt x="42069" y="71077"/>
                  </a:lnTo>
                  <a:lnTo>
                    <a:pt x="41875" y="70819"/>
                  </a:lnTo>
                  <a:lnTo>
                    <a:pt x="41681" y="70561"/>
                  </a:lnTo>
                  <a:lnTo>
                    <a:pt x="41472" y="70302"/>
                  </a:lnTo>
                  <a:lnTo>
                    <a:pt x="41262" y="70060"/>
                  </a:lnTo>
                  <a:lnTo>
                    <a:pt x="41020" y="69834"/>
                  </a:lnTo>
                  <a:lnTo>
                    <a:pt x="40794" y="69608"/>
                  </a:lnTo>
                  <a:lnTo>
                    <a:pt x="40535" y="69398"/>
                  </a:lnTo>
                  <a:lnTo>
                    <a:pt x="40277" y="69188"/>
                  </a:lnTo>
                  <a:lnTo>
                    <a:pt x="40003" y="68995"/>
                  </a:lnTo>
                  <a:lnTo>
                    <a:pt x="39728" y="68801"/>
                  </a:lnTo>
                  <a:lnTo>
                    <a:pt x="39454" y="68623"/>
                  </a:lnTo>
                  <a:lnTo>
                    <a:pt x="39163" y="68446"/>
                  </a:lnTo>
                  <a:lnTo>
                    <a:pt x="38873" y="68284"/>
                  </a:lnTo>
                  <a:lnTo>
                    <a:pt x="38566" y="68139"/>
                  </a:lnTo>
                  <a:lnTo>
                    <a:pt x="38259" y="67994"/>
                  </a:lnTo>
                  <a:lnTo>
                    <a:pt x="37646" y="67736"/>
                  </a:lnTo>
                  <a:lnTo>
                    <a:pt x="37016" y="67493"/>
                  </a:lnTo>
                  <a:lnTo>
                    <a:pt x="36370" y="67300"/>
                  </a:lnTo>
                  <a:lnTo>
                    <a:pt x="36370" y="67300"/>
                  </a:lnTo>
                  <a:lnTo>
                    <a:pt x="35854" y="67171"/>
                  </a:lnTo>
                  <a:lnTo>
                    <a:pt x="35337" y="67041"/>
                  </a:lnTo>
                  <a:lnTo>
                    <a:pt x="34288" y="66815"/>
                  </a:lnTo>
                  <a:lnTo>
                    <a:pt x="32189" y="66380"/>
                  </a:lnTo>
                  <a:lnTo>
                    <a:pt x="31156" y="66154"/>
                  </a:lnTo>
                  <a:lnTo>
                    <a:pt x="30640" y="66024"/>
                  </a:lnTo>
                  <a:lnTo>
                    <a:pt x="30123" y="65879"/>
                  </a:lnTo>
                  <a:lnTo>
                    <a:pt x="29607" y="65734"/>
                  </a:lnTo>
                  <a:lnTo>
                    <a:pt x="29106" y="65556"/>
                  </a:lnTo>
                  <a:lnTo>
                    <a:pt x="28606" y="65379"/>
                  </a:lnTo>
                  <a:lnTo>
                    <a:pt x="28105" y="65169"/>
                  </a:lnTo>
                  <a:lnTo>
                    <a:pt x="28105" y="65169"/>
                  </a:lnTo>
                  <a:lnTo>
                    <a:pt x="27669" y="64975"/>
                  </a:lnTo>
                  <a:lnTo>
                    <a:pt x="27250" y="64765"/>
                  </a:lnTo>
                  <a:lnTo>
                    <a:pt x="26830" y="64555"/>
                  </a:lnTo>
                  <a:lnTo>
                    <a:pt x="26426" y="64329"/>
                  </a:lnTo>
                  <a:lnTo>
                    <a:pt x="26007" y="64103"/>
                  </a:lnTo>
                  <a:lnTo>
                    <a:pt x="25619" y="63845"/>
                  </a:lnTo>
                  <a:lnTo>
                    <a:pt x="25216" y="63587"/>
                  </a:lnTo>
                  <a:lnTo>
                    <a:pt x="24828" y="63329"/>
                  </a:lnTo>
                  <a:lnTo>
                    <a:pt x="24457" y="63054"/>
                  </a:lnTo>
                  <a:lnTo>
                    <a:pt x="24086" y="62764"/>
                  </a:lnTo>
                  <a:lnTo>
                    <a:pt x="23731" y="62457"/>
                  </a:lnTo>
                  <a:lnTo>
                    <a:pt x="23375" y="62150"/>
                  </a:lnTo>
                  <a:lnTo>
                    <a:pt x="23020" y="61827"/>
                  </a:lnTo>
                  <a:lnTo>
                    <a:pt x="22681" y="61504"/>
                  </a:lnTo>
                  <a:lnTo>
                    <a:pt x="22358" y="61165"/>
                  </a:lnTo>
                  <a:lnTo>
                    <a:pt x="22036" y="60826"/>
                  </a:lnTo>
                  <a:lnTo>
                    <a:pt x="22036" y="60826"/>
                  </a:lnTo>
                  <a:lnTo>
                    <a:pt x="21745" y="60471"/>
                  </a:lnTo>
                  <a:lnTo>
                    <a:pt x="21454" y="60116"/>
                  </a:lnTo>
                  <a:lnTo>
                    <a:pt x="21180" y="59761"/>
                  </a:lnTo>
                  <a:lnTo>
                    <a:pt x="20922" y="59390"/>
                  </a:lnTo>
                  <a:lnTo>
                    <a:pt x="20663" y="59002"/>
                  </a:lnTo>
                  <a:lnTo>
                    <a:pt x="20421" y="58615"/>
                  </a:lnTo>
                  <a:lnTo>
                    <a:pt x="20195" y="58227"/>
                  </a:lnTo>
                  <a:lnTo>
                    <a:pt x="19985" y="57824"/>
                  </a:lnTo>
                  <a:lnTo>
                    <a:pt x="19776" y="57420"/>
                  </a:lnTo>
                  <a:lnTo>
                    <a:pt x="19582" y="57017"/>
                  </a:lnTo>
                  <a:lnTo>
                    <a:pt x="19404" y="56597"/>
                  </a:lnTo>
                  <a:lnTo>
                    <a:pt x="19243" y="56177"/>
                  </a:lnTo>
                  <a:lnTo>
                    <a:pt x="19098" y="55758"/>
                  </a:lnTo>
                  <a:lnTo>
                    <a:pt x="18952" y="55322"/>
                  </a:lnTo>
                  <a:lnTo>
                    <a:pt x="18823" y="54886"/>
                  </a:lnTo>
                  <a:lnTo>
                    <a:pt x="18710" y="54450"/>
                  </a:lnTo>
                  <a:lnTo>
                    <a:pt x="18613" y="54014"/>
                  </a:lnTo>
                  <a:lnTo>
                    <a:pt x="18533" y="53578"/>
                  </a:lnTo>
                  <a:lnTo>
                    <a:pt x="18468" y="53126"/>
                  </a:lnTo>
                  <a:lnTo>
                    <a:pt x="18403" y="52674"/>
                  </a:lnTo>
                  <a:lnTo>
                    <a:pt x="18371" y="52238"/>
                  </a:lnTo>
                  <a:lnTo>
                    <a:pt x="18339" y="51786"/>
                  </a:lnTo>
                  <a:lnTo>
                    <a:pt x="18323" y="51334"/>
                  </a:lnTo>
                  <a:lnTo>
                    <a:pt x="18323" y="50882"/>
                  </a:lnTo>
                  <a:lnTo>
                    <a:pt x="18339" y="50430"/>
                  </a:lnTo>
                  <a:lnTo>
                    <a:pt x="18371" y="49978"/>
                  </a:lnTo>
                  <a:lnTo>
                    <a:pt x="18420" y="49526"/>
                  </a:lnTo>
                  <a:lnTo>
                    <a:pt x="18484" y="49074"/>
                  </a:lnTo>
                  <a:lnTo>
                    <a:pt x="18565" y="48622"/>
                  </a:lnTo>
                  <a:lnTo>
                    <a:pt x="18646" y="48170"/>
                  </a:lnTo>
                  <a:lnTo>
                    <a:pt x="18759" y="47735"/>
                  </a:lnTo>
                  <a:lnTo>
                    <a:pt x="18888" y="47283"/>
                  </a:lnTo>
                  <a:lnTo>
                    <a:pt x="18888" y="47283"/>
                  </a:lnTo>
                  <a:lnTo>
                    <a:pt x="19033" y="46814"/>
                  </a:lnTo>
                  <a:lnTo>
                    <a:pt x="19211" y="46362"/>
                  </a:lnTo>
                  <a:lnTo>
                    <a:pt x="19388" y="45927"/>
                  </a:lnTo>
                  <a:lnTo>
                    <a:pt x="19582" y="45507"/>
                  </a:lnTo>
                  <a:lnTo>
                    <a:pt x="19792" y="45087"/>
                  </a:lnTo>
                  <a:lnTo>
                    <a:pt x="20018" y="44684"/>
                  </a:lnTo>
                  <a:lnTo>
                    <a:pt x="20260" y="44296"/>
                  </a:lnTo>
                  <a:lnTo>
                    <a:pt x="20518" y="43925"/>
                  </a:lnTo>
                  <a:lnTo>
                    <a:pt x="20776" y="43554"/>
                  </a:lnTo>
                  <a:lnTo>
                    <a:pt x="21051" y="43198"/>
                  </a:lnTo>
                  <a:lnTo>
                    <a:pt x="21341" y="42859"/>
                  </a:lnTo>
                  <a:lnTo>
                    <a:pt x="21648" y="42520"/>
                  </a:lnTo>
                  <a:lnTo>
                    <a:pt x="21955" y="42198"/>
                  </a:lnTo>
                  <a:lnTo>
                    <a:pt x="22278" y="41891"/>
                  </a:lnTo>
                  <a:lnTo>
                    <a:pt x="22617" y="41584"/>
                  </a:lnTo>
                  <a:lnTo>
                    <a:pt x="22956" y="41294"/>
                  </a:lnTo>
                  <a:lnTo>
                    <a:pt x="23311" y="41003"/>
                  </a:lnTo>
                  <a:lnTo>
                    <a:pt x="23666" y="40729"/>
                  </a:lnTo>
                  <a:lnTo>
                    <a:pt x="24021" y="40454"/>
                  </a:lnTo>
                  <a:lnTo>
                    <a:pt x="24392" y="40180"/>
                  </a:lnTo>
                  <a:lnTo>
                    <a:pt x="25167" y="39679"/>
                  </a:lnTo>
                  <a:lnTo>
                    <a:pt x="25958" y="39211"/>
                  </a:lnTo>
                  <a:lnTo>
                    <a:pt x="26765" y="38743"/>
                  </a:lnTo>
                  <a:lnTo>
                    <a:pt x="27589" y="38323"/>
                  </a:lnTo>
                  <a:lnTo>
                    <a:pt x="28428" y="37904"/>
                  </a:lnTo>
                  <a:lnTo>
                    <a:pt x="29268" y="37500"/>
                  </a:lnTo>
                  <a:lnTo>
                    <a:pt x="29268" y="37500"/>
                  </a:lnTo>
                  <a:lnTo>
                    <a:pt x="31334" y="36548"/>
                  </a:lnTo>
                  <a:lnTo>
                    <a:pt x="32351" y="36063"/>
                  </a:lnTo>
                  <a:lnTo>
                    <a:pt x="33368" y="35563"/>
                  </a:lnTo>
                  <a:lnTo>
                    <a:pt x="34353" y="35030"/>
                  </a:lnTo>
                  <a:lnTo>
                    <a:pt x="35337" y="34481"/>
                  </a:lnTo>
                  <a:lnTo>
                    <a:pt x="35838" y="34191"/>
                  </a:lnTo>
                  <a:lnTo>
                    <a:pt x="36306" y="33884"/>
                  </a:lnTo>
                  <a:lnTo>
                    <a:pt x="36790" y="33577"/>
                  </a:lnTo>
                  <a:lnTo>
                    <a:pt x="37258" y="33254"/>
                  </a:lnTo>
                  <a:lnTo>
                    <a:pt x="37258" y="33254"/>
                  </a:lnTo>
                  <a:lnTo>
                    <a:pt x="38195" y="32576"/>
                  </a:lnTo>
                  <a:lnTo>
                    <a:pt x="39115" y="31882"/>
                  </a:lnTo>
                  <a:lnTo>
                    <a:pt x="40019" y="31156"/>
                  </a:lnTo>
                  <a:lnTo>
                    <a:pt x="40907" y="30429"/>
                  </a:lnTo>
                  <a:lnTo>
                    <a:pt x="42698" y="28960"/>
                  </a:lnTo>
                  <a:lnTo>
                    <a:pt x="43602" y="28250"/>
                  </a:lnTo>
                  <a:lnTo>
                    <a:pt x="44506" y="27540"/>
                  </a:lnTo>
                  <a:lnTo>
                    <a:pt x="44506" y="27540"/>
                  </a:lnTo>
                  <a:lnTo>
                    <a:pt x="45427" y="26878"/>
                  </a:lnTo>
                  <a:lnTo>
                    <a:pt x="46363" y="26232"/>
                  </a:lnTo>
                  <a:lnTo>
                    <a:pt x="47299" y="25619"/>
                  </a:lnTo>
                  <a:lnTo>
                    <a:pt x="48268" y="25022"/>
                  </a:lnTo>
                  <a:lnTo>
                    <a:pt x="49236" y="24457"/>
                  </a:lnTo>
                  <a:lnTo>
                    <a:pt x="50237" y="23908"/>
                  </a:lnTo>
                  <a:lnTo>
                    <a:pt x="51238" y="23391"/>
                  </a:lnTo>
                  <a:lnTo>
                    <a:pt x="52255" y="22907"/>
                  </a:lnTo>
                  <a:lnTo>
                    <a:pt x="53288" y="22455"/>
                  </a:lnTo>
                  <a:lnTo>
                    <a:pt x="54337" y="22035"/>
                  </a:lnTo>
                  <a:lnTo>
                    <a:pt x="55403" y="21632"/>
                  </a:lnTo>
                  <a:lnTo>
                    <a:pt x="56468" y="21276"/>
                  </a:lnTo>
                  <a:lnTo>
                    <a:pt x="57550" y="20954"/>
                  </a:lnTo>
                  <a:lnTo>
                    <a:pt x="58648" y="20663"/>
                  </a:lnTo>
                  <a:lnTo>
                    <a:pt x="59196" y="20534"/>
                  </a:lnTo>
                  <a:lnTo>
                    <a:pt x="59745" y="20421"/>
                  </a:lnTo>
                  <a:lnTo>
                    <a:pt x="60310" y="20308"/>
                  </a:lnTo>
                  <a:lnTo>
                    <a:pt x="60859" y="20211"/>
                  </a:lnTo>
                  <a:lnTo>
                    <a:pt x="60859" y="20211"/>
                  </a:lnTo>
                  <a:lnTo>
                    <a:pt x="61456" y="20114"/>
                  </a:lnTo>
                  <a:lnTo>
                    <a:pt x="62054" y="20033"/>
                  </a:lnTo>
                  <a:lnTo>
                    <a:pt x="62651" y="19969"/>
                  </a:lnTo>
                  <a:lnTo>
                    <a:pt x="63248" y="19904"/>
                  </a:lnTo>
                  <a:lnTo>
                    <a:pt x="63845" y="19856"/>
                  </a:lnTo>
                  <a:lnTo>
                    <a:pt x="64427" y="19824"/>
                  </a:lnTo>
                  <a:lnTo>
                    <a:pt x="65024" y="19791"/>
                  </a:lnTo>
                  <a:lnTo>
                    <a:pt x="65621" y="19775"/>
                  </a:lnTo>
                  <a:lnTo>
                    <a:pt x="66202" y="19775"/>
                  </a:lnTo>
                  <a:lnTo>
                    <a:pt x="66783" y="19775"/>
                  </a:lnTo>
                  <a:lnTo>
                    <a:pt x="67962" y="19807"/>
                  </a:lnTo>
                  <a:lnTo>
                    <a:pt x="69124" y="19888"/>
                  </a:lnTo>
                  <a:lnTo>
                    <a:pt x="70303" y="20001"/>
                  </a:lnTo>
                  <a:lnTo>
                    <a:pt x="71465" y="20146"/>
                  </a:lnTo>
                  <a:lnTo>
                    <a:pt x="72611" y="20324"/>
                  </a:lnTo>
                  <a:lnTo>
                    <a:pt x="73773" y="20518"/>
                  </a:lnTo>
                  <a:lnTo>
                    <a:pt x="74919" y="20744"/>
                  </a:lnTo>
                  <a:lnTo>
                    <a:pt x="76066" y="21002"/>
                  </a:lnTo>
                  <a:lnTo>
                    <a:pt x="77212" y="21276"/>
                  </a:lnTo>
                  <a:lnTo>
                    <a:pt x="78358" y="21551"/>
                  </a:lnTo>
                  <a:lnTo>
                    <a:pt x="79504" y="21858"/>
                  </a:lnTo>
                  <a:lnTo>
                    <a:pt x="80650" y="22180"/>
                  </a:lnTo>
                  <a:lnTo>
                    <a:pt x="81780" y="22519"/>
                  </a:lnTo>
                  <a:lnTo>
                    <a:pt x="84056" y="23214"/>
                  </a:lnTo>
                  <a:lnTo>
                    <a:pt x="88592" y="24634"/>
                  </a:lnTo>
                  <a:lnTo>
                    <a:pt x="90869" y="25344"/>
                  </a:lnTo>
                  <a:lnTo>
                    <a:pt x="91999" y="25667"/>
                  </a:lnTo>
                  <a:lnTo>
                    <a:pt x="93129" y="26006"/>
                  </a:lnTo>
                  <a:lnTo>
                    <a:pt x="94275" y="26313"/>
                  </a:lnTo>
                  <a:lnTo>
                    <a:pt x="95405" y="26620"/>
                  </a:lnTo>
                  <a:lnTo>
                    <a:pt x="96535" y="26894"/>
                  </a:lnTo>
                  <a:lnTo>
                    <a:pt x="97681" y="27152"/>
                  </a:lnTo>
                  <a:lnTo>
                    <a:pt x="97681" y="27152"/>
                  </a:lnTo>
                  <a:lnTo>
                    <a:pt x="98811" y="27395"/>
                  </a:lnTo>
                  <a:lnTo>
                    <a:pt x="99941" y="27604"/>
                  </a:lnTo>
                  <a:lnTo>
                    <a:pt x="101087" y="27782"/>
                  </a:lnTo>
                  <a:lnTo>
                    <a:pt x="102249" y="27960"/>
                  </a:lnTo>
                  <a:lnTo>
                    <a:pt x="103411" y="28121"/>
                  </a:lnTo>
                  <a:lnTo>
                    <a:pt x="104574" y="28266"/>
                  </a:lnTo>
                  <a:lnTo>
                    <a:pt x="106931" y="28525"/>
                  </a:lnTo>
                  <a:lnTo>
                    <a:pt x="109304" y="28767"/>
                  </a:lnTo>
                  <a:lnTo>
                    <a:pt x="111677" y="29025"/>
                  </a:lnTo>
                  <a:lnTo>
                    <a:pt x="112855" y="29154"/>
                  </a:lnTo>
                  <a:lnTo>
                    <a:pt x="114050" y="29299"/>
                  </a:lnTo>
                  <a:lnTo>
                    <a:pt x="115212" y="29461"/>
                  </a:lnTo>
                  <a:lnTo>
                    <a:pt x="116390" y="29638"/>
                  </a:lnTo>
                  <a:lnTo>
                    <a:pt x="117553" y="29832"/>
                  </a:lnTo>
                  <a:lnTo>
                    <a:pt x="118715" y="30042"/>
                  </a:lnTo>
                  <a:lnTo>
                    <a:pt x="119861" y="30284"/>
                  </a:lnTo>
                  <a:lnTo>
                    <a:pt x="121007" y="30542"/>
                  </a:lnTo>
                  <a:lnTo>
                    <a:pt x="122121" y="30833"/>
                  </a:lnTo>
                  <a:lnTo>
                    <a:pt x="123235" y="31172"/>
                  </a:lnTo>
                  <a:lnTo>
                    <a:pt x="123800" y="31350"/>
                  </a:lnTo>
                  <a:lnTo>
                    <a:pt x="124349" y="31527"/>
                  </a:lnTo>
                  <a:lnTo>
                    <a:pt x="124881" y="31721"/>
                  </a:lnTo>
                  <a:lnTo>
                    <a:pt x="125430" y="31931"/>
                  </a:lnTo>
                  <a:lnTo>
                    <a:pt x="125963" y="32141"/>
                  </a:lnTo>
                  <a:lnTo>
                    <a:pt x="126496" y="32367"/>
                  </a:lnTo>
                  <a:lnTo>
                    <a:pt x="127028" y="32609"/>
                  </a:lnTo>
                  <a:lnTo>
                    <a:pt x="127545" y="32867"/>
                  </a:lnTo>
                  <a:lnTo>
                    <a:pt x="128062" y="33125"/>
                  </a:lnTo>
                  <a:lnTo>
                    <a:pt x="128578" y="33400"/>
                  </a:lnTo>
                  <a:lnTo>
                    <a:pt x="129079" y="33674"/>
                  </a:lnTo>
                  <a:lnTo>
                    <a:pt x="129579" y="33981"/>
                  </a:lnTo>
                  <a:lnTo>
                    <a:pt x="130079" y="34288"/>
                  </a:lnTo>
                  <a:lnTo>
                    <a:pt x="130580" y="34610"/>
                  </a:lnTo>
                  <a:lnTo>
                    <a:pt x="131064" y="34949"/>
                  </a:lnTo>
                  <a:lnTo>
                    <a:pt x="131548" y="35305"/>
                  </a:lnTo>
                  <a:lnTo>
                    <a:pt x="132017" y="35660"/>
                  </a:lnTo>
                  <a:lnTo>
                    <a:pt x="132485" y="36047"/>
                  </a:lnTo>
                  <a:lnTo>
                    <a:pt x="132953" y="36451"/>
                  </a:lnTo>
                  <a:lnTo>
                    <a:pt x="133405" y="36854"/>
                  </a:lnTo>
                  <a:lnTo>
                    <a:pt x="133405" y="36854"/>
                  </a:lnTo>
                  <a:lnTo>
                    <a:pt x="133744" y="37177"/>
                  </a:lnTo>
                  <a:lnTo>
                    <a:pt x="134083" y="37516"/>
                  </a:lnTo>
                  <a:lnTo>
                    <a:pt x="134406" y="37855"/>
                  </a:lnTo>
                  <a:lnTo>
                    <a:pt x="134729" y="38210"/>
                  </a:lnTo>
                  <a:lnTo>
                    <a:pt x="135019" y="38565"/>
                  </a:lnTo>
                  <a:lnTo>
                    <a:pt x="135326" y="38937"/>
                  </a:lnTo>
                  <a:lnTo>
                    <a:pt x="135600" y="39292"/>
                  </a:lnTo>
                  <a:lnTo>
                    <a:pt x="135875" y="39679"/>
                  </a:lnTo>
                  <a:lnTo>
                    <a:pt x="136133" y="40051"/>
                  </a:lnTo>
                  <a:lnTo>
                    <a:pt x="136391" y="40454"/>
                  </a:lnTo>
                  <a:lnTo>
                    <a:pt x="136633" y="40842"/>
                  </a:lnTo>
                  <a:lnTo>
                    <a:pt x="136859" y="41245"/>
                  </a:lnTo>
                  <a:lnTo>
                    <a:pt x="137069" y="41649"/>
                  </a:lnTo>
                  <a:lnTo>
                    <a:pt x="137279" y="42052"/>
                  </a:lnTo>
                  <a:lnTo>
                    <a:pt x="137473" y="42472"/>
                  </a:lnTo>
                  <a:lnTo>
                    <a:pt x="137650" y="42892"/>
                  </a:lnTo>
                  <a:lnTo>
                    <a:pt x="137828" y="43328"/>
                  </a:lnTo>
                  <a:lnTo>
                    <a:pt x="137989" y="43747"/>
                  </a:lnTo>
                  <a:lnTo>
                    <a:pt x="138135" y="44183"/>
                  </a:lnTo>
                  <a:lnTo>
                    <a:pt x="138264" y="44619"/>
                  </a:lnTo>
                  <a:lnTo>
                    <a:pt x="138377" y="45071"/>
                  </a:lnTo>
                  <a:lnTo>
                    <a:pt x="138490" y="45523"/>
                  </a:lnTo>
                  <a:lnTo>
                    <a:pt x="138587" y="45975"/>
                  </a:lnTo>
                  <a:lnTo>
                    <a:pt x="138667" y="46427"/>
                  </a:lnTo>
                  <a:lnTo>
                    <a:pt x="138732" y="46879"/>
                  </a:lnTo>
                  <a:lnTo>
                    <a:pt x="138780" y="47347"/>
                  </a:lnTo>
                  <a:lnTo>
                    <a:pt x="138829" y="47815"/>
                  </a:lnTo>
                  <a:lnTo>
                    <a:pt x="138845" y="48283"/>
                  </a:lnTo>
                  <a:lnTo>
                    <a:pt x="138861" y="48752"/>
                  </a:lnTo>
                  <a:lnTo>
                    <a:pt x="138861" y="49220"/>
                  </a:lnTo>
                  <a:lnTo>
                    <a:pt x="138845" y="49704"/>
                  </a:lnTo>
                  <a:lnTo>
                    <a:pt x="138813" y="50172"/>
                  </a:lnTo>
                  <a:lnTo>
                    <a:pt x="138813" y="50172"/>
                  </a:lnTo>
                  <a:lnTo>
                    <a:pt x="138764" y="50640"/>
                  </a:lnTo>
                  <a:lnTo>
                    <a:pt x="138716" y="51125"/>
                  </a:lnTo>
                  <a:lnTo>
                    <a:pt x="138635" y="51593"/>
                  </a:lnTo>
                  <a:lnTo>
                    <a:pt x="138554" y="52045"/>
                  </a:lnTo>
                  <a:lnTo>
                    <a:pt x="138458" y="52513"/>
                  </a:lnTo>
                  <a:lnTo>
                    <a:pt x="138361" y="52981"/>
                  </a:lnTo>
                  <a:lnTo>
                    <a:pt x="138232" y="53433"/>
                  </a:lnTo>
                  <a:lnTo>
                    <a:pt x="138102" y="53885"/>
                  </a:lnTo>
                  <a:lnTo>
                    <a:pt x="137957" y="54337"/>
                  </a:lnTo>
                  <a:lnTo>
                    <a:pt x="137796" y="54789"/>
                  </a:lnTo>
                  <a:lnTo>
                    <a:pt x="137634" y="55225"/>
                  </a:lnTo>
                  <a:lnTo>
                    <a:pt x="137457" y="55661"/>
                  </a:lnTo>
                  <a:lnTo>
                    <a:pt x="137263" y="56097"/>
                  </a:lnTo>
                  <a:lnTo>
                    <a:pt x="137053" y="56516"/>
                  </a:lnTo>
                  <a:lnTo>
                    <a:pt x="136843" y="56952"/>
                  </a:lnTo>
                  <a:lnTo>
                    <a:pt x="136617" y="57356"/>
                  </a:lnTo>
                  <a:lnTo>
                    <a:pt x="136617" y="57356"/>
                  </a:lnTo>
                  <a:lnTo>
                    <a:pt x="136359" y="57792"/>
                  </a:lnTo>
                  <a:lnTo>
                    <a:pt x="136068" y="58227"/>
                  </a:lnTo>
                  <a:lnTo>
                    <a:pt x="135762" y="58663"/>
                  </a:lnTo>
                  <a:lnTo>
                    <a:pt x="135439" y="59083"/>
                  </a:lnTo>
                  <a:lnTo>
                    <a:pt x="134777" y="59922"/>
                  </a:lnTo>
                  <a:lnTo>
                    <a:pt x="134470" y="60358"/>
                  </a:lnTo>
                  <a:lnTo>
                    <a:pt x="134147" y="60778"/>
                  </a:lnTo>
                  <a:lnTo>
                    <a:pt x="133873" y="61214"/>
                  </a:lnTo>
                  <a:lnTo>
                    <a:pt x="133599" y="61666"/>
                  </a:lnTo>
                  <a:lnTo>
                    <a:pt x="133373" y="62102"/>
                  </a:lnTo>
                  <a:lnTo>
                    <a:pt x="133276" y="62328"/>
                  </a:lnTo>
                  <a:lnTo>
                    <a:pt x="133179" y="62570"/>
                  </a:lnTo>
                  <a:lnTo>
                    <a:pt x="133098" y="62796"/>
                  </a:lnTo>
                  <a:lnTo>
                    <a:pt x="133034" y="63022"/>
                  </a:lnTo>
                  <a:lnTo>
                    <a:pt x="132985" y="63264"/>
                  </a:lnTo>
                  <a:lnTo>
                    <a:pt x="132937" y="63506"/>
                  </a:lnTo>
                  <a:lnTo>
                    <a:pt x="132921" y="63748"/>
                  </a:lnTo>
                  <a:lnTo>
                    <a:pt x="132904" y="64007"/>
                  </a:lnTo>
                  <a:lnTo>
                    <a:pt x="132904" y="64249"/>
                  </a:lnTo>
                  <a:lnTo>
                    <a:pt x="132937" y="64507"/>
                  </a:lnTo>
                  <a:lnTo>
                    <a:pt x="132937" y="64507"/>
                  </a:lnTo>
                  <a:lnTo>
                    <a:pt x="132953" y="64539"/>
                  </a:lnTo>
                  <a:lnTo>
                    <a:pt x="132953" y="64539"/>
                  </a:lnTo>
                  <a:lnTo>
                    <a:pt x="132953" y="64572"/>
                  </a:lnTo>
                  <a:lnTo>
                    <a:pt x="132953" y="64572"/>
                  </a:lnTo>
                  <a:lnTo>
                    <a:pt x="132969" y="64636"/>
                  </a:lnTo>
                  <a:lnTo>
                    <a:pt x="132969" y="64636"/>
                  </a:lnTo>
                  <a:lnTo>
                    <a:pt x="133098" y="65266"/>
                  </a:lnTo>
                  <a:lnTo>
                    <a:pt x="133098" y="65266"/>
                  </a:lnTo>
                  <a:lnTo>
                    <a:pt x="133243" y="65653"/>
                  </a:lnTo>
                  <a:lnTo>
                    <a:pt x="133421" y="66057"/>
                  </a:lnTo>
                  <a:lnTo>
                    <a:pt x="133421" y="66057"/>
                  </a:lnTo>
                  <a:lnTo>
                    <a:pt x="133566" y="66283"/>
                  </a:lnTo>
                  <a:lnTo>
                    <a:pt x="133712" y="66493"/>
                  </a:lnTo>
                  <a:lnTo>
                    <a:pt x="133712" y="66493"/>
                  </a:lnTo>
                  <a:lnTo>
                    <a:pt x="133889" y="66735"/>
                  </a:lnTo>
                  <a:lnTo>
                    <a:pt x="134067" y="66977"/>
                  </a:lnTo>
                  <a:lnTo>
                    <a:pt x="134260" y="67203"/>
                  </a:lnTo>
                  <a:lnTo>
                    <a:pt x="134454" y="67413"/>
                  </a:lnTo>
                  <a:lnTo>
                    <a:pt x="134664" y="67590"/>
                  </a:lnTo>
                  <a:lnTo>
                    <a:pt x="134858" y="67768"/>
                  </a:lnTo>
                  <a:lnTo>
                    <a:pt x="135068" y="67929"/>
                  </a:lnTo>
                  <a:lnTo>
                    <a:pt x="135277" y="68058"/>
                  </a:lnTo>
                  <a:lnTo>
                    <a:pt x="135487" y="68188"/>
                  </a:lnTo>
                  <a:lnTo>
                    <a:pt x="135697" y="68301"/>
                  </a:lnTo>
                  <a:lnTo>
                    <a:pt x="135923" y="68397"/>
                  </a:lnTo>
                  <a:lnTo>
                    <a:pt x="136149" y="68494"/>
                  </a:lnTo>
                  <a:lnTo>
                    <a:pt x="136359" y="68559"/>
                  </a:lnTo>
                  <a:lnTo>
                    <a:pt x="136585" y="68607"/>
                  </a:lnTo>
                  <a:lnTo>
                    <a:pt x="136811" y="68656"/>
                  </a:lnTo>
                  <a:lnTo>
                    <a:pt x="137053" y="68688"/>
                  </a:lnTo>
                  <a:lnTo>
                    <a:pt x="137279" y="68704"/>
                  </a:lnTo>
                  <a:lnTo>
                    <a:pt x="137505" y="68720"/>
                  </a:lnTo>
                  <a:lnTo>
                    <a:pt x="137747" y="68720"/>
                  </a:lnTo>
                  <a:lnTo>
                    <a:pt x="137973" y="68704"/>
                  </a:lnTo>
                  <a:lnTo>
                    <a:pt x="138215" y="68672"/>
                  </a:lnTo>
                  <a:lnTo>
                    <a:pt x="138441" y="68640"/>
                  </a:lnTo>
                  <a:lnTo>
                    <a:pt x="138684" y="68591"/>
                  </a:lnTo>
                  <a:lnTo>
                    <a:pt x="138926" y="68543"/>
                  </a:lnTo>
                  <a:lnTo>
                    <a:pt x="139394" y="68397"/>
                  </a:lnTo>
                  <a:lnTo>
                    <a:pt x="139878" y="68220"/>
                  </a:lnTo>
                  <a:lnTo>
                    <a:pt x="140346" y="68010"/>
                  </a:lnTo>
                  <a:lnTo>
                    <a:pt x="140814" y="67768"/>
                  </a:lnTo>
                  <a:lnTo>
                    <a:pt x="141283" y="67493"/>
                  </a:lnTo>
                  <a:lnTo>
                    <a:pt x="141751" y="67203"/>
                  </a:lnTo>
                  <a:lnTo>
                    <a:pt x="142203" y="66880"/>
                  </a:lnTo>
                  <a:lnTo>
                    <a:pt x="142655" y="66557"/>
                  </a:lnTo>
                  <a:lnTo>
                    <a:pt x="143091" y="66202"/>
                  </a:lnTo>
                  <a:lnTo>
                    <a:pt x="143510" y="65831"/>
                  </a:lnTo>
                  <a:lnTo>
                    <a:pt x="143930" y="65443"/>
                  </a:lnTo>
                  <a:lnTo>
                    <a:pt x="144333" y="65056"/>
                  </a:lnTo>
                  <a:lnTo>
                    <a:pt x="144705" y="64652"/>
                  </a:lnTo>
                  <a:lnTo>
                    <a:pt x="145076" y="64249"/>
                  </a:lnTo>
                  <a:lnTo>
                    <a:pt x="145431" y="63845"/>
                  </a:lnTo>
                  <a:lnTo>
                    <a:pt x="145754" y="63442"/>
                  </a:lnTo>
                  <a:lnTo>
                    <a:pt x="146077" y="63054"/>
                  </a:lnTo>
                  <a:lnTo>
                    <a:pt x="146367" y="62651"/>
                  </a:lnTo>
                  <a:lnTo>
                    <a:pt x="146626" y="62279"/>
                  </a:lnTo>
                  <a:lnTo>
                    <a:pt x="146868" y="61892"/>
                  </a:lnTo>
                  <a:lnTo>
                    <a:pt x="146868" y="61892"/>
                  </a:lnTo>
                  <a:lnTo>
                    <a:pt x="147336" y="61117"/>
                  </a:lnTo>
                  <a:lnTo>
                    <a:pt x="147820" y="60278"/>
                  </a:lnTo>
                  <a:lnTo>
                    <a:pt x="148288" y="59390"/>
                  </a:lnTo>
                  <a:lnTo>
                    <a:pt x="148514" y="58938"/>
                  </a:lnTo>
                  <a:lnTo>
                    <a:pt x="148740" y="58470"/>
                  </a:lnTo>
                  <a:lnTo>
                    <a:pt x="148950" y="57985"/>
                  </a:lnTo>
                  <a:lnTo>
                    <a:pt x="149160" y="57501"/>
                  </a:lnTo>
                  <a:lnTo>
                    <a:pt x="149354" y="57017"/>
                  </a:lnTo>
                  <a:lnTo>
                    <a:pt x="149515" y="56516"/>
                  </a:lnTo>
                  <a:lnTo>
                    <a:pt x="149677" y="56032"/>
                  </a:lnTo>
                  <a:lnTo>
                    <a:pt x="149822" y="55532"/>
                  </a:lnTo>
                  <a:lnTo>
                    <a:pt x="149935" y="55031"/>
                  </a:lnTo>
                  <a:lnTo>
                    <a:pt x="150048" y="54547"/>
                  </a:lnTo>
                  <a:lnTo>
                    <a:pt x="150113" y="54046"/>
                  </a:lnTo>
                  <a:lnTo>
                    <a:pt x="150177" y="53562"/>
                  </a:lnTo>
                  <a:lnTo>
                    <a:pt x="150193" y="53078"/>
                  </a:lnTo>
                  <a:lnTo>
                    <a:pt x="150193" y="52594"/>
                  </a:lnTo>
                  <a:lnTo>
                    <a:pt x="150161" y="52125"/>
                  </a:lnTo>
                  <a:lnTo>
                    <a:pt x="150080" y="51657"/>
                  </a:lnTo>
                  <a:lnTo>
                    <a:pt x="149983" y="51205"/>
                  </a:lnTo>
                  <a:lnTo>
                    <a:pt x="149919" y="50979"/>
                  </a:lnTo>
                  <a:lnTo>
                    <a:pt x="149854" y="50769"/>
                  </a:lnTo>
                  <a:lnTo>
                    <a:pt x="149774" y="50543"/>
                  </a:lnTo>
                  <a:lnTo>
                    <a:pt x="149677" y="50334"/>
                  </a:lnTo>
                  <a:lnTo>
                    <a:pt x="149580" y="50124"/>
                  </a:lnTo>
                  <a:lnTo>
                    <a:pt x="149467" y="49930"/>
                  </a:lnTo>
                  <a:lnTo>
                    <a:pt x="149338" y="49720"/>
                  </a:lnTo>
                  <a:lnTo>
                    <a:pt x="149209" y="49526"/>
                  </a:lnTo>
                  <a:lnTo>
                    <a:pt x="149063" y="49333"/>
                  </a:lnTo>
                  <a:lnTo>
                    <a:pt x="148902" y="49139"/>
                  </a:lnTo>
                  <a:lnTo>
                    <a:pt x="148740" y="48961"/>
                  </a:lnTo>
                  <a:lnTo>
                    <a:pt x="148563" y="48768"/>
                  </a:lnTo>
                  <a:lnTo>
                    <a:pt x="148369" y="48590"/>
                  </a:lnTo>
                  <a:lnTo>
                    <a:pt x="148175" y="48429"/>
                  </a:lnTo>
                  <a:lnTo>
                    <a:pt x="147966" y="48267"/>
                  </a:lnTo>
                  <a:lnTo>
                    <a:pt x="147740" y="48106"/>
                  </a:lnTo>
                  <a:lnTo>
                    <a:pt x="147497" y="47944"/>
                  </a:lnTo>
                  <a:lnTo>
                    <a:pt x="147239" y="477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8"/>
            <p:cNvSpPr/>
            <p:nvPr/>
          </p:nvSpPr>
          <p:spPr>
            <a:xfrm>
              <a:off x="4735975" y="3632150"/>
              <a:ext cx="822100" cy="837425"/>
            </a:xfrm>
            <a:custGeom>
              <a:avLst/>
              <a:gdLst/>
              <a:ahLst/>
              <a:cxnLst/>
              <a:rect l="l" t="t" r="r" b="b"/>
              <a:pathLst>
                <a:path w="32884" h="33497" extrusionOk="0">
                  <a:moveTo>
                    <a:pt x="27362" y="0"/>
                  </a:moveTo>
                  <a:lnTo>
                    <a:pt x="27185" y="452"/>
                  </a:lnTo>
                  <a:lnTo>
                    <a:pt x="27007" y="904"/>
                  </a:lnTo>
                  <a:lnTo>
                    <a:pt x="26813" y="1356"/>
                  </a:lnTo>
                  <a:lnTo>
                    <a:pt x="26604" y="1792"/>
                  </a:lnTo>
                  <a:lnTo>
                    <a:pt x="26378" y="2228"/>
                  </a:lnTo>
                  <a:lnTo>
                    <a:pt x="26135" y="2648"/>
                  </a:lnTo>
                  <a:lnTo>
                    <a:pt x="25893" y="3067"/>
                  </a:lnTo>
                  <a:lnTo>
                    <a:pt x="25635" y="3487"/>
                  </a:lnTo>
                  <a:lnTo>
                    <a:pt x="25344" y="3891"/>
                  </a:lnTo>
                  <a:lnTo>
                    <a:pt x="25070" y="4278"/>
                  </a:lnTo>
                  <a:lnTo>
                    <a:pt x="24763" y="4665"/>
                  </a:lnTo>
                  <a:lnTo>
                    <a:pt x="24440" y="5053"/>
                  </a:lnTo>
                  <a:lnTo>
                    <a:pt x="24118" y="5424"/>
                  </a:lnTo>
                  <a:lnTo>
                    <a:pt x="23779" y="5779"/>
                  </a:lnTo>
                  <a:lnTo>
                    <a:pt x="23407" y="6134"/>
                  </a:lnTo>
                  <a:lnTo>
                    <a:pt x="23036" y="6473"/>
                  </a:lnTo>
                  <a:lnTo>
                    <a:pt x="22681" y="6780"/>
                  </a:lnTo>
                  <a:lnTo>
                    <a:pt x="22293" y="7087"/>
                  </a:lnTo>
                  <a:lnTo>
                    <a:pt x="21922" y="7361"/>
                  </a:lnTo>
                  <a:lnTo>
                    <a:pt x="21519" y="7636"/>
                  </a:lnTo>
                  <a:lnTo>
                    <a:pt x="21115" y="7910"/>
                  </a:lnTo>
                  <a:lnTo>
                    <a:pt x="20711" y="8152"/>
                  </a:lnTo>
                  <a:lnTo>
                    <a:pt x="20292" y="8378"/>
                  </a:lnTo>
                  <a:lnTo>
                    <a:pt x="19856" y="8604"/>
                  </a:lnTo>
                  <a:lnTo>
                    <a:pt x="19436" y="8814"/>
                  </a:lnTo>
                  <a:lnTo>
                    <a:pt x="18984" y="8992"/>
                  </a:lnTo>
                  <a:lnTo>
                    <a:pt x="18548" y="9169"/>
                  </a:lnTo>
                  <a:lnTo>
                    <a:pt x="18096" y="9331"/>
                  </a:lnTo>
                  <a:lnTo>
                    <a:pt x="17628" y="9476"/>
                  </a:lnTo>
                  <a:lnTo>
                    <a:pt x="17176" y="9589"/>
                  </a:lnTo>
                  <a:lnTo>
                    <a:pt x="16708" y="9702"/>
                  </a:lnTo>
                  <a:lnTo>
                    <a:pt x="16240" y="9799"/>
                  </a:lnTo>
                  <a:lnTo>
                    <a:pt x="15820" y="9863"/>
                  </a:lnTo>
                  <a:lnTo>
                    <a:pt x="15449" y="9896"/>
                  </a:lnTo>
                  <a:lnTo>
                    <a:pt x="14755" y="9976"/>
                  </a:lnTo>
                  <a:lnTo>
                    <a:pt x="14432" y="10025"/>
                  </a:lnTo>
                  <a:lnTo>
                    <a:pt x="14109" y="10089"/>
                  </a:lnTo>
                  <a:lnTo>
                    <a:pt x="13802" y="10186"/>
                  </a:lnTo>
                  <a:lnTo>
                    <a:pt x="13496" y="10299"/>
                  </a:lnTo>
                  <a:lnTo>
                    <a:pt x="13431" y="10719"/>
                  </a:lnTo>
                  <a:lnTo>
                    <a:pt x="13350" y="11123"/>
                  </a:lnTo>
                  <a:lnTo>
                    <a:pt x="13270" y="11510"/>
                  </a:lnTo>
                  <a:lnTo>
                    <a:pt x="13157" y="11897"/>
                  </a:lnTo>
                  <a:lnTo>
                    <a:pt x="13044" y="12269"/>
                  </a:lnTo>
                  <a:lnTo>
                    <a:pt x="12914" y="12640"/>
                  </a:lnTo>
                  <a:lnTo>
                    <a:pt x="12769" y="12995"/>
                  </a:lnTo>
                  <a:lnTo>
                    <a:pt x="12624" y="13334"/>
                  </a:lnTo>
                  <a:lnTo>
                    <a:pt x="12462" y="13673"/>
                  </a:lnTo>
                  <a:lnTo>
                    <a:pt x="12285" y="14012"/>
                  </a:lnTo>
                  <a:lnTo>
                    <a:pt x="12107" y="14335"/>
                  </a:lnTo>
                  <a:lnTo>
                    <a:pt x="11914" y="14642"/>
                  </a:lnTo>
                  <a:lnTo>
                    <a:pt x="11704" y="14948"/>
                  </a:lnTo>
                  <a:lnTo>
                    <a:pt x="11494" y="15255"/>
                  </a:lnTo>
                  <a:lnTo>
                    <a:pt x="11268" y="15562"/>
                  </a:lnTo>
                  <a:lnTo>
                    <a:pt x="11042" y="15852"/>
                  </a:lnTo>
                  <a:lnTo>
                    <a:pt x="10558" y="16417"/>
                  </a:lnTo>
                  <a:lnTo>
                    <a:pt x="10057" y="16966"/>
                  </a:lnTo>
                  <a:lnTo>
                    <a:pt x="9524" y="17515"/>
                  </a:lnTo>
                  <a:lnTo>
                    <a:pt x="8959" y="18048"/>
                  </a:lnTo>
                  <a:lnTo>
                    <a:pt x="8394" y="18581"/>
                  </a:lnTo>
                  <a:lnTo>
                    <a:pt x="7813" y="19113"/>
                  </a:lnTo>
                  <a:lnTo>
                    <a:pt x="6603" y="20163"/>
                  </a:lnTo>
                  <a:lnTo>
                    <a:pt x="5908" y="20792"/>
                  </a:lnTo>
                  <a:lnTo>
                    <a:pt x="5230" y="21470"/>
                  </a:lnTo>
                  <a:lnTo>
                    <a:pt x="4908" y="21809"/>
                  </a:lnTo>
                  <a:lnTo>
                    <a:pt x="4585" y="22164"/>
                  </a:lnTo>
                  <a:lnTo>
                    <a:pt x="4262" y="22536"/>
                  </a:lnTo>
                  <a:lnTo>
                    <a:pt x="3955" y="22907"/>
                  </a:lnTo>
                  <a:lnTo>
                    <a:pt x="3648" y="23294"/>
                  </a:lnTo>
                  <a:lnTo>
                    <a:pt x="3342" y="23682"/>
                  </a:lnTo>
                  <a:lnTo>
                    <a:pt x="3051" y="24069"/>
                  </a:lnTo>
                  <a:lnTo>
                    <a:pt x="2777" y="24473"/>
                  </a:lnTo>
                  <a:lnTo>
                    <a:pt x="2502" y="24876"/>
                  </a:lnTo>
                  <a:lnTo>
                    <a:pt x="2244" y="25296"/>
                  </a:lnTo>
                  <a:lnTo>
                    <a:pt x="2002" y="25716"/>
                  </a:lnTo>
                  <a:lnTo>
                    <a:pt x="1760" y="26135"/>
                  </a:lnTo>
                  <a:lnTo>
                    <a:pt x="1534" y="26571"/>
                  </a:lnTo>
                  <a:lnTo>
                    <a:pt x="1324" y="27007"/>
                  </a:lnTo>
                  <a:lnTo>
                    <a:pt x="1114" y="27443"/>
                  </a:lnTo>
                  <a:lnTo>
                    <a:pt x="936" y="27895"/>
                  </a:lnTo>
                  <a:lnTo>
                    <a:pt x="759" y="28347"/>
                  </a:lnTo>
                  <a:lnTo>
                    <a:pt x="614" y="28799"/>
                  </a:lnTo>
                  <a:lnTo>
                    <a:pt x="468" y="29251"/>
                  </a:lnTo>
                  <a:lnTo>
                    <a:pt x="339" y="29719"/>
                  </a:lnTo>
                  <a:lnTo>
                    <a:pt x="242" y="30187"/>
                  </a:lnTo>
                  <a:lnTo>
                    <a:pt x="145" y="30655"/>
                  </a:lnTo>
                  <a:lnTo>
                    <a:pt x="81" y="31124"/>
                  </a:lnTo>
                  <a:lnTo>
                    <a:pt x="32" y="31592"/>
                  </a:lnTo>
                  <a:lnTo>
                    <a:pt x="0" y="32076"/>
                  </a:lnTo>
                  <a:lnTo>
                    <a:pt x="0" y="32544"/>
                  </a:lnTo>
                  <a:lnTo>
                    <a:pt x="0" y="33028"/>
                  </a:lnTo>
                  <a:lnTo>
                    <a:pt x="32" y="33497"/>
                  </a:lnTo>
                  <a:lnTo>
                    <a:pt x="129" y="33158"/>
                  </a:lnTo>
                  <a:lnTo>
                    <a:pt x="242" y="32819"/>
                  </a:lnTo>
                  <a:lnTo>
                    <a:pt x="355" y="32480"/>
                  </a:lnTo>
                  <a:lnTo>
                    <a:pt x="484" y="32141"/>
                  </a:lnTo>
                  <a:lnTo>
                    <a:pt x="630" y="31818"/>
                  </a:lnTo>
                  <a:lnTo>
                    <a:pt x="775" y="31495"/>
                  </a:lnTo>
                  <a:lnTo>
                    <a:pt x="936" y="31172"/>
                  </a:lnTo>
                  <a:lnTo>
                    <a:pt x="1098" y="30865"/>
                  </a:lnTo>
                  <a:lnTo>
                    <a:pt x="1275" y="30559"/>
                  </a:lnTo>
                  <a:lnTo>
                    <a:pt x="1469" y="30252"/>
                  </a:lnTo>
                  <a:lnTo>
                    <a:pt x="1663" y="29961"/>
                  </a:lnTo>
                  <a:lnTo>
                    <a:pt x="1857" y="29671"/>
                  </a:lnTo>
                  <a:lnTo>
                    <a:pt x="2292" y="29106"/>
                  </a:lnTo>
                  <a:lnTo>
                    <a:pt x="2744" y="28557"/>
                  </a:lnTo>
                  <a:lnTo>
                    <a:pt x="3245" y="28024"/>
                  </a:lnTo>
                  <a:lnTo>
                    <a:pt x="3761" y="27508"/>
                  </a:lnTo>
                  <a:lnTo>
                    <a:pt x="4294" y="27007"/>
                  </a:lnTo>
                  <a:lnTo>
                    <a:pt x="4859" y="26539"/>
                  </a:lnTo>
                  <a:lnTo>
                    <a:pt x="5456" y="26071"/>
                  </a:lnTo>
                  <a:lnTo>
                    <a:pt x="6054" y="25619"/>
                  </a:lnTo>
                  <a:lnTo>
                    <a:pt x="6667" y="25199"/>
                  </a:lnTo>
                  <a:lnTo>
                    <a:pt x="7313" y="24779"/>
                  </a:lnTo>
                  <a:lnTo>
                    <a:pt x="7959" y="24376"/>
                  </a:lnTo>
                  <a:lnTo>
                    <a:pt x="8620" y="23988"/>
                  </a:lnTo>
                  <a:lnTo>
                    <a:pt x="9282" y="23617"/>
                  </a:lnTo>
                  <a:lnTo>
                    <a:pt x="9960" y="23246"/>
                  </a:lnTo>
                  <a:lnTo>
                    <a:pt x="10638" y="22891"/>
                  </a:lnTo>
                  <a:lnTo>
                    <a:pt x="11332" y="22552"/>
                  </a:lnTo>
                  <a:lnTo>
                    <a:pt x="12705" y="21906"/>
                  </a:lnTo>
                  <a:lnTo>
                    <a:pt x="14061" y="21293"/>
                  </a:lnTo>
                  <a:lnTo>
                    <a:pt x="15384" y="20728"/>
                  </a:lnTo>
                  <a:lnTo>
                    <a:pt x="17903" y="19662"/>
                  </a:lnTo>
                  <a:lnTo>
                    <a:pt x="19226" y="19097"/>
                  </a:lnTo>
                  <a:lnTo>
                    <a:pt x="20631" y="18516"/>
                  </a:lnTo>
                  <a:lnTo>
                    <a:pt x="22051" y="17903"/>
                  </a:lnTo>
                  <a:lnTo>
                    <a:pt x="22762" y="17580"/>
                  </a:lnTo>
                  <a:lnTo>
                    <a:pt x="23472" y="17241"/>
                  </a:lnTo>
                  <a:lnTo>
                    <a:pt x="24182" y="16886"/>
                  </a:lnTo>
                  <a:lnTo>
                    <a:pt x="24876" y="16498"/>
                  </a:lnTo>
                  <a:lnTo>
                    <a:pt x="25554" y="16111"/>
                  </a:lnTo>
                  <a:lnTo>
                    <a:pt x="26216" y="15707"/>
                  </a:lnTo>
                  <a:lnTo>
                    <a:pt x="26862" y="15271"/>
                  </a:lnTo>
                  <a:lnTo>
                    <a:pt x="27475" y="14819"/>
                  </a:lnTo>
                  <a:lnTo>
                    <a:pt x="27766" y="14577"/>
                  </a:lnTo>
                  <a:lnTo>
                    <a:pt x="28056" y="14335"/>
                  </a:lnTo>
                  <a:lnTo>
                    <a:pt x="28347" y="14077"/>
                  </a:lnTo>
                  <a:lnTo>
                    <a:pt x="28621" y="13818"/>
                  </a:lnTo>
                  <a:lnTo>
                    <a:pt x="28638" y="13786"/>
                  </a:lnTo>
                  <a:lnTo>
                    <a:pt x="28686" y="13722"/>
                  </a:lnTo>
                  <a:lnTo>
                    <a:pt x="28734" y="13673"/>
                  </a:lnTo>
                  <a:lnTo>
                    <a:pt x="28799" y="13625"/>
                  </a:lnTo>
                  <a:lnTo>
                    <a:pt x="28815" y="13609"/>
                  </a:lnTo>
                  <a:lnTo>
                    <a:pt x="29219" y="13189"/>
                  </a:lnTo>
                  <a:lnTo>
                    <a:pt x="29590" y="12737"/>
                  </a:lnTo>
                  <a:lnTo>
                    <a:pt x="29945" y="12269"/>
                  </a:lnTo>
                  <a:lnTo>
                    <a:pt x="30106" y="12027"/>
                  </a:lnTo>
                  <a:lnTo>
                    <a:pt x="30268" y="11784"/>
                  </a:lnTo>
                  <a:lnTo>
                    <a:pt x="30591" y="11203"/>
                  </a:lnTo>
                  <a:lnTo>
                    <a:pt x="30897" y="10590"/>
                  </a:lnTo>
                  <a:lnTo>
                    <a:pt x="31188" y="9960"/>
                  </a:lnTo>
                  <a:lnTo>
                    <a:pt x="31462" y="9315"/>
                  </a:lnTo>
                  <a:lnTo>
                    <a:pt x="31705" y="8653"/>
                  </a:lnTo>
                  <a:lnTo>
                    <a:pt x="31931" y="7975"/>
                  </a:lnTo>
                  <a:lnTo>
                    <a:pt x="32124" y="7281"/>
                  </a:lnTo>
                  <a:lnTo>
                    <a:pt x="32302" y="6570"/>
                  </a:lnTo>
                  <a:lnTo>
                    <a:pt x="32463" y="5860"/>
                  </a:lnTo>
                  <a:lnTo>
                    <a:pt x="32592" y="5150"/>
                  </a:lnTo>
                  <a:lnTo>
                    <a:pt x="32689" y="4439"/>
                  </a:lnTo>
                  <a:lnTo>
                    <a:pt x="32770" y="3745"/>
                  </a:lnTo>
                  <a:lnTo>
                    <a:pt x="32835" y="3035"/>
                  </a:lnTo>
                  <a:lnTo>
                    <a:pt x="32867" y="2341"/>
                  </a:lnTo>
                  <a:lnTo>
                    <a:pt x="32883" y="1663"/>
                  </a:lnTo>
                  <a:lnTo>
                    <a:pt x="32867" y="1001"/>
                  </a:lnTo>
                  <a:lnTo>
                    <a:pt x="32189" y="969"/>
                  </a:lnTo>
                  <a:lnTo>
                    <a:pt x="31495" y="904"/>
                  </a:lnTo>
                  <a:lnTo>
                    <a:pt x="30817" y="823"/>
                  </a:lnTo>
                  <a:lnTo>
                    <a:pt x="30123" y="727"/>
                  </a:lnTo>
                  <a:lnTo>
                    <a:pt x="29445" y="581"/>
                  </a:lnTo>
                  <a:lnTo>
                    <a:pt x="28750" y="420"/>
                  </a:lnTo>
                  <a:lnTo>
                    <a:pt x="28056" y="226"/>
                  </a:lnTo>
                  <a:lnTo>
                    <a:pt x="27362" y="0"/>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8"/>
            <p:cNvSpPr/>
            <p:nvPr/>
          </p:nvSpPr>
          <p:spPr>
            <a:xfrm>
              <a:off x="4709325" y="4602725"/>
              <a:ext cx="851575" cy="550900"/>
            </a:xfrm>
            <a:custGeom>
              <a:avLst/>
              <a:gdLst/>
              <a:ahLst/>
              <a:cxnLst/>
              <a:rect l="l" t="t" r="r" b="b"/>
              <a:pathLst>
                <a:path w="34063" h="22036" extrusionOk="0">
                  <a:moveTo>
                    <a:pt x="2648" y="1"/>
                  </a:moveTo>
                  <a:lnTo>
                    <a:pt x="1970" y="517"/>
                  </a:lnTo>
                  <a:lnTo>
                    <a:pt x="1292" y="1082"/>
                  </a:lnTo>
                  <a:lnTo>
                    <a:pt x="969" y="1373"/>
                  </a:lnTo>
                  <a:lnTo>
                    <a:pt x="646" y="1680"/>
                  </a:lnTo>
                  <a:lnTo>
                    <a:pt x="324" y="1986"/>
                  </a:lnTo>
                  <a:lnTo>
                    <a:pt x="1" y="2309"/>
                  </a:lnTo>
                  <a:lnTo>
                    <a:pt x="65" y="2648"/>
                  </a:lnTo>
                  <a:lnTo>
                    <a:pt x="98" y="3003"/>
                  </a:lnTo>
                  <a:lnTo>
                    <a:pt x="211" y="4182"/>
                  </a:lnTo>
                  <a:lnTo>
                    <a:pt x="275" y="4763"/>
                  </a:lnTo>
                  <a:lnTo>
                    <a:pt x="356" y="5344"/>
                  </a:lnTo>
                  <a:lnTo>
                    <a:pt x="453" y="5909"/>
                  </a:lnTo>
                  <a:lnTo>
                    <a:pt x="517" y="6199"/>
                  </a:lnTo>
                  <a:lnTo>
                    <a:pt x="582" y="6474"/>
                  </a:lnTo>
                  <a:lnTo>
                    <a:pt x="679" y="6764"/>
                  </a:lnTo>
                  <a:lnTo>
                    <a:pt x="776" y="7055"/>
                  </a:lnTo>
                  <a:lnTo>
                    <a:pt x="872" y="7329"/>
                  </a:lnTo>
                  <a:lnTo>
                    <a:pt x="1002" y="7620"/>
                  </a:lnTo>
                  <a:lnTo>
                    <a:pt x="1211" y="8040"/>
                  </a:lnTo>
                  <a:lnTo>
                    <a:pt x="1421" y="8459"/>
                  </a:lnTo>
                  <a:lnTo>
                    <a:pt x="1647" y="8863"/>
                  </a:lnTo>
                  <a:lnTo>
                    <a:pt x="1906" y="9267"/>
                  </a:lnTo>
                  <a:lnTo>
                    <a:pt x="2164" y="9654"/>
                  </a:lnTo>
                  <a:lnTo>
                    <a:pt x="2438" y="10041"/>
                  </a:lnTo>
                  <a:lnTo>
                    <a:pt x="2713" y="10413"/>
                  </a:lnTo>
                  <a:lnTo>
                    <a:pt x="3003" y="10784"/>
                  </a:lnTo>
                  <a:lnTo>
                    <a:pt x="3310" y="11139"/>
                  </a:lnTo>
                  <a:lnTo>
                    <a:pt x="3633" y="11494"/>
                  </a:lnTo>
                  <a:lnTo>
                    <a:pt x="3956" y="11849"/>
                  </a:lnTo>
                  <a:lnTo>
                    <a:pt x="4295" y="12188"/>
                  </a:lnTo>
                  <a:lnTo>
                    <a:pt x="4634" y="12511"/>
                  </a:lnTo>
                  <a:lnTo>
                    <a:pt x="4989" y="12850"/>
                  </a:lnTo>
                  <a:lnTo>
                    <a:pt x="5715" y="13480"/>
                  </a:lnTo>
                  <a:lnTo>
                    <a:pt x="6458" y="14093"/>
                  </a:lnTo>
                  <a:lnTo>
                    <a:pt x="7233" y="14674"/>
                  </a:lnTo>
                  <a:lnTo>
                    <a:pt x="8008" y="15239"/>
                  </a:lnTo>
                  <a:lnTo>
                    <a:pt x="8815" y="15772"/>
                  </a:lnTo>
                  <a:lnTo>
                    <a:pt x="9606" y="16289"/>
                  </a:lnTo>
                  <a:lnTo>
                    <a:pt x="10413" y="16789"/>
                  </a:lnTo>
                  <a:lnTo>
                    <a:pt x="11220" y="17257"/>
                  </a:lnTo>
                  <a:lnTo>
                    <a:pt x="12011" y="17725"/>
                  </a:lnTo>
                  <a:lnTo>
                    <a:pt x="12915" y="18210"/>
                  </a:lnTo>
                  <a:lnTo>
                    <a:pt x="13819" y="18678"/>
                  </a:lnTo>
                  <a:lnTo>
                    <a:pt x="14739" y="19114"/>
                  </a:lnTo>
                  <a:lnTo>
                    <a:pt x="15675" y="19533"/>
                  </a:lnTo>
                  <a:lnTo>
                    <a:pt x="16612" y="19905"/>
                  </a:lnTo>
                  <a:lnTo>
                    <a:pt x="17564" y="20260"/>
                  </a:lnTo>
                  <a:lnTo>
                    <a:pt x="18533" y="20567"/>
                  </a:lnTo>
                  <a:lnTo>
                    <a:pt x="19501" y="20857"/>
                  </a:lnTo>
                  <a:lnTo>
                    <a:pt x="20486" y="21115"/>
                  </a:lnTo>
                  <a:lnTo>
                    <a:pt x="21471" y="21341"/>
                  </a:lnTo>
                  <a:lnTo>
                    <a:pt x="22455" y="21535"/>
                  </a:lnTo>
                  <a:lnTo>
                    <a:pt x="23456" y="21697"/>
                  </a:lnTo>
                  <a:lnTo>
                    <a:pt x="24473" y="21826"/>
                  </a:lnTo>
                  <a:lnTo>
                    <a:pt x="25474" y="21923"/>
                  </a:lnTo>
                  <a:lnTo>
                    <a:pt x="26507" y="21987"/>
                  </a:lnTo>
                  <a:lnTo>
                    <a:pt x="27524" y="22036"/>
                  </a:lnTo>
                  <a:lnTo>
                    <a:pt x="28364" y="22036"/>
                  </a:lnTo>
                  <a:lnTo>
                    <a:pt x="29187" y="22019"/>
                  </a:lnTo>
                  <a:lnTo>
                    <a:pt x="30010" y="21987"/>
                  </a:lnTo>
                  <a:lnTo>
                    <a:pt x="30817" y="21923"/>
                  </a:lnTo>
                  <a:lnTo>
                    <a:pt x="31641" y="21858"/>
                  </a:lnTo>
                  <a:lnTo>
                    <a:pt x="32448" y="21761"/>
                  </a:lnTo>
                  <a:lnTo>
                    <a:pt x="33255" y="21648"/>
                  </a:lnTo>
                  <a:lnTo>
                    <a:pt x="34062" y="21519"/>
                  </a:lnTo>
                  <a:lnTo>
                    <a:pt x="33045" y="21535"/>
                  </a:lnTo>
                  <a:lnTo>
                    <a:pt x="32028" y="21519"/>
                  </a:lnTo>
                  <a:lnTo>
                    <a:pt x="31027" y="21471"/>
                  </a:lnTo>
                  <a:lnTo>
                    <a:pt x="30010" y="21390"/>
                  </a:lnTo>
                  <a:lnTo>
                    <a:pt x="29009" y="21277"/>
                  </a:lnTo>
                  <a:lnTo>
                    <a:pt x="28009" y="21132"/>
                  </a:lnTo>
                  <a:lnTo>
                    <a:pt x="27008" y="20954"/>
                  </a:lnTo>
                  <a:lnTo>
                    <a:pt x="26007" y="20728"/>
                  </a:lnTo>
                  <a:lnTo>
                    <a:pt x="25022" y="20486"/>
                  </a:lnTo>
                  <a:lnTo>
                    <a:pt x="24054" y="20211"/>
                  </a:lnTo>
                  <a:lnTo>
                    <a:pt x="23085" y="19889"/>
                  </a:lnTo>
                  <a:lnTo>
                    <a:pt x="22116" y="19550"/>
                  </a:lnTo>
                  <a:lnTo>
                    <a:pt x="21164" y="19162"/>
                  </a:lnTo>
                  <a:lnTo>
                    <a:pt x="20228" y="18759"/>
                  </a:lnTo>
                  <a:lnTo>
                    <a:pt x="19291" y="18307"/>
                  </a:lnTo>
                  <a:lnTo>
                    <a:pt x="18371" y="17838"/>
                  </a:lnTo>
                  <a:lnTo>
                    <a:pt x="17726" y="17483"/>
                  </a:lnTo>
                  <a:lnTo>
                    <a:pt x="17064" y="17096"/>
                  </a:lnTo>
                  <a:lnTo>
                    <a:pt x="16434" y="16708"/>
                  </a:lnTo>
                  <a:lnTo>
                    <a:pt x="15788" y="16305"/>
                  </a:lnTo>
                  <a:lnTo>
                    <a:pt x="15159" y="15885"/>
                  </a:lnTo>
                  <a:lnTo>
                    <a:pt x="14529" y="15465"/>
                  </a:lnTo>
                  <a:lnTo>
                    <a:pt x="13916" y="15013"/>
                  </a:lnTo>
                  <a:lnTo>
                    <a:pt x="13302" y="14545"/>
                  </a:lnTo>
                  <a:lnTo>
                    <a:pt x="12705" y="14077"/>
                  </a:lnTo>
                  <a:lnTo>
                    <a:pt x="12108" y="13593"/>
                  </a:lnTo>
                  <a:lnTo>
                    <a:pt x="11527" y="13092"/>
                  </a:lnTo>
                  <a:lnTo>
                    <a:pt x="10946" y="12576"/>
                  </a:lnTo>
                  <a:lnTo>
                    <a:pt x="10397" y="12059"/>
                  </a:lnTo>
                  <a:lnTo>
                    <a:pt x="9848" y="11510"/>
                  </a:lnTo>
                  <a:lnTo>
                    <a:pt x="9299" y="10962"/>
                  </a:lnTo>
                  <a:lnTo>
                    <a:pt x="8782" y="10413"/>
                  </a:lnTo>
                  <a:lnTo>
                    <a:pt x="8266" y="9832"/>
                  </a:lnTo>
                  <a:lnTo>
                    <a:pt x="7765" y="9250"/>
                  </a:lnTo>
                  <a:lnTo>
                    <a:pt x="7281" y="8653"/>
                  </a:lnTo>
                  <a:lnTo>
                    <a:pt x="6813" y="8056"/>
                  </a:lnTo>
                  <a:lnTo>
                    <a:pt x="6361" y="7426"/>
                  </a:lnTo>
                  <a:lnTo>
                    <a:pt x="5941" y="6813"/>
                  </a:lnTo>
                  <a:lnTo>
                    <a:pt x="5522" y="6167"/>
                  </a:lnTo>
                  <a:lnTo>
                    <a:pt x="5118" y="5521"/>
                  </a:lnTo>
                  <a:lnTo>
                    <a:pt x="4747" y="4876"/>
                  </a:lnTo>
                  <a:lnTo>
                    <a:pt x="4375" y="4198"/>
                  </a:lnTo>
                  <a:lnTo>
                    <a:pt x="4036" y="3536"/>
                  </a:lnTo>
                  <a:lnTo>
                    <a:pt x="3714" y="2842"/>
                  </a:lnTo>
                  <a:lnTo>
                    <a:pt x="3423" y="2148"/>
                  </a:lnTo>
                  <a:lnTo>
                    <a:pt x="3149" y="1454"/>
                  </a:lnTo>
                  <a:lnTo>
                    <a:pt x="2890" y="743"/>
                  </a:lnTo>
                  <a:lnTo>
                    <a:pt x="2664" y="33"/>
                  </a:lnTo>
                  <a:lnTo>
                    <a:pt x="2648" y="1"/>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8"/>
            <p:cNvSpPr/>
            <p:nvPr/>
          </p:nvSpPr>
          <p:spPr>
            <a:xfrm>
              <a:off x="4716600" y="4275025"/>
              <a:ext cx="930250" cy="314000"/>
            </a:xfrm>
            <a:custGeom>
              <a:avLst/>
              <a:gdLst/>
              <a:ahLst/>
              <a:cxnLst/>
              <a:rect l="l" t="t" r="r" b="b"/>
              <a:pathLst>
                <a:path w="37210" h="12560" extrusionOk="0">
                  <a:moveTo>
                    <a:pt x="16547" y="1"/>
                  </a:moveTo>
                  <a:lnTo>
                    <a:pt x="15610" y="17"/>
                  </a:lnTo>
                  <a:lnTo>
                    <a:pt x="15142" y="33"/>
                  </a:lnTo>
                  <a:lnTo>
                    <a:pt x="14674" y="65"/>
                  </a:lnTo>
                  <a:lnTo>
                    <a:pt x="14577" y="65"/>
                  </a:lnTo>
                  <a:lnTo>
                    <a:pt x="14497" y="49"/>
                  </a:lnTo>
                  <a:lnTo>
                    <a:pt x="13334" y="533"/>
                  </a:lnTo>
                  <a:lnTo>
                    <a:pt x="12188" y="1050"/>
                  </a:lnTo>
                  <a:lnTo>
                    <a:pt x="11058" y="1599"/>
                  </a:lnTo>
                  <a:lnTo>
                    <a:pt x="10509" y="1889"/>
                  </a:lnTo>
                  <a:lnTo>
                    <a:pt x="9960" y="2196"/>
                  </a:lnTo>
                  <a:lnTo>
                    <a:pt x="9412" y="2487"/>
                  </a:lnTo>
                  <a:lnTo>
                    <a:pt x="8879" y="2810"/>
                  </a:lnTo>
                  <a:lnTo>
                    <a:pt x="8346" y="3132"/>
                  </a:lnTo>
                  <a:lnTo>
                    <a:pt x="7830" y="3471"/>
                  </a:lnTo>
                  <a:lnTo>
                    <a:pt x="7313" y="3810"/>
                  </a:lnTo>
                  <a:lnTo>
                    <a:pt x="6813" y="4166"/>
                  </a:lnTo>
                  <a:lnTo>
                    <a:pt x="6312" y="4521"/>
                  </a:lnTo>
                  <a:lnTo>
                    <a:pt x="5828" y="4892"/>
                  </a:lnTo>
                  <a:lnTo>
                    <a:pt x="5360" y="5279"/>
                  </a:lnTo>
                  <a:lnTo>
                    <a:pt x="4892" y="5683"/>
                  </a:lnTo>
                  <a:lnTo>
                    <a:pt x="4440" y="6087"/>
                  </a:lnTo>
                  <a:lnTo>
                    <a:pt x="4004" y="6506"/>
                  </a:lnTo>
                  <a:lnTo>
                    <a:pt x="3584" y="6942"/>
                  </a:lnTo>
                  <a:lnTo>
                    <a:pt x="3180" y="7378"/>
                  </a:lnTo>
                  <a:lnTo>
                    <a:pt x="2793" y="7846"/>
                  </a:lnTo>
                  <a:lnTo>
                    <a:pt x="2406" y="8314"/>
                  </a:lnTo>
                  <a:lnTo>
                    <a:pt x="2050" y="8799"/>
                  </a:lnTo>
                  <a:lnTo>
                    <a:pt x="1695" y="9283"/>
                  </a:lnTo>
                  <a:lnTo>
                    <a:pt x="1372" y="9799"/>
                  </a:lnTo>
                  <a:lnTo>
                    <a:pt x="1066" y="10332"/>
                  </a:lnTo>
                  <a:lnTo>
                    <a:pt x="759" y="10865"/>
                  </a:lnTo>
                  <a:lnTo>
                    <a:pt x="501" y="11414"/>
                  </a:lnTo>
                  <a:lnTo>
                    <a:pt x="242" y="11979"/>
                  </a:lnTo>
                  <a:lnTo>
                    <a:pt x="0" y="12560"/>
                  </a:lnTo>
                  <a:lnTo>
                    <a:pt x="307" y="12237"/>
                  </a:lnTo>
                  <a:lnTo>
                    <a:pt x="630" y="11914"/>
                  </a:lnTo>
                  <a:lnTo>
                    <a:pt x="937" y="11591"/>
                  </a:lnTo>
                  <a:lnTo>
                    <a:pt x="1276" y="11285"/>
                  </a:lnTo>
                  <a:lnTo>
                    <a:pt x="1598" y="10978"/>
                  </a:lnTo>
                  <a:lnTo>
                    <a:pt x="1937" y="10687"/>
                  </a:lnTo>
                  <a:lnTo>
                    <a:pt x="2293" y="10397"/>
                  </a:lnTo>
                  <a:lnTo>
                    <a:pt x="2632" y="10122"/>
                  </a:lnTo>
                  <a:lnTo>
                    <a:pt x="3358" y="9590"/>
                  </a:lnTo>
                  <a:lnTo>
                    <a:pt x="4101" y="9089"/>
                  </a:lnTo>
                  <a:lnTo>
                    <a:pt x="4859" y="8621"/>
                  </a:lnTo>
                  <a:lnTo>
                    <a:pt x="5634" y="8185"/>
                  </a:lnTo>
                  <a:lnTo>
                    <a:pt x="6425" y="7765"/>
                  </a:lnTo>
                  <a:lnTo>
                    <a:pt x="7248" y="7378"/>
                  </a:lnTo>
                  <a:lnTo>
                    <a:pt x="8072" y="7007"/>
                  </a:lnTo>
                  <a:lnTo>
                    <a:pt x="8911" y="6668"/>
                  </a:lnTo>
                  <a:lnTo>
                    <a:pt x="9767" y="6345"/>
                  </a:lnTo>
                  <a:lnTo>
                    <a:pt x="10638" y="6054"/>
                  </a:lnTo>
                  <a:lnTo>
                    <a:pt x="11510" y="5780"/>
                  </a:lnTo>
                  <a:lnTo>
                    <a:pt x="12398" y="5505"/>
                  </a:lnTo>
                  <a:lnTo>
                    <a:pt x="13302" y="5263"/>
                  </a:lnTo>
                  <a:lnTo>
                    <a:pt x="14190" y="5037"/>
                  </a:lnTo>
                  <a:lnTo>
                    <a:pt x="15110" y="4827"/>
                  </a:lnTo>
                  <a:lnTo>
                    <a:pt x="16014" y="4634"/>
                  </a:lnTo>
                  <a:lnTo>
                    <a:pt x="16934" y="4456"/>
                  </a:lnTo>
                  <a:lnTo>
                    <a:pt x="17838" y="4295"/>
                  </a:lnTo>
                  <a:lnTo>
                    <a:pt x="18758" y="4133"/>
                  </a:lnTo>
                  <a:lnTo>
                    <a:pt x="19678" y="3988"/>
                  </a:lnTo>
                  <a:lnTo>
                    <a:pt x="21503" y="3714"/>
                  </a:lnTo>
                  <a:lnTo>
                    <a:pt x="23294" y="3471"/>
                  </a:lnTo>
                  <a:lnTo>
                    <a:pt x="26814" y="3019"/>
                  </a:lnTo>
                  <a:lnTo>
                    <a:pt x="29380" y="2713"/>
                  </a:lnTo>
                  <a:lnTo>
                    <a:pt x="31979" y="2438"/>
                  </a:lnTo>
                  <a:lnTo>
                    <a:pt x="34594" y="2148"/>
                  </a:lnTo>
                  <a:lnTo>
                    <a:pt x="37209" y="1873"/>
                  </a:lnTo>
                  <a:lnTo>
                    <a:pt x="35321" y="1809"/>
                  </a:lnTo>
                  <a:lnTo>
                    <a:pt x="33416" y="1728"/>
                  </a:lnTo>
                  <a:lnTo>
                    <a:pt x="31511" y="1599"/>
                  </a:lnTo>
                  <a:lnTo>
                    <a:pt x="29606" y="1454"/>
                  </a:lnTo>
                  <a:lnTo>
                    <a:pt x="28686" y="1357"/>
                  </a:lnTo>
                  <a:lnTo>
                    <a:pt x="27750" y="1244"/>
                  </a:lnTo>
                  <a:lnTo>
                    <a:pt x="26814" y="1131"/>
                  </a:lnTo>
                  <a:lnTo>
                    <a:pt x="25893" y="985"/>
                  </a:lnTo>
                  <a:lnTo>
                    <a:pt x="24021" y="711"/>
                  </a:lnTo>
                  <a:lnTo>
                    <a:pt x="22148" y="453"/>
                  </a:lnTo>
                  <a:lnTo>
                    <a:pt x="21212" y="324"/>
                  </a:lnTo>
                  <a:lnTo>
                    <a:pt x="20276" y="211"/>
                  </a:lnTo>
                  <a:lnTo>
                    <a:pt x="19339" y="130"/>
                  </a:lnTo>
                  <a:lnTo>
                    <a:pt x="18403" y="65"/>
                  </a:lnTo>
                  <a:lnTo>
                    <a:pt x="17467" y="17"/>
                  </a:lnTo>
                  <a:lnTo>
                    <a:pt x="16547" y="1"/>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8"/>
            <p:cNvSpPr/>
            <p:nvPr/>
          </p:nvSpPr>
          <p:spPr>
            <a:xfrm>
              <a:off x="2886000" y="2705550"/>
              <a:ext cx="6475" cy="8900"/>
            </a:xfrm>
            <a:custGeom>
              <a:avLst/>
              <a:gdLst/>
              <a:ahLst/>
              <a:cxnLst/>
              <a:rect l="l" t="t" r="r" b="b"/>
              <a:pathLst>
                <a:path w="259" h="356" extrusionOk="0">
                  <a:moveTo>
                    <a:pt x="259" y="0"/>
                  </a:moveTo>
                  <a:lnTo>
                    <a:pt x="259" y="0"/>
                  </a:lnTo>
                  <a:lnTo>
                    <a:pt x="130" y="178"/>
                  </a:lnTo>
                  <a:lnTo>
                    <a:pt x="1" y="355"/>
                  </a:lnTo>
                  <a:lnTo>
                    <a:pt x="1" y="355"/>
                  </a:lnTo>
                  <a:lnTo>
                    <a:pt x="130" y="178"/>
                  </a:lnTo>
                  <a:lnTo>
                    <a:pt x="259" y="0"/>
                  </a:lnTo>
                  <a:close/>
                </a:path>
              </a:pathLst>
            </a:custGeom>
            <a:solidFill>
              <a:srgbClr val="FFD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8"/>
            <p:cNvSpPr/>
            <p:nvPr/>
          </p:nvSpPr>
          <p:spPr>
            <a:xfrm>
              <a:off x="2886000" y="2705550"/>
              <a:ext cx="6475" cy="8900"/>
            </a:xfrm>
            <a:custGeom>
              <a:avLst/>
              <a:gdLst/>
              <a:ahLst/>
              <a:cxnLst/>
              <a:rect l="l" t="t" r="r" b="b"/>
              <a:pathLst>
                <a:path w="259" h="356" fill="none" extrusionOk="0">
                  <a:moveTo>
                    <a:pt x="259" y="0"/>
                  </a:moveTo>
                  <a:lnTo>
                    <a:pt x="259" y="0"/>
                  </a:lnTo>
                  <a:lnTo>
                    <a:pt x="130" y="178"/>
                  </a:lnTo>
                  <a:lnTo>
                    <a:pt x="1" y="355"/>
                  </a:lnTo>
                  <a:lnTo>
                    <a:pt x="1" y="355"/>
                  </a:lnTo>
                  <a:lnTo>
                    <a:pt x="130" y="178"/>
                  </a:lnTo>
                  <a:lnTo>
                    <a:pt x="25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8"/>
            <p:cNvSpPr/>
            <p:nvPr/>
          </p:nvSpPr>
          <p:spPr>
            <a:xfrm>
              <a:off x="2844025" y="2737425"/>
              <a:ext cx="11325" cy="4475"/>
            </a:xfrm>
            <a:custGeom>
              <a:avLst/>
              <a:gdLst/>
              <a:ahLst/>
              <a:cxnLst/>
              <a:rect l="l" t="t" r="r" b="b"/>
              <a:pathLst>
                <a:path w="453" h="179" extrusionOk="0">
                  <a:moveTo>
                    <a:pt x="453" y="1"/>
                  </a:moveTo>
                  <a:lnTo>
                    <a:pt x="453" y="1"/>
                  </a:lnTo>
                  <a:lnTo>
                    <a:pt x="227" y="97"/>
                  </a:lnTo>
                  <a:lnTo>
                    <a:pt x="1" y="178"/>
                  </a:lnTo>
                  <a:lnTo>
                    <a:pt x="1" y="178"/>
                  </a:lnTo>
                  <a:lnTo>
                    <a:pt x="227" y="97"/>
                  </a:lnTo>
                  <a:lnTo>
                    <a:pt x="453" y="1"/>
                  </a:lnTo>
                  <a:close/>
                </a:path>
              </a:pathLst>
            </a:custGeom>
            <a:solidFill>
              <a:srgbClr val="FFD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8"/>
            <p:cNvSpPr/>
            <p:nvPr/>
          </p:nvSpPr>
          <p:spPr>
            <a:xfrm>
              <a:off x="2844025" y="2737425"/>
              <a:ext cx="11325" cy="4475"/>
            </a:xfrm>
            <a:custGeom>
              <a:avLst/>
              <a:gdLst/>
              <a:ahLst/>
              <a:cxnLst/>
              <a:rect l="l" t="t" r="r" b="b"/>
              <a:pathLst>
                <a:path w="453" h="179" fill="none" extrusionOk="0">
                  <a:moveTo>
                    <a:pt x="453" y="1"/>
                  </a:moveTo>
                  <a:lnTo>
                    <a:pt x="453" y="1"/>
                  </a:lnTo>
                  <a:lnTo>
                    <a:pt x="227" y="97"/>
                  </a:lnTo>
                  <a:lnTo>
                    <a:pt x="1" y="178"/>
                  </a:lnTo>
                  <a:lnTo>
                    <a:pt x="1" y="178"/>
                  </a:lnTo>
                  <a:lnTo>
                    <a:pt x="227" y="97"/>
                  </a:lnTo>
                  <a:lnTo>
                    <a:pt x="45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8"/>
            <p:cNvSpPr/>
            <p:nvPr/>
          </p:nvSpPr>
          <p:spPr>
            <a:xfrm>
              <a:off x="2893275" y="2695050"/>
              <a:ext cx="5250" cy="9300"/>
            </a:xfrm>
            <a:custGeom>
              <a:avLst/>
              <a:gdLst/>
              <a:ahLst/>
              <a:cxnLst/>
              <a:rect l="l" t="t" r="r" b="b"/>
              <a:pathLst>
                <a:path w="210" h="372" extrusionOk="0">
                  <a:moveTo>
                    <a:pt x="210" y="1"/>
                  </a:moveTo>
                  <a:lnTo>
                    <a:pt x="210" y="1"/>
                  </a:lnTo>
                  <a:lnTo>
                    <a:pt x="113" y="178"/>
                  </a:lnTo>
                  <a:lnTo>
                    <a:pt x="0" y="372"/>
                  </a:lnTo>
                  <a:lnTo>
                    <a:pt x="0" y="372"/>
                  </a:lnTo>
                  <a:lnTo>
                    <a:pt x="113" y="178"/>
                  </a:lnTo>
                  <a:lnTo>
                    <a:pt x="210" y="1"/>
                  </a:lnTo>
                  <a:close/>
                </a:path>
              </a:pathLst>
            </a:custGeom>
            <a:solidFill>
              <a:srgbClr val="FFD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8"/>
            <p:cNvSpPr/>
            <p:nvPr/>
          </p:nvSpPr>
          <p:spPr>
            <a:xfrm>
              <a:off x="2893275" y="2695050"/>
              <a:ext cx="5250" cy="9300"/>
            </a:xfrm>
            <a:custGeom>
              <a:avLst/>
              <a:gdLst/>
              <a:ahLst/>
              <a:cxnLst/>
              <a:rect l="l" t="t" r="r" b="b"/>
              <a:pathLst>
                <a:path w="210" h="372" fill="none" extrusionOk="0">
                  <a:moveTo>
                    <a:pt x="210" y="1"/>
                  </a:moveTo>
                  <a:lnTo>
                    <a:pt x="210" y="1"/>
                  </a:lnTo>
                  <a:lnTo>
                    <a:pt x="113" y="178"/>
                  </a:lnTo>
                  <a:lnTo>
                    <a:pt x="0" y="372"/>
                  </a:lnTo>
                  <a:lnTo>
                    <a:pt x="0" y="372"/>
                  </a:lnTo>
                  <a:lnTo>
                    <a:pt x="113" y="178"/>
                  </a:lnTo>
                  <a:lnTo>
                    <a:pt x="2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8"/>
            <p:cNvSpPr/>
            <p:nvPr/>
          </p:nvSpPr>
          <p:spPr>
            <a:xfrm>
              <a:off x="2855725" y="2723700"/>
              <a:ext cx="20625" cy="13350"/>
            </a:xfrm>
            <a:custGeom>
              <a:avLst/>
              <a:gdLst/>
              <a:ahLst/>
              <a:cxnLst/>
              <a:rect l="l" t="t" r="r" b="b"/>
              <a:pathLst>
                <a:path w="825" h="534" extrusionOk="0">
                  <a:moveTo>
                    <a:pt x="824" y="1"/>
                  </a:moveTo>
                  <a:lnTo>
                    <a:pt x="824" y="1"/>
                  </a:lnTo>
                  <a:lnTo>
                    <a:pt x="630" y="146"/>
                  </a:lnTo>
                  <a:lnTo>
                    <a:pt x="421" y="291"/>
                  </a:lnTo>
                  <a:lnTo>
                    <a:pt x="211" y="420"/>
                  </a:lnTo>
                  <a:lnTo>
                    <a:pt x="1" y="533"/>
                  </a:lnTo>
                  <a:lnTo>
                    <a:pt x="1" y="533"/>
                  </a:lnTo>
                  <a:lnTo>
                    <a:pt x="211" y="420"/>
                  </a:lnTo>
                  <a:lnTo>
                    <a:pt x="421" y="291"/>
                  </a:lnTo>
                  <a:lnTo>
                    <a:pt x="630" y="146"/>
                  </a:lnTo>
                  <a:lnTo>
                    <a:pt x="824" y="1"/>
                  </a:lnTo>
                  <a:close/>
                </a:path>
              </a:pathLst>
            </a:custGeom>
            <a:solidFill>
              <a:srgbClr val="FFD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8"/>
            <p:cNvSpPr/>
            <p:nvPr/>
          </p:nvSpPr>
          <p:spPr>
            <a:xfrm>
              <a:off x="2855725" y="2723700"/>
              <a:ext cx="20625" cy="13350"/>
            </a:xfrm>
            <a:custGeom>
              <a:avLst/>
              <a:gdLst/>
              <a:ahLst/>
              <a:cxnLst/>
              <a:rect l="l" t="t" r="r" b="b"/>
              <a:pathLst>
                <a:path w="825" h="534" fill="none" extrusionOk="0">
                  <a:moveTo>
                    <a:pt x="824" y="1"/>
                  </a:moveTo>
                  <a:lnTo>
                    <a:pt x="824" y="1"/>
                  </a:lnTo>
                  <a:lnTo>
                    <a:pt x="630" y="146"/>
                  </a:lnTo>
                  <a:lnTo>
                    <a:pt x="421" y="291"/>
                  </a:lnTo>
                  <a:lnTo>
                    <a:pt x="211" y="420"/>
                  </a:lnTo>
                  <a:lnTo>
                    <a:pt x="1" y="533"/>
                  </a:lnTo>
                  <a:lnTo>
                    <a:pt x="1" y="533"/>
                  </a:lnTo>
                  <a:lnTo>
                    <a:pt x="211" y="420"/>
                  </a:lnTo>
                  <a:lnTo>
                    <a:pt x="421" y="291"/>
                  </a:lnTo>
                  <a:lnTo>
                    <a:pt x="630" y="146"/>
                  </a:lnTo>
                  <a:lnTo>
                    <a:pt x="82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8"/>
            <p:cNvSpPr/>
            <p:nvPr/>
          </p:nvSpPr>
          <p:spPr>
            <a:xfrm>
              <a:off x="2898925" y="2683350"/>
              <a:ext cx="3650" cy="10525"/>
            </a:xfrm>
            <a:custGeom>
              <a:avLst/>
              <a:gdLst/>
              <a:ahLst/>
              <a:cxnLst/>
              <a:rect l="l" t="t" r="r" b="b"/>
              <a:pathLst>
                <a:path w="146" h="421" extrusionOk="0">
                  <a:moveTo>
                    <a:pt x="145" y="0"/>
                  </a:moveTo>
                  <a:lnTo>
                    <a:pt x="145" y="0"/>
                  </a:lnTo>
                  <a:lnTo>
                    <a:pt x="81" y="210"/>
                  </a:lnTo>
                  <a:lnTo>
                    <a:pt x="0" y="420"/>
                  </a:lnTo>
                  <a:lnTo>
                    <a:pt x="0" y="420"/>
                  </a:lnTo>
                  <a:lnTo>
                    <a:pt x="81" y="210"/>
                  </a:lnTo>
                  <a:lnTo>
                    <a:pt x="145" y="0"/>
                  </a:lnTo>
                  <a:close/>
                </a:path>
              </a:pathLst>
            </a:custGeom>
            <a:solidFill>
              <a:srgbClr val="FFD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8"/>
            <p:cNvSpPr/>
            <p:nvPr/>
          </p:nvSpPr>
          <p:spPr>
            <a:xfrm>
              <a:off x="2898925" y="2683350"/>
              <a:ext cx="3650" cy="10525"/>
            </a:xfrm>
            <a:custGeom>
              <a:avLst/>
              <a:gdLst/>
              <a:ahLst/>
              <a:cxnLst/>
              <a:rect l="l" t="t" r="r" b="b"/>
              <a:pathLst>
                <a:path w="146" h="421" fill="none" extrusionOk="0">
                  <a:moveTo>
                    <a:pt x="145" y="0"/>
                  </a:moveTo>
                  <a:lnTo>
                    <a:pt x="145" y="0"/>
                  </a:lnTo>
                  <a:lnTo>
                    <a:pt x="81" y="210"/>
                  </a:lnTo>
                  <a:lnTo>
                    <a:pt x="0" y="420"/>
                  </a:lnTo>
                  <a:lnTo>
                    <a:pt x="0" y="420"/>
                  </a:lnTo>
                  <a:lnTo>
                    <a:pt x="81" y="210"/>
                  </a:lnTo>
                  <a:lnTo>
                    <a:pt x="14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8"/>
            <p:cNvSpPr/>
            <p:nvPr/>
          </p:nvSpPr>
          <p:spPr>
            <a:xfrm>
              <a:off x="2352475" y="1594925"/>
              <a:ext cx="2963450" cy="1151000"/>
            </a:xfrm>
            <a:custGeom>
              <a:avLst/>
              <a:gdLst/>
              <a:ahLst/>
              <a:cxnLst/>
              <a:rect l="l" t="t" r="r" b="b"/>
              <a:pathLst>
                <a:path w="118538" h="46040" extrusionOk="0">
                  <a:moveTo>
                    <a:pt x="114070" y="39180"/>
                  </a:moveTo>
                  <a:lnTo>
                    <a:pt x="113662" y="39744"/>
                  </a:lnTo>
                  <a:lnTo>
                    <a:pt x="114066" y="39195"/>
                  </a:lnTo>
                  <a:lnTo>
                    <a:pt x="114070" y="39180"/>
                  </a:lnTo>
                  <a:close/>
                  <a:moveTo>
                    <a:pt x="46088" y="0"/>
                  </a:moveTo>
                  <a:lnTo>
                    <a:pt x="45427" y="16"/>
                  </a:lnTo>
                  <a:lnTo>
                    <a:pt x="44749" y="49"/>
                  </a:lnTo>
                  <a:lnTo>
                    <a:pt x="44087" y="97"/>
                  </a:lnTo>
                  <a:lnTo>
                    <a:pt x="43425" y="162"/>
                  </a:lnTo>
                  <a:lnTo>
                    <a:pt x="42747" y="242"/>
                  </a:lnTo>
                  <a:lnTo>
                    <a:pt x="42085" y="339"/>
                  </a:lnTo>
                  <a:lnTo>
                    <a:pt x="41407" y="452"/>
                  </a:lnTo>
                  <a:lnTo>
                    <a:pt x="40745" y="565"/>
                  </a:lnTo>
                  <a:lnTo>
                    <a:pt x="40067" y="710"/>
                  </a:lnTo>
                  <a:lnTo>
                    <a:pt x="39405" y="872"/>
                  </a:lnTo>
                  <a:lnTo>
                    <a:pt x="38744" y="1049"/>
                  </a:lnTo>
                  <a:lnTo>
                    <a:pt x="38098" y="1227"/>
                  </a:lnTo>
                  <a:lnTo>
                    <a:pt x="37452" y="1421"/>
                  </a:lnTo>
                  <a:lnTo>
                    <a:pt x="36823" y="1631"/>
                  </a:lnTo>
                  <a:lnTo>
                    <a:pt x="36193" y="1857"/>
                  </a:lnTo>
                  <a:lnTo>
                    <a:pt x="35563" y="2099"/>
                  </a:lnTo>
                  <a:lnTo>
                    <a:pt x="34966" y="2341"/>
                  </a:lnTo>
                  <a:lnTo>
                    <a:pt x="34353" y="2599"/>
                  </a:lnTo>
                  <a:lnTo>
                    <a:pt x="33755" y="2874"/>
                  </a:lnTo>
                  <a:lnTo>
                    <a:pt x="33174" y="3148"/>
                  </a:lnTo>
                  <a:lnTo>
                    <a:pt x="32577" y="3439"/>
                  </a:lnTo>
                  <a:lnTo>
                    <a:pt x="31996" y="3729"/>
                  </a:lnTo>
                  <a:lnTo>
                    <a:pt x="31431" y="4036"/>
                  </a:lnTo>
                  <a:lnTo>
                    <a:pt x="30866" y="4359"/>
                  </a:lnTo>
                  <a:lnTo>
                    <a:pt x="29736" y="5021"/>
                  </a:lnTo>
                  <a:lnTo>
                    <a:pt x="28638" y="5715"/>
                  </a:lnTo>
                  <a:lnTo>
                    <a:pt x="27540" y="6441"/>
                  </a:lnTo>
                  <a:lnTo>
                    <a:pt x="26459" y="7184"/>
                  </a:lnTo>
                  <a:lnTo>
                    <a:pt x="25393" y="7942"/>
                  </a:lnTo>
                  <a:lnTo>
                    <a:pt x="24328" y="8733"/>
                  </a:lnTo>
                  <a:lnTo>
                    <a:pt x="23279" y="9541"/>
                  </a:lnTo>
                  <a:lnTo>
                    <a:pt x="22229" y="10364"/>
                  </a:lnTo>
                  <a:lnTo>
                    <a:pt x="21180" y="11203"/>
                  </a:lnTo>
                  <a:lnTo>
                    <a:pt x="20308" y="11897"/>
                  </a:lnTo>
                  <a:lnTo>
                    <a:pt x="19421" y="12559"/>
                  </a:lnTo>
                  <a:lnTo>
                    <a:pt x="18517" y="13205"/>
                  </a:lnTo>
                  <a:lnTo>
                    <a:pt x="17596" y="13835"/>
                  </a:lnTo>
                  <a:lnTo>
                    <a:pt x="16660" y="14416"/>
                  </a:lnTo>
                  <a:lnTo>
                    <a:pt x="15708" y="14981"/>
                  </a:lnTo>
                  <a:lnTo>
                    <a:pt x="14739" y="15530"/>
                  </a:lnTo>
                  <a:lnTo>
                    <a:pt x="14255" y="15788"/>
                  </a:lnTo>
                  <a:lnTo>
                    <a:pt x="13738" y="16030"/>
                  </a:lnTo>
                  <a:lnTo>
                    <a:pt x="12802" y="16482"/>
                  </a:lnTo>
                  <a:lnTo>
                    <a:pt x="11850" y="16918"/>
                  </a:lnTo>
                  <a:lnTo>
                    <a:pt x="9961" y="17773"/>
                  </a:lnTo>
                  <a:lnTo>
                    <a:pt x="9008" y="18225"/>
                  </a:lnTo>
                  <a:lnTo>
                    <a:pt x="8088" y="18694"/>
                  </a:lnTo>
                  <a:lnTo>
                    <a:pt x="7168" y="19194"/>
                  </a:lnTo>
                  <a:lnTo>
                    <a:pt x="6716" y="19452"/>
                  </a:lnTo>
                  <a:lnTo>
                    <a:pt x="6264" y="19711"/>
                  </a:lnTo>
                  <a:lnTo>
                    <a:pt x="5699" y="20098"/>
                  </a:lnTo>
                  <a:lnTo>
                    <a:pt x="5150" y="20485"/>
                  </a:lnTo>
                  <a:lnTo>
                    <a:pt x="4618" y="20905"/>
                  </a:lnTo>
                  <a:lnTo>
                    <a:pt x="4133" y="21341"/>
                  </a:lnTo>
                  <a:lnTo>
                    <a:pt x="3665" y="21793"/>
                  </a:lnTo>
                  <a:lnTo>
                    <a:pt x="3213" y="22277"/>
                  </a:lnTo>
                  <a:lnTo>
                    <a:pt x="2793" y="22762"/>
                  </a:lnTo>
                  <a:lnTo>
                    <a:pt x="2406" y="23278"/>
                  </a:lnTo>
                  <a:lnTo>
                    <a:pt x="2051" y="23795"/>
                  </a:lnTo>
                  <a:lnTo>
                    <a:pt x="1712" y="24344"/>
                  </a:lnTo>
                  <a:lnTo>
                    <a:pt x="1421" y="24892"/>
                  </a:lnTo>
                  <a:lnTo>
                    <a:pt x="1147" y="25457"/>
                  </a:lnTo>
                  <a:lnTo>
                    <a:pt x="889" y="26022"/>
                  </a:lnTo>
                  <a:lnTo>
                    <a:pt x="679" y="26604"/>
                  </a:lnTo>
                  <a:lnTo>
                    <a:pt x="485" y="27201"/>
                  </a:lnTo>
                  <a:lnTo>
                    <a:pt x="324" y="27798"/>
                  </a:lnTo>
                  <a:lnTo>
                    <a:pt x="211" y="28412"/>
                  </a:lnTo>
                  <a:lnTo>
                    <a:pt x="114" y="29025"/>
                  </a:lnTo>
                  <a:lnTo>
                    <a:pt x="33" y="29638"/>
                  </a:lnTo>
                  <a:lnTo>
                    <a:pt x="1" y="30268"/>
                  </a:lnTo>
                  <a:lnTo>
                    <a:pt x="1" y="30898"/>
                  </a:lnTo>
                  <a:lnTo>
                    <a:pt x="33" y="31527"/>
                  </a:lnTo>
                  <a:lnTo>
                    <a:pt x="98" y="32157"/>
                  </a:lnTo>
                  <a:lnTo>
                    <a:pt x="178" y="32786"/>
                  </a:lnTo>
                  <a:lnTo>
                    <a:pt x="307" y="33416"/>
                  </a:lnTo>
                  <a:lnTo>
                    <a:pt x="469" y="34029"/>
                  </a:lnTo>
                  <a:lnTo>
                    <a:pt x="663" y="34659"/>
                  </a:lnTo>
                  <a:lnTo>
                    <a:pt x="889" y="35272"/>
                  </a:lnTo>
                  <a:lnTo>
                    <a:pt x="1147" y="35886"/>
                  </a:lnTo>
                  <a:lnTo>
                    <a:pt x="1437" y="36499"/>
                  </a:lnTo>
                  <a:lnTo>
                    <a:pt x="1776" y="37096"/>
                  </a:lnTo>
                  <a:lnTo>
                    <a:pt x="2132" y="37694"/>
                  </a:lnTo>
                  <a:lnTo>
                    <a:pt x="2551" y="38275"/>
                  </a:lnTo>
                  <a:lnTo>
                    <a:pt x="2971" y="38840"/>
                  </a:lnTo>
                  <a:lnTo>
                    <a:pt x="3439" y="39389"/>
                  </a:lnTo>
                  <a:lnTo>
                    <a:pt x="3923" y="39921"/>
                  </a:lnTo>
                  <a:lnTo>
                    <a:pt x="4440" y="40406"/>
                  </a:lnTo>
                  <a:lnTo>
                    <a:pt x="4973" y="40890"/>
                  </a:lnTo>
                  <a:lnTo>
                    <a:pt x="5522" y="41342"/>
                  </a:lnTo>
                  <a:lnTo>
                    <a:pt x="6103" y="41762"/>
                  </a:lnTo>
                  <a:lnTo>
                    <a:pt x="6684" y="42165"/>
                  </a:lnTo>
                  <a:lnTo>
                    <a:pt x="7297" y="42537"/>
                  </a:lnTo>
                  <a:lnTo>
                    <a:pt x="7927" y="42876"/>
                  </a:lnTo>
                  <a:lnTo>
                    <a:pt x="8573" y="43198"/>
                  </a:lnTo>
                  <a:lnTo>
                    <a:pt x="9218" y="43505"/>
                  </a:lnTo>
                  <a:lnTo>
                    <a:pt x="9880" y="43763"/>
                  </a:lnTo>
                  <a:lnTo>
                    <a:pt x="10542" y="44006"/>
                  </a:lnTo>
                  <a:lnTo>
                    <a:pt x="11236" y="44232"/>
                  </a:lnTo>
                  <a:lnTo>
                    <a:pt x="11688" y="44361"/>
                  </a:lnTo>
                  <a:lnTo>
                    <a:pt x="12156" y="44474"/>
                  </a:lnTo>
                  <a:lnTo>
                    <a:pt x="13109" y="44684"/>
                  </a:lnTo>
                  <a:lnTo>
                    <a:pt x="14061" y="44877"/>
                  </a:lnTo>
                  <a:lnTo>
                    <a:pt x="15014" y="45055"/>
                  </a:lnTo>
                  <a:lnTo>
                    <a:pt x="15966" y="45265"/>
                  </a:lnTo>
                  <a:lnTo>
                    <a:pt x="16902" y="45475"/>
                  </a:lnTo>
                  <a:lnTo>
                    <a:pt x="17370" y="45604"/>
                  </a:lnTo>
                  <a:lnTo>
                    <a:pt x="17839" y="45733"/>
                  </a:lnTo>
                  <a:lnTo>
                    <a:pt x="18307" y="45878"/>
                  </a:lnTo>
                  <a:lnTo>
                    <a:pt x="18759" y="46040"/>
                  </a:lnTo>
                  <a:lnTo>
                    <a:pt x="18969" y="46023"/>
                  </a:lnTo>
                  <a:lnTo>
                    <a:pt x="19195" y="45991"/>
                  </a:lnTo>
                  <a:lnTo>
                    <a:pt x="18565" y="45636"/>
                  </a:lnTo>
                  <a:lnTo>
                    <a:pt x="17919" y="45249"/>
                  </a:lnTo>
                  <a:lnTo>
                    <a:pt x="17274" y="44829"/>
                  </a:lnTo>
                  <a:lnTo>
                    <a:pt x="16644" y="44393"/>
                  </a:lnTo>
                  <a:lnTo>
                    <a:pt x="16014" y="43925"/>
                  </a:lnTo>
                  <a:lnTo>
                    <a:pt x="15385" y="43441"/>
                  </a:lnTo>
                  <a:lnTo>
                    <a:pt x="14771" y="42940"/>
                  </a:lnTo>
                  <a:lnTo>
                    <a:pt x="14174" y="42424"/>
                  </a:lnTo>
                  <a:lnTo>
                    <a:pt x="13593" y="41875"/>
                  </a:lnTo>
                  <a:lnTo>
                    <a:pt x="13012" y="41326"/>
                  </a:lnTo>
                  <a:lnTo>
                    <a:pt x="12463" y="40745"/>
                  </a:lnTo>
                  <a:lnTo>
                    <a:pt x="11930" y="40147"/>
                  </a:lnTo>
                  <a:lnTo>
                    <a:pt x="11414" y="39534"/>
                  </a:lnTo>
                  <a:lnTo>
                    <a:pt x="10929" y="38921"/>
                  </a:lnTo>
                  <a:lnTo>
                    <a:pt x="10477" y="38275"/>
                  </a:lnTo>
                  <a:lnTo>
                    <a:pt x="10058" y="37629"/>
                  </a:lnTo>
                  <a:lnTo>
                    <a:pt x="9654" y="36967"/>
                  </a:lnTo>
                  <a:lnTo>
                    <a:pt x="9299" y="36289"/>
                  </a:lnTo>
                  <a:lnTo>
                    <a:pt x="8960" y="35595"/>
                  </a:lnTo>
                  <a:lnTo>
                    <a:pt x="8815" y="35256"/>
                  </a:lnTo>
                  <a:lnTo>
                    <a:pt x="8686" y="34901"/>
                  </a:lnTo>
                  <a:lnTo>
                    <a:pt x="8556" y="34546"/>
                  </a:lnTo>
                  <a:lnTo>
                    <a:pt x="8427" y="34191"/>
                  </a:lnTo>
                  <a:lnTo>
                    <a:pt x="8330" y="33836"/>
                  </a:lnTo>
                  <a:lnTo>
                    <a:pt x="8234" y="33480"/>
                  </a:lnTo>
                  <a:lnTo>
                    <a:pt x="8137" y="33125"/>
                  </a:lnTo>
                  <a:lnTo>
                    <a:pt x="8072" y="32754"/>
                  </a:lnTo>
                  <a:lnTo>
                    <a:pt x="8008" y="32399"/>
                  </a:lnTo>
                  <a:lnTo>
                    <a:pt x="7959" y="32028"/>
                  </a:lnTo>
                  <a:lnTo>
                    <a:pt x="7911" y="31672"/>
                  </a:lnTo>
                  <a:lnTo>
                    <a:pt x="7895" y="31301"/>
                  </a:lnTo>
                  <a:lnTo>
                    <a:pt x="7878" y="30930"/>
                  </a:lnTo>
                  <a:lnTo>
                    <a:pt x="7878" y="30559"/>
                  </a:lnTo>
                  <a:lnTo>
                    <a:pt x="7895" y="30187"/>
                  </a:lnTo>
                  <a:lnTo>
                    <a:pt x="7927" y="29816"/>
                  </a:lnTo>
                  <a:lnTo>
                    <a:pt x="7959" y="29445"/>
                  </a:lnTo>
                  <a:lnTo>
                    <a:pt x="8024" y="29073"/>
                  </a:lnTo>
                  <a:lnTo>
                    <a:pt x="8088" y="28702"/>
                  </a:lnTo>
                  <a:lnTo>
                    <a:pt x="8169" y="28331"/>
                  </a:lnTo>
                  <a:lnTo>
                    <a:pt x="8266" y="27960"/>
                  </a:lnTo>
                  <a:lnTo>
                    <a:pt x="8395" y="27572"/>
                  </a:lnTo>
                  <a:lnTo>
                    <a:pt x="8524" y="27201"/>
                  </a:lnTo>
                  <a:lnTo>
                    <a:pt x="8669" y="26830"/>
                  </a:lnTo>
                  <a:lnTo>
                    <a:pt x="8831" y="26458"/>
                  </a:lnTo>
                  <a:lnTo>
                    <a:pt x="9008" y="26087"/>
                  </a:lnTo>
                  <a:lnTo>
                    <a:pt x="9251" y="25635"/>
                  </a:lnTo>
                  <a:lnTo>
                    <a:pt x="9509" y="25199"/>
                  </a:lnTo>
                  <a:lnTo>
                    <a:pt x="9783" y="24779"/>
                  </a:lnTo>
                  <a:lnTo>
                    <a:pt x="10074" y="24376"/>
                  </a:lnTo>
                  <a:lnTo>
                    <a:pt x="10381" y="23972"/>
                  </a:lnTo>
                  <a:lnTo>
                    <a:pt x="10703" y="23601"/>
                  </a:lnTo>
                  <a:lnTo>
                    <a:pt x="11042" y="23246"/>
                  </a:lnTo>
                  <a:lnTo>
                    <a:pt x="11381" y="22891"/>
                  </a:lnTo>
                  <a:lnTo>
                    <a:pt x="11753" y="22552"/>
                  </a:lnTo>
                  <a:lnTo>
                    <a:pt x="12124" y="22229"/>
                  </a:lnTo>
                  <a:lnTo>
                    <a:pt x="12511" y="21922"/>
                  </a:lnTo>
                  <a:lnTo>
                    <a:pt x="12915" y="21615"/>
                  </a:lnTo>
                  <a:lnTo>
                    <a:pt x="13319" y="21325"/>
                  </a:lnTo>
                  <a:lnTo>
                    <a:pt x="13722" y="21050"/>
                  </a:lnTo>
                  <a:lnTo>
                    <a:pt x="14158" y="20776"/>
                  </a:lnTo>
                  <a:lnTo>
                    <a:pt x="14578" y="20502"/>
                  </a:lnTo>
                  <a:lnTo>
                    <a:pt x="15014" y="20259"/>
                  </a:lnTo>
                  <a:lnTo>
                    <a:pt x="15466" y="20001"/>
                  </a:lnTo>
                  <a:lnTo>
                    <a:pt x="16370" y="19533"/>
                  </a:lnTo>
                  <a:lnTo>
                    <a:pt x="17274" y="19097"/>
                  </a:lnTo>
                  <a:lnTo>
                    <a:pt x="18210" y="18661"/>
                  </a:lnTo>
                  <a:lnTo>
                    <a:pt x="19130" y="18258"/>
                  </a:lnTo>
                  <a:lnTo>
                    <a:pt x="20050" y="17870"/>
                  </a:lnTo>
                  <a:lnTo>
                    <a:pt x="21858" y="17095"/>
                  </a:lnTo>
                  <a:lnTo>
                    <a:pt x="22940" y="16627"/>
                  </a:lnTo>
                  <a:lnTo>
                    <a:pt x="24021" y="16159"/>
                  </a:lnTo>
                  <a:lnTo>
                    <a:pt x="25103" y="15659"/>
                  </a:lnTo>
                  <a:lnTo>
                    <a:pt x="26168" y="15142"/>
                  </a:lnTo>
                  <a:lnTo>
                    <a:pt x="27234" y="14609"/>
                  </a:lnTo>
                  <a:lnTo>
                    <a:pt x="27750" y="14335"/>
                  </a:lnTo>
                  <a:lnTo>
                    <a:pt x="28267" y="14044"/>
                  </a:lnTo>
                  <a:lnTo>
                    <a:pt x="28783" y="13754"/>
                  </a:lnTo>
                  <a:lnTo>
                    <a:pt x="29284" y="13447"/>
                  </a:lnTo>
                  <a:lnTo>
                    <a:pt x="29784" y="13124"/>
                  </a:lnTo>
                  <a:lnTo>
                    <a:pt x="30285" y="12801"/>
                  </a:lnTo>
                  <a:lnTo>
                    <a:pt x="31237" y="12156"/>
                  </a:lnTo>
                  <a:lnTo>
                    <a:pt x="32190" y="11526"/>
                  </a:lnTo>
                  <a:lnTo>
                    <a:pt x="33158" y="10913"/>
                  </a:lnTo>
                  <a:lnTo>
                    <a:pt x="34127" y="10332"/>
                  </a:lnTo>
                  <a:lnTo>
                    <a:pt x="34611" y="10057"/>
                  </a:lnTo>
                  <a:lnTo>
                    <a:pt x="35111" y="9783"/>
                  </a:lnTo>
                  <a:lnTo>
                    <a:pt x="35612" y="9524"/>
                  </a:lnTo>
                  <a:lnTo>
                    <a:pt x="36128" y="9266"/>
                  </a:lnTo>
                  <a:lnTo>
                    <a:pt x="36645" y="9024"/>
                  </a:lnTo>
                  <a:lnTo>
                    <a:pt x="37178" y="8798"/>
                  </a:lnTo>
                  <a:lnTo>
                    <a:pt x="37710" y="8572"/>
                  </a:lnTo>
                  <a:lnTo>
                    <a:pt x="38243" y="8378"/>
                  </a:lnTo>
                  <a:lnTo>
                    <a:pt x="38808" y="8168"/>
                  </a:lnTo>
                  <a:lnTo>
                    <a:pt x="39373" y="7991"/>
                  </a:lnTo>
                  <a:lnTo>
                    <a:pt x="39938" y="7829"/>
                  </a:lnTo>
                  <a:lnTo>
                    <a:pt x="40503" y="7668"/>
                  </a:lnTo>
                  <a:lnTo>
                    <a:pt x="41052" y="7523"/>
                  </a:lnTo>
                  <a:lnTo>
                    <a:pt x="41617" y="7394"/>
                  </a:lnTo>
                  <a:lnTo>
                    <a:pt x="42182" y="7281"/>
                  </a:lnTo>
                  <a:lnTo>
                    <a:pt x="42747" y="7168"/>
                  </a:lnTo>
                  <a:lnTo>
                    <a:pt x="43296" y="7087"/>
                  </a:lnTo>
                  <a:lnTo>
                    <a:pt x="43861" y="7006"/>
                  </a:lnTo>
                  <a:lnTo>
                    <a:pt x="44426" y="6942"/>
                  </a:lnTo>
                  <a:lnTo>
                    <a:pt x="44975" y="6877"/>
                  </a:lnTo>
                  <a:lnTo>
                    <a:pt x="45540" y="6845"/>
                  </a:lnTo>
                  <a:lnTo>
                    <a:pt x="46105" y="6812"/>
                  </a:lnTo>
                  <a:lnTo>
                    <a:pt x="46653" y="6796"/>
                  </a:lnTo>
                  <a:lnTo>
                    <a:pt x="47218" y="6780"/>
                  </a:lnTo>
                  <a:lnTo>
                    <a:pt x="47783" y="6796"/>
                  </a:lnTo>
                  <a:lnTo>
                    <a:pt x="48332" y="6812"/>
                  </a:lnTo>
                  <a:lnTo>
                    <a:pt x="48897" y="6829"/>
                  </a:lnTo>
                  <a:lnTo>
                    <a:pt x="49462" y="6877"/>
                  </a:lnTo>
                  <a:lnTo>
                    <a:pt x="50011" y="6925"/>
                  </a:lnTo>
                  <a:lnTo>
                    <a:pt x="50576" y="6990"/>
                  </a:lnTo>
                  <a:lnTo>
                    <a:pt x="51141" y="7055"/>
                  </a:lnTo>
                  <a:lnTo>
                    <a:pt x="51706" y="7135"/>
                  </a:lnTo>
                  <a:lnTo>
                    <a:pt x="52271" y="7232"/>
                  </a:lnTo>
                  <a:lnTo>
                    <a:pt x="52836" y="7329"/>
                  </a:lnTo>
                  <a:lnTo>
                    <a:pt x="53401" y="7442"/>
                  </a:lnTo>
                  <a:lnTo>
                    <a:pt x="53966" y="7571"/>
                  </a:lnTo>
                  <a:lnTo>
                    <a:pt x="55096" y="7846"/>
                  </a:lnTo>
                  <a:lnTo>
                    <a:pt x="56226" y="8152"/>
                  </a:lnTo>
                  <a:lnTo>
                    <a:pt x="57275" y="8459"/>
                  </a:lnTo>
                  <a:lnTo>
                    <a:pt x="58309" y="8750"/>
                  </a:lnTo>
                  <a:lnTo>
                    <a:pt x="59342" y="9008"/>
                  </a:lnTo>
                  <a:lnTo>
                    <a:pt x="60375" y="9266"/>
                  </a:lnTo>
                  <a:lnTo>
                    <a:pt x="61408" y="9508"/>
                  </a:lnTo>
                  <a:lnTo>
                    <a:pt x="62441" y="9718"/>
                  </a:lnTo>
                  <a:lnTo>
                    <a:pt x="63474" y="9912"/>
                  </a:lnTo>
                  <a:lnTo>
                    <a:pt x="64507" y="10089"/>
                  </a:lnTo>
                  <a:lnTo>
                    <a:pt x="65557" y="10251"/>
                  </a:lnTo>
                  <a:lnTo>
                    <a:pt x="66590" y="10380"/>
                  </a:lnTo>
                  <a:lnTo>
                    <a:pt x="67639" y="10477"/>
                  </a:lnTo>
                  <a:lnTo>
                    <a:pt x="68705" y="10558"/>
                  </a:lnTo>
                  <a:lnTo>
                    <a:pt x="69770" y="10622"/>
                  </a:lnTo>
                  <a:lnTo>
                    <a:pt x="70835" y="10638"/>
                  </a:lnTo>
                  <a:lnTo>
                    <a:pt x="71917" y="10638"/>
                  </a:lnTo>
                  <a:lnTo>
                    <a:pt x="72999" y="10606"/>
                  </a:lnTo>
                  <a:lnTo>
                    <a:pt x="74145" y="10525"/>
                  </a:lnTo>
                  <a:lnTo>
                    <a:pt x="75275" y="10428"/>
                  </a:lnTo>
                  <a:lnTo>
                    <a:pt x="77535" y="10202"/>
                  </a:lnTo>
                  <a:lnTo>
                    <a:pt x="78665" y="10089"/>
                  </a:lnTo>
                  <a:lnTo>
                    <a:pt x="79811" y="9976"/>
                  </a:lnTo>
                  <a:lnTo>
                    <a:pt x="80941" y="9912"/>
                  </a:lnTo>
                  <a:lnTo>
                    <a:pt x="81506" y="9896"/>
                  </a:lnTo>
                  <a:lnTo>
                    <a:pt x="82071" y="9880"/>
                  </a:lnTo>
                  <a:lnTo>
                    <a:pt x="83185" y="9880"/>
                  </a:lnTo>
                  <a:lnTo>
                    <a:pt x="84282" y="9896"/>
                  </a:lnTo>
                  <a:lnTo>
                    <a:pt x="85380" y="9944"/>
                  </a:lnTo>
                  <a:lnTo>
                    <a:pt x="86494" y="10025"/>
                  </a:lnTo>
                  <a:lnTo>
                    <a:pt x="87592" y="10122"/>
                  </a:lnTo>
                  <a:lnTo>
                    <a:pt x="88689" y="10235"/>
                  </a:lnTo>
                  <a:lnTo>
                    <a:pt x="89787" y="10380"/>
                  </a:lnTo>
                  <a:lnTo>
                    <a:pt x="90885" y="10541"/>
                  </a:lnTo>
                  <a:lnTo>
                    <a:pt x="91869" y="10703"/>
                  </a:lnTo>
                  <a:lnTo>
                    <a:pt x="92870" y="10897"/>
                  </a:lnTo>
                  <a:lnTo>
                    <a:pt x="93855" y="11106"/>
                  </a:lnTo>
                  <a:lnTo>
                    <a:pt x="94840" y="11332"/>
                  </a:lnTo>
                  <a:lnTo>
                    <a:pt x="95824" y="11591"/>
                  </a:lnTo>
                  <a:lnTo>
                    <a:pt x="96793" y="11849"/>
                  </a:lnTo>
                  <a:lnTo>
                    <a:pt x="97762" y="12140"/>
                  </a:lnTo>
                  <a:lnTo>
                    <a:pt x="98730" y="12462"/>
                  </a:lnTo>
                  <a:lnTo>
                    <a:pt x="99683" y="12801"/>
                  </a:lnTo>
                  <a:lnTo>
                    <a:pt x="100619" y="13173"/>
                  </a:lnTo>
                  <a:lnTo>
                    <a:pt x="101555" y="13560"/>
                  </a:lnTo>
                  <a:lnTo>
                    <a:pt x="102475" y="13980"/>
                  </a:lnTo>
                  <a:lnTo>
                    <a:pt x="103379" y="14416"/>
                  </a:lnTo>
                  <a:lnTo>
                    <a:pt x="104267" y="14884"/>
                  </a:lnTo>
                  <a:lnTo>
                    <a:pt x="105155" y="15384"/>
                  </a:lnTo>
                  <a:lnTo>
                    <a:pt x="106011" y="15917"/>
                  </a:lnTo>
                  <a:lnTo>
                    <a:pt x="106446" y="16191"/>
                  </a:lnTo>
                  <a:lnTo>
                    <a:pt x="106866" y="16498"/>
                  </a:lnTo>
                  <a:lnTo>
                    <a:pt x="107270" y="16789"/>
                  </a:lnTo>
                  <a:lnTo>
                    <a:pt x="107657" y="17095"/>
                  </a:lnTo>
                  <a:lnTo>
                    <a:pt x="108045" y="17418"/>
                  </a:lnTo>
                  <a:lnTo>
                    <a:pt x="108416" y="17741"/>
                  </a:lnTo>
                  <a:lnTo>
                    <a:pt x="108771" y="18080"/>
                  </a:lnTo>
                  <a:lnTo>
                    <a:pt x="109126" y="18419"/>
                  </a:lnTo>
                  <a:lnTo>
                    <a:pt x="109465" y="18774"/>
                  </a:lnTo>
                  <a:lnTo>
                    <a:pt x="109788" y="19129"/>
                  </a:lnTo>
                  <a:lnTo>
                    <a:pt x="110095" y="19501"/>
                  </a:lnTo>
                  <a:lnTo>
                    <a:pt x="110385" y="19872"/>
                  </a:lnTo>
                  <a:lnTo>
                    <a:pt x="110676" y="20259"/>
                  </a:lnTo>
                  <a:lnTo>
                    <a:pt x="110966" y="20647"/>
                  </a:lnTo>
                  <a:lnTo>
                    <a:pt x="111225" y="21034"/>
                  </a:lnTo>
                  <a:lnTo>
                    <a:pt x="111483" y="21438"/>
                  </a:lnTo>
                  <a:lnTo>
                    <a:pt x="111725" y="21858"/>
                  </a:lnTo>
                  <a:lnTo>
                    <a:pt x="111967" y="22277"/>
                  </a:lnTo>
                  <a:lnTo>
                    <a:pt x="112193" y="22697"/>
                  </a:lnTo>
                  <a:lnTo>
                    <a:pt x="112403" y="23133"/>
                  </a:lnTo>
                  <a:lnTo>
                    <a:pt x="112613" y="23569"/>
                  </a:lnTo>
                  <a:lnTo>
                    <a:pt x="112807" y="24005"/>
                  </a:lnTo>
                  <a:lnTo>
                    <a:pt x="112984" y="24457"/>
                  </a:lnTo>
                  <a:lnTo>
                    <a:pt x="113162" y="24909"/>
                  </a:lnTo>
                  <a:lnTo>
                    <a:pt x="113323" y="25377"/>
                  </a:lnTo>
                  <a:lnTo>
                    <a:pt x="113485" y="25845"/>
                  </a:lnTo>
                  <a:lnTo>
                    <a:pt x="113630" y="26329"/>
                  </a:lnTo>
                  <a:lnTo>
                    <a:pt x="113759" y="26797"/>
                  </a:lnTo>
                  <a:lnTo>
                    <a:pt x="113888" y="27282"/>
                  </a:lnTo>
                  <a:lnTo>
                    <a:pt x="114017" y="27782"/>
                  </a:lnTo>
                  <a:lnTo>
                    <a:pt x="114227" y="28783"/>
                  </a:lnTo>
                  <a:lnTo>
                    <a:pt x="114340" y="29412"/>
                  </a:lnTo>
                  <a:lnTo>
                    <a:pt x="114437" y="30042"/>
                  </a:lnTo>
                  <a:lnTo>
                    <a:pt x="114534" y="30672"/>
                  </a:lnTo>
                  <a:lnTo>
                    <a:pt x="114599" y="31333"/>
                  </a:lnTo>
                  <a:lnTo>
                    <a:pt x="114663" y="31979"/>
                  </a:lnTo>
                  <a:lnTo>
                    <a:pt x="114712" y="32641"/>
                  </a:lnTo>
                  <a:lnTo>
                    <a:pt x="114728" y="33303"/>
                  </a:lnTo>
                  <a:lnTo>
                    <a:pt x="114744" y="33965"/>
                  </a:lnTo>
                  <a:lnTo>
                    <a:pt x="114728" y="34627"/>
                  </a:lnTo>
                  <a:lnTo>
                    <a:pt x="114695" y="35288"/>
                  </a:lnTo>
                  <a:lnTo>
                    <a:pt x="114647" y="35950"/>
                  </a:lnTo>
                  <a:lnTo>
                    <a:pt x="114566" y="36612"/>
                  </a:lnTo>
                  <a:lnTo>
                    <a:pt x="114486" y="37274"/>
                  </a:lnTo>
                  <a:lnTo>
                    <a:pt x="114356" y="37920"/>
                  </a:lnTo>
                  <a:lnTo>
                    <a:pt x="114227" y="38565"/>
                  </a:lnTo>
                  <a:lnTo>
                    <a:pt x="114070" y="39180"/>
                  </a:lnTo>
                  <a:lnTo>
                    <a:pt x="114070" y="39180"/>
                  </a:lnTo>
                  <a:lnTo>
                    <a:pt x="114082" y="39163"/>
                  </a:lnTo>
                  <a:lnTo>
                    <a:pt x="114518" y="38598"/>
                  </a:lnTo>
                  <a:lnTo>
                    <a:pt x="115390" y="37500"/>
                  </a:lnTo>
                  <a:lnTo>
                    <a:pt x="115825" y="36935"/>
                  </a:lnTo>
                  <a:lnTo>
                    <a:pt x="116229" y="36354"/>
                  </a:lnTo>
                  <a:lnTo>
                    <a:pt x="116423" y="36063"/>
                  </a:lnTo>
                  <a:lnTo>
                    <a:pt x="116600" y="35757"/>
                  </a:lnTo>
                  <a:lnTo>
                    <a:pt x="116778" y="35434"/>
                  </a:lnTo>
                  <a:lnTo>
                    <a:pt x="116939" y="35111"/>
                  </a:lnTo>
                  <a:lnTo>
                    <a:pt x="117230" y="34465"/>
                  </a:lnTo>
                  <a:lnTo>
                    <a:pt x="117488" y="33819"/>
                  </a:lnTo>
                  <a:lnTo>
                    <a:pt x="117714" y="33158"/>
                  </a:lnTo>
                  <a:lnTo>
                    <a:pt x="117924" y="32496"/>
                  </a:lnTo>
                  <a:lnTo>
                    <a:pt x="118102" y="31818"/>
                  </a:lnTo>
                  <a:lnTo>
                    <a:pt x="118247" y="31124"/>
                  </a:lnTo>
                  <a:lnTo>
                    <a:pt x="118376" y="30446"/>
                  </a:lnTo>
                  <a:lnTo>
                    <a:pt x="118457" y="29751"/>
                  </a:lnTo>
                  <a:lnTo>
                    <a:pt x="118521" y="29009"/>
                  </a:lnTo>
                  <a:lnTo>
                    <a:pt x="118537" y="28282"/>
                  </a:lnTo>
                  <a:lnTo>
                    <a:pt x="118537" y="27572"/>
                  </a:lnTo>
                  <a:lnTo>
                    <a:pt x="118489" y="26862"/>
                  </a:lnTo>
                  <a:lnTo>
                    <a:pt x="118408" y="26168"/>
                  </a:lnTo>
                  <a:lnTo>
                    <a:pt x="118295" y="25490"/>
                  </a:lnTo>
                  <a:lnTo>
                    <a:pt x="118150" y="24828"/>
                  </a:lnTo>
                  <a:lnTo>
                    <a:pt x="117989" y="24166"/>
                  </a:lnTo>
                  <a:lnTo>
                    <a:pt x="117779" y="23536"/>
                  </a:lnTo>
                  <a:lnTo>
                    <a:pt x="117553" y="22891"/>
                  </a:lnTo>
                  <a:lnTo>
                    <a:pt x="117294" y="22277"/>
                  </a:lnTo>
                  <a:lnTo>
                    <a:pt x="117004" y="21680"/>
                  </a:lnTo>
                  <a:lnTo>
                    <a:pt x="116697" y="21083"/>
                  </a:lnTo>
                  <a:lnTo>
                    <a:pt x="116358" y="20502"/>
                  </a:lnTo>
                  <a:lnTo>
                    <a:pt x="115987" y="19937"/>
                  </a:lnTo>
                  <a:lnTo>
                    <a:pt x="115616" y="19388"/>
                  </a:lnTo>
                  <a:lnTo>
                    <a:pt x="115196" y="18855"/>
                  </a:lnTo>
                  <a:lnTo>
                    <a:pt x="114776" y="18338"/>
                  </a:lnTo>
                  <a:lnTo>
                    <a:pt x="114324" y="17822"/>
                  </a:lnTo>
                  <a:lnTo>
                    <a:pt x="113856" y="17338"/>
                  </a:lnTo>
                  <a:lnTo>
                    <a:pt x="113372" y="16853"/>
                  </a:lnTo>
                  <a:lnTo>
                    <a:pt x="112871" y="16385"/>
                  </a:lnTo>
                  <a:lnTo>
                    <a:pt x="112339" y="15949"/>
                  </a:lnTo>
                  <a:lnTo>
                    <a:pt x="111806" y="15513"/>
                  </a:lnTo>
                  <a:lnTo>
                    <a:pt x="111257" y="15094"/>
                  </a:lnTo>
                  <a:lnTo>
                    <a:pt x="110692" y="14690"/>
                  </a:lnTo>
                  <a:lnTo>
                    <a:pt x="110111" y="14303"/>
                  </a:lnTo>
                  <a:lnTo>
                    <a:pt x="109514" y="13948"/>
                  </a:lnTo>
                  <a:lnTo>
                    <a:pt x="108900" y="13592"/>
                  </a:lnTo>
                  <a:lnTo>
                    <a:pt x="108287" y="13253"/>
                  </a:lnTo>
                  <a:lnTo>
                    <a:pt x="107673" y="12947"/>
                  </a:lnTo>
                  <a:lnTo>
                    <a:pt x="107028" y="12640"/>
                  </a:lnTo>
                  <a:lnTo>
                    <a:pt x="106333" y="12333"/>
                  </a:lnTo>
                  <a:lnTo>
                    <a:pt x="105639" y="12043"/>
                  </a:lnTo>
                  <a:lnTo>
                    <a:pt x="104929" y="11768"/>
                  </a:lnTo>
                  <a:lnTo>
                    <a:pt x="104219" y="11526"/>
                  </a:lnTo>
                  <a:lnTo>
                    <a:pt x="103508" y="11284"/>
                  </a:lnTo>
                  <a:lnTo>
                    <a:pt x="102782" y="11074"/>
                  </a:lnTo>
                  <a:lnTo>
                    <a:pt x="102072" y="10864"/>
                  </a:lnTo>
                  <a:lnTo>
                    <a:pt x="101345" y="10671"/>
                  </a:lnTo>
                  <a:lnTo>
                    <a:pt x="100603" y="10493"/>
                  </a:lnTo>
                  <a:lnTo>
                    <a:pt x="99876" y="10332"/>
                  </a:lnTo>
                  <a:lnTo>
                    <a:pt x="99134" y="10186"/>
                  </a:lnTo>
                  <a:lnTo>
                    <a:pt x="98407" y="10041"/>
                  </a:lnTo>
                  <a:lnTo>
                    <a:pt x="97665" y="9912"/>
                  </a:lnTo>
                  <a:lnTo>
                    <a:pt x="96922" y="9783"/>
                  </a:lnTo>
                  <a:lnTo>
                    <a:pt x="95421" y="9573"/>
                  </a:lnTo>
                  <a:lnTo>
                    <a:pt x="93920" y="9379"/>
                  </a:lnTo>
                  <a:lnTo>
                    <a:pt x="92418" y="9202"/>
                  </a:lnTo>
                  <a:lnTo>
                    <a:pt x="89400" y="8895"/>
                  </a:lnTo>
                  <a:lnTo>
                    <a:pt x="86397" y="8588"/>
                  </a:lnTo>
                  <a:lnTo>
                    <a:pt x="84896" y="8427"/>
                  </a:lnTo>
                  <a:lnTo>
                    <a:pt x="83411" y="8233"/>
                  </a:lnTo>
                  <a:lnTo>
                    <a:pt x="82684" y="8136"/>
                  </a:lnTo>
                  <a:lnTo>
                    <a:pt x="81958" y="8023"/>
                  </a:lnTo>
                  <a:lnTo>
                    <a:pt x="80505" y="7765"/>
                  </a:lnTo>
                  <a:lnTo>
                    <a:pt x="79052" y="7474"/>
                  </a:lnTo>
                  <a:lnTo>
                    <a:pt x="77615" y="7151"/>
                  </a:lnTo>
                  <a:lnTo>
                    <a:pt x="76195" y="6812"/>
                  </a:lnTo>
                  <a:lnTo>
                    <a:pt x="74774" y="6441"/>
                  </a:lnTo>
                  <a:lnTo>
                    <a:pt x="73354" y="6054"/>
                  </a:lnTo>
                  <a:lnTo>
                    <a:pt x="71949" y="5650"/>
                  </a:lnTo>
                  <a:lnTo>
                    <a:pt x="70545" y="5230"/>
                  </a:lnTo>
                  <a:lnTo>
                    <a:pt x="69140" y="4795"/>
                  </a:lnTo>
                  <a:lnTo>
                    <a:pt x="66315" y="3939"/>
                  </a:lnTo>
                  <a:lnTo>
                    <a:pt x="63507" y="3067"/>
                  </a:lnTo>
                  <a:lnTo>
                    <a:pt x="62102" y="2648"/>
                  </a:lnTo>
                  <a:lnTo>
                    <a:pt x="60682" y="2244"/>
                  </a:lnTo>
                  <a:lnTo>
                    <a:pt x="59374" y="1873"/>
                  </a:lnTo>
                  <a:lnTo>
                    <a:pt x="58066" y="1534"/>
                  </a:lnTo>
                  <a:lnTo>
                    <a:pt x="56743" y="1227"/>
                  </a:lnTo>
                  <a:lnTo>
                    <a:pt x="55419" y="936"/>
                  </a:lnTo>
                  <a:lnTo>
                    <a:pt x="54095" y="694"/>
                  </a:lnTo>
                  <a:lnTo>
                    <a:pt x="52772" y="468"/>
                  </a:lnTo>
                  <a:lnTo>
                    <a:pt x="52110" y="371"/>
                  </a:lnTo>
                  <a:lnTo>
                    <a:pt x="51448" y="291"/>
                  </a:lnTo>
                  <a:lnTo>
                    <a:pt x="50770" y="210"/>
                  </a:lnTo>
                  <a:lnTo>
                    <a:pt x="50108" y="145"/>
                  </a:lnTo>
                  <a:lnTo>
                    <a:pt x="49446" y="97"/>
                  </a:lnTo>
                  <a:lnTo>
                    <a:pt x="48768" y="49"/>
                  </a:lnTo>
                  <a:lnTo>
                    <a:pt x="48106" y="16"/>
                  </a:lnTo>
                  <a:lnTo>
                    <a:pt x="474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8"/>
            <p:cNvSpPr/>
            <p:nvPr/>
          </p:nvSpPr>
          <p:spPr>
            <a:xfrm>
              <a:off x="2876325" y="2715225"/>
              <a:ext cx="8500" cy="8100"/>
            </a:xfrm>
            <a:custGeom>
              <a:avLst/>
              <a:gdLst/>
              <a:ahLst/>
              <a:cxnLst/>
              <a:rect l="l" t="t" r="r" b="b"/>
              <a:pathLst>
                <a:path w="340" h="324" extrusionOk="0">
                  <a:moveTo>
                    <a:pt x="339" y="1"/>
                  </a:moveTo>
                  <a:lnTo>
                    <a:pt x="339" y="1"/>
                  </a:lnTo>
                  <a:lnTo>
                    <a:pt x="178" y="178"/>
                  </a:lnTo>
                  <a:lnTo>
                    <a:pt x="0" y="324"/>
                  </a:lnTo>
                  <a:lnTo>
                    <a:pt x="0" y="324"/>
                  </a:lnTo>
                  <a:lnTo>
                    <a:pt x="178" y="178"/>
                  </a:lnTo>
                  <a:lnTo>
                    <a:pt x="339" y="1"/>
                  </a:lnTo>
                  <a:close/>
                </a:path>
              </a:pathLst>
            </a:custGeom>
            <a:solidFill>
              <a:srgbClr val="FFD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8"/>
            <p:cNvSpPr/>
            <p:nvPr/>
          </p:nvSpPr>
          <p:spPr>
            <a:xfrm>
              <a:off x="2876325" y="2715225"/>
              <a:ext cx="8500" cy="8100"/>
            </a:xfrm>
            <a:custGeom>
              <a:avLst/>
              <a:gdLst/>
              <a:ahLst/>
              <a:cxnLst/>
              <a:rect l="l" t="t" r="r" b="b"/>
              <a:pathLst>
                <a:path w="340" h="324" fill="none" extrusionOk="0">
                  <a:moveTo>
                    <a:pt x="339" y="1"/>
                  </a:moveTo>
                  <a:lnTo>
                    <a:pt x="339" y="1"/>
                  </a:lnTo>
                  <a:lnTo>
                    <a:pt x="178" y="178"/>
                  </a:lnTo>
                  <a:lnTo>
                    <a:pt x="0" y="324"/>
                  </a:lnTo>
                  <a:lnTo>
                    <a:pt x="0" y="324"/>
                  </a:lnTo>
                  <a:lnTo>
                    <a:pt x="178" y="178"/>
                  </a:lnTo>
                  <a:lnTo>
                    <a:pt x="33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8"/>
            <p:cNvSpPr/>
            <p:nvPr/>
          </p:nvSpPr>
          <p:spPr>
            <a:xfrm>
              <a:off x="2855325" y="2737025"/>
              <a:ext cx="425" cy="425"/>
            </a:xfrm>
            <a:custGeom>
              <a:avLst/>
              <a:gdLst/>
              <a:ahLst/>
              <a:cxnLst/>
              <a:rect l="l" t="t" r="r" b="b"/>
              <a:pathLst>
                <a:path w="17" h="17" extrusionOk="0">
                  <a:moveTo>
                    <a:pt x="17" y="0"/>
                  </a:moveTo>
                  <a:lnTo>
                    <a:pt x="1" y="17"/>
                  </a:lnTo>
                  <a:lnTo>
                    <a:pt x="17"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8"/>
            <p:cNvSpPr/>
            <p:nvPr/>
          </p:nvSpPr>
          <p:spPr>
            <a:xfrm>
              <a:off x="2855325" y="2737025"/>
              <a:ext cx="425" cy="425"/>
            </a:xfrm>
            <a:custGeom>
              <a:avLst/>
              <a:gdLst/>
              <a:ahLst/>
              <a:cxnLst/>
              <a:rect l="l" t="t" r="r" b="b"/>
              <a:pathLst>
                <a:path w="17" h="17" fill="none" extrusionOk="0">
                  <a:moveTo>
                    <a:pt x="17" y="0"/>
                  </a:moveTo>
                  <a:lnTo>
                    <a:pt x="1" y="17"/>
                  </a:lnTo>
                  <a:lnTo>
                    <a:pt x="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8"/>
            <p:cNvSpPr/>
            <p:nvPr/>
          </p:nvSpPr>
          <p:spPr>
            <a:xfrm>
              <a:off x="2855325" y="2737025"/>
              <a:ext cx="425" cy="425"/>
            </a:xfrm>
            <a:custGeom>
              <a:avLst/>
              <a:gdLst/>
              <a:ahLst/>
              <a:cxnLst/>
              <a:rect l="l" t="t" r="r" b="b"/>
              <a:pathLst>
                <a:path w="17" h="17" extrusionOk="0">
                  <a:moveTo>
                    <a:pt x="17" y="0"/>
                  </a:moveTo>
                  <a:lnTo>
                    <a:pt x="1" y="17"/>
                  </a:lnTo>
                  <a:lnTo>
                    <a:pt x="17" y="0"/>
                  </a:lnTo>
                  <a:close/>
                </a:path>
              </a:pathLst>
            </a:custGeom>
            <a:solidFill>
              <a:srgbClr val="FFF0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8"/>
            <p:cNvSpPr/>
            <p:nvPr/>
          </p:nvSpPr>
          <p:spPr>
            <a:xfrm>
              <a:off x="2855325" y="2737025"/>
              <a:ext cx="425" cy="425"/>
            </a:xfrm>
            <a:custGeom>
              <a:avLst/>
              <a:gdLst/>
              <a:ahLst/>
              <a:cxnLst/>
              <a:rect l="l" t="t" r="r" b="b"/>
              <a:pathLst>
                <a:path w="17" h="17" fill="none" extrusionOk="0">
                  <a:moveTo>
                    <a:pt x="17" y="0"/>
                  </a:moveTo>
                  <a:lnTo>
                    <a:pt x="1" y="17"/>
                  </a:lnTo>
                  <a:lnTo>
                    <a:pt x="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8"/>
            <p:cNvSpPr/>
            <p:nvPr/>
          </p:nvSpPr>
          <p:spPr>
            <a:xfrm>
              <a:off x="2892450" y="2704325"/>
              <a:ext cx="850" cy="1250"/>
            </a:xfrm>
            <a:custGeom>
              <a:avLst/>
              <a:gdLst/>
              <a:ahLst/>
              <a:cxnLst/>
              <a:rect l="l" t="t" r="r" b="b"/>
              <a:pathLst>
                <a:path w="34" h="50" extrusionOk="0">
                  <a:moveTo>
                    <a:pt x="33" y="1"/>
                  </a:moveTo>
                  <a:lnTo>
                    <a:pt x="33" y="1"/>
                  </a:lnTo>
                  <a:lnTo>
                    <a:pt x="1" y="49"/>
                  </a:lnTo>
                  <a:lnTo>
                    <a:pt x="1" y="49"/>
                  </a:lnTo>
                  <a:lnTo>
                    <a:pt x="33"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8"/>
            <p:cNvSpPr/>
            <p:nvPr/>
          </p:nvSpPr>
          <p:spPr>
            <a:xfrm>
              <a:off x="2892450" y="2704325"/>
              <a:ext cx="850" cy="1250"/>
            </a:xfrm>
            <a:custGeom>
              <a:avLst/>
              <a:gdLst/>
              <a:ahLst/>
              <a:cxnLst/>
              <a:rect l="l" t="t" r="r" b="b"/>
              <a:pathLst>
                <a:path w="34" h="50" fill="none" extrusionOk="0">
                  <a:moveTo>
                    <a:pt x="33" y="1"/>
                  </a:moveTo>
                  <a:lnTo>
                    <a:pt x="33" y="1"/>
                  </a:lnTo>
                  <a:lnTo>
                    <a:pt x="1" y="49"/>
                  </a:lnTo>
                  <a:lnTo>
                    <a:pt x="1" y="49"/>
                  </a:lnTo>
                  <a:lnTo>
                    <a:pt x="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8"/>
            <p:cNvSpPr/>
            <p:nvPr/>
          </p:nvSpPr>
          <p:spPr>
            <a:xfrm>
              <a:off x="2892450" y="2704325"/>
              <a:ext cx="850" cy="1250"/>
            </a:xfrm>
            <a:custGeom>
              <a:avLst/>
              <a:gdLst/>
              <a:ahLst/>
              <a:cxnLst/>
              <a:rect l="l" t="t" r="r" b="b"/>
              <a:pathLst>
                <a:path w="34" h="50" extrusionOk="0">
                  <a:moveTo>
                    <a:pt x="33" y="1"/>
                  </a:moveTo>
                  <a:lnTo>
                    <a:pt x="33" y="1"/>
                  </a:lnTo>
                  <a:lnTo>
                    <a:pt x="1" y="49"/>
                  </a:lnTo>
                  <a:lnTo>
                    <a:pt x="1" y="49"/>
                  </a:lnTo>
                  <a:lnTo>
                    <a:pt x="33" y="1"/>
                  </a:lnTo>
                  <a:close/>
                </a:path>
              </a:pathLst>
            </a:custGeom>
            <a:solidFill>
              <a:srgbClr val="F48B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8"/>
            <p:cNvSpPr/>
            <p:nvPr/>
          </p:nvSpPr>
          <p:spPr>
            <a:xfrm>
              <a:off x="2892450" y="2704325"/>
              <a:ext cx="850" cy="1250"/>
            </a:xfrm>
            <a:custGeom>
              <a:avLst/>
              <a:gdLst/>
              <a:ahLst/>
              <a:cxnLst/>
              <a:rect l="l" t="t" r="r" b="b"/>
              <a:pathLst>
                <a:path w="34" h="50" fill="none" extrusionOk="0">
                  <a:moveTo>
                    <a:pt x="33" y="1"/>
                  </a:moveTo>
                  <a:lnTo>
                    <a:pt x="33" y="1"/>
                  </a:lnTo>
                  <a:lnTo>
                    <a:pt x="1" y="49"/>
                  </a:lnTo>
                  <a:lnTo>
                    <a:pt x="1" y="49"/>
                  </a:lnTo>
                  <a:lnTo>
                    <a:pt x="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8"/>
            <p:cNvSpPr/>
            <p:nvPr/>
          </p:nvSpPr>
          <p:spPr>
            <a:xfrm>
              <a:off x="2876325" y="2723300"/>
              <a:ext cx="25" cy="425"/>
            </a:xfrm>
            <a:custGeom>
              <a:avLst/>
              <a:gdLst/>
              <a:ahLst/>
              <a:cxnLst/>
              <a:rect l="l" t="t" r="r" b="b"/>
              <a:pathLst>
                <a:path w="1" h="17" extrusionOk="0">
                  <a:moveTo>
                    <a:pt x="0" y="1"/>
                  </a:moveTo>
                  <a:lnTo>
                    <a:pt x="0" y="17"/>
                  </a:lnTo>
                  <a:lnTo>
                    <a:pt x="0"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8"/>
            <p:cNvSpPr/>
            <p:nvPr/>
          </p:nvSpPr>
          <p:spPr>
            <a:xfrm>
              <a:off x="2876325" y="2723300"/>
              <a:ext cx="25" cy="425"/>
            </a:xfrm>
            <a:custGeom>
              <a:avLst/>
              <a:gdLst/>
              <a:ahLst/>
              <a:cxnLst/>
              <a:rect l="l" t="t" r="r" b="b"/>
              <a:pathLst>
                <a:path w="1" h="17" fill="none" extrusionOk="0">
                  <a:moveTo>
                    <a:pt x="0" y="1"/>
                  </a:moveTo>
                  <a:lnTo>
                    <a:pt x="0" y="17"/>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8"/>
            <p:cNvSpPr/>
            <p:nvPr/>
          </p:nvSpPr>
          <p:spPr>
            <a:xfrm>
              <a:off x="2876325" y="2723300"/>
              <a:ext cx="25" cy="425"/>
            </a:xfrm>
            <a:custGeom>
              <a:avLst/>
              <a:gdLst/>
              <a:ahLst/>
              <a:cxnLst/>
              <a:rect l="l" t="t" r="r" b="b"/>
              <a:pathLst>
                <a:path w="1" h="17" extrusionOk="0">
                  <a:moveTo>
                    <a:pt x="0" y="1"/>
                  </a:moveTo>
                  <a:lnTo>
                    <a:pt x="0" y="17"/>
                  </a:lnTo>
                  <a:lnTo>
                    <a:pt x="0" y="1"/>
                  </a:lnTo>
                  <a:close/>
                </a:path>
              </a:pathLst>
            </a:custGeom>
            <a:solidFill>
              <a:srgbClr val="FFF0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8"/>
            <p:cNvSpPr/>
            <p:nvPr/>
          </p:nvSpPr>
          <p:spPr>
            <a:xfrm>
              <a:off x="2876325" y="2723300"/>
              <a:ext cx="25" cy="425"/>
            </a:xfrm>
            <a:custGeom>
              <a:avLst/>
              <a:gdLst/>
              <a:ahLst/>
              <a:cxnLst/>
              <a:rect l="l" t="t" r="r" b="b"/>
              <a:pathLst>
                <a:path w="1" h="17" fill="none" extrusionOk="0">
                  <a:moveTo>
                    <a:pt x="0" y="1"/>
                  </a:moveTo>
                  <a:lnTo>
                    <a:pt x="0" y="17"/>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8"/>
            <p:cNvSpPr/>
            <p:nvPr/>
          </p:nvSpPr>
          <p:spPr>
            <a:xfrm>
              <a:off x="2843625" y="2741875"/>
              <a:ext cx="425" cy="25"/>
            </a:xfrm>
            <a:custGeom>
              <a:avLst/>
              <a:gdLst/>
              <a:ahLst/>
              <a:cxnLst/>
              <a:rect l="l" t="t" r="r" b="b"/>
              <a:pathLst>
                <a:path w="17" h="1" extrusionOk="0">
                  <a:moveTo>
                    <a:pt x="17" y="0"/>
                  </a:moveTo>
                  <a:lnTo>
                    <a:pt x="1" y="0"/>
                  </a:lnTo>
                  <a:lnTo>
                    <a:pt x="17"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8"/>
            <p:cNvSpPr/>
            <p:nvPr/>
          </p:nvSpPr>
          <p:spPr>
            <a:xfrm>
              <a:off x="2843625" y="2741875"/>
              <a:ext cx="425" cy="25"/>
            </a:xfrm>
            <a:custGeom>
              <a:avLst/>
              <a:gdLst/>
              <a:ahLst/>
              <a:cxnLst/>
              <a:rect l="l" t="t" r="r" b="b"/>
              <a:pathLst>
                <a:path w="17" h="1" fill="none" extrusionOk="0">
                  <a:moveTo>
                    <a:pt x="17" y="0"/>
                  </a:moveTo>
                  <a:lnTo>
                    <a:pt x="1" y="0"/>
                  </a:lnTo>
                  <a:lnTo>
                    <a:pt x="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8"/>
            <p:cNvSpPr/>
            <p:nvPr/>
          </p:nvSpPr>
          <p:spPr>
            <a:xfrm>
              <a:off x="2843625" y="2741875"/>
              <a:ext cx="425" cy="25"/>
            </a:xfrm>
            <a:custGeom>
              <a:avLst/>
              <a:gdLst/>
              <a:ahLst/>
              <a:cxnLst/>
              <a:rect l="l" t="t" r="r" b="b"/>
              <a:pathLst>
                <a:path w="17" h="1" extrusionOk="0">
                  <a:moveTo>
                    <a:pt x="17" y="0"/>
                  </a:moveTo>
                  <a:lnTo>
                    <a:pt x="1" y="0"/>
                  </a:lnTo>
                  <a:lnTo>
                    <a:pt x="17" y="0"/>
                  </a:lnTo>
                  <a:close/>
                </a:path>
              </a:pathLst>
            </a:custGeom>
            <a:solidFill>
              <a:srgbClr val="FFF0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8"/>
            <p:cNvSpPr/>
            <p:nvPr/>
          </p:nvSpPr>
          <p:spPr>
            <a:xfrm>
              <a:off x="2843625" y="2741875"/>
              <a:ext cx="425" cy="25"/>
            </a:xfrm>
            <a:custGeom>
              <a:avLst/>
              <a:gdLst/>
              <a:ahLst/>
              <a:cxnLst/>
              <a:rect l="l" t="t" r="r" b="b"/>
              <a:pathLst>
                <a:path w="17" h="1" fill="none" extrusionOk="0">
                  <a:moveTo>
                    <a:pt x="17" y="0"/>
                  </a:moveTo>
                  <a:lnTo>
                    <a:pt x="1" y="0"/>
                  </a:lnTo>
                  <a:lnTo>
                    <a:pt x="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8"/>
            <p:cNvSpPr/>
            <p:nvPr/>
          </p:nvSpPr>
          <p:spPr>
            <a:xfrm>
              <a:off x="2884800" y="2714425"/>
              <a:ext cx="1225" cy="825"/>
            </a:xfrm>
            <a:custGeom>
              <a:avLst/>
              <a:gdLst/>
              <a:ahLst/>
              <a:cxnLst/>
              <a:rect l="l" t="t" r="r" b="b"/>
              <a:pathLst>
                <a:path w="49" h="33" extrusionOk="0">
                  <a:moveTo>
                    <a:pt x="49" y="0"/>
                  </a:moveTo>
                  <a:lnTo>
                    <a:pt x="49" y="0"/>
                  </a:lnTo>
                  <a:lnTo>
                    <a:pt x="0" y="33"/>
                  </a:lnTo>
                  <a:lnTo>
                    <a:pt x="0" y="33"/>
                  </a:lnTo>
                  <a:lnTo>
                    <a:pt x="49"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8"/>
            <p:cNvSpPr/>
            <p:nvPr/>
          </p:nvSpPr>
          <p:spPr>
            <a:xfrm>
              <a:off x="2884800" y="2714425"/>
              <a:ext cx="1225" cy="825"/>
            </a:xfrm>
            <a:custGeom>
              <a:avLst/>
              <a:gdLst/>
              <a:ahLst/>
              <a:cxnLst/>
              <a:rect l="l" t="t" r="r" b="b"/>
              <a:pathLst>
                <a:path w="49" h="33" fill="none" extrusionOk="0">
                  <a:moveTo>
                    <a:pt x="49" y="0"/>
                  </a:moveTo>
                  <a:lnTo>
                    <a:pt x="49" y="0"/>
                  </a:lnTo>
                  <a:lnTo>
                    <a:pt x="0" y="33"/>
                  </a:lnTo>
                  <a:lnTo>
                    <a:pt x="0" y="33"/>
                  </a:lnTo>
                  <a:lnTo>
                    <a:pt x="4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8"/>
            <p:cNvSpPr/>
            <p:nvPr/>
          </p:nvSpPr>
          <p:spPr>
            <a:xfrm>
              <a:off x="2884800" y="2714425"/>
              <a:ext cx="825" cy="825"/>
            </a:xfrm>
            <a:custGeom>
              <a:avLst/>
              <a:gdLst/>
              <a:ahLst/>
              <a:cxnLst/>
              <a:rect l="l" t="t" r="r" b="b"/>
              <a:pathLst>
                <a:path w="33" h="33" extrusionOk="0">
                  <a:moveTo>
                    <a:pt x="32" y="0"/>
                  </a:moveTo>
                  <a:lnTo>
                    <a:pt x="32" y="0"/>
                  </a:lnTo>
                  <a:lnTo>
                    <a:pt x="0" y="33"/>
                  </a:lnTo>
                  <a:lnTo>
                    <a:pt x="0" y="33"/>
                  </a:lnTo>
                  <a:lnTo>
                    <a:pt x="32" y="0"/>
                  </a:lnTo>
                  <a:close/>
                </a:path>
              </a:pathLst>
            </a:custGeom>
            <a:solidFill>
              <a:srgbClr val="F48B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8"/>
            <p:cNvSpPr/>
            <p:nvPr/>
          </p:nvSpPr>
          <p:spPr>
            <a:xfrm>
              <a:off x="2884800" y="2714425"/>
              <a:ext cx="825" cy="825"/>
            </a:xfrm>
            <a:custGeom>
              <a:avLst/>
              <a:gdLst/>
              <a:ahLst/>
              <a:cxnLst/>
              <a:rect l="l" t="t" r="r" b="b"/>
              <a:pathLst>
                <a:path w="33" h="33" fill="none" extrusionOk="0">
                  <a:moveTo>
                    <a:pt x="32" y="0"/>
                  </a:moveTo>
                  <a:lnTo>
                    <a:pt x="32" y="0"/>
                  </a:lnTo>
                  <a:lnTo>
                    <a:pt x="0" y="33"/>
                  </a:lnTo>
                  <a:lnTo>
                    <a:pt x="0" y="33"/>
                  </a:lnTo>
                  <a:lnTo>
                    <a:pt x="3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8"/>
            <p:cNvSpPr/>
            <p:nvPr/>
          </p:nvSpPr>
          <p:spPr>
            <a:xfrm>
              <a:off x="2898500" y="2693850"/>
              <a:ext cx="450" cy="1225"/>
            </a:xfrm>
            <a:custGeom>
              <a:avLst/>
              <a:gdLst/>
              <a:ahLst/>
              <a:cxnLst/>
              <a:rect l="l" t="t" r="r" b="b"/>
              <a:pathLst>
                <a:path w="18" h="49" extrusionOk="0">
                  <a:moveTo>
                    <a:pt x="17" y="0"/>
                  </a:moveTo>
                  <a:lnTo>
                    <a:pt x="17" y="0"/>
                  </a:lnTo>
                  <a:lnTo>
                    <a:pt x="1" y="49"/>
                  </a:lnTo>
                  <a:lnTo>
                    <a:pt x="1" y="49"/>
                  </a:lnTo>
                  <a:lnTo>
                    <a:pt x="17"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8"/>
            <p:cNvSpPr/>
            <p:nvPr/>
          </p:nvSpPr>
          <p:spPr>
            <a:xfrm>
              <a:off x="2898500" y="2693850"/>
              <a:ext cx="450" cy="1225"/>
            </a:xfrm>
            <a:custGeom>
              <a:avLst/>
              <a:gdLst/>
              <a:ahLst/>
              <a:cxnLst/>
              <a:rect l="l" t="t" r="r" b="b"/>
              <a:pathLst>
                <a:path w="18" h="49" fill="none" extrusionOk="0">
                  <a:moveTo>
                    <a:pt x="17" y="0"/>
                  </a:moveTo>
                  <a:lnTo>
                    <a:pt x="17" y="0"/>
                  </a:lnTo>
                  <a:lnTo>
                    <a:pt x="1" y="49"/>
                  </a:lnTo>
                  <a:lnTo>
                    <a:pt x="1" y="49"/>
                  </a:lnTo>
                  <a:lnTo>
                    <a:pt x="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8"/>
            <p:cNvSpPr/>
            <p:nvPr/>
          </p:nvSpPr>
          <p:spPr>
            <a:xfrm>
              <a:off x="2898500" y="2693850"/>
              <a:ext cx="450" cy="1225"/>
            </a:xfrm>
            <a:custGeom>
              <a:avLst/>
              <a:gdLst/>
              <a:ahLst/>
              <a:cxnLst/>
              <a:rect l="l" t="t" r="r" b="b"/>
              <a:pathLst>
                <a:path w="18" h="49" extrusionOk="0">
                  <a:moveTo>
                    <a:pt x="17" y="0"/>
                  </a:moveTo>
                  <a:lnTo>
                    <a:pt x="17" y="0"/>
                  </a:lnTo>
                  <a:lnTo>
                    <a:pt x="1" y="49"/>
                  </a:lnTo>
                  <a:lnTo>
                    <a:pt x="1" y="49"/>
                  </a:lnTo>
                  <a:lnTo>
                    <a:pt x="17" y="0"/>
                  </a:lnTo>
                  <a:close/>
                </a:path>
              </a:pathLst>
            </a:custGeom>
            <a:solidFill>
              <a:srgbClr val="F48B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8"/>
            <p:cNvSpPr/>
            <p:nvPr/>
          </p:nvSpPr>
          <p:spPr>
            <a:xfrm>
              <a:off x="2898500" y="2693850"/>
              <a:ext cx="450" cy="1225"/>
            </a:xfrm>
            <a:custGeom>
              <a:avLst/>
              <a:gdLst/>
              <a:ahLst/>
              <a:cxnLst/>
              <a:rect l="l" t="t" r="r" b="b"/>
              <a:pathLst>
                <a:path w="18" h="49" fill="none" extrusionOk="0">
                  <a:moveTo>
                    <a:pt x="17" y="0"/>
                  </a:moveTo>
                  <a:lnTo>
                    <a:pt x="17" y="0"/>
                  </a:lnTo>
                  <a:lnTo>
                    <a:pt x="1" y="49"/>
                  </a:lnTo>
                  <a:lnTo>
                    <a:pt x="1" y="49"/>
                  </a:lnTo>
                  <a:lnTo>
                    <a:pt x="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8"/>
            <p:cNvSpPr/>
            <p:nvPr/>
          </p:nvSpPr>
          <p:spPr>
            <a:xfrm>
              <a:off x="2549425" y="1764425"/>
              <a:ext cx="2671650" cy="980300"/>
            </a:xfrm>
            <a:custGeom>
              <a:avLst/>
              <a:gdLst/>
              <a:ahLst/>
              <a:cxnLst/>
              <a:rect l="l" t="t" r="r" b="b"/>
              <a:pathLst>
                <a:path w="106866" h="39212" extrusionOk="0">
                  <a:moveTo>
                    <a:pt x="39340" y="0"/>
                  </a:moveTo>
                  <a:lnTo>
                    <a:pt x="38775" y="16"/>
                  </a:lnTo>
                  <a:lnTo>
                    <a:pt x="38227" y="32"/>
                  </a:lnTo>
                  <a:lnTo>
                    <a:pt x="37662" y="65"/>
                  </a:lnTo>
                  <a:lnTo>
                    <a:pt x="37097" y="97"/>
                  </a:lnTo>
                  <a:lnTo>
                    <a:pt x="36548" y="162"/>
                  </a:lnTo>
                  <a:lnTo>
                    <a:pt x="35983" y="226"/>
                  </a:lnTo>
                  <a:lnTo>
                    <a:pt x="35418" y="307"/>
                  </a:lnTo>
                  <a:lnTo>
                    <a:pt x="34869" y="388"/>
                  </a:lnTo>
                  <a:lnTo>
                    <a:pt x="34304" y="501"/>
                  </a:lnTo>
                  <a:lnTo>
                    <a:pt x="33739" y="614"/>
                  </a:lnTo>
                  <a:lnTo>
                    <a:pt x="33174" y="743"/>
                  </a:lnTo>
                  <a:lnTo>
                    <a:pt x="32625" y="888"/>
                  </a:lnTo>
                  <a:lnTo>
                    <a:pt x="32060" y="1049"/>
                  </a:lnTo>
                  <a:lnTo>
                    <a:pt x="31495" y="1211"/>
                  </a:lnTo>
                  <a:lnTo>
                    <a:pt x="30930" y="1388"/>
                  </a:lnTo>
                  <a:lnTo>
                    <a:pt x="30365" y="1598"/>
                  </a:lnTo>
                  <a:lnTo>
                    <a:pt x="29832" y="1792"/>
                  </a:lnTo>
                  <a:lnTo>
                    <a:pt x="29300" y="2018"/>
                  </a:lnTo>
                  <a:lnTo>
                    <a:pt x="28767" y="2244"/>
                  </a:lnTo>
                  <a:lnTo>
                    <a:pt x="28250" y="2486"/>
                  </a:lnTo>
                  <a:lnTo>
                    <a:pt x="27734" y="2744"/>
                  </a:lnTo>
                  <a:lnTo>
                    <a:pt x="27233" y="3003"/>
                  </a:lnTo>
                  <a:lnTo>
                    <a:pt x="26733" y="3277"/>
                  </a:lnTo>
                  <a:lnTo>
                    <a:pt x="26249" y="3552"/>
                  </a:lnTo>
                  <a:lnTo>
                    <a:pt x="25280" y="4133"/>
                  </a:lnTo>
                  <a:lnTo>
                    <a:pt x="24312" y="4746"/>
                  </a:lnTo>
                  <a:lnTo>
                    <a:pt x="23359" y="5376"/>
                  </a:lnTo>
                  <a:lnTo>
                    <a:pt x="22407" y="6021"/>
                  </a:lnTo>
                  <a:lnTo>
                    <a:pt x="21906" y="6344"/>
                  </a:lnTo>
                  <a:lnTo>
                    <a:pt x="21406" y="6667"/>
                  </a:lnTo>
                  <a:lnTo>
                    <a:pt x="20905" y="6974"/>
                  </a:lnTo>
                  <a:lnTo>
                    <a:pt x="20389" y="7264"/>
                  </a:lnTo>
                  <a:lnTo>
                    <a:pt x="19872" y="7555"/>
                  </a:lnTo>
                  <a:lnTo>
                    <a:pt x="19356" y="7829"/>
                  </a:lnTo>
                  <a:lnTo>
                    <a:pt x="18290" y="8362"/>
                  </a:lnTo>
                  <a:lnTo>
                    <a:pt x="17225" y="8879"/>
                  </a:lnTo>
                  <a:lnTo>
                    <a:pt x="16143" y="9379"/>
                  </a:lnTo>
                  <a:lnTo>
                    <a:pt x="15062" y="9847"/>
                  </a:lnTo>
                  <a:lnTo>
                    <a:pt x="13980" y="10315"/>
                  </a:lnTo>
                  <a:lnTo>
                    <a:pt x="12172" y="11090"/>
                  </a:lnTo>
                  <a:lnTo>
                    <a:pt x="11252" y="11478"/>
                  </a:lnTo>
                  <a:lnTo>
                    <a:pt x="10332" y="11881"/>
                  </a:lnTo>
                  <a:lnTo>
                    <a:pt x="9396" y="12317"/>
                  </a:lnTo>
                  <a:lnTo>
                    <a:pt x="8492" y="12753"/>
                  </a:lnTo>
                  <a:lnTo>
                    <a:pt x="7588" y="13221"/>
                  </a:lnTo>
                  <a:lnTo>
                    <a:pt x="7136" y="13479"/>
                  </a:lnTo>
                  <a:lnTo>
                    <a:pt x="6700" y="13722"/>
                  </a:lnTo>
                  <a:lnTo>
                    <a:pt x="6280" y="13996"/>
                  </a:lnTo>
                  <a:lnTo>
                    <a:pt x="5844" y="14270"/>
                  </a:lnTo>
                  <a:lnTo>
                    <a:pt x="5441" y="14545"/>
                  </a:lnTo>
                  <a:lnTo>
                    <a:pt x="5037" y="14835"/>
                  </a:lnTo>
                  <a:lnTo>
                    <a:pt x="4633" y="15142"/>
                  </a:lnTo>
                  <a:lnTo>
                    <a:pt x="4246" y="15449"/>
                  </a:lnTo>
                  <a:lnTo>
                    <a:pt x="3875" y="15772"/>
                  </a:lnTo>
                  <a:lnTo>
                    <a:pt x="3503" y="16111"/>
                  </a:lnTo>
                  <a:lnTo>
                    <a:pt x="3164" y="16466"/>
                  </a:lnTo>
                  <a:lnTo>
                    <a:pt x="2825" y="16821"/>
                  </a:lnTo>
                  <a:lnTo>
                    <a:pt x="2503" y="17192"/>
                  </a:lnTo>
                  <a:lnTo>
                    <a:pt x="2196" y="17596"/>
                  </a:lnTo>
                  <a:lnTo>
                    <a:pt x="1905" y="17999"/>
                  </a:lnTo>
                  <a:lnTo>
                    <a:pt x="1631" y="18419"/>
                  </a:lnTo>
                  <a:lnTo>
                    <a:pt x="1373" y="18855"/>
                  </a:lnTo>
                  <a:lnTo>
                    <a:pt x="1130" y="19307"/>
                  </a:lnTo>
                  <a:lnTo>
                    <a:pt x="953" y="19678"/>
                  </a:lnTo>
                  <a:lnTo>
                    <a:pt x="791" y="20050"/>
                  </a:lnTo>
                  <a:lnTo>
                    <a:pt x="646" y="20421"/>
                  </a:lnTo>
                  <a:lnTo>
                    <a:pt x="517" y="20792"/>
                  </a:lnTo>
                  <a:lnTo>
                    <a:pt x="388" y="21180"/>
                  </a:lnTo>
                  <a:lnTo>
                    <a:pt x="291" y="21551"/>
                  </a:lnTo>
                  <a:lnTo>
                    <a:pt x="210" y="21922"/>
                  </a:lnTo>
                  <a:lnTo>
                    <a:pt x="146" y="22293"/>
                  </a:lnTo>
                  <a:lnTo>
                    <a:pt x="81" y="22665"/>
                  </a:lnTo>
                  <a:lnTo>
                    <a:pt x="49" y="23036"/>
                  </a:lnTo>
                  <a:lnTo>
                    <a:pt x="17" y="23407"/>
                  </a:lnTo>
                  <a:lnTo>
                    <a:pt x="0" y="23779"/>
                  </a:lnTo>
                  <a:lnTo>
                    <a:pt x="0" y="24150"/>
                  </a:lnTo>
                  <a:lnTo>
                    <a:pt x="17" y="24521"/>
                  </a:lnTo>
                  <a:lnTo>
                    <a:pt x="33" y="24892"/>
                  </a:lnTo>
                  <a:lnTo>
                    <a:pt x="81" y="25248"/>
                  </a:lnTo>
                  <a:lnTo>
                    <a:pt x="130" y="25619"/>
                  </a:lnTo>
                  <a:lnTo>
                    <a:pt x="194" y="25974"/>
                  </a:lnTo>
                  <a:lnTo>
                    <a:pt x="259" y="26345"/>
                  </a:lnTo>
                  <a:lnTo>
                    <a:pt x="356" y="26700"/>
                  </a:lnTo>
                  <a:lnTo>
                    <a:pt x="452" y="27056"/>
                  </a:lnTo>
                  <a:lnTo>
                    <a:pt x="549" y="27411"/>
                  </a:lnTo>
                  <a:lnTo>
                    <a:pt x="678" y="27766"/>
                  </a:lnTo>
                  <a:lnTo>
                    <a:pt x="808" y="28121"/>
                  </a:lnTo>
                  <a:lnTo>
                    <a:pt x="937" y="28476"/>
                  </a:lnTo>
                  <a:lnTo>
                    <a:pt x="1082" y="28815"/>
                  </a:lnTo>
                  <a:lnTo>
                    <a:pt x="1421" y="29509"/>
                  </a:lnTo>
                  <a:lnTo>
                    <a:pt x="1776" y="30187"/>
                  </a:lnTo>
                  <a:lnTo>
                    <a:pt x="2180" y="30849"/>
                  </a:lnTo>
                  <a:lnTo>
                    <a:pt x="2599" y="31495"/>
                  </a:lnTo>
                  <a:lnTo>
                    <a:pt x="3051" y="32141"/>
                  </a:lnTo>
                  <a:lnTo>
                    <a:pt x="3536" y="32754"/>
                  </a:lnTo>
                  <a:lnTo>
                    <a:pt x="4052" y="33367"/>
                  </a:lnTo>
                  <a:lnTo>
                    <a:pt x="4585" y="33965"/>
                  </a:lnTo>
                  <a:lnTo>
                    <a:pt x="5134" y="34546"/>
                  </a:lnTo>
                  <a:lnTo>
                    <a:pt x="5715" y="35095"/>
                  </a:lnTo>
                  <a:lnTo>
                    <a:pt x="6296" y="35644"/>
                  </a:lnTo>
                  <a:lnTo>
                    <a:pt x="6893" y="36160"/>
                  </a:lnTo>
                  <a:lnTo>
                    <a:pt x="7507" y="36661"/>
                  </a:lnTo>
                  <a:lnTo>
                    <a:pt x="8136" y="37145"/>
                  </a:lnTo>
                  <a:lnTo>
                    <a:pt x="8766" y="37613"/>
                  </a:lnTo>
                  <a:lnTo>
                    <a:pt x="9396" y="38049"/>
                  </a:lnTo>
                  <a:lnTo>
                    <a:pt x="10041" y="38469"/>
                  </a:lnTo>
                  <a:lnTo>
                    <a:pt x="10687" y="38856"/>
                  </a:lnTo>
                  <a:lnTo>
                    <a:pt x="11317" y="39211"/>
                  </a:lnTo>
                  <a:lnTo>
                    <a:pt x="11543" y="39163"/>
                  </a:lnTo>
                  <a:lnTo>
                    <a:pt x="11769" y="39098"/>
                  </a:lnTo>
                  <a:lnTo>
                    <a:pt x="11785" y="39098"/>
                  </a:lnTo>
                  <a:lnTo>
                    <a:pt x="12011" y="39017"/>
                  </a:lnTo>
                  <a:lnTo>
                    <a:pt x="12237" y="38921"/>
                  </a:lnTo>
                  <a:lnTo>
                    <a:pt x="12253" y="38904"/>
                  </a:lnTo>
                  <a:lnTo>
                    <a:pt x="12463" y="38791"/>
                  </a:lnTo>
                  <a:lnTo>
                    <a:pt x="12673" y="38662"/>
                  </a:lnTo>
                  <a:lnTo>
                    <a:pt x="12882" y="38517"/>
                  </a:lnTo>
                  <a:lnTo>
                    <a:pt x="13076" y="38372"/>
                  </a:lnTo>
                  <a:lnTo>
                    <a:pt x="13076" y="38356"/>
                  </a:lnTo>
                  <a:lnTo>
                    <a:pt x="13254" y="38210"/>
                  </a:lnTo>
                  <a:lnTo>
                    <a:pt x="13415" y="38033"/>
                  </a:lnTo>
                  <a:lnTo>
                    <a:pt x="13464" y="38000"/>
                  </a:lnTo>
                  <a:lnTo>
                    <a:pt x="13593" y="37823"/>
                  </a:lnTo>
                  <a:lnTo>
                    <a:pt x="13722" y="37645"/>
                  </a:lnTo>
                  <a:lnTo>
                    <a:pt x="13754" y="37597"/>
                  </a:lnTo>
                  <a:lnTo>
                    <a:pt x="13867" y="37403"/>
                  </a:lnTo>
                  <a:lnTo>
                    <a:pt x="13964" y="37226"/>
                  </a:lnTo>
                  <a:lnTo>
                    <a:pt x="13980" y="37177"/>
                  </a:lnTo>
                  <a:lnTo>
                    <a:pt x="14061" y="36967"/>
                  </a:lnTo>
                  <a:lnTo>
                    <a:pt x="14125" y="36757"/>
                  </a:lnTo>
                  <a:lnTo>
                    <a:pt x="14158" y="36499"/>
                  </a:lnTo>
                  <a:lnTo>
                    <a:pt x="14174" y="36257"/>
                  </a:lnTo>
                  <a:lnTo>
                    <a:pt x="14158" y="35999"/>
                  </a:lnTo>
                  <a:lnTo>
                    <a:pt x="14109" y="35773"/>
                  </a:lnTo>
                  <a:lnTo>
                    <a:pt x="14045" y="35531"/>
                  </a:lnTo>
                  <a:lnTo>
                    <a:pt x="13964" y="35305"/>
                  </a:lnTo>
                  <a:lnTo>
                    <a:pt x="13851" y="35079"/>
                  </a:lnTo>
                  <a:lnTo>
                    <a:pt x="13738" y="34869"/>
                  </a:lnTo>
                  <a:lnTo>
                    <a:pt x="13609" y="34659"/>
                  </a:lnTo>
                  <a:lnTo>
                    <a:pt x="13464" y="34449"/>
                  </a:lnTo>
                  <a:lnTo>
                    <a:pt x="13173" y="34045"/>
                  </a:lnTo>
                  <a:lnTo>
                    <a:pt x="12576" y="33303"/>
                  </a:lnTo>
                  <a:lnTo>
                    <a:pt x="12091" y="32673"/>
                  </a:lnTo>
                  <a:lnTo>
                    <a:pt x="11849" y="32350"/>
                  </a:lnTo>
                  <a:lnTo>
                    <a:pt x="11623" y="32028"/>
                  </a:lnTo>
                  <a:lnTo>
                    <a:pt x="11397" y="31689"/>
                  </a:lnTo>
                  <a:lnTo>
                    <a:pt x="11204" y="31350"/>
                  </a:lnTo>
                  <a:lnTo>
                    <a:pt x="11010" y="30994"/>
                  </a:lnTo>
                  <a:lnTo>
                    <a:pt x="10865" y="30623"/>
                  </a:lnTo>
                  <a:lnTo>
                    <a:pt x="10768" y="30381"/>
                  </a:lnTo>
                  <a:lnTo>
                    <a:pt x="10687" y="30123"/>
                  </a:lnTo>
                  <a:lnTo>
                    <a:pt x="10622" y="29881"/>
                  </a:lnTo>
                  <a:lnTo>
                    <a:pt x="10558" y="29622"/>
                  </a:lnTo>
                  <a:lnTo>
                    <a:pt x="10526" y="29380"/>
                  </a:lnTo>
                  <a:lnTo>
                    <a:pt x="10477" y="29122"/>
                  </a:lnTo>
                  <a:lnTo>
                    <a:pt x="10429" y="28621"/>
                  </a:lnTo>
                  <a:lnTo>
                    <a:pt x="10429" y="28105"/>
                  </a:lnTo>
                  <a:lnTo>
                    <a:pt x="10445" y="27604"/>
                  </a:lnTo>
                  <a:lnTo>
                    <a:pt x="10493" y="27088"/>
                  </a:lnTo>
                  <a:lnTo>
                    <a:pt x="10574" y="26587"/>
                  </a:lnTo>
                  <a:lnTo>
                    <a:pt x="10687" y="26087"/>
                  </a:lnTo>
                  <a:lnTo>
                    <a:pt x="10816" y="25587"/>
                  </a:lnTo>
                  <a:lnTo>
                    <a:pt x="10978" y="25086"/>
                  </a:lnTo>
                  <a:lnTo>
                    <a:pt x="11139" y="24602"/>
                  </a:lnTo>
                  <a:lnTo>
                    <a:pt x="11333" y="24118"/>
                  </a:lnTo>
                  <a:lnTo>
                    <a:pt x="11543" y="23649"/>
                  </a:lnTo>
                  <a:lnTo>
                    <a:pt x="11752" y="23181"/>
                  </a:lnTo>
                  <a:lnTo>
                    <a:pt x="11978" y="22729"/>
                  </a:lnTo>
                  <a:lnTo>
                    <a:pt x="12221" y="22245"/>
                  </a:lnTo>
                  <a:lnTo>
                    <a:pt x="12495" y="21777"/>
                  </a:lnTo>
                  <a:lnTo>
                    <a:pt x="12769" y="21309"/>
                  </a:lnTo>
                  <a:lnTo>
                    <a:pt x="13060" y="20857"/>
                  </a:lnTo>
                  <a:lnTo>
                    <a:pt x="13351" y="20405"/>
                  </a:lnTo>
                  <a:lnTo>
                    <a:pt x="13673" y="19969"/>
                  </a:lnTo>
                  <a:lnTo>
                    <a:pt x="13996" y="19533"/>
                  </a:lnTo>
                  <a:lnTo>
                    <a:pt x="14319" y="19113"/>
                  </a:lnTo>
                  <a:lnTo>
                    <a:pt x="14674" y="18694"/>
                  </a:lnTo>
                  <a:lnTo>
                    <a:pt x="15029" y="18290"/>
                  </a:lnTo>
                  <a:lnTo>
                    <a:pt x="15385" y="17903"/>
                  </a:lnTo>
                  <a:lnTo>
                    <a:pt x="15756" y="17515"/>
                  </a:lnTo>
                  <a:lnTo>
                    <a:pt x="16143" y="17128"/>
                  </a:lnTo>
                  <a:lnTo>
                    <a:pt x="16531" y="16756"/>
                  </a:lnTo>
                  <a:lnTo>
                    <a:pt x="16934" y="16401"/>
                  </a:lnTo>
                  <a:lnTo>
                    <a:pt x="17338" y="16046"/>
                  </a:lnTo>
                  <a:lnTo>
                    <a:pt x="17741" y="15707"/>
                  </a:lnTo>
                  <a:lnTo>
                    <a:pt x="18177" y="15368"/>
                  </a:lnTo>
                  <a:lnTo>
                    <a:pt x="18597" y="15045"/>
                  </a:lnTo>
                  <a:lnTo>
                    <a:pt x="19033" y="14722"/>
                  </a:lnTo>
                  <a:lnTo>
                    <a:pt x="19469" y="14416"/>
                  </a:lnTo>
                  <a:lnTo>
                    <a:pt x="19921" y="14109"/>
                  </a:lnTo>
                  <a:lnTo>
                    <a:pt x="20373" y="13818"/>
                  </a:lnTo>
                  <a:lnTo>
                    <a:pt x="20841" y="13528"/>
                  </a:lnTo>
                  <a:lnTo>
                    <a:pt x="21309" y="13253"/>
                  </a:lnTo>
                  <a:lnTo>
                    <a:pt x="21777" y="12995"/>
                  </a:lnTo>
                  <a:lnTo>
                    <a:pt x="22730" y="12479"/>
                  </a:lnTo>
                  <a:lnTo>
                    <a:pt x="23698" y="12010"/>
                  </a:lnTo>
                  <a:lnTo>
                    <a:pt x="24683" y="11558"/>
                  </a:lnTo>
                  <a:lnTo>
                    <a:pt x="25764" y="11123"/>
                  </a:lnTo>
                  <a:lnTo>
                    <a:pt x="26862" y="10703"/>
                  </a:lnTo>
                  <a:lnTo>
                    <a:pt x="27976" y="10315"/>
                  </a:lnTo>
                  <a:lnTo>
                    <a:pt x="29090" y="9960"/>
                  </a:lnTo>
                  <a:lnTo>
                    <a:pt x="30236" y="9637"/>
                  </a:lnTo>
                  <a:lnTo>
                    <a:pt x="31398" y="9331"/>
                  </a:lnTo>
                  <a:lnTo>
                    <a:pt x="32560" y="9056"/>
                  </a:lnTo>
                  <a:lnTo>
                    <a:pt x="33739" y="8798"/>
                  </a:lnTo>
                  <a:lnTo>
                    <a:pt x="34917" y="8572"/>
                  </a:lnTo>
                  <a:lnTo>
                    <a:pt x="36112" y="8378"/>
                  </a:lnTo>
                  <a:lnTo>
                    <a:pt x="37306" y="8201"/>
                  </a:lnTo>
                  <a:lnTo>
                    <a:pt x="38517" y="8039"/>
                  </a:lnTo>
                  <a:lnTo>
                    <a:pt x="39728" y="7910"/>
                  </a:lnTo>
                  <a:lnTo>
                    <a:pt x="40955" y="7797"/>
                  </a:lnTo>
                  <a:lnTo>
                    <a:pt x="42165" y="7716"/>
                  </a:lnTo>
                  <a:lnTo>
                    <a:pt x="43392" y="7652"/>
                  </a:lnTo>
                  <a:lnTo>
                    <a:pt x="44619" y="7603"/>
                  </a:lnTo>
                  <a:lnTo>
                    <a:pt x="45846" y="7571"/>
                  </a:lnTo>
                  <a:lnTo>
                    <a:pt x="48300" y="7571"/>
                  </a:lnTo>
                  <a:lnTo>
                    <a:pt x="49527" y="7603"/>
                  </a:lnTo>
                  <a:lnTo>
                    <a:pt x="50753" y="7652"/>
                  </a:lnTo>
                  <a:lnTo>
                    <a:pt x="51964" y="7716"/>
                  </a:lnTo>
                  <a:lnTo>
                    <a:pt x="53175" y="7781"/>
                  </a:lnTo>
                  <a:lnTo>
                    <a:pt x="54386" y="7878"/>
                  </a:lnTo>
                  <a:lnTo>
                    <a:pt x="55580" y="7991"/>
                  </a:lnTo>
                  <a:lnTo>
                    <a:pt x="56775" y="8120"/>
                  </a:lnTo>
                  <a:lnTo>
                    <a:pt x="57953" y="8249"/>
                  </a:lnTo>
                  <a:lnTo>
                    <a:pt x="59115" y="8394"/>
                  </a:lnTo>
                  <a:lnTo>
                    <a:pt x="60278" y="8572"/>
                  </a:lnTo>
                  <a:lnTo>
                    <a:pt x="61424" y="8733"/>
                  </a:lnTo>
                  <a:lnTo>
                    <a:pt x="62570" y="8927"/>
                  </a:lnTo>
                  <a:lnTo>
                    <a:pt x="63894" y="9169"/>
                  </a:lnTo>
                  <a:lnTo>
                    <a:pt x="65217" y="9428"/>
                  </a:lnTo>
                  <a:lnTo>
                    <a:pt x="66541" y="9718"/>
                  </a:lnTo>
                  <a:lnTo>
                    <a:pt x="67849" y="10025"/>
                  </a:lnTo>
                  <a:lnTo>
                    <a:pt x="69140" y="10364"/>
                  </a:lnTo>
                  <a:lnTo>
                    <a:pt x="70432" y="10719"/>
                  </a:lnTo>
                  <a:lnTo>
                    <a:pt x="71707" y="11106"/>
                  </a:lnTo>
                  <a:lnTo>
                    <a:pt x="72966" y="11510"/>
                  </a:lnTo>
                  <a:lnTo>
                    <a:pt x="74225" y="11946"/>
                  </a:lnTo>
                  <a:lnTo>
                    <a:pt x="75468" y="12398"/>
                  </a:lnTo>
                  <a:lnTo>
                    <a:pt x="76695" y="12882"/>
                  </a:lnTo>
                  <a:lnTo>
                    <a:pt x="77922" y="13383"/>
                  </a:lnTo>
                  <a:lnTo>
                    <a:pt x="79116" y="13915"/>
                  </a:lnTo>
                  <a:lnTo>
                    <a:pt x="80327" y="14464"/>
                  </a:lnTo>
                  <a:lnTo>
                    <a:pt x="81505" y="15045"/>
                  </a:lnTo>
                  <a:lnTo>
                    <a:pt x="82668" y="15643"/>
                  </a:lnTo>
                  <a:lnTo>
                    <a:pt x="83410" y="15901"/>
                  </a:lnTo>
                  <a:lnTo>
                    <a:pt x="83523" y="15965"/>
                  </a:lnTo>
                  <a:lnTo>
                    <a:pt x="83604" y="16030"/>
                  </a:lnTo>
                  <a:lnTo>
                    <a:pt x="83669" y="16111"/>
                  </a:lnTo>
                  <a:lnTo>
                    <a:pt x="83717" y="16208"/>
                  </a:lnTo>
                  <a:lnTo>
                    <a:pt x="84492" y="16643"/>
                  </a:lnTo>
                  <a:lnTo>
                    <a:pt x="85267" y="17095"/>
                  </a:lnTo>
                  <a:lnTo>
                    <a:pt x="86025" y="17547"/>
                  </a:lnTo>
                  <a:lnTo>
                    <a:pt x="86784" y="18016"/>
                  </a:lnTo>
                  <a:lnTo>
                    <a:pt x="87543" y="18500"/>
                  </a:lnTo>
                  <a:lnTo>
                    <a:pt x="88285" y="18984"/>
                  </a:lnTo>
                  <a:lnTo>
                    <a:pt x="89028" y="19485"/>
                  </a:lnTo>
                  <a:lnTo>
                    <a:pt x="89754" y="20001"/>
                  </a:lnTo>
                  <a:lnTo>
                    <a:pt x="90481" y="20518"/>
                  </a:lnTo>
                  <a:lnTo>
                    <a:pt x="91191" y="21050"/>
                  </a:lnTo>
                  <a:lnTo>
                    <a:pt x="91901" y="21599"/>
                  </a:lnTo>
                  <a:lnTo>
                    <a:pt x="92612" y="22148"/>
                  </a:lnTo>
                  <a:lnTo>
                    <a:pt x="93306" y="22713"/>
                  </a:lnTo>
                  <a:lnTo>
                    <a:pt x="93984" y="23294"/>
                  </a:lnTo>
                  <a:lnTo>
                    <a:pt x="94662" y="23875"/>
                  </a:lnTo>
                  <a:lnTo>
                    <a:pt x="95324" y="24473"/>
                  </a:lnTo>
                  <a:lnTo>
                    <a:pt x="95986" y="25086"/>
                  </a:lnTo>
                  <a:lnTo>
                    <a:pt x="96631" y="25700"/>
                  </a:lnTo>
                  <a:lnTo>
                    <a:pt x="97277" y="26329"/>
                  </a:lnTo>
                  <a:lnTo>
                    <a:pt x="97907" y="26975"/>
                  </a:lnTo>
                  <a:lnTo>
                    <a:pt x="98536" y="27621"/>
                  </a:lnTo>
                  <a:lnTo>
                    <a:pt x="99150" y="28282"/>
                  </a:lnTo>
                  <a:lnTo>
                    <a:pt x="99763" y="28960"/>
                  </a:lnTo>
                  <a:lnTo>
                    <a:pt x="100360" y="29638"/>
                  </a:lnTo>
                  <a:lnTo>
                    <a:pt x="100941" y="30333"/>
                  </a:lnTo>
                  <a:lnTo>
                    <a:pt x="101523" y="31043"/>
                  </a:lnTo>
                  <a:lnTo>
                    <a:pt x="102088" y="31753"/>
                  </a:lnTo>
                  <a:lnTo>
                    <a:pt x="102653" y="32480"/>
                  </a:lnTo>
                  <a:lnTo>
                    <a:pt x="103201" y="33206"/>
                  </a:lnTo>
                  <a:lnTo>
                    <a:pt x="103734" y="33949"/>
                  </a:lnTo>
                  <a:lnTo>
                    <a:pt x="104267" y="34707"/>
                  </a:lnTo>
                  <a:lnTo>
                    <a:pt x="104783" y="35482"/>
                  </a:lnTo>
                  <a:lnTo>
                    <a:pt x="104848" y="35143"/>
                  </a:lnTo>
                  <a:lnTo>
                    <a:pt x="104929" y="34820"/>
                  </a:lnTo>
                  <a:lnTo>
                    <a:pt x="105026" y="34497"/>
                  </a:lnTo>
                  <a:lnTo>
                    <a:pt x="105139" y="34175"/>
                  </a:lnTo>
                  <a:lnTo>
                    <a:pt x="105268" y="33868"/>
                  </a:lnTo>
                  <a:lnTo>
                    <a:pt x="105429" y="33561"/>
                  </a:lnTo>
                  <a:lnTo>
                    <a:pt x="105591" y="33254"/>
                  </a:lnTo>
                  <a:lnTo>
                    <a:pt x="105784" y="32964"/>
                  </a:lnTo>
                  <a:lnTo>
                    <a:pt x="106188" y="32415"/>
                  </a:lnTo>
                  <a:lnTo>
                    <a:pt x="106349" y="31785"/>
                  </a:lnTo>
                  <a:lnTo>
                    <a:pt x="106478" y="31140"/>
                  </a:lnTo>
                  <a:lnTo>
                    <a:pt x="106608" y="30494"/>
                  </a:lnTo>
                  <a:lnTo>
                    <a:pt x="106688" y="29832"/>
                  </a:lnTo>
                  <a:lnTo>
                    <a:pt x="106769" y="29170"/>
                  </a:lnTo>
                  <a:lnTo>
                    <a:pt x="106817" y="28508"/>
                  </a:lnTo>
                  <a:lnTo>
                    <a:pt x="106850" y="27847"/>
                  </a:lnTo>
                  <a:lnTo>
                    <a:pt x="106866" y="27185"/>
                  </a:lnTo>
                  <a:lnTo>
                    <a:pt x="106850" y="26523"/>
                  </a:lnTo>
                  <a:lnTo>
                    <a:pt x="106834" y="25861"/>
                  </a:lnTo>
                  <a:lnTo>
                    <a:pt x="106785" y="25199"/>
                  </a:lnTo>
                  <a:lnTo>
                    <a:pt x="106721" y="24553"/>
                  </a:lnTo>
                  <a:lnTo>
                    <a:pt x="106656" y="23892"/>
                  </a:lnTo>
                  <a:lnTo>
                    <a:pt x="106559" y="23262"/>
                  </a:lnTo>
                  <a:lnTo>
                    <a:pt x="106462" y="22632"/>
                  </a:lnTo>
                  <a:lnTo>
                    <a:pt x="106349" y="22003"/>
                  </a:lnTo>
                  <a:lnTo>
                    <a:pt x="106139" y="21002"/>
                  </a:lnTo>
                  <a:lnTo>
                    <a:pt x="106010" y="20502"/>
                  </a:lnTo>
                  <a:lnTo>
                    <a:pt x="105881" y="20017"/>
                  </a:lnTo>
                  <a:lnTo>
                    <a:pt x="105752" y="19549"/>
                  </a:lnTo>
                  <a:lnTo>
                    <a:pt x="105607" y="19065"/>
                  </a:lnTo>
                  <a:lnTo>
                    <a:pt x="105445" y="18597"/>
                  </a:lnTo>
                  <a:lnTo>
                    <a:pt x="105284" y="18129"/>
                  </a:lnTo>
                  <a:lnTo>
                    <a:pt x="105106" y="17677"/>
                  </a:lnTo>
                  <a:lnTo>
                    <a:pt x="104929" y="17225"/>
                  </a:lnTo>
                  <a:lnTo>
                    <a:pt x="104735" y="16789"/>
                  </a:lnTo>
                  <a:lnTo>
                    <a:pt x="104525" y="16353"/>
                  </a:lnTo>
                  <a:lnTo>
                    <a:pt x="104315" y="15917"/>
                  </a:lnTo>
                  <a:lnTo>
                    <a:pt x="104089" y="15497"/>
                  </a:lnTo>
                  <a:lnTo>
                    <a:pt x="103847" y="15078"/>
                  </a:lnTo>
                  <a:lnTo>
                    <a:pt x="103605" y="14658"/>
                  </a:lnTo>
                  <a:lnTo>
                    <a:pt x="103347" y="14254"/>
                  </a:lnTo>
                  <a:lnTo>
                    <a:pt x="103088" y="13867"/>
                  </a:lnTo>
                  <a:lnTo>
                    <a:pt x="102798" y="13479"/>
                  </a:lnTo>
                  <a:lnTo>
                    <a:pt x="102507" y="13092"/>
                  </a:lnTo>
                  <a:lnTo>
                    <a:pt x="102217" y="12721"/>
                  </a:lnTo>
                  <a:lnTo>
                    <a:pt x="101910" y="12349"/>
                  </a:lnTo>
                  <a:lnTo>
                    <a:pt x="101587" y="11994"/>
                  </a:lnTo>
                  <a:lnTo>
                    <a:pt x="101248" y="11639"/>
                  </a:lnTo>
                  <a:lnTo>
                    <a:pt x="100893" y="11300"/>
                  </a:lnTo>
                  <a:lnTo>
                    <a:pt x="100538" y="10961"/>
                  </a:lnTo>
                  <a:lnTo>
                    <a:pt x="100167" y="10638"/>
                  </a:lnTo>
                  <a:lnTo>
                    <a:pt x="99779" y="10315"/>
                  </a:lnTo>
                  <a:lnTo>
                    <a:pt x="99392" y="10009"/>
                  </a:lnTo>
                  <a:lnTo>
                    <a:pt x="98988" y="9718"/>
                  </a:lnTo>
                  <a:lnTo>
                    <a:pt x="98568" y="9411"/>
                  </a:lnTo>
                  <a:lnTo>
                    <a:pt x="98133" y="9137"/>
                  </a:lnTo>
                  <a:lnTo>
                    <a:pt x="97277" y="8604"/>
                  </a:lnTo>
                  <a:lnTo>
                    <a:pt x="96389" y="8104"/>
                  </a:lnTo>
                  <a:lnTo>
                    <a:pt x="95501" y="7636"/>
                  </a:lnTo>
                  <a:lnTo>
                    <a:pt x="94597" y="7200"/>
                  </a:lnTo>
                  <a:lnTo>
                    <a:pt x="93677" y="6780"/>
                  </a:lnTo>
                  <a:lnTo>
                    <a:pt x="92741" y="6393"/>
                  </a:lnTo>
                  <a:lnTo>
                    <a:pt x="91805" y="6021"/>
                  </a:lnTo>
                  <a:lnTo>
                    <a:pt x="90852" y="5682"/>
                  </a:lnTo>
                  <a:lnTo>
                    <a:pt x="89884" y="5360"/>
                  </a:lnTo>
                  <a:lnTo>
                    <a:pt x="88915" y="5069"/>
                  </a:lnTo>
                  <a:lnTo>
                    <a:pt x="87946" y="4811"/>
                  </a:lnTo>
                  <a:lnTo>
                    <a:pt x="86962" y="4552"/>
                  </a:lnTo>
                  <a:lnTo>
                    <a:pt x="85977" y="4326"/>
                  </a:lnTo>
                  <a:lnTo>
                    <a:pt x="84992" y="4117"/>
                  </a:lnTo>
                  <a:lnTo>
                    <a:pt x="83991" y="3923"/>
                  </a:lnTo>
                  <a:lnTo>
                    <a:pt x="83007" y="3761"/>
                  </a:lnTo>
                  <a:lnTo>
                    <a:pt x="81909" y="3600"/>
                  </a:lnTo>
                  <a:lnTo>
                    <a:pt x="80811" y="3455"/>
                  </a:lnTo>
                  <a:lnTo>
                    <a:pt x="79714" y="3342"/>
                  </a:lnTo>
                  <a:lnTo>
                    <a:pt x="78616" y="3245"/>
                  </a:lnTo>
                  <a:lnTo>
                    <a:pt x="77502" y="3164"/>
                  </a:lnTo>
                  <a:lnTo>
                    <a:pt x="76404" y="3116"/>
                  </a:lnTo>
                  <a:lnTo>
                    <a:pt x="75307" y="3100"/>
                  </a:lnTo>
                  <a:lnTo>
                    <a:pt x="74193" y="3100"/>
                  </a:lnTo>
                  <a:lnTo>
                    <a:pt x="73628" y="3116"/>
                  </a:lnTo>
                  <a:lnTo>
                    <a:pt x="73063" y="3132"/>
                  </a:lnTo>
                  <a:lnTo>
                    <a:pt x="71933" y="3196"/>
                  </a:lnTo>
                  <a:lnTo>
                    <a:pt x="70787" y="3309"/>
                  </a:lnTo>
                  <a:lnTo>
                    <a:pt x="69657" y="3422"/>
                  </a:lnTo>
                  <a:lnTo>
                    <a:pt x="67397" y="3648"/>
                  </a:lnTo>
                  <a:lnTo>
                    <a:pt x="66267" y="3745"/>
                  </a:lnTo>
                  <a:lnTo>
                    <a:pt x="65121" y="3826"/>
                  </a:lnTo>
                  <a:lnTo>
                    <a:pt x="64039" y="3858"/>
                  </a:lnTo>
                  <a:lnTo>
                    <a:pt x="62957" y="3858"/>
                  </a:lnTo>
                  <a:lnTo>
                    <a:pt x="61892" y="3842"/>
                  </a:lnTo>
                  <a:lnTo>
                    <a:pt x="60827" y="3778"/>
                  </a:lnTo>
                  <a:lnTo>
                    <a:pt x="59761" y="3697"/>
                  </a:lnTo>
                  <a:lnTo>
                    <a:pt x="58712" y="3600"/>
                  </a:lnTo>
                  <a:lnTo>
                    <a:pt x="57679" y="3471"/>
                  </a:lnTo>
                  <a:lnTo>
                    <a:pt x="56629" y="3309"/>
                  </a:lnTo>
                  <a:lnTo>
                    <a:pt x="55596" y="3132"/>
                  </a:lnTo>
                  <a:lnTo>
                    <a:pt x="54563" y="2938"/>
                  </a:lnTo>
                  <a:lnTo>
                    <a:pt x="53530" y="2728"/>
                  </a:lnTo>
                  <a:lnTo>
                    <a:pt x="52497" y="2486"/>
                  </a:lnTo>
                  <a:lnTo>
                    <a:pt x="51464" y="2228"/>
                  </a:lnTo>
                  <a:lnTo>
                    <a:pt x="50431" y="1970"/>
                  </a:lnTo>
                  <a:lnTo>
                    <a:pt x="49397" y="1679"/>
                  </a:lnTo>
                  <a:lnTo>
                    <a:pt x="48348" y="1372"/>
                  </a:lnTo>
                  <a:lnTo>
                    <a:pt x="47218" y="1066"/>
                  </a:lnTo>
                  <a:lnTo>
                    <a:pt x="46088" y="791"/>
                  </a:lnTo>
                  <a:lnTo>
                    <a:pt x="45523" y="662"/>
                  </a:lnTo>
                  <a:lnTo>
                    <a:pt x="44958" y="549"/>
                  </a:lnTo>
                  <a:lnTo>
                    <a:pt x="44393" y="452"/>
                  </a:lnTo>
                  <a:lnTo>
                    <a:pt x="43828" y="355"/>
                  </a:lnTo>
                  <a:lnTo>
                    <a:pt x="43263" y="275"/>
                  </a:lnTo>
                  <a:lnTo>
                    <a:pt x="42698" y="210"/>
                  </a:lnTo>
                  <a:lnTo>
                    <a:pt x="42133" y="145"/>
                  </a:lnTo>
                  <a:lnTo>
                    <a:pt x="41584" y="97"/>
                  </a:lnTo>
                  <a:lnTo>
                    <a:pt x="41019" y="49"/>
                  </a:lnTo>
                  <a:lnTo>
                    <a:pt x="40454" y="32"/>
                  </a:lnTo>
                  <a:lnTo>
                    <a:pt x="39905" y="16"/>
                  </a:lnTo>
                  <a:lnTo>
                    <a:pt x="393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8"/>
            <p:cNvSpPr/>
            <p:nvPr/>
          </p:nvSpPr>
          <p:spPr>
            <a:xfrm>
              <a:off x="4358225" y="2117550"/>
              <a:ext cx="20600" cy="3250"/>
            </a:xfrm>
            <a:custGeom>
              <a:avLst/>
              <a:gdLst/>
              <a:ahLst/>
              <a:cxnLst/>
              <a:rect l="l" t="t" r="r" b="b"/>
              <a:pathLst>
                <a:path w="824" h="130" extrusionOk="0">
                  <a:moveTo>
                    <a:pt x="824" y="129"/>
                  </a:moveTo>
                  <a:lnTo>
                    <a:pt x="824" y="129"/>
                  </a:lnTo>
                  <a:lnTo>
                    <a:pt x="1" y="0"/>
                  </a:lnTo>
                  <a:lnTo>
                    <a:pt x="1" y="0"/>
                  </a:lnTo>
                  <a:lnTo>
                    <a:pt x="824" y="129"/>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8"/>
            <p:cNvSpPr/>
            <p:nvPr/>
          </p:nvSpPr>
          <p:spPr>
            <a:xfrm>
              <a:off x="4358225" y="2117550"/>
              <a:ext cx="20600" cy="3250"/>
            </a:xfrm>
            <a:custGeom>
              <a:avLst/>
              <a:gdLst/>
              <a:ahLst/>
              <a:cxnLst/>
              <a:rect l="l" t="t" r="r" b="b"/>
              <a:pathLst>
                <a:path w="824" h="130" fill="none" extrusionOk="0">
                  <a:moveTo>
                    <a:pt x="824" y="129"/>
                  </a:moveTo>
                  <a:lnTo>
                    <a:pt x="824" y="129"/>
                  </a:lnTo>
                  <a:lnTo>
                    <a:pt x="1" y="0"/>
                  </a:lnTo>
                  <a:lnTo>
                    <a:pt x="1" y="0"/>
                  </a:lnTo>
                  <a:lnTo>
                    <a:pt x="824" y="1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8"/>
            <p:cNvSpPr/>
            <p:nvPr/>
          </p:nvSpPr>
          <p:spPr>
            <a:xfrm>
              <a:off x="4240775" y="2105025"/>
              <a:ext cx="42400" cy="3250"/>
            </a:xfrm>
            <a:custGeom>
              <a:avLst/>
              <a:gdLst/>
              <a:ahLst/>
              <a:cxnLst/>
              <a:rect l="l" t="t" r="r" b="b"/>
              <a:pathLst>
                <a:path w="1696" h="130" extrusionOk="0">
                  <a:moveTo>
                    <a:pt x="1696" y="130"/>
                  </a:moveTo>
                  <a:lnTo>
                    <a:pt x="1696" y="130"/>
                  </a:lnTo>
                  <a:lnTo>
                    <a:pt x="857" y="65"/>
                  </a:lnTo>
                  <a:lnTo>
                    <a:pt x="1" y="1"/>
                  </a:lnTo>
                  <a:lnTo>
                    <a:pt x="1" y="1"/>
                  </a:lnTo>
                  <a:lnTo>
                    <a:pt x="857" y="65"/>
                  </a:lnTo>
                  <a:lnTo>
                    <a:pt x="1696" y="130"/>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8"/>
            <p:cNvSpPr/>
            <p:nvPr/>
          </p:nvSpPr>
          <p:spPr>
            <a:xfrm>
              <a:off x="4240775" y="2105025"/>
              <a:ext cx="42400" cy="3250"/>
            </a:xfrm>
            <a:custGeom>
              <a:avLst/>
              <a:gdLst/>
              <a:ahLst/>
              <a:cxnLst/>
              <a:rect l="l" t="t" r="r" b="b"/>
              <a:pathLst>
                <a:path w="1696" h="130" fill="none" extrusionOk="0">
                  <a:moveTo>
                    <a:pt x="1696" y="130"/>
                  </a:moveTo>
                  <a:lnTo>
                    <a:pt x="1696" y="130"/>
                  </a:lnTo>
                  <a:lnTo>
                    <a:pt x="857" y="65"/>
                  </a:lnTo>
                  <a:lnTo>
                    <a:pt x="1" y="1"/>
                  </a:lnTo>
                  <a:lnTo>
                    <a:pt x="1" y="1"/>
                  </a:lnTo>
                  <a:lnTo>
                    <a:pt x="857" y="65"/>
                  </a:lnTo>
                  <a:lnTo>
                    <a:pt x="1696" y="1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8"/>
            <p:cNvSpPr/>
            <p:nvPr/>
          </p:nvSpPr>
          <p:spPr>
            <a:xfrm>
              <a:off x="4300100" y="2109875"/>
              <a:ext cx="24650" cy="2850"/>
            </a:xfrm>
            <a:custGeom>
              <a:avLst/>
              <a:gdLst/>
              <a:ahLst/>
              <a:cxnLst/>
              <a:rect l="l" t="t" r="r" b="b"/>
              <a:pathLst>
                <a:path w="986" h="114" extrusionOk="0">
                  <a:moveTo>
                    <a:pt x="986" y="113"/>
                  </a:moveTo>
                  <a:lnTo>
                    <a:pt x="986" y="113"/>
                  </a:lnTo>
                  <a:lnTo>
                    <a:pt x="1" y="0"/>
                  </a:lnTo>
                  <a:lnTo>
                    <a:pt x="1" y="0"/>
                  </a:lnTo>
                  <a:lnTo>
                    <a:pt x="986" y="113"/>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8"/>
            <p:cNvSpPr/>
            <p:nvPr/>
          </p:nvSpPr>
          <p:spPr>
            <a:xfrm>
              <a:off x="4300100" y="2109875"/>
              <a:ext cx="24650" cy="2850"/>
            </a:xfrm>
            <a:custGeom>
              <a:avLst/>
              <a:gdLst/>
              <a:ahLst/>
              <a:cxnLst/>
              <a:rect l="l" t="t" r="r" b="b"/>
              <a:pathLst>
                <a:path w="986" h="114" fill="none" extrusionOk="0">
                  <a:moveTo>
                    <a:pt x="986" y="113"/>
                  </a:moveTo>
                  <a:lnTo>
                    <a:pt x="986" y="113"/>
                  </a:lnTo>
                  <a:lnTo>
                    <a:pt x="1" y="0"/>
                  </a:lnTo>
                  <a:lnTo>
                    <a:pt x="1" y="0"/>
                  </a:lnTo>
                  <a:lnTo>
                    <a:pt x="986"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8"/>
            <p:cNvSpPr/>
            <p:nvPr/>
          </p:nvSpPr>
          <p:spPr>
            <a:xfrm>
              <a:off x="4176625" y="2102600"/>
              <a:ext cx="51675" cy="1650"/>
            </a:xfrm>
            <a:custGeom>
              <a:avLst/>
              <a:gdLst/>
              <a:ahLst/>
              <a:cxnLst/>
              <a:rect l="l" t="t" r="r" b="b"/>
              <a:pathLst>
                <a:path w="2067" h="66" extrusionOk="0">
                  <a:moveTo>
                    <a:pt x="2067" y="65"/>
                  </a:moveTo>
                  <a:lnTo>
                    <a:pt x="2067" y="65"/>
                  </a:lnTo>
                  <a:lnTo>
                    <a:pt x="1033" y="17"/>
                  </a:lnTo>
                  <a:lnTo>
                    <a:pt x="0" y="1"/>
                  </a:lnTo>
                  <a:lnTo>
                    <a:pt x="0" y="1"/>
                  </a:lnTo>
                  <a:lnTo>
                    <a:pt x="1033" y="17"/>
                  </a:lnTo>
                  <a:lnTo>
                    <a:pt x="2067" y="65"/>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8"/>
            <p:cNvSpPr/>
            <p:nvPr/>
          </p:nvSpPr>
          <p:spPr>
            <a:xfrm>
              <a:off x="4176625" y="2102600"/>
              <a:ext cx="51675" cy="1650"/>
            </a:xfrm>
            <a:custGeom>
              <a:avLst/>
              <a:gdLst/>
              <a:ahLst/>
              <a:cxnLst/>
              <a:rect l="l" t="t" r="r" b="b"/>
              <a:pathLst>
                <a:path w="2067" h="66" fill="none" extrusionOk="0">
                  <a:moveTo>
                    <a:pt x="2067" y="65"/>
                  </a:moveTo>
                  <a:lnTo>
                    <a:pt x="2067" y="65"/>
                  </a:lnTo>
                  <a:lnTo>
                    <a:pt x="1033" y="17"/>
                  </a:lnTo>
                  <a:lnTo>
                    <a:pt x="0" y="1"/>
                  </a:lnTo>
                  <a:lnTo>
                    <a:pt x="0" y="1"/>
                  </a:lnTo>
                  <a:lnTo>
                    <a:pt x="1033" y="17"/>
                  </a:lnTo>
                  <a:lnTo>
                    <a:pt x="2067" y="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8"/>
            <p:cNvSpPr/>
            <p:nvPr/>
          </p:nvSpPr>
          <p:spPr>
            <a:xfrm>
              <a:off x="4571300" y="2167175"/>
              <a:ext cx="7700" cy="2850"/>
            </a:xfrm>
            <a:custGeom>
              <a:avLst/>
              <a:gdLst/>
              <a:ahLst/>
              <a:cxnLst/>
              <a:rect l="l" t="t" r="r" b="b"/>
              <a:pathLst>
                <a:path w="308" h="114" extrusionOk="0">
                  <a:moveTo>
                    <a:pt x="308" y="114"/>
                  </a:moveTo>
                  <a:lnTo>
                    <a:pt x="308" y="114"/>
                  </a:lnTo>
                  <a:lnTo>
                    <a:pt x="1" y="1"/>
                  </a:lnTo>
                  <a:lnTo>
                    <a:pt x="1" y="1"/>
                  </a:lnTo>
                  <a:lnTo>
                    <a:pt x="308" y="114"/>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8"/>
            <p:cNvSpPr/>
            <p:nvPr/>
          </p:nvSpPr>
          <p:spPr>
            <a:xfrm>
              <a:off x="4571300" y="2167175"/>
              <a:ext cx="7700" cy="2850"/>
            </a:xfrm>
            <a:custGeom>
              <a:avLst/>
              <a:gdLst/>
              <a:ahLst/>
              <a:cxnLst/>
              <a:rect l="l" t="t" r="r" b="b"/>
              <a:pathLst>
                <a:path w="308" h="114" fill="none" extrusionOk="0">
                  <a:moveTo>
                    <a:pt x="308" y="114"/>
                  </a:moveTo>
                  <a:lnTo>
                    <a:pt x="308" y="114"/>
                  </a:lnTo>
                  <a:lnTo>
                    <a:pt x="1" y="1"/>
                  </a:lnTo>
                  <a:lnTo>
                    <a:pt x="1" y="1"/>
                  </a:lnTo>
                  <a:lnTo>
                    <a:pt x="308" y="1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8"/>
            <p:cNvSpPr/>
            <p:nvPr/>
          </p:nvSpPr>
          <p:spPr>
            <a:xfrm>
              <a:off x="4411100" y="2126425"/>
              <a:ext cx="18975" cy="3650"/>
            </a:xfrm>
            <a:custGeom>
              <a:avLst/>
              <a:gdLst/>
              <a:ahLst/>
              <a:cxnLst/>
              <a:rect l="l" t="t" r="r" b="b"/>
              <a:pathLst>
                <a:path w="759" h="146" extrusionOk="0">
                  <a:moveTo>
                    <a:pt x="759" y="146"/>
                  </a:moveTo>
                  <a:lnTo>
                    <a:pt x="759" y="146"/>
                  </a:lnTo>
                  <a:lnTo>
                    <a:pt x="0" y="0"/>
                  </a:lnTo>
                  <a:lnTo>
                    <a:pt x="0" y="0"/>
                  </a:lnTo>
                  <a:lnTo>
                    <a:pt x="759" y="146"/>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8"/>
            <p:cNvSpPr/>
            <p:nvPr/>
          </p:nvSpPr>
          <p:spPr>
            <a:xfrm>
              <a:off x="4411100" y="2126425"/>
              <a:ext cx="18975" cy="3650"/>
            </a:xfrm>
            <a:custGeom>
              <a:avLst/>
              <a:gdLst/>
              <a:ahLst/>
              <a:cxnLst/>
              <a:rect l="l" t="t" r="r" b="b"/>
              <a:pathLst>
                <a:path w="759" h="146" fill="none" extrusionOk="0">
                  <a:moveTo>
                    <a:pt x="759" y="146"/>
                  </a:moveTo>
                  <a:lnTo>
                    <a:pt x="759" y="146"/>
                  </a:lnTo>
                  <a:lnTo>
                    <a:pt x="0" y="0"/>
                  </a:lnTo>
                  <a:lnTo>
                    <a:pt x="0" y="0"/>
                  </a:lnTo>
                  <a:lnTo>
                    <a:pt x="759" y="14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8"/>
            <p:cNvSpPr/>
            <p:nvPr/>
          </p:nvSpPr>
          <p:spPr>
            <a:xfrm>
              <a:off x="4517225" y="2151025"/>
              <a:ext cx="11325" cy="3275"/>
            </a:xfrm>
            <a:custGeom>
              <a:avLst/>
              <a:gdLst/>
              <a:ahLst/>
              <a:cxnLst/>
              <a:rect l="l" t="t" r="r" b="b"/>
              <a:pathLst>
                <a:path w="453" h="131" extrusionOk="0">
                  <a:moveTo>
                    <a:pt x="453" y="130"/>
                  </a:moveTo>
                  <a:lnTo>
                    <a:pt x="453" y="130"/>
                  </a:lnTo>
                  <a:lnTo>
                    <a:pt x="1" y="1"/>
                  </a:lnTo>
                  <a:lnTo>
                    <a:pt x="1" y="1"/>
                  </a:lnTo>
                  <a:lnTo>
                    <a:pt x="453" y="130"/>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8"/>
            <p:cNvSpPr/>
            <p:nvPr/>
          </p:nvSpPr>
          <p:spPr>
            <a:xfrm>
              <a:off x="4517225" y="2151025"/>
              <a:ext cx="11325" cy="3275"/>
            </a:xfrm>
            <a:custGeom>
              <a:avLst/>
              <a:gdLst/>
              <a:ahLst/>
              <a:cxnLst/>
              <a:rect l="l" t="t" r="r" b="b"/>
              <a:pathLst>
                <a:path w="453" h="131" fill="none" extrusionOk="0">
                  <a:moveTo>
                    <a:pt x="453" y="130"/>
                  </a:moveTo>
                  <a:lnTo>
                    <a:pt x="453" y="130"/>
                  </a:lnTo>
                  <a:lnTo>
                    <a:pt x="1" y="1"/>
                  </a:lnTo>
                  <a:lnTo>
                    <a:pt x="1" y="1"/>
                  </a:lnTo>
                  <a:lnTo>
                    <a:pt x="453" y="1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8"/>
            <p:cNvSpPr/>
            <p:nvPr/>
          </p:nvSpPr>
          <p:spPr>
            <a:xfrm>
              <a:off x="4463150" y="2137325"/>
              <a:ext cx="12125" cy="2850"/>
            </a:xfrm>
            <a:custGeom>
              <a:avLst/>
              <a:gdLst/>
              <a:ahLst/>
              <a:cxnLst/>
              <a:rect l="l" t="t" r="r" b="b"/>
              <a:pathLst>
                <a:path w="485" h="114" extrusionOk="0">
                  <a:moveTo>
                    <a:pt x="485" y="113"/>
                  </a:moveTo>
                  <a:lnTo>
                    <a:pt x="485" y="113"/>
                  </a:lnTo>
                  <a:lnTo>
                    <a:pt x="1" y="0"/>
                  </a:lnTo>
                  <a:lnTo>
                    <a:pt x="1" y="0"/>
                  </a:lnTo>
                  <a:lnTo>
                    <a:pt x="485" y="113"/>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8"/>
            <p:cNvSpPr/>
            <p:nvPr/>
          </p:nvSpPr>
          <p:spPr>
            <a:xfrm>
              <a:off x="4463150" y="2137325"/>
              <a:ext cx="12125" cy="2850"/>
            </a:xfrm>
            <a:custGeom>
              <a:avLst/>
              <a:gdLst/>
              <a:ahLst/>
              <a:cxnLst/>
              <a:rect l="l" t="t" r="r" b="b"/>
              <a:pathLst>
                <a:path w="485" h="114" fill="none" extrusionOk="0">
                  <a:moveTo>
                    <a:pt x="485" y="113"/>
                  </a:moveTo>
                  <a:lnTo>
                    <a:pt x="485" y="113"/>
                  </a:lnTo>
                  <a:lnTo>
                    <a:pt x="1" y="0"/>
                  </a:lnTo>
                  <a:lnTo>
                    <a:pt x="1" y="0"/>
                  </a:lnTo>
                  <a:lnTo>
                    <a:pt x="485"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8"/>
            <p:cNvSpPr/>
            <p:nvPr/>
          </p:nvSpPr>
          <p:spPr>
            <a:xfrm>
              <a:off x="2872675" y="3337525"/>
              <a:ext cx="4475" cy="3675"/>
            </a:xfrm>
            <a:custGeom>
              <a:avLst/>
              <a:gdLst/>
              <a:ahLst/>
              <a:cxnLst/>
              <a:rect l="l" t="t" r="r" b="b"/>
              <a:pathLst>
                <a:path w="179" h="147" extrusionOk="0">
                  <a:moveTo>
                    <a:pt x="1" y="146"/>
                  </a:moveTo>
                  <a:lnTo>
                    <a:pt x="1" y="146"/>
                  </a:lnTo>
                  <a:lnTo>
                    <a:pt x="178" y="1"/>
                  </a:lnTo>
                  <a:lnTo>
                    <a:pt x="178" y="1"/>
                  </a:lnTo>
                  <a:lnTo>
                    <a:pt x="1" y="146"/>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8"/>
            <p:cNvSpPr/>
            <p:nvPr/>
          </p:nvSpPr>
          <p:spPr>
            <a:xfrm>
              <a:off x="2872675" y="3337525"/>
              <a:ext cx="4475" cy="3675"/>
            </a:xfrm>
            <a:custGeom>
              <a:avLst/>
              <a:gdLst/>
              <a:ahLst/>
              <a:cxnLst/>
              <a:rect l="l" t="t" r="r" b="b"/>
              <a:pathLst>
                <a:path w="179" h="147" fill="none" extrusionOk="0">
                  <a:moveTo>
                    <a:pt x="1" y="146"/>
                  </a:moveTo>
                  <a:lnTo>
                    <a:pt x="1" y="146"/>
                  </a:lnTo>
                  <a:lnTo>
                    <a:pt x="178" y="1"/>
                  </a:lnTo>
                  <a:lnTo>
                    <a:pt x="178" y="1"/>
                  </a:lnTo>
                  <a:lnTo>
                    <a:pt x="1" y="14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8"/>
            <p:cNvSpPr/>
            <p:nvPr/>
          </p:nvSpPr>
          <p:spPr>
            <a:xfrm>
              <a:off x="2853725" y="3354475"/>
              <a:ext cx="2850" cy="3275"/>
            </a:xfrm>
            <a:custGeom>
              <a:avLst/>
              <a:gdLst/>
              <a:ahLst/>
              <a:cxnLst/>
              <a:rect l="l" t="t" r="r" b="b"/>
              <a:pathLst>
                <a:path w="114" h="131" extrusionOk="0">
                  <a:moveTo>
                    <a:pt x="0" y="130"/>
                  </a:moveTo>
                  <a:lnTo>
                    <a:pt x="0" y="130"/>
                  </a:lnTo>
                  <a:lnTo>
                    <a:pt x="113" y="1"/>
                  </a:lnTo>
                  <a:lnTo>
                    <a:pt x="113" y="1"/>
                  </a:lnTo>
                  <a:lnTo>
                    <a:pt x="0" y="130"/>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8"/>
            <p:cNvSpPr/>
            <p:nvPr/>
          </p:nvSpPr>
          <p:spPr>
            <a:xfrm>
              <a:off x="2853725" y="3354475"/>
              <a:ext cx="2850" cy="3275"/>
            </a:xfrm>
            <a:custGeom>
              <a:avLst/>
              <a:gdLst/>
              <a:ahLst/>
              <a:cxnLst/>
              <a:rect l="l" t="t" r="r" b="b"/>
              <a:pathLst>
                <a:path w="114" h="131" fill="none" extrusionOk="0">
                  <a:moveTo>
                    <a:pt x="0" y="130"/>
                  </a:moveTo>
                  <a:lnTo>
                    <a:pt x="0" y="130"/>
                  </a:lnTo>
                  <a:lnTo>
                    <a:pt x="113" y="1"/>
                  </a:lnTo>
                  <a:lnTo>
                    <a:pt x="113" y="1"/>
                  </a:lnTo>
                  <a:lnTo>
                    <a:pt x="0" y="1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8"/>
            <p:cNvSpPr/>
            <p:nvPr/>
          </p:nvSpPr>
          <p:spPr>
            <a:xfrm>
              <a:off x="2837975" y="3370625"/>
              <a:ext cx="3650" cy="4475"/>
            </a:xfrm>
            <a:custGeom>
              <a:avLst/>
              <a:gdLst/>
              <a:ahLst/>
              <a:cxnLst/>
              <a:rect l="l" t="t" r="r" b="b"/>
              <a:pathLst>
                <a:path w="146" h="179" extrusionOk="0">
                  <a:moveTo>
                    <a:pt x="1" y="178"/>
                  </a:moveTo>
                  <a:lnTo>
                    <a:pt x="1" y="178"/>
                  </a:lnTo>
                  <a:lnTo>
                    <a:pt x="146" y="1"/>
                  </a:lnTo>
                  <a:lnTo>
                    <a:pt x="146" y="1"/>
                  </a:lnTo>
                  <a:lnTo>
                    <a:pt x="1" y="178"/>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8"/>
            <p:cNvSpPr/>
            <p:nvPr/>
          </p:nvSpPr>
          <p:spPr>
            <a:xfrm>
              <a:off x="2837975" y="3370625"/>
              <a:ext cx="3650" cy="4475"/>
            </a:xfrm>
            <a:custGeom>
              <a:avLst/>
              <a:gdLst/>
              <a:ahLst/>
              <a:cxnLst/>
              <a:rect l="l" t="t" r="r" b="b"/>
              <a:pathLst>
                <a:path w="146" h="179" fill="none" extrusionOk="0">
                  <a:moveTo>
                    <a:pt x="1" y="178"/>
                  </a:moveTo>
                  <a:lnTo>
                    <a:pt x="1" y="178"/>
                  </a:lnTo>
                  <a:lnTo>
                    <a:pt x="146" y="1"/>
                  </a:lnTo>
                  <a:lnTo>
                    <a:pt x="146" y="1"/>
                  </a:lnTo>
                  <a:lnTo>
                    <a:pt x="1" y="1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8"/>
            <p:cNvSpPr/>
            <p:nvPr/>
          </p:nvSpPr>
          <p:spPr>
            <a:xfrm>
              <a:off x="2890450" y="3325425"/>
              <a:ext cx="5250" cy="3250"/>
            </a:xfrm>
            <a:custGeom>
              <a:avLst/>
              <a:gdLst/>
              <a:ahLst/>
              <a:cxnLst/>
              <a:rect l="l" t="t" r="r" b="b"/>
              <a:pathLst>
                <a:path w="210" h="130" extrusionOk="0">
                  <a:moveTo>
                    <a:pt x="0" y="130"/>
                  </a:moveTo>
                  <a:lnTo>
                    <a:pt x="0" y="130"/>
                  </a:lnTo>
                  <a:lnTo>
                    <a:pt x="210" y="1"/>
                  </a:lnTo>
                  <a:lnTo>
                    <a:pt x="210" y="1"/>
                  </a:lnTo>
                  <a:lnTo>
                    <a:pt x="0" y="130"/>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8"/>
            <p:cNvSpPr/>
            <p:nvPr/>
          </p:nvSpPr>
          <p:spPr>
            <a:xfrm>
              <a:off x="2890450" y="3325425"/>
              <a:ext cx="5250" cy="3250"/>
            </a:xfrm>
            <a:custGeom>
              <a:avLst/>
              <a:gdLst/>
              <a:ahLst/>
              <a:cxnLst/>
              <a:rect l="l" t="t" r="r" b="b"/>
              <a:pathLst>
                <a:path w="210" h="130" fill="none" extrusionOk="0">
                  <a:moveTo>
                    <a:pt x="0" y="130"/>
                  </a:moveTo>
                  <a:lnTo>
                    <a:pt x="0" y="130"/>
                  </a:lnTo>
                  <a:lnTo>
                    <a:pt x="210" y="1"/>
                  </a:lnTo>
                  <a:lnTo>
                    <a:pt x="210" y="1"/>
                  </a:lnTo>
                  <a:lnTo>
                    <a:pt x="0" y="1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8"/>
            <p:cNvSpPr/>
            <p:nvPr/>
          </p:nvSpPr>
          <p:spPr>
            <a:xfrm>
              <a:off x="2932825" y="3304050"/>
              <a:ext cx="7675" cy="3250"/>
            </a:xfrm>
            <a:custGeom>
              <a:avLst/>
              <a:gdLst/>
              <a:ahLst/>
              <a:cxnLst/>
              <a:rect l="l" t="t" r="r" b="b"/>
              <a:pathLst>
                <a:path w="307" h="130" extrusionOk="0">
                  <a:moveTo>
                    <a:pt x="0" y="129"/>
                  </a:moveTo>
                  <a:lnTo>
                    <a:pt x="0" y="129"/>
                  </a:lnTo>
                  <a:lnTo>
                    <a:pt x="307" y="0"/>
                  </a:lnTo>
                  <a:lnTo>
                    <a:pt x="307" y="0"/>
                  </a:lnTo>
                  <a:lnTo>
                    <a:pt x="0" y="129"/>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8"/>
            <p:cNvSpPr/>
            <p:nvPr/>
          </p:nvSpPr>
          <p:spPr>
            <a:xfrm>
              <a:off x="2932825" y="3304050"/>
              <a:ext cx="7675" cy="3250"/>
            </a:xfrm>
            <a:custGeom>
              <a:avLst/>
              <a:gdLst/>
              <a:ahLst/>
              <a:cxnLst/>
              <a:rect l="l" t="t" r="r" b="b"/>
              <a:pathLst>
                <a:path w="307" h="130" fill="none" extrusionOk="0">
                  <a:moveTo>
                    <a:pt x="0" y="129"/>
                  </a:moveTo>
                  <a:lnTo>
                    <a:pt x="0" y="129"/>
                  </a:lnTo>
                  <a:lnTo>
                    <a:pt x="307" y="0"/>
                  </a:lnTo>
                  <a:lnTo>
                    <a:pt x="307" y="0"/>
                  </a:lnTo>
                  <a:lnTo>
                    <a:pt x="0" y="1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8"/>
            <p:cNvSpPr/>
            <p:nvPr/>
          </p:nvSpPr>
          <p:spPr>
            <a:xfrm>
              <a:off x="2913450" y="3313325"/>
              <a:ext cx="5275" cy="2450"/>
            </a:xfrm>
            <a:custGeom>
              <a:avLst/>
              <a:gdLst/>
              <a:ahLst/>
              <a:cxnLst/>
              <a:rect l="l" t="t" r="r" b="b"/>
              <a:pathLst>
                <a:path w="211" h="98" extrusionOk="0">
                  <a:moveTo>
                    <a:pt x="0" y="97"/>
                  </a:moveTo>
                  <a:lnTo>
                    <a:pt x="0" y="97"/>
                  </a:lnTo>
                  <a:lnTo>
                    <a:pt x="210" y="0"/>
                  </a:lnTo>
                  <a:lnTo>
                    <a:pt x="210" y="0"/>
                  </a:lnTo>
                  <a:lnTo>
                    <a:pt x="0" y="97"/>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8"/>
            <p:cNvSpPr/>
            <p:nvPr/>
          </p:nvSpPr>
          <p:spPr>
            <a:xfrm>
              <a:off x="2913450" y="3313325"/>
              <a:ext cx="5275" cy="2450"/>
            </a:xfrm>
            <a:custGeom>
              <a:avLst/>
              <a:gdLst/>
              <a:ahLst/>
              <a:cxnLst/>
              <a:rect l="l" t="t" r="r" b="b"/>
              <a:pathLst>
                <a:path w="211" h="98" fill="none" extrusionOk="0">
                  <a:moveTo>
                    <a:pt x="0" y="97"/>
                  </a:moveTo>
                  <a:lnTo>
                    <a:pt x="0" y="97"/>
                  </a:lnTo>
                  <a:lnTo>
                    <a:pt x="210" y="0"/>
                  </a:lnTo>
                  <a:lnTo>
                    <a:pt x="210" y="0"/>
                  </a:lnTo>
                  <a:lnTo>
                    <a:pt x="0" y="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8"/>
            <p:cNvSpPr/>
            <p:nvPr/>
          </p:nvSpPr>
          <p:spPr>
            <a:xfrm>
              <a:off x="3028875" y="3281850"/>
              <a:ext cx="13725" cy="1625"/>
            </a:xfrm>
            <a:custGeom>
              <a:avLst/>
              <a:gdLst/>
              <a:ahLst/>
              <a:cxnLst/>
              <a:rect l="l" t="t" r="r" b="b"/>
              <a:pathLst>
                <a:path w="549" h="65" extrusionOk="0">
                  <a:moveTo>
                    <a:pt x="0" y="65"/>
                  </a:moveTo>
                  <a:lnTo>
                    <a:pt x="0" y="65"/>
                  </a:lnTo>
                  <a:lnTo>
                    <a:pt x="549" y="0"/>
                  </a:lnTo>
                  <a:lnTo>
                    <a:pt x="549" y="0"/>
                  </a:lnTo>
                  <a:lnTo>
                    <a:pt x="0" y="65"/>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8"/>
            <p:cNvSpPr/>
            <p:nvPr/>
          </p:nvSpPr>
          <p:spPr>
            <a:xfrm>
              <a:off x="3028875" y="3281850"/>
              <a:ext cx="13725" cy="1625"/>
            </a:xfrm>
            <a:custGeom>
              <a:avLst/>
              <a:gdLst/>
              <a:ahLst/>
              <a:cxnLst/>
              <a:rect l="l" t="t" r="r" b="b"/>
              <a:pathLst>
                <a:path w="549" h="65" fill="none" extrusionOk="0">
                  <a:moveTo>
                    <a:pt x="0" y="65"/>
                  </a:moveTo>
                  <a:lnTo>
                    <a:pt x="0" y="65"/>
                  </a:lnTo>
                  <a:lnTo>
                    <a:pt x="549" y="0"/>
                  </a:lnTo>
                  <a:lnTo>
                    <a:pt x="549" y="0"/>
                  </a:lnTo>
                  <a:lnTo>
                    <a:pt x="0" y="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8"/>
            <p:cNvSpPr/>
            <p:nvPr/>
          </p:nvSpPr>
          <p:spPr>
            <a:xfrm>
              <a:off x="3000200" y="3284275"/>
              <a:ext cx="23050" cy="3650"/>
            </a:xfrm>
            <a:custGeom>
              <a:avLst/>
              <a:gdLst/>
              <a:ahLst/>
              <a:cxnLst/>
              <a:rect l="l" t="t" r="r" b="b"/>
              <a:pathLst>
                <a:path w="922" h="146" extrusionOk="0">
                  <a:moveTo>
                    <a:pt x="1" y="145"/>
                  </a:moveTo>
                  <a:lnTo>
                    <a:pt x="1" y="145"/>
                  </a:lnTo>
                  <a:lnTo>
                    <a:pt x="469" y="65"/>
                  </a:lnTo>
                  <a:lnTo>
                    <a:pt x="921" y="0"/>
                  </a:lnTo>
                  <a:lnTo>
                    <a:pt x="921" y="0"/>
                  </a:lnTo>
                  <a:lnTo>
                    <a:pt x="469" y="65"/>
                  </a:lnTo>
                  <a:lnTo>
                    <a:pt x="1" y="145"/>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8"/>
            <p:cNvSpPr/>
            <p:nvPr/>
          </p:nvSpPr>
          <p:spPr>
            <a:xfrm>
              <a:off x="3000200" y="3284275"/>
              <a:ext cx="23050" cy="3650"/>
            </a:xfrm>
            <a:custGeom>
              <a:avLst/>
              <a:gdLst/>
              <a:ahLst/>
              <a:cxnLst/>
              <a:rect l="l" t="t" r="r" b="b"/>
              <a:pathLst>
                <a:path w="922" h="146" fill="none" extrusionOk="0">
                  <a:moveTo>
                    <a:pt x="1" y="145"/>
                  </a:moveTo>
                  <a:lnTo>
                    <a:pt x="1" y="145"/>
                  </a:lnTo>
                  <a:lnTo>
                    <a:pt x="469" y="65"/>
                  </a:lnTo>
                  <a:lnTo>
                    <a:pt x="921" y="0"/>
                  </a:lnTo>
                  <a:lnTo>
                    <a:pt x="921" y="0"/>
                  </a:lnTo>
                  <a:lnTo>
                    <a:pt x="469" y="65"/>
                  </a:lnTo>
                  <a:lnTo>
                    <a:pt x="1" y="1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8"/>
            <p:cNvSpPr/>
            <p:nvPr/>
          </p:nvSpPr>
          <p:spPr>
            <a:xfrm>
              <a:off x="2955000" y="3295975"/>
              <a:ext cx="10525" cy="3250"/>
            </a:xfrm>
            <a:custGeom>
              <a:avLst/>
              <a:gdLst/>
              <a:ahLst/>
              <a:cxnLst/>
              <a:rect l="l" t="t" r="r" b="b"/>
              <a:pathLst>
                <a:path w="421" h="130" extrusionOk="0">
                  <a:moveTo>
                    <a:pt x="1" y="129"/>
                  </a:moveTo>
                  <a:lnTo>
                    <a:pt x="1" y="129"/>
                  </a:lnTo>
                  <a:lnTo>
                    <a:pt x="421" y="0"/>
                  </a:lnTo>
                  <a:lnTo>
                    <a:pt x="421" y="0"/>
                  </a:lnTo>
                  <a:lnTo>
                    <a:pt x="1" y="129"/>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8"/>
            <p:cNvSpPr/>
            <p:nvPr/>
          </p:nvSpPr>
          <p:spPr>
            <a:xfrm>
              <a:off x="2955000" y="3295975"/>
              <a:ext cx="10525" cy="3250"/>
            </a:xfrm>
            <a:custGeom>
              <a:avLst/>
              <a:gdLst/>
              <a:ahLst/>
              <a:cxnLst/>
              <a:rect l="l" t="t" r="r" b="b"/>
              <a:pathLst>
                <a:path w="421" h="130" fill="none" extrusionOk="0">
                  <a:moveTo>
                    <a:pt x="1" y="129"/>
                  </a:moveTo>
                  <a:lnTo>
                    <a:pt x="1" y="129"/>
                  </a:lnTo>
                  <a:lnTo>
                    <a:pt x="421" y="0"/>
                  </a:lnTo>
                  <a:lnTo>
                    <a:pt x="421" y="0"/>
                  </a:lnTo>
                  <a:lnTo>
                    <a:pt x="1" y="1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8"/>
            <p:cNvSpPr/>
            <p:nvPr/>
          </p:nvSpPr>
          <p:spPr>
            <a:xfrm>
              <a:off x="2979625" y="3289925"/>
              <a:ext cx="10525" cy="2425"/>
            </a:xfrm>
            <a:custGeom>
              <a:avLst/>
              <a:gdLst/>
              <a:ahLst/>
              <a:cxnLst/>
              <a:rect l="l" t="t" r="r" b="b"/>
              <a:pathLst>
                <a:path w="421" h="97" extrusionOk="0">
                  <a:moveTo>
                    <a:pt x="1" y="97"/>
                  </a:moveTo>
                  <a:lnTo>
                    <a:pt x="1" y="97"/>
                  </a:lnTo>
                  <a:lnTo>
                    <a:pt x="420" y="0"/>
                  </a:lnTo>
                  <a:lnTo>
                    <a:pt x="420" y="0"/>
                  </a:lnTo>
                  <a:lnTo>
                    <a:pt x="1" y="97"/>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8"/>
            <p:cNvSpPr/>
            <p:nvPr/>
          </p:nvSpPr>
          <p:spPr>
            <a:xfrm>
              <a:off x="2979625" y="3289925"/>
              <a:ext cx="10525" cy="2425"/>
            </a:xfrm>
            <a:custGeom>
              <a:avLst/>
              <a:gdLst/>
              <a:ahLst/>
              <a:cxnLst/>
              <a:rect l="l" t="t" r="r" b="b"/>
              <a:pathLst>
                <a:path w="421" h="97" fill="none" extrusionOk="0">
                  <a:moveTo>
                    <a:pt x="1" y="97"/>
                  </a:moveTo>
                  <a:lnTo>
                    <a:pt x="1" y="97"/>
                  </a:lnTo>
                  <a:lnTo>
                    <a:pt x="420" y="0"/>
                  </a:lnTo>
                  <a:lnTo>
                    <a:pt x="420" y="0"/>
                  </a:lnTo>
                  <a:lnTo>
                    <a:pt x="1" y="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8"/>
            <p:cNvSpPr/>
            <p:nvPr/>
          </p:nvSpPr>
          <p:spPr>
            <a:xfrm>
              <a:off x="4170975" y="2102600"/>
              <a:ext cx="5675" cy="25"/>
            </a:xfrm>
            <a:custGeom>
              <a:avLst/>
              <a:gdLst/>
              <a:ahLst/>
              <a:cxnLst/>
              <a:rect l="l" t="t" r="r" b="b"/>
              <a:pathLst>
                <a:path w="227" h="1" extrusionOk="0">
                  <a:moveTo>
                    <a:pt x="0" y="1"/>
                  </a:moveTo>
                  <a:lnTo>
                    <a:pt x="0" y="1"/>
                  </a:lnTo>
                  <a:lnTo>
                    <a:pt x="226" y="1"/>
                  </a:lnTo>
                  <a:lnTo>
                    <a:pt x="226" y="1"/>
                  </a:lnTo>
                  <a:lnTo>
                    <a:pt x="0" y="1"/>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8"/>
            <p:cNvSpPr/>
            <p:nvPr/>
          </p:nvSpPr>
          <p:spPr>
            <a:xfrm>
              <a:off x="4170975" y="2102600"/>
              <a:ext cx="5675" cy="25"/>
            </a:xfrm>
            <a:custGeom>
              <a:avLst/>
              <a:gdLst/>
              <a:ahLst/>
              <a:cxnLst/>
              <a:rect l="l" t="t" r="r" b="b"/>
              <a:pathLst>
                <a:path w="227" h="1" fill="none" extrusionOk="0">
                  <a:moveTo>
                    <a:pt x="0" y="1"/>
                  </a:moveTo>
                  <a:lnTo>
                    <a:pt x="0" y="1"/>
                  </a:lnTo>
                  <a:lnTo>
                    <a:pt x="226" y="1"/>
                  </a:lnTo>
                  <a:lnTo>
                    <a:pt x="226"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8"/>
            <p:cNvSpPr/>
            <p:nvPr/>
          </p:nvSpPr>
          <p:spPr>
            <a:xfrm>
              <a:off x="4475250" y="2140150"/>
              <a:ext cx="42000" cy="10900"/>
            </a:xfrm>
            <a:custGeom>
              <a:avLst/>
              <a:gdLst/>
              <a:ahLst/>
              <a:cxnLst/>
              <a:rect l="l" t="t" r="r" b="b"/>
              <a:pathLst>
                <a:path w="1680" h="436" extrusionOk="0">
                  <a:moveTo>
                    <a:pt x="889" y="226"/>
                  </a:moveTo>
                  <a:lnTo>
                    <a:pt x="889" y="226"/>
                  </a:lnTo>
                  <a:lnTo>
                    <a:pt x="1680" y="436"/>
                  </a:lnTo>
                  <a:lnTo>
                    <a:pt x="1680" y="436"/>
                  </a:lnTo>
                  <a:lnTo>
                    <a:pt x="889" y="226"/>
                  </a:lnTo>
                  <a:close/>
                  <a:moveTo>
                    <a:pt x="1" y="0"/>
                  </a:moveTo>
                  <a:lnTo>
                    <a:pt x="1" y="0"/>
                  </a:lnTo>
                  <a:lnTo>
                    <a:pt x="889" y="226"/>
                  </a:lnTo>
                  <a:lnTo>
                    <a:pt x="889" y="226"/>
                  </a:lnTo>
                  <a:lnTo>
                    <a:pt x="1" y="0"/>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8"/>
            <p:cNvSpPr/>
            <p:nvPr/>
          </p:nvSpPr>
          <p:spPr>
            <a:xfrm>
              <a:off x="4497450" y="2145800"/>
              <a:ext cx="19800" cy="5250"/>
            </a:xfrm>
            <a:custGeom>
              <a:avLst/>
              <a:gdLst/>
              <a:ahLst/>
              <a:cxnLst/>
              <a:rect l="l" t="t" r="r" b="b"/>
              <a:pathLst>
                <a:path w="792" h="210" fill="none" extrusionOk="0">
                  <a:moveTo>
                    <a:pt x="1" y="0"/>
                  </a:moveTo>
                  <a:lnTo>
                    <a:pt x="1" y="0"/>
                  </a:lnTo>
                  <a:lnTo>
                    <a:pt x="792" y="210"/>
                  </a:lnTo>
                  <a:lnTo>
                    <a:pt x="792" y="21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8"/>
            <p:cNvSpPr/>
            <p:nvPr/>
          </p:nvSpPr>
          <p:spPr>
            <a:xfrm>
              <a:off x="4475250" y="2140150"/>
              <a:ext cx="22225" cy="5675"/>
            </a:xfrm>
            <a:custGeom>
              <a:avLst/>
              <a:gdLst/>
              <a:ahLst/>
              <a:cxnLst/>
              <a:rect l="l" t="t" r="r" b="b"/>
              <a:pathLst>
                <a:path w="889" h="227" fill="none" extrusionOk="0">
                  <a:moveTo>
                    <a:pt x="1" y="0"/>
                  </a:moveTo>
                  <a:lnTo>
                    <a:pt x="1" y="0"/>
                  </a:lnTo>
                  <a:lnTo>
                    <a:pt x="889" y="226"/>
                  </a:lnTo>
                  <a:lnTo>
                    <a:pt x="889" y="226"/>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8"/>
            <p:cNvSpPr/>
            <p:nvPr/>
          </p:nvSpPr>
          <p:spPr>
            <a:xfrm>
              <a:off x="4528525" y="2154275"/>
              <a:ext cx="42800" cy="12925"/>
            </a:xfrm>
            <a:custGeom>
              <a:avLst/>
              <a:gdLst/>
              <a:ahLst/>
              <a:cxnLst/>
              <a:rect l="l" t="t" r="r" b="b"/>
              <a:pathLst>
                <a:path w="1712" h="517" extrusionOk="0">
                  <a:moveTo>
                    <a:pt x="921" y="275"/>
                  </a:moveTo>
                  <a:lnTo>
                    <a:pt x="921" y="275"/>
                  </a:lnTo>
                  <a:lnTo>
                    <a:pt x="1712" y="517"/>
                  </a:lnTo>
                  <a:lnTo>
                    <a:pt x="1712" y="517"/>
                  </a:lnTo>
                  <a:lnTo>
                    <a:pt x="921" y="275"/>
                  </a:lnTo>
                  <a:close/>
                  <a:moveTo>
                    <a:pt x="1" y="0"/>
                  </a:moveTo>
                  <a:lnTo>
                    <a:pt x="1" y="0"/>
                  </a:lnTo>
                  <a:lnTo>
                    <a:pt x="921" y="275"/>
                  </a:lnTo>
                  <a:lnTo>
                    <a:pt x="921" y="275"/>
                  </a:lnTo>
                  <a:lnTo>
                    <a:pt x="1" y="0"/>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8"/>
            <p:cNvSpPr/>
            <p:nvPr/>
          </p:nvSpPr>
          <p:spPr>
            <a:xfrm>
              <a:off x="4551525" y="2161125"/>
              <a:ext cx="19800" cy="6075"/>
            </a:xfrm>
            <a:custGeom>
              <a:avLst/>
              <a:gdLst/>
              <a:ahLst/>
              <a:cxnLst/>
              <a:rect l="l" t="t" r="r" b="b"/>
              <a:pathLst>
                <a:path w="792" h="243" fill="none" extrusionOk="0">
                  <a:moveTo>
                    <a:pt x="1" y="1"/>
                  </a:moveTo>
                  <a:lnTo>
                    <a:pt x="1" y="1"/>
                  </a:lnTo>
                  <a:lnTo>
                    <a:pt x="792" y="243"/>
                  </a:lnTo>
                  <a:lnTo>
                    <a:pt x="792" y="243"/>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8"/>
            <p:cNvSpPr/>
            <p:nvPr/>
          </p:nvSpPr>
          <p:spPr>
            <a:xfrm>
              <a:off x="4528525" y="2154275"/>
              <a:ext cx="23025" cy="6875"/>
            </a:xfrm>
            <a:custGeom>
              <a:avLst/>
              <a:gdLst/>
              <a:ahLst/>
              <a:cxnLst/>
              <a:rect l="l" t="t" r="r" b="b"/>
              <a:pathLst>
                <a:path w="921" h="275" fill="none" extrusionOk="0">
                  <a:moveTo>
                    <a:pt x="1" y="0"/>
                  </a:moveTo>
                  <a:lnTo>
                    <a:pt x="1" y="0"/>
                  </a:lnTo>
                  <a:lnTo>
                    <a:pt x="921" y="275"/>
                  </a:lnTo>
                  <a:lnTo>
                    <a:pt x="921" y="275"/>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8"/>
            <p:cNvSpPr/>
            <p:nvPr/>
          </p:nvSpPr>
          <p:spPr>
            <a:xfrm>
              <a:off x="4578975" y="2170000"/>
              <a:ext cx="45625" cy="15375"/>
            </a:xfrm>
            <a:custGeom>
              <a:avLst/>
              <a:gdLst/>
              <a:ahLst/>
              <a:cxnLst/>
              <a:rect l="l" t="t" r="r" b="b"/>
              <a:pathLst>
                <a:path w="1825" h="615" extrusionOk="0">
                  <a:moveTo>
                    <a:pt x="1615" y="550"/>
                  </a:moveTo>
                  <a:lnTo>
                    <a:pt x="1615" y="550"/>
                  </a:lnTo>
                  <a:lnTo>
                    <a:pt x="1825" y="614"/>
                  </a:lnTo>
                  <a:lnTo>
                    <a:pt x="1825" y="614"/>
                  </a:lnTo>
                  <a:lnTo>
                    <a:pt x="1615" y="550"/>
                  </a:lnTo>
                  <a:close/>
                  <a:moveTo>
                    <a:pt x="1" y="1"/>
                  </a:moveTo>
                  <a:lnTo>
                    <a:pt x="1" y="1"/>
                  </a:lnTo>
                  <a:lnTo>
                    <a:pt x="808" y="259"/>
                  </a:lnTo>
                  <a:lnTo>
                    <a:pt x="1615" y="550"/>
                  </a:lnTo>
                  <a:lnTo>
                    <a:pt x="1615" y="550"/>
                  </a:lnTo>
                  <a:lnTo>
                    <a:pt x="808" y="259"/>
                  </a:lnTo>
                  <a:lnTo>
                    <a:pt x="1" y="1"/>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8"/>
            <p:cNvSpPr/>
            <p:nvPr/>
          </p:nvSpPr>
          <p:spPr>
            <a:xfrm>
              <a:off x="4619325" y="2183725"/>
              <a:ext cx="5275" cy="1650"/>
            </a:xfrm>
            <a:custGeom>
              <a:avLst/>
              <a:gdLst/>
              <a:ahLst/>
              <a:cxnLst/>
              <a:rect l="l" t="t" r="r" b="b"/>
              <a:pathLst>
                <a:path w="211" h="66" fill="none" extrusionOk="0">
                  <a:moveTo>
                    <a:pt x="1" y="1"/>
                  </a:moveTo>
                  <a:lnTo>
                    <a:pt x="1" y="1"/>
                  </a:lnTo>
                  <a:lnTo>
                    <a:pt x="211" y="65"/>
                  </a:lnTo>
                  <a:lnTo>
                    <a:pt x="211" y="65"/>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8"/>
            <p:cNvSpPr/>
            <p:nvPr/>
          </p:nvSpPr>
          <p:spPr>
            <a:xfrm>
              <a:off x="4578975" y="2170000"/>
              <a:ext cx="40375" cy="13750"/>
            </a:xfrm>
            <a:custGeom>
              <a:avLst/>
              <a:gdLst/>
              <a:ahLst/>
              <a:cxnLst/>
              <a:rect l="l" t="t" r="r" b="b"/>
              <a:pathLst>
                <a:path w="1615" h="550" fill="none" extrusionOk="0">
                  <a:moveTo>
                    <a:pt x="1" y="1"/>
                  </a:moveTo>
                  <a:lnTo>
                    <a:pt x="1" y="1"/>
                  </a:lnTo>
                  <a:lnTo>
                    <a:pt x="808" y="259"/>
                  </a:lnTo>
                  <a:lnTo>
                    <a:pt x="1615" y="550"/>
                  </a:lnTo>
                  <a:lnTo>
                    <a:pt x="1615" y="550"/>
                  </a:lnTo>
                  <a:lnTo>
                    <a:pt x="808" y="25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8"/>
            <p:cNvSpPr/>
            <p:nvPr/>
          </p:nvSpPr>
          <p:spPr>
            <a:xfrm>
              <a:off x="4228275" y="2104225"/>
              <a:ext cx="12525" cy="825"/>
            </a:xfrm>
            <a:custGeom>
              <a:avLst/>
              <a:gdLst/>
              <a:ahLst/>
              <a:cxnLst/>
              <a:rect l="l" t="t" r="r" b="b"/>
              <a:pathLst>
                <a:path w="501" h="33" extrusionOk="0">
                  <a:moveTo>
                    <a:pt x="227" y="17"/>
                  </a:moveTo>
                  <a:lnTo>
                    <a:pt x="227" y="17"/>
                  </a:lnTo>
                  <a:lnTo>
                    <a:pt x="501" y="33"/>
                  </a:lnTo>
                  <a:lnTo>
                    <a:pt x="501" y="33"/>
                  </a:lnTo>
                  <a:lnTo>
                    <a:pt x="227" y="17"/>
                  </a:lnTo>
                  <a:close/>
                  <a:moveTo>
                    <a:pt x="1" y="0"/>
                  </a:moveTo>
                  <a:lnTo>
                    <a:pt x="1" y="0"/>
                  </a:lnTo>
                  <a:lnTo>
                    <a:pt x="227" y="17"/>
                  </a:lnTo>
                  <a:lnTo>
                    <a:pt x="227" y="17"/>
                  </a:lnTo>
                  <a:lnTo>
                    <a:pt x="1" y="0"/>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8"/>
            <p:cNvSpPr/>
            <p:nvPr/>
          </p:nvSpPr>
          <p:spPr>
            <a:xfrm>
              <a:off x="4233925" y="2104625"/>
              <a:ext cx="6875" cy="425"/>
            </a:xfrm>
            <a:custGeom>
              <a:avLst/>
              <a:gdLst/>
              <a:ahLst/>
              <a:cxnLst/>
              <a:rect l="l" t="t" r="r" b="b"/>
              <a:pathLst>
                <a:path w="275" h="17" fill="none" extrusionOk="0">
                  <a:moveTo>
                    <a:pt x="1" y="1"/>
                  </a:moveTo>
                  <a:lnTo>
                    <a:pt x="1" y="1"/>
                  </a:lnTo>
                  <a:lnTo>
                    <a:pt x="275" y="17"/>
                  </a:lnTo>
                  <a:lnTo>
                    <a:pt x="275" y="17"/>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8"/>
            <p:cNvSpPr/>
            <p:nvPr/>
          </p:nvSpPr>
          <p:spPr>
            <a:xfrm>
              <a:off x="4228275" y="2104225"/>
              <a:ext cx="5675" cy="425"/>
            </a:xfrm>
            <a:custGeom>
              <a:avLst/>
              <a:gdLst/>
              <a:ahLst/>
              <a:cxnLst/>
              <a:rect l="l" t="t" r="r" b="b"/>
              <a:pathLst>
                <a:path w="227" h="17" fill="none" extrusionOk="0">
                  <a:moveTo>
                    <a:pt x="1" y="0"/>
                  </a:moveTo>
                  <a:lnTo>
                    <a:pt x="1" y="0"/>
                  </a:lnTo>
                  <a:lnTo>
                    <a:pt x="227" y="17"/>
                  </a:lnTo>
                  <a:lnTo>
                    <a:pt x="227" y="17"/>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8"/>
            <p:cNvSpPr/>
            <p:nvPr/>
          </p:nvSpPr>
          <p:spPr>
            <a:xfrm>
              <a:off x="4283150" y="2108250"/>
              <a:ext cx="16975" cy="1650"/>
            </a:xfrm>
            <a:custGeom>
              <a:avLst/>
              <a:gdLst/>
              <a:ahLst/>
              <a:cxnLst/>
              <a:rect l="l" t="t" r="r" b="b"/>
              <a:pathLst>
                <a:path w="679" h="66" extrusionOk="0">
                  <a:moveTo>
                    <a:pt x="421" y="33"/>
                  </a:moveTo>
                  <a:lnTo>
                    <a:pt x="421" y="33"/>
                  </a:lnTo>
                  <a:lnTo>
                    <a:pt x="679" y="65"/>
                  </a:lnTo>
                  <a:lnTo>
                    <a:pt x="679" y="65"/>
                  </a:lnTo>
                  <a:lnTo>
                    <a:pt x="421" y="33"/>
                  </a:lnTo>
                  <a:close/>
                  <a:moveTo>
                    <a:pt x="1" y="1"/>
                  </a:moveTo>
                  <a:lnTo>
                    <a:pt x="1" y="1"/>
                  </a:lnTo>
                  <a:lnTo>
                    <a:pt x="421" y="33"/>
                  </a:lnTo>
                  <a:lnTo>
                    <a:pt x="421" y="33"/>
                  </a:lnTo>
                  <a:lnTo>
                    <a:pt x="1" y="1"/>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8"/>
            <p:cNvSpPr/>
            <p:nvPr/>
          </p:nvSpPr>
          <p:spPr>
            <a:xfrm>
              <a:off x="4293650" y="2109075"/>
              <a:ext cx="6475" cy="825"/>
            </a:xfrm>
            <a:custGeom>
              <a:avLst/>
              <a:gdLst/>
              <a:ahLst/>
              <a:cxnLst/>
              <a:rect l="l" t="t" r="r" b="b"/>
              <a:pathLst>
                <a:path w="259" h="33" fill="none" extrusionOk="0">
                  <a:moveTo>
                    <a:pt x="1" y="0"/>
                  </a:moveTo>
                  <a:lnTo>
                    <a:pt x="1" y="0"/>
                  </a:lnTo>
                  <a:lnTo>
                    <a:pt x="259" y="32"/>
                  </a:lnTo>
                  <a:lnTo>
                    <a:pt x="259" y="3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8"/>
            <p:cNvSpPr/>
            <p:nvPr/>
          </p:nvSpPr>
          <p:spPr>
            <a:xfrm>
              <a:off x="4283150" y="2108250"/>
              <a:ext cx="10525" cy="850"/>
            </a:xfrm>
            <a:custGeom>
              <a:avLst/>
              <a:gdLst/>
              <a:ahLst/>
              <a:cxnLst/>
              <a:rect l="l" t="t" r="r" b="b"/>
              <a:pathLst>
                <a:path w="421" h="34" fill="none" extrusionOk="0">
                  <a:moveTo>
                    <a:pt x="1" y="1"/>
                  </a:moveTo>
                  <a:lnTo>
                    <a:pt x="1" y="1"/>
                  </a:lnTo>
                  <a:lnTo>
                    <a:pt x="421" y="33"/>
                  </a:lnTo>
                  <a:lnTo>
                    <a:pt x="421" y="33"/>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8"/>
            <p:cNvSpPr/>
            <p:nvPr/>
          </p:nvSpPr>
          <p:spPr>
            <a:xfrm>
              <a:off x="4324725" y="2112700"/>
              <a:ext cx="33525" cy="4875"/>
            </a:xfrm>
            <a:custGeom>
              <a:avLst/>
              <a:gdLst/>
              <a:ahLst/>
              <a:cxnLst/>
              <a:rect l="l" t="t" r="r" b="b"/>
              <a:pathLst>
                <a:path w="1341" h="195" extrusionOk="0">
                  <a:moveTo>
                    <a:pt x="663" y="81"/>
                  </a:moveTo>
                  <a:lnTo>
                    <a:pt x="663" y="81"/>
                  </a:lnTo>
                  <a:lnTo>
                    <a:pt x="1341" y="194"/>
                  </a:lnTo>
                  <a:lnTo>
                    <a:pt x="1341" y="194"/>
                  </a:lnTo>
                  <a:lnTo>
                    <a:pt x="663" y="81"/>
                  </a:lnTo>
                  <a:close/>
                  <a:moveTo>
                    <a:pt x="1" y="0"/>
                  </a:moveTo>
                  <a:lnTo>
                    <a:pt x="1" y="0"/>
                  </a:lnTo>
                  <a:lnTo>
                    <a:pt x="663" y="81"/>
                  </a:lnTo>
                  <a:lnTo>
                    <a:pt x="663" y="81"/>
                  </a:lnTo>
                  <a:lnTo>
                    <a:pt x="1" y="0"/>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8"/>
            <p:cNvSpPr/>
            <p:nvPr/>
          </p:nvSpPr>
          <p:spPr>
            <a:xfrm>
              <a:off x="4341275" y="2114725"/>
              <a:ext cx="16975" cy="2850"/>
            </a:xfrm>
            <a:custGeom>
              <a:avLst/>
              <a:gdLst/>
              <a:ahLst/>
              <a:cxnLst/>
              <a:rect l="l" t="t" r="r" b="b"/>
              <a:pathLst>
                <a:path w="679" h="114" fill="none" extrusionOk="0">
                  <a:moveTo>
                    <a:pt x="1" y="0"/>
                  </a:moveTo>
                  <a:lnTo>
                    <a:pt x="1" y="0"/>
                  </a:lnTo>
                  <a:lnTo>
                    <a:pt x="679" y="113"/>
                  </a:lnTo>
                  <a:lnTo>
                    <a:pt x="679" y="113"/>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8"/>
            <p:cNvSpPr/>
            <p:nvPr/>
          </p:nvSpPr>
          <p:spPr>
            <a:xfrm>
              <a:off x="4324725" y="2112700"/>
              <a:ext cx="16575" cy="2050"/>
            </a:xfrm>
            <a:custGeom>
              <a:avLst/>
              <a:gdLst/>
              <a:ahLst/>
              <a:cxnLst/>
              <a:rect l="l" t="t" r="r" b="b"/>
              <a:pathLst>
                <a:path w="663" h="82" fill="none" extrusionOk="0">
                  <a:moveTo>
                    <a:pt x="1" y="0"/>
                  </a:moveTo>
                  <a:lnTo>
                    <a:pt x="1" y="0"/>
                  </a:lnTo>
                  <a:lnTo>
                    <a:pt x="663" y="81"/>
                  </a:lnTo>
                  <a:lnTo>
                    <a:pt x="663" y="8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8"/>
            <p:cNvSpPr/>
            <p:nvPr/>
          </p:nvSpPr>
          <p:spPr>
            <a:xfrm>
              <a:off x="4378800" y="2120775"/>
              <a:ext cx="32325" cy="5675"/>
            </a:xfrm>
            <a:custGeom>
              <a:avLst/>
              <a:gdLst/>
              <a:ahLst/>
              <a:cxnLst/>
              <a:rect l="l" t="t" r="r" b="b"/>
              <a:pathLst>
                <a:path w="1293" h="227" extrusionOk="0">
                  <a:moveTo>
                    <a:pt x="614" y="97"/>
                  </a:moveTo>
                  <a:lnTo>
                    <a:pt x="614" y="97"/>
                  </a:lnTo>
                  <a:lnTo>
                    <a:pt x="1292" y="226"/>
                  </a:lnTo>
                  <a:lnTo>
                    <a:pt x="1292" y="226"/>
                  </a:lnTo>
                  <a:lnTo>
                    <a:pt x="614" y="97"/>
                  </a:lnTo>
                  <a:close/>
                  <a:moveTo>
                    <a:pt x="1" y="0"/>
                  </a:moveTo>
                  <a:lnTo>
                    <a:pt x="1" y="0"/>
                  </a:lnTo>
                  <a:lnTo>
                    <a:pt x="614" y="97"/>
                  </a:lnTo>
                  <a:lnTo>
                    <a:pt x="614" y="97"/>
                  </a:lnTo>
                  <a:lnTo>
                    <a:pt x="1" y="0"/>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8"/>
            <p:cNvSpPr/>
            <p:nvPr/>
          </p:nvSpPr>
          <p:spPr>
            <a:xfrm>
              <a:off x="4394150" y="2123200"/>
              <a:ext cx="16975" cy="3250"/>
            </a:xfrm>
            <a:custGeom>
              <a:avLst/>
              <a:gdLst/>
              <a:ahLst/>
              <a:cxnLst/>
              <a:rect l="l" t="t" r="r" b="b"/>
              <a:pathLst>
                <a:path w="679" h="130" fill="none" extrusionOk="0">
                  <a:moveTo>
                    <a:pt x="0" y="0"/>
                  </a:moveTo>
                  <a:lnTo>
                    <a:pt x="0" y="0"/>
                  </a:lnTo>
                  <a:lnTo>
                    <a:pt x="678" y="129"/>
                  </a:lnTo>
                  <a:lnTo>
                    <a:pt x="678" y="129"/>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8"/>
            <p:cNvSpPr/>
            <p:nvPr/>
          </p:nvSpPr>
          <p:spPr>
            <a:xfrm>
              <a:off x="4378800" y="2120775"/>
              <a:ext cx="15375" cy="2450"/>
            </a:xfrm>
            <a:custGeom>
              <a:avLst/>
              <a:gdLst/>
              <a:ahLst/>
              <a:cxnLst/>
              <a:rect l="l" t="t" r="r" b="b"/>
              <a:pathLst>
                <a:path w="615" h="98" fill="none" extrusionOk="0">
                  <a:moveTo>
                    <a:pt x="1" y="0"/>
                  </a:moveTo>
                  <a:lnTo>
                    <a:pt x="1" y="0"/>
                  </a:lnTo>
                  <a:lnTo>
                    <a:pt x="614" y="97"/>
                  </a:lnTo>
                  <a:lnTo>
                    <a:pt x="614" y="97"/>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8"/>
            <p:cNvSpPr/>
            <p:nvPr/>
          </p:nvSpPr>
          <p:spPr>
            <a:xfrm>
              <a:off x="2824650" y="3375075"/>
              <a:ext cx="13350" cy="18175"/>
            </a:xfrm>
            <a:custGeom>
              <a:avLst/>
              <a:gdLst/>
              <a:ahLst/>
              <a:cxnLst/>
              <a:rect l="l" t="t" r="r" b="b"/>
              <a:pathLst>
                <a:path w="534" h="727" extrusionOk="0">
                  <a:moveTo>
                    <a:pt x="1" y="727"/>
                  </a:moveTo>
                  <a:lnTo>
                    <a:pt x="1" y="727"/>
                  </a:lnTo>
                  <a:lnTo>
                    <a:pt x="259" y="355"/>
                  </a:lnTo>
                  <a:lnTo>
                    <a:pt x="534" y="0"/>
                  </a:lnTo>
                  <a:lnTo>
                    <a:pt x="534" y="0"/>
                  </a:lnTo>
                  <a:lnTo>
                    <a:pt x="259" y="355"/>
                  </a:lnTo>
                  <a:lnTo>
                    <a:pt x="1" y="727"/>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8"/>
            <p:cNvSpPr/>
            <p:nvPr/>
          </p:nvSpPr>
          <p:spPr>
            <a:xfrm>
              <a:off x="2824650" y="3375075"/>
              <a:ext cx="13350" cy="18175"/>
            </a:xfrm>
            <a:custGeom>
              <a:avLst/>
              <a:gdLst/>
              <a:ahLst/>
              <a:cxnLst/>
              <a:rect l="l" t="t" r="r" b="b"/>
              <a:pathLst>
                <a:path w="534" h="727" fill="none" extrusionOk="0">
                  <a:moveTo>
                    <a:pt x="1" y="727"/>
                  </a:moveTo>
                  <a:lnTo>
                    <a:pt x="1" y="727"/>
                  </a:lnTo>
                  <a:lnTo>
                    <a:pt x="259" y="355"/>
                  </a:lnTo>
                  <a:lnTo>
                    <a:pt x="534" y="0"/>
                  </a:lnTo>
                  <a:lnTo>
                    <a:pt x="534" y="0"/>
                  </a:lnTo>
                  <a:lnTo>
                    <a:pt x="259" y="355"/>
                  </a:lnTo>
                  <a:lnTo>
                    <a:pt x="1" y="7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8"/>
            <p:cNvSpPr/>
            <p:nvPr/>
          </p:nvSpPr>
          <p:spPr>
            <a:xfrm>
              <a:off x="2824650" y="3375075"/>
              <a:ext cx="13350" cy="18175"/>
            </a:xfrm>
            <a:custGeom>
              <a:avLst/>
              <a:gdLst/>
              <a:ahLst/>
              <a:cxnLst/>
              <a:rect l="l" t="t" r="r" b="b"/>
              <a:pathLst>
                <a:path w="534" h="727" extrusionOk="0">
                  <a:moveTo>
                    <a:pt x="534" y="0"/>
                  </a:moveTo>
                  <a:lnTo>
                    <a:pt x="534" y="0"/>
                  </a:lnTo>
                  <a:lnTo>
                    <a:pt x="259" y="355"/>
                  </a:lnTo>
                  <a:lnTo>
                    <a:pt x="1" y="727"/>
                  </a:lnTo>
                  <a:lnTo>
                    <a:pt x="1" y="727"/>
                  </a:lnTo>
                  <a:lnTo>
                    <a:pt x="259" y="355"/>
                  </a:lnTo>
                  <a:lnTo>
                    <a:pt x="534"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8"/>
            <p:cNvSpPr/>
            <p:nvPr/>
          </p:nvSpPr>
          <p:spPr>
            <a:xfrm>
              <a:off x="2824650" y="3375075"/>
              <a:ext cx="13350" cy="18175"/>
            </a:xfrm>
            <a:custGeom>
              <a:avLst/>
              <a:gdLst/>
              <a:ahLst/>
              <a:cxnLst/>
              <a:rect l="l" t="t" r="r" b="b"/>
              <a:pathLst>
                <a:path w="534" h="727" fill="none" extrusionOk="0">
                  <a:moveTo>
                    <a:pt x="534" y="0"/>
                  </a:moveTo>
                  <a:lnTo>
                    <a:pt x="534" y="0"/>
                  </a:lnTo>
                  <a:lnTo>
                    <a:pt x="259" y="355"/>
                  </a:lnTo>
                  <a:lnTo>
                    <a:pt x="1" y="727"/>
                  </a:lnTo>
                  <a:lnTo>
                    <a:pt x="1" y="727"/>
                  </a:lnTo>
                  <a:lnTo>
                    <a:pt x="259" y="355"/>
                  </a:lnTo>
                  <a:lnTo>
                    <a:pt x="53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8"/>
            <p:cNvSpPr/>
            <p:nvPr/>
          </p:nvSpPr>
          <p:spPr>
            <a:xfrm>
              <a:off x="2918700" y="3307275"/>
              <a:ext cx="14150" cy="6075"/>
            </a:xfrm>
            <a:custGeom>
              <a:avLst/>
              <a:gdLst/>
              <a:ahLst/>
              <a:cxnLst/>
              <a:rect l="l" t="t" r="r" b="b"/>
              <a:pathLst>
                <a:path w="566" h="243" extrusionOk="0">
                  <a:moveTo>
                    <a:pt x="0" y="242"/>
                  </a:moveTo>
                  <a:lnTo>
                    <a:pt x="0" y="242"/>
                  </a:lnTo>
                  <a:lnTo>
                    <a:pt x="565" y="0"/>
                  </a:lnTo>
                  <a:lnTo>
                    <a:pt x="565" y="0"/>
                  </a:lnTo>
                  <a:lnTo>
                    <a:pt x="0" y="242"/>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8"/>
            <p:cNvSpPr/>
            <p:nvPr/>
          </p:nvSpPr>
          <p:spPr>
            <a:xfrm>
              <a:off x="2918700" y="3307275"/>
              <a:ext cx="14150" cy="6075"/>
            </a:xfrm>
            <a:custGeom>
              <a:avLst/>
              <a:gdLst/>
              <a:ahLst/>
              <a:cxnLst/>
              <a:rect l="l" t="t" r="r" b="b"/>
              <a:pathLst>
                <a:path w="566" h="243" fill="none" extrusionOk="0">
                  <a:moveTo>
                    <a:pt x="0" y="242"/>
                  </a:moveTo>
                  <a:lnTo>
                    <a:pt x="0" y="242"/>
                  </a:lnTo>
                  <a:lnTo>
                    <a:pt x="565" y="0"/>
                  </a:lnTo>
                  <a:lnTo>
                    <a:pt x="565" y="0"/>
                  </a:lnTo>
                  <a:lnTo>
                    <a:pt x="0" y="2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8"/>
            <p:cNvSpPr/>
            <p:nvPr/>
          </p:nvSpPr>
          <p:spPr>
            <a:xfrm>
              <a:off x="2918700" y="3307275"/>
              <a:ext cx="14150" cy="6075"/>
            </a:xfrm>
            <a:custGeom>
              <a:avLst/>
              <a:gdLst/>
              <a:ahLst/>
              <a:cxnLst/>
              <a:rect l="l" t="t" r="r" b="b"/>
              <a:pathLst>
                <a:path w="566" h="243" extrusionOk="0">
                  <a:moveTo>
                    <a:pt x="323" y="97"/>
                  </a:moveTo>
                  <a:lnTo>
                    <a:pt x="323" y="97"/>
                  </a:lnTo>
                  <a:lnTo>
                    <a:pt x="0" y="242"/>
                  </a:lnTo>
                  <a:lnTo>
                    <a:pt x="0" y="242"/>
                  </a:lnTo>
                  <a:lnTo>
                    <a:pt x="323" y="97"/>
                  </a:lnTo>
                  <a:close/>
                  <a:moveTo>
                    <a:pt x="565" y="0"/>
                  </a:moveTo>
                  <a:lnTo>
                    <a:pt x="565" y="0"/>
                  </a:lnTo>
                  <a:lnTo>
                    <a:pt x="323" y="97"/>
                  </a:lnTo>
                  <a:lnTo>
                    <a:pt x="323" y="97"/>
                  </a:lnTo>
                  <a:lnTo>
                    <a:pt x="565"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8"/>
            <p:cNvSpPr/>
            <p:nvPr/>
          </p:nvSpPr>
          <p:spPr>
            <a:xfrm>
              <a:off x="2918700" y="3309700"/>
              <a:ext cx="8075" cy="3650"/>
            </a:xfrm>
            <a:custGeom>
              <a:avLst/>
              <a:gdLst/>
              <a:ahLst/>
              <a:cxnLst/>
              <a:rect l="l" t="t" r="r" b="b"/>
              <a:pathLst>
                <a:path w="323" h="146" fill="none" extrusionOk="0">
                  <a:moveTo>
                    <a:pt x="323" y="0"/>
                  </a:moveTo>
                  <a:lnTo>
                    <a:pt x="323" y="0"/>
                  </a:lnTo>
                  <a:lnTo>
                    <a:pt x="0" y="145"/>
                  </a:lnTo>
                  <a:lnTo>
                    <a:pt x="0" y="145"/>
                  </a:lnTo>
                  <a:lnTo>
                    <a:pt x="32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8"/>
            <p:cNvSpPr/>
            <p:nvPr/>
          </p:nvSpPr>
          <p:spPr>
            <a:xfrm>
              <a:off x="2926750" y="3307275"/>
              <a:ext cx="6100" cy="2450"/>
            </a:xfrm>
            <a:custGeom>
              <a:avLst/>
              <a:gdLst/>
              <a:ahLst/>
              <a:cxnLst/>
              <a:rect l="l" t="t" r="r" b="b"/>
              <a:pathLst>
                <a:path w="244" h="98" fill="none" extrusionOk="0">
                  <a:moveTo>
                    <a:pt x="243" y="0"/>
                  </a:moveTo>
                  <a:lnTo>
                    <a:pt x="243" y="0"/>
                  </a:lnTo>
                  <a:lnTo>
                    <a:pt x="1" y="97"/>
                  </a:lnTo>
                  <a:lnTo>
                    <a:pt x="1" y="97"/>
                  </a:lnTo>
                  <a:lnTo>
                    <a:pt x="24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8"/>
            <p:cNvSpPr/>
            <p:nvPr/>
          </p:nvSpPr>
          <p:spPr>
            <a:xfrm>
              <a:off x="2856550" y="3341175"/>
              <a:ext cx="16150" cy="13325"/>
            </a:xfrm>
            <a:custGeom>
              <a:avLst/>
              <a:gdLst/>
              <a:ahLst/>
              <a:cxnLst/>
              <a:rect l="l" t="t" r="r" b="b"/>
              <a:pathLst>
                <a:path w="646" h="533" extrusionOk="0">
                  <a:moveTo>
                    <a:pt x="0" y="533"/>
                  </a:moveTo>
                  <a:lnTo>
                    <a:pt x="0" y="533"/>
                  </a:lnTo>
                  <a:lnTo>
                    <a:pt x="323" y="258"/>
                  </a:lnTo>
                  <a:lnTo>
                    <a:pt x="646" y="0"/>
                  </a:lnTo>
                  <a:lnTo>
                    <a:pt x="646" y="0"/>
                  </a:lnTo>
                  <a:lnTo>
                    <a:pt x="323" y="258"/>
                  </a:lnTo>
                  <a:lnTo>
                    <a:pt x="0" y="533"/>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8"/>
            <p:cNvSpPr/>
            <p:nvPr/>
          </p:nvSpPr>
          <p:spPr>
            <a:xfrm>
              <a:off x="2856550" y="3341175"/>
              <a:ext cx="16150" cy="13325"/>
            </a:xfrm>
            <a:custGeom>
              <a:avLst/>
              <a:gdLst/>
              <a:ahLst/>
              <a:cxnLst/>
              <a:rect l="l" t="t" r="r" b="b"/>
              <a:pathLst>
                <a:path w="646" h="533" fill="none" extrusionOk="0">
                  <a:moveTo>
                    <a:pt x="0" y="533"/>
                  </a:moveTo>
                  <a:lnTo>
                    <a:pt x="0" y="533"/>
                  </a:lnTo>
                  <a:lnTo>
                    <a:pt x="323" y="258"/>
                  </a:lnTo>
                  <a:lnTo>
                    <a:pt x="646" y="0"/>
                  </a:lnTo>
                  <a:lnTo>
                    <a:pt x="646" y="0"/>
                  </a:lnTo>
                  <a:lnTo>
                    <a:pt x="323" y="258"/>
                  </a:lnTo>
                  <a:lnTo>
                    <a:pt x="0" y="53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8"/>
            <p:cNvSpPr/>
            <p:nvPr/>
          </p:nvSpPr>
          <p:spPr>
            <a:xfrm>
              <a:off x="2856550" y="3341175"/>
              <a:ext cx="16150" cy="13325"/>
            </a:xfrm>
            <a:custGeom>
              <a:avLst/>
              <a:gdLst/>
              <a:ahLst/>
              <a:cxnLst/>
              <a:rect l="l" t="t" r="r" b="b"/>
              <a:pathLst>
                <a:path w="646" h="533" extrusionOk="0">
                  <a:moveTo>
                    <a:pt x="275" y="291"/>
                  </a:moveTo>
                  <a:lnTo>
                    <a:pt x="275" y="291"/>
                  </a:lnTo>
                  <a:lnTo>
                    <a:pt x="0" y="533"/>
                  </a:lnTo>
                  <a:lnTo>
                    <a:pt x="0" y="533"/>
                  </a:lnTo>
                  <a:lnTo>
                    <a:pt x="275" y="291"/>
                  </a:lnTo>
                  <a:close/>
                  <a:moveTo>
                    <a:pt x="646" y="0"/>
                  </a:moveTo>
                  <a:lnTo>
                    <a:pt x="646" y="0"/>
                  </a:lnTo>
                  <a:lnTo>
                    <a:pt x="275" y="291"/>
                  </a:lnTo>
                  <a:lnTo>
                    <a:pt x="275" y="291"/>
                  </a:lnTo>
                  <a:lnTo>
                    <a:pt x="646"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8"/>
            <p:cNvSpPr/>
            <p:nvPr/>
          </p:nvSpPr>
          <p:spPr>
            <a:xfrm>
              <a:off x="2856550" y="3348425"/>
              <a:ext cx="6875" cy="6075"/>
            </a:xfrm>
            <a:custGeom>
              <a:avLst/>
              <a:gdLst/>
              <a:ahLst/>
              <a:cxnLst/>
              <a:rect l="l" t="t" r="r" b="b"/>
              <a:pathLst>
                <a:path w="275" h="243" fill="none" extrusionOk="0">
                  <a:moveTo>
                    <a:pt x="275" y="1"/>
                  </a:moveTo>
                  <a:lnTo>
                    <a:pt x="275" y="1"/>
                  </a:lnTo>
                  <a:lnTo>
                    <a:pt x="0" y="243"/>
                  </a:lnTo>
                  <a:lnTo>
                    <a:pt x="0" y="243"/>
                  </a:lnTo>
                  <a:lnTo>
                    <a:pt x="27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8"/>
            <p:cNvSpPr/>
            <p:nvPr/>
          </p:nvSpPr>
          <p:spPr>
            <a:xfrm>
              <a:off x="2863400" y="3341175"/>
              <a:ext cx="9300" cy="7275"/>
            </a:xfrm>
            <a:custGeom>
              <a:avLst/>
              <a:gdLst/>
              <a:ahLst/>
              <a:cxnLst/>
              <a:rect l="l" t="t" r="r" b="b"/>
              <a:pathLst>
                <a:path w="372" h="291" fill="none" extrusionOk="0">
                  <a:moveTo>
                    <a:pt x="372" y="0"/>
                  </a:moveTo>
                  <a:lnTo>
                    <a:pt x="372" y="0"/>
                  </a:lnTo>
                  <a:lnTo>
                    <a:pt x="1" y="291"/>
                  </a:lnTo>
                  <a:lnTo>
                    <a:pt x="1" y="291"/>
                  </a:lnTo>
                  <a:lnTo>
                    <a:pt x="37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8"/>
            <p:cNvSpPr/>
            <p:nvPr/>
          </p:nvSpPr>
          <p:spPr>
            <a:xfrm>
              <a:off x="2877125" y="3328650"/>
              <a:ext cx="13350" cy="8900"/>
            </a:xfrm>
            <a:custGeom>
              <a:avLst/>
              <a:gdLst/>
              <a:ahLst/>
              <a:cxnLst/>
              <a:rect l="l" t="t" r="r" b="b"/>
              <a:pathLst>
                <a:path w="534" h="356" extrusionOk="0">
                  <a:moveTo>
                    <a:pt x="0" y="356"/>
                  </a:moveTo>
                  <a:lnTo>
                    <a:pt x="0" y="356"/>
                  </a:lnTo>
                  <a:lnTo>
                    <a:pt x="275" y="178"/>
                  </a:lnTo>
                  <a:lnTo>
                    <a:pt x="533" y="1"/>
                  </a:lnTo>
                  <a:lnTo>
                    <a:pt x="533" y="1"/>
                  </a:lnTo>
                  <a:lnTo>
                    <a:pt x="275" y="178"/>
                  </a:lnTo>
                  <a:lnTo>
                    <a:pt x="0" y="356"/>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8"/>
            <p:cNvSpPr/>
            <p:nvPr/>
          </p:nvSpPr>
          <p:spPr>
            <a:xfrm>
              <a:off x="2877125" y="3328650"/>
              <a:ext cx="13350" cy="8900"/>
            </a:xfrm>
            <a:custGeom>
              <a:avLst/>
              <a:gdLst/>
              <a:ahLst/>
              <a:cxnLst/>
              <a:rect l="l" t="t" r="r" b="b"/>
              <a:pathLst>
                <a:path w="534" h="356" fill="none" extrusionOk="0">
                  <a:moveTo>
                    <a:pt x="0" y="356"/>
                  </a:moveTo>
                  <a:lnTo>
                    <a:pt x="0" y="356"/>
                  </a:lnTo>
                  <a:lnTo>
                    <a:pt x="275" y="178"/>
                  </a:lnTo>
                  <a:lnTo>
                    <a:pt x="533" y="1"/>
                  </a:lnTo>
                  <a:lnTo>
                    <a:pt x="533" y="1"/>
                  </a:lnTo>
                  <a:lnTo>
                    <a:pt x="275" y="178"/>
                  </a:lnTo>
                  <a:lnTo>
                    <a:pt x="0" y="35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8"/>
            <p:cNvSpPr/>
            <p:nvPr/>
          </p:nvSpPr>
          <p:spPr>
            <a:xfrm>
              <a:off x="2877125" y="3328650"/>
              <a:ext cx="13350" cy="8900"/>
            </a:xfrm>
            <a:custGeom>
              <a:avLst/>
              <a:gdLst/>
              <a:ahLst/>
              <a:cxnLst/>
              <a:rect l="l" t="t" r="r" b="b"/>
              <a:pathLst>
                <a:path w="534" h="356" extrusionOk="0">
                  <a:moveTo>
                    <a:pt x="162" y="259"/>
                  </a:moveTo>
                  <a:lnTo>
                    <a:pt x="162" y="259"/>
                  </a:lnTo>
                  <a:lnTo>
                    <a:pt x="0" y="356"/>
                  </a:lnTo>
                  <a:lnTo>
                    <a:pt x="0" y="356"/>
                  </a:lnTo>
                  <a:lnTo>
                    <a:pt x="162" y="259"/>
                  </a:lnTo>
                  <a:close/>
                  <a:moveTo>
                    <a:pt x="533" y="1"/>
                  </a:moveTo>
                  <a:lnTo>
                    <a:pt x="533" y="1"/>
                  </a:lnTo>
                  <a:lnTo>
                    <a:pt x="162" y="259"/>
                  </a:lnTo>
                  <a:lnTo>
                    <a:pt x="162" y="259"/>
                  </a:lnTo>
                  <a:lnTo>
                    <a:pt x="533" y="1"/>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8"/>
            <p:cNvSpPr/>
            <p:nvPr/>
          </p:nvSpPr>
          <p:spPr>
            <a:xfrm>
              <a:off x="2877125" y="3335125"/>
              <a:ext cx="4050" cy="2425"/>
            </a:xfrm>
            <a:custGeom>
              <a:avLst/>
              <a:gdLst/>
              <a:ahLst/>
              <a:cxnLst/>
              <a:rect l="l" t="t" r="r" b="b"/>
              <a:pathLst>
                <a:path w="162" h="97" fill="none" extrusionOk="0">
                  <a:moveTo>
                    <a:pt x="162" y="0"/>
                  </a:moveTo>
                  <a:lnTo>
                    <a:pt x="162" y="0"/>
                  </a:lnTo>
                  <a:lnTo>
                    <a:pt x="0" y="97"/>
                  </a:lnTo>
                  <a:lnTo>
                    <a:pt x="0" y="97"/>
                  </a:lnTo>
                  <a:lnTo>
                    <a:pt x="16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8"/>
            <p:cNvSpPr/>
            <p:nvPr/>
          </p:nvSpPr>
          <p:spPr>
            <a:xfrm>
              <a:off x="2881150" y="3328650"/>
              <a:ext cx="9325" cy="6500"/>
            </a:xfrm>
            <a:custGeom>
              <a:avLst/>
              <a:gdLst/>
              <a:ahLst/>
              <a:cxnLst/>
              <a:rect l="l" t="t" r="r" b="b"/>
              <a:pathLst>
                <a:path w="373" h="260" fill="none" extrusionOk="0">
                  <a:moveTo>
                    <a:pt x="372" y="1"/>
                  </a:moveTo>
                  <a:lnTo>
                    <a:pt x="372" y="1"/>
                  </a:lnTo>
                  <a:lnTo>
                    <a:pt x="1" y="259"/>
                  </a:lnTo>
                  <a:lnTo>
                    <a:pt x="1" y="259"/>
                  </a:lnTo>
                  <a:lnTo>
                    <a:pt x="37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8"/>
            <p:cNvSpPr/>
            <p:nvPr/>
          </p:nvSpPr>
          <p:spPr>
            <a:xfrm>
              <a:off x="2841600" y="3357725"/>
              <a:ext cx="12150" cy="12925"/>
            </a:xfrm>
            <a:custGeom>
              <a:avLst/>
              <a:gdLst/>
              <a:ahLst/>
              <a:cxnLst/>
              <a:rect l="l" t="t" r="r" b="b"/>
              <a:pathLst>
                <a:path w="486" h="517" extrusionOk="0">
                  <a:moveTo>
                    <a:pt x="1" y="517"/>
                  </a:moveTo>
                  <a:lnTo>
                    <a:pt x="1" y="517"/>
                  </a:lnTo>
                  <a:lnTo>
                    <a:pt x="243" y="242"/>
                  </a:lnTo>
                  <a:lnTo>
                    <a:pt x="485" y="0"/>
                  </a:lnTo>
                  <a:lnTo>
                    <a:pt x="485" y="0"/>
                  </a:lnTo>
                  <a:lnTo>
                    <a:pt x="243" y="242"/>
                  </a:lnTo>
                  <a:lnTo>
                    <a:pt x="1" y="517"/>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8"/>
            <p:cNvSpPr/>
            <p:nvPr/>
          </p:nvSpPr>
          <p:spPr>
            <a:xfrm>
              <a:off x="2841600" y="3357725"/>
              <a:ext cx="12150" cy="12925"/>
            </a:xfrm>
            <a:custGeom>
              <a:avLst/>
              <a:gdLst/>
              <a:ahLst/>
              <a:cxnLst/>
              <a:rect l="l" t="t" r="r" b="b"/>
              <a:pathLst>
                <a:path w="486" h="517" fill="none" extrusionOk="0">
                  <a:moveTo>
                    <a:pt x="1" y="517"/>
                  </a:moveTo>
                  <a:lnTo>
                    <a:pt x="1" y="517"/>
                  </a:lnTo>
                  <a:lnTo>
                    <a:pt x="243" y="242"/>
                  </a:lnTo>
                  <a:lnTo>
                    <a:pt x="485" y="0"/>
                  </a:lnTo>
                  <a:lnTo>
                    <a:pt x="485" y="0"/>
                  </a:lnTo>
                  <a:lnTo>
                    <a:pt x="243" y="242"/>
                  </a:lnTo>
                  <a:lnTo>
                    <a:pt x="1" y="5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8"/>
            <p:cNvSpPr/>
            <p:nvPr/>
          </p:nvSpPr>
          <p:spPr>
            <a:xfrm>
              <a:off x="2841600" y="3357725"/>
              <a:ext cx="12150" cy="12925"/>
            </a:xfrm>
            <a:custGeom>
              <a:avLst/>
              <a:gdLst/>
              <a:ahLst/>
              <a:cxnLst/>
              <a:rect l="l" t="t" r="r" b="b"/>
              <a:pathLst>
                <a:path w="486" h="517" extrusionOk="0">
                  <a:moveTo>
                    <a:pt x="485" y="0"/>
                  </a:moveTo>
                  <a:lnTo>
                    <a:pt x="485" y="0"/>
                  </a:lnTo>
                  <a:lnTo>
                    <a:pt x="243" y="242"/>
                  </a:lnTo>
                  <a:lnTo>
                    <a:pt x="1" y="517"/>
                  </a:lnTo>
                  <a:lnTo>
                    <a:pt x="1" y="517"/>
                  </a:lnTo>
                  <a:lnTo>
                    <a:pt x="243" y="242"/>
                  </a:lnTo>
                  <a:lnTo>
                    <a:pt x="485" y="0"/>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8"/>
            <p:cNvSpPr/>
            <p:nvPr/>
          </p:nvSpPr>
          <p:spPr>
            <a:xfrm>
              <a:off x="2841600" y="3357725"/>
              <a:ext cx="12150" cy="12925"/>
            </a:xfrm>
            <a:custGeom>
              <a:avLst/>
              <a:gdLst/>
              <a:ahLst/>
              <a:cxnLst/>
              <a:rect l="l" t="t" r="r" b="b"/>
              <a:pathLst>
                <a:path w="486" h="517" fill="none" extrusionOk="0">
                  <a:moveTo>
                    <a:pt x="485" y="0"/>
                  </a:moveTo>
                  <a:lnTo>
                    <a:pt x="485" y="0"/>
                  </a:lnTo>
                  <a:lnTo>
                    <a:pt x="243" y="242"/>
                  </a:lnTo>
                  <a:lnTo>
                    <a:pt x="1" y="517"/>
                  </a:lnTo>
                  <a:lnTo>
                    <a:pt x="1" y="517"/>
                  </a:lnTo>
                  <a:lnTo>
                    <a:pt x="243" y="242"/>
                  </a:lnTo>
                  <a:lnTo>
                    <a:pt x="4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8"/>
            <p:cNvSpPr/>
            <p:nvPr/>
          </p:nvSpPr>
          <p:spPr>
            <a:xfrm>
              <a:off x="3023225" y="3283450"/>
              <a:ext cx="5675" cy="850"/>
            </a:xfrm>
            <a:custGeom>
              <a:avLst/>
              <a:gdLst/>
              <a:ahLst/>
              <a:cxnLst/>
              <a:rect l="l" t="t" r="r" b="b"/>
              <a:pathLst>
                <a:path w="227" h="34" extrusionOk="0">
                  <a:moveTo>
                    <a:pt x="0" y="33"/>
                  </a:moveTo>
                  <a:lnTo>
                    <a:pt x="0" y="33"/>
                  </a:lnTo>
                  <a:lnTo>
                    <a:pt x="226" y="1"/>
                  </a:lnTo>
                  <a:lnTo>
                    <a:pt x="226" y="1"/>
                  </a:lnTo>
                  <a:lnTo>
                    <a:pt x="0" y="33"/>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8"/>
            <p:cNvSpPr/>
            <p:nvPr/>
          </p:nvSpPr>
          <p:spPr>
            <a:xfrm>
              <a:off x="3023225" y="3283450"/>
              <a:ext cx="5675" cy="850"/>
            </a:xfrm>
            <a:custGeom>
              <a:avLst/>
              <a:gdLst/>
              <a:ahLst/>
              <a:cxnLst/>
              <a:rect l="l" t="t" r="r" b="b"/>
              <a:pathLst>
                <a:path w="227" h="34" fill="none" extrusionOk="0">
                  <a:moveTo>
                    <a:pt x="0" y="33"/>
                  </a:moveTo>
                  <a:lnTo>
                    <a:pt x="0" y="33"/>
                  </a:lnTo>
                  <a:lnTo>
                    <a:pt x="226" y="1"/>
                  </a:lnTo>
                  <a:lnTo>
                    <a:pt x="226" y="1"/>
                  </a:lnTo>
                  <a:lnTo>
                    <a:pt x="0" y="3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8"/>
            <p:cNvSpPr/>
            <p:nvPr/>
          </p:nvSpPr>
          <p:spPr>
            <a:xfrm>
              <a:off x="3023225" y="3283450"/>
              <a:ext cx="5675" cy="850"/>
            </a:xfrm>
            <a:custGeom>
              <a:avLst/>
              <a:gdLst/>
              <a:ahLst/>
              <a:cxnLst/>
              <a:rect l="l" t="t" r="r" b="b"/>
              <a:pathLst>
                <a:path w="227" h="34" extrusionOk="0">
                  <a:moveTo>
                    <a:pt x="226" y="1"/>
                  </a:moveTo>
                  <a:lnTo>
                    <a:pt x="226" y="1"/>
                  </a:lnTo>
                  <a:lnTo>
                    <a:pt x="0" y="33"/>
                  </a:lnTo>
                  <a:lnTo>
                    <a:pt x="0" y="33"/>
                  </a:lnTo>
                  <a:lnTo>
                    <a:pt x="226" y="1"/>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8"/>
            <p:cNvSpPr/>
            <p:nvPr/>
          </p:nvSpPr>
          <p:spPr>
            <a:xfrm>
              <a:off x="3023225" y="3283450"/>
              <a:ext cx="5675" cy="850"/>
            </a:xfrm>
            <a:custGeom>
              <a:avLst/>
              <a:gdLst/>
              <a:ahLst/>
              <a:cxnLst/>
              <a:rect l="l" t="t" r="r" b="b"/>
              <a:pathLst>
                <a:path w="227" h="34" fill="none" extrusionOk="0">
                  <a:moveTo>
                    <a:pt x="226" y="1"/>
                  </a:moveTo>
                  <a:lnTo>
                    <a:pt x="226" y="1"/>
                  </a:lnTo>
                  <a:lnTo>
                    <a:pt x="0" y="33"/>
                  </a:lnTo>
                  <a:lnTo>
                    <a:pt x="0" y="33"/>
                  </a:lnTo>
                  <a:lnTo>
                    <a:pt x="22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8"/>
            <p:cNvSpPr/>
            <p:nvPr/>
          </p:nvSpPr>
          <p:spPr>
            <a:xfrm>
              <a:off x="2895675" y="3315750"/>
              <a:ext cx="17800" cy="9700"/>
            </a:xfrm>
            <a:custGeom>
              <a:avLst/>
              <a:gdLst/>
              <a:ahLst/>
              <a:cxnLst/>
              <a:rect l="l" t="t" r="r" b="b"/>
              <a:pathLst>
                <a:path w="712" h="388" extrusionOk="0">
                  <a:moveTo>
                    <a:pt x="1" y="388"/>
                  </a:moveTo>
                  <a:lnTo>
                    <a:pt x="1" y="388"/>
                  </a:lnTo>
                  <a:lnTo>
                    <a:pt x="356" y="178"/>
                  </a:lnTo>
                  <a:lnTo>
                    <a:pt x="711" y="0"/>
                  </a:lnTo>
                  <a:lnTo>
                    <a:pt x="711" y="0"/>
                  </a:lnTo>
                  <a:lnTo>
                    <a:pt x="356" y="178"/>
                  </a:lnTo>
                  <a:lnTo>
                    <a:pt x="1" y="388"/>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8"/>
            <p:cNvSpPr/>
            <p:nvPr/>
          </p:nvSpPr>
          <p:spPr>
            <a:xfrm>
              <a:off x="2895675" y="3315750"/>
              <a:ext cx="17800" cy="9700"/>
            </a:xfrm>
            <a:custGeom>
              <a:avLst/>
              <a:gdLst/>
              <a:ahLst/>
              <a:cxnLst/>
              <a:rect l="l" t="t" r="r" b="b"/>
              <a:pathLst>
                <a:path w="712" h="388" fill="none" extrusionOk="0">
                  <a:moveTo>
                    <a:pt x="1" y="388"/>
                  </a:moveTo>
                  <a:lnTo>
                    <a:pt x="1" y="388"/>
                  </a:lnTo>
                  <a:lnTo>
                    <a:pt x="356" y="178"/>
                  </a:lnTo>
                  <a:lnTo>
                    <a:pt x="711" y="0"/>
                  </a:lnTo>
                  <a:lnTo>
                    <a:pt x="711" y="0"/>
                  </a:lnTo>
                  <a:lnTo>
                    <a:pt x="356" y="178"/>
                  </a:lnTo>
                  <a:lnTo>
                    <a:pt x="1" y="3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8"/>
            <p:cNvSpPr/>
            <p:nvPr/>
          </p:nvSpPr>
          <p:spPr>
            <a:xfrm>
              <a:off x="2898500" y="3315750"/>
              <a:ext cx="14975" cy="8100"/>
            </a:xfrm>
            <a:custGeom>
              <a:avLst/>
              <a:gdLst/>
              <a:ahLst/>
              <a:cxnLst/>
              <a:rect l="l" t="t" r="r" b="b"/>
              <a:pathLst>
                <a:path w="599" h="324" extrusionOk="0">
                  <a:moveTo>
                    <a:pt x="598" y="0"/>
                  </a:moveTo>
                  <a:lnTo>
                    <a:pt x="598" y="0"/>
                  </a:lnTo>
                  <a:lnTo>
                    <a:pt x="292" y="145"/>
                  </a:lnTo>
                  <a:lnTo>
                    <a:pt x="1" y="323"/>
                  </a:lnTo>
                  <a:lnTo>
                    <a:pt x="1" y="323"/>
                  </a:lnTo>
                  <a:lnTo>
                    <a:pt x="292" y="145"/>
                  </a:lnTo>
                  <a:lnTo>
                    <a:pt x="598"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8"/>
            <p:cNvSpPr/>
            <p:nvPr/>
          </p:nvSpPr>
          <p:spPr>
            <a:xfrm>
              <a:off x="2898500" y="3315750"/>
              <a:ext cx="14975" cy="8100"/>
            </a:xfrm>
            <a:custGeom>
              <a:avLst/>
              <a:gdLst/>
              <a:ahLst/>
              <a:cxnLst/>
              <a:rect l="l" t="t" r="r" b="b"/>
              <a:pathLst>
                <a:path w="599" h="324" fill="none" extrusionOk="0">
                  <a:moveTo>
                    <a:pt x="598" y="0"/>
                  </a:moveTo>
                  <a:lnTo>
                    <a:pt x="598" y="0"/>
                  </a:lnTo>
                  <a:lnTo>
                    <a:pt x="292" y="145"/>
                  </a:lnTo>
                  <a:lnTo>
                    <a:pt x="1" y="323"/>
                  </a:lnTo>
                  <a:lnTo>
                    <a:pt x="1" y="323"/>
                  </a:lnTo>
                  <a:lnTo>
                    <a:pt x="292" y="145"/>
                  </a:lnTo>
                  <a:lnTo>
                    <a:pt x="59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8"/>
            <p:cNvSpPr/>
            <p:nvPr/>
          </p:nvSpPr>
          <p:spPr>
            <a:xfrm>
              <a:off x="2895675" y="3323825"/>
              <a:ext cx="2850" cy="1625"/>
            </a:xfrm>
            <a:custGeom>
              <a:avLst/>
              <a:gdLst/>
              <a:ahLst/>
              <a:cxnLst/>
              <a:rect l="l" t="t" r="r" b="b"/>
              <a:pathLst>
                <a:path w="114" h="65" extrusionOk="0">
                  <a:moveTo>
                    <a:pt x="114" y="0"/>
                  </a:moveTo>
                  <a:lnTo>
                    <a:pt x="114" y="0"/>
                  </a:lnTo>
                  <a:lnTo>
                    <a:pt x="1" y="65"/>
                  </a:lnTo>
                  <a:lnTo>
                    <a:pt x="1" y="65"/>
                  </a:lnTo>
                  <a:lnTo>
                    <a:pt x="114"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8"/>
            <p:cNvSpPr/>
            <p:nvPr/>
          </p:nvSpPr>
          <p:spPr>
            <a:xfrm>
              <a:off x="2895675" y="3323825"/>
              <a:ext cx="2850" cy="1625"/>
            </a:xfrm>
            <a:custGeom>
              <a:avLst/>
              <a:gdLst/>
              <a:ahLst/>
              <a:cxnLst/>
              <a:rect l="l" t="t" r="r" b="b"/>
              <a:pathLst>
                <a:path w="114" h="65" fill="none" extrusionOk="0">
                  <a:moveTo>
                    <a:pt x="114" y="0"/>
                  </a:moveTo>
                  <a:lnTo>
                    <a:pt x="114" y="0"/>
                  </a:lnTo>
                  <a:lnTo>
                    <a:pt x="1" y="65"/>
                  </a:lnTo>
                  <a:lnTo>
                    <a:pt x="1" y="65"/>
                  </a:lnTo>
                  <a:lnTo>
                    <a:pt x="1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8"/>
            <p:cNvSpPr/>
            <p:nvPr/>
          </p:nvSpPr>
          <p:spPr>
            <a:xfrm>
              <a:off x="2990125" y="3287900"/>
              <a:ext cx="10100" cy="2050"/>
            </a:xfrm>
            <a:custGeom>
              <a:avLst/>
              <a:gdLst/>
              <a:ahLst/>
              <a:cxnLst/>
              <a:rect l="l" t="t" r="r" b="b"/>
              <a:pathLst>
                <a:path w="404" h="82" extrusionOk="0">
                  <a:moveTo>
                    <a:pt x="0" y="81"/>
                  </a:moveTo>
                  <a:lnTo>
                    <a:pt x="0" y="81"/>
                  </a:lnTo>
                  <a:lnTo>
                    <a:pt x="404" y="0"/>
                  </a:lnTo>
                  <a:lnTo>
                    <a:pt x="404" y="0"/>
                  </a:lnTo>
                  <a:lnTo>
                    <a:pt x="0" y="8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8"/>
            <p:cNvSpPr/>
            <p:nvPr/>
          </p:nvSpPr>
          <p:spPr>
            <a:xfrm>
              <a:off x="2990125" y="3287900"/>
              <a:ext cx="10100" cy="2050"/>
            </a:xfrm>
            <a:custGeom>
              <a:avLst/>
              <a:gdLst/>
              <a:ahLst/>
              <a:cxnLst/>
              <a:rect l="l" t="t" r="r" b="b"/>
              <a:pathLst>
                <a:path w="404" h="82" fill="none" extrusionOk="0">
                  <a:moveTo>
                    <a:pt x="0" y="81"/>
                  </a:moveTo>
                  <a:lnTo>
                    <a:pt x="0" y="81"/>
                  </a:lnTo>
                  <a:lnTo>
                    <a:pt x="404" y="0"/>
                  </a:lnTo>
                  <a:lnTo>
                    <a:pt x="404" y="0"/>
                  </a:lnTo>
                  <a:lnTo>
                    <a:pt x="0" y="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8"/>
            <p:cNvSpPr/>
            <p:nvPr/>
          </p:nvSpPr>
          <p:spPr>
            <a:xfrm>
              <a:off x="2994975" y="3287900"/>
              <a:ext cx="5250" cy="1225"/>
            </a:xfrm>
            <a:custGeom>
              <a:avLst/>
              <a:gdLst/>
              <a:ahLst/>
              <a:cxnLst/>
              <a:rect l="l" t="t" r="r" b="b"/>
              <a:pathLst>
                <a:path w="210" h="49" extrusionOk="0">
                  <a:moveTo>
                    <a:pt x="210" y="0"/>
                  </a:moveTo>
                  <a:lnTo>
                    <a:pt x="210" y="0"/>
                  </a:lnTo>
                  <a:lnTo>
                    <a:pt x="0" y="49"/>
                  </a:lnTo>
                  <a:lnTo>
                    <a:pt x="0" y="49"/>
                  </a:lnTo>
                  <a:lnTo>
                    <a:pt x="210"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8"/>
            <p:cNvSpPr/>
            <p:nvPr/>
          </p:nvSpPr>
          <p:spPr>
            <a:xfrm>
              <a:off x="2994975" y="3287900"/>
              <a:ext cx="5250" cy="1225"/>
            </a:xfrm>
            <a:custGeom>
              <a:avLst/>
              <a:gdLst/>
              <a:ahLst/>
              <a:cxnLst/>
              <a:rect l="l" t="t" r="r" b="b"/>
              <a:pathLst>
                <a:path w="210" h="49" fill="none" extrusionOk="0">
                  <a:moveTo>
                    <a:pt x="210" y="0"/>
                  </a:moveTo>
                  <a:lnTo>
                    <a:pt x="210" y="0"/>
                  </a:lnTo>
                  <a:lnTo>
                    <a:pt x="0" y="49"/>
                  </a:lnTo>
                  <a:lnTo>
                    <a:pt x="0" y="49"/>
                  </a:lnTo>
                  <a:lnTo>
                    <a:pt x="21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8"/>
            <p:cNvSpPr/>
            <p:nvPr/>
          </p:nvSpPr>
          <p:spPr>
            <a:xfrm>
              <a:off x="2990125" y="3289100"/>
              <a:ext cx="4875" cy="850"/>
            </a:xfrm>
            <a:custGeom>
              <a:avLst/>
              <a:gdLst/>
              <a:ahLst/>
              <a:cxnLst/>
              <a:rect l="l" t="t" r="r" b="b"/>
              <a:pathLst>
                <a:path w="195" h="34" extrusionOk="0">
                  <a:moveTo>
                    <a:pt x="194" y="1"/>
                  </a:moveTo>
                  <a:lnTo>
                    <a:pt x="194" y="1"/>
                  </a:lnTo>
                  <a:lnTo>
                    <a:pt x="0" y="33"/>
                  </a:lnTo>
                  <a:lnTo>
                    <a:pt x="0" y="33"/>
                  </a:lnTo>
                  <a:lnTo>
                    <a:pt x="194" y="1"/>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8"/>
            <p:cNvSpPr/>
            <p:nvPr/>
          </p:nvSpPr>
          <p:spPr>
            <a:xfrm>
              <a:off x="2990125" y="3289100"/>
              <a:ext cx="4875" cy="850"/>
            </a:xfrm>
            <a:custGeom>
              <a:avLst/>
              <a:gdLst/>
              <a:ahLst/>
              <a:cxnLst/>
              <a:rect l="l" t="t" r="r" b="b"/>
              <a:pathLst>
                <a:path w="195" h="34" fill="none" extrusionOk="0">
                  <a:moveTo>
                    <a:pt x="194" y="1"/>
                  </a:moveTo>
                  <a:lnTo>
                    <a:pt x="194" y="1"/>
                  </a:lnTo>
                  <a:lnTo>
                    <a:pt x="0" y="33"/>
                  </a:lnTo>
                  <a:lnTo>
                    <a:pt x="0" y="33"/>
                  </a:lnTo>
                  <a:lnTo>
                    <a:pt x="1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8"/>
            <p:cNvSpPr/>
            <p:nvPr/>
          </p:nvSpPr>
          <p:spPr>
            <a:xfrm>
              <a:off x="2965500" y="3292325"/>
              <a:ext cx="14150" cy="3675"/>
            </a:xfrm>
            <a:custGeom>
              <a:avLst/>
              <a:gdLst/>
              <a:ahLst/>
              <a:cxnLst/>
              <a:rect l="l" t="t" r="r" b="b"/>
              <a:pathLst>
                <a:path w="566" h="147" extrusionOk="0">
                  <a:moveTo>
                    <a:pt x="1" y="146"/>
                  </a:moveTo>
                  <a:lnTo>
                    <a:pt x="1" y="146"/>
                  </a:lnTo>
                  <a:lnTo>
                    <a:pt x="566" y="1"/>
                  </a:lnTo>
                  <a:lnTo>
                    <a:pt x="566" y="1"/>
                  </a:lnTo>
                  <a:lnTo>
                    <a:pt x="1" y="146"/>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8"/>
            <p:cNvSpPr/>
            <p:nvPr/>
          </p:nvSpPr>
          <p:spPr>
            <a:xfrm>
              <a:off x="2965500" y="3292325"/>
              <a:ext cx="14150" cy="3675"/>
            </a:xfrm>
            <a:custGeom>
              <a:avLst/>
              <a:gdLst/>
              <a:ahLst/>
              <a:cxnLst/>
              <a:rect l="l" t="t" r="r" b="b"/>
              <a:pathLst>
                <a:path w="566" h="147" fill="none" extrusionOk="0">
                  <a:moveTo>
                    <a:pt x="1" y="146"/>
                  </a:moveTo>
                  <a:lnTo>
                    <a:pt x="1" y="146"/>
                  </a:lnTo>
                  <a:lnTo>
                    <a:pt x="566" y="1"/>
                  </a:lnTo>
                  <a:lnTo>
                    <a:pt x="566" y="1"/>
                  </a:lnTo>
                  <a:lnTo>
                    <a:pt x="1" y="14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8"/>
            <p:cNvSpPr/>
            <p:nvPr/>
          </p:nvSpPr>
          <p:spPr>
            <a:xfrm>
              <a:off x="2966300" y="3292325"/>
              <a:ext cx="13350" cy="3675"/>
            </a:xfrm>
            <a:custGeom>
              <a:avLst/>
              <a:gdLst/>
              <a:ahLst/>
              <a:cxnLst/>
              <a:rect l="l" t="t" r="r" b="b"/>
              <a:pathLst>
                <a:path w="534" h="147" extrusionOk="0">
                  <a:moveTo>
                    <a:pt x="534" y="1"/>
                  </a:moveTo>
                  <a:lnTo>
                    <a:pt x="534" y="1"/>
                  </a:lnTo>
                  <a:lnTo>
                    <a:pt x="1" y="146"/>
                  </a:lnTo>
                  <a:lnTo>
                    <a:pt x="1" y="146"/>
                  </a:lnTo>
                  <a:lnTo>
                    <a:pt x="534" y="1"/>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8"/>
            <p:cNvSpPr/>
            <p:nvPr/>
          </p:nvSpPr>
          <p:spPr>
            <a:xfrm>
              <a:off x="2966300" y="3292325"/>
              <a:ext cx="13350" cy="3675"/>
            </a:xfrm>
            <a:custGeom>
              <a:avLst/>
              <a:gdLst/>
              <a:ahLst/>
              <a:cxnLst/>
              <a:rect l="l" t="t" r="r" b="b"/>
              <a:pathLst>
                <a:path w="534" h="147" fill="none" extrusionOk="0">
                  <a:moveTo>
                    <a:pt x="534" y="1"/>
                  </a:moveTo>
                  <a:lnTo>
                    <a:pt x="534" y="1"/>
                  </a:lnTo>
                  <a:lnTo>
                    <a:pt x="1" y="146"/>
                  </a:lnTo>
                  <a:lnTo>
                    <a:pt x="1" y="146"/>
                  </a:lnTo>
                  <a:lnTo>
                    <a:pt x="53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8"/>
            <p:cNvSpPr/>
            <p:nvPr/>
          </p:nvSpPr>
          <p:spPr>
            <a:xfrm>
              <a:off x="2965500" y="3295975"/>
              <a:ext cx="825" cy="25"/>
            </a:xfrm>
            <a:custGeom>
              <a:avLst/>
              <a:gdLst/>
              <a:ahLst/>
              <a:cxnLst/>
              <a:rect l="l" t="t" r="r" b="b"/>
              <a:pathLst>
                <a:path w="33" h="1" extrusionOk="0">
                  <a:moveTo>
                    <a:pt x="33" y="0"/>
                  </a:moveTo>
                  <a:lnTo>
                    <a:pt x="33" y="0"/>
                  </a:lnTo>
                  <a:lnTo>
                    <a:pt x="1" y="0"/>
                  </a:lnTo>
                  <a:lnTo>
                    <a:pt x="1" y="0"/>
                  </a:lnTo>
                  <a:lnTo>
                    <a:pt x="33"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8"/>
            <p:cNvSpPr/>
            <p:nvPr/>
          </p:nvSpPr>
          <p:spPr>
            <a:xfrm>
              <a:off x="2965500" y="3295975"/>
              <a:ext cx="825" cy="25"/>
            </a:xfrm>
            <a:custGeom>
              <a:avLst/>
              <a:gdLst/>
              <a:ahLst/>
              <a:cxnLst/>
              <a:rect l="l" t="t" r="r" b="b"/>
              <a:pathLst>
                <a:path w="33" h="1" fill="none" extrusionOk="0">
                  <a:moveTo>
                    <a:pt x="33" y="0"/>
                  </a:moveTo>
                  <a:lnTo>
                    <a:pt x="33" y="0"/>
                  </a:lnTo>
                  <a:lnTo>
                    <a:pt x="1" y="0"/>
                  </a:lnTo>
                  <a:lnTo>
                    <a:pt x="1" y="0"/>
                  </a:lnTo>
                  <a:lnTo>
                    <a:pt x="3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8"/>
            <p:cNvSpPr/>
            <p:nvPr/>
          </p:nvSpPr>
          <p:spPr>
            <a:xfrm>
              <a:off x="2940475" y="3299200"/>
              <a:ext cx="14550" cy="4875"/>
            </a:xfrm>
            <a:custGeom>
              <a:avLst/>
              <a:gdLst/>
              <a:ahLst/>
              <a:cxnLst/>
              <a:rect l="l" t="t" r="r" b="b"/>
              <a:pathLst>
                <a:path w="582" h="195" extrusionOk="0">
                  <a:moveTo>
                    <a:pt x="1" y="194"/>
                  </a:moveTo>
                  <a:lnTo>
                    <a:pt x="1" y="194"/>
                  </a:lnTo>
                  <a:lnTo>
                    <a:pt x="582" y="0"/>
                  </a:lnTo>
                  <a:lnTo>
                    <a:pt x="582" y="0"/>
                  </a:lnTo>
                  <a:lnTo>
                    <a:pt x="1" y="194"/>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8"/>
            <p:cNvSpPr/>
            <p:nvPr/>
          </p:nvSpPr>
          <p:spPr>
            <a:xfrm>
              <a:off x="2940475" y="3299200"/>
              <a:ext cx="14550" cy="4875"/>
            </a:xfrm>
            <a:custGeom>
              <a:avLst/>
              <a:gdLst/>
              <a:ahLst/>
              <a:cxnLst/>
              <a:rect l="l" t="t" r="r" b="b"/>
              <a:pathLst>
                <a:path w="582" h="195" fill="none" extrusionOk="0">
                  <a:moveTo>
                    <a:pt x="1" y="194"/>
                  </a:moveTo>
                  <a:lnTo>
                    <a:pt x="1" y="194"/>
                  </a:lnTo>
                  <a:lnTo>
                    <a:pt x="582" y="0"/>
                  </a:lnTo>
                  <a:lnTo>
                    <a:pt x="582" y="0"/>
                  </a:lnTo>
                  <a:lnTo>
                    <a:pt x="1" y="1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8"/>
            <p:cNvSpPr/>
            <p:nvPr/>
          </p:nvSpPr>
          <p:spPr>
            <a:xfrm>
              <a:off x="2952600" y="3299200"/>
              <a:ext cx="2425" cy="825"/>
            </a:xfrm>
            <a:custGeom>
              <a:avLst/>
              <a:gdLst/>
              <a:ahLst/>
              <a:cxnLst/>
              <a:rect l="l" t="t" r="r" b="b"/>
              <a:pathLst>
                <a:path w="97" h="33" extrusionOk="0">
                  <a:moveTo>
                    <a:pt x="97" y="0"/>
                  </a:moveTo>
                  <a:lnTo>
                    <a:pt x="97" y="0"/>
                  </a:lnTo>
                  <a:lnTo>
                    <a:pt x="0" y="33"/>
                  </a:lnTo>
                  <a:lnTo>
                    <a:pt x="0" y="33"/>
                  </a:lnTo>
                  <a:lnTo>
                    <a:pt x="97"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8"/>
            <p:cNvSpPr/>
            <p:nvPr/>
          </p:nvSpPr>
          <p:spPr>
            <a:xfrm>
              <a:off x="2952600" y="3299200"/>
              <a:ext cx="2425" cy="825"/>
            </a:xfrm>
            <a:custGeom>
              <a:avLst/>
              <a:gdLst/>
              <a:ahLst/>
              <a:cxnLst/>
              <a:rect l="l" t="t" r="r" b="b"/>
              <a:pathLst>
                <a:path w="97" h="33" fill="none" extrusionOk="0">
                  <a:moveTo>
                    <a:pt x="97" y="0"/>
                  </a:moveTo>
                  <a:lnTo>
                    <a:pt x="97" y="0"/>
                  </a:lnTo>
                  <a:lnTo>
                    <a:pt x="0" y="33"/>
                  </a:lnTo>
                  <a:lnTo>
                    <a:pt x="0" y="33"/>
                  </a:lnTo>
                  <a:lnTo>
                    <a:pt x="9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8"/>
            <p:cNvSpPr/>
            <p:nvPr/>
          </p:nvSpPr>
          <p:spPr>
            <a:xfrm>
              <a:off x="2940475" y="3300000"/>
              <a:ext cx="12150" cy="4075"/>
            </a:xfrm>
            <a:custGeom>
              <a:avLst/>
              <a:gdLst/>
              <a:ahLst/>
              <a:cxnLst/>
              <a:rect l="l" t="t" r="r" b="b"/>
              <a:pathLst>
                <a:path w="486" h="163" extrusionOk="0">
                  <a:moveTo>
                    <a:pt x="485" y="1"/>
                  </a:moveTo>
                  <a:lnTo>
                    <a:pt x="485" y="1"/>
                  </a:lnTo>
                  <a:lnTo>
                    <a:pt x="1" y="162"/>
                  </a:lnTo>
                  <a:lnTo>
                    <a:pt x="1" y="162"/>
                  </a:lnTo>
                  <a:lnTo>
                    <a:pt x="485" y="1"/>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8"/>
            <p:cNvSpPr/>
            <p:nvPr/>
          </p:nvSpPr>
          <p:spPr>
            <a:xfrm>
              <a:off x="2940475" y="3300000"/>
              <a:ext cx="12150" cy="4075"/>
            </a:xfrm>
            <a:custGeom>
              <a:avLst/>
              <a:gdLst/>
              <a:ahLst/>
              <a:cxnLst/>
              <a:rect l="l" t="t" r="r" b="b"/>
              <a:pathLst>
                <a:path w="486" h="163" fill="none" extrusionOk="0">
                  <a:moveTo>
                    <a:pt x="485" y="1"/>
                  </a:moveTo>
                  <a:lnTo>
                    <a:pt x="485" y="1"/>
                  </a:lnTo>
                  <a:lnTo>
                    <a:pt x="1" y="162"/>
                  </a:lnTo>
                  <a:lnTo>
                    <a:pt x="1" y="162"/>
                  </a:lnTo>
                  <a:lnTo>
                    <a:pt x="48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8"/>
            <p:cNvSpPr/>
            <p:nvPr/>
          </p:nvSpPr>
          <p:spPr>
            <a:xfrm>
              <a:off x="3042575" y="3281450"/>
              <a:ext cx="6500" cy="425"/>
            </a:xfrm>
            <a:custGeom>
              <a:avLst/>
              <a:gdLst/>
              <a:ahLst/>
              <a:cxnLst/>
              <a:rect l="l" t="t" r="r" b="b"/>
              <a:pathLst>
                <a:path w="260" h="17" extrusionOk="0">
                  <a:moveTo>
                    <a:pt x="1" y="16"/>
                  </a:moveTo>
                  <a:lnTo>
                    <a:pt x="1" y="16"/>
                  </a:lnTo>
                  <a:lnTo>
                    <a:pt x="259" y="0"/>
                  </a:lnTo>
                  <a:lnTo>
                    <a:pt x="259" y="0"/>
                  </a:lnTo>
                  <a:lnTo>
                    <a:pt x="1" y="16"/>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8"/>
            <p:cNvSpPr/>
            <p:nvPr/>
          </p:nvSpPr>
          <p:spPr>
            <a:xfrm>
              <a:off x="3042575" y="3281450"/>
              <a:ext cx="6500" cy="425"/>
            </a:xfrm>
            <a:custGeom>
              <a:avLst/>
              <a:gdLst/>
              <a:ahLst/>
              <a:cxnLst/>
              <a:rect l="l" t="t" r="r" b="b"/>
              <a:pathLst>
                <a:path w="260" h="17" fill="none" extrusionOk="0">
                  <a:moveTo>
                    <a:pt x="1" y="16"/>
                  </a:moveTo>
                  <a:lnTo>
                    <a:pt x="1" y="16"/>
                  </a:lnTo>
                  <a:lnTo>
                    <a:pt x="259" y="0"/>
                  </a:lnTo>
                  <a:lnTo>
                    <a:pt x="259" y="0"/>
                  </a:lnTo>
                  <a:lnTo>
                    <a:pt x="1" y="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8"/>
            <p:cNvSpPr/>
            <p:nvPr/>
          </p:nvSpPr>
          <p:spPr>
            <a:xfrm>
              <a:off x="3042575" y="3281450"/>
              <a:ext cx="6500" cy="425"/>
            </a:xfrm>
            <a:custGeom>
              <a:avLst/>
              <a:gdLst/>
              <a:ahLst/>
              <a:cxnLst/>
              <a:rect l="l" t="t" r="r" b="b"/>
              <a:pathLst>
                <a:path w="260" h="17" extrusionOk="0">
                  <a:moveTo>
                    <a:pt x="259" y="0"/>
                  </a:moveTo>
                  <a:lnTo>
                    <a:pt x="259" y="0"/>
                  </a:lnTo>
                  <a:lnTo>
                    <a:pt x="1" y="16"/>
                  </a:lnTo>
                  <a:lnTo>
                    <a:pt x="1" y="16"/>
                  </a:lnTo>
                  <a:lnTo>
                    <a:pt x="259"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8"/>
            <p:cNvSpPr/>
            <p:nvPr/>
          </p:nvSpPr>
          <p:spPr>
            <a:xfrm>
              <a:off x="3042575" y="3281450"/>
              <a:ext cx="6500" cy="425"/>
            </a:xfrm>
            <a:custGeom>
              <a:avLst/>
              <a:gdLst/>
              <a:ahLst/>
              <a:cxnLst/>
              <a:rect l="l" t="t" r="r" b="b"/>
              <a:pathLst>
                <a:path w="260" h="17" fill="none" extrusionOk="0">
                  <a:moveTo>
                    <a:pt x="259" y="0"/>
                  </a:moveTo>
                  <a:lnTo>
                    <a:pt x="259" y="0"/>
                  </a:lnTo>
                  <a:lnTo>
                    <a:pt x="1" y="16"/>
                  </a:lnTo>
                  <a:lnTo>
                    <a:pt x="1" y="16"/>
                  </a:lnTo>
                  <a:lnTo>
                    <a:pt x="25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8"/>
            <p:cNvSpPr/>
            <p:nvPr/>
          </p:nvSpPr>
          <p:spPr>
            <a:xfrm>
              <a:off x="4656475" y="3908175"/>
              <a:ext cx="389050" cy="533550"/>
            </a:xfrm>
            <a:custGeom>
              <a:avLst/>
              <a:gdLst/>
              <a:ahLst/>
              <a:cxnLst/>
              <a:rect l="l" t="t" r="r" b="b"/>
              <a:pathLst>
                <a:path w="15562" h="21342" extrusionOk="0">
                  <a:moveTo>
                    <a:pt x="15562" y="1"/>
                  </a:moveTo>
                  <a:lnTo>
                    <a:pt x="15190" y="340"/>
                  </a:lnTo>
                  <a:lnTo>
                    <a:pt x="14819" y="695"/>
                  </a:lnTo>
                  <a:lnTo>
                    <a:pt x="14077" y="1421"/>
                  </a:lnTo>
                  <a:lnTo>
                    <a:pt x="13334" y="2132"/>
                  </a:lnTo>
                  <a:lnTo>
                    <a:pt x="12963" y="2487"/>
                  </a:lnTo>
                  <a:lnTo>
                    <a:pt x="12559" y="2810"/>
                  </a:lnTo>
                  <a:lnTo>
                    <a:pt x="11881" y="3342"/>
                  </a:lnTo>
                  <a:lnTo>
                    <a:pt x="11203" y="3859"/>
                  </a:lnTo>
                  <a:lnTo>
                    <a:pt x="10509" y="4343"/>
                  </a:lnTo>
                  <a:lnTo>
                    <a:pt x="9799" y="4811"/>
                  </a:lnTo>
                  <a:lnTo>
                    <a:pt x="9072" y="5263"/>
                  </a:lnTo>
                  <a:lnTo>
                    <a:pt x="8346" y="5683"/>
                  </a:lnTo>
                  <a:lnTo>
                    <a:pt x="7603" y="6087"/>
                  </a:lnTo>
                  <a:lnTo>
                    <a:pt x="6861" y="6474"/>
                  </a:lnTo>
                  <a:lnTo>
                    <a:pt x="6102" y="6829"/>
                  </a:lnTo>
                  <a:lnTo>
                    <a:pt x="5327" y="7168"/>
                  </a:lnTo>
                  <a:lnTo>
                    <a:pt x="4552" y="7475"/>
                  </a:lnTo>
                  <a:lnTo>
                    <a:pt x="3777" y="7766"/>
                  </a:lnTo>
                  <a:lnTo>
                    <a:pt x="3003" y="8040"/>
                  </a:lnTo>
                  <a:lnTo>
                    <a:pt x="2212" y="8282"/>
                  </a:lnTo>
                  <a:lnTo>
                    <a:pt x="1404" y="8508"/>
                  </a:lnTo>
                  <a:lnTo>
                    <a:pt x="597" y="8718"/>
                  </a:lnTo>
                  <a:lnTo>
                    <a:pt x="597" y="8783"/>
                  </a:lnTo>
                  <a:lnTo>
                    <a:pt x="581" y="8863"/>
                  </a:lnTo>
                  <a:lnTo>
                    <a:pt x="468" y="9251"/>
                  </a:lnTo>
                  <a:lnTo>
                    <a:pt x="355" y="9638"/>
                  </a:lnTo>
                  <a:lnTo>
                    <a:pt x="258" y="10009"/>
                  </a:lnTo>
                  <a:lnTo>
                    <a:pt x="178" y="10397"/>
                  </a:lnTo>
                  <a:lnTo>
                    <a:pt x="129" y="10784"/>
                  </a:lnTo>
                  <a:lnTo>
                    <a:pt x="81" y="11172"/>
                  </a:lnTo>
                  <a:lnTo>
                    <a:pt x="32" y="11575"/>
                  </a:lnTo>
                  <a:lnTo>
                    <a:pt x="16" y="11963"/>
                  </a:lnTo>
                  <a:lnTo>
                    <a:pt x="0" y="12350"/>
                  </a:lnTo>
                  <a:lnTo>
                    <a:pt x="0" y="12754"/>
                  </a:lnTo>
                  <a:lnTo>
                    <a:pt x="16" y="13141"/>
                  </a:lnTo>
                  <a:lnTo>
                    <a:pt x="48" y="13545"/>
                  </a:lnTo>
                  <a:lnTo>
                    <a:pt x="81" y="13932"/>
                  </a:lnTo>
                  <a:lnTo>
                    <a:pt x="129" y="14336"/>
                  </a:lnTo>
                  <a:lnTo>
                    <a:pt x="258" y="15127"/>
                  </a:lnTo>
                  <a:lnTo>
                    <a:pt x="404" y="15918"/>
                  </a:lnTo>
                  <a:lnTo>
                    <a:pt x="597" y="16725"/>
                  </a:lnTo>
                  <a:lnTo>
                    <a:pt x="823" y="17500"/>
                  </a:lnTo>
                  <a:lnTo>
                    <a:pt x="1065" y="18291"/>
                  </a:lnTo>
                  <a:lnTo>
                    <a:pt x="1324" y="19066"/>
                  </a:lnTo>
                  <a:lnTo>
                    <a:pt x="1614" y="19840"/>
                  </a:lnTo>
                  <a:lnTo>
                    <a:pt x="1905" y="20599"/>
                  </a:lnTo>
                  <a:lnTo>
                    <a:pt x="2228" y="21342"/>
                  </a:lnTo>
                  <a:lnTo>
                    <a:pt x="2260" y="20712"/>
                  </a:lnTo>
                  <a:lnTo>
                    <a:pt x="2308" y="20066"/>
                  </a:lnTo>
                  <a:lnTo>
                    <a:pt x="2405" y="19437"/>
                  </a:lnTo>
                  <a:lnTo>
                    <a:pt x="2534" y="18791"/>
                  </a:lnTo>
                  <a:lnTo>
                    <a:pt x="2680" y="18162"/>
                  </a:lnTo>
                  <a:lnTo>
                    <a:pt x="2857" y="17548"/>
                  </a:lnTo>
                  <a:lnTo>
                    <a:pt x="3051" y="16919"/>
                  </a:lnTo>
                  <a:lnTo>
                    <a:pt x="3277" y="16321"/>
                  </a:lnTo>
                  <a:lnTo>
                    <a:pt x="3519" y="15708"/>
                  </a:lnTo>
                  <a:lnTo>
                    <a:pt x="3794" y="15127"/>
                  </a:lnTo>
                  <a:lnTo>
                    <a:pt x="4084" y="14546"/>
                  </a:lnTo>
                  <a:lnTo>
                    <a:pt x="4391" y="13981"/>
                  </a:lnTo>
                  <a:lnTo>
                    <a:pt x="4714" y="13432"/>
                  </a:lnTo>
                  <a:lnTo>
                    <a:pt x="5053" y="12883"/>
                  </a:lnTo>
                  <a:lnTo>
                    <a:pt x="5408" y="12366"/>
                  </a:lnTo>
                  <a:lnTo>
                    <a:pt x="5779" y="11866"/>
                  </a:lnTo>
                  <a:lnTo>
                    <a:pt x="6086" y="11495"/>
                  </a:lnTo>
                  <a:lnTo>
                    <a:pt x="6409" y="11123"/>
                  </a:lnTo>
                  <a:lnTo>
                    <a:pt x="6732" y="10752"/>
                  </a:lnTo>
                  <a:lnTo>
                    <a:pt x="7071" y="10397"/>
                  </a:lnTo>
                  <a:lnTo>
                    <a:pt x="7410" y="10042"/>
                  </a:lnTo>
                  <a:lnTo>
                    <a:pt x="7765" y="9703"/>
                  </a:lnTo>
                  <a:lnTo>
                    <a:pt x="8491" y="9025"/>
                  </a:lnTo>
                  <a:lnTo>
                    <a:pt x="9218" y="8363"/>
                  </a:lnTo>
                  <a:lnTo>
                    <a:pt x="9960" y="7717"/>
                  </a:lnTo>
                  <a:lnTo>
                    <a:pt x="10703" y="7055"/>
                  </a:lnTo>
                  <a:lnTo>
                    <a:pt x="11429" y="6393"/>
                  </a:lnTo>
                  <a:lnTo>
                    <a:pt x="12123" y="5715"/>
                  </a:lnTo>
                  <a:lnTo>
                    <a:pt x="12462" y="5360"/>
                  </a:lnTo>
                  <a:lnTo>
                    <a:pt x="12801" y="5021"/>
                  </a:lnTo>
                  <a:lnTo>
                    <a:pt x="13108" y="4650"/>
                  </a:lnTo>
                  <a:lnTo>
                    <a:pt x="13415" y="4295"/>
                  </a:lnTo>
                  <a:lnTo>
                    <a:pt x="13705" y="3907"/>
                  </a:lnTo>
                  <a:lnTo>
                    <a:pt x="13996" y="3520"/>
                  </a:lnTo>
                  <a:lnTo>
                    <a:pt x="14254" y="3133"/>
                  </a:lnTo>
                  <a:lnTo>
                    <a:pt x="14496" y="2729"/>
                  </a:lnTo>
                  <a:lnTo>
                    <a:pt x="14722" y="2309"/>
                  </a:lnTo>
                  <a:lnTo>
                    <a:pt x="14932" y="1873"/>
                  </a:lnTo>
                  <a:lnTo>
                    <a:pt x="15126" y="1421"/>
                  </a:lnTo>
                  <a:lnTo>
                    <a:pt x="15303" y="969"/>
                  </a:lnTo>
                  <a:lnTo>
                    <a:pt x="15449" y="501"/>
                  </a:lnTo>
                  <a:lnTo>
                    <a:pt x="15562" y="1"/>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8"/>
            <p:cNvSpPr/>
            <p:nvPr/>
          </p:nvSpPr>
          <p:spPr>
            <a:xfrm>
              <a:off x="3346875" y="2274525"/>
              <a:ext cx="1503325" cy="951250"/>
            </a:xfrm>
            <a:custGeom>
              <a:avLst/>
              <a:gdLst/>
              <a:ahLst/>
              <a:cxnLst/>
              <a:rect l="l" t="t" r="r" b="b"/>
              <a:pathLst>
                <a:path w="60133" h="38050" extrusionOk="0">
                  <a:moveTo>
                    <a:pt x="26895" y="1"/>
                  </a:moveTo>
                  <a:lnTo>
                    <a:pt x="26168" y="17"/>
                  </a:lnTo>
                  <a:lnTo>
                    <a:pt x="25426" y="33"/>
                  </a:lnTo>
                  <a:lnTo>
                    <a:pt x="24699" y="49"/>
                  </a:lnTo>
                  <a:lnTo>
                    <a:pt x="23973" y="98"/>
                  </a:lnTo>
                  <a:lnTo>
                    <a:pt x="23246" y="146"/>
                  </a:lnTo>
                  <a:lnTo>
                    <a:pt x="22520" y="211"/>
                  </a:lnTo>
                  <a:lnTo>
                    <a:pt x="21810" y="291"/>
                  </a:lnTo>
                  <a:lnTo>
                    <a:pt x="21083" y="388"/>
                  </a:lnTo>
                  <a:lnTo>
                    <a:pt x="20357" y="485"/>
                  </a:lnTo>
                  <a:lnTo>
                    <a:pt x="19646" y="614"/>
                  </a:lnTo>
                  <a:lnTo>
                    <a:pt x="18936" y="743"/>
                  </a:lnTo>
                  <a:lnTo>
                    <a:pt x="18226" y="889"/>
                  </a:lnTo>
                  <a:lnTo>
                    <a:pt x="17516" y="1034"/>
                  </a:lnTo>
                  <a:lnTo>
                    <a:pt x="16805" y="1211"/>
                  </a:lnTo>
                  <a:lnTo>
                    <a:pt x="16111" y="1405"/>
                  </a:lnTo>
                  <a:lnTo>
                    <a:pt x="15401" y="1599"/>
                  </a:lnTo>
                  <a:lnTo>
                    <a:pt x="14707" y="1809"/>
                  </a:lnTo>
                  <a:lnTo>
                    <a:pt x="14045" y="2035"/>
                  </a:lnTo>
                  <a:lnTo>
                    <a:pt x="13383" y="2277"/>
                  </a:lnTo>
                  <a:lnTo>
                    <a:pt x="12753" y="2519"/>
                  </a:lnTo>
                  <a:lnTo>
                    <a:pt x="12124" y="2777"/>
                  </a:lnTo>
                  <a:lnTo>
                    <a:pt x="11494" y="3052"/>
                  </a:lnTo>
                  <a:lnTo>
                    <a:pt x="10897" y="3326"/>
                  </a:lnTo>
                  <a:lnTo>
                    <a:pt x="10300" y="3633"/>
                  </a:lnTo>
                  <a:lnTo>
                    <a:pt x="9719" y="3940"/>
                  </a:lnTo>
                  <a:lnTo>
                    <a:pt x="9137" y="4262"/>
                  </a:lnTo>
                  <a:lnTo>
                    <a:pt x="8589" y="4601"/>
                  </a:lnTo>
                  <a:lnTo>
                    <a:pt x="8040" y="4940"/>
                  </a:lnTo>
                  <a:lnTo>
                    <a:pt x="7507" y="5312"/>
                  </a:lnTo>
                  <a:lnTo>
                    <a:pt x="6990" y="5683"/>
                  </a:lnTo>
                  <a:lnTo>
                    <a:pt x="6490" y="6070"/>
                  </a:lnTo>
                  <a:lnTo>
                    <a:pt x="6006" y="6474"/>
                  </a:lnTo>
                  <a:lnTo>
                    <a:pt x="5538" y="6894"/>
                  </a:lnTo>
                  <a:lnTo>
                    <a:pt x="5069" y="7313"/>
                  </a:lnTo>
                  <a:lnTo>
                    <a:pt x="4634" y="7765"/>
                  </a:lnTo>
                  <a:lnTo>
                    <a:pt x="4198" y="8217"/>
                  </a:lnTo>
                  <a:lnTo>
                    <a:pt x="3778" y="8686"/>
                  </a:lnTo>
                  <a:lnTo>
                    <a:pt x="3374" y="9170"/>
                  </a:lnTo>
                  <a:lnTo>
                    <a:pt x="2987" y="9670"/>
                  </a:lnTo>
                  <a:lnTo>
                    <a:pt x="2616" y="10187"/>
                  </a:lnTo>
                  <a:lnTo>
                    <a:pt x="2261" y="10720"/>
                  </a:lnTo>
                  <a:lnTo>
                    <a:pt x="1922" y="11268"/>
                  </a:lnTo>
                  <a:lnTo>
                    <a:pt x="1599" y="11833"/>
                  </a:lnTo>
                  <a:lnTo>
                    <a:pt x="1292" y="12398"/>
                  </a:lnTo>
                  <a:lnTo>
                    <a:pt x="1001" y="12996"/>
                  </a:lnTo>
                  <a:lnTo>
                    <a:pt x="727" y="13593"/>
                  </a:lnTo>
                  <a:lnTo>
                    <a:pt x="469" y="14223"/>
                  </a:lnTo>
                  <a:lnTo>
                    <a:pt x="227" y="14852"/>
                  </a:lnTo>
                  <a:lnTo>
                    <a:pt x="1" y="15498"/>
                  </a:lnTo>
                  <a:lnTo>
                    <a:pt x="2051" y="14223"/>
                  </a:lnTo>
                  <a:lnTo>
                    <a:pt x="3084" y="13577"/>
                  </a:lnTo>
                  <a:lnTo>
                    <a:pt x="4133" y="12963"/>
                  </a:lnTo>
                  <a:lnTo>
                    <a:pt x="5182" y="12366"/>
                  </a:lnTo>
                  <a:lnTo>
                    <a:pt x="6248" y="11785"/>
                  </a:lnTo>
                  <a:lnTo>
                    <a:pt x="7329" y="11220"/>
                  </a:lnTo>
                  <a:lnTo>
                    <a:pt x="8427" y="10687"/>
                  </a:lnTo>
                  <a:lnTo>
                    <a:pt x="9428" y="10235"/>
                  </a:lnTo>
                  <a:lnTo>
                    <a:pt x="10493" y="9783"/>
                  </a:lnTo>
                  <a:lnTo>
                    <a:pt x="11591" y="9331"/>
                  </a:lnTo>
                  <a:lnTo>
                    <a:pt x="12753" y="8912"/>
                  </a:lnTo>
                  <a:lnTo>
                    <a:pt x="13932" y="8508"/>
                  </a:lnTo>
                  <a:lnTo>
                    <a:pt x="15159" y="8121"/>
                  </a:lnTo>
                  <a:lnTo>
                    <a:pt x="16402" y="7765"/>
                  </a:lnTo>
                  <a:lnTo>
                    <a:pt x="17693" y="7426"/>
                  </a:lnTo>
                  <a:lnTo>
                    <a:pt x="18985" y="7120"/>
                  </a:lnTo>
                  <a:lnTo>
                    <a:pt x="20292" y="6845"/>
                  </a:lnTo>
                  <a:lnTo>
                    <a:pt x="20954" y="6732"/>
                  </a:lnTo>
                  <a:lnTo>
                    <a:pt x="21632" y="6619"/>
                  </a:lnTo>
                  <a:lnTo>
                    <a:pt x="22294" y="6506"/>
                  </a:lnTo>
                  <a:lnTo>
                    <a:pt x="22956" y="6426"/>
                  </a:lnTo>
                  <a:lnTo>
                    <a:pt x="23634" y="6345"/>
                  </a:lnTo>
                  <a:lnTo>
                    <a:pt x="24296" y="6264"/>
                  </a:lnTo>
                  <a:lnTo>
                    <a:pt x="24974" y="6216"/>
                  </a:lnTo>
                  <a:lnTo>
                    <a:pt x="25635" y="6167"/>
                  </a:lnTo>
                  <a:lnTo>
                    <a:pt x="26313" y="6119"/>
                  </a:lnTo>
                  <a:lnTo>
                    <a:pt x="26975" y="6103"/>
                  </a:lnTo>
                  <a:lnTo>
                    <a:pt x="27637" y="6087"/>
                  </a:lnTo>
                  <a:lnTo>
                    <a:pt x="28299" y="6103"/>
                  </a:lnTo>
                  <a:lnTo>
                    <a:pt x="28961" y="6119"/>
                  </a:lnTo>
                  <a:lnTo>
                    <a:pt x="29607" y="6135"/>
                  </a:lnTo>
                  <a:lnTo>
                    <a:pt x="30268" y="6183"/>
                  </a:lnTo>
                  <a:lnTo>
                    <a:pt x="30914" y="6248"/>
                  </a:lnTo>
                  <a:lnTo>
                    <a:pt x="31544" y="6329"/>
                  </a:lnTo>
                  <a:lnTo>
                    <a:pt x="32173" y="6409"/>
                  </a:lnTo>
                  <a:lnTo>
                    <a:pt x="32803" y="6522"/>
                  </a:lnTo>
                  <a:lnTo>
                    <a:pt x="33432" y="6635"/>
                  </a:lnTo>
                  <a:lnTo>
                    <a:pt x="34046" y="6781"/>
                  </a:lnTo>
                  <a:lnTo>
                    <a:pt x="34643" y="6942"/>
                  </a:lnTo>
                  <a:lnTo>
                    <a:pt x="35240" y="7104"/>
                  </a:lnTo>
                  <a:lnTo>
                    <a:pt x="35822" y="7297"/>
                  </a:lnTo>
                  <a:lnTo>
                    <a:pt x="36403" y="7507"/>
                  </a:lnTo>
                  <a:lnTo>
                    <a:pt x="36968" y="7733"/>
                  </a:lnTo>
                  <a:lnTo>
                    <a:pt x="37533" y="7991"/>
                  </a:lnTo>
                  <a:lnTo>
                    <a:pt x="38082" y="8250"/>
                  </a:lnTo>
                  <a:lnTo>
                    <a:pt x="38614" y="8540"/>
                  </a:lnTo>
                  <a:lnTo>
                    <a:pt x="39131" y="8847"/>
                  </a:lnTo>
                  <a:lnTo>
                    <a:pt x="39631" y="9170"/>
                  </a:lnTo>
                  <a:lnTo>
                    <a:pt x="40132" y="9509"/>
                  </a:lnTo>
                  <a:lnTo>
                    <a:pt x="40616" y="9880"/>
                  </a:lnTo>
                  <a:lnTo>
                    <a:pt x="41084" y="10268"/>
                  </a:lnTo>
                  <a:lnTo>
                    <a:pt x="41536" y="10687"/>
                  </a:lnTo>
                  <a:lnTo>
                    <a:pt x="41972" y="11123"/>
                  </a:lnTo>
                  <a:lnTo>
                    <a:pt x="42392" y="11575"/>
                  </a:lnTo>
                  <a:lnTo>
                    <a:pt x="42795" y="12059"/>
                  </a:lnTo>
                  <a:lnTo>
                    <a:pt x="43166" y="12560"/>
                  </a:lnTo>
                  <a:lnTo>
                    <a:pt x="43538" y="13093"/>
                  </a:lnTo>
                  <a:lnTo>
                    <a:pt x="43893" y="13641"/>
                  </a:lnTo>
                  <a:lnTo>
                    <a:pt x="44216" y="14206"/>
                  </a:lnTo>
                  <a:lnTo>
                    <a:pt x="44539" y="14820"/>
                  </a:lnTo>
                  <a:lnTo>
                    <a:pt x="44829" y="15449"/>
                  </a:lnTo>
                  <a:lnTo>
                    <a:pt x="44991" y="15821"/>
                  </a:lnTo>
                  <a:lnTo>
                    <a:pt x="45136" y="16208"/>
                  </a:lnTo>
                  <a:lnTo>
                    <a:pt x="45281" y="16596"/>
                  </a:lnTo>
                  <a:lnTo>
                    <a:pt x="45410" y="16983"/>
                  </a:lnTo>
                  <a:lnTo>
                    <a:pt x="45539" y="17387"/>
                  </a:lnTo>
                  <a:lnTo>
                    <a:pt x="45636" y="17774"/>
                  </a:lnTo>
                  <a:lnTo>
                    <a:pt x="45733" y="18161"/>
                  </a:lnTo>
                  <a:lnTo>
                    <a:pt x="45830" y="18549"/>
                  </a:lnTo>
                  <a:lnTo>
                    <a:pt x="45895" y="18936"/>
                  </a:lnTo>
                  <a:lnTo>
                    <a:pt x="45959" y="19340"/>
                  </a:lnTo>
                  <a:lnTo>
                    <a:pt x="46024" y="19727"/>
                  </a:lnTo>
                  <a:lnTo>
                    <a:pt x="46072" y="20115"/>
                  </a:lnTo>
                  <a:lnTo>
                    <a:pt x="46104" y="20518"/>
                  </a:lnTo>
                  <a:lnTo>
                    <a:pt x="46121" y="20906"/>
                  </a:lnTo>
                  <a:lnTo>
                    <a:pt x="46137" y="21293"/>
                  </a:lnTo>
                  <a:lnTo>
                    <a:pt x="46137" y="21681"/>
                  </a:lnTo>
                  <a:lnTo>
                    <a:pt x="46121" y="22472"/>
                  </a:lnTo>
                  <a:lnTo>
                    <a:pt x="46072" y="23246"/>
                  </a:lnTo>
                  <a:lnTo>
                    <a:pt x="45975" y="24021"/>
                  </a:lnTo>
                  <a:lnTo>
                    <a:pt x="45846" y="24796"/>
                  </a:lnTo>
                  <a:lnTo>
                    <a:pt x="45685" y="25555"/>
                  </a:lnTo>
                  <a:lnTo>
                    <a:pt x="45491" y="26313"/>
                  </a:lnTo>
                  <a:lnTo>
                    <a:pt x="45249" y="27056"/>
                  </a:lnTo>
                  <a:lnTo>
                    <a:pt x="44991" y="27799"/>
                  </a:lnTo>
                  <a:lnTo>
                    <a:pt x="44700" y="28541"/>
                  </a:lnTo>
                  <a:lnTo>
                    <a:pt x="44377" y="29268"/>
                  </a:lnTo>
                  <a:lnTo>
                    <a:pt x="44022" y="29978"/>
                  </a:lnTo>
                  <a:lnTo>
                    <a:pt x="43651" y="30672"/>
                  </a:lnTo>
                  <a:lnTo>
                    <a:pt x="43247" y="31366"/>
                  </a:lnTo>
                  <a:lnTo>
                    <a:pt x="42811" y="32044"/>
                  </a:lnTo>
                  <a:lnTo>
                    <a:pt x="42359" y="32706"/>
                  </a:lnTo>
                  <a:lnTo>
                    <a:pt x="41875" y="33352"/>
                  </a:lnTo>
                  <a:lnTo>
                    <a:pt x="41375" y="33981"/>
                  </a:lnTo>
                  <a:lnTo>
                    <a:pt x="40842" y="34595"/>
                  </a:lnTo>
                  <a:lnTo>
                    <a:pt x="40293" y="35192"/>
                  </a:lnTo>
                  <a:lnTo>
                    <a:pt x="39728" y="35773"/>
                  </a:lnTo>
                  <a:lnTo>
                    <a:pt x="39147" y="36322"/>
                  </a:lnTo>
                  <a:lnTo>
                    <a:pt x="38534" y="36871"/>
                  </a:lnTo>
                  <a:lnTo>
                    <a:pt x="37920" y="37387"/>
                  </a:lnTo>
                  <a:lnTo>
                    <a:pt x="37274" y="37872"/>
                  </a:lnTo>
                  <a:lnTo>
                    <a:pt x="38130" y="37952"/>
                  </a:lnTo>
                  <a:lnTo>
                    <a:pt x="38969" y="38017"/>
                  </a:lnTo>
                  <a:lnTo>
                    <a:pt x="39825" y="38049"/>
                  </a:lnTo>
                  <a:lnTo>
                    <a:pt x="40681" y="38049"/>
                  </a:lnTo>
                  <a:lnTo>
                    <a:pt x="41536" y="38033"/>
                  </a:lnTo>
                  <a:lnTo>
                    <a:pt x="42408" y="37985"/>
                  </a:lnTo>
                  <a:lnTo>
                    <a:pt x="43263" y="37904"/>
                  </a:lnTo>
                  <a:lnTo>
                    <a:pt x="44119" y="37791"/>
                  </a:lnTo>
                  <a:lnTo>
                    <a:pt x="44974" y="37662"/>
                  </a:lnTo>
                  <a:lnTo>
                    <a:pt x="45830" y="37484"/>
                  </a:lnTo>
                  <a:lnTo>
                    <a:pt x="46669" y="37291"/>
                  </a:lnTo>
                  <a:lnTo>
                    <a:pt x="47493" y="37065"/>
                  </a:lnTo>
                  <a:lnTo>
                    <a:pt x="48316" y="36822"/>
                  </a:lnTo>
                  <a:lnTo>
                    <a:pt x="49123" y="36532"/>
                  </a:lnTo>
                  <a:lnTo>
                    <a:pt x="49914" y="36225"/>
                  </a:lnTo>
                  <a:lnTo>
                    <a:pt x="50689" y="35870"/>
                  </a:lnTo>
                  <a:lnTo>
                    <a:pt x="51432" y="35499"/>
                  </a:lnTo>
                  <a:lnTo>
                    <a:pt x="52174" y="35095"/>
                  </a:lnTo>
                  <a:lnTo>
                    <a:pt x="52884" y="34659"/>
                  </a:lnTo>
                  <a:lnTo>
                    <a:pt x="53240" y="34433"/>
                  </a:lnTo>
                  <a:lnTo>
                    <a:pt x="53579" y="34191"/>
                  </a:lnTo>
                  <a:lnTo>
                    <a:pt x="53918" y="33949"/>
                  </a:lnTo>
                  <a:lnTo>
                    <a:pt x="54240" y="33691"/>
                  </a:lnTo>
                  <a:lnTo>
                    <a:pt x="54563" y="33432"/>
                  </a:lnTo>
                  <a:lnTo>
                    <a:pt x="54886" y="33158"/>
                  </a:lnTo>
                  <a:lnTo>
                    <a:pt x="55193" y="32884"/>
                  </a:lnTo>
                  <a:lnTo>
                    <a:pt x="55500" y="32593"/>
                  </a:lnTo>
                  <a:lnTo>
                    <a:pt x="55790" y="32302"/>
                  </a:lnTo>
                  <a:lnTo>
                    <a:pt x="56081" y="31996"/>
                  </a:lnTo>
                  <a:lnTo>
                    <a:pt x="56355" y="31689"/>
                  </a:lnTo>
                  <a:lnTo>
                    <a:pt x="56630" y="31366"/>
                  </a:lnTo>
                  <a:lnTo>
                    <a:pt x="56888" y="31043"/>
                  </a:lnTo>
                  <a:lnTo>
                    <a:pt x="57146" y="30704"/>
                  </a:lnTo>
                  <a:lnTo>
                    <a:pt x="57388" y="30349"/>
                  </a:lnTo>
                  <a:lnTo>
                    <a:pt x="57630" y="30010"/>
                  </a:lnTo>
                  <a:lnTo>
                    <a:pt x="57856" y="29639"/>
                  </a:lnTo>
                  <a:lnTo>
                    <a:pt x="58066" y="29268"/>
                  </a:lnTo>
                  <a:lnTo>
                    <a:pt x="58276" y="28896"/>
                  </a:lnTo>
                  <a:lnTo>
                    <a:pt x="58470" y="28509"/>
                  </a:lnTo>
                  <a:lnTo>
                    <a:pt x="58664" y="28121"/>
                  </a:lnTo>
                  <a:lnTo>
                    <a:pt x="58841" y="27718"/>
                  </a:lnTo>
                  <a:lnTo>
                    <a:pt x="59003" y="27298"/>
                  </a:lnTo>
                  <a:lnTo>
                    <a:pt x="59148" y="26878"/>
                  </a:lnTo>
                  <a:lnTo>
                    <a:pt x="59293" y="26443"/>
                  </a:lnTo>
                  <a:lnTo>
                    <a:pt x="59438" y="26007"/>
                  </a:lnTo>
                  <a:lnTo>
                    <a:pt x="59616" y="25361"/>
                  </a:lnTo>
                  <a:lnTo>
                    <a:pt x="59761" y="24715"/>
                  </a:lnTo>
                  <a:lnTo>
                    <a:pt x="59890" y="24070"/>
                  </a:lnTo>
                  <a:lnTo>
                    <a:pt x="59987" y="23456"/>
                  </a:lnTo>
                  <a:lnTo>
                    <a:pt x="60052" y="22827"/>
                  </a:lnTo>
                  <a:lnTo>
                    <a:pt x="60100" y="22213"/>
                  </a:lnTo>
                  <a:lnTo>
                    <a:pt x="60133" y="21616"/>
                  </a:lnTo>
                  <a:lnTo>
                    <a:pt x="60133" y="21019"/>
                  </a:lnTo>
                  <a:lnTo>
                    <a:pt x="60116" y="20438"/>
                  </a:lnTo>
                  <a:lnTo>
                    <a:pt x="60068" y="19856"/>
                  </a:lnTo>
                  <a:lnTo>
                    <a:pt x="60003" y="19291"/>
                  </a:lnTo>
                  <a:lnTo>
                    <a:pt x="59923" y="18743"/>
                  </a:lnTo>
                  <a:lnTo>
                    <a:pt x="59810" y="18178"/>
                  </a:lnTo>
                  <a:lnTo>
                    <a:pt x="59681" y="17645"/>
                  </a:lnTo>
                  <a:lnTo>
                    <a:pt x="59535" y="17112"/>
                  </a:lnTo>
                  <a:lnTo>
                    <a:pt x="59358" y="16579"/>
                  </a:lnTo>
                  <a:lnTo>
                    <a:pt x="59180" y="16063"/>
                  </a:lnTo>
                  <a:lnTo>
                    <a:pt x="58970" y="15546"/>
                  </a:lnTo>
                  <a:lnTo>
                    <a:pt x="58744" y="15046"/>
                  </a:lnTo>
                  <a:lnTo>
                    <a:pt x="58502" y="14562"/>
                  </a:lnTo>
                  <a:lnTo>
                    <a:pt x="58244" y="14077"/>
                  </a:lnTo>
                  <a:lnTo>
                    <a:pt x="57969" y="13593"/>
                  </a:lnTo>
                  <a:lnTo>
                    <a:pt x="57679" y="13141"/>
                  </a:lnTo>
                  <a:lnTo>
                    <a:pt x="57372" y="12673"/>
                  </a:lnTo>
                  <a:lnTo>
                    <a:pt x="57049" y="12221"/>
                  </a:lnTo>
                  <a:lnTo>
                    <a:pt x="56710" y="11785"/>
                  </a:lnTo>
                  <a:lnTo>
                    <a:pt x="56355" y="11349"/>
                  </a:lnTo>
                  <a:lnTo>
                    <a:pt x="56000" y="10929"/>
                  </a:lnTo>
                  <a:lnTo>
                    <a:pt x="55613" y="10510"/>
                  </a:lnTo>
                  <a:lnTo>
                    <a:pt x="55225" y="10106"/>
                  </a:lnTo>
                  <a:lnTo>
                    <a:pt x="54822" y="9703"/>
                  </a:lnTo>
                  <a:lnTo>
                    <a:pt x="54402" y="9315"/>
                  </a:lnTo>
                  <a:lnTo>
                    <a:pt x="53982" y="8928"/>
                  </a:lnTo>
                  <a:lnTo>
                    <a:pt x="53546" y="8556"/>
                  </a:lnTo>
                  <a:lnTo>
                    <a:pt x="53094" y="8185"/>
                  </a:lnTo>
                  <a:lnTo>
                    <a:pt x="52642" y="7830"/>
                  </a:lnTo>
                  <a:lnTo>
                    <a:pt x="52174" y="7475"/>
                  </a:lnTo>
                  <a:lnTo>
                    <a:pt x="51690" y="7136"/>
                  </a:lnTo>
                  <a:lnTo>
                    <a:pt x="51206" y="6813"/>
                  </a:lnTo>
                  <a:lnTo>
                    <a:pt x="50705" y="6490"/>
                  </a:lnTo>
                  <a:lnTo>
                    <a:pt x="50205" y="6167"/>
                  </a:lnTo>
                  <a:lnTo>
                    <a:pt x="49704" y="5861"/>
                  </a:lnTo>
                  <a:lnTo>
                    <a:pt x="49188" y="5570"/>
                  </a:lnTo>
                  <a:lnTo>
                    <a:pt x="48671" y="5279"/>
                  </a:lnTo>
                  <a:lnTo>
                    <a:pt x="48138" y="4989"/>
                  </a:lnTo>
                  <a:lnTo>
                    <a:pt x="47606" y="4714"/>
                  </a:lnTo>
                  <a:lnTo>
                    <a:pt x="46540" y="4198"/>
                  </a:lnTo>
                  <a:lnTo>
                    <a:pt x="45443" y="3714"/>
                  </a:lnTo>
                  <a:lnTo>
                    <a:pt x="44345" y="3245"/>
                  </a:lnTo>
                  <a:lnTo>
                    <a:pt x="43231" y="2826"/>
                  </a:lnTo>
                  <a:lnTo>
                    <a:pt x="42117" y="2438"/>
                  </a:lnTo>
                  <a:lnTo>
                    <a:pt x="41003" y="2083"/>
                  </a:lnTo>
                  <a:lnTo>
                    <a:pt x="39906" y="1760"/>
                  </a:lnTo>
                  <a:lnTo>
                    <a:pt x="38808" y="1486"/>
                  </a:lnTo>
                  <a:lnTo>
                    <a:pt x="37710" y="1228"/>
                  </a:lnTo>
                  <a:lnTo>
                    <a:pt x="36306" y="937"/>
                  </a:lnTo>
                  <a:lnTo>
                    <a:pt x="35579" y="808"/>
                  </a:lnTo>
                  <a:lnTo>
                    <a:pt x="34869" y="679"/>
                  </a:lnTo>
                  <a:lnTo>
                    <a:pt x="34159" y="566"/>
                  </a:lnTo>
                  <a:lnTo>
                    <a:pt x="33432" y="469"/>
                  </a:lnTo>
                  <a:lnTo>
                    <a:pt x="32706" y="372"/>
                  </a:lnTo>
                  <a:lnTo>
                    <a:pt x="31996" y="291"/>
                  </a:lnTo>
                  <a:lnTo>
                    <a:pt x="31269" y="211"/>
                  </a:lnTo>
                  <a:lnTo>
                    <a:pt x="30543" y="146"/>
                  </a:lnTo>
                  <a:lnTo>
                    <a:pt x="29816" y="98"/>
                  </a:lnTo>
                  <a:lnTo>
                    <a:pt x="29074" y="65"/>
                  </a:lnTo>
                  <a:lnTo>
                    <a:pt x="28347" y="33"/>
                  </a:lnTo>
                  <a:lnTo>
                    <a:pt x="27621" y="17"/>
                  </a:lnTo>
                  <a:lnTo>
                    <a:pt x="26895" y="1"/>
                  </a:lnTo>
                  <a:close/>
                </a:path>
              </a:pathLst>
            </a:custGeom>
            <a:solidFill>
              <a:srgbClr val="EFA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8"/>
            <p:cNvSpPr/>
            <p:nvPr/>
          </p:nvSpPr>
          <p:spPr>
            <a:xfrm>
              <a:off x="4512800" y="4131750"/>
              <a:ext cx="207850" cy="473425"/>
            </a:xfrm>
            <a:custGeom>
              <a:avLst/>
              <a:gdLst/>
              <a:ahLst/>
              <a:cxnLst/>
              <a:rect l="l" t="t" r="r" b="b"/>
              <a:pathLst>
                <a:path w="8314" h="18937" extrusionOk="0">
                  <a:moveTo>
                    <a:pt x="5279" y="1"/>
                  </a:moveTo>
                  <a:lnTo>
                    <a:pt x="4746" y="98"/>
                  </a:lnTo>
                  <a:lnTo>
                    <a:pt x="4213" y="195"/>
                  </a:lnTo>
                  <a:lnTo>
                    <a:pt x="3681" y="275"/>
                  </a:lnTo>
                  <a:lnTo>
                    <a:pt x="3148" y="356"/>
                  </a:lnTo>
                  <a:lnTo>
                    <a:pt x="2066" y="469"/>
                  </a:lnTo>
                  <a:lnTo>
                    <a:pt x="985" y="550"/>
                  </a:lnTo>
                  <a:lnTo>
                    <a:pt x="1001" y="679"/>
                  </a:lnTo>
                  <a:lnTo>
                    <a:pt x="985" y="744"/>
                  </a:lnTo>
                  <a:lnTo>
                    <a:pt x="969" y="824"/>
                  </a:lnTo>
                  <a:lnTo>
                    <a:pt x="823" y="1212"/>
                  </a:lnTo>
                  <a:lnTo>
                    <a:pt x="694" y="1599"/>
                  </a:lnTo>
                  <a:lnTo>
                    <a:pt x="581" y="1987"/>
                  </a:lnTo>
                  <a:lnTo>
                    <a:pt x="468" y="2390"/>
                  </a:lnTo>
                  <a:lnTo>
                    <a:pt x="371" y="2794"/>
                  </a:lnTo>
                  <a:lnTo>
                    <a:pt x="291" y="3197"/>
                  </a:lnTo>
                  <a:lnTo>
                    <a:pt x="210" y="3585"/>
                  </a:lnTo>
                  <a:lnTo>
                    <a:pt x="145" y="3988"/>
                  </a:lnTo>
                  <a:lnTo>
                    <a:pt x="97" y="4392"/>
                  </a:lnTo>
                  <a:lnTo>
                    <a:pt x="49" y="4812"/>
                  </a:lnTo>
                  <a:lnTo>
                    <a:pt x="16" y="5215"/>
                  </a:lnTo>
                  <a:lnTo>
                    <a:pt x="0" y="5619"/>
                  </a:lnTo>
                  <a:lnTo>
                    <a:pt x="0" y="6022"/>
                  </a:lnTo>
                  <a:lnTo>
                    <a:pt x="0" y="6426"/>
                  </a:lnTo>
                  <a:lnTo>
                    <a:pt x="16" y="6829"/>
                  </a:lnTo>
                  <a:lnTo>
                    <a:pt x="49" y="7233"/>
                  </a:lnTo>
                  <a:lnTo>
                    <a:pt x="81" y="7637"/>
                  </a:lnTo>
                  <a:lnTo>
                    <a:pt x="145" y="8040"/>
                  </a:lnTo>
                  <a:lnTo>
                    <a:pt x="210" y="8444"/>
                  </a:lnTo>
                  <a:lnTo>
                    <a:pt x="275" y="8831"/>
                  </a:lnTo>
                  <a:lnTo>
                    <a:pt x="371" y="9235"/>
                  </a:lnTo>
                  <a:lnTo>
                    <a:pt x="468" y="9622"/>
                  </a:lnTo>
                  <a:lnTo>
                    <a:pt x="581" y="10026"/>
                  </a:lnTo>
                  <a:lnTo>
                    <a:pt x="694" y="10413"/>
                  </a:lnTo>
                  <a:lnTo>
                    <a:pt x="840" y="10801"/>
                  </a:lnTo>
                  <a:lnTo>
                    <a:pt x="985" y="11172"/>
                  </a:lnTo>
                  <a:lnTo>
                    <a:pt x="1146" y="11559"/>
                  </a:lnTo>
                  <a:lnTo>
                    <a:pt x="1308" y="11931"/>
                  </a:lnTo>
                  <a:lnTo>
                    <a:pt x="1501" y="12302"/>
                  </a:lnTo>
                  <a:lnTo>
                    <a:pt x="1695" y="12657"/>
                  </a:lnTo>
                  <a:lnTo>
                    <a:pt x="1905" y="13028"/>
                  </a:lnTo>
                  <a:lnTo>
                    <a:pt x="2131" y="13383"/>
                  </a:lnTo>
                  <a:lnTo>
                    <a:pt x="2341" y="13706"/>
                  </a:lnTo>
                  <a:lnTo>
                    <a:pt x="2567" y="14029"/>
                  </a:lnTo>
                  <a:lnTo>
                    <a:pt x="3051" y="14659"/>
                  </a:lnTo>
                  <a:lnTo>
                    <a:pt x="3552" y="15288"/>
                  </a:lnTo>
                  <a:lnTo>
                    <a:pt x="4084" y="15886"/>
                  </a:lnTo>
                  <a:lnTo>
                    <a:pt x="4633" y="16483"/>
                  </a:lnTo>
                  <a:lnTo>
                    <a:pt x="5166" y="17080"/>
                  </a:lnTo>
                  <a:lnTo>
                    <a:pt x="6264" y="18242"/>
                  </a:lnTo>
                  <a:lnTo>
                    <a:pt x="6586" y="18598"/>
                  </a:lnTo>
                  <a:lnTo>
                    <a:pt x="6893" y="18937"/>
                  </a:lnTo>
                  <a:lnTo>
                    <a:pt x="7022" y="18501"/>
                  </a:lnTo>
                  <a:lnTo>
                    <a:pt x="7184" y="18065"/>
                  </a:lnTo>
                  <a:lnTo>
                    <a:pt x="7345" y="17629"/>
                  </a:lnTo>
                  <a:lnTo>
                    <a:pt x="7523" y="17209"/>
                  </a:lnTo>
                  <a:lnTo>
                    <a:pt x="7700" y="16790"/>
                  </a:lnTo>
                  <a:lnTo>
                    <a:pt x="7894" y="16386"/>
                  </a:lnTo>
                  <a:lnTo>
                    <a:pt x="8104" y="15982"/>
                  </a:lnTo>
                  <a:lnTo>
                    <a:pt x="8314" y="15579"/>
                  </a:lnTo>
                  <a:lnTo>
                    <a:pt x="7490" y="13787"/>
                  </a:lnTo>
                  <a:lnTo>
                    <a:pt x="7087" y="12851"/>
                  </a:lnTo>
                  <a:lnTo>
                    <a:pt x="6699" y="11898"/>
                  </a:lnTo>
                  <a:lnTo>
                    <a:pt x="6328" y="10930"/>
                  </a:lnTo>
                  <a:lnTo>
                    <a:pt x="5973" y="9961"/>
                  </a:lnTo>
                  <a:lnTo>
                    <a:pt x="5666" y="8976"/>
                  </a:lnTo>
                  <a:lnTo>
                    <a:pt x="5521" y="8476"/>
                  </a:lnTo>
                  <a:lnTo>
                    <a:pt x="5392" y="7976"/>
                  </a:lnTo>
                  <a:lnTo>
                    <a:pt x="5263" y="7475"/>
                  </a:lnTo>
                  <a:lnTo>
                    <a:pt x="5150" y="6975"/>
                  </a:lnTo>
                  <a:lnTo>
                    <a:pt x="5053" y="6474"/>
                  </a:lnTo>
                  <a:lnTo>
                    <a:pt x="4972" y="5974"/>
                  </a:lnTo>
                  <a:lnTo>
                    <a:pt x="4891" y="5473"/>
                  </a:lnTo>
                  <a:lnTo>
                    <a:pt x="4843" y="4973"/>
                  </a:lnTo>
                  <a:lnTo>
                    <a:pt x="4795" y="4456"/>
                  </a:lnTo>
                  <a:lnTo>
                    <a:pt x="4778" y="3956"/>
                  </a:lnTo>
                  <a:lnTo>
                    <a:pt x="4762" y="3456"/>
                  </a:lnTo>
                  <a:lnTo>
                    <a:pt x="4778" y="2955"/>
                  </a:lnTo>
                  <a:lnTo>
                    <a:pt x="4811" y="2455"/>
                  </a:lnTo>
                  <a:lnTo>
                    <a:pt x="4859" y="1970"/>
                  </a:lnTo>
                  <a:lnTo>
                    <a:pt x="4940" y="1470"/>
                  </a:lnTo>
                  <a:lnTo>
                    <a:pt x="5037" y="986"/>
                  </a:lnTo>
                  <a:lnTo>
                    <a:pt x="5150" y="485"/>
                  </a:lnTo>
                  <a:lnTo>
                    <a:pt x="5279" y="1"/>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8"/>
            <p:cNvSpPr/>
            <p:nvPr/>
          </p:nvSpPr>
          <p:spPr>
            <a:xfrm>
              <a:off x="4419575" y="4145875"/>
              <a:ext cx="249025" cy="473025"/>
            </a:xfrm>
            <a:custGeom>
              <a:avLst/>
              <a:gdLst/>
              <a:ahLst/>
              <a:cxnLst/>
              <a:rect l="l" t="t" r="r" b="b"/>
              <a:pathLst>
                <a:path w="9961" h="18921" extrusionOk="0">
                  <a:moveTo>
                    <a:pt x="1340" y="1"/>
                  </a:moveTo>
                  <a:lnTo>
                    <a:pt x="1340" y="98"/>
                  </a:lnTo>
                  <a:lnTo>
                    <a:pt x="1308" y="179"/>
                  </a:lnTo>
                  <a:lnTo>
                    <a:pt x="1049" y="744"/>
                  </a:lnTo>
                  <a:lnTo>
                    <a:pt x="840" y="1309"/>
                  </a:lnTo>
                  <a:lnTo>
                    <a:pt x="646" y="1890"/>
                  </a:lnTo>
                  <a:lnTo>
                    <a:pt x="468" y="2455"/>
                  </a:lnTo>
                  <a:lnTo>
                    <a:pt x="323" y="3036"/>
                  </a:lnTo>
                  <a:lnTo>
                    <a:pt x="210" y="3633"/>
                  </a:lnTo>
                  <a:lnTo>
                    <a:pt x="113" y="4214"/>
                  </a:lnTo>
                  <a:lnTo>
                    <a:pt x="49" y="4795"/>
                  </a:lnTo>
                  <a:lnTo>
                    <a:pt x="16" y="5377"/>
                  </a:lnTo>
                  <a:lnTo>
                    <a:pt x="0" y="5974"/>
                  </a:lnTo>
                  <a:lnTo>
                    <a:pt x="0" y="6555"/>
                  </a:lnTo>
                  <a:lnTo>
                    <a:pt x="32" y="7136"/>
                  </a:lnTo>
                  <a:lnTo>
                    <a:pt x="97" y="7717"/>
                  </a:lnTo>
                  <a:lnTo>
                    <a:pt x="178" y="8282"/>
                  </a:lnTo>
                  <a:lnTo>
                    <a:pt x="291" y="8863"/>
                  </a:lnTo>
                  <a:lnTo>
                    <a:pt x="420" y="9428"/>
                  </a:lnTo>
                  <a:lnTo>
                    <a:pt x="565" y="9977"/>
                  </a:lnTo>
                  <a:lnTo>
                    <a:pt x="743" y="10526"/>
                  </a:lnTo>
                  <a:lnTo>
                    <a:pt x="953" y="11075"/>
                  </a:lnTo>
                  <a:lnTo>
                    <a:pt x="1179" y="11608"/>
                  </a:lnTo>
                  <a:lnTo>
                    <a:pt x="1437" y="12124"/>
                  </a:lnTo>
                  <a:lnTo>
                    <a:pt x="1711" y="12641"/>
                  </a:lnTo>
                  <a:lnTo>
                    <a:pt x="2002" y="13141"/>
                  </a:lnTo>
                  <a:lnTo>
                    <a:pt x="2325" y="13626"/>
                  </a:lnTo>
                  <a:lnTo>
                    <a:pt x="2680" y="14110"/>
                  </a:lnTo>
                  <a:lnTo>
                    <a:pt x="3035" y="14562"/>
                  </a:lnTo>
                  <a:lnTo>
                    <a:pt x="3439" y="15014"/>
                  </a:lnTo>
                  <a:lnTo>
                    <a:pt x="3842" y="15450"/>
                  </a:lnTo>
                  <a:lnTo>
                    <a:pt x="4278" y="15853"/>
                  </a:lnTo>
                  <a:lnTo>
                    <a:pt x="4746" y="16257"/>
                  </a:lnTo>
                  <a:lnTo>
                    <a:pt x="5230" y="16628"/>
                  </a:lnTo>
                  <a:lnTo>
                    <a:pt x="5731" y="16999"/>
                  </a:lnTo>
                  <a:lnTo>
                    <a:pt x="6167" y="17274"/>
                  </a:lnTo>
                  <a:lnTo>
                    <a:pt x="6619" y="17532"/>
                  </a:lnTo>
                  <a:lnTo>
                    <a:pt x="7055" y="17758"/>
                  </a:lnTo>
                  <a:lnTo>
                    <a:pt x="7523" y="17984"/>
                  </a:lnTo>
                  <a:lnTo>
                    <a:pt x="7975" y="18178"/>
                  </a:lnTo>
                  <a:lnTo>
                    <a:pt x="8459" y="18372"/>
                  </a:lnTo>
                  <a:lnTo>
                    <a:pt x="9428" y="18743"/>
                  </a:lnTo>
                  <a:lnTo>
                    <a:pt x="9960" y="18920"/>
                  </a:lnTo>
                  <a:lnTo>
                    <a:pt x="9767" y="18646"/>
                  </a:lnTo>
                  <a:lnTo>
                    <a:pt x="9541" y="18355"/>
                  </a:lnTo>
                  <a:lnTo>
                    <a:pt x="9315" y="18081"/>
                  </a:lnTo>
                  <a:lnTo>
                    <a:pt x="9056" y="17807"/>
                  </a:lnTo>
                  <a:lnTo>
                    <a:pt x="8540" y="17242"/>
                  </a:lnTo>
                  <a:lnTo>
                    <a:pt x="7991" y="16709"/>
                  </a:lnTo>
                  <a:lnTo>
                    <a:pt x="6958" y="15708"/>
                  </a:lnTo>
                  <a:lnTo>
                    <a:pt x="6522" y="15272"/>
                  </a:lnTo>
                  <a:lnTo>
                    <a:pt x="6167" y="14869"/>
                  </a:lnTo>
                  <a:lnTo>
                    <a:pt x="5795" y="14417"/>
                  </a:lnTo>
                  <a:lnTo>
                    <a:pt x="5456" y="13965"/>
                  </a:lnTo>
                  <a:lnTo>
                    <a:pt x="5117" y="13480"/>
                  </a:lnTo>
                  <a:lnTo>
                    <a:pt x="4811" y="12996"/>
                  </a:lnTo>
                  <a:lnTo>
                    <a:pt x="4520" y="12496"/>
                  </a:lnTo>
                  <a:lnTo>
                    <a:pt x="4262" y="11979"/>
                  </a:lnTo>
                  <a:lnTo>
                    <a:pt x="4004" y="11462"/>
                  </a:lnTo>
                  <a:lnTo>
                    <a:pt x="3778" y="10930"/>
                  </a:lnTo>
                  <a:lnTo>
                    <a:pt x="3535" y="10268"/>
                  </a:lnTo>
                  <a:lnTo>
                    <a:pt x="3326" y="9606"/>
                  </a:lnTo>
                  <a:lnTo>
                    <a:pt x="3148" y="8928"/>
                  </a:lnTo>
                  <a:lnTo>
                    <a:pt x="3003" y="8234"/>
                  </a:lnTo>
                  <a:lnTo>
                    <a:pt x="2890" y="7556"/>
                  </a:lnTo>
                  <a:lnTo>
                    <a:pt x="2793" y="6862"/>
                  </a:lnTo>
                  <a:lnTo>
                    <a:pt x="2744" y="6184"/>
                  </a:lnTo>
                  <a:lnTo>
                    <a:pt x="2728" y="5490"/>
                  </a:lnTo>
                  <a:lnTo>
                    <a:pt x="2744" y="4795"/>
                  </a:lnTo>
                  <a:lnTo>
                    <a:pt x="2793" y="4101"/>
                  </a:lnTo>
                  <a:lnTo>
                    <a:pt x="2874" y="3407"/>
                  </a:lnTo>
                  <a:lnTo>
                    <a:pt x="2987" y="2729"/>
                  </a:lnTo>
                  <a:lnTo>
                    <a:pt x="3132" y="2051"/>
                  </a:lnTo>
                  <a:lnTo>
                    <a:pt x="3293" y="1373"/>
                  </a:lnTo>
                  <a:lnTo>
                    <a:pt x="3503" y="695"/>
                  </a:lnTo>
                  <a:lnTo>
                    <a:pt x="3745" y="33"/>
                  </a:lnTo>
                  <a:lnTo>
                    <a:pt x="2551" y="33"/>
                  </a:lnTo>
                  <a:lnTo>
                    <a:pt x="1937" y="17"/>
                  </a:lnTo>
                  <a:lnTo>
                    <a:pt x="1340" y="1"/>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8"/>
            <p:cNvSpPr/>
            <p:nvPr/>
          </p:nvSpPr>
          <p:spPr>
            <a:xfrm>
              <a:off x="3346875" y="2274525"/>
              <a:ext cx="1503325" cy="951250"/>
            </a:xfrm>
            <a:custGeom>
              <a:avLst/>
              <a:gdLst/>
              <a:ahLst/>
              <a:cxnLst/>
              <a:rect l="l" t="t" r="r" b="b"/>
              <a:pathLst>
                <a:path w="60133" h="38050" extrusionOk="0">
                  <a:moveTo>
                    <a:pt x="26895" y="1"/>
                  </a:moveTo>
                  <a:lnTo>
                    <a:pt x="26168" y="17"/>
                  </a:lnTo>
                  <a:lnTo>
                    <a:pt x="25426" y="33"/>
                  </a:lnTo>
                  <a:lnTo>
                    <a:pt x="24699" y="49"/>
                  </a:lnTo>
                  <a:lnTo>
                    <a:pt x="23973" y="98"/>
                  </a:lnTo>
                  <a:lnTo>
                    <a:pt x="23246" y="146"/>
                  </a:lnTo>
                  <a:lnTo>
                    <a:pt x="22520" y="211"/>
                  </a:lnTo>
                  <a:lnTo>
                    <a:pt x="21810" y="291"/>
                  </a:lnTo>
                  <a:lnTo>
                    <a:pt x="21083" y="388"/>
                  </a:lnTo>
                  <a:lnTo>
                    <a:pt x="20357" y="485"/>
                  </a:lnTo>
                  <a:lnTo>
                    <a:pt x="19646" y="614"/>
                  </a:lnTo>
                  <a:lnTo>
                    <a:pt x="18936" y="743"/>
                  </a:lnTo>
                  <a:lnTo>
                    <a:pt x="18226" y="889"/>
                  </a:lnTo>
                  <a:lnTo>
                    <a:pt x="17516" y="1034"/>
                  </a:lnTo>
                  <a:lnTo>
                    <a:pt x="16805" y="1211"/>
                  </a:lnTo>
                  <a:lnTo>
                    <a:pt x="16111" y="1405"/>
                  </a:lnTo>
                  <a:lnTo>
                    <a:pt x="15401" y="1599"/>
                  </a:lnTo>
                  <a:lnTo>
                    <a:pt x="14707" y="1809"/>
                  </a:lnTo>
                  <a:lnTo>
                    <a:pt x="14045" y="2035"/>
                  </a:lnTo>
                  <a:lnTo>
                    <a:pt x="13383" y="2277"/>
                  </a:lnTo>
                  <a:lnTo>
                    <a:pt x="12753" y="2519"/>
                  </a:lnTo>
                  <a:lnTo>
                    <a:pt x="12124" y="2777"/>
                  </a:lnTo>
                  <a:lnTo>
                    <a:pt x="11494" y="3052"/>
                  </a:lnTo>
                  <a:lnTo>
                    <a:pt x="10897" y="3326"/>
                  </a:lnTo>
                  <a:lnTo>
                    <a:pt x="10300" y="3633"/>
                  </a:lnTo>
                  <a:lnTo>
                    <a:pt x="9719" y="3940"/>
                  </a:lnTo>
                  <a:lnTo>
                    <a:pt x="9137" y="4262"/>
                  </a:lnTo>
                  <a:lnTo>
                    <a:pt x="8589" y="4601"/>
                  </a:lnTo>
                  <a:lnTo>
                    <a:pt x="8040" y="4940"/>
                  </a:lnTo>
                  <a:lnTo>
                    <a:pt x="7507" y="5312"/>
                  </a:lnTo>
                  <a:lnTo>
                    <a:pt x="6990" y="5683"/>
                  </a:lnTo>
                  <a:lnTo>
                    <a:pt x="6490" y="6070"/>
                  </a:lnTo>
                  <a:lnTo>
                    <a:pt x="6006" y="6474"/>
                  </a:lnTo>
                  <a:lnTo>
                    <a:pt x="5538" y="6894"/>
                  </a:lnTo>
                  <a:lnTo>
                    <a:pt x="5069" y="7313"/>
                  </a:lnTo>
                  <a:lnTo>
                    <a:pt x="4634" y="7765"/>
                  </a:lnTo>
                  <a:lnTo>
                    <a:pt x="4198" y="8217"/>
                  </a:lnTo>
                  <a:lnTo>
                    <a:pt x="3778" y="8686"/>
                  </a:lnTo>
                  <a:lnTo>
                    <a:pt x="3374" y="9170"/>
                  </a:lnTo>
                  <a:lnTo>
                    <a:pt x="2987" y="9670"/>
                  </a:lnTo>
                  <a:lnTo>
                    <a:pt x="2616" y="10187"/>
                  </a:lnTo>
                  <a:lnTo>
                    <a:pt x="2261" y="10720"/>
                  </a:lnTo>
                  <a:lnTo>
                    <a:pt x="1922" y="11268"/>
                  </a:lnTo>
                  <a:lnTo>
                    <a:pt x="1599" y="11833"/>
                  </a:lnTo>
                  <a:lnTo>
                    <a:pt x="1292" y="12398"/>
                  </a:lnTo>
                  <a:lnTo>
                    <a:pt x="1001" y="12996"/>
                  </a:lnTo>
                  <a:lnTo>
                    <a:pt x="727" y="13593"/>
                  </a:lnTo>
                  <a:lnTo>
                    <a:pt x="469" y="14223"/>
                  </a:lnTo>
                  <a:lnTo>
                    <a:pt x="227" y="14852"/>
                  </a:lnTo>
                  <a:lnTo>
                    <a:pt x="1" y="15498"/>
                  </a:lnTo>
                  <a:lnTo>
                    <a:pt x="2051" y="14223"/>
                  </a:lnTo>
                  <a:lnTo>
                    <a:pt x="3084" y="13577"/>
                  </a:lnTo>
                  <a:lnTo>
                    <a:pt x="4133" y="12963"/>
                  </a:lnTo>
                  <a:lnTo>
                    <a:pt x="5182" y="12366"/>
                  </a:lnTo>
                  <a:lnTo>
                    <a:pt x="6248" y="11785"/>
                  </a:lnTo>
                  <a:lnTo>
                    <a:pt x="7329" y="11220"/>
                  </a:lnTo>
                  <a:lnTo>
                    <a:pt x="8427" y="10687"/>
                  </a:lnTo>
                  <a:lnTo>
                    <a:pt x="9428" y="10235"/>
                  </a:lnTo>
                  <a:lnTo>
                    <a:pt x="10493" y="9783"/>
                  </a:lnTo>
                  <a:lnTo>
                    <a:pt x="11591" y="9331"/>
                  </a:lnTo>
                  <a:lnTo>
                    <a:pt x="12753" y="8912"/>
                  </a:lnTo>
                  <a:lnTo>
                    <a:pt x="13932" y="8508"/>
                  </a:lnTo>
                  <a:lnTo>
                    <a:pt x="15159" y="8121"/>
                  </a:lnTo>
                  <a:lnTo>
                    <a:pt x="16402" y="7765"/>
                  </a:lnTo>
                  <a:lnTo>
                    <a:pt x="17693" y="7426"/>
                  </a:lnTo>
                  <a:lnTo>
                    <a:pt x="18985" y="7120"/>
                  </a:lnTo>
                  <a:lnTo>
                    <a:pt x="20292" y="6845"/>
                  </a:lnTo>
                  <a:lnTo>
                    <a:pt x="20954" y="6732"/>
                  </a:lnTo>
                  <a:lnTo>
                    <a:pt x="21632" y="6619"/>
                  </a:lnTo>
                  <a:lnTo>
                    <a:pt x="22294" y="6506"/>
                  </a:lnTo>
                  <a:lnTo>
                    <a:pt x="22956" y="6426"/>
                  </a:lnTo>
                  <a:lnTo>
                    <a:pt x="23634" y="6345"/>
                  </a:lnTo>
                  <a:lnTo>
                    <a:pt x="24296" y="6264"/>
                  </a:lnTo>
                  <a:lnTo>
                    <a:pt x="24974" y="6216"/>
                  </a:lnTo>
                  <a:lnTo>
                    <a:pt x="25635" y="6167"/>
                  </a:lnTo>
                  <a:lnTo>
                    <a:pt x="26313" y="6119"/>
                  </a:lnTo>
                  <a:lnTo>
                    <a:pt x="26975" y="6103"/>
                  </a:lnTo>
                  <a:lnTo>
                    <a:pt x="27637" y="6087"/>
                  </a:lnTo>
                  <a:lnTo>
                    <a:pt x="28299" y="6103"/>
                  </a:lnTo>
                  <a:lnTo>
                    <a:pt x="28961" y="6119"/>
                  </a:lnTo>
                  <a:lnTo>
                    <a:pt x="29607" y="6135"/>
                  </a:lnTo>
                  <a:lnTo>
                    <a:pt x="30268" y="6183"/>
                  </a:lnTo>
                  <a:lnTo>
                    <a:pt x="30914" y="6248"/>
                  </a:lnTo>
                  <a:lnTo>
                    <a:pt x="31544" y="6329"/>
                  </a:lnTo>
                  <a:lnTo>
                    <a:pt x="32173" y="6409"/>
                  </a:lnTo>
                  <a:lnTo>
                    <a:pt x="32803" y="6522"/>
                  </a:lnTo>
                  <a:lnTo>
                    <a:pt x="33432" y="6635"/>
                  </a:lnTo>
                  <a:lnTo>
                    <a:pt x="34046" y="6781"/>
                  </a:lnTo>
                  <a:lnTo>
                    <a:pt x="34643" y="6942"/>
                  </a:lnTo>
                  <a:lnTo>
                    <a:pt x="35240" y="7104"/>
                  </a:lnTo>
                  <a:lnTo>
                    <a:pt x="35822" y="7297"/>
                  </a:lnTo>
                  <a:lnTo>
                    <a:pt x="36403" y="7507"/>
                  </a:lnTo>
                  <a:lnTo>
                    <a:pt x="36968" y="7733"/>
                  </a:lnTo>
                  <a:lnTo>
                    <a:pt x="37533" y="7991"/>
                  </a:lnTo>
                  <a:lnTo>
                    <a:pt x="38082" y="8250"/>
                  </a:lnTo>
                  <a:lnTo>
                    <a:pt x="38614" y="8540"/>
                  </a:lnTo>
                  <a:lnTo>
                    <a:pt x="39131" y="8847"/>
                  </a:lnTo>
                  <a:lnTo>
                    <a:pt x="39631" y="9170"/>
                  </a:lnTo>
                  <a:lnTo>
                    <a:pt x="40132" y="9509"/>
                  </a:lnTo>
                  <a:lnTo>
                    <a:pt x="40616" y="9880"/>
                  </a:lnTo>
                  <a:lnTo>
                    <a:pt x="41084" y="10268"/>
                  </a:lnTo>
                  <a:lnTo>
                    <a:pt x="41536" y="10687"/>
                  </a:lnTo>
                  <a:lnTo>
                    <a:pt x="41972" y="11123"/>
                  </a:lnTo>
                  <a:lnTo>
                    <a:pt x="42392" y="11575"/>
                  </a:lnTo>
                  <a:lnTo>
                    <a:pt x="42795" y="12059"/>
                  </a:lnTo>
                  <a:lnTo>
                    <a:pt x="43166" y="12560"/>
                  </a:lnTo>
                  <a:lnTo>
                    <a:pt x="43538" y="13093"/>
                  </a:lnTo>
                  <a:lnTo>
                    <a:pt x="43893" y="13641"/>
                  </a:lnTo>
                  <a:lnTo>
                    <a:pt x="44216" y="14206"/>
                  </a:lnTo>
                  <a:lnTo>
                    <a:pt x="44539" y="14820"/>
                  </a:lnTo>
                  <a:lnTo>
                    <a:pt x="44829" y="15449"/>
                  </a:lnTo>
                  <a:lnTo>
                    <a:pt x="44991" y="15821"/>
                  </a:lnTo>
                  <a:lnTo>
                    <a:pt x="45136" y="16208"/>
                  </a:lnTo>
                  <a:lnTo>
                    <a:pt x="45281" y="16596"/>
                  </a:lnTo>
                  <a:lnTo>
                    <a:pt x="45410" y="16983"/>
                  </a:lnTo>
                  <a:lnTo>
                    <a:pt x="45539" y="17387"/>
                  </a:lnTo>
                  <a:lnTo>
                    <a:pt x="45636" y="17774"/>
                  </a:lnTo>
                  <a:lnTo>
                    <a:pt x="45733" y="18161"/>
                  </a:lnTo>
                  <a:lnTo>
                    <a:pt x="45830" y="18549"/>
                  </a:lnTo>
                  <a:lnTo>
                    <a:pt x="45895" y="18936"/>
                  </a:lnTo>
                  <a:lnTo>
                    <a:pt x="45959" y="19340"/>
                  </a:lnTo>
                  <a:lnTo>
                    <a:pt x="46024" y="19727"/>
                  </a:lnTo>
                  <a:lnTo>
                    <a:pt x="46072" y="20115"/>
                  </a:lnTo>
                  <a:lnTo>
                    <a:pt x="46104" y="20518"/>
                  </a:lnTo>
                  <a:lnTo>
                    <a:pt x="46121" y="20906"/>
                  </a:lnTo>
                  <a:lnTo>
                    <a:pt x="46137" y="21293"/>
                  </a:lnTo>
                  <a:lnTo>
                    <a:pt x="46137" y="21681"/>
                  </a:lnTo>
                  <a:lnTo>
                    <a:pt x="46121" y="22472"/>
                  </a:lnTo>
                  <a:lnTo>
                    <a:pt x="46072" y="23246"/>
                  </a:lnTo>
                  <a:lnTo>
                    <a:pt x="45975" y="24021"/>
                  </a:lnTo>
                  <a:lnTo>
                    <a:pt x="45846" y="24796"/>
                  </a:lnTo>
                  <a:lnTo>
                    <a:pt x="45685" y="25555"/>
                  </a:lnTo>
                  <a:lnTo>
                    <a:pt x="45491" y="26313"/>
                  </a:lnTo>
                  <a:lnTo>
                    <a:pt x="45249" y="27056"/>
                  </a:lnTo>
                  <a:lnTo>
                    <a:pt x="44991" y="27799"/>
                  </a:lnTo>
                  <a:lnTo>
                    <a:pt x="44700" y="28541"/>
                  </a:lnTo>
                  <a:lnTo>
                    <a:pt x="44377" y="29268"/>
                  </a:lnTo>
                  <a:lnTo>
                    <a:pt x="44022" y="29978"/>
                  </a:lnTo>
                  <a:lnTo>
                    <a:pt x="43651" y="30672"/>
                  </a:lnTo>
                  <a:lnTo>
                    <a:pt x="43247" y="31366"/>
                  </a:lnTo>
                  <a:lnTo>
                    <a:pt x="42811" y="32044"/>
                  </a:lnTo>
                  <a:lnTo>
                    <a:pt x="42359" y="32706"/>
                  </a:lnTo>
                  <a:lnTo>
                    <a:pt x="41875" y="33352"/>
                  </a:lnTo>
                  <a:lnTo>
                    <a:pt x="41375" y="33981"/>
                  </a:lnTo>
                  <a:lnTo>
                    <a:pt x="40842" y="34595"/>
                  </a:lnTo>
                  <a:lnTo>
                    <a:pt x="40293" y="35192"/>
                  </a:lnTo>
                  <a:lnTo>
                    <a:pt x="39728" y="35773"/>
                  </a:lnTo>
                  <a:lnTo>
                    <a:pt x="39147" y="36322"/>
                  </a:lnTo>
                  <a:lnTo>
                    <a:pt x="38534" y="36871"/>
                  </a:lnTo>
                  <a:lnTo>
                    <a:pt x="37920" y="37387"/>
                  </a:lnTo>
                  <a:lnTo>
                    <a:pt x="37274" y="37872"/>
                  </a:lnTo>
                  <a:lnTo>
                    <a:pt x="38130" y="37952"/>
                  </a:lnTo>
                  <a:lnTo>
                    <a:pt x="38969" y="38017"/>
                  </a:lnTo>
                  <a:lnTo>
                    <a:pt x="39825" y="38049"/>
                  </a:lnTo>
                  <a:lnTo>
                    <a:pt x="40681" y="38049"/>
                  </a:lnTo>
                  <a:lnTo>
                    <a:pt x="41536" y="38033"/>
                  </a:lnTo>
                  <a:lnTo>
                    <a:pt x="42408" y="37985"/>
                  </a:lnTo>
                  <a:lnTo>
                    <a:pt x="43263" y="37904"/>
                  </a:lnTo>
                  <a:lnTo>
                    <a:pt x="44119" y="37791"/>
                  </a:lnTo>
                  <a:lnTo>
                    <a:pt x="44974" y="37662"/>
                  </a:lnTo>
                  <a:lnTo>
                    <a:pt x="45830" y="37484"/>
                  </a:lnTo>
                  <a:lnTo>
                    <a:pt x="46669" y="37291"/>
                  </a:lnTo>
                  <a:lnTo>
                    <a:pt x="47493" y="37065"/>
                  </a:lnTo>
                  <a:lnTo>
                    <a:pt x="48316" y="36822"/>
                  </a:lnTo>
                  <a:lnTo>
                    <a:pt x="49123" y="36532"/>
                  </a:lnTo>
                  <a:lnTo>
                    <a:pt x="49914" y="36225"/>
                  </a:lnTo>
                  <a:lnTo>
                    <a:pt x="50689" y="35870"/>
                  </a:lnTo>
                  <a:lnTo>
                    <a:pt x="51432" y="35499"/>
                  </a:lnTo>
                  <a:lnTo>
                    <a:pt x="52174" y="35095"/>
                  </a:lnTo>
                  <a:lnTo>
                    <a:pt x="52884" y="34659"/>
                  </a:lnTo>
                  <a:lnTo>
                    <a:pt x="53240" y="34433"/>
                  </a:lnTo>
                  <a:lnTo>
                    <a:pt x="53579" y="34191"/>
                  </a:lnTo>
                  <a:lnTo>
                    <a:pt x="53918" y="33949"/>
                  </a:lnTo>
                  <a:lnTo>
                    <a:pt x="54240" y="33691"/>
                  </a:lnTo>
                  <a:lnTo>
                    <a:pt x="54563" y="33432"/>
                  </a:lnTo>
                  <a:lnTo>
                    <a:pt x="54886" y="33158"/>
                  </a:lnTo>
                  <a:lnTo>
                    <a:pt x="55193" y="32884"/>
                  </a:lnTo>
                  <a:lnTo>
                    <a:pt x="55500" y="32593"/>
                  </a:lnTo>
                  <a:lnTo>
                    <a:pt x="55790" y="32302"/>
                  </a:lnTo>
                  <a:lnTo>
                    <a:pt x="56081" y="31996"/>
                  </a:lnTo>
                  <a:lnTo>
                    <a:pt x="56355" y="31689"/>
                  </a:lnTo>
                  <a:lnTo>
                    <a:pt x="56630" y="31366"/>
                  </a:lnTo>
                  <a:lnTo>
                    <a:pt x="56888" y="31043"/>
                  </a:lnTo>
                  <a:lnTo>
                    <a:pt x="57146" y="30704"/>
                  </a:lnTo>
                  <a:lnTo>
                    <a:pt x="57388" y="30349"/>
                  </a:lnTo>
                  <a:lnTo>
                    <a:pt x="57630" y="30010"/>
                  </a:lnTo>
                  <a:lnTo>
                    <a:pt x="57856" y="29639"/>
                  </a:lnTo>
                  <a:lnTo>
                    <a:pt x="58066" y="29268"/>
                  </a:lnTo>
                  <a:lnTo>
                    <a:pt x="58276" y="28896"/>
                  </a:lnTo>
                  <a:lnTo>
                    <a:pt x="58470" y="28509"/>
                  </a:lnTo>
                  <a:lnTo>
                    <a:pt x="58664" y="28121"/>
                  </a:lnTo>
                  <a:lnTo>
                    <a:pt x="58841" y="27718"/>
                  </a:lnTo>
                  <a:lnTo>
                    <a:pt x="59003" y="27298"/>
                  </a:lnTo>
                  <a:lnTo>
                    <a:pt x="59148" y="26878"/>
                  </a:lnTo>
                  <a:lnTo>
                    <a:pt x="59293" y="26443"/>
                  </a:lnTo>
                  <a:lnTo>
                    <a:pt x="59438" y="26007"/>
                  </a:lnTo>
                  <a:lnTo>
                    <a:pt x="59616" y="25361"/>
                  </a:lnTo>
                  <a:lnTo>
                    <a:pt x="59761" y="24715"/>
                  </a:lnTo>
                  <a:lnTo>
                    <a:pt x="59890" y="24070"/>
                  </a:lnTo>
                  <a:lnTo>
                    <a:pt x="59987" y="23456"/>
                  </a:lnTo>
                  <a:lnTo>
                    <a:pt x="60052" y="22827"/>
                  </a:lnTo>
                  <a:lnTo>
                    <a:pt x="60100" y="22213"/>
                  </a:lnTo>
                  <a:lnTo>
                    <a:pt x="60133" y="21616"/>
                  </a:lnTo>
                  <a:lnTo>
                    <a:pt x="60133" y="21019"/>
                  </a:lnTo>
                  <a:lnTo>
                    <a:pt x="60116" y="20438"/>
                  </a:lnTo>
                  <a:lnTo>
                    <a:pt x="60068" y="19856"/>
                  </a:lnTo>
                  <a:lnTo>
                    <a:pt x="60003" y="19291"/>
                  </a:lnTo>
                  <a:lnTo>
                    <a:pt x="59923" y="18743"/>
                  </a:lnTo>
                  <a:lnTo>
                    <a:pt x="59810" y="18178"/>
                  </a:lnTo>
                  <a:lnTo>
                    <a:pt x="59681" y="17645"/>
                  </a:lnTo>
                  <a:lnTo>
                    <a:pt x="59535" y="17112"/>
                  </a:lnTo>
                  <a:lnTo>
                    <a:pt x="59358" y="16579"/>
                  </a:lnTo>
                  <a:lnTo>
                    <a:pt x="59180" y="16063"/>
                  </a:lnTo>
                  <a:lnTo>
                    <a:pt x="58970" y="15546"/>
                  </a:lnTo>
                  <a:lnTo>
                    <a:pt x="58744" y="15046"/>
                  </a:lnTo>
                  <a:lnTo>
                    <a:pt x="58502" y="14562"/>
                  </a:lnTo>
                  <a:lnTo>
                    <a:pt x="58244" y="14077"/>
                  </a:lnTo>
                  <a:lnTo>
                    <a:pt x="57969" y="13593"/>
                  </a:lnTo>
                  <a:lnTo>
                    <a:pt x="57679" y="13141"/>
                  </a:lnTo>
                  <a:lnTo>
                    <a:pt x="57372" y="12673"/>
                  </a:lnTo>
                  <a:lnTo>
                    <a:pt x="57049" y="12221"/>
                  </a:lnTo>
                  <a:lnTo>
                    <a:pt x="56710" y="11785"/>
                  </a:lnTo>
                  <a:lnTo>
                    <a:pt x="56355" y="11349"/>
                  </a:lnTo>
                  <a:lnTo>
                    <a:pt x="56000" y="10929"/>
                  </a:lnTo>
                  <a:lnTo>
                    <a:pt x="55613" y="10510"/>
                  </a:lnTo>
                  <a:lnTo>
                    <a:pt x="55225" y="10106"/>
                  </a:lnTo>
                  <a:lnTo>
                    <a:pt x="54822" y="9703"/>
                  </a:lnTo>
                  <a:lnTo>
                    <a:pt x="54402" y="9315"/>
                  </a:lnTo>
                  <a:lnTo>
                    <a:pt x="53982" y="8928"/>
                  </a:lnTo>
                  <a:lnTo>
                    <a:pt x="53546" y="8556"/>
                  </a:lnTo>
                  <a:lnTo>
                    <a:pt x="53094" y="8185"/>
                  </a:lnTo>
                  <a:lnTo>
                    <a:pt x="52642" y="7830"/>
                  </a:lnTo>
                  <a:lnTo>
                    <a:pt x="52174" y="7475"/>
                  </a:lnTo>
                  <a:lnTo>
                    <a:pt x="51690" y="7136"/>
                  </a:lnTo>
                  <a:lnTo>
                    <a:pt x="51206" y="6813"/>
                  </a:lnTo>
                  <a:lnTo>
                    <a:pt x="50705" y="6490"/>
                  </a:lnTo>
                  <a:lnTo>
                    <a:pt x="50205" y="6167"/>
                  </a:lnTo>
                  <a:lnTo>
                    <a:pt x="49704" y="5861"/>
                  </a:lnTo>
                  <a:lnTo>
                    <a:pt x="49188" y="5570"/>
                  </a:lnTo>
                  <a:lnTo>
                    <a:pt x="48671" y="5279"/>
                  </a:lnTo>
                  <a:lnTo>
                    <a:pt x="48138" y="4989"/>
                  </a:lnTo>
                  <a:lnTo>
                    <a:pt x="47606" y="4714"/>
                  </a:lnTo>
                  <a:lnTo>
                    <a:pt x="46540" y="4198"/>
                  </a:lnTo>
                  <a:lnTo>
                    <a:pt x="45443" y="3714"/>
                  </a:lnTo>
                  <a:lnTo>
                    <a:pt x="44345" y="3245"/>
                  </a:lnTo>
                  <a:lnTo>
                    <a:pt x="43231" y="2826"/>
                  </a:lnTo>
                  <a:lnTo>
                    <a:pt x="42117" y="2438"/>
                  </a:lnTo>
                  <a:lnTo>
                    <a:pt x="41003" y="2083"/>
                  </a:lnTo>
                  <a:lnTo>
                    <a:pt x="39906" y="1760"/>
                  </a:lnTo>
                  <a:lnTo>
                    <a:pt x="38808" y="1486"/>
                  </a:lnTo>
                  <a:lnTo>
                    <a:pt x="37710" y="1228"/>
                  </a:lnTo>
                  <a:lnTo>
                    <a:pt x="36306" y="937"/>
                  </a:lnTo>
                  <a:lnTo>
                    <a:pt x="35579" y="808"/>
                  </a:lnTo>
                  <a:lnTo>
                    <a:pt x="34869" y="679"/>
                  </a:lnTo>
                  <a:lnTo>
                    <a:pt x="34159" y="566"/>
                  </a:lnTo>
                  <a:lnTo>
                    <a:pt x="33432" y="469"/>
                  </a:lnTo>
                  <a:lnTo>
                    <a:pt x="32706" y="372"/>
                  </a:lnTo>
                  <a:lnTo>
                    <a:pt x="31996" y="291"/>
                  </a:lnTo>
                  <a:lnTo>
                    <a:pt x="31269" y="211"/>
                  </a:lnTo>
                  <a:lnTo>
                    <a:pt x="30543" y="146"/>
                  </a:lnTo>
                  <a:lnTo>
                    <a:pt x="29816" y="98"/>
                  </a:lnTo>
                  <a:lnTo>
                    <a:pt x="29074" y="65"/>
                  </a:lnTo>
                  <a:lnTo>
                    <a:pt x="28347" y="33"/>
                  </a:lnTo>
                  <a:lnTo>
                    <a:pt x="27621" y="17"/>
                  </a:lnTo>
                  <a:lnTo>
                    <a:pt x="26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8"/>
            <p:cNvSpPr/>
            <p:nvPr/>
          </p:nvSpPr>
          <p:spPr>
            <a:xfrm>
              <a:off x="3342025" y="2559850"/>
              <a:ext cx="1014600" cy="692150"/>
            </a:xfrm>
            <a:custGeom>
              <a:avLst/>
              <a:gdLst/>
              <a:ahLst/>
              <a:cxnLst/>
              <a:rect l="l" t="t" r="r" b="b"/>
              <a:pathLst>
                <a:path w="40584" h="27686" extrusionOk="0">
                  <a:moveTo>
                    <a:pt x="26475" y="1"/>
                  </a:moveTo>
                  <a:lnTo>
                    <a:pt x="25668" y="17"/>
                  </a:lnTo>
                  <a:lnTo>
                    <a:pt x="24845" y="49"/>
                  </a:lnTo>
                  <a:lnTo>
                    <a:pt x="24038" y="114"/>
                  </a:lnTo>
                  <a:lnTo>
                    <a:pt x="23247" y="194"/>
                  </a:lnTo>
                  <a:lnTo>
                    <a:pt x="22456" y="291"/>
                  </a:lnTo>
                  <a:lnTo>
                    <a:pt x="21665" y="404"/>
                  </a:lnTo>
                  <a:lnTo>
                    <a:pt x="20906" y="550"/>
                  </a:lnTo>
                  <a:lnTo>
                    <a:pt x="20147" y="695"/>
                  </a:lnTo>
                  <a:lnTo>
                    <a:pt x="19421" y="856"/>
                  </a:lnTo>
                  <a:lnTo>
                    <a:pt x="18694" y="1034"/>
                  </a:lnTo>
                  <a:lnTo>
                    <a:pt x="18097" y="1195"/>
                  </a:lnTo>
                  <a:lnTo>
                    <a:pt x="17484" y="1357"/>
                  </a:lnTo>
                  <a:lnTo>
                    <a:pt x="16902" y="1550"/>
                  </a:lnTo>
                  <a:lnTo>
                    <a:pt x="16305" y="1744"/>
                  </a:lnTo>
                  <a:lnTo>
                    <a:pt x="15708" y="1938"/>
                  </a:lnTo>
                  <a:lnTo>
                    <a:pt x="15127" y="2164"/>
                  </a:lnTo>
                  <a:lnTo>
                    <a:pt x="13964" y="2616"/>
                  </a:lnTo>
                  <a:lnTo>
                    <a:pt x="12818" y="3100"/>
                  </a:lnTo>
                  <a:lnTo>
                    <a:pt x="11688" y="3617"/>
                  </a:lnTo>
                  <a:lnTo>
                    <a:pt x="10558" y="4149"/>
                  </a:lnTo>
                  <a:lnTo>
                    <a:pt x="9444" y="4714"/>
                  </a:lnTo>
                  <a:lnTo>
                    <a:pt x="8347" y="5296"/>
                  </a:lnTo>
                  <a:lnTo>
                    <a:pt x="7249" y="5893"/>
                  </a:lnTo>
                  <a:lnTo>
                    <a:pt x="5054" y="7104"/>
                  </a:lnTo>
                  <a:lnTo>
                    <a:pt x="2874" y="8314"/>
                  </a:lnTo>
                  <a:lnTo>
                    <a:pt x="1777" y="8912"/>
                  </a:lnTo>
                  <a:lnTo>
                    <a:pt x="679" y="9509"/>
                  </a:lnTo>
                  <a:lnTo>
                    <a:pt x="1" y="9880"/>
                  </a:lnTo>
                  <a:lnTo>
                    <a:pt x="17" y="9929"/>
                  </a:lnTo>
                  <a:lnTo>
                    <a:pt x="33" y="10009"/>
                  </a:lnTo>
                  <a:lnTo>
                    <a:pt x="49" y="10171"/>
                  </a:lnTo>
                  <a:lnTo>
                    <a:pt x="82" y="10332"/>
                  </a:lnTo>
                  <a:lnTo>
                    <a:pt x="114" y="10494"/>
                  </a:lnTo>
                  <a:lnTo>
                    <a:pt x="162" y="10639"/>
                  </a:lnTo>
                  <a:lnTo>
                    <a:pt x="227" y="10784"/>
                  </a:lnTo>
                  <a:lnTo>
                    <a:pt x="308" y="10929"/>
                  </a:lnTo>
                  <a:lnTo>
                    <a:pt x="388" y="11059"/>
                  </a:lnTo>
                  <a:lnTo>
                    <a:pt x="485" y="11188"/>
                  </a:lnTo>
                  <a:lnTo>
                    <a:pt x="711" y="11446"/>
                  </a:lnTo>
                  <a:lnTo>
                    <a:pt x="953" y="11672"/>
                  </a:lnTo>
                  <a:lnTo>
                    <a:pt x="1212" y="11898"/>
                  </a:lnTo>
                  <a:lnTo>
                    <a:pt x="1502" y="12124"/>
                  </a:lnTo>
                  <a:lnTo>
                    <a:pt x="2083" y="12544"/>
                  </a:lnTo>
                  <a:lnTo>
                    <a:pt x="2374" y="12770"/>
                  </a:lnTo>
                  <a:lnTo>
                    <a:pt x="2664" y="12980"/>
                  </a:lnTo>
                  <a:lnTo>
                    <a:pt x="2923" y="13206"/>
                  </a:lnTo>
                  <a:lnTo>
                    <a:pt x="3165" y="13448"/>
                  </a:lnTo>
                  <a:lnTo>
                    <a:pt x="3391" y="13706"/>
                  </a:lnTo>
                  <a:lnTo>
                    <a:pt x="3488" y="13835"/>
                  </a:lnTo>
                  <a:lnTo>
                    <a:pt x="3568" y="13964"/>
                  </a:lnTo>
                  <a:lnTo>
                    <a:pt x="3762" y="14303"/>
                  </a:lnTo>
                  <a:lnTo>
                    <a:pt x="3907" y="14642"/>
                  </a:lnTo>
                  <a:lnTo>
                    <a:pt x="4020" y="14997"/>
                  </a:lnTo>
                  <a:lnTo>
                    <a:pt x="4101" y="15352"/>
                  </a:lnTo>
                  <a:lnTo>
                    <a:pt x="4150" y="15724"/>
                  </a:lnTo>
                  <a:lnTo>
                    <a:pt x="4150" y="16095"/>
                  </a:lnTo>
                  <a:lnTo>
                    <a:pt x="4133" y="16466"/>
                  </a:lnTo>
                  <a:lnTo>
                    <a:pt x="4085" y="16854"/>
                  </a:lnTo>
                  <a:lnTo>
                    <a:pt x="4004" y="17177"/>
                  </a:lnTo>
                  <a:lnTo>
                    <a:pt x="3924" y="17483"/>
                  </a:lnTo>
                  <a:lnTo>
                    <a:pt x="3811" y="17774"/>
                  </a:lnTo>
                  <a:lnTo>
                    <a:pt x="3665" y="18064"/>
                  </a:lnTo>
                  <a:lnTo>
                    <a:pt x="3520" y="18339"/>
                  </a:lnTo>
                  <a:lnTo>
                    <a:pt x="3359" y="18597"/>
                  </a:lnTo>
                  <a:lnTo>
                    <a:pt x="3165" y="18839"/>
                  </a:lnTo>
                  <a:lnTo>
                    <a:pt x="2971" y="19081"/>
                  </a:lnTo>
                  <a:lnTo>
                    <a:pt x="3391" y="19533"/>
                  </a:lnTo>
                  <a:lnTo>
                    <a:pt x="3827" y="19985"/>
                  </a:lnTo>
                  <a:lnTo>
                    <a:pt x="4279" y="20421"/>
                  </a:lnTo>
                  <a:lnTo>
                    <a:pt x="4747" y="20841"/>
                  </a:lnTo>
                  <a:lnTo>
                    <a:pt x="5247" y="21261"/>
                  </a:lnTo>
                  <a:lnTo>
                    <a:pt x="5748" y="21664"/>
                  </a:lnTo>
                  <a:lnTo>
                    <a:pt x="6264" y="22052"/>
                  </a:lnTo>
                  <a:lnTo>
                    <a:pt x="6797" y="22423"/>
                  </a:lnTo>
                  <a:lnTo>
                    <a:pt x="7346" y="22794"/>
                  </a:lnTo>
                  <a:lnTo>
                    <a:pt x="7895" y="23149"/>
                  </a:lnTo>
                  <a:lnTo>
                    <a:pt x="8476" y="23488"/>
                  </a:lnTo>
                  <a:lnTo>
                    <a:pt x="9057" y="23811"/>
                  </a:lnTo>
                  <a:lnTo>
                    <a:pt x="9638" y="24134"/>
                  </a:lnTo>
                  <a:lnTo>
                    <a:pt x="10235" y="24441"/>
                  </a:lnTo>
                  <a:lnTo>
                    <a:pt x="10849" y="24731"/>
                  </a:lnTo>
                  <a:lnTo>
                    <a:pt x="11462" y="25022"/>
                  </a:lnTo>
                  <a:lnTo>
                    <a:pt x="12076" y="25280"/>
                  </a:lnTo>
                  <a:lnTo>
                    <a:pt x="12705" y="25539"/>
                  </a:lnTo>
                  <a:lnTo>
                    <a:pt x="13335" y="25781"/>
                  </a:lnTo>
                  <a:lnTo>
                    <a:pt x="13964" y="26007"/>
                  </a:lnTo>
                  <a:lnTo>
                    <a:pt x="14594" y="26233"/>
                  </a:lnTo>
                  <a:lnTo>
                    <a:pt x="15224" y="26426"/>
                  </a:lnTo>
                  <a:lnTo>
                    <a:pt x="15869" y="26620"/>
                  </a:lnTo>
                  <a:lnTo>
                    <a:pt x="16499" y="26798"/>
                  </a:lnTo>
                  <a:lnTo>
                    <a:pt x="17145" y="26959"/>
                  </a:lnTo>
                  <a:lnTo>
                    <a:pt x="17774" y="27104"/>
                  </a:lnTo>
                  <a:lnTo>
                    <a:pt x="18404" y="27234"/>
                  </a:lnTo>
                  <a:lnTo>
                    <a:pt x="19033" y="27347"/>
                  </a:lnTo>
                  <a:lnTo>
                    <a:pt x="19663" y="27460"/>
                  </a:lnTo>
                  <a:lnTo>
                    <a:pt x="20276" y="27540"/>
                  </a:lnTo>
                  <a:lnTo>
                    <a:pt x="20890" y="27621"/>
                  </a:lnTo>
                  <a:lnTo>
                    <a:pt x="21503" y="27686"/>
                  </a:lnTo>
                  <a:lnTo>
                    <a:pt x="21729" y="27653"/>
                  </a:lnTo>
                  <a:lnTo>
                    <a:pt x="22778" y="27476"/>
                  </a:lnTo>
                  <a:lnTo>
                    <a:pt x="23844" y="27298"/>
                  </a:lnTo>
                  <a:lnTo>
                    <a:pt x="24909" y="27088"/>
                  </a:lnTo>
                  <a:lnTo>
                    <a:pt x="25991" y="26878"/>
                  </a:lnTo>
                  <a:lnTo>
                    <a:pt x="27056" y="26620"/>
                  </a:lnTo>
                  <a:lnTo>
                    <a:pt x="28106" y="26346"/>
                  </a:lnTo>
                  <a:lnTo>
                    <a:pt x="28622" y="26184"/>
                  </a:lnTo>
                  <a:lnTo>
                    <a:pt x="29139" y="26023"/>
                  </a:lnTo>
                  <a:lnTo>
                    <a:pt x="29639" y="25845"/>
                  </a:lnTo>
                  <a:lnTo>
                    <a:pt x="30140" y="25668"/>
                  </a:lnTo>
                  <a:lnTo>
                    <a:pt x="30753" y="25409"/>
                  </a:lnTo>
                  <a:lnTo>
                    <a:pt x="31350" y="25135"/>
                  </a:lnTo>
                  <a:lnTo>
                    <a:pt x="31948" y="24812"/>
                  </a:lnTo>
                  <a:lnTo>
                    <a:pt x="32529" y="24473"/>
                  </a:lnTo>
                  <a:lnTo>
                    <a:pt x="33094" y="24118"/>
                  </a:lnTo>
                  <a:lnTo>
                    <a:pt x="33659" y="23731"/>
                  </a:lnTo>
                  <a:lnTo>
                    <a:pt x="34208" y="23311"/>
                  </a:lnTo>
                  <a:lnTo>
                    <a:pt x="34740" y="22875"/>
                  </a:lnTo>
                  <a:lnTo>
                    <a:pt x="35273" y="22423"/>
                  </a:lnTo>
                  <a:lnTo>
                    <a:pt x="35773" y="21939"/>
                  </a:lnTo>
                  <a:lnTo>
                    <a:pt x="36258" y="21438"/>
                  </a:lnTo>
                  <a:lnTo>
                    <a:pt x="36726" y="20922"/>
                  </a:lnTo>
                  <a:lnTo>
                    <a:pt x="37162" y="20389"/>
                  </a:lnTo>
                  <a:lnTo>
                    <a:pt x="37581" y="19840"/>
                  </a:lnTo>
                  <a:lnTo>
                    <a:pt x="37985" y="19275"/>
                  </a:lnTo>
                  <a:lnTo>
                    <a:pt x="38372" y="18694"/>
                  </a:lnTo>
                  <a:lnTo>
                    <a:pt x="38711" y="18097"/>
                  </a:lnTo>
                  <a:lnTo>
                    <a:pt x="39050" y="17483"/>
                  </a:lnTo>
                  <a:lnTo>
                    <a:pt x="39341" y="16870"/>
                  </a:lnTo>
                  <a:lnTo>
                    <a:pt x="39615" y="16240"/>
                  </a:lnTo>
                  <a:lnTo>
                    <a:pt x="39841" y="15595"/>
                  </a:lnTo>
                  <a:lnTo>
                    <a:pt x="40051" y="14949"/>
                  </a:lnTo>
                  <a:lnTo>
                    <a:pt x="40229" y="14287"/>
                  </a:lnTo>
                  <a:lnTo>
                    <a:pt x="40374" y="13625"/>
                  </a:lnTo>
                  <a:lnTo>
                    <a:pt x="40471" y="12963"/>
                  </a:lnTo>
                  <a:lnTo>
                    <a:pt x="40552" y="12302"/>
                  </a:lnTo>
                  <a:lnTo>
                    <a:pt x="40584" y="11624"/>
                  </a:lnTo>
                  <a:lnTo>
                    <a:pt x="40584" y="11285"/>
                  </a:lnTo>
                  <a:lnTo>
                    <a:pt x="40568" y="10946"/>
                  </a:lnTo>
                  <a:lnTo>
                    <a:pt x="40552" y="10607"/>
                  </a:lnTo>
                  <a:lnTo>
                    <a:pt x="40519" y="10268"/>
                  </a:lnTo>
                  <a:lnTo>
                    <a:pt x="40487" y="9929"/>
                  </a:lnTo>
                  <a:lnTo>
                    <a:pt x="40439" y="9590"/>
                  </a:lnTo>
                  <a:lnTo>
                    <a:pt x="40374" y="9251"/>
                  </a:lnTo>
                  <a:lnTo>
                    <a:pt x="40310" y="8928"/>
                  </a:lnTo>
                  <a:lnTo>
                    <a:pt x="40229" y="8589"/>
                  </a:lnTo>
                  <a:lnTo>
                    <a:pt x="40132" y="8250"/>
                  </a:lnTo>
                  <a:lnTo>
                    <a:pt x="40003" y="7830"/>
                  </a:lnTo>
                  <a:lnTo>
                    <a:pt x="39858" y="7410"/>
                  </a:lnTo>
                  <a:lnTo>
                    <a:pt x="39712" y="7023"/>
                  </a:lnTo>
                  <a:lnTo>
                    <a:pt x="39535" y="6635"/>
                  </a:lnTo>
                  <a:lnTo>
                    <a:pt x="39357" y="6264"/>
                  </a:lnTo>
                  <a:lnTo>
                    <a:pt x="39163" y="5909"/>
                  </a:lnTo>
                  <a:lnTo>
                    <a:pt x="38970" y="5554"/>
                  </a:lnTo>
                  <a:lnTo>
                    <a:pt x="38760" y="5215"/>
                  </a:lnTo>
                  <a:lnTo>
                    <a:pt x="38534" y="4908"/>
                  </a:lnTo>
                  <a:lnTo>
                    <a:pt x="38308" y="4585"/>
                  </a:lnTo>
                  <a:lnTo>
                    <a:pt x="38066" y="4295"/>
                  </a:lnTo>
                  <a:lnTo>
                    <a:pt x="37807" y="4004"/>
                  </a:lnTo>
                  <a:lnTo>
                    <a:pt x="37549" y="3730"/>
                  </a:lnTo>
                  <a:lnTo>
                    <a:pt x="37291" y="3471"/>
                  </a:lnTo>
                  <a:lnTo>
                    <a:pt x="37000" y="3213"/>
                  </a:lnTo>
                  <a:lnTo>
                    <a:pt x="36726" y="2971"/>
                  </a:lnTo>
                  <a:lnTo>
                    <a:pt x="36435" y="2745"/>
                  </a:lnTo>
                  <a:lnTo>
                    <a:pt x="36129" y="2519"/>
                  </a:lnTo>
                  <a:lnTo>
                    <a:pt x="35822" y="2325"/>
                  </a:lnTo>
                  <a:lnTo>
                    <a:pt x="35499" y="2115"/>
                  </a:lnTo>
                  <a:lnTo>
                    <a:pt x="35176" y="1938"/>
                  </a:lnTo>
                  <a:lnTo>
                    <a:pt x="34853" y="1744"/>
                  </a:lnTo>
                  <a:lnTo>
                    <a:pt x="34514" y="1583"/>
                  </a:lnTo>
                  <a:lnTo>
                    <a:pt x="34175" y="1421"/>
                  </a:lnTo>
                  <a:lnTo>
                    <a:pt x="33820" y="1276"/>
                  </a:lnTo>
                  <a:lnTo>
                    <a:pt x="33465" y="1131"/>
                  </a:lnTo>
                  <a:lnTo>
                    <a:pt x="33110" y="1002"/>
                  </a:lnTo>
                  <a:lnTo>
                    <a:pt x="32739" y="872"/>
                  </a:lnTo>
                  <a:lnTo>
                    <a:pt x="31996" y="663"/>
                  </a:lnTo>
                  <a:lnTo>
                    <a:pt x="31237" y="469"/>
                  </a:lnTo>
                  <a:lnTo>
                    <a:pt x="30462" y="324"/>
                  </a:lnTo>
                  <a:lnTo>
                    <a:pt x="29688" y="211"/>
                  </a:lnTo>
                  <a:lnTo>
                    <a:pt x="28897" y="114"/>
                  </a:lnTo>
                  <a:lnTo>
                    <a:pt x="28089" y="49"/>
                  </a:lnTo>
                  <a:lnTo>
                    <a:pt x="27282" y="17"/>
                  </a:lnTo>
                  <a:lnTo>
                    <a:pt x="264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8"/>
            <p:cNvSpPr/>
            <p:nvPr/>
          </p:nvSpPr>
          <p:spPr>
            <a:xfrm>
              <a:off x="4126575" y="2014225"/>
              <a:ext cx="349125" cy="100100"/>
            </a:xfrm>
            <a:custGeom>
              <a:avLst/>
              <a:gdLst/>
              <a:ahLst/>
              <a:cxnLst/>
              <a:rect l="l" t="t" r="r" b="b"/>
              <a:pathLst>
                <a:path w="13965" h="4004" extrusionOk="0">
                  <a:moveTo>
                    <a:pt x="1" y="1"/>
                  </a:moveTo>
                  <a:lnTo>
                    <a:pt x="1" y="646"/>
                  </a:lnTo>
                  <a:lnTo>
                    <a:pt x="49" y="1276"/>
                  </a:lnTo>
                  <a:lnTo>
                    <a:pt x="114" y="1922"/>
                  </a:lnTo>
                  <a:lnTo>
                    <a:pt x="210" y="2551"/>
                  </a:lnTo>
                  <a:lnTo>
                    <a:pt x="1066" y="2535"/>
                  </a:lnTo>
                  <a:lnTo>
                    <a:pt x="1938" y="2535"/>
                  </a:lnTo>
                  <a:lnTo>
                    <a:pt x="2809" y="2551"/>
                  </a:lnTo>
                  <a:lnTo>
                    <a:pt x="3665" y="2583"/>
                  </a:lnTo>
                  <a:lnTo>
                    <a:pt x="4537" y="2632"/>
                  </a:lnTo>
                  <a:lnTo>
                    <a:pt x="5392" y="2680"/>
                  </a:lnTo>
                  <a:lnTo>
                    <a:pt x="6264" y="2761"/>
                  </a:lnTo>
                  <a:lnTo>
                    <a:pt x="7120" y="2842"/>
                  </a:lnTo>
                  <a:lnTo>
                    <a:pt x="7991" y="2939"/>
                  </a:lnTo>
                  <a:lnTo>
                    <a:pt x="8847" y="3052"/>
                  </a:lnTo>
                  <a:lnTo>
                    <a:pt x="9702" y="3181"/>
                  </a:lnTo>
                  <a:lnTo>
                    <a:pt x="10558" y="3310"/>
                  </a:lnTo>
                  <a:lnTo>
                    <a:pt x="11413" y="3471"/>
                  </a:lnTo>
                  <a:lnTo>
                    <a:pt x="12269" y="3633"/>
                  </a:lnTo>
                  <a:lnTo>
                    <a:pt x="13108" y="3810"/>
                  </a:lnTo>
                  <a:lnTo>
                    <a:pt x="13964" y="4004"/>
                  </a:lnTo>
                  <a:lnTo>
                    <a:pt x="13108" y="3665"/>
                  </a:lnTo>
                  <a:lnTo>
                    <a:pt x="12269" y="3342"/>
                  </a:lnTo>
                  <a:lnTo>
                    <a:pt x="11413" y="3035"/>
                  </a:lnTo>
                  <a:lnTo>
                    <a:pt x="10558" y="2729"/>
                  </a:lnTo>
                  <a:lnTo>
                    <a:pt x="9702" y="2438"/>
                  </a:lnTo>
                  <a:lnTo>
                    <a:pt x="8831" y="2164"/>
                  </a:lnTo>
                  <a:lnTo>
                    <a:pt x="7959" y="1905"/>
                  </a:lnTo>
                  <a:lnTo>
                    <a:pt x="7087" y="1647"/>
                  </a:lnTo>
                  <a:lnTo>
                    <a:pt x="6216" y="1405"/>
                  </a:lnTo>
                  <a:lnTo>
                    <a:pt x="5328" y="1163"/>
                  </a:lnTo>
                  <a:lnTo>
                    <a:pt x="4456" y="937"/>
                  </a:lnTo>
                  <a:lnTo>
                    <a:pt x="3568" y="727"/>
                  </a:lnTo>
                  <a:lnTo>
                    <a:pt x="2680" y="533"/>
                  </a:lnTo>
                  <a:lnTo>
                    <a:pt x="1792" y="340"/>
                  </a:lnTo>
                  <a:lnTo>
                    <a:pt x="888" y="16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8"/>
            <p:cNvSpPr/>
            <p:nvPr/>
          </p:nvSpPr>
          <p:spPr>
            <a:xfrm>
              <a:off x="3922775" y="1988000"/>
              <a:ext cx="184450" cy="104950"/>
            </a:xfrm>
            <a:custGeom>
              <a:avLst/>
              <a:gdLst/>
              <a:ahLst/>
              <a:cxnLst/>
              <a:rect l="l" t="t" r="r" b="b"/>
              <a:pathLst>
                <a:path w="7378" h="4198" extrusionOk="0">
                  <a:moveTo>
                    <a:pt x="0" y="0"/>
                  </a:moveTo>
                  <a:lnTo>
                    <a:pt x="162" y="549"/>
                  </a:lnTo>
                  <a:lnTo>
                    <a:pt x="356" y="1098"/>
                  </a:lnTo>
                  <a:lnTo>
                    <a:pt x="549" y="1631"/>
                  </a:lnTo>
                  <a:lnTo>
                    <a:pt x="759" y="2147"/>
                  </a:lnTo>
                  <a:lnTo>
                    <a:pt x="985" y="2680"/>
                  </a:lnTo>
                  <a:lnTo>
                    <a:pt x="1211" y="3180"/>
                  </a:lnTo>
                  <a:lnTo>
                    <a:pt x="1469" y="3697"/>
                  </a:lnTo>
                  <a:lnTo>
                    <a:pt x="1744" y="4197"/>
                  </a:lnTo>
                  <a:lnTo>
                    <a:pt x="2454" y="4084"/>
                  </a:lnTo>
                  <a:lnTo>
                    <a:pt x="3148" y="4004"/>
                  </a:lnTo>
                  <a:lnTo>
                    <a:pt x="3859" y="3907"/>
                  </a:lnTo>
                  <a:lnTo>
                    <a:pt x="4553" y="3842"/>
                  </a:lnTo>
                  <a:lnTo>
                    <a:pt x="5263" y="3778"/>
                  </a:lnTo>
                  <a:lnTo>
                    <a:pt x="5957" y="3713"/>
                  </a:lnTo>
                  <a:lnTo>
                    <a:pt x="6667" y="3665"/>
                  </a:lnTo>
                  <a:lnTo>
                    <a:pt x="7378" y="3632"/>
                  </a:lnTo>
                  <a:lnTo>
                    <a:pt x="7281" y="2954"/>
                  </a:lnTo>
                  <a:lnTo>
                    <a:pt x="7216" y="2260"/>
                  </a:lnTo>
                  <a:lnTo>
                    <a:pt x="7168" y="1566"/>
                  </a:lnTo>
                  <a:lnTo>
                    <a:pt x="7168" y="872"/>
                  </a:lnTo>
                  <a:lnTo>
                    <a:pt x="6280" y="743"/>
                  </a:lnTo>
                  <a:lnTo>
                    <a:pt x="5392" y="598"/>
                  </a:lnTo>
                  <a:lnTo>
                    <a:pt x="4488" y="485"/>
                  </a:lnTo>
                  <a:lnTo>
                    <a:pt x="3600" y="372"/>
                  </a:lnTo>
                  <a:lnTo>
                    <a:pt x="2696" y="259"/>
                  </a:lnTo>
                  <a:lnTo>
                    <a:pt x="1808" y="162"/>
                  </a:lnTo>
                  <a:lnTo>
                    <a:pt x="904" y="81"/>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8"/>
            <p:cNvSpPr/>
            <p:nvPr/>
          </p:nvSpPr>
          <p:spPr>
            <a:xfrm>
              <a:off x="3710500" y="1981950"/>
              <a:ext cx="230450" cy="152150"/>
            </a:xfrm>
            <a:custGeom>
              <a:avLst/>
              <a:gdLst/>
              <a:ahLst/>
              <a:cxnLst/>
              <a:rect l="l" t="t" r="r" b="b"/>
              <a:pathLst>
                <a:path w="9218" h="6086" extrusionOk="0">
                  <a:moveTo>
                    <a:pt x="1857" y="0"/>
                  </a:moveTo>
                  <a:lnTo>
                    <a:pt x="0" y="16"/>
                  </a:lnTo>
                  <a:lnTo>
                    <a:pt x="97" y="420"/>
                  </a:lnTo>
                  <a:lnTo>
                    <a:pt x="210" y="823"/>
                  </a:lnTo>
                  <a:lnTo>
                    <a:pt x="355" y="1227"/>
                  </a:lnTo>
                  <a:lnTo>
                    <a:pt x="501" y="1631"/>
                  </a:lnTo>
                  <a:lnTo>
                    <a:pt x="678" y="2050"/>
                  </a:lnTo>
                  <a:lnTo>
                    <a:pt x="872" y="2454"/>
                  </a:lnTo>
                  <a:lnTo>
                    <a:pt x="1082" y="2857"/>
                  </a:lnTo>
                  <a:lnTo>
                    <a:pt x="1292" y="3261"/>
                  </a:lnTo>
                  <a:lnTo>
                    <a:pt x="1518" y="3648"/>
                  </a:lnTo>
                  <a:lnTo>
                    <a:pt x="1760" y="4036"/>
                  </a:lnTo>
                  <a:lnTo>
                    <a:pt x="2002" y="4407"/>
                  </a:lnTo>
                  <a:lnTo>
                    <a:pt x="2260" y="4778"/>
                  </a:lnTo>
                  <a:lnTo>
                    <a:pt x="2519" y="5117"/>
                  </a:lnTo>
                  <a:lnTo>
                    <a:pt x="2777" y="5456"/>
                  </a:lnTo>
                  <a:lnTo>
                    <a:pt x="3051" y="5779"/>
                  </a:lnTo>
                  <a:lnTo>
                    <a:pt x="3310" y="6086"/>
                  </a:lnTo>
                  <a:lnTo>
                    <a:pt x="4036" y="5860"/>
                  </a:lnTo>
                  <a:lnTo>
                    <a:pt x="4762" y="5634"/>
                  </a:lnTo>
                  <a:lnTo>
                    <a:pt x="5505" y="5440"/>
                  </a:lnTo>
                  <a:lnTo>
                    <a:pt x="6248" y="5247"/>
                  </a:lnTo>
                  <a:lnTo>
                    <a:pt x="6990" y="5069"/>
                  </a:lnTo>
                  <a:lnTo>
                    <a:pt x="7733" y="4908"/>
                  </a:lnTo>
                  <a:lnTo>
                    <a:pt x="8475" y="4762"/>
                  </a:lnTo>
                  <a:lnTo>
                    <a:pt x="9218" y="4617"/>
                  </a:lnTo>
                  <a:lnTo>
                    <a:pt x="8943" y="4084"/>
                  </a:lnTo>
                  <a:lnTo>
                    <a:pt x="8685" y="3552"/>
                  </a:lnTo>
                  <a:lnTo>
                    <a:pt x="8443" y="3003"/>
                  </a:lnTo>
                  <a:lnTo>
                    <a:pt x="8201" y="2454"/>
                  </a:lnTo>
                  <a:lnTo>
                    <a:pt x="7991" y="1889"/>
                  </a:lnTo>
                  <a:lnTo>
                    <a:pt x="7797" y="1324"/>
                  </a:lnTo>
                  <a:lnTo>
                    <a:pt x="7620" y="759"/>
                  </a:lnTo>
                  <a:lnTo>
                    <a:pt x="7442" y="178"/>
                  </a:lnTo>
                  <a:lnTo>
                    <a:pt x="6522" y="129"/>
                  </a:lnTo>
                  <a:lnTo>
                    <a:pt x="5586" y="81"/>
                  </a:lnTo>
                  <a:lnTo>
                    <a:pt x="4649" y="49"/>
                  </a:lnTo>
                  <a:lnTo>
                    <a:pt x="3729" y="16"/>
                  </a:lnTo>
                  <a:lnTo>
                    <a:pt x="18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8"/>
            <p:cNvSpPr/>
            <p:nvPr/>
          </p:nvSpPr>
          <p:spPr>
            <a:xfrm>
              <a:off x="3478050" y="1982750"/>
              <a:ext cx="289775" cy="231275"/>
            </a:xfrm>
            <a:custGeom>
              <a:avLst/>
              <a:gdLst/>
              <a:ahLst/>
              <a:cxnLst/>
              <a:rect l="l" t="t" r="r" b="b"/>
              <a:pathLst>
                <a:path w="11591" h="9251" extrusionOk="0">
                  <a:moveTo>
                    <a:pt x="8314" y="0"/>
                  </a:moveTo>
                  <a:lnTo>
                    <a:pt x="6925" y="65"/>
                  </a:lnTo>
                  <a:lnTo>
                    <a:pt x="5537" y="130"/>
                  </a:lnTo>
                  <a:lnTo>
                    <a:pt x="4149" y="226"/>
                  </a:lnTo>
                  <a:lnTo>
                    <a:pt x="2760" y="339"/>
                  </a:lnTo>
                  <a:lnTo>
                    <a:pt x="1388" y="485"/>
                  </a:lnTo>
                  <a:lnTo>
                    <a:pt x="0" y="646"/>
                  </a:lnTo>
                  <a:lnTo>
                    <a:pt x="194" y="1260"/>
                  </a:lnTo>
                  <a:lnTo>
                    <a:pt x="404" y="1857"/>
                  </a:lnTo>
                  <a:lnTo>
                    <a:pt x="630" y="2438"/>
                  </a:lnTo>
                  <a:lnTo>
                    <a:pt x="872" y="3019"/>
                  </a:lnTo>
                  <a:lnTo>
                    <a:pt x="1146" y="3584"/>
                  </a:lnTo>
                  <a:lnTo>
                    <a:pt x="1421" y="4149"/>
                  </a:lnTo>
                  <a:lnTo>
                    <a:pt x="1711" y="4714"/>
                  </a:lnTo>
                  <a:lnTo>
                    <a:pt x="2034" y="5263"/>
                  </a:lnTo>
                  <a:lnTo>
                    <a:pt x="2357" y="5796"/>
                  </a:lnTo>
                  <a:lnTo>
                    <a:pt x="2696" y="6328"/>
                  </a:lnTo>
                  <a:lnTo>
                    <a:pt x="3051" y="6845"/>
                  </a:lnTo>
                  <a:lnTo>
                    <a:pt x="3438" y="7345"/>
                  </a:lnTo>
                  <a:lnTo>
                    <a:pt x="3826" y="7846"/>
                  </a:lnTo>
                  <a:lnTo>
                    <a:pt x="4229" y="8330"/>
                  </a:lnTo>
                  <a:lnTo>
                    <a:pt x="4649" y="8798"/>
                  </a:lnTo>
                  <a:lnTo>
                    <a:pt x="5085" y="9250"/>
                  </a:lnTo>
                  <a:lnTo>
                    <a:pt x="5715" y="8927"/>
                  </a:lnTo>
                  <a:lnTo>
                    <a:pt x="6328" y="8605"/>
                  </a:lnTo>
                  <a:lnTo>
                    <a:pt x="6958" y="8298"/>
                  </a:lnTo>
                  <a:lnTo>
                    <a:pt x="7587" y="7991"/>
                  </a:lnTo>
                  <a:lnTo>
                    <a:pt x="8233" y="7701"/>
                  </a:lnTo>
                  <a:lnTo>
                    <a:pt x="8862" y="7426"/>
                  </a:lnTo>
                  <a:lnTo>
                    <a:pt x="9492" y="7168"/>
                  </a:lnTo>
                  <a:lnTo>
                    <a:pt x="10122" y="6926"/>
                  </a:lnTo>
                  <a:lnTo>
                    <a:pt x="10848" y="6651"/>
                  </a:lnTo>
                  <a:lnTo>
                    <a:pt x="11591" y="6377"/>
                  </a:lnTo>
                  <a:lnTo>
                    <a:pt x="11316" y="6054"/>
                  </a:lnTo>
                  <a:lnTo>
                    <a:pt x="11042" y="5699"/>
                  </a:lnTo>
                  <a:lnTo>
                    <a:pt x="10783" y="5328"/>
                  </a:lnTo>
                  <a:lnTo>
                    <a:pt x="10509" y="4956"/>
                  </a:lnTo>
                  <a:lnTo>
                    <a:pt x="10267" y="4585"/>
                  </a:lnTo>
                  <a:lnTo>
                    <a:pt x="10025" y="4181"/>
                  </a:lnTo>
                  <a:lnTo>
                    <a:pt x="9783" y="3778"/>
                  </a:lnTo>
                  <a:lnTo>
                    <a:pt x="9557" y="3374"/>
                  </a:lnTo>
                  <a:lnTo>
                    <a:pt x="9347" y="2971"/>
                  </a:lnTo>
                  <a:lnTo>
                    <a:pt x="9153" y="2551"/>
                  </a:lnTo>
                  <a:lnTo>
                    <a:pt x="8975" y="2131"/>
                  </a:lnTo>
                  <a:lnTo>
                    <a:pt x="8798" y="1712"/>
                  </a:lnTo>
                  <a:lnTo>
                    <a:pt x="8653" y="1276"/>
                  </a:lnTo>
                  <a:lnTo>
                    <a:pt x="8523" y="856"/>
                  </a:lnTo>
                  <a:lnTo>
                    <a:pt x="8410" y="436"/>
                  </a:lnTo>
                  <a:lnTo>
                    <a:pt x="83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8"/>
            <p:cNvSpPr/>
            <p:nvPr/>
          </p:nvSpPr>
          <p:spPr>
            <a:xfrm>
              <a:off x="3280700" y="2002525"/>
              <a:ext cx="302300" cy="296650"/>
            </a:xfrm>
            <a:custGeom>
              <a:avLst/>
              <a:gdLst/>
              <a:ahLst/>
              <a:cxnLst/>
              <a:rect l="l" t="t" r="r" b="b"/>
              <a:pathLst>
                <a:path w="12092" h="11866" extrusionOk="0">
                  <a:moveTo>
                    <a:pt x="6909" y="0"/>
                  </a:moveTo>
                  <a:lnTo>
                    <a:pt x="6038" y="130"/>
                  </a:lnTo>
                  <a:lnTo>
                    <a:pt x="5166" y="275"/>
                  </a:lnTo>
                  <a:lnTo>
                    <a:pt x="4294" y="436"/>
                  </a:lnTo>
                  <a:lnTo>
                    <a:pt x="3439" y="614"/>
                  </a:lnTo>
                  <a:lnTo>
                    <a:pt x="2567" y="791"/>
                  </a:lnTo>
                  <a:lnTo>
                    <a:pt x="1711" y="1001"/>
                  </a:lnTo>
                  <a:lnTo>
                    <a:pt x="856" y="1211"/>
                  </a:lnTo>
                  <a:lnTo>
                    <a:pt x="0" y="1453"/>
                  </a:lnTo>
                  <a:lnTo>
                    <a:pt x="388" y="2164"/>
                  </a:lnTo>
                  <a:lnTo>
                    <a:pt x="775" y="2874"/>
                  </a:lnTo>
                  <a:lnTo>
                    <a:pt x="1179" y="3568"/>
                  </a:lnTo>
                  <a:lnTo>
                    <a:pt x="1598" y="4262"/>
                  </a:lnTo>
                  <a:lnTo>
                    <a:pt x="2034" y="4956"/>
                  </a:lnTo>
                  <a:lnTo>
                    <a:pt x="2486" y="5634"/>
                  </a:lnTo>
                  <a:lnTo>
                    <a:pt x="2938" y="6296"/>
                  </a:lnTo>
                  <a:lnTo>
                    <a:pt x="3422" y="6958"/>
                  </a:lnTo>
                  <a:lnTo>
                    <a:pt x="3907" y="7604"/>
                  </a:lnTo>
                  <a:lnTo>
                    <a:pt x="4407" y="8233"/>
                  </a:lnTo>
                  <a:lnTo>
                    <a:pt x="4924" y="8863"/>
                  </a:lnTo>
                  <a:lnTo>
                    <a:pt x="5440" y="9476"/>
                  </a:lnTo>
                  <a:lnTo>
                    <a:pt x="5989" y="10090"/>
                  </a:lnTo>
                  <a:lnTo>
                    <a:pt x="6538" y="10671"/>
                  </a:lnTo>
                  <a:lnTo>
                    <a:pt x="7087" y="11252"/>
                  </a:lnTo>
                  <a:lnTo>
                    <a:pt x="7668" y="11817"/>
                  </a:lnTo>
                  <a:lnTo>
                    <a:pt x="7700" y="11865"/>
                  </a:lnTo>
                  <a:lnTo>
                    <a:pt x="8233" y="11478"/>
                  </a:lnTo>
                  <a:lnTo>
                    <a:pt x="8766" y="11091"/>
                  </a:lnTo>
                  <a:lnTo>
                    <a:pt x="9315" y="10703"/>
                  </a:lnTo>
                  <a:lnTo>
                    <a:pt x="9863" y="10348"/>
                  </a:lnTo>
                  <a:lnTo>
                    <a:pt x="10412" y="9977"/>
                  </a:lnTo>
                  <a:lnTo>
                    <a:pt x="10961" y="9638"/>
                  </a:lnTo>
                  <a:lnTo>
                    <a:pt x="11526" y="9299"/>
                  </a:lnTo>
                  <a:lnTo>
                    <a:pt x="12091" y="8960"/>
                  </a:lnTo>
                  <a:lnTo>
                    <a:pt x="11655" y="8475"/>
                  </a:lnTo>
                  <a:lnTo>
                    <a:pt x="11219" y="7991"/>
                  </a:lnTo>
                  <a:lnTo>
                    <a:pt x="10800" y="7475"/>
                  </a:lnTo>
                  <a:lnTo>
                    <a:pt x="10412" y="6958"/>
                  </a:lnTo>
                  <a:lnTo>
                    <a:pt x="10025" y="6441"/>
                  </a:lnTo>
                  <a:lnTo>
                    <a:pt x="9654" y="5893"/>
                  </a:lnTo>
                  <a:lnTo>
                    <a:pt x="9315" y="5344"/>
                  </a:lnTo>
                  <a:lnTo>
                    <a:pt x="8976" y="4779"/>
                  </a:lnTo>
                  <a:lnTo>
                    <a:pt x="8653" y="4214"/>
                  </a:lnTo>
                  <a:lnTo>
                    <a:pt x="8346" y="3633"/>
                  </a:lnTo>
                  <a:lnTo>
                    <a:pt x="8072" y="3051"/>
                  </a:lnTo>
                  <a:lnTo>
                    <a:pt x="7797" y="2454"/>
                  </a:lnTo>
                  <a:lnTo>
                    <a:pt x="7555" y="1857"/>
                  </a:lnTo>
                  <a:lnTo>
                    <a:pt x="7329" y="1243"/>
                  </a:lnTo>
                  <a:lnTo>
                    <a:pt x="7103" y="630"/>
                  </a:lnTo>
                  <a:lnTo>
                    <a:pt x="69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8"/>
            <p:cNvSpPr/>
            <p:nvPr/>
          </p:nvSpPr>
          <p:spPr>
            <a:xfrm>
              <a:off x="2796000" y="2102200"/>
              <a:ext cx="2399650" cy="1807225"/>
            </a:xfrm>
            <a:custGeom>
              <a:avLst/>
              <a:gdLst/>
              <a:ahLst/>
              <a:cxnLst/>
              <a:rect l="l" t="t" r="r" b="b"/>
              <a:pathLst>
                <a:path w="95986" h="72289" extrusionOk="0">
                  <a:moveTo>
                    <a:pt x="54450" y="1"/>
                  </a:moveTo>
                  <a:lnTo>
                    <a:pt x="53514" y="17"/>
                  </a:lnTo>
                  <a:lnTo>
                    <a:pt x="52578" y="49"/>
                  </a:lnTo>
                  <a:lnTo>
                    <a:pt x="51642" y="98"/>
                  </a:lnTo>
                  <a:lnTo>
                    <a:pt x="50721" y="162"/>
                  </a:lnTo>
                  <a:lnTo>
                    <a:pt x="49785" y="243"/>
                  </a:lnTo>
                  <a:lnTo>
                    <a:pt x="48849" y="340"/>
                  </a:lnTo>
                  <a:lnTo>
                    <a:pt x="47929" y="453"/>
                  </a:lnTo>
                  <a:lnTo>
                    <a:pt x="47009" y="582"/>
                  </a:lnTo>
                  <a:lnTo>
                    <a:pt x="46088" y="743"/>
                  </a:lnTo>
                  <a:lnTo>
                    <a:pt x="45168" y="905"/>
                  </a:lnTo>
                  <a:lnTo>
                    <a:pt x="44248" y="1098"/>
                  </a:lnTo>
                  <a:lnTo>
                    <a:pt x="43344" y="1308"/>
                  </a:lnTo>
                  <a:lnTo>
                    <a:pt x="42424" y="1534"/>
                  </a:lnTo>
                  <a:lnTo>
                    <a:pt x="41520" y="1776"/>
                  </a:lnTo>
                  <a:lnTo>
                    <a:pt x="40632" y="2035"/>
                  </a:lnTo>
                  <a:lnTo>
                    <a:pt x="39728" y="2325"/>
                  </a:lnTo>
                  <a:lnTo>
                    <a:pt x="38743" y="2648"/>
                  </a:lnTo>
                  <a:lnTo>
                    <a:pt x="37759" y="3019"/>
                  </a:lnTo>
                  <a:lnTo>
                    <a:pt x="36774" y="3407"/>
                  </a:lnTo>
                  <a:lnTo>
                    <a:pt x="35789" y="3843"/>
                  </a:lnTo>
                  <a:lnTo>
                    <a:pt x="34788" y="4295"/>
                  </a:lnTo>
                  <a:lnTo>
                    <a:pt x="33820" y="4779"/>
                  </a:lnTo>
                  <a:lnTo>
                    <a:pt x="32835" y="5279"/>
                  </a:lnTo>
                  <a:lnTo>
                    <a:pt x="31867" y="5828"/>
                  </a:lnTo>
                  <a:lnTo>
                    <a:pt x="30898" y="6393"/>
                  </a:lnTo>
                  <a:lnTo>
                    <a:pt x="29962" y="6991"/>
                  </a:lnTo>
                  <a:lnTo>
                    <a:pt x="29025" y="7604"/>
                  </a:lnTo>
                  <a:lnTo>
                    <a:pt x="28105" y="8250"/>
                  </a:lnTo>
                  <a:lnTo>
                    <a:pt x="27201" y="8928"/>
                  </a:lnTo>
                  <a:lnTo>
                    <a:pt x="26313" y="9622"/>
                  </a:lnTo>
                  <a:lnTo>
                    <a:pt x="25458" y="10348"/>
                  </a:lnTo>
                  <a:lnTo>
                    <a:pt x="24618" y="11091"/>
                  </a:lnTo>
                  <a:lnTo>
                    <a:pt x="23811" y="11866"/>
                  </a:lnTo>
                  <a:lnTo>
                    <a:pt x="23036" y="12657"/>
                  </a:lnTo>
                  <a:lnTo>
                    <a:pt x="22278" y="13480"/>
                  </a:lnTo>
                  <a:lnTo>
                    <a:pt x="21923" y="13900"/>
                  </a:lnTo>
                  <a:lnTo>
                    <a:pt x="21568" y="14319"/>
                  </a:lnTo>
                  <a:lnTo>
                    <a:pt x="21212" y="14739"/>
                  </a:lnTo>
                  <a:lnTo>
                    <a:pt x="20873" y="15175"/>
                  </a:lnTo>
                  <a:lnTo>
                    <a:pt x="20551" y="15627"/>
                  </a:lnTo>
                  <a:lnTo>
                    <a:pt x="20228" y="16063"/>
                  </a:lnTo>
                  <a:lnTo>
                    <a:pt x="19921" y="16515"/>
                  </a:lnTo>
                  <a:lnTo>
                    <a:pt x="19614" y="16967"/>
                  </a:lnTo>
                  <a:lnTo>
                    <a:pt x="19324" y="17435"/>
                  </a:lnTo>
                  <a:lnTo>
                    <a:pt x="19049" y="17903"/>
                  </a:lnTo>
                  <a:lnTo>
                    <a:pt x="18775" y="18371"/>
                  </a:lnTo>
                  <a:lnTo>
                    <a:pt x="18517" y="18839"/>
                  </a:lnTo>
                  <a:lnTo>
                    <a:pt x="18274" y="19324"/>
                  </a:lnTo>
                  <a:lnTo>
                    <a:pt x="18032" y="19808"/>
                  </a:lnTo>
                  <a:lnTo>
                    <a:pt x="17806" y="20308"/>
                  </a:lnTo>
                  <a:lnTo>
                    <a:pt x="17596" y="20809"/>
                  </a:lnTo>
                  <a:lnTo>
                    <a:pt x="17387" y="21309"/>
                  </a:lnTo>
                  <a:lnTo>
                    <a:pt x="17193" y="21810"/>
                  </a:lnTo>
                  <a:lnTo>
                    <a:pt x="17031" y="22310"/>
                  </a:lnTo>
                  <a:lnTo>
                    <a:pt x="16854" y="22827"/>
                  </a:lnTo>
                  <a:lnTo>
                    <a:pt x="16709" y="23359"/>
                  </a:lnTo>
                  <a:lnTo>
                    <a:pt x="16579" y="23876"/>
                  </a:lnTo>
                  <a:lnTo>
                    <a:pt x="16450" y="24409"/>
                  </a:lnTo>
                  <a:lnTo>
                    <a:pt x="16337" y="24941"/>
                  </a:lnTo>
                  <a:lnTo>
                    <a:pt x="16240" y="25474"/>
                  </a:lnTo>
                  <a:lnTo>
                    <a:pt x="16160" y="26023"/>
                  </a:lnTo>
                  <a:lnTo>
                    <a:pt x="16160" y="26023"/>
                  </a:lnTo>
                  <a:lnTo>
                    <a:pt x="16273" y="25942"/>
                  </a:lnTo>
                  <a:lnTo>
                    <a:pt x="17370" y="25280"/>
                  </a:lnTo>
                  <a:lnTo>
                    <a:pt x="18468" y="24586"/>
                  </a:lnTo>
                  <a:lnTo>
                    <a:pt x="20647" y="23214"/>
                  </a:lnTo>
                  <a:lnTo>
                    <a:pt x="20857" y="22472"/>
                  </a:lnTo>
                  <a:lnTo>
                    <a:pt x="21083" y="21745"/>
                  </a:lnTo>
                  <a:lnTo>
                    <a:pt x="21342" y="21035"/>
                  </a:lnTo>
                  <a:lnTo>
                    <a:pt x="21600" y="20325"/>
                  </a:lnTo>
                  <a:lnTo>
                    <a:pt x="21890" y="19630"/>
                  </a:lnTo>
                  <a:lnTo>
                    <a:pt x="22197" y="18952"/>
                  </a:lnTo>
                  <a:lnTo>
                    <a:pt x="22520" y="18274"/>
                  </a:lnTo>
                  <a:lnTo>
                    <a:pt x="22875" y="17629"/>
                  </a:lnTo>
                  <a:lnTo>
                    <a:pt x="23246" y="16983"/>
                  </a:lnTo>
                  <a:lnTo>
                    <a:pt x="23650" y="16353"/>
                  </a:lnTo>
                  <a:lnTo>
                    <a:pt x="24086" y="15756"/>
                  </a:lnTo>
                  <a:lnTo>
                    <a:pt x="24538" y="15159"/>
                  </a:lnTo>
                  <a:lnTo>
                    <a:pt x="25022" y="14578"/>
                  </a:lnTo>
                  <a:lnTo>
                    <a:pt x="25539" y="14029"/>
                  </a:lnTo>
                  <a:lnTo>
                    <a:pt x="26087" y="13496"/>
                  </a:lnTo>
                  <a:lnTo>
                    <a:pt x="26669" y="12980"/>
                  </a:lnTo>
                  <a:lnTo>
                    <a:pt x="27330" y="12431"/>
                  </a:lnTo>
                  <a:lnTo>
                    <a:pt x="28025" y="11898"/>
                  </a:lnTo>
                  <a:lnTo>
                    <a:pt x="28735" y="11398"/>
                  </a:lnTo>
                  <a:lnTo>
                    <a:pt x="29461" y="10913"/>
                  </a:lnTo>
                  <a:lnTo>
                    <a:pt x="30204" y="10461"/>
                  </a:lnTo>
                  <a:lnTo>
                    <a:pt x="30963" y="10042"/>
                  </a:lnTo>
                  <a:lnTo>
                    <a:pt x="31737" y="9638"/>
                  </a:lnTo>
                  <a:lnTo>
                    <a:pt x="32528" y="9251"/>
                  </a:lnTo>
                  <a:lnTo>
                    <a:pt x="33336" y="8895"/>
                  </a:lnTo>
                  <a:lnTo>
                    <a:pt x="34143" y="8556"/>
                  </a:lnTo>
                  <a:lnTo>
                    <a:pt x="34950" y="8250"/>
                  </a:lnTo>
                  <a:lnTo>
                    <a:pt x="35789" y="7959"/>
                  </a:lnTo>
                  <a:lnTo>
                    <a:pt x="36613" y="7685"/>
                  </a:lnTo>
                  <a:lnTo>
                    <a:pt x="37452" y="7443"/>
                  </a:lnTo>
                  <a:lnTo>
                    <a:pt x="38291" y="7217"/>
                  </a:lnTo>
                  <a:lnTo>
                    <a:pt x="39131" y="7007"/>
                  </a:lnTo>
                  <a:lnTo>
                    <a:pt x="40277" y="6748"/>
                  </a:lnTo>
                  <a:lnTo>
                    <a:pt x="41439" y="6539"/>
                  </a:lnTo>
                  <a:lnTo>
                    <a:pt x="42602" y="6345"/>
                  </a:lnTo>
                  <a:lnTo>
                    <a:pt x="43780" y="6200"/>
                  </a:lnTo>
                  <a:lnTo>
                    <a:pt x="44958" y="6070"/>
                  </a:lnTo>
                  <a:lnTo>
                    <a:pt x="46153" y="5990"/>
                  </a:lnTo>
                  <a:lnTo>
                    <a:pt x="47331" y="5941"/>
                  </a:lnTo>
                  <a:lnTo>
                    <a:pt x="48526" y="5909"/>
                  </a:lnTo>
                  <a:lnTo>
                    <a:pt x="49495" y="5909"/>
                  </a:lnTo>
                  <a:lnTo>
                    <a:pt x="50479" y="5941"/>
                  </a:lnTo>
                  <a:lnTo>
                    <a:pt x="51464" y="5974"/>
                  </a:lnTo>
                  <a:lnTo>
                    <a:pt x="52433" y="6038"/>
                  </a:lnTo>
                  <a:lnTo>
                    <a:pt x="53417" y="6119"/>
                  </a:lnTo>
                  <a:lnTo>
                    <a:pt x="54386" y="6232"/>
                  </a:lnTo>
                  <a:lnTo>
                    <a:pt x="55354" y="6345"/>
                  </a:lnTo>
                  <a:lnTo>
                    <a:pt x="56323" y="6490"/>
                  </a:lnTo>
                  <a:lnTo>
                    <a:pt x="57292" y="6635"/>
                  </a:lnTo>
                  <a:lnTo>
                    <a:pt x="58260" y="6813"/>
                  </a:lnTo>
                  <a:lnTo>
                    <a:pt x="59213" y="7007"/>
                  </a:lnTo>
                  <a:lnTo>
                    <a:pt x="60165" y="7217"/>
                  </a:lnTo>
                  <a:lnTo>
                    <a:pt x="61117" y="7443"/>
                  </a:lnTo>
                  <a:lnTo>
                    <a:pt x="62054" y="7685"/>
                  </a:lnTo>
                  <a:lnTo>
                    <a:pt x="62990" y="7943"/>
                  </a:lnTo>
                  <a:lnTo>
                    <a:pt x="63910" y="8234"/>
                  </a:lnTo>
                  <a:lnTo>
                    <a:pt x="65056" y="8605"/>
                  </a:lnTo>
                  <a:lnTo>
                    <a:pt x="66202" y="8992"/>
                  </a:lnTo>
                  <a:lnTo>
                    <a:pt x="67348" y="9428"/>
                  </a:lnTo>
                  <a:lnTo>
                    <a:pt x="68495" y="9896"/>
                  </a:lnTo>
                  <a:lnTo>
                    <a:pt x="69043" y="10155"/>
                  </a:lnTo>
                  <a:lnTo>
                    <a:pt x="69608" y="10413"/>
                  </a:lnTo>
                  <a:lnTo>
                    <a:pt x="70173" y="10671"/>
                  </a:lnTo>
                  <a:lnTo>
                    <a:pt x="70722" y="10946"/>
                  </a:lnTo>
                  <a:lnTo>
                    <a:pt x="71255" y="11236"/>
                  </a:lnTo>
                  <a:lnTo>
                    <a:pt x="71804" y="11527"/>
                  </a:lnTo>
                  <a:lnTo>
                    <a:pt x="72337" y="11833"/>
                  </a:lnTo>
                  <a:lnTo>
                    <a:pt x="72869" y="12156"/>
                  </a:lnTo>
                  <a:lnTo>
                    <a:pt x="73386" y="12479"/>
                  </a:lnTo>
                  <a:lnTo>
                    <a:pt x="73902" y="12818"/>
                  </a:lnTo>
                  <a:lnTo>
                    <a:pt x="74403" y="13157"/>
                  </a:lnTo>
                  <a:lnTo>
                    <a:pt x="74903" y="13512"/>
                  </a:lnTo>
                  <a:lnTo>
                    <a:pt x="75388" y="13884"/>
                  </a:lnTo>
                  <a:lnTo>
                    <a:pt x="75872" y="14271"/>
                  </a:lnTo>
                  <a:lnTo>
                    <a:pt x="76340" y="14658"/>
                  </a:lnTo>
                  <a:lnTo>
                    <a:pt x="76792" y="15062"/>
                  </a:lnTo>
                  <a:lnTo>
                    <a:pt x="77244" y="15466"/>
                  </a:lnTo>
                  <a:lnTo>
                    <a:pt x="77680" y="15901"/>
                  </a:lnTo>
                  <a:lnTo>
                    <a:pt x="78100" y="16337"/>
                  </a:lnTo>
                  <a:lnTo>
                    <a:pt x="78503" y="16789"/>
                  </a:lnTo>
                  <a:lnTo>
                    <a:pt x="78907" y="17257"/>
                  </a:lnTo>
                  <a:lnTo>
                    <a:pt x="79294" y="17726"/>
                  </a:lnTo>
                  <a:lnTo>
                    <a:pt x="79665" y="18210"/>
                  </a:lnTo>
                  <a:lnTo>
                    <a:pt x="80021" y="18710"/>
                  </a:lnTo>
                  <a:lnTo>
                    <a:pt x="80360" y="19259"/>
                  </a:lnTo>
                  <a:lnTo>
                    <a:pt x="80699" y="19808"/>
                  </a:lnTo>
                  <a:lnTo>
                    <a:pt x="81005" y="20357"/>
                  </a:lnTo>
                  <a:lnTo>
                    <a:pt x="81296" y="20938"/>
                  </a:lnTo>
                  <a:lnTo>
                    <a:pt x="81554" y="21519"/>
                  </a:lnTo>
                  <a:lnTo>
                    <a:pt x="81796" y="22100"/>
                  </a:lnTo>
                  <a:lnTo>
                    <a:pt x="82006" y="22698"/>
                  </a:lnTo>
                  <a:lnTo>
                    <a:pt x="82216" y="23311"/>
                  </a:lnTo>
                  <a:lnTo>
                    <a:pt x="82377" y="23924"/>
                  </a:lnTo>
                  <a:lnTo>
                    <a:pt x="82539" y="24538"/>
                  </a:lnTo>
                  <a:lnTo>
                    <a:pt x="82668" y="25167"/>
                  </a:lnTo>
                  <a:lnTo>
                    <a:pt x="82765" y="25781"/>
                  </a:lnTo>
                  <a:lnTo>
                    <a:pt x="82846" y="26427"/>
                  </a:lnTo>
                  <a:lnTo>
                    <a:pt x="82910" y="27056"/>
                  </a:lnTo>
                  <a:lnTo>
                    <a:pt x="82942" y="27686"/>
                  </a:lnTo>
                  <a:lnTo>
                    <a:pt x="82959" y="28315"/>
                  </a:lnTo>
                  <a:lnTo>
                    <a:pt x="82959" y="28961"/>
                  </a:lnTo>
                  <a:lnTo>
                    <a:pt x="82926" y="29591"/>
                  </a:lnTo>
                  <a:lnTo>
                    <a:pt x="82862" y="30220"/>
                  </a:lnTo>
                  <a:lnTo>
                    <a:pt x="82797" y="30850"/>
                  </a:lnTo>
                  <a:lnTo>
                    <a:pt x="82684" y="31479"/>
                  </a:lnTo>
                  <a:lnTo>
                    <a:pt x="82571" y="32109"/>
                  </a:lnTo>
                  <a:lnTo>
                    <a:pt x="82426" y="32722"/>
                  </a:lnTo>
                  <a:lnTo>
                    <a:pt x="82248" y="33336"/>
                  </a:lnTo>
                  <a:lnTo>
                    <a:pt x="82055" y="33949"/>
                  </a:lnTo>
                  <a:lnTo>
                    <a:pt x="81829" y="34546"/>
                  </a:lnTo>
                  <a:lnTo>
                    <a:pt x="81603" y="35127"/>
                  </a:lnTo>
                  <a:lnTo>
                    <a:pt x="81328" y="35709"/>
                  </a:lnTo>
                  <a:lnTo>
                    <a:pt x="81038" y="36274"/>
                  </a:lnTo>
                  <a:lnTo>
                    <a:pt x="80731" y="36839"/>
                  </a:lnTo>
                  <a:lnTo>
                    <a:pt x="80392" y="37387"/>
                  </a:lnTo>
                  <a:lnTo>
                    <a:pt x="80037" y="37920"/>
                  </a:lnTo>
                  <a:lnTo>
                    <a:pt x="79665" y="38437"/>
                  </a:lnTo>
                  <a:lnTo>
                    <a:pt x="79278" y="38921"/>
                  </a:lnTo>
                  <a:lnTo>
                    <a:pt x="78858" y="39405"/>
                  </a:lnTo>
                  <a:lnTo>
                    <a:pt x="78439" y="39857"/>
                  </a:lnTo>
                  <a:lnTo>
                    <a:pt x="78003" y="40293"/>
                  </a:lnTo>
                  <a:lnTo>
                    <a:pt x="77567" y="40713"/>
                  </a:lnTo>
                  <a:lnTo>
                    <a:pt x="77099" y="41116"/>
                  </a:lnTo>
                  <a:lnTo>
                    <a:pt x="76631" y="41504"/>
                  </a:lnTo>
                  <a:lnTo>
                    <a:pt x="76146" y="41875"/>
                  </a:lnTo>
                  <a:lnTo>
                    <a:pt x="75646" y="42230"/>
                  </a:lnTo>
                  <a:lnTo>
                    <a:pt x="75129" y="42553"/>
                  </a:lnTo>
                  <a:lnTo>
                    <a:pt x="74613" y="42876"/>
                  </a:lnTo>
                  <a:lnTo>
                    <a:pt x="74080" y="43183"/>
                  </a:lnTo>
                  <a:lnTo>
                    <a:pt x="73547" y="43457"/>
                  </a:lnTo>
                  <a:lnTo>
                    <a:pt x="72998" y="43732"/>
                  </a:lnTo>
                  <a:lnTo>
                    <a:pt x="72433" y="43974"/>
                  </a:lnTo>
                  <a:lnTo>
                    <a:pt x="71885" y="44216"/>
                  </a:lnTo>
                  <a:lnTo>
                    <a:pt x="71303" y="44426"/>
                  </a:lnTo>
                  <a:lnTo>
                    <a:pt x="70722" y="44636"/>
                  </a:lnTo>
                  <a:lnTo>
                    <a:pt x="70141" y="44829"/>
                  </a:lnTo>
                  <a:lnTo>
                    <a:pt x="69544" y="44991"/>
                  </a:lnTo>
                  <a:lnTo>
                    <a:pt x="68963" y="45152"/>
                  </a:lnTo>
                  <a:lnTo>
                    <a:pt x="68349" y="45297"/>
                  </a:lnTo>
                  <a:lnTo>
                    <a:pt x="67752" y="45427"/>
                  </a:lnTo>
                  <a:lnTo>
                    <a:pt x="67139" y="45540"/>
                  </a:lnTo>
                  <a:lnTo>
                    <a:pt x="66525" y="45636"/>
                  </a:lnTo>
                  <a:lnTo>
                    <a:pt x="65912" y="45717"/>
                  </a:lnTo>
                  <a:lnTo>
                    <a:pt x="65298" y="45782"/>
                  </a:lnTo>
                  <a:lnTo>
                    <a:pt x="64685" y="45846"/>
                  </a:lnTo>
                  <a:lnTo>
                    <a:pt x="64071" y="45879"/>
                  </a:lnTo>
                  <a:lnTo>
                    <a:pt x="63442" y="45911"/>
                  </a:lnTo>
                  <a:lnTo>
                    <a:pt x="62829" y="45927"/>
                  </a:lnTo>
                  <a:lnTo>
                    <a:pt x="61682" y="45927"/>
                  </a:lnTo>
                  <a:lnTo>
                    <a:pt x="61117" y="45895"/>
                  </a:lnTo>
                  <a:lnTo>
                    <a:pt x="60552" y="45862"/>
                  </a:lnTo>
                  <a:lnTo>
                    <a:pt x="59987" y="45830"/>
                  </a:lnTo>
                  <a:lnTo>
                    <a:pt x="59422" y="45766"/>
                  </a:lnTo>
                  <a:lnTo>
                    <a:pt x="58857" y="45701"/>
                  </a:lnTo>
                  <a:lnTo>
                    <a:pt x="58309" y="45636"/>
                  </a:lnTo>
                  <a:lnTo>
                    <a:pt x="58228" y="45604"/>
                  </a:lnTo>
                  <a:lnTo>
                    <a:pt x="58147" y="45572"/>
                  </a:lnTo>
                  <a:lnTo>
                    <a:pt x="58099" y="45556"/>
                  </a:lnTo>
                  <a:lnTo>
                    <a:pt x="57679" y="45814"/>
                  </a:lnTo>
                  <a:lnTo>
                    <a:pt x="57275" y="46072"/>
                  </a:lnTo>
                  <a:lnTo>
                    <a:pt x="56840" y="46314"/>
                  </a:lnTo>
                  <a:lnTo>
                    <a:pt x="56420" y="46557"/>
                  </a:lnTo>
                  <a:lnTo>
                    <a:pt x="55984" y="46783"/>
                  </a:lnTo>
                  <a:lnTo>
                    <a:pt x="55548" y="46992"/>
                  </a:lnTo>
                  <a:lnTo>
                    <a:pt x="55112" y="47202"/>
                  </a:lnTo>
                  <a:lnTo>
                    <a:pt x="54676" y="47396"/>
                  </a:lnTo>
                  <a:lnTo>
                    <a:pt x="54224" y="47590"/>
                  </a:lnTo>
                  <a:lnTo>
                    <a:pt x="53772" y="47767"/>
                  </a:lnTo>
                  <a:lnTo>
                    <a:pt x="53337" y="47929"/>
                  </a:lnTo>
                  <a:lnTo>
                    <a:pt x="52868" y="48074"/>
                  </a:lnTo>
                  <a:lnTo>
                    <a:pt x="52416" y="48219"/>
                  </a:lnTo>
                  <a:lnTo>
                    <a:pt x="51964" y="48348"/>
                  </a:lnTo>
                  <a:lnTo>
                    <a:pt x="51496" y="48461"/>
                  </a:lnTo>
                  <a:lnTo>
                    <a:pt x="51028" y="48558"/>
                  </a:lnTo>
                  <a:lnTo>
                    <a:pt x="50980" y="48574"/>
                  </a:lnTo>
                  <a:lnTo>
                    <a:pt x="50931" y="48574"/>
                  </a:lnTo>
                  <a:lnTo>
                    <a:pt x="50834" y="48558"/>
                  </a:lnTo>
                  <a:lnTo>
                    <a:pt x="50738" y="48526"/>
                  </a:lnTo>
                  <a:lnTo>
                    <a:pt x="50657" y="48494"/>
                  </a:lnTo>
                  <a:lnTo>
                    <a:pt x="50592" y="48429"/>
                  </a:lnTo>
                  <a:lnTo>
                    <a:pt x="50544" y="48365"/>
                  </a:lnTo>
                  <a:lnTo>
                    <a:pt x="50495" y="48300"/>
                  </a:lnTo>
                  <a:lnTo>
                    <a:pt x="50447" y="48219"/>
                  </a:lnTo>
                  <a:lnTo>
                    <a:pt x="50431" y="48139"/>
                  </a:lnTo>
                  <a:lnTo>
                    <a:pt x="50415" y="48058"/>
                  </a:lnTo>
                  <a:lnTo>
                    <a:pt x="50431" y="47977"/>
                  </a:lnTo>
                  <a:lnTo>
                    <a:pt x="50447" y="47896"/>
                  </a:lnTo>
                  <a:lnTo>
                    <a:pt x="50479" y="47816"/>
                  </a:lnTo>
                  <a:lnTo>
                    <a:pt x="50528" y="47751"/>
                  </a:lnTo>
                  <a:lnTo>
                    <a:pt x="50592" y="47687"/>
                  </a:lnTo>
                  <a:lnTo>
                    <a:pt x="50673" y="47654"/>
                  </a:lnTo>
                  <a:lnTo>
                    <a:pt x="50770" y="47622"/>
                  </a:lnTo>
                  <a:lnTo>
                    <a:pt x="51464" y="47461"/>
                  </a:lnTo>
                  <a:lnTo>
                    <a:pt x="52158" y="47267"/>
                  </a:lnTo>
                  <a:lnTo>
                    <a:pt x="52836" y="47057"/>
                  </a:lnTo>
                  <a:lnTo>
                    <a:pt x="53498" y="46831"/>
                  </a:lnTo>
                  <a:lnTo>
                    <a:pt x="54176" y="46557"/>
                  </a:lnTo>
                  <a:lnTo>
                    <a:pt x="54822" y="46282"/>
                  </a:lnTo>
                  <a:lnTo>
                    <a:pt x="55467" y="45975"/>
                  </a:lnTo>
                  <a:lnTo>
                    <a:pt x="56097" y="45636"/>
                  </a:lnTo>
                  <a:lnTo>
                    <a:pt x="56727" y="45297"/>
                  </a:lnTo>
                  <a:lnTo>
                    <a:pt x="57340" y="44910"/>
                  </a:lnTo>
                  <a:lnTo>
                    <a:pt x="57937" y="44523"/>
                  </a:lnTo>
                  <a:lnTo>
                    <a:pt x="58535" y="44103"/>
                  </a:lnTo>
                  <a:lnTo>
                    <a:pt x="59100" y="43683"/>
                  </a:lnTo>
                  <a:lnTo>
                    <a:pt x="59665" y="43231"/>
                  </a:lnTo>
                  <a:lnTo>
                    <a:pt x="60197" y="42747"/>
                  </a:lnTo>
                  <a:lnTo>
                    <a:pt x="60730" y="42263"/>
                  </a:lnTo>
                  <a:lnTo>
                    <a:pt x="61247" y="41762"/>
                  </a:lnTo>
                  <a:lnTo>
                    <a:pt x="61747" y="41246"/>
                  </a:lnTo>
                  <a:lnTo>
                    <a:pt x="62215" y="40697"/>
                  </a:lnTo>
                  <a:lnTo>
                    <a:pt x="62683" y="40148"/>
                  </a:lnTo>
                  <a:lnTo>
                    <a:pt x="63119" y="39583"/>
                  </a:lnTo>
                  <a:lnTo>
                    <a:pt x="63539" y="39002"/>
                  </a:lnTo>
                  <a:lnTo>
                    <a:pt x="63942" y="38404"/>
                  </a:lnTo>
                  <a:lnTo>
                    <a:pt x="64314" y="37791"/>
                  </a:lnTo>
                  <a:lnTo>
                    <a:pt x="64685" y="37178"/>
                  </a:lnTo>
                  <a:lnTo>
                    <a:pt x="65024" y="36548"/>
                  </a:lnTo>
                  <a:lnTo>
                    <a:pt x="65331" y="35902"/>
                  </a:lnTo>
                  <a:lnTo>
                    <a:pt x="65621" y="35257"/>
                  </a:lnTo>
                  <a:lnTo>
                    <a:pt x="65896" y="34595"/>
                  </a:lnTo>
                  <a:lnTo>
                    <a:pt x="66138" y="33917"/>
                  </a:lnTo>
                  <a:lnTo>
                    <a:pt x="66348" y="33239"/>
                  </a:lnTo>
                  <a:lnTo>
                    <a:pt x="66541" y="32545"/>
                  </a:lnTo>
                  <a:lnTo>
                    <a:pt x="66638" y="32141"/>
                  </a:lnTo>
                  <a:lnTo>
                    <a:pt x="66735" y="31738"/>
                  </a:lnTo>
                  <a:lnTo>
                    <a:pt x="66816" y="31318"/>
                  </a:lnTo>
                  <a:lnTo>
                    <a:pt x="66880" y="30914"/>
                  </a:lnTo>
                  <a:lnTo>
                    <a:pt x="66929" y="30511"/>
                  </a:lnTo>
                  <a:lnTo>
                    <a:pt x="66977" y="30123"/>
                  </a:lnTo>
                  <a:lnTo>
                    <a:pt x="67009" y="29720"/>
                  </a:lnTo>
                  <a:lnTo>
                    <a:pt x="67042" y="29316"/>
                  </a:lnTo>
                  <a:lnTo>
                    <a:pt x="67042" y="28929"/>
                  </a:lnTo>
                  <a:lnTo>
                    <a:pt x="67042" y="28541"/>
                  </a:lnTo>
                  <a:lnTo>
                    <a:pt x="67042" y="28154"/>
                  </a:lnTo>
                  <a:lnTo>
                    <a:pt x="67026" y="27766"/>
                  </a:lnTo>
                  <a:lnTo>
                    <a:pt x="66993" y="27379"/>
                  </a:lnTo>
                  <a:lnTo>
                    <a:pt x="66945" y="27008"/>
                  </a:lnTo>
                  <a:lnTo>
                    <a:pt x="66896" y="26636"/>
                  </a:lnTo>
                  <a:lnTo>
                    <a:pt x="66832" y="26265"/>
                  </a:lnTo>
                  <a:lnTo>
                    <a:pt x="66767" y="25894"/>
                  </a:lnTo>
                  <a:lnTo>
                    <a:pt x="66687" y="25523"/>
                  </a:lnTo>
                  <a:lnTo>
                    <a:pt x="66606" y="25167"/>
                  </a:lnTo>
                  <a:lnTo>
                    <a:pt x="66509" y="24812"/>
                  </a:lnTo>
                  <a:lnTo>
                    <a:pt x="66396" y="24457"/>
                  </a:lnTo>
                  <a:lnTo>
                    <a:pt x="66283" y="24102"/>
                  </a:lnTo>
                  <a:lnTo>
                    <a:pt x="66154" y="23763"/>
                  </a:lnTo>
                  <a:lnTo>
                    <a:pt x="66025" y="23424"/>
                  </a:lnTo>
                  <a:lnTo>
                    <a:pt x="65879" y="23085"/>
                  </a:lnTo>
                  <a:lnTo>
                    <a:pt x="65718" y="22762"/>
                  </a:lnTo>
                  <a:lnTo>
                    <a:pt x="65557" y="22423"/>
                  </a:lnTo>
                  <a:lnTo>
                    <a:pt x="65395" y="22100"/>
                  </a:lnTo>
                  <a:lnTo>
                    <a:pt x="65024" y="21471"/>
                  </a:lnTo>
                  <a:lnTo>
                    <a:pt x="64636" y="20857"/>
                  </a:lnTo>
                  <a:lnTo>
                    <a:pt x="64201" y="20276"/>
                  </a:lnTo>
                  <a:lnTo>
                    <a:pt x="63733" y="19695"/>
                  </a:lnTo>
                  <a:lnTo>
                    <a:pt x="63248" y="19162"/>
                  </a:lnTo>
                  <a:lnTo>
                    <a:pt x="62732" y="18630"/>
                  </a:lnTo>
                  <a:lnTo>
                    <a:pt x="62183" y="18129"/>
                  </a:lnTo>
                  <a:lnTo>
                    <a:pt x="61602" y="17661"/>
                  </a:lnTo>
                  <a:lnTo>
                    <a:pt x="61004" y="17209"/>
                  </a:lnTo>
                  <a:lnTo>
                    <a:pt x="60375" y="16789"/>
                  </a:lnTo>
                  <a:lnTo>
                    <a:pt x="59729" y="16386"/>
                  </a:lnTo>
                  <a:lnTo>
                    <a:pt x="59051" y="16031"/>
                  </a:lnTo>
                  <a:lnTo>
                    <a:pt x="58341" y="15692"/>
                  </a:lnTo>
                  <a:lnTo>
                    <a:pt x="57631" y="15385"/>
                  </a:lnTo>
                  <a:lnTo>
                    <a:pt x="56872" y="15094"/>
                  </a:lnTo>
                  <a:lnTo>
                    <a:pt x="56113" y="14852"/>
                  </a:lnTo>
                  <a:lnTo>
                    <a:pt x="55338" y="14642"/>
                  </a:lnTo>
                  <a:lnTo>
                    <a:pt x="54531" y="14465"/>
                  </a:lnTo>
                  <a:lnTo>
                    <a:pt x="53918" y="14352"/>
                  </a:lnTo>
                  <a:lnTo>
                    <a:pt x="53304" y="14255"/>
                  </a:lnTo>
                  <a:lnTo>
                    <a:pt x="52691" y="14174"/>
                  </a:lnTo>
                  <a:lnTo>
                    <a:pt x="52077" y="14093"/>
                  </a:lnTo>
                  <a:lnTo>
                    <a:pt x="51448" y="14045"/>
                  </a:lnTo>
                  <a:lnTo>
                    <a:pt x="50818" y="13997"/>
                  </a:lnTo>
                  <a:lnTo>
                    <a:pt x="50205" y="13964"/>
                  </a:lnTo>
                  <a:lnTo>
                    <a:pt x="49575" y="13948"/>
                  </a:lnTo>
                  <a:lnTo>
                    <a:pt x="48881" y="13948"/>
                  </a:lnTo>
                  <a:lnTo>
                    <a:pt x="48187" y="13964"/>
                  </a:lnTo>
                  <a:lnTo>
                    <a:pt x="47509" y="13980"/>
                  </a:lnTo>
                  <a:lnTo>
                    <a:pt x="46815" y="14029"/>
                  </a:lnTo>
                  <a:lnTo>
                    <a:pt x="46121" y="14077"/>
                  </a:lnTo>
                  <a:lnTo>
                    <a:pt x="45427" y="14142"/>
                  </a:lnTo>
                  <a:lnTo>
                    <a:pt x="44732" y="14223"/>
                  </a:lnTo>
                  <a:lnTo>
                    <a:pt x="44038" y="14319"/>
                  </a:lnTo>
                  <a:lnTo>
                    <a:pt x="43344" y="14432"/>
                  </a:lnTo>
                  <a:lnTo>
                    <a:pt x="42666" y="14545"/>
                  </a:lnTo>
                  <a:lnTo>
                    <a:pt x="41972" y="14675"/>
                  </a:lnTo>
                  <a:lnTo>
                    <a:pt x="41278" y="14820"/>
                  </a:lnTo>
                  <a:lnTo>
                    <a:pt x="40600" y="14981"/>
                  </a:lnTo>
                  <a:lnTo>
                    <a:pt x="39922" y="15143"/>
                  </a:lnTo>
                  <a:lnTo>
                    <a:pt x="39228" y="15320"/>
                  </a:lnTo>
                  <a:lnTo>
                    <a:pt x="38550" y="15514"/>
                  </a:lnTo>
                  <a:lnTo>
                    <a:pt x="37888" y="15708"/>
                  </a:lnTo>
                  <a:lnTo>
                    <a:pt x="37210" y="15918"/>
                  </a:lnTo>
                  <a:lnTo>
                    <a:pt x="36548" y="16127"/>
                  </a:lnTo>
                  <a:lnTo>
                    <a:pt x="35886" y="16353"/>
                  </a:lnTo>
                  <a:lnTo>
                    <a:pt x="35224" y="16596"/>
                  </a:lnTo>
                  <a:lnTo>
                    <a:pt x="34579" y="16838"/>
                  </a:lnTo>
                  <a:lnTo>
                    <a:pt x="33287" y="17354"/>
                  </a:lnTo>
                  <a:lnTo>
                    <a:pt x="32012" y="17887"/>
                  </a:lnTo>
                  <a:lnTo>
                    <a:pt x="30785" y="18468"/>
                  </a:lnTo>
                  <a:lnTo>
                    <a:pt x="29574" y="19065"/>
                  </a:lnTo>
                  <a:lnTo>
                    <a:pt x="28396" y="19679"/>
                  </a:lnTo>
                  <a:lnTo>
                    <a:pt x="27508" y="20179"/>
                  </a:lnTo>
                  <a:lnTo>
                    <a:pt x="26620" y="20680"/>
                  </a:lnTo>
                  <a:lnTo>
                    <a:pt x="25748" y="21196"/>
                  </a:lnTo>
                  <a:lnTo>
                    <a:pt x="24893" y="21729"/>
                  </a:lnTo>
                  <a:lnTo>
                    <a:pt x="23166" y="22794"/>
                  </a:lnTo>
                  <a:lnTo>
                    <a:pt x="21455" y="23876"/>
                  </a:lnTo>
                  <a:lnTo>
                    <a:pt x="21390" y="23941"/>
                  </a:lnTo>
                  <a:lnTo>
                    <a:pt x="21325" y="23989"/>
                  </a:lnTo>
                  <a:lnTo>
                    <a:pt x="21261" y="24021"/>
                  </a:lnTo>
                  <a:lnTo>
                    <a:pt x="21180" y="24037"/>
                  </a:lnTo>
                  <a:lnTo>
                    <a:pt x="19453" y="25151"/>
                  </a:lnTo>
                  <a:lnTo>
                    <a:pt x="17693" y="26233"/>
                  </a:lnTo>
                  <a:lnTo>
                    <a:pt x="16822" y="26766"/>
                  </a:lnTo>
                  <a:lnTo>
                    <a:pt x="15934" y="27298"/>
                  </a:lnTo>
                  <a:lnTo>
                    <a:pt x="15046" y="27815"/>
                  </a:lnTo>
                  <a:lnTo>
                    <a:pt x="14158" y="28315"/>
                  </a:lnTo>
                  <a:lnTo>
                    <a:pt x="13254" y="28800"/>
                  </a:lnTo>
                  <a:lnTo>
                    <a:pt x="12350" y="29268"/>
                  </a:lnTo>
                  <a:lnTo>
                    <a:pt x="11414" y="29736"/>
                  </a:lnTo>
                  <a:lnTo>
                    <a:pt x="10494" y="30172"/>
                  </a:lnTo>
                  <a:lnTo>
                    <a:pt x="9541" y="30575"/>
                  </a:lnTo>
                  <a:lnTo>
                    <a:pt x="8589" y="30963"/>
                  </a:lnTo>
                  <a:lnTo>
                    <a:pt x="7620" y="31334"/>
                  </a:lnTo>
                  <a:lnTo>
                    <a:pt x="6635" y="31673"/>
                  </a:lnTo>
                  <a:lnTo>
                    <a:pt x="6716" y="31980"/>
                  </a:lnTo>
                  <a:lnTo>
                    <a:pt x="6781" y="32286"/>
                  </a:lnTo>
                  <a:lnTo>
                    <a:pt x="6829" y="32577"/>
                  </a:lnTo>
                  <a:lnTo>
                    <a:pt x="6861" y="32884"/>
                  </a:lnTo>
                  <a:lnTo>
                    <a:pt x="6878" y="33206"/>
                  </a:lnTo>
                  <a:lnTo>
                    <a:pt x="6878" y="33513"/>
                  </a:lnTo>
                  <a:lnTo>
                    <a:pt x="6878" y="33820"/>
                  </a:lnTo>
                  <a:lnTo>
                    <a:pt x="6845" y="34127"/>
                  </a:lnTo>
                  <a:lnTo>
                    <a:pt x="6942" y="34094"/>
                  </a:lnTo>
                  <a:lnTo>
                    <a:pt x="7959" y="33739"/>
                  </a:lnTo>
                  <a:lnTo>
                    <a:pt x="8944" y="33368"/>
                  </a:lnTo>
                  <a:lnTo>
                    <a:pt x="9945" y="32964"/>
                  </a:lnTo>
                  <a:lnTo>
                    <a:pt x="10913" y="32561"/>
                  </a:lnTo>
                  <a:lnTo>
                    <a:pt x="11898" y="32125"/>
                  </a:lnTo>
                  <a:lnTo>
                    <a:pt x="12867" y="31673"/>
                  </a:lnTo>
                  <a:lnTo>
                    <a:pt x="13819" y="31221"/>
                  </a:lnTo>
                  <a:lnTo>
                    <a:pt x="14788" y="30737"/>
                  </a:lnTo>
                  <a:lnTo>
                    <a:pt x="14836" y="30688"/>
                  </a:lnTo>
                  <a:lnTo>
                    <a:pt x="14901" y="30640"/>
                  </a:lnTo>
                  <a:lnTo>
                    <a:pt x="14981" y="30624"/>
                  </a:lnTo>
                  <a:lnTo>
                    <a:pt x="15046" y="30591"/>
                  </a:lnTo>
                  <a:lnTo>
                    <a:pt x="15966" y="30123"/>
                  </a:lnTo>
                  <a:lnTo>
                    <a:pt x="16886" y="29639"/>
                  </a:lnTo>
                  <a:lnTo>
                    <a:pt x="18710" y="28638"/>
                  </a:lnTo>
                  <a:lnTo>
                    <a:pt x="20518" y="27637"/>
                  </a:lnTo>
                  <a:lnTo>
                    <a:pt x="22326" y="26604"/>
                  </a:lnTo>
                  <a:lnTo>
                    <a:pt x="24134" y="25587"/>
                  </a:lnTo>
                  <a:lnTo>
                    <a:pt x="25942" y="24570"/>
                  </a:lnTo>
                  <a:lnTo>
                    <a:pt x="27766" y="23585"/>
                  </a:lnTo>
                  <a:lnTo>
                    <a:pt x="28686" y="23101"/>
                  </a:lnTo>
                  <a:lnTo>
                    <a:pt x="29590" y="22633"/>
                  </a:lnTo>
                  <a:lnTo>
                    <a:pt x="30511" y="22165"/>
                  </a:lnTo>
                  <a:lnTo>
                    <a:pt x="31447" y="21713"/>
                  </a:lnTo>
                  <a:lnTo>
                    <a:pt x="32367" y="21277"/>
                  </a:lnTo>
                  <a:lnTo>
                    <a:pt x="33303" y="20857"/>
                  </a:lnTo>
                  <a:lnTo>
                    <a:pt x="34256" y="20454"/>
                  </a:lnTo>
                  <a:lnTo>
                    <a:pt x="35192" y="20066"/>
                  </a:lnTo>
                  <a:lnTo>
                    <a:pt x="36144" y="19695"/>
                  </a:lnTo>
                  <a:lnTo>
                    <a:pt x="37113" y="19356"/>
                  </a:lnTo>
                  <a:lnTo>
                    <a:pt x="38082" y="19033"/>
                  </a:lnTo>
                  <a:lnTo>
                    <a:pt x="39050" y="18726"/>
                  </a:lnTo>
                  <a:lnTo>
                    <a:pt x="40035" y="18452"/>
                  </a:lnTo>
                  <a:lnTo>
                    <a:pt x="41036" y="18194"/>
                  </a:lnTo>
                  <a:lnTo>
                    <a:pt x="42037" y="17968"/>
                  </a:lnTo>
                  <a:lnTo>
                    <a:pt x="43054" y="17774"/>
                  </a:lnTo>
                  <a:lnTo>
                    <a:pt x="44071" y="17613"/>
                  </a:lnTo>
                  <a:lnTo>
                    <a:pt x="45104" y="17483"/>
                  </a:lnTo>
                  <a:lnTo>
                    <a:pt x="45846" y="17403"/>
                  </a:lnTo>
                  <a:lnTo>
                    <a:pt x="46589" y="17354"/>
                  </a:lnTo>
                  <a:lnTo>
                    <a:pt x="47348" y="17306"/>
                  </a:lnTo>
                  <a:lnTo>
                    <a:pt x="48122" y="17290"/>
                  </a:lnTo>
                  <a:lnTo>
                    <a:pt x="49107" y="17306"/>
                  </a:lnTo>
                  <a:lnTo>
                    <a:pt x="49608" y="17338"/>
                  </a:lnTo>
                  <a:lnTo>
                    <a:pt x="50108" y="17354"/>
                  </a:lnTo>
                  <a:lnTo>
                    <a:pt x="50608" y="17403"/>
                  </a:lnTo>
                  <a:lnTo>
                    <a:pt x="51109" y="17451"/>
                  </a:lnTo>
                  <a:lnTo>
                    <a:pt x="51609" y="17516"/>
                  </a:lnTo>
                  <a:lnTo>
                    <a:pt x="52110" y="17596"/>
                  </a:lnTo>
                  <a:lnTo>
                    <a:pt x="52594" y="17677"/>
                  </a:lnTo>
                  <a:lnTo>
                    <a:pt x="53078" y="17774"/>
                  </a:lnTo>
                  <a:lnTo>
                    <a:pt x="53563" y="17887"/>
                  </a:lnTo>
                  <a:lnTo>
                    <a:pt x="54047" y="18016"/>
                  </a:lnTo>
                  <a:lnTo>
                    <a:pt x="54515" y="18145"/>
                  </a:lnTo>
                  <a:lnTo>
                    <a:pt x="54983" y="18307"/>
                  </a:lnTo>
                  <a:lnTo>
                    <a:pt x="55451" y="18468"/>
                  </a:lnTo>
                  <a:lnTo>
                    <a:pt x="55903" y="18646"/>
                  </a:lnTo>
                  <a:lnTo>
                    <a:pt x="56355" y="18839"/>
                  </a:lnTo>
                  <a:lnTo>
                    <a:pt x="56791" y="19049"/>
                  </a:lnTo>
                  <a:lnTo>
                    <a:pt x="57227" y="19275"/>
                  </a:lnTo>
                  <a:lnTo>
                    <a:pt x="57647" y="19517"/>
                  </a:lnTo>
                  <a:lnTo>
                    <a:pt x="58050" y="19760"/>
                  </a:lnTo>
                  <a:lnTo>
                    <a:pt x="58454" y="20034"/>
                  </a:lnTo>
                  <a:lnTo>
                    <a:pt x="58841" y="20325"/>
                  </a:lnTo>
                  <a:lnTo>
                    <a:pt x="59229" y="20631"/>
                  </a:lnTo>
                  <a:lnTo>
                    <a:pt x="59584" y="20954"/>
                  </a:lnTo>
                  <a:lnTo>
                    <a:pt x="59939" y="21293"/>
                  </a:lnTo>
                  <a:lnTo>
                    <a:pt x="60278" y="21648"/>
                  </a:lnTo>
                  <a:lnTo>
                    <a:pt x="60601" y="22020"/>
                  </a:lnTo>
                  <a:lnTo>
                    <a:pt x="60924" y="22407"/>
                  </a:lnTo>
                  <a:lnTo>
                    <a:pt x="61214" y="22827"/>
                  </a:lnTo>
                  <a:lnTo>
                    <a:pt x="61489" y="23263"/>
                  </a:lnTo>
                  <a:lnTo>
                    <a:pt x="61763" y="23698"/>
                  </a:lnTo>
                  <a:lnTo>
                    <a:pt x="62005" y="24183"/>
                  </a:lnTo>
                  <a:lnTo>
                    <a:pt x="62231" y="24667"/>
                  </a:lnTo>
                  <a:lnTo>
                    <a:pt x="62441" y="25167"/>
                  </a:lnTo>
                  <a:lnTo>
                    <a:pt x="62619" y="25668"/>
                  </a:lnTo>
                  <a:lnTo>
                    <a:pt x="62780" y="26152"/>
                  </a:lnTo>
                  <a:lnTo>
                    <a:pt x="62909" y="26669"/>
                  </a:lnTo>
                  <a:lnTo>
                    <a:pt x="63022" y="27169"/>
                  </a:lnTo>
                  <a:lnTo>
                    <a:pt x="63103" y="27686"/>
                  </a:lnTo>
                  <a:lnTo>
                    <a:pt x="63168" y="28186"/>
                  </a:lnTo>
                  <a:lnTo>
                    <a:pt x="63216" y="28703"/>
                  </a:lnTo>
                  <a:lnTo>
                    <a:pt x="63248" y="29219"/>
                  </a:lnTo>
                  <a:lnTo>
                    <a:pt x="63248" y="29720"/>
                  </a:lnTo>
                  <a:lnTo>
                    <a:pt x="63232" y="30236"/>
                  </a:lnTo>
                  <a:lnTo>
                    <a:pt x="63200" y="30753"/>
                  </a:lnTo>
                  <a:lnTo>
                    <a:pt x="63135" y="31269"/>
                  </a:lnTo>
                  <a:lnTo>
                    <a:pt x="63071" y="31770"/>
                  </a:lnTo>
                  <a:lnTo>
                    <a:pt x="62974" y="32286"/>
                  </a:lnTo>
                  <a:lnTo>
                    <a:pt x="62861" y="32787"/>
                  </a:lnTo>
                  <a:lnTo>
                    <a:pt x="62732" y="33287"/>
                  </a:lnTo>
                  <a:lnTo>
                    <a:pt x="62586" y="33788"/>
                  </a:lnTo>
                  <a:lnTo>
                    <a:pt x="62425" y="34272"/>
                  </a:lnTo>
                  <a:lnTo>
                    <a:pt x="62247" y="34772"/>
                  </a:lnTo>
                  <a:lnTo>
                    <a:pt x="62054" y="35257"/>
                  </a:lnTo>
                  <a:lnTo>
                    <a:pt x="61844" y="35725"/>
                  </a:lnTo>
                  <a:lnTo>
                    <a:pt x="61618" y="36209"/>
                  </a:lnTo>
                  <a:lnTo>
                    <a:pt x="61376" y="36677"/>
                  </a:lnTo>
                  <a:lnTo>
                    <a:pt x="61117" y="37129"/>
                  </a:lnTo>
                  <a:lnTo>
                    <a:pt x="60843" y="37581"/>
                  </a:lnTo>
                  <a:lnTo>
                    <a:pt x="60569" y="38017"/>
                  </a:lnTo>
                  <a:lnTo>
                    <a:pt x="60278" y="38453"/>
                  </a:lnTo>
                  <a:lnTo>
                    <a:pt x="59955" y="38889"/>
                  </a:lnTo>
                  <a:lnTo>
                    <a:pt x="59648" y="39292"/>
                  </a:lnTo>
                  <a:lnTo>
                    <a:pt x="59148" y="39890"/>
                  </a:lnTo>
                  <a:lnTo>
                    <a:pt x="58648" y="40438"/>
                  </a:lnTo>
                  <a:lnTo>
                    <a:pt x="58115" y="40971"/>
                  </a:lnTo>
                  <a:lnTo>
                    <a:pt x="57582" y="41472"/>
                  </a:lnTo>
                  <a:lnTo>
                    <a:pt x="57017" y="41940"/>
                  </a:lnTo>
                  <a:lnTo>
                    <a:pt x="56436" y="42392"/>
                  </a:lnTo>
                  <a:lnTo>
                    <a:pt x="55839" y="42811"/>
                  </a:lnTo>
                  <a:lnTo>
                    <a:pt x="55241" y="43199"/>
                  </a:lnTo>
                  <a:lnTo>
                    <a:pt x="54612" y="43570"/>
                  </a:lnTo>
                  <a:lnTo>
                    <a:pt x="53966" y="43925"/>
                  </a:lnTo>
                  <a:lnTo>
                    <a:pt x="53320" y="44248"/>
                  </a:lnTo>
                  <a:lnTo>
                    <a:pt x="52659" y="44555"/>
                  </a:lnTo>
                  <a:lnTo>
                    <a:pt x="51997" y="44845"/>
                  </a:lnTo>
                  <a:lnTo>
                    <a:pt x="51319" y="45104"/>
                  </a:lnTo>
                  <a:lnTo>
                    <a:pt x="50625" y="45362"/>
                  </a:lnTo>
                  <a:lnTo>
                    <a:pt x="49914" y="45588"/>
                  </a:lnTo>
                  <a:lnTo>
                    <a:pt x="49220" y="45798"/>
                  </a:lnTo>
                  <a:lnTo>
                    <a:pt x="48494" y="45992"/>
                  </a:lnTo>
                  <a:lnTo>
                    <a:pt x="47783" y="46185"/>
                  </a:lnTo>
                  <a:lnTo>
                    <a:pt x="47057" y="46347"/>
                  </a:lnTo>
                  <a:lnTo>
                    <a:pt x="46331" y="46508"/>
                  </a:lnTo>
                  <a:lnTo>
                    <a:pt x="45604" y="46653"/>
                  </a:lnTo>
                  <a:lnTo>
                    <a:pt x="44862" y="46783"/>
                  </a:lnTo>
                  <a:lnTo>
                    <a:pt x="44119" y="46896"/>
                  </a:lnTo>
                  <a:lnTo>
                    <a:pt x="42650" y="47122"/>
                  </a:lnTo>
                  <a:lnTo>
                    <a:pt x="41181" y="47299"/>
                  </a:lnTo>
                  <a:lnTo>
                    <a:pt x="39712" y="47461"/>
                  </a:lnTo>
                  <a:lnTo>
                    <a:pt x="38275" y="47606"/>
                  </a:lnTo>
                  <a:lnTo>
                    <a:pt x="37194" y="47703"/>
                  </a:lnTo>
                  <a:lnTo>
                    <a:pt x="36128" y="47783"/>
                  </a:lnTo>
                  <a:lnTo>
                    <a:pt x="35063" y="47848"/>
                  </a:lnTo>
                  <a:lnTo>
                    <a:pt x="33981" y="47913"/>
                  </a:lnTo>
                  <a:lnTo>
                    <a:pt x="32916" y="47945"/>
                  </a:lnTo>
                  <a:lnTo>
                    <a:pt x="31850" y="47977"/>
                  </a:lnTo>
                  <a:lnTo>
                    <a:pt x="29720" y="47977"/>
                  </a:lnTo>
                  <a:lnTo>
                    <a:pt x="27928" y="47961"/>
                  </a:lnTo>
                  <a:lnTo>
                    <a:pt x="26120" y="47913"/>
                  </a:lnTo>
                  <a:lnTo>
                    <a:pt x="24328" y="47832"/>
                  </a:lnTo>
                  <a:lnTo>
                    <a:pt x="22520" y="47735"/>
                  </a:lnTo>
                  <a:lnTo>
                    <a:pt x="20712" y="47622"/>
                  </a:lnTo>
                  <a:lnTo>
                    <a:pt x="18904" y="47493"/>
                  </a:lnTo>
                  <a:lnTo>
                    <a:pt x="17096" y="47348"/>
                  </a:lnTo>
                  <a:lnTo>
                    <a:pt x="15288" y="47202"/>
                  </a:lnTo>
                  <a:lnTo>
                    <a:pt x="14610" y="47154"/>
                  </a:lnTo>
                  <a:lnTo>
                    <a:pt x="13916" y="47105"/>
                  </a:lnTo>
                  <a:lnTo>
                    <a:pt x="13222" y="47073"/>
                  </a:lnTo>
                  <a:lnTo>
                    <a:pt x="11607" y="47073"/>
                  </a:lnTo>
                  <a:lnTo>
                    <a:pt x="10703" y="47122"/>
                  </a:lnTo>
                  <a:lnTo>
                    <a:pt x="10122" y="47170"/>
                  </a:lnTo>
                  <a:lnTo>
                    <a:pt x="9864" y="47186"/>
                  </a:lnTo>
                  <a:lnTo>
                    <a:pt x="9315" y="47251"/>
                  </a:lnTo>
                  <a:lnTo>
                    <a:pt x="9089" y="47283"/>
                  </a:lnTo>
                  <a:lnTo>
                    <a:pt x="8637" y="47348"/>
                  </a:lnTo>
                  <a:lnTo>
                    <a:pt x="8169" y="47428"/>
                  </a:lnTo>
                  <a:lnTo>
                    <a:pt x="7765" y="47509"/>
                  </a:lnTo>
                  <a:lnTo>
                    <a:pt x="7346" y="47606"/>
                  </a:lnTo>
                  <a:lnTo>
                    <a:pt x="6781" y="47751"/>
                  </a:lnTo>
                  <a:lnTo>
                    <a:pt x="6361" y="47880"/>
                  </a:lnTo>
                  <a:lnTo>
                    <a:pt x="5780" y="48074"/>
                  </a:lnTo>
                  <a:lnTo>
                    <a:pt x="5473" y="48203"/>
                  </a:lnTo>
                  <a:lnTo>
                    <a:pt x="4908" y="48445"/>
                  </a:lnTo>
                  <a:lnTo>
                    <a:pt x="4698" y="48542"/>
                  </a:lnTo>
                  <a:lnTo>
                    <a:pt x="4343" y="48720"/>
                  </a:lnTo>
                  <a:lnTo>
                    <a:pt x="3988" y="48930"/>
                  </a:lnTo>
                  <a:lnTo>
                    <a:pt x="3778" y="49059"/>
                  </a:lnTo>
                  <a:lnTo>
                    <a:pt x="3520" y="49236"/>
                  </a:lnTo>
                  <a:lnTo>
                    <a:pt x="3245" y="49414"/>
                  </a:lnTo>
                  <a:lnTo>
                    <a:pt x="3068" y="49559"/>
                  </a:lnTo>
                  <a:lnTo>
                    <a:pt x="2745" y="49817"/>
                  </a:lnTo>
                  <a:lnTo>
                    <a:pt x="2422" y="50092"/>
                  </a:lnTo>
                  <a:lnTo>
                    <a:pt x="2309" y="50221"/>
                  </a:lnTo>
                  <a:lnTo>
                    <a:pt x="2067" y="50463"/>
                  </a:lnTo>
                  <a:lnTo>
                    <a:pt x="1825" y="50738"/>
                  </a:lnTo>
                  <a:lnTo>
                    <a:pt x="1680" y="50915"/>
                  </a:lnTo>
                  <a:lnTo>
                    <a:pt x="1405" y="51270"/>
                  </a:lnTo>
                  <a:lnTo>
                    <a:pt x="1147" y="51642"/>
                  </a:lnTo>
                  <a:lnTo>
                    <a:pt x="985" y="51916"/>
                  </a:lnTo>
                  <a:lnTo>
                    <a:pt x="840" y="52190"/>
                  </a:lnTo>
                  <a:lnTo>
                    <a:pt x="695" y="52481"/>
                  </a:lnTo>
                  <a:lnTo>
                    <a:pt x="566" y="52772"/>
                  </a:lnTo>
                  <a:lnTo>
                    <a:pt x="453" y="53062"/>
                  </a:lnTo>
                  <a:lnTo>
                    <a:pt x="356" y="53369"/>
                  </a:lnTo>
                  <a:lnTo>
                    <a:pt x="259" y="53676"/>
                  </a:lnTo>
                  <a:lnTo>
                    <a:pt x="194" y="53982"/>
                  </a:lnTo>
                  <a:lnTo>
                    <a:pt x="130" y="54289"/>
                  </a:lnTo>
                  <a:lnTo>
                    <a:pt x="81" y="54596"/>
                  </a:lnTo>
                  <a:lnTo>
                    <a:pt x="33" y="54919"/>
                  </a:lnTo>
                  <a:lnTo>
                    <a:pt x="17" y="55225"/>
                  </a:lnTo>
                  <a:lnTo>
                    <a:pt x="1" y="55548"/>
                  </a:lnTo>
                  <a:lnTo>
                    <a:pt x="1" y="55871"/>
                  </a:lnTo>
                  <a:lnTo>
                    <a:pt x="17" y="56178"/>
                  </a:lnTo>
                  <a:lnTo>
                    <a:pt x="33" y="56501"/>
                  </a:lnTo>
                  <a:lnTo>
                    <a:pt x="65" y="56807"/>
                  </a:lnTo>
                  <a:lnTo>
                    <a:pt x="114" y="57130"/>
                  </a:lnTo>
                  <a:lnTo>
                    <a:pt x="178" y="57437"/>
                  </a:lnTo>
                  <a:lnTo>
                    <a:pt x="243" y="57744"/>
                  </a:lnTo>
                  <a:lnTo>
                    <a:pt x="324" y="58066"/>
                  </a:lnTo>
                  <a:lnTo>
                    <a:pt x="420" y="58357"/>
                  </a:lnTo>
                  <a:lnTo>
                    <a:pt x="517" y="58664"/>
                  </a:lnTo>
                  <a:lnTo>
                    <a:pt x="630" y="58970"/>
                  </a:lnTo>
                  <a:lnTo>
                    <a:pt x="759" y="59261"/>
                  </a:lnTo>
                  <a:lnTo>
                    <a:pt x="889" y="59535"/>
                  </a:lnTo>
                  <a:lnTo>
                    <a:pt x="1034" y="59826"/>
                  </a:lnTo>
                  <a:lnTo>
                    <a:pt x="1195" y="60100"/>
                  </a:lnTo>
                  <a:lnTo>
                    <a:pt x="1357" y="60375"/>
                  </a:lnTo>
                  <a:lnTo>
                    <a:pt x="1534" y="60633"/>
                  </a:lnTo>
                  <a:lnTo>
                    <a:pt x="1728" y="60891"/>
                  </a:lnTo>
                  <a:lnTo>
                    <a:pt x="1922" y="61150"/>
                  </a:lnTo>
                  <a:lnTo>
                    <a:pt x="2245" y="61505"/>
                  </a:lnTo>
                  <a:lnTo>
                    <a:pt x="2584" y="61844"/>
                  </a:lnTo>
                  <a:lnTo>
                    <a:pt x="2939" y="62167"/>
                  </a:lnTo>
                  <a:lnTo>
                    <a:pt x="3326" y="62457"/>
                  </a:lnTo>
                  <a:lnTo>
                    <a:pt x="3730" y="62748"/>
                  </a:lnTo>
                  <a:lnTo>
                    <a:pt x="4149" y="63006"/>
                  </a:lnTo>
                  <a:lnTo>
                    <a:pt x="4569" y="63248"/>
                  </a:lnTo>
                  <a:lnTo>
                    <a:pt x="5005" y="63474"/>
                  </a:lnTo>
                  <a:lnTo>
                    <a:pt x="5457" y="63684"/>
                  </a:lnTo>
                  <a:lnTo>
                    <a:pt x="5909" y="63878"/>
                  </a:lnTo>
                  <a:lnTo>
                    <a:pt x="6377" y="64072"/>
                  </a:lnTo>
                  <a:lnTo>
                    <a:pt x="6845" y="64233"/>
                  </a:lnTo>
                  <a:lnTo>
                    <a:pt x="7313" y="64378"/>
                  </a:lnTo>
                  <a:lnTo>
                    <a:pt x="7765" y="64524"/>
                  </a:lnTo>
                  <a:lnTo>
                    <a:pt x="8234" y="64637"/>
                  </a:lnTo>
                  <a:lnTo>
                    <a:pt x="8686" y="64750"/>
                  </a:lnTo>
                  <a:lnTo>
                    <a:pt x="9251" y="64879"/>
                  </a:lnTo>
                  <a:lnTo>
                    <a:pt x="9880" y="64992"/>
                  </a:lnTo>
                  <a:lnTo>
                    <a:pt x="10219" y="65040"/>
                  </a:lnTo>
                  <a:lnTo>
                    <a:pt x="10558" y="65072"/>
                  </a:lnTo>
                  <a:lnTo>
                    <a:pt x="10897" y="65089"/>
                  </a:lnTo>
                  <a:lnTo>
                    <a:pt x="11478" y="65089"/>
                  </a:lnTo>
                  <a:lnTo>
                    <a:pt x="11737" y="65056"/>
                  </a:lnTo>
                  <a:lnTo>
                    <a:pt x="11979" y="65024"/>
                  </a:lnTo>
                  <a:lnTo>
                    <a:pt x="12221" y="64976"/>
                  </a:lnTo>
                  <a:lnTo>
                    <a:pt x="12447" y="64911"/>
                  </a:lnTo>
                  <a:lnTo>
                    <a:pt x="12673" y="64814"/>
                  </a:lnTo>
                  <a:lnTo>
                    <a:pt x="12883" y="64717"/>
                  </a:lnTo>
                  <a:lnTo>
                    <a:pt x="13076" y="64588"/>
                  </a:lnTo>
                  <a:lnTo>
                    <a:pt x="13141" y="64556"/>
                  </a:lnTo>
                  <a:lnTo>
                    <a:pt x="13206" y="64540"/>
                  </a:lnTo>
                  <a:lnTo>
                    <a:pt x="13270" y="64524"/>
                  </a:lnTo>
                  <a:lnTo>
                    <a:pt x="13335" y="64524"/>
                  </a:lnTo>
                  <a:lnTo>
                    <a:pt x="13464" y="64556"/>
                  </a:lnTo>
                  <a:lnTo>
                    <a:pt x="13577" y="64604"/>
                  </a:lnTo>
                  <a:lnTo>
                    <a:pt x="13674" y="64669"/>
                  </a:lnTo>
                  <a:lnTo>
                    <a:pt x="13738" y="64766"/>
                  </a:lnTo>
                  <a:lnTo>
                    <a:pt x="13997" y="65169"/>
                  </a:lnTo>
                  <a:lnTo>
                    <a:pt x="14255" y="65573"/>
                  </a:lnTo>
                  <a:lnTo>
                    <a:pt x="14529" y="65960"/>
                  </a:lnTo>
                  <a:lnTo>
                    <a:pt x="14820" y="66348"/>
                  </a:lnTo>
                  <a:lnTo>
                    <a:pt x="15110" y="66719"/>
                  </a:lnTo>
                  <a:lnTo>
                    <a:pt x="15417" y="67090"/>
                  </a:lnTo>
                  <a:lnTo>
                    <a:pt x="15740" y="67445"/>
                  </a:lnTo>
                  <a:lnTo>
                    <a:pt x="16079" y="67784"/>
                  </a:lnTo>
                  <a:lnTo>
                    <a:pt x="16418" y="68123"/>
                  </a:lnTo>
                  <a:lnTo>
                    <a:pt x="16773" y="68446"/>
                  </a:lnTo>
                  <a:lnTo>
                    <a:pt x="17128" y="68753"/>
                  </a:lnTo>
                  <a:lnTo>
                    <a:pt x="17500" y="69060"/>
                  </a:lnTo>
                  <a:lnTo>
                    <a:pt x="17887" y="69350"/>
                  </a:lnTo>
                  <a:lnTo>
                    <a:pt x="18274" y="69625"/>
                  </a:lnTo>
                  <a:lnTo>
                    <a:pt x="18662" y="69899"/>
                  </a:lnTo>
                  <a:lnTo>
                    <a:pt x="19065" y="70141"/>
                  </a:lnTo>
                  <a:lnTo>
                    <a:pt x="19485" y="70383"/>
                  </a:lnTo>
                  <a:lnTo>
                    <a:pt x="19905" y="70609"/>
                  </a:lnTo>
                  <a:lnTo>
                    <a:pt x="20325" y="70835"/>
                  </a:lnTo>
                  <a:lnTo>
                    <a:pt x="20760" y="71029"/>
                  </a:lnTo>
                  <a:lnTo>
                    <a:pt x="21196" y="71223"/>
                  </a:lnTo>
                  <a:lnTo>
                    <a:pt x="21632" y="71400"/>
                  </a:lnTo>
                  <a:lnTo>
                    <a:pt x="22084" y="71562"/>
                  </a:lnTo>
                  <a:lnTo>
                    <a:pt x="22536" y="71691"/>
                  </a:lnTo>
                  <a:lnTo>
                    <a:pt x="22988" y="71836"/>
                  </a:lnTo>
                  <a:lnTo>
                    <a:pt x="23440" y="71949"/>
                  </a:lnTo>
                  <a:lnTo>
                    <a:pt x="23908" y="72046"/>
                  </a:lnTo>
                  <a:lnTo>
                    <a:pt x="24376" y="72127"/>
                  </a:lnTo>
                  <a:lnTo>
                    <a:pt x="24844" y="72191"/>
                  </a:lnTo>
                  <a:lnTo>
                    <a:pt x="25313" y="72240"/>
                  </a:lnTo>
                  <a:lnTo>
                    <a:pt x="25781" y="72272"/>
                  </a:lnTo>
                  <a:lnTo>
                    <a:pt x="26265" y="72288"/>
                  </a:lnTo>
                  <a:lnTo>
                    <a:pt x="26782" y="72288"/>
                  </a:lnTo>
                  <a:lnTo>
                    <a:pt x="27314" y="72272"/>
                  </a:lnTo>
                  <a:lnTo>
                    <a:pt x="27831" y="72224"/>
                  </a:lnTo>
                  <a:lnTo>
                    <a:pt x="28347" y="72159"/>
                  </a:lnTo>
                  <a:lnTo>
                    <a:pt x="29187" y="72014"/>
                  </a:lnTo>
                  <a:lnTo>
                    <a:pt x="30010" y="71852"/>
                  </a:lnTo>
                  <a:lnTo>
                    <a:pt x="30850" y="71659"/>
                  </a:lnTo>
                  <a:lnTo>
                    <a:pt x="31689" y="71433"/>
                  </a:lnTo>
                  <a:lnTo>
                    <a:pt x="32512" y="71191"/>
                  </a:lnTo>
                  <a:lnTo>
                    <a:pt x="33352" y="70932"/>
                  </a:lnTo>
                  <a:lnTo>
                    <a:pt x="34191" y="70658"/>
                  </a:lnTo>
                  <a:lnTo>
                    <a:pt x="35014" y="70367"/>
                  </a:lnTo>
                  <a:lnTo>
                    <a:pt x="35838" y="70061"/>
                  </a:lnTo>
                  <a:lnTo>
                    <a:pt x="36661" y="69754"/>
                  </a:lnTo>
                  <a:lnTo>
                    <a:pt x="38291" y="69108"/>
                  </a:lnTo>
                  <a:lnTo>
                    <a:pt x="41472" y="67833"/>
                  </a:lnTo>
                  <a:lnTo>
                    <a:pt x="42230" y="67542"/>
                  </a:lnTo>
                  <a:lnTo>
                    <a:pt x="42989" y="67252"/>
                  </a:lnTo>
                  <a:lnTo>
                    <a:pt x="43360" y="67074"/>
                  </a:lnTo>
                  <a:lnTo>
                    <a:pt x="43732" y="66913"/>
                  </a:lnTo>
                  <a:lnTo>
                    <a:pt x="44103" y="66719"/>
                  </a:lnTo>
                  <a:lnTo>
                    <a:pt x="44442" y="66509"/>
                  </a:lnTo>
                  <a:lnTo>
                    <a:pt x="44523" y="66477"/>
                  </a:lnTo>
                  <a:lnTo>
                    <a:pt x="44603" y="66445"/>
                  </a:lnTo>
                  <a:lnTo>
                    <a:pt x="44749" y="66445"/>
                  </a:lnTo>
                  <a:lnTo>
                    <a:pt x="44813" y="66461"/>
                  </a:lnTo>
                  <a:lnTo>
                    <a:pt x="44878" y="66477"/>
                  </a:lnTo>
                  <a:lnTo>
                    <a:pt x="44942" y="66525"/>
                  </a:lnTo>
                  <a:lnTo>
                    <a:pt x="45007" y="66574"/>
                  </a:lnTo>
                  <a:lnTo>
                    <a:pt x="45055" y="66622"/>
                  </a:lnTo>
                  <a:lnTo>
                    <a:pt x="45088" y="66687"/>
                  </a:lnTo>
                  <a:lnTo>
                    <a:pt x="45120" y="66751"/>
                  </a:lnTo>
                  <a:lnTo>
                    <a:pt x="45152" y="66816"/>
                  </a:lnTo>
                  <a:lnTo>
                    <a:pt x="45168" y="66897"/>
                  </a:lnTo>
                  <a:lnTo>
                    <a:pt x="45168" y="66961"/>
                  </a:lnTo>
                  <a:lnTo>
                    <a:pt x="45168" y="67042"/>
                  </a:lnTo>
                  <a:lnTo>
                    <a:pt x="45152" y="67106"/>
                  </a:lnTo>
                  <a:lnTo>
                    <a:pt x="45120" y="67187"/>
                  </a:lnTo>
                  <a:lnTo>
                    <a:pt x="45071" y="67252"/>
                  </a:lnTo>
                  <a:lnTo>
                    <a:pt x="45007" y="67316"/>
                  </a:lnTo>
                  <a:lnTo>
                    <a:pt x="44942" y="67365"/>
                  </a:lnTo>
                  <a:lnTo>
                    <a:pt x="44506" y="67623"/>
                  </a:lnTo>
                  <a:lnTo>
                    <a:pt x="44038" y="67849"/>
                  </a:lnTo>
                  <a:lnTo>
                    <a:pt x="43570" y="68075"/>
                  </a:lnTo>
                  <a:lnTo>
                    <a:pt x="43086" y="68269"/>
                  </a:lnTo>
                  <a:lnTo>
                    <a:pt x="42117" y="68640"/>
                  </a:lnTo>
                  <a:lnTo>
                    <a:pt x="41165" y="69011"/>
                  </a:lnTo>
                  <a:lnTo>
                    <a:pt x="39906" y="69512"/>
                  </a:lnTo>
                  <a:lnTo>
                    <a:pt x="38614" y="70028"/>
                  </a:lnTo>
                  <a:lnTo>
                    <a:pt x="39680" y="70125"/>
                  </a:lnTo>
                  <a:lnTo>
                    <a:pt x="40729" y="70222"/>
                  </a:lnTo>
                  <a:lnTo>
                    <a:pt x="41794" y="70303"/>
                  </a:lnTo>
                  <a:lnTo>
                    <a:pt x="42860" y="70367"/>
                  </a:lnTo>
                  <a:lnTo>
                    <a:pt x="43925" y="70416"/>
                  </a:lnTo>
                  <a:lnTo>
                    <a:pt x="44991" y="70448"/>
                  </a:lnTo>
                  <a:lnTo>
                    <a:pt x="46056" y="70464"/>
                  </a:lnTo>
                  <a:lnTo>
                    <a:pt x="47122" y="70464"/>
                  </a:lnTo>
                  <a:lnTo>
                    <a:pt x="48284" y="70448"/>
                  </a:lnTo>
                  <a:lnTo>
                    <a:pt x="49462" y="70416"/>
                  </a:lnTo>
                  <a:lnTo>
                    <a:pt x="50625" y="70351"/>
                  </a:lnTo>
                  <a:lnTo>
                    <a:pt x="51787" y="70287"/>
                  </a:lnTo>
                  <a:lnTo>
                    <a:pt x="52949" y="70190"/>
                  </a:lnTo>
                  <a:lnTo>
                    <a:pt x="54111" y="70077"/>
                  </a:lnTo>
                  <a:lnTo>
                    <a:pt x="55274" y="69948"/>
                  </a:lnTo>
                  <a:lnTo>
                    <a:pt x="56420" y="69802"/>
                  </a:lnTo>
                  <a:lnTo>
                    <a:pt x="57582" y="69625"/>
                  </a:lnTo>
                  <a:lnTo>
                    <a:pt x="58728" y="69431"/>
                  </a:lnTo>
                  <a:lnTo>
                    <a:pt x="59874" y="69221"/>
                  </a:lnTo>
                  <a:lnTo>
                    <a:pt x="61021" y="68995"/>
                  </a:lnTo>
                  <a:lnTo>
                    <a:pt x="62151" y="68737"/>
                  </a:lnTo>
                  <a:lnTo>
                    <a:pt x="63281" y="68462"/>
                  </a:lnTo>
                  <a:lnTo>
                    <a:pt x="64410" y="68172"/>
                  </a:lnTo>
                  <a:lnTo>
                    <a:pt x="65540" y="67849"/>
                  </a:lnTo>
                  <a:lnTo>
                    <a:pt x="66218" y="67639"/>
                  </a:lnTo>
                  <a:lnTo>
                    <a:pt x="66896" y="67429"/>
                  </a:lnTo>
                  <a:lnTo>
                    <a:pt x="67574" y="67203"/>
                  </a:lnTo>
                  <a:lnTo>
                    <a:pt x="68236" y="66977"/>
                  </a:lnTo>
                  <a:lnTo>
                    <a:pt x="68882" y="66735"/>
                  </a:lnTo>
                  <a:lnTo>
                    <a:pt x="69544" y="66477"/>
                  </a:lnTo>
                  <a:lnTo>
                    <a:pt x="70173" y="66219"/>
                  </a:lnTo>
                  <a:lnTo>
                    <a:pt x="70819" y="65944"/>
                  </a:lnTo>
                  <a:lnTo>
                    <a:pt x="71449" y="65670"/>
                  </a:lnTo>
                  <a:lnTo>
                    <a:pt x="72078" y="65379"/>
                  </a:lnTo>
                  <a:lnTo>
                    <a:pt x="72692" y="65089"/>
                  </a:lnTo>
                  <a:lnTo>
                    <a:pt x="73305" y="64782"/>
                  </a:lnTo>
                  <a:lnTo>
                    <a:pt x="73919" y="64475"/>
                  </a:lnTo>
                  <a:lnTo>
                    <a:pt x="74516" y="64152"/>
                  </a:lnTo>
                  <a:lnTo>
                    <a:pt x="75113" y="63813"/>
                  </a:lnTo>
                  <a:lnTo>
                    <a:pt x="75710" y="63474"/>
                  </a:lnTo>
                  <a:lnTo>
                    <a:pt x="76889" y="62780"/>
                  </a:lnTo>
                  <a:lnTo>
                    <a:pt x="78035" y="62038"/>
                  </a:lnTo>
                  <a:lnTo>
                    <a:pt x="79165" y="61279"/>
                  </a:lnTo>
                  <a:lnTo>
                    <a:pt x="80295" y="60472"/>
                  </a:lnTo>
                  <a:lnTo>
                    <a:pt x="81393" y="59632"/>
                  </a:lnTo>
                  <a:lnTo>
                    <a:pt x="82490" y="58777"/>
                  </a:lnTo>
                  <a:lnTo>
                    <a:pt x="83572" y="57873"/>
                  </a:lnTo>
                  <a:lnTo>
                    <a:pt x="84637" y="56936"/>
                  </a:lnTo>
                  <a:lnTo>
                    <a:pt x="85315" y="56339"/>
                  </a:lnTo>
                  <a:lnTo>
                    <a:pt x="85977" y="55726"/>
                  </a:lnTo>
                  <a:lnTo>
                    <a:pt x="86623" y="55096"/>
                  </a:lnTo>
                  <a:lnTo>
                    <a:pt x="87253" y="54467"/>
                  </a:lnTo>
                  <a:lnTo>
                    <a:pt x="87882" y="53821"/>
                  </a:lnTo>
                  <a:lnTo>
                    <a:pt x="88496" y="53159"/>
                  </a:lnTo>
                  <a:lnTo>
                    <a:pt x="89077" y="52497"/>
                  </a:lnTo>
                  <a:lnTo>
                    <a:pt x="89658" y="51803"/>
                  </a:lnTo>
                  <a:lnTo>
                    <a:pt x="90223" y="51109"/>
                  </a:lnTo>
                  <a:lnTo>
                    <a:pt x="90756" y="50382"/>
                  </a:lnTo>
                  <a:lnTo>
                    <a:pt x="91272" y="49656"/>
                  </a:lnTo>
                  <a:lnTo>
                    <a:pt x="91773" y="48913"/>
                  </a:lnTo>
                  <a:lnTo>
                    <a:pt x="92241" y="48139"/>
                  </a:lnTo>
                  <a:lnTo>
                    <a:pt x="92677" y="47364"/>
                  </a:lnTo>
                  <a:lnTo>
                    <a:pt x="93112" y="46573"/>
                  </a:lnTo>
                  <a:lnTo>
                    <a:pt x="93500" y="45749"/>
                  </a:lnTo>
                  <a:lnTo>
                    <a:pt x="93790" y="45104"/>
                  </a:lnTo>
                  <a:lnTo>
                    <a:pt x="94049" y="44458"/>
                  </a:lnTo>
                  <a:lnTo>
                    <a:pt x="94291" y="43812"/>
                  </a:lnTo>
                  <a:lnTo>
                    <a:pt x="94533" y="43150"/>
                  </a:lnTo>
                  <a:lnTo>
                    <a:pt x="94743" y="42489"/>
                  </a:lnTo>
                  <a:lnTo>
                    <a:pt x="94937" y="41827"/>
                  </a:lnTo>
                  <a:lnTo>
                    <a:pt x="95098" y="41149"/>
                  </a:lnTo>
                  <a:lnTo>
                    <a:pt x="95259" y="40487"/>
                  </a:lnTo>
                  <a:lnTo>
                    <a:pt x="95405" y="39809"/>
                  </a:lnTo>
                  <a:lnTo>
                    <a:pt x="95534" y="39131"/>
                  </a:lnTo>
                  <a:lnTo>
                    <a:pt x="95631" y="38453"/>
                  </a:lnTo>
                  <a:lnTo>
                    <a:pt x="95728" y="37775"/>
                  </a:lnTo>
                  <a:lnTo>
                    <a:pt x="95808" y="37081"/>
                  </a:lnTo>
                  <a:lnTo>
                    <a:pt x="95873" y="36403"/>
                  </a:lnTo>
                  <a:lnTo>
                    <a:pt x="95921" y="35709"/>
                  </a:lnTo>
                  <a:lnTo>
                    <a:pt x="95954" y="35031"/>
                  </a:lnTo>
                  <a:lnTo>
                    <a:pt x="95970" y="34336"/>
                  </a:lnTo>
                  <a:lnTo>
                    <a:pt x="95986" y="33642"/>
                  </a:lnTo>
                  <a:lnTo>
                    <a:pt x="95970" y="32948"/>
                  </a:lnTo>
                  <a:lnTo>
                    <a:pt x="95954" y="32270"/>
                  </a:lnTo>
                  <a:lnTo>
                    <a:pt x="95921" y="31576"/>
                  </a:lnTo>
                  <a:lnTo>
                    <a:pt x="95873" y="30882"/>
                  </a:lnTo>
                  <a:lnTo>
                    <a:pt x="95824" y="30188"/>
                  </a:lnTo>
                  <a:lnTo>
                    <a:pt x="95760" y="29494"/>
                  </a:lnTo>
                  <a:lnTo>
                    <a:pt x="95679" y="28816"/>
                  </a:lnTo>
                  <a:lnTo>
                    <a:pt x="95598" y="28122"/>
                  </a:lnTo>
                  <a:lnTo>
                    <a:pt x="95502" y="27427"/>
                  </a:lnTo>
                  <a:lnTo>
                    <a:pt x="95389" y="26749"/>
                  </a:lnTo>
                  <a:lnTo>
                    <a:pt x="95146" y="25377"/>
                  </a:lnTo>
                  <a:lnTo>
                    <a:pt x="94872" y="24021"/>
                  </a:lnTo>
                  <a:lnTo>
                    <a:pt x="94856" y="23908"/>
                  </a:lnTo>
                  <a:lnTo>
                    <a:pt x="94824" y="23779"/>
                  </a:lnTo>
                  <a:lnTo>
                    <a:pt x="94307" y="22972"/>
                  </a:lnTo>
                  <a:lnTo>
                    <a:pt x="93790" y="22181"/>
                  </a:lnTo>
                  <a:lnTo>
                    <a:pt x="93242" y="21406"/>
                  </a:lnTo>
                  <a:lnTo>
                    <a:pt x="92709" y="20631"/>
                  </a:lnTo>
                  <a:lnTo>
                    <a:pt x="92144" y="19856"/>
                  </a:lnTo>
                  <a:lnTo>
                    <a:pt x="91579" y="19114"/>
                  </a:lnTo>
                  <a:lnTo>
                    <a:pt x="90998" y="18371"/>
                  </a:lnTo>
                  <a:lnTo>
                    <a:pt x="90400" y="17629"/>
                  </a:lnTo>
                  <a:lnTo>
                    <a:pt x="89803" y="16902"/>
                  </a:lnTo>
                  <a:lnTo>
                    <a:pt x="89190" y="16192"/>
                  </a:lnTo>
                  <a:lnTo>
                    <a:pt x="88560" y="15498"/>
                  </a:lnTo>
                  <a:lnTo>
                    <a:pt x="87931" y="14804"/>
                  </a:lnTo>
                  <a:lnTo>
                    <a:pt x="87285" y="14110"/>
                  </a:lnTo>
                  <a:lnTo>
                    <a:pt x="86639" y="13448"/>
                  </a:lnTo>
                  <a:lnTo>
                    <a:pt x="85961" y="12786"/>
                  </a:lnTo>
                  <a:lnTo>
                    <a:pt x="85283" y="12140"/>
                  </a:lnTo>
                  <a:lnTo>
                    <a:pt x="84605" y="11494"/>
                  </a:lnTo>
                  <a:lnTo>
                    <a:pt x="83911" y="10865"/>
                  </a:lnTo>
                  <a:lnTo>
                    <a:pt x="83201" y="10251"/>
                  </a:lnTo>
                  <a:lnTo>
                    <a:pt x="82490" y="9654"/>
                  </a:lnTo>
                  <a:lnTo>
                    <a:pt x="81764" y="9057"/>
                  </a:lnTo>
                  <a:lnTo>
                    <a:pt x="81021" y="8476"/>
                  </a:lnTo>
                  <a:lnTo>
                    <a:pt x="80279" y="7911"/>
                  </a:lnTo>
                  <a:lnTo>
                    <a:pt x="79520" y="7346"/>
                  </a:lnTo>
                  <a:lnTo>
                    <a:pt x="78761" y="6797"/>
                  </a:lnTo>
                  <a:lnTo>
                    <a:pt x="77987" y="6264"/>
                  </a:lnTo>
                  <a:lnTo>
                    <a:pt x="77196" y="5748"/>
                  </a:lnTo>
                  <a:lnTo>
                    <a:pt x="76405" y="5231"/>
                  </a:lnTo>
                  <a:lnTo>
                    <a:pt x="75597" y="4747"/>
                  </a:lnTo>
                  <a:lnTo>
                    <a:pt x="74790" y="4262"/>
                  </a:lnTo>
                  <a:lnTo>
                    <a:pt x="73967" y="3794"/>
                  </a:lnTo>
                  <a:lnTo>
                    <a:pt x="73144" y="3326"/>
                  </a:lnTo>
                  <a:lnTo>
                    <a:pt x="72240" y="3003"/>
                  </a:lnTo>
                  <a:lnTo>
                    <a:pt x="71320" y="2713"/>
                  </a:lnTo>
                  <a:lnTo>
                    <a:pt x="71013" y="2600"/>
                  </a:lnTo>
                  <a:lnTo>
                    <a:pt x="70157" y="2341"/>
                  </a:lnTo>
                  <a:lnTo>
                    <a:pt x="69302" y="2083"/>
                  </a:lnTo>
                  <a:lnTo>
                    <a:pt x="68850" y="1954"/>
                  </a:lnTo>
                  <a:lnTo>
                    <a:pt x="68010" y="1744"/>
                  </a:lnTo>
                  <a:lnTo>
                    <a:pt x="67171" y="1518"/>
                  </a:lnTo>
                  <a:lnTo>
                    <a:pt x="66687" y="1405"/>
                  </a:lnTo>
                  <a:lnTo>
                    <a:pt x="65363" y="1115"/>
                  </a:lnTo>
                  <a:lnTo>
                    <a:pt x="64604" y="969"/>
                  </a:lnTo>
                  <a:lnTo>
                    <a:pt x="63313" y="743"/>
                  </a:lnTo>
                  <a:lnTo>
                    <a:pt x="62490" y="614"/>
                  </a:lnTo>
                  <a:lnTo>
                    <a:pt x="61150" y="420"/>
                  </a:lnTo>
                  <a:lnTo>
                    <a:pt x="60165" y="307"/>
                  </a:lnTo>
                  <a:lnTo>
                    <a:pt x="59487" y="243"/>
                  </a:lnTo>
                  <a:lnTo>
                    <a:pt x="58648" y="178"/>
                  </a:lnTo>
                  <a:lnTo>
                    <a:pt x="57792" y="114"/>
                  </a:lnTo>
                  <a:lnTo>
                    <a:pt x="57292" y="81"/>
                  </a:lnTo>
                  <a:lnTo>
                    <a:pt x="56258" y="33"/>
                  </a:lnTo>
                  <a:lnTo>
                    <a:pt x="55225" y="17"/>
                  </a:lnTo>
                  <a:lnTo>
                    <a:pt x="54999" y="17"/>
                  </a:lnTo>
                  <a:lnTo>
                    <a:pt x="544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8"/>
            <p:cNvSpPr/>
            <p:nvPr/>
          </p:nvSpPr>
          <p:spPr>
            <a:xfrm>
              <a:off x="3149525" y="2818950"/>
              <a:ext cx="272050" cy="249425"/>
            </a:xfrm>
            <a:custGeom>
              <a:avLst/>
              <a:gdLst/>
              <a:ahLst/>
              <a:cxnLst/>
              <a:rect l="l" t="t" r="r" b="b"/>
              <a:pathLst>
                <a:path w="10882" h="9977" extrusionOk="0">
                  <a:moveTo>
                    <a:pt x="6781" y="0"/>
                  </a:moveTo>
                  <a:lnTo>
                    <a:pt x="4133" y="1421"/>
                  </a:lnTo>
                  <a:lnTo>
                    <a:pt x="2794" y="2131"/>
                  </a:lnTo>
                  <a:lnTo>
                    <a:pt x="1438" y="2825"/>
                  </a:lnTo>
                  <a:lnTo>
                    <a:pt x="1212" y="3294"/>
                  </a:lnTo>
                  <a:lnTo>
                    <a:pt x="937" y="3778"/>
                  </a:lnTo>
                  <a:lnTo>
                    <a:pt x="679" y="4262"/>
                  </a:lnTo>
                  <a:lnTo>
                    <a:pt x="421" y="4762"/>
                  </a:lnTo>
                  <a:lnTo>
                    <a:pt x="324" y="5021"/>
                  </a:lnTo>
                  <a:lnTo>
                    <a:pt x="211" y="5263"/>
                  </a:lnTo>
                  <a:lnTo>
                    <a:pt x="130" y="5521"/>
                  </a:lnTo>
                  <a:lnTo>
                    <a:pt x="65" y="5779"/>
                  </a:lnTo>
                  <a:lnTo>
                    <a:pt x="17" y="6038"/>
                  </a:lnTo>
                  <a:lnTo>
                    <a:pt x="1" y="6296"/>
                  </a:lnTo>
                  <a:lnTo>
                    <a:pt x="1" y="6554"/>
                  </a:lnTo>
                  <a:lnTo>
                    <a:pt x="33" y="6813"/>
                  </a:lnTo>
                  <a:lnTo>
                    <a:pt x="98" y="7103"/>
                  </a:lnTo>
                  <a:lnTo>
                    <a:pt x="195" y="7378"/>
                  </a:lnTo>
                  <a:lnTo>
                    <a:pt x="308" y="7636"/>
                  </a:lnTo>
                  <a:lnTo>
                    <a:pt x="421" y="7894"/>
                  </a:lnTo>
                  <a:lnTo>
                    <a:pt x="566" y="8120"/>
                  </a:lnTo>
                  <a:lnTo>
                    <a:pt x="727" y="8330"/>
                  </a:lnTo>
                  <a:lnTo>
                    <a:pt x="905" y="8540"/>
                  </a:lnTo>
                  <a:lnTo>
                    <a:pt x="1099" y="8717"/>
                  </a:lnTo>
                  <a:lnTo>
                    <a:pt x="1308" y="8895"/>
                  </a:lnTo>
                  <a:lnTo>
                    <a:pt x="1534" y="9056"/>
                  </a:lnTo>
                  <a:lnTo>
                    <a:pt x="1760" y="9202"/>
                  </a:lnTo>
                  <a:lnTo>
                    <a:pt x="2003" y="9331"/>
                  </a:lnTo>
                  <a:lnTo>
                    <a:pt x="2261" y="9444"/>
                  </a:lnTo>
                  <a:lnTo>
                    <a:pt x="2519" y="9541"/>
                  </a:lnTo>
                  <a:lnTo>
                    <a:pt x="2794" y="9638"/>
                  </a:lnTo>
                  <a:lnTo>
                    <a:pt x="3068" y="9718"/>
                  </a:lnTo>
                  <a:lnTo>
                    <a:pt x="3342" y="9783"/>
                  </a:lnTo>
                  <a:lnTo>
                    <a:pt x="3633" y="9847"/>
                  </a:lnTo>
                  <a:lnTo>
                    <a:pt x="3907" y="9896"/>
                  </a:lnTo>
                  <a:lnTo>
                    <a:pt x="4198" y="9928"/>
                  </a:lnTo>
                  <a:lnTo>
                    <a:pt x="4505" y="9944"/>
                  </a:lnTo>
                  <a:lnTo>
                    <a:pt x="4795" y="9960"/>
                  </a:lnTo>
                  <a:lnTo>
                    <a:pt x="5086" y="9977"/>
                  </a:lnTo>
                  <a:lnTo>
                    <a:pt x="5376" y="9960"/>
                  </a:lnTo>
                  <a:lnTo>
                    <a:pt x="5941" y="9928"/>
                  </a:lnTo>
                  <a:lnTo>
                    <a:pt x="6490" y="9847"/>
                  </a:lnTo>
                  <a:lnTo>
                    <a:pt x="7007" y="9734"/>
                  </a:lnTo>
                  <a:lnTo>
                    <a:pt x="7265" y="9670"/>
                  </a:lnTo>
                  <a:lnTo>
                    <a:pt x="7507" y="9605"/>
                  </a:lnTo>
                  <a:lnTo>
                    <a:pt x="7814" y="9476"/>
                  </a:lnTo>
                  <a:lnTo>
                    <a:pt x="8121" y="9347"/>
                  </a:lnTo>
                  <a:lnTo>
                    <a:pt x="8443" y="9202"/>
                  </a:lnTo>
                  <a:lnTo>
                    <a:pt x="8734" y="9040"/>
                  </a:lnTo>
                  <a:lnTo>
                    <a:pt x="9025" y="8847"/>
                  </a:lnTo>
                  <a:lnTo>
                    <a:pt x="9315" y="8653"/>
                  </a:lnTo>
                  <a:lnTo>
                    <a:pt x="9573" y="8427"/>
                  </a:lnTo>
                  <a:lnTo>
                    <a:pt x="9816" y="8201"/>
                  </a:lnTo>
                  <a:lnTo>
                    <a:pt x="10058" y="7943"/>
                  </a:lnTo>
                  <a:lnTo>
                    <a:pt x="10251" y="7668"/>
                  </a:lnTo>
                  <a:lnTo>
                    <a:pt x="10445" y="7394"/>
                  </a:lnTo>
                  <a:lnTo>
                    <a:pt x="10590" y="7087"/>
                  </a:lnTo>
                  <a:lnTo>
                    <a:pt x="10720" y="6780"/>
                  </a:lnTo>
                  <a:lnTo>
                    <a:pt x="10800" y="6441"/>
                  </a:lnTo>
                  <a:lnTo>
                    <a:pt x="10865" y="6102"/>
                  </a:lnTo>
                  <a:lnTo>
                    <a:pt x="10881" y="5909"/>
                  </a:lnTo>
                  <a:lnTo>
                    <a:pt x="10881" y="5731"/>
                  </a:lnTo>
                  <a:lnTo>
                    <a:pt x="10865" y="5376"/>
                  </a:lnTo>
                  <a:lnTo>
                    <a:pt x="10816" y="5053"/>
                  </a:lnTo>
                  <a:lnTo>
                    <a:pt x="10736" y="4762"/>
                  </a:lnTo>
                  <a:lnTo>
                    <a:pt x="10623" y="4488"/>
                  </a:lnTo>
                  <a:lnTo>
                    <a:pt x="10477" y="4230"/>
                  </a:lnTo>
                  <a:lnTo>
                    <a:pt x="10316" y="3988"/>
                  </a:lnTo>
                  <a:lnTo>
                    <a:pt x="10138" y="3762"/>
                  </a:lnTo>
                  <a:lnTo>
                    <a:pt x="9945" y="3552"/>
                  </a:lnTo>
                  <a:lnTo>
                    <a:pt x="9735" y="3358"/>
                  </a:lnTo>
                  <a:lnTo>
                    <a:pt x="9509" y="3164"/>
                  </a:lnTo>
                  <a:lnTo>
                    <a:pt x="9041" y="2809"/>
                  </a:lnTo>
                  <a:lnTo>
                    <a:pt x="8540" y="2454"/>
                  </a:lnTo>
                  <a:lnTo>
                    <a:pt x="8072" y="2067"/>
                  </a:lnTo>
                  <a:lnTo>
                    <a:pt x="7798" y="1841"/>
                  </a:lnTo>
                  <a:lnTo>
                    <a:pt x="7556" y="1599"/>
                  </a:lnTo>
                  <a:lnTo>
                    <a:pt x="7346" y="1373"/>
                  </a:lnTo>
                  <a:lnTo>
                    <a:pt x="7184" y="1130"/>
                  </a:lnTo>
                  <a:lnTo>
                    <a:pt x="7039" y="888"/>
                  </a:lnTo>
                  <a:lnTo>
                    <a:pt x="6926" y="614"/>
                  </a:lnTo>
                  <a:lnTo>
                    <a:pt x="6829" y="323"/>
                  </a:lnTo>
                  <a:lnTo>
                    <a:pt x="67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8"/>
            <p:cNvSpPr/>
            <p:nvPr/>
          </p:nvSpPr>
          <p:spPr>
            <a:xfrm>
              <a:off x="3099900" y="2046100"/>
              <a:ext cx="353950" cy="342675"/>
            </a:xfrm>
            <a:custGeom>
              <a:avLst/>
              <a:gdLst/>
              <a:ahLst/>
              <a:cxnLst/>
              <a:rect l="l" t="t" r="r" b="b"/>
              <a:pathLst>
                <a:path w="14158" h="13707" extrusionOk="0">
                  <a:moveTo>
                    <a:pt x="6280" y="1"/>
                  </a:moveTo>
                  <a:lnTo>
                    <a:pt x="5473" y="259"/>
                  </a:lnTo>
                  <a:lnTo>
                    <a:pt x="4666" y="550"/>
                  </a:lnTo>
                  <a:lnTo>
                    <a:pt x="3858" y="856"/>
                  </a:lnTo>
                  <a:lnTo>
                    <a:pt x="3067" y="1179"/>
                  </a:lnTo>
                  <a:lnTo>
                    <a:pt x="2293" y="1534"/>
                  </a:lnTo>
                  <a:lnTo>
                    <a:pt x="1518" y="1906"/>
                  </a:lnTo>
                  <a:lnTo>
                    <a:pt x="759" y="2293"/>
                  </a:lnTo>
                  <a:lnTo>
                    <a:pt x="0" y="2697"/>
                  </a:lnTo>
                  <a:lnTo>
                    <a:pt x="146" y="3149"/>
                  </a:lnTo>
                  <a:lnTo>
                    <a:pt x="307" y="3585"/>
                  </a:lnTo>
                  <a:lnTo>
                    <a:pt x="501" y="4020"/>
                  </a:lnTo>
                  <a:lnTo>
                    <a:pt x="694" y="4440"/>
                  </a:lnTo>
                  <a:lnTo>
                    <a:pt x="920" y="4876"/>
                  </a:lnTo>
                  <a:lnTo>
                    <a:pt x="1163" y="5296"/>
                  </a:lnTo>
                  <a:lnTo>
                    <a:pt x="1421" y="5715"/>
                  </a:lnTo>
                  <a:lnTo>
                    <a:pt x="1679" y="6119"/>
                  </a:lnTo>
                  <a:lnTo>
                    <a:pt x="1970" y="6523"/>
                  </a:lnTo>
                  <a:lnTo>
                    <a:pt x="2276" y="6926"/>
                  </a:lnTo>
                  <a:lnTo>
                    <a:pt x="2583" y="7314"/>
                  </a:lnTo>
                  <a:lnTo>
                    <a:pt x="2922" y="7701"/>
                  </a:lnTo>
                  <a:lnTo>
                    <a:pt x="3261" y="8072"/>
                  </a:lnTo>
                  <a:lnTo>
                    <a:pt x="3600" y="8460"/>
                  </a:lnTo>
                  <a:lnTo>
                    <a:pt x="3971" y="8815"/>
                  </a:lnTo>
                  <a:lnTo>
                    <a:pt x="4327" y="9170"/>
                  </a:lnTo>
                  <a:lnTo>
                    <a:pt x="4714" y="9525"/>
                  </a:lnTo>
                  <a:lnTo>
                    <a:pt x="5101" y="9864"/>
                  </a:lnTo>
                  <a:lnTo>
                    <a:pt x="5489" y="10203"/>
                  </a:lnTo>
                  <a:lnTo>
                    <a:pt x="5892" y="10526"/>
                  </a:lnTo>
                  <a:lnTo>
                    <a:pt x="6296" y="10849"/>
                  </a:lnTo>
                  <a:lnTo>
                    <a:pt x="6700" y="11156"/>
                  </a:lnTo>
                  <a:lnTo>
                    <a:pt x="7523" y="11753"/>
                  </a:lnTo>
                  <a:lnTo>
                    <a:pt x="8346" y="12302"/>
                  </a:lnTo>
                  <a:lnTo>
                    <a:pt x="9186" y="12802"/>
                  </a:lnTo>
                  <a:lnTo>
                    <a:pt x="10009" y="13270"/>
                  </a:lnTo>
                  <a:lnTo>
                    <a:pt x="10832" y="13706"/>
                  </a:lnTo>
                  <a:lnTo>
                    <a:pt x="11623" y="12915"/>
                  </a:lnTo>
                  <a:lnTo>
                    <a:pt x="12446" y="12173"/>
                  </a:lnTo>
                  <a:lnTo>
                    <a:pt x="13286" y="11430"/>
                  </a:lnTo>
                  <a:lnTo>
                    <a:pt x="14157" y="10720"/>
                  </a:lnTo>
                  <a:lnTo>
                    <a:pt x="13560" y="10139"/>
                  </a:lnTo>
                  <a:lnTo>
                    <a:pt x="12995" y="9541"/>
                  </a:lnTo>
                  <a:lnTo>
                    <a:pt x="12430" y="8928"/>
                  </a:lnTo>
                  <a:lnTo>
                    <a:pt x="11865" y="8298"/>
                  </a:lnTo>
                  <a:lnTo>
                    <a:pt x="11332" y="7669"/>
                  </a:lnTo>
                  <a:lnTo>
                    <a:pt x="10800" y="7023"/>
                  </a:lnTo>
                  <a:lnTo>
                    <a:pt x="10283" y="6361"/>
                  </a:lnTo>
                  <a:lnTo>
                    <a:pt x="9783" y="5683"/>
                  </a:lnTo>
                  <a:lnTo>
                    <a:pt x="9282" y="5005"/>
                  </a:lnTo>
                  <a:lnTo>
                    <a:pt x="8814" y="4311"/>
                  </a:lnTo>
                  <a:lnTo>
                    <a:pt x="8362" y="3617"/>
                  </a:lnTo>
                  <a:lnTo>
                    <a:pt x="7910" y="2907"/>
                  </a:lnTo>
                  <a:lnTo>
                    <a:pt x="7474" y="2196"/>
                  </a:lnTo>
                  <a:lnTo>
                    <a:pt x="7055" y="1470"/>
                  </a:lnTo>
                  <a:lnTo>
                    <a:pt x="6667" y="743"/>
                  </a:lnTo>
                  <a:lnTo>
                    <a:pt x="62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8"/>
            <p:cNvSpPr/>
            <p:nvPr/>
          </p:nvSpPr>
          <p:spPr>
            <a:xfrm>
              <a:off x="2965900" y="2126425"/>
              <a:ext cx="387050" cy="354750"/>
            </a:xfrm>
            <a:custGeom>
              <a:avLst/>
              <a:gdLst/>
              <a:ahLst/>
              <a:cxnLst/>
              <a:rect l="l" t="t" r="r" b="b"/>
              <a:pathLst>
                <a:path w="15482" h="14190" extrusionOk="0">
                  <a:moveTo>
                    <a:pt x="4505" y="0"/>
                  </a:moveTo>
                  <a:lnTo>
                    <a:pt x="3633" y="549"/>
                  </a:lnTo>
                  <a:lnTo>
                    <a:pt x="3213" y="840"/>
                  </a:lnTo>
                  <a:lnTo>
                    <a:pt x="2777" y="1146"/>
                  </a:lnTo>
                  <a:lnTo>
                    <a:pt x="2374" y="1453"/>
                  </a:lnTo>
                  <a:lnTo>
                    <a:pt x="1954" y="1776"/>
                  </a:lnTo>
                  <a:lnTo>
                    <a:pt x="1551" y="2099"/>
                  </a:lnTo>
                  <a:lnTo>
                    <a:pt x="1147" y="2438"/>
                  </a:lnTo>
                  <a:lnTo>
                    <a:pt x="566" y="2971"/>
                  </a:lnTo>
                  <a:lnTo>
                    <a:pt x="1" y="3519"/>
                  </a:lnTo>
                  <a:lnTo>
                    <a:pt x="65" y="3584"/>
                  </a:lnTo>
                  <a:lnTo>
                    <a:pt x="695" y="4423"/>
                  </a:lnTo>
                  <a:lnTo>
                    <a:pt x="1341" y="5247"/>
                  </a:lnTo>
                  <a:lnTo>
                    <a:pt x="2019" y="6038"/>
                  </a:lnTo>
                  <a:lnTo>
                    <a:pt x="2729" y="6796"/>
                  </a:lnTo>
                  <a:lnTo>
                    <a:pt x="3455" y="7539"/>
                  </a:lnTo>
                  <a:lnTo>
                    <a:pt x="4198" y="8265"/>
                  </a:lnTo>
                  <a:lnTo>
                    <a:pt x="4973" y="8943"/>
                  </a:lnTo>
                  <a:lnTo>
                    <a:pt x="5764" y="9621"/>
                  </a:lnTo>
                  <a:lnTo>
                    <a:pt x="6571" y="10251"/>
                  </a:lnTo>
                  <a:lnTo>
                    <a:pt x="7394" y="10864"/>
                  </a:lnTo>
                  <a:lnTo>
                    <a:pt x="8250" y="11446"/>
                  </a:lnTo>
                  <a:lnTo>
                    <a:pt x="9122" y="12011"/>
                  </a:lnTo>
                  <a:lnTo>
                    <a:pt x="10026" y="12543"/>
                  </a:lnTo>
                  <a:lnTo>
                    <a:pt x="10930" y="13044"/>
                  </a:lnTo>
                  <a:lnTo>
                    <a:pt x="11866" y="13528"/>
                  </a:lnTo>
                  <a:lnTo>
                    <a:pt x="12802" y="13980"/>
                  </a:lnTo>
                  <a:lnTo>
                    <a:pt x="12883" y="14012"/>
                  </a:lnTo>
                  <a:lnTo>
                    <a:pt x="12947" y="14077"/>
                  </a:lnTo>
                  <a:lnTo>
                    <a:pt x="12996" y="14125"/>
                  </a:lnTo>
                  <a:lnTo>
                    <a:pt x="13028" y="14190"/>
                  </a:lnTo>
                  <a:lnTo>
                    <a:pt x="13593" y="13431"/>
                  </a:lnTo>
                  <a:lnTo>
                    <a:pt x="14207" y="12672"/>
                  </a:lnTo>
                  <a:lnTo>
                    <a:pt x="14820" y="11946"/>
                  </a:lnTo>
                  <a:lnTo>
                    <a:pt x="15482" y="11236"/>
                  </a:lnTo>
                  <a:lnTo>
                    <a:pt x="14642" y="10784"/>
                  </a:lnTo>
                  <a:lnTo>
                    <a:pt x="13803" y="10299"/>
                  </a:lnTo>
                  <a:lnTo>
                    <a:pt x="12964" y="9767"/>
                  </a:lnTo>
                  <a:lnTo>
                    <a:pt x="12124" y="9202"/>
                  </a:lnTo>
                  <a:lnTo>
                    <a:pt x="11285" y="8604"/>
                  </a:lnTo>
                  <a:lnTo>
                    <a:pt x="10881" y="8282"/>
                  </a:lnTo>
                  <a:lnTo>
                    <a:pt x="10478" y="7959"/>
                  </a:lnTo>
                  <a:lnTo>
                    <a:pt x="10074" y="7620"/>
                  </a:lnTo>
                  <a:lnTo>
                    <a:pt x="9687" y="7281"/>
                  </a:lnTo>
                  <a:lnTo>
                    <a:pt x="9299" y="6942"/>
                  </a:lnTo>
                  <a:lnTo>
                    <a:pt x="8912" y="6570"/>
                  </a:lnTo>
                  <a:lnTo>
                    <a:pt x="8540" y="6215"/>
                  </a:lnTo>
                  <a:lnTo>
                    <a:pt x="8185" y="5844"/>
                  </a:lnTo>
                  <a:lnTo>
                    <a:pt x="7830" y="5457"/>
                  </a:lnTo>
                  <a:lnTo>
                    <a:pt x="7491" y="5069"/>
                  </a:lnTo>
                  <a:lnTo>
                    <a:pt x="7168" y="4682"/>
                  </a:lnTo>
                  <a:lnTo>
                    <a:pt x="6845" y="4278"/>
                  </a:lnTo>
                  <a:lnTo>
                    <a:pt x="6539" y="3875"/>
                  </a:lnTo>
                  <a:lnTo>
                    <a:pt x="6248" y="3471"/>
                  </a:lnTo>
                  <a:lnTo>
                    <a:pt x="5974" y="3051"/>
                  </a:lnTo>
                  <a:lnTo>
                    <a:pt x="5715" y="2632"/>
                  </a:lnTo>
                  <a:lnTo>
                    <a:pt x="5473" y="2196"/>
                  </a:lnTo>
                  <a:lnTo>
                    <a:pt x="5231" y="1776"/>
                  </a:lnTo>
                  <a:lnTo>
                    <a:pt x="5021" y="1340"/>
                  </a:lnTo>
                  <a:lnTo>
                    <a:pt x="4828" y="888"/>
                  </a:lnTo>
                  <a:lnTo>
                    <a:pt x="4650" y="452"/>
                  </a:lnTo>
                  <a:lnTo>
                    <a:pt x="450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8"/>
            <p:cNvSpPr/>
            <p:nvPr/>
          </p:nvSpPr>
          <p:spPr>
            <a:xfrm>
              <a:off x="2882375" y="2232150"/>
              <a:ext cx="397125" cy="320475"/>
            </a:xfrm>
            <a:custGeom>
              <a:avLst/>
              <a:gdLst/>
              <a:ahLst/>
              <a:cxnLst/>
              <a:rect l="l" t="t" r="r" b="b"/>
              <a:pathLst>
                <a:path w="15885" h="12819" extrusionOk="0">
                  <a:moveTo>
                    <a:pt x="2664" y="1"/>
                  </a:moveTo>
                  <a:lnTo>
                    <a:pt x="2276" y="420"/>
                  </a:lnTo>
                  <a:lnTo>
                    <a:pt x="1921" y="840"/>
                  </a:lnTo>
                  <a:lnTo>
                    <a:pt x="1566" y="1276"/>
                  </a:lnTo>
                  <a:lnTo>
                    <a:pt x="1227" y="1728"/>
                  </a:lnTo>
                  <a:lnTo>
                    <a:pt x="904" y="2180"/>
                  </a:lnTo>
                  <a:lnTo>
                    <a:pt x="598" y="2648"/>
                  </a:lnTo>
                  <a:lnTo>
                    <a:pt x="291" y="3116"/>
                  </a:lnTo>
                  <a:lnTo>
                    <a:pt x="0" y="3601"/>
                  </a:lnTo>
                  <a:lnTo>
                    <a:pt x="372" y="4004"/>
                  </a:lnTo>
                  <a:lnTo>
                    <a:pt x="743" y="4408"/>
                  </a:lnTo>
                  <a:lnTo>
                    <a:pt x="1114" y="4795"/>
                  </a:lnTo>
                  <a:lnTo>
                    <a:pt x="1502" y="5183"/>
                  </a:lnTo>
                  <a:lnTo>
                    <a:pt x="1905" y="5570"/>
                  </a:lnTo>
                  <a:lnTo>
                    <a:pt x="2293" y="5941"/>
                  </a:lnTo>
                  <a:lnTo>
                    <a:pt x="2712" y="6296"/>
                  </a:lnTo>
                  <a:lnTo>
                    <a:pt x="3116" y="6652"/>
                  </a:lnTo>
                  <a:lnTo>
                    <a:pt x="3536" y="6991"/>
                  </a:lnTo>
                  <a:lnTo>
                    <a:pt x="3955" y="7330"/>
                  </a:lnTo>
                  <a:lnTo>
                    <a:pt x="4391" y="7669"/>
                  </a:lnTo>
                  <a:lnTo>
                    <a:pt x="4827" y="7991"/>
                  </a:lnTo>
                  <a:lnTo>
                    <a:pt x="5715" y="8605"/>
                  </a:lnTo>
                  <a:lnTo>
                    <a:pt x="6635" y="9202"/>
                  </a:lnTo>
                  <a:lnTo>
                    <a:pt x="7571" y="9751"/>
                  </a:lnTo>
                  <a:lnTo>
                    <a:pt x="8524" y="10284"/>
                  </a:lnTo>
                  <a:lnTo>
                    <a:pt x="9492" y="10784"/>
                  </a:lnTo>
                  <a:lnTo>
                    <a:pt x="10461" y="11252"/>
                  </a:lnTo>
                  <a:lnTo>
                    <a:pt x="11462" y="11688"/>
                  </a:lnTo>
                  <a:lnTo>
                    <a:pt x="12479" y="12092"/>
                  </a:lnTo>
                  <a:lnTo>
                    <a:pt x="13496" y="12479"/>
                  </a:lnTo>
                  <a:lnTo>
                    <a:pt x="14545" y="12818"/>
                  </a:lnTo>
                  <a:lnTo>
                    <a:pt x="14852" y="12269"/>
                  </a:lnTo>
                  <a:lnTo>
                    <a:pt x="15191" y="11720"/>
                  </a:lnTo>
                  <a:lnTo>
                    <a:pt x="15530" y="11172"/>
                  </a:lnTo>
                  <a:lnTo>
                    <a:pt x="15885" y="10639"/>
                  </a:lnTo>
                  <a:lnTo>
                    <a:pt x="15772" y="10623"/>
                  </a:lnTo>
                  <a:lnTo>
                    <a:pt x="15659" y="10590"/>
                  </a:lnTo>
                  <a:lnTo>
                    <a:pt x="14690" y="10138"/>
                  </a:lnTo>
                  <a:lnTo>
                    <a:pt x="13738" y="9654"/>
                  </a:lnTo>
                  <a:lnTo>
                    <a:pt x="12802" y="9138"/>
                  </a:lnTo>
                  <a:lnTo>
                    <a:pt x="11898" y="8589"/>
                  </a:lnTo>
                  <a:lnTo>
                    <a:pt x="11010" y="8008"/>
                  </a:lnTo>
                  <a:lnTo>
                    <a:pt x="10138" y="7410"/>
                  </a:lnTo>
                  <a:lnTo>
                    <a:pt x="9299" y="6797"/>
                  </a:lnTo>
                  <a:lnTo>
                    <a:pt x="8475" y="6135"/>
                  </a:lnTo>
                  <a:lnTo>
                    <a:pt x="7668" y="5457"/>
                  </a:lnTo>
                  <a:lnTo>
                    <a:pt x="6877" y="4747"/>
                  </a:lnTo>
                  <a:lnTo>
                    <a:pt x="6118" y="4020"/>
                  </a:lnTo>
                  <a:lnTo>
                    <a:pt x="5376" y="3262"/>
                  </a:lnTo>
                  <a:lnTo>
                    <a:pt x="4666" y="2487"/>
                  </a:lnTo>
                  <a:lnTo>
                    <a:pt x="3971" y="1680"/>
                  </a:lnTo>
                  <a:lnTo>
                    <a:pt x="3310" y="856"/>
                  </a:lnTo>
                  <a:lnTo>
                    <a:pt x="26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8"/>
            <p:cNvSpPr/>
            <p:nvPr/>
          </p:nvSpPr>
          <p:spPr>
            <a:xfrm>
              <a:off x="2837175" y="2345150"/>
              <a:ext cx="397125" cy="298275"/>
            </a:xfrm>
            <a:custGeom>
              <a:avLst/>
              <a:gdLst/>
              <a:ahLst/>
              <a:cxnLst/>
              <a:rect l="l" t="t" r="r" b="b"/>
              <a:pathLst>
                <a:path w="15885" h="11931" extrusionOk="0">
                  <a:moveTo>
                    <a:pt x="1324" y="1"/>
                  </a:moveTo>
                  <a:lnTo>
                    <a:pt x="1001" y="663"/>
                  </a:lnTo>
                  <a:lnTo>
                    <a:pt x="856" y="985"/>
                  </a:lnTo>
                  <a:lnTo>
                    <a:pt x="727" y="1324"/>
                  </a:lnTo>
                  <a:lnTo>
                    <a:pt x="501" y="1938"/>
                  </a:lnTo>
                  <a:lnTo>
                    <a:pt x="291" y="2567"/>
                  </a:lnTo>
                  <a:lnTo>
                    <a:pt x="210" y="2874"/>
                  </a:lnTo>
                  <a:lnTo>
                    <a:pt x="129" y="3197"/>
                  </a:lnTo>
                  <a:lnTo>
                    <a:pt x="65" y="3520"/>
                  </a:lnTo>
                  <a:lnTo>
                    <a:pt x="0" y="3827"/>
                  </a:lnTo>
                  <a:lnTo>
                    <a:pt x="113" y="4053"/>
                  </a:lnTo>
                  <a:lnTo>
                    <a:pt x="226" y="4279"/>
                  </a:lnTo>
                  <a:lnTo>
                    <a:pt x="355" y="4488"/>
                  </a:lnTo>
                  <a:lnTo>
                    <a:pt x="501" y="4698"/>
                  </a:lnTo>
                  <a:lnTo>
                    <a:pt x="646" y="4892"/>
                  </a:lnTo>
                  <a:lnTo>
                    <a:pt x="807" y="5086"/>
                  </a:lnTo>
                  <a:lnTo>
                    <a:pt x="1130" y="5457"/>
                  </a:lnTo>
                  <a:lnTo>
                    <a:pt x="1502" y="5812"/>
                  </a:lnTo>
                  <a:lnTo>
                    <a:pt x="1889" y="6151"/>
                  </a:lnTo>
                  <a:lnTo>
                    <a:pt x="2309" y="6458"/>
                  </a:lnTo>
                  <a:lnTo>
                    <a:pt x="2728" y="6748"/>
                  </a:lnTo>
                  <a:lnTo>
                    <a:pt x="3180" y="7023"/>
                  </a:lnTo>
                  <a:lnTo>
                    <a:pt x="3632" y="7297"/>
                  </a:lnTo>
                  <a:lnTo>
                    <a:pt x="4084" y="7556"/>
                  </a:lnTo>
                  <a:lnTo>
                    <a:pt x="4553" y="7798"/>
                  </a:lnTo>
                  <a:lnTo>
                    <a:pt x="5473" y="8250"/>
                  </a:lnTo>
                  <a:lnTo>
                    <a:pt x="6344" y="8686"/>
                  </a:lnTo>
                  <a:lnTo>
                    <a:pt x="7345" y="9170"/>
                  </a:lnTo>
                  <a:lnTo>
                    <a:pt x="8346" y="9622"/>
                  </a:lnTo>
                  <a:lnTo>
                    <a:pt x="9363" y="10058"/>
                  </a:lnTo>
                  <a:lnTo>
                    <a:pt x="10396" y="10461"/>
                  </a:lnTo>
                  <a:lnTo>
                    <a:pt x="11429" y="10849"/>
                  </a:lnTo>
                  <a:lnTo>
                    <a:pt x="12463" y="11204"/>
                  </a:lnTo>
                  <a:lnTo>
                    <a:pt x="13528" y="11559"/>
                  </a:lnTo>
                  <a:lnTo>
                    <a:pt x="14577" y="11882"/>
                  </a:lnTo>
                  <a:lnTo>
                    <a:pt x="14642" y="11898"/>
                  </a:lnTo>
                  <a:lnTo>
                    <a:pt x="14690" y="11930"/>
                  </a:lnTo>
                  <a:lnTo>
                    <a:pt x="14965" y="11236"/>
                  </a:lnTo>
                  <a:lnTo>
                    <a:pt x="15239" y="10542"/>
                  </a:lnTo>
                  <a:lnTo>
                    <a:pt x="15546" y="9864"/>
                  </a:lnTo>
                  <a:lnTo>
                    <a:pt x="15885" y="9186"/>
                  </a:lnTo>
                  <a:lnTo>
                    <a:pt x="14852" y="8831"/>
                  </a:lnTo>
                  <a:lnTo>
                    <a:pt x="13819" y="8443"/>
                  </a:lnTo>
                  <a:lnTo>
                    <a:pt x="12818" y="8040"/>
                  </a:lnTo>
                  <a:lnTo>
                    <a:pt x="11817" y="7604"/>
                  </a:lnTo>
                  <a:lnTo>
                    <a:pt x="10832" y="7136"/>
                  </a:lnTo>
                  <a:lnTo>
                    <a:pt x="9864" y="6635"/>
                  </a:lnTo>
                  <a:lnTo>
                    <a:pt x="8911" y="6103"/>
                  </a:lnTo>
                  <a:lnTo>
                    <a:pt x="7975" y="5554"/>
                  </a:lnTo>
                  <a:lnTo>
                    <a:pt x="7071" y="4957"/>
                  </a:lnTo>
                  <a:lnTo>
                    <a:pt x="6167" y="4343"/>
                  </a:lnTo>
                  <a:lnTo>
                    <a:pt x="5295" y="3697"/>
                  </a:lnTo>
                  <a:lnTo>
                    <a:pt x="4875" y="3358"/>
                  </a:lnTo>
                  <a:lnTo>
                    <a:pt x="4456" y="3019"/>
                  </a:lnTo>
                  <a:lnTo>
                    <a:pt x="4036" y="2680"/>
                  </a:lnTo>
                  <a:lnTo>
                    <a:pt x="3632" y="2309"/>
                  </a:lnTo>
                  <a:lnTo>
                    <a:pt x="3229" y="1954"/>
                  </a:lnTo>
                  <a:lnTo>
                    <a:pt x="2841" y="1583"/>
                  </a:lnTo>
                  <a:lnTo>
                    <a:pt x="2438" y="1195"/>
                  </a:lnTo>
                  <a:lnTo>
                    <a:pt x="2067" y="808"/>
                  </a:lnTo>
                  <a:lnTo>
                    <a:pt x="1695" y="404"/>
                  </a:lnTo>
                  <a:lnTo>
                    <a:pt x="13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8"/>
            <p:cNvSpPr/>
            <p:nvPr/>
          </p:nvSpPr>
          <p:spPr>
            <a:xfrm>
              <a:off x="2835950" y="2485600"/>
              <a:ext cx="361225" cy="236100"/>
            </a:xfrm>
            <a:custGeom>
              <a:avLst/>
              <a:gdLst/>
              <a:ahLst/>
              <a:cxnLst/>
              <a:rect l="l" t="t" r="r" b="b"/>
              <a:pathLst>
                <a:path w="14449" h="9444" extrusionOk="0">
                  <a:moveTo>
                    <a:pt x="1" y="0"/>
                  </a:moveTo>
                  <a:lnTo>
                    <a:pt x="33" y="259"/>
                  </a:lnTo>
                  <a:lnTo>
                    <a:pt x="82" y="517"/>
                  </a:lnTo>
                  <a:lnTo>
                    <a:pt x="130" y="775"/>
                  </a:lnTo>
                  <a:lnTo>
                    <a:pt x="195" y="1034"/>
                  </a:lnTo>
                  <a:lnTo>
                    <a:pt x="275" y="1292"/>
                  </a:lnTo>
                  <a:lnTo>
                    <a:pt x="372" y="1550"/>
                  </a:lnTo>
                  <a:lnTo>
                    <a:pt x="485" y="1808"/>
                  </a:lnTo>
                  <a:lnTo>
                    <a:pt x="614" y="2051"/>
                  </a:lnTo>
                  <a:lnTo>
                    <a:pt x="840" y="2454"/>
                  </a:lnTo>
                  <a:lnTo>
                    <a:pt x="1099" y="2842"/>
                  </a:lnTo>
                  <a:lnTo>
                    <a:pt x="1373" y="3213"/>
                  </a:lnTo>
                  <a:lnTo>
                    <a:pt x="1664" y="3568"/>
                  </a:lnTo>
                  <a:lnTo>
                    <a:pt x="2245" y="4294"/>
                  </a:lnTo>
                  <a:lnTo>
                    <a:pt x="2535" y="4666"/>
                  </a:lnTo>
                  <a:lnTo>
                    <a:pt x="2794" y="5037"/>
                  </a:lnTo>
                  <a:lnTo>
                    <a:pt x="3003" y="5360"/>
                  </a:lnTo>
                  <a:lnTo>
                    <a:pt x="3181" y="5667"/>
                  </a:lnTo>
                  <a:lnTo>
                    <a:pt x="3342" y="5989"/>
                  </a:lnTo>
                  <a:lnTo>
                    <a:pt x="3455" y="6296"/>
                  </a:lnTo>
                  <a:lnTo>
                    <a:pt x="3568" y="6603"/>
                  </a:lnTo>
                  <a:lnTo>
                    <a:pt x="3633" y="6893"/>
                  </a:lnTo>
                  <a:lnTo>
                    <a:pt x="3681" y="7200"/>
                  </a:lnTo>
                  <a:lnTo>
                    <a:pt x="3681" y="7523"/>
                  </a:lnTo>
                  <a:lnTo>
                    <a:pt x="4279" y="7814"/>
                  </a:lnTo>
                  <a:lnTo>
                    <a:pt x="4892" y="8088"/>
                  </a:lnTo>
                  <a:lnTo>
                    <a:pt x="5506" y="8330"/>
                  </a:lnTo>
                  <a:lnTo>
                    <a:pt x="6135" y="8556"/>
                  </a:lnTo>
                  <a:lnTo>
                    <a:pt x="6765" y="8766"/>
                  </a:lnTo>
                  <a:lnTo>
                    <a:pt x="7394" y="8927"/>
                  </a:lnTo>
                  <a:lnTo>
                    <a:pt x="8024" y="9089"/>
                  </a:lnTo>
                  <a:lnTo>
                    <a:pt x="8670" y="9202"/>
                  </a:lnTo>
                  <a:lnTo>
                    <a:pt x="9315" y="9299"/>
                  </a:lnTo>
                  <a:lnTo>
                    <a:pt x="9961" y="9379"/>
                  </a:lnTo>
                  <a:lnTo>
                    <a:pt x="10607" y="9428"/>
                  </a:lnTo>
                  <a:lnTo>
                    <a:pt x="11269" y="9444"/>
                  </a:lnTo>
                  <a:lnTo>
                    <a:pt x="11930" y="9444"/>
                  </a:lnTo>
                  <a:lnTo>
                    <a:pt x="12592" y="9412"/>
                  </a:lnTo>
                  <a:lnTo>
                    <a:pt x="13254" y="9347"/>
                  </a:lnTo>
                  <a:lnTo>
                    <a:pt x="13916" y="9266"/>
                  </a:lnTo>
                  <a:lnTo>
                    <a:pt x="14029" y="8750"/>
                  </a:lnTo>
                  <a:lnTo>
                    <a:pt x="14158" y="8233"/>
                  </a:lnTo>
                  <a:lnTo>
                    <a:pt x="14303" y="7717"/>
                  </a:lnTo>
                  <a:lnTo>
                    <a:pt x="14449" y="7216"/>
                  </a:lnTo>
                  <a:lnTo>
                    <a:pt x="14400" y="7216"/>
                  </a:lnTo>
                  <a:lnTo>
                    <a:pt x="14368" y="7200"/>
                  </a:lnTo>
                  <a:lnTo>
                    <a:pt x="13173" y="6845"/>
                  </a:lnTo>
                  <a:lnTo>
                    <a:pt x="11995" y="6458"/>
                  </a:lnTo>
                  <a:lnTo>
                    <a:pt x="10833" y="6038"/>
                  </a:lnTo>
                  <a:lnTo>
                    <a:pt x="9670" y="5586"/>
                  </a:lnTo>
                  <a:lnTo>
                    <a:pt x="8508" y="5118"/>
                  </a:lnTo>
                  <a:lnTo>
                    <a:pt x="7378" y="4617"/>
                  </a:lnTo>
                  <a:lnTo>
                    <a:pt x="6248" y="4085"/>
                  </a:lnTo>
                  <a:lnTo>
                    <a:pt x="5134" y="3536"/>
                  </a:lnTo>
                  <a:lnTo>
                    <a:pt x="3762" y="2809"/>
                  </a:lnTo>
                  <a:lnTo>
                    <a:pt x="3068" y="2422"/>
                  </a:lnTo>
                  <a:lnTo>
                    <a:pt x="2374" y="2018"/>
                  </a:lnTo>
                  <a:lnTo>
                    <a:pt x="2051" y="1792"/>
                  </a:lnTo>
                  <a:lnTo>
                    <a:pt x="1712" y="1582"/>
                  </a:lnTo>
                  <a:lnTo>
                    <a:pt x="1405" y="1340"/>
                  </a:lnTo>
                  <a:lnTo>
                    <a:pt x="1099" y="1098"/>
                  </a:lnTo>
                  <a:lnTo>
                    <a:pt x="792" y="840"/>
                  </a:lnTo>
                  <a:lnTo>
                    <a:pt x="517" y="565"/>
                  </a:lnTo>
                  <a:lnTo>
                    <a:pt x="243" y="29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8"/>
            <p:cNvSpPr/>
            <p:nvPr/>
          </p:nvSpPr>
          <p:spPr>
            <a:xfrm>
              <a:off x="2858950" y="2698275"/>
              <a:ext cx="320475" cy="172750"/>
            </a:xfrm>
            <a:custGeom>
              <a:avLst/>
              <a:gdLst/>
              <a:ahLst/>
              <a:cxnLst/>
              <a:rect l="l" t="t" r="r" b="b"/>
              <a:pathLst>
                <a:path w="12819" h="6910" extrusionOk="0">
                  <a:moveTo>
                    <a:pt x="2552" y="1"/>
                  </a:moveTo>
                  <a:lnTo>
                    <a:pt x="2471" y="194"/>
                  </a:lnTo>
                  <a:lnTo>
                    <a:pt x="2374" y="388"/>
                  </a:lnTo>
                  <a:lnTo>
                    <a:pt x="2261" y="582"/>
                  </a:lnTo>
                  <a:lnTo>
                    <a:pt x="2132" y="792"/>
                  </a:lnTo>
                  <a:lnTo>
                    <a:pt x="1922" y="1082"/>
                  </a:lnTo>
                  <a:lnTo>
                    <a:pt x="1696" y="1357"/>
                  </a:lnTo>
                  <a:lnTo>
                    <a:pt x="1454" y="1615"/>
                  </a:lnTo>
                  <a:lnTo>
                    <a:pt x="1196" y="1857"/>
                  </a:lnTo>
                  <a:lnTo>
                    <a:pt x="921" y="2083"/>
                  </a:lnTo>
                  <a:lnTo>
                    <a:pt x="614" y="2277"/>
                  </a:lnTo>
                  <a:lnTo>
                    <a:pt x="324" y="2438"/>
                  </a:lnTo>
                  <a:lnTo>
                    <a:pt x="1" y="2600"/>
                  </a:lnTo>
                  <a:lnTo>
                    <a:pt x="308" y="2777"/>
                  </a:lnTo>
                  <a:lnTo>
                    <a:pt x="614" y="2987"/>
                  </a:lnTo>
                  <a:lnTo>
                    <a:pt x="921" y="3197"/>
                  </a:lnTo>
                  <a:lnTo>
                    <a:pt x="1212" y="3423"/>
                  </a:lnTo>
                  <a:lnTo>
                    <a:pt x="1502" y="3665"/>
                  </a:lnTo>
                  <a:lnTo>
                    <a:pt x="1777" y="3907"/>
                  </a:lnTo>
                  <a:lnTo>
                    <a:pt x="2035" y="4182"/>
                  </a:lnTo>
                  <a:lnTo>
                    <a:pt x="2293" y="4440"/>
                  </a:lnTo>
                  <a:lnTo>
                    <a:pt x="2535" y="4731"/>
                  </a:lnTo>
                  <a:lnTo>
                    <a:pt x="2778" y="5021"/>
                  </a:lnTo>
                  <a:lnTo>
                    <a:pt x="3004" y="5312"/>
                  </a:lnTo>
                  <a:lnTo>
                    <a:pt x="3197" y="5618"/>
                  </a:lnTo>
                  <a:lnTo>
                    <a:pt x="3407" y="5925"/>
                  </a:lnTo>
                  <a:lnTo>
                    <a:pt x="3585" y="6248"/>
                  </a:lnTo>
                  <a:lnTo>
                    <a:pt x="3746" y="6571"/>
                  </a:lnTo>
                  <a:lnTo>
                    <a:pt x="3891" y="6910"/>
                  </a:lnTo>
                  <a:lnTo>
                    <a:pt x="4473" y="6700"/>
                  </a:lnTo>
                  <a:lnTo>
                    <a:pt x="5054" y="6506"/>
                  </a:lnTo>
                  <a:lnTo>
                    <a:pt x="5635" y="6280"/>
                  </a:lnTo>
                  <a:lnTo>
                    <a:pt x="6200" y="6070"/>
                  </a:lnTo>
                  <a:lnTo>
                    <a:pt x="7314" y="5586"/>
                  </a:lnTo>
                  <a:lnTo>
                    <a:pt x="8411" y="5086"/>
                  </a:lnTo>
                  <a:lnTo>
                    <a:pt x="9509" y="4553"/>
                  </a:lnTo>
                  <a:lnTo>
                    <a:pt x="10575" y="3988"/>
                  </a:lnTo>
                  <a:lnTo>
                    <a:pt x="11640" y="3407"/>
                  </a:lnTo>
                  <a:lnTo>
                    <a:pt x="12689" y="2810"/>
                  </a:lnTo>
                  <a:lnTo>
                    <a:pt x="12754" y="2293"/>
                  </a:lnTo>
                  <a:lnTo>
                    <a:pt x="12818" y="1760"/>
                  </a:lnTo>
                  <a:lnTo>
                    <a:pt x="12157" y="1841"/>
                  </a:lnTo>
                  <a:lnTo>
                    <a:pt x="11479" y="1889"/>
                  </a:lnTo>
                  <a:lnTo>
                    <a:pt x="10817" y="1906"/>
                  </a:lnTo>
                  <a:lnTo>
                    <a:pt x="10155" y="1906"/>
                  </a:lnTo>
                  <a:lnTo>
                    <a:pt x="9509" y="1873"/>
                  </a:lnTo>
                  <a:lnTo>
                    <a:pt x="8847" y="1825"/>
                  </a:lnTo>
                  <a:lnTo>
                    <a:pt x="8202" y="1760"/>
                  </a:lnTo>
                  <a:lnTo>
                    <a:pt x="7556" y="1647"/>
                  </a:lnTo>
                  <a:lnTo>
                    <a:pt x="6910" y="1534"/>
                  </a:lnTo>
                  <a:lnTo>
                    <a:pt x="6281" y="1389"/>
                  </a:lnTo>
                  <a:lnTo>
                    <a:pt x="5651" y="1211"/>
                  </a:lnTo>
                  <a:lnTo>
                    <a:pt x="5021" y="1018"/>
                  </a:lnTo>
                  <a:lnTo>
                    <a:pt x="4392" y="808"/>
                  </a:lnTo>
                  <a:lnTo>
                    <a:pt x="3778" y="566"/>
                  </a:lnTo>
                  <a:lnTo>
                    <a:pt x="3165" y="291"/>
                  </a:lnTo>
                  <a:lnTo>
                    <a:pt x="25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8"/>
            <p:cNvSpPr/>
            <p:nvPr/>
          </p:nvSpPr>
          <p:spPr>
            <a:xfrm>
              <a:off x="2560325" y="2797150"/>
              <a:ext cx="218750" cy="302300"/>
            </a:xfrm>
            <a:custGeom>
              <a:avLst/>
              <a:gdLst/>
              <a:ahLst/>
              <a:cxnLst/>
              <a:rect l="l" t="t" r="r" b="b"/>
              <a:pathLst>
                <a:path w="8750" h="12092" extrusionOk="0">
                  <a:moveTo>
                    <a:pt x="1356" y="1"/>
                  </a:moveTo>
                  <a:lnTo>
                    <a:pt x="1356" y="81"/>
                  </a:lnTo>
                  <a:lnTo>
                    <a:pt x="1340" y="146"/>
                  </a:lnTo>
                  <a:lnTo>
                    <a:pt x="1324" y="211"/>
                  </a:lnTo>
                  <a:lnTo>
                    <a:pt x="1292" y="291"/>
                  </a:lnTo>
                  <a:lnTo>
                    <a:pt x="1098" y="646"/>
                  </a:lnTo>
                  <a:lnTo>
                    <a:pt x="904" y="1002"/>
                  </a:lnTo>
                  <a:lnTo>
                    <a:pt x="743" y="1389"/>
                  </a:lnTo>
                  <a:lnTo>
                    <a:pt x="598" y="1793"/>
                  </a:lnTo>
                  <a:lnTo>
                    <a:pt x="452" y="2196"/>
                  </a:lnTo>
                  <a:lnTo>
                    <a:pt x="339" y="2616"/>
                  </a:lnTo>
                  <a:lnTo>
                    <a:pt x="242" y="3052"/>
                  </a:lnTo>
                  <a:lnTo>
                    <a:pt x="162" y="3488"/>
                  </a:lnTo>
                  <a:lnTo>
                    <a:pt x="81" y="3923"/>
                  </a:lnTo>
                  <a:lnTo>
                    <a:pt x="33" y="4375"/>
                  </a:lnTo>
                  <a:lnTo>
                    <a:pt x="16" y="4827"/>
                  </a:lnTo>
                  <a:lnTo>
                    <a:pt x="0" y="5279"/>
                  </a:lnTo>
                  <a:lnTo>
                    <a:pt x="16" y="5747"/>
                  </a:lnTo>
                  <a:lnTo>
                    <a:pt x="33" y="6199"/>
                  </a:lnTo>
                  <a:lnTo>
                    <a:pt x="81" y="6635"/>
                  </a:lnTo>
                  <a:lnTo>
                    <a:pt x="162" y="7087"/>
                  </a:lnTo>
                  <a:lnTo>
                    <a:pt x="242" y="7523"/>
                  </a:lnTo>
                  <a:lnTo>
                    <a:pt x="355" y="7943"/>
                  </a:lnTo>
                  <a:lnTo>
                    <a:pt x="501" y="8363"/>
                  </a:lnTo>
                  <a:lnTo>
                    <a:pt x="646" y="8766"/>
                  </a:lnTo>
                  <a:lnTo>
                    <a:pt x="824" y="9154"/>
                  </a:lnTo>
                  <a:lnTo>
                    <a:pt x="1033" y="9541"/>
                  </a:lnTo>
                  <a:lnTo>
                    <a:pt x="1259" y="9896"/>
                  </a:lnTo>
                  <a:lnTo>
                    <a:pt x="1502" y="10235"/>
                  </a:lnTo>
                  <a:lnTo>
                    <a:pt x="1776" y="10558"/>
                  </a:lnTo>
                  <a:lnTo>
                    <a:pt x="2067" y="10849"/>
                  </a:lnTo>
                  <a:lnTo>
                    <a:pt x="2389" y="11123"/>
                  </a:lnTo>
                  <a:lnTo>
                    <a:pt x="2745" y="11365"/>
                  </a:lnTo>
                  <a:lnTo>
                    <a:pt x="3116" y="11591"/>
                  </a:lnTo>
                  <a:lnTo>
                    <a:pt x="3519" y="11785"/>
                  </a:lnTo>
                  <a:lnTo>
                    <a:pt x="3713" y="11866"/>
                  </a:lnTo>
                  <a:lnTo>
                    <a:pt x="3939" y="11946"/>
                  </a:lnTo>
                  <a:lnTo>
                    <a:pt x="4165" y="12011"/>
                  </a:lnTo>
                  <a:lnTo>
                    <a:pt x="4391" y="12075"/>
                  </a:lnTo>
                  <a:lnTo>
                    <a:pt x="4407" y="12092"/>
                  </a:lnTo>
                  <a:lnTo>
                    <a:pt x="4714" y="11720"/>
                  </a:lnTo>
                  <a:lnTo>
                    <a:pt x="5021" y="11365"/>
                  </a:lnTo>
                  <a:lnTo>
                    <a:pt x="5327" y="11010"/>
                  </a:lnTo>
                  <a:lnTo>
                    <a:pt x="5650" y="10671"/>
                  </a:lnTo>
                  <a:lnTo>
                    <a:pt x="5989" y="10348"/>
                  </a:lnTo>
                  <a:lnTo>
                    <a:pt x="6344" y="10041"/>
                  </a:lnTo>
                  <a:lnTo>
                    <a:pt x="6716" y="9751"/>
                  </a:lnTo>
                  <a:lnTo>
                    <a:pt x="7103" y="9460"/>
                  </a:lnTo>
                  <a:lnTo>
                    <a:pt x="7184" y="9412"/>
                  </a:lnTo>
                  <a:lnTo>
                    <a:pt x="7265" y="9396"/>
                  </a:lnTo>
                  <a:lnTo>
                    <a:pt x="7281" y="9154"/>
                  </a:lnTo>
                  <a:lnTo>
                    <a:pt x="7297" y="8911"/>
                  </a:lnTo>
                  <a:lnTo>
                    <a:pt x="7345" y="8669"/>
                  </a:lnTo>
                  <a:lnTo>
                    <a:pt x="7410" y="8427"/>
                  </a:lnTo>
                  <a:lnTo>
                    <a:pt x="7491" y="8169"/>
                  </a:lnTo>
                  <a:lnTo>
                    <a:pt x="7571" y="7927"/>
                  </a:lnTo>
                  <a:lnTo>
                    <a:pt x="7765" y="7442"/>
                  </a:lnTo>
                  <a:lnTo>
                    <a:pt x="8185" y="6490"/>
                  </a:lnTo>
                  <a:lnTo>
                    <a:pt x="8362" y="6038"/>
                  </a:lnTo>
                  <a:lnTo>
                    <a:pt x="8443" y="5812"/>
                  </a:lnTo>
                  <a:lnTo>
                    <a:pt x="8491" y="5602"/>
                  </a:lnTo>
                  <a:lnTo>
                    <a:pt x="8604" y="5182"/>
                  </a:lnTo>
                  <a:lnTo>
                    <a:pt x="8669" y="4763"/>
                  </a:lnTo>
                  <a:lnTo>
                    <a:pt x="8717" y="4359"/>
                  </a:lnTo>
                  <a:lnTo>
                    <a:pt x="8750" y="3972"/>
                  </a:lnTo>
                  <a:lnTo>
                    <a:pt x="8734" y="3584"/>
                  </a:lnTo>
                  <a:lnTo>
                    <a:pt x="8701" y="3197"/>
                  </a:lnTo>
                  <a:lnTo>
                    <a:pt x="8637" y="2842"/>
                  </a:lnTo>
                  <a:lnTo>
                    <a:pt x="8588" y="2664"/>
                  </a:lnTo>
                  <a:lnTo>
                    <a:pt x="8524" y="2503"/>
                  </a:lnTo>
                  <a:lnTo>
                    <a:pt x="8459" y="2341"/>
                  </a:lnTo>
                  <a:lnTo>
                    <a:pt x="8378" y="2180"/>
                  </a:lnTo>
                  <a:lnTo>
                    <a:pt x="8298" y="2019"/>
                  </a:lnTo>
                  <a:lnTo>
                    <a:pt x="8201" y="1873"/>
                  </a:lnTo>
                  <a:lnTo>
                    <a:pt x="8104" y="1728"/>
                  </a:lnTo>
                  <a:lnTo>
                    <a:pt x="7975" y="1599"/>
                  </a:lnTo>
                  <a:lnTo>
                    <a:pt x="7862" y="1470"/>
                  </a:lnTo>
                  <a:lnTo>
                    <a:pt x="7717" y="1357"/>
                  </a:lnTo>
                  <a:lnTo>
                    <a:pt x="7571" y="1244"/>
                  </a:lnTo>
                  <a:lnTo>
                    <a:pt x="7410" y="1131"/>
                  </a:lnTo>
                  <a:lnTo>
                    <a:pt x="7232" y="1034"/>
                  </a:lnTo>
                  <a:lnTo>
                    <a:pt x="7055" y="937"/>
                  </a:lnTo>
                  <a:lnTo>
                    <a:pt x="6861" y="856"/>
                  </a:lnTo>
                  <a:lnTo>
                    <a:pt x="6651" y="792"/>
                  </a:lnTo>
                  <a:lnTo>
                    <a:pt x="6425" y="727"/>
                  </a:lnTo>
                  <a:lnTo>
                    <a:pt x="6199" y="663"/>
                  </a:lnTo>
                  <a:lnTo>
                    <a:pt x="5602" y="550"/>
                  </a:lnTo>
                  <a:lnTo>
                    <a:pt x="5005" y="437"/>
                  </a:lnTo>
                  <a:lnTo>
                    <a:pt x="4391" y="356"/>
                  </a:lnTo>
                  <a:lnTo>
                    <a:pt x="3794" y="275"/>
                  </a:lnTo>
                  <a:lnTo>
                    <a:pt x="2567" y="130"/>
                  </a:lnTo>
                  <a:lnTo>
                    <a:pt x="13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8"/>
            <p:cNvSpPr/>
            <p:nvPr/>
          </p:nvSpPr>
          <p:spPr>
            <a:xfrm>
              <a:off x="1262850" y="3056250"/>
              <a:ext cx="1512600" cy="1048100"/>
            </a:xfrm>
            <a:custGeom>
              <a:avLst/>
              <a:gdLst/>
              <a:ahLst/>
              <a:cxnLst/>
              <a:rect l="l" t="t" r="r" b="b"/>
              <a:pathLst>
                <a:path w="60504" h="41924" extrusionOk="0">
                  <a:moveTo>
                    <a:pt x="59422" y="0"/>
                  </a:moveTo>
                  <a:lnTo>
                    <a:pt x="59083" y="259"/>
                  </a:lnTo>
                  <a:lnTo>
                    <a:pt x="58744" y="533"/>
                  </a:lnTo>
                  <a:lnTo>
                    <a:pt x="58437" y="824"/>
                  </a:lnTo>
                  <a:lnTo>
                    <a:pt x="58114" y="1114"/>
                  </a:lnTo>
                  <a:lnTo>
                    <a:pt x="57808" y="1421"/>
                  </a:lnTo>
                  <a:lnTo>
                    <a:pt x="57517" y="1744"/>
                  </a:lnTo>
                  <a:lnTo>
                    <a:pt x="57226" y="2083"/>
                  </a:lnTo>
                  <a:lnTo>
                    <a:pt x="56952" y="2422"/>
                  </a:lnTo>
                  <a:lnTo>
                    <a:pt x="56678" y="2777"/>
                  </a:lnTo>
                  <a:lnTo>
                    <a:pt x="56419" y="3132"/>
                  </a:lnTo>
                  <a:lnTo>
                    <a:pt x="55919" y="3875"/>
                  </a:lnTo>
                  <a:lnTo>
                    <a:pt x="55435" y="4649"/>
                  </a:lnTo>
                  <a:lnTo>
                    <a:pt x="54966" y="5424"/>
                  </a:lnTo>
                  <a:lnTo>
                    <a:pt x="54531" y="6231"/>
                  </a:lnTo>
                  <a:lnTo>
                    <a:pt x="54111" y="7055"/>
                  </a:lnTo>
                  <a:lnTo>
                    <a:pt x="53691" y="7862"/>
                  </a:lnTo>
                  <a:lnTo>
                    <a:pt x="53288" y="8685"/>
                  </a:lnTo>
                  <a:lnTo>
                    <a:pt x="52513" y="10283"/>
                  </a:lnTo>
                  <a:lnTo>
                    <a:pt x="52125" y="11058"/>
                  </a:lnTo>
                  <a:lnTo>
                    <a:pt x="51738" y="11817"/>
                  </a:lnTo>
                  <a:lnTo>
                    <a:pt x="51092" y="13011"/>
                  </a:lnTo>
                  <a:lnTo>
                    <a:pt x="50446" y="14206"/>
                  </a:lnTo>
                  <a:lnTo>
                    <a:pt x="49801" y="15384"/>
                  </a:lnTo>
                  <a:lnTo>
                    <a:pt x="49123" y="16563"/>
                  </a:lnTo>
                  <a:lnTo>
                    <a:pt x="48429" y="17725"/>
                  </a:lnTo>
                  <a:lnTo>
                    <a:pt x="47718" y="18871"/>
                  </a:lnTo>
                  <a:lnTo>
                    <a:pt x="47347" y="19436"/>
                  </a:lnTo>
                  <a:lnTo>
                    <a:pt x="46976" y="20001"/>
                  </a:lnTo>
                  <a:lnTo>
                    <a:pt x="46588" y="20550"/>
                  </a:lnTo>
                  <a:lnTo>
                    <a:pt x="46185" y="21099"/>
                  </a:lnTo>
                  <a:lnTo>
                    <a:pt x="45717" y="21729"/>
                  </a:lnTo>
                  <a:lnTo>
                    <a:pt x="45248" y="22326"/>
                  </a:lnTo>
                  <a:lnTo>
                    <a:pt x="44764" y="22923"/>
                  </a:lnTo>
                  <a:lnTo>
                    <a:pt x="44264" y="23488"/>
                  </a:lnTo>
                  <a:lnTo>
                    <a:pt x="43747" y="24053"/>
                  </a:lnTo>
                  <a:lnTo>
                    <a:pt x="43231" y="24602"/>
                  </a:lnTo>
                  <a:lnTo>
                    <a:pt x="42698" y="25135"/>
                  </a:lnTo>
                  <a:lnTo>
                    <a:pt x="42165" y="25651"/>
                  </a:lnTo>
                  <a:lnTo>
                    <a:pt x="41616" y="26168"/>
                  </a:lnTo>
                  <a:lnTo>
                    <a:pt x="41051" y="26652"/>
                  </a:lnTo>
                  <a:lnTo>
                    <a:pt x="40486" y="27136"/>
                  </a:lnTo>
                  <a:lnTo>
                    <a:pt x="39905" y="27605"/>
                  </a:lnTo>
                  <a:lnTo>
                    <a:pt x="39308" y="28057"/>
                  </a:lnTo>
                  <a:lnTo>
                    <a:pt x="38711" y="28492"/>
                  </a:lnTo>
                  <a:lnTo>
                    <a:pt x="38113" y="28912"/>
                  </a:lnTo>
                  <a:lnTo>
                    <a:pt x="37500" y="29332"/>
                  </a:lnTo>
                  <a:lnTo>
                    <a:pt x="36870" y="29719"/>
                  </a:lnTo>
                  <a:lnTo>
                    <a:pt x="36241" y="30107"/>
                  </a:lnTo>
                  <a:lnTo>
                    <a:pt x="35595" y="30494"/>
                  </a:lnTo>
                  <a:lnTo>
                    <a:pt x="34949" y="30849"/>
                  </a:lnTo>
                  <a:lnTo>
                    <a:pt x="34288" y="31204"/>
                  </a:lnTo>
                  <a:lnTo>
                    <a:pt x="33626" y="31543"/>
                  </a:lnTo>
                  <a:lnTo>
                    <a:pt x="32948" y="31866"/>
                  </a:lnTo>
                  <a:lnTo>
                    <a:pt x="32270" y="32189"/>
                  </a:lnTo>
                  <a:lnTo>
                    <a:pt x="31576" y="32496"/>
                  </a:lnTo>
                  <a:lnTo>
                    <a:pt x="30881" y="32786"/>
                  </a:lnTo>
                  <a:lnTo>
                    <a:pt x="30187" y="33061"/>
                  </a:lnTo>
                  <a:lnTo>
                    <a:pt x="29477" y="33335"/>
                  </a:lnTo>
                  <a:lnTo>
                    <a:pt x="28767" y="33594"/>
                  </a:lnTo>
                  <a:lnTo>
                    <a:pt x="28040" y="33836"/>
                  </a:lnTo>
                  <a:lnTo>
                    <a:pt x="27314" y="34078"/>
                  </a:lnTo>
                  <a:lnTo>
                    <a:pt x="26571" y="34304"/>
                  </a:lnTo>
                  <a:lnTo>
                    <a:pt x="25909" y="34659"/>
                  </a:lnTo>
                  <a:lnTo>
                    <a:pt x="25248" y="34982"/>
                  </a:lnTo>
                  <a:lnTo>
                    <a:pt x="24586" y="35305"/>
                  </a:lnTo>
                  <a:lnTo>
                    <a:pt x="23892" y="35595"/>
                  </a:lnTo>
                  <a:lnTo>
                    <a:pt x="23214" y="35870"/>
                  </a:lnTo>
                  <a:lnTo>
                    <a:pt x="22503" y="36144"/>
                  </a:lnTo>
                  <a:lnTo>
                    <a:pt x="21793" y="36386"/>
                  </a:lnTo>
                  <a:lnTo>
                    <a:pt x="21083" y="36612"/>
                  </a:lnTo>
                  <a:lnTo>
                    <a:pt x="20340" y="36822"/>
                  </a:lnTo>
                  <a:lnTo>
                    <a:pt x="19598" y="37016"/>
                  </a:lnTo>
                  <a:lnTo>
                    <a:pt x="18839" y="37177"/>
                  </a:lnTo>
                  <a:lnTo>
                    <a:pt x="18064" y="37323"/>
                  </a:lnTo>
                  <a:lnTo>
                    <a:pt x="17515" y="37419"/>
                  </a:lnTo>
                  <a:lnTo>
                    <a:pt x="16966" y="37516"/>
                  </a:lnTo>
                  <a:lnTo>
                    <a:pt x="16417" y="37581"/>
                  </a:lnTo>
                  <a:lnTo>
                    <a:pt x="15869" y="37645"/>
                  </a:lnTo>
                  <a:lnTo>
                    <a:pt x="15304" y="37694"/>
                  </a:lnTo>
                  <a:lnTo>
                    <a:pt x="14755" y="37742"/>
                  </a:lnTo>
                  <a:lnTo>
                    <a:pt x="14190" y="37775"/>
                  </a:lnTo>
                  <a:lnTo>
                    <a:pt x="13641" y="37791"/>
                  </a:lnTo>
                  <a:lnTo>
                    <a:pt x="13076" y="37807"/>
                  </a:lnTo>
                  <a:lnTo>
                    <a:pt x="11962" y="37807"/>
                  </a:lnTo>
                  <a:lnTo>
                    <a:pt x="11413" y="37775"/>
                  </a:lnTo>
                  <a:lnTo>
                    <a:pt x="10848" y="37758"/>
                  </a:lnTo>
                  <a:lnTo>
                    <a:pt x="10299" y="37710"/>
                  </a:lnTo>
                  <a:lnTo>
                    <a:pt x="9750" y="37662"/>
                  </a:lnTo>
                  <a:lnTo>
                    <a:pt x="9185" y="37597"/>
                  </a:lnTo>
                  <a:lnTo>
                    <a:pt x="8540" y="37516"/>
                  </a:lnTo>
                  <a:lnTo>
                    <a:pt x="7894" y="37419"/>
                  </a:lnTo>
                  <a:lnTo>
                    <a:pt x="7248" y="37306"/>
                  </a:lnTo>
                  <a:lnTo>
                    <a:pt x="6603" y="37177"/>
                  </a:lnTo>
                  <a:lnTo>
                    <a:pt x="5973" y="37048"/>
                  </a:lnTo>
                  <a:lnTo>
                    <a:pt x="5327" y="36887"/>
                  </a:lnTo>
                  <a:lnTo>
                    <a:pt x="4698" y="36709"/>
                  </a:lnTo>
                  <a:lnTo>
                    <a:pt x="4068" y="36532"/>
                  </a:lnTo>
                  <a:lnTo>
                    <a:pt x="3439" y="36322"/>
                  </a:lnTo>
                  <a:lnTo>
                    <a:pt x="2809" y="36112"/>
                  </a:lnTo>
                  <a:lnTo>
                    <a:pt x="2179" y="35886"/>
                  </a:lnTo>
                  <a:lnTo>
                    <a:pt x="1566" y="35628"/>
                  </a:lnTo>
                  <a:lnTo>
                    <a:pt x="1292" y="35531"/>
                  </a:lnTo>
                  <a:lnTo>
                    <a:pt x="1017" y="35450"/>
                  </a:lnTo>
                  <a:lnTo>
                    <a:pt x="823" y="35611"/>
                  </a:lnTo>
                  <a:lnTo>
                    <a:pt x="646" y="35773"/>
                  </a:lnTo>
                  <a:lnTo>
                    <a:pt x="501" y="35950"/>
                  </a:lnTo>
                  <a:lnTo>
                    <a:pt x="371" y="36128"/>
                  </a:lnTo>
                  <a:lnTo>
                    <a:pt x="258" y="36306"/>
                  </a:lnTo>
                  <a:lnTo>
                    <a:pt x="178" y="36483"/>
                  </a:lnTo>
                  <a:lnTo>
                    <a:pt x="97" y="36677"/>
                  </a:lnTo>
                  <a:lnTo>
                    <a:pt x="49" y="36854"/>
                  </a:lnTo>
                  <a:lnTo>
                    <a:pt x="16" y="37048"/>
                  </a:lnTo>
                  <a:lnTo>
                    <a:pt x="0" y="37226"/>
                  </a:lnTo>
                  <a:lnTo>
                    <a:pt x="16" y="37419"/>
                  </a:lnTo>
                  <a:lnTo>
                    <a:pt x="32" y="37613"/>
                  </a:lnTo>
                  <a:lnTo>
                    <a:pt x="65" y="37791"/>
                  </a:lnTo>
                  <a:lnTo>
                    <a:pt x="97" y="37984"/>
                  </a:lnTo>
                  <a:lnTo>
                    <a:pt x="162" y="38162"/>
                  </a:lnTo>
                  <a:lnTo>
                    <a:pt x="226" y="38356"/>
                  </a:lnTo>
                  <a:lnTo>
                    <a:pt x="323" y="38533"/>
                  </a:lnTo>
                  <a:lnTo>
                    <a:pt x="404" y="38711"/>
                  </a:lnTo>
                  <a:lnTo>
                    <a:pt x="517" y="38888"/>
                  </a:lnTo>
                  <a:lnTo>
                    <a:pt x="630" y="39066"/>
                  </a:lnTo>
                  <a:lnTo>
                    <a:pt x="872" y="39389"/>
                  </a:lnTo>
                  <a:lnTo>
                    <a:pt x="1146" y="39696"/>
                  </a:lnTo>
                  <a:lnTo>
                    <a:pt x="1453" y="39986"/>
                  </a:lnTo>
                  <a:lnTo>
                    <a:pt x="1760" y="40261"/>
                  </a:lnTo>
                  <a:lnTo>
                    <a:pt x="2083" y="40487"/>
                  </a:lnTo>
                  <a:lnTo>
                    <a:pt x="2405" y="40696"/>
                  </a:lnTo>
                  <a:lnTo>
                    <a:pt x="2841" y="40939"/>
                  </a:lnTo>
                  <a:lnTo>
                    <a:pt x="3309" y="41148"/>
                  </a:lnTo>
                  <a:lnTo>
                    <a:pt x="3794" y="41326"/>
                  </a:lnTo>
                  <a:lnTo>
                    <a:pt x="4278" y="41487"/>
                  </a:lnTo>
                  <a:lnTo>
                    <a:pt x="4778" y="41617"/>
                  </a:lnTo>
                  <a:lnTo>
                    <a:pt x="5279" y="41730"/>
                  </a:lnTo>
                  <a:lnTo>
                    <a:pt x="5795" y="41810"/>
                  </a:lnTo>
                  <a:lnTo>
                    <a:pt x="6296" y="41859"/>
                  </a:lnTo>
                  <a:lnTo>
                    <a:pt x="6683" y="41891"/>
                  </a:lnTo>
                  <a:lnTo>
                    <a:pt x="7071" y="41923"/>
                  </a:lnTo>
                  <a:lnTo>
                    <a:pt x="7442" y="41923"/>
                  </a:lnTo>
                  <a:lnTo>
                    <a:pt x="7829" y="41907"/>
                  </a:lnTo>
                  <a:lnTo>
                    <a:pt x="8201" y="41891"/>
                  </a:lnTo>
                  <a:lnTo>
                    <a:pt x="8588" y="41843"/>
                  </a:lnTo>
                  <a:lnTo>
                    <a:pt x="8959" y="41794"/>
                  </a:lnTo>
                  <a:lnTo>
                    <a:pt x="9331" y="41730"/>
                  </a:lnTo>
                  <a:lnTo>
                    <a:pt x="9702" y="41665"/>
                  </a:lnTo>
                  <a:lnTo>
                    <a:pt x="10073" y="41568"/>
                  </a:lnTo>
                  <a:lnTo>
                    <a:pt x="10428" y="41471"/>
                  </a:lnTo>
                  <a:lnTo>
                    <a:pt x="10800" y="41374"/>
                  </a:lnTo>
                  <a:lnTo>
                    <a:pt x="11155" y="41245"/>
                  </a:lnTo>
                  <a:lnTo>
                    <a:pt x="11526" y="41116"/>
                  </a:lnTo>
                  <a:lnTo>
                    <a:pt x="11881" y="40987"/>
                  </a:lnTo>
                  <a:lnTo>
                    <a:pt x="12236" y="40826"/>
                  </a:lnTo>
                  <a:lnTo>
                    <a:pt x="12688" y="40632"/>
                  </a:lnTo>
                  <a:lnTo>
                    <a:pt x="13140" y="40406"/>
                  </a:lnTo>
                  <a:lnTo>
                    <a:pt x="14044" y="39986"/>
                  </a:lnTo>
                  <a:lnTo>
                    <a:pt x="14496" y="39760"/>
                  </a:lnTo>
                  <a:lnTo>
                    <a:pt x="14948" y="39566"/>
                  </a:lnTo>
                  <a:lnTo>
                    <a:pt x="15400" y="39373"/>
                  </a:lnTo>
                  <a:lnTo>
                    <a:pt x="15869" y="39211"/>
                  </a:lnTo>
                  <a:lnTo>
                    <a:pt x="16175" y="39114"/>
                  </a:lnTo>
                  <a:lnTo>
                    <a:pt x="16482" y="39018"/>
                  </a:lnTo>
                  <a:lnTo>
                    <a:pt x="17095" y="38872"/>
                  </a:lnTo>
                  <a:lnTo>
                    <a:pt x="17709" y="38743"/>
                  </a:lnTo>
                  <a:lnTo>
                    <a:pt x="18338" y="38646"/>
                  </a:lnTo>
                  <a:lnTo>
                    <a:pt x="19598" y="38453"/>
                  </a:lnTo>
                  <a:lnTo>
                    <a:pt x="20227" y="38372"/>
                  </a:lnTo>
                  <a:lnTo>
                    <a:pt x="20857" y="38275"/>
                  </a:lnTo>
                  <a:lnTo>
                    <a:pt x="21599" y="38146"/>
                  </a:lnTo>
                  <a:lnTo>
                    <a:pt x="22342" y="38001"/>
                  </a:lnTo>
                  <a:lnTo>
                    <a:pt x="23084" y="37839"/>
                  </a:lnTo>
                  <a:lnTo>
                    <a:pt x="23827" y="37678"/>
                  </a:lnTo>
                  <a:lnTo>
                    <a:pt x="24553" y="37500"/>
                  </a:lnTo>
                  <a:lnTo>
                    <a:pt x="25296" y="37306"/>
                  </a:lnTo>
                  <a:lnTo>
                    <a:pt x="26022" y="37097"/>
                  </a:lnTo>
                  <a:lnTo>
                    <a:pt x="26749" y="36887"/>
                  </a:lnTo>
                  <a:lnTo>
                    <a:pt x="27459" y="36661"/>
                  </a:lnTo>
                  <a:lnTo>
                    <a:pt x="28186" y="36419"/>
                  </a:lnTo>
                  <a:lnTo>
                    <a:pt x="28896" y="36160"/>
                  </a:lnTo>
                  <a:lnTo>
                    <a:pt x="29606" y="35902"/>
                  </a:lnTo>
                  <a:lnTo>
                    <a:pt x="30316" y="35628"/>
                  </a:lnTo>
                  <a:lnTo>
                    <a:pt x="31011" y="35337"/>
                  </a:lnTo>
                  <a:lnTo>
                    <a:pt x="31721" y="35046"/>
                  </a:lnTo>
                  <a:lnTo>
                    <a:pt x="32399" y="34740"/>
                  </a:lnTo>
                  <a:lnTo>
                    <a:pt x="32463" y="34659"/>
                  </a:lnTo>
                  <a:lnTo>
                    <a:pt x="32512" y="34594"/>
                  </a:lnTo>
                  <a:lnTo>
                    <a:pt x="32576" y="34546"/>
                  </a:lnTo>
                  <a:lnTo>
                    <a:pt x="32657" y="34514"/>
                  </a:lnTo>
                  <a:lnTo>
                    <a:pt x="32722" y="34481"/>
                  </a:lnTo>
                  <a:lnTo>
                    <a:pt x="32802" y="34465"/>
                  </a:lnTo>
                  <a:lnTo>
                    <a:pt x="32883" y="34465"/>
                  </a:lnTo>
                  <a:lnTo>
                    <a:pt x="32964" y="34481"/>
                  </a:lnTo>
                  <a:lnTo>
                    <a:pt x="33658" y="34159"/>
                  </a:lnTo>
                  <a:lnTo>
                    <a:pt x="34336" y="33820"/>
                  </a:lnTo>
                  <a:lnTo>
                    <a:pt x="35014" y="33464"/>
                  </a:lnTo>
                  <a:lnTo>
                    <a:pt x="35692" y="33093"/>
                  </a:lnTo>
                  <a:lnTo>
                    <a:pt x="36354" y="32722"/>
                  </a:lnTo>
                  <a:lnTo>
                    <a:pt x="37016" y="32334"/>
                  </a:lnTo>
                  <a:lnTo>
                    <a:pt x="37661" y="31947"/>
                  </a:lnTo>
                  <a:lnTo>
                    <a:pt x="38323" y="31543"/>
                  </a:lnTo>
                  <a:lnTo>
                    <a:pt x="39340" y="30865"/>
                  </a:lnTo>
                  <a:lnTo>
                    <a:pt x="40341" y="30171"/>
                  </a:lnTo>
                  <a:lnTo>
                    <a:pt x="41310" y="29461"/>
                  </a:lnTo>
                  <a:lnTo>
                    <a:pt x="42278" y="28718"/>
                  </a:lnTo>
                  <a:lnTo>
                    <a:pt x="43214" y="27944"/>
                  </a:lnTo>
                  <a:lnTo>
                    <a:pt x="44151" y="27136"/>
                  </a:lnTo>
                  <a:lnTo>
                    <a:pt x="45039" y="26329"/>
                  </a:lnTo>
                  <a:lnTo>
                    <a:pt x="45926" y="25474"/>
                  </a:lnTo>
                  <a:lnTo>
                    <a:pt x="46782" y="24602"/>
                  </a:lnTo>
                  <a:lnTo>
                    <a:pt x="47605" y="23714"/>
                  </a:lnTo>
                  <a:lnTo>
                    <a:pt x="48412" y="22794"/>
                  </a:lnTo>
                  <a:lnTo>
                    <a:pt x="49187" y="21858"/>
                  </a:lnTo>
                  <a:lnTo>
                    <a:pt x="49930" y="20905"/>
                  </a:lnTo>
                  <a:lnTo>
                    <a:pt x="50656" y="19921"/>
                  </a:lnTo>
                  <a:lnTo>
                    <a:pt x="51334" y="18920"/>
                  </a:lnTo>
                  <a:lnTo>
                    <a:pt x="51996" y="17887"/>
                  </a:lnTo>
                  <a:lnTo>
                    <a:pt x="52319" y="17386"/>
                  </a:lnTo>
                  <a:lnTo>
                    <a:pt x="52610" y="16853"/>
                  </a:lnTo>
                  <a:lnTo>
                    <a:pt x="52900" y="16337"/>
                  </a:lnTo>
                  <a:lnTo>
                    <a:pt x="53158" y="15804"/>
                  </a:lnTo>
                  <a:lnTo>
                    <a:pt x="53433" y="15271"/>
                  </a:lnTo>
                  <a:lnTo>
                    <a:pt x="53675" y="14723"/>
                  </a:lnTo>
                  <a:lnTo>
                    <a:pt x="54159" y="13641"/>
                  </a:lnTo>
                  <a:lnTo>
                    <a:pt x="54627" y="12527"/>
                  </a:lnTo>
                  <a:lnTo>
                    <a:pt x="55063" y="11429"/>
                  </a:lnTo>
                  <a:lnTo>
                    <a:pt x="55935" y="9202"/>
                  </a:lnTo>
                  <a:lnTo>
                    <a:pt x="56387" y="8104"/>
                  </a:lnTo>
                  <a:lnTo>
                    <a:pt x="56855" y="7006"/>
                  </a:lnTo>
                  <a:lnTo>
                    <a:pt x="57356" y="5925"/>
                  </a:lnTo>
                  <a:lnTo>
                    <a:pt x="57614" y="5392"/>
                  </a:lnTo>
                  <a:lnTo>
                    <a:pt x="57872" y="4875"/>
                  </a:lnTo>
                  <a:lnTo>
                    <a:pt x="58163" y="4343"/>
                  </a:lnTo>
                  <a:lnTo>
                    <a:pt x="58453" y="3842"/>
                  </a:lnTo>
                  <a:lnTo>
                    <a:pt x="58760" y="3326"/>
                  </a:lnTo>
                  <a:lnTo>
                    <a:pt x="59067" y="2825"/>
                  </a:lnTo>
                  <a:lnTo>
                    <a:pt x="59406" y="2341"/>
                  </a:lnTo>
                  <a:lnTo>
                    <a:pt x="59761" y="1857"/>
                  </a:lnTo>
                  <a:lnTo>
                    <a:pt x="60132" y="1389"/>
                  </a:lnTo>
                  <a:lnTo>
                    <a:pt x="60503" y="920"/>
                  </a:lnTo>
                  <a:lnTo>
                    <a:pt x="60342" y="840"/>
                  </a:lnTo>
                  <a:lnTo>
                    <a:pt x="60181" y="759"/>
                  </a:lnTo>
                  <a:lnTo>
                    <a:pt x="60035" y="646"/>
                  </a:lnTo>
                  <a:lnTo>
                    <a:pt x="59890" y="549"/>
                  </a:lnTo>
                  <a:lnTo>
                    <a:pt x="59761" y="420"/>
                  </a:lnTo>
                  <a:lnTo>
                    <a:pt x="59632" y="291"/>
                  </a:lnTo>
                  <a:lnTo>
                    <a:pt x="59519" y="146"/>
                  </a:lnTo>
                  <a:lnTo>
                    <a:pt x="594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8"/>
            <p:cNvSpPr/>
            <p:nvPr/>
          </p:nvSpPr>
          <p:spPr>
            <a:xfrm>
              <a:off x="1391975" y="3066750"/>
              <a:ext cx="1215175" cy="607800"/>
            </a:xfrm>
            <a:custGeom>
              <a:avLst/>
              <a:gdLst/>
              <a:ahLst/>
              <a:cxnLst/>
              <a:rect l="l" t="t" r="r" b="b"/>
              <a:pathLst>
                <a:path w="48607" h="24312" extrusionOk="0">
                  <a:moveTo>
                    <a:pt x="47428" y="0"/>
                  </a:moveTo>
                  <a:lnTo>
                    <a:pt x="46976" y="613"/>
                  </a:lnTo>
                  <a:lnTo>
                    <a:pt x="46492" y="1227"/>
                  </a:lnTo>
                  <a:lnTo>
                    <a:pt x="46008" y="1824"/>
                  </a:lnTo>
                  <a:lnTo>
                    <a:pt x="45507" y="2405"/>
                  </a:lnTo>
                  <a:lnTo>
                    <a:pt x="45007" y="2986"/>
                  </a:lnTo>
                  <a:lnTo>
                    <a:pt x="44490" y="3551"/>
                  </a:lnTo>
                  <a:lnTo>
                    <a:pt x="43958" y="4100"/>
                  </a:lnTo>
                  <a:lnTo>
                    <a:pt x="43425" y="4633"/>
                  </a:lnTo>
                  <a:lnTo>
                    <a:pt x="42892" y="5166"/>
                  </a:lnTo>
                  <a:lnTo>
                    <a:pt x="42327" y="5682"/>
                  </a:lnTo>
                  <a:lnTo>
                    <a:pt x="41778" y="6199"/>
                  </a:lnTo>
                  <a:lnTo>
                    <a:pt x="41213" y="6683"/>
                  </a:lnTo>
                  <a:lnTo>
                    <a:pt x="40632" y="7184"/>
                  </a:lnTo>
                  <a:lnTo>
                    <a:pt x="40051" y="7652"/>
                  </a:lnTo>
                  <a:lnTo>
                    <a:pt x="39454" y="8120"/>
                  </a:lnTo>
                  <a:lnTo>
                    <a:pt x="38857" y="8572"/>
                  </a:lnTo>
                  <a:lnTo>
                    <a:pt x="38259" y="9008"/>
                  </a:lnTo>
                  <a:lnTo>
                    <a:pt x="37646" y="9444"/>
                  </a:lnTo>
                  <a:lnTo>
                    <a:pt x="37016" y="9863"/>
                  </a:lnTo>
                  <a:lnTo>
                    <a:pt x="36387" y="10267"/>
                  </a:lnTo>
                  <a:lnTo>
                    <a:pt x="35757" y="10670"/>
                  </a:lnTo>
                  <a:lnTo>
                    <a:pt x="35111" y="11058"/>
                  </a:lnTo>
                  <a:lnTo>
                    <a:pt x="34466" y="11445"/>
                  </a:lnTo>
                  <a:lnTo>
                    <a:pt x="33820" y="11817"/>
                  </a:lnTo>
                  <a:lnTo>
                    <a:pt x="33158" y="12172"/>
                  </a:lnTo>
                  <a:lnTo>
                    <a:pt x="32496" y="12511"/>
                  </a:lnTo>
                  <a:lnTo>
                    <a:pt x="31818" y="12850"/>
                  </a:lnTo>
                  <a:lnTo>
                    <a:pt x="31140" y="13189"/>
                  </a:lnTo>
                  <a:lnTo>
                    <a:pt x="30462" y="13495"/>
                  </a:lnTo>
                  <a:lnTo>
                    <a:pt x="29784" y="13818"/>
                  </a:lnTo>
                  <a:lnTo>
                    <a:pt x="29090" y="14109"/>
                  </a:lnTo>
                  <a:lnTo>
                    <a:pt x="28396" y="14399"/>
                  </a:lnTo>
                  <a:lnTo>
                    <a:pt x="27686" y="14674"/>
                  </a:lnTo>
                  <a:lnTo>
                    <a:pt x="26992" y="14948"/>
                  </a:lnTo>
                  <a:lnTo>
                    <a:pt x="26281" y="15207"/>
                  </a:lnTo>
                  <a:lnTo>
                    <a:pt x="25571" y="15449"/>
                  </a:lnTo>
                  <a:lnTo>
                    <a:pt x="24845" y="15691"/>
                  </a:lnTo>
                  <a:lnTo>
                    <a:pt x="24134" y="15933"/>
                  </a:lnTo>
                  <a:lnTo>
                    <a:pt x="23408" y="16143"/>
                  </a:lnTo>
                  <a:lnTo>
                    <a:pt x="22682" y="16353"/>
                  </a:lnTo>
                  <a:lnTo>
                    <a:pt x="21955" y="16563"/>
                  </a:lnTo>
                  <a:lnTo>
                    <a:pt x="21213" y="16756"/>
                  </a:lnTo>
                  <a:lnTo>
                    <a:pt x="19744" y="17111"/>
                  </a:lnTo>
                  <a:lnTo>
                    <a:pt x="18258" y="17434"/>
                  </a:lnTo>
                  <a:lnTo>
                    <a:pt x="16757" y="17725"/>
                  </a:lnTo>
                  <a:lnTo>
                    <a:pt x="15256" y="17967"/>
                  </a:lnTo>
                  <a:lnTo>
                    <a:pt x="13755" y="18193"/>
                  </a:lnTo>
                  <a:lnTo>
                    <a:pt x="12253" y="18371"/>
                  </a:lnTo>
                  <a:lnTo>
                    <a:pt x="10736" y="18516"/>
                  </a:lnTo>
                  <a:lnTo>
                    <a:pt x="9218" y="18629"/>
                  </a:lnTo>
                  <a:lnTo>
                    <a:pt x="7717" y="18710"/>
                  </a:lnTo>
                  <a:lnTo>
                    <a:pt x="6200" y="18758"/>
                  </a:lnTo>
                  <a:lnTo>
                    <a:pt x="4698" y="18774"/>
                  </a:lnTo>
                  <a:lnTo>
                    <a:pt x="4020" y="18758"/>
                  </a:lnTo>
                  <a:lnTo>
                    <a:pt x="3229" y="18758"/>
                  </a:lnTo>
                  <a:lnTo>
                    <a:pt x="2810" y="18774"/>
                  </a:lnTo>
                  <a:lnTo>
                    <a:pt x="2390" y="18806"/>
                  </a:lnTo>
                  <a:lnTo>
                    <a:pt x="1970" y="18871"/>
                  </a:lnTo>
                  <a:lnTo>
                    <a:pt x="1760" y="18903"/>
                  </a:lnTo>
                  <a:lnTo>
                    <a:pt x="1567" y="18952"/>
                  </a:lnTo>
                  <a:lnTo>
                    <a:pt x="1373" y="19016"/>
                  </a:lnTo>
                  <a:lnTo>
                    <a:pt x="1195" y="19097"/>
                  </a:lnTo>
                  <a:lnTo>
                    <a:pt x="1018" y="19178"/>
                  </a:lnTo>
                  <a:lnTo>
                    <a:pt x="856" y="19275"/>
                  </a:lnTo>
                  <a:lnTo>
                    <a:pt x="695" y="19371"/>
                  </a:lnTo>
                  <a:lnTo>
                    <a:pt x="550" y="19501"/>
                  </a:lnTo>
                  <a:lnTo>
                    <a:pt x="421" y="19630"/>
                  </a:lnTo>
                  <a:lnTo>
                    <a:pt x="308" y="19791"/>
                  </a:lnTo>
                  <a:lnTo>
                    <a:pt x="211" y="19953"/>
                  </a:lnTo>
                  <a:lnTo>
                    <a:pt x="130" y="20146"/>
                  </a:lnTo>
                  <a:lnTo>
                    <a:pt x="65" y="20340"/>
                  </a:lnTo>
                  <a:lnTo>
                    <a:pt x="17" y="20566"/>
                  </a:lnTo>
                  <a:lnTo>
                    <a:pt x="1" y="20808"/>
                  </a:lnTo>
                  <a:lnTo>
                    <a:pt x="1" y="21066"/>
                  </a:lnTo>
                  <a:lnTo>
                    <a:pt x="17" y="21341"/>
                  </a:lnTo>
                  <a:lnTo>
                    <a:pt x="65" y="21648"/>
                  </a:lnTo>
                  <a:lnTo>
                    <a:pt x="114" y="21809"/>
                  </a:lnTo>
                  <a:lnTo>
                    <a:pt x="162" y="21987"/>
                  </a:lnTo>
                  <a:lnTo>
                    <a:pt x="227" y="22148"/>
                  </a:lnTo>
                  <a:lnTo>
                    <a:pt x="308" y="22293"/>
                  </a:lnTo>
                  <a:lnTo>
                    <a:pt x="404" y="22455"/>
                  </a:lnTo>
                  <a:lnTo>
                    <a:pt x="501" y="22600"/>
                  </a:lnTo>
                  <a:lnTo>
                    <a:pt x="614" y="22729"/>
                  </a:lnTo>
                  <a:lnTo>
                    <a:pt x="727" y="22858"/>
                  </a:lnTo>
                  <a:lnTo>
                    <a:pt x="856" y="22987"/>
                  </a:lnTo>
                  <a:lnTo>
                    <a:pt x="986" y="23100"/>
                  </a:lnTo>
                  <a:lnTo>
                    <a:pt x="1276" y="23310"/>
                  </a:lnTo>
                  <a:lnTo>
                    <a:pt x="1583" y="23504"/>
                  </a:lnTo>
                  <a:lnTo>
                    <a:pt x="1922" y="23682"/>
                  </a:lnTo>
                  <a:lnTo>
                    <a:pt x="2277" y="23827"/>
                  </a:lnTo>
                  <a:lnTo>
                    <a:pt x="2632" y="23956"/>
                  </a:lnTo>
                  <a:lnTo>
                    <a:pt x="2987" y="24069"/>
                  </a:lnTo>
                  <a:lnTo>
                    <a:pt x="3342" y="24150"/>
                  </a:lnTo>
                  <a:lnTo>
                    <a:pt x="3698" y="24214"/>
                  </a:lnTo>
                  <a:lnTo>
                    <a:pt x="4053" y="24263"/>
                  </a:lnTo>
                  <a:lnTo>
                    <a:pt x="4376" y="24295"/>
                  </a:lnTo>
                  <a:lnTo>
                    <a:pt x="4682" y="24311"/>
                  </a:lnTo>
                  <a:lnTo>
                    <a:pt x="5118" y="24311"/>
                  </a:lnTo>
                  <a:lnTo>
                    <a:pt x="5522" y="24263"/>
                  </a:lnTo>
                  <a:lnTo>
                    <a:pt x="5925" y="24214"/>
                  </a:lnTo>
                  <a:lnTo>
                    <a:pt x="6313" y="24117"/>
                  </a:lnTo>
                  <a:lnTo>
                    <a:pt x="6700" y="24004"/>
                  </a:lnTo>
                  <a:lnTo>
                    <a:pt x="7055" y="23875"/>
                  </a:lnTo>
                  <a:lnTo>
                    <a:pt x="7427" y="23714"/>
                  </a:lnTo>
                  <a:lnTo>
                    <a:pt x="7766" y="23552"/>
                  </a:lnTo>
                  <a:lnTo>
                    <a:pt x="8121" y="23359"/>
                  </a:lnTo>
                  <a:lnTo>
                    <a:pt x="8460" y="23165"/>
                  </a:lnTo>
                  <a:lnTo>
                    <a:pt x="9138" y="22745"/>
                  </a:lnTo>
                  <a:lnTo>
                    <a:pt x="10494" y="21841"/>
                  </a:lnTo>
                  <a:lnTo>
                    <a:pt x="10817" y="21648"/>
                  </a:lnTo>
                  <a:lnTo>
                    <a:pt x="11123" y="21454"/>
                  </a:lnTo>
                  <a:lnTo>
                    <a:pt x="11446" y="21276"/>
                  </a:lnTo>
                  <a:lnTo>
                    <a:pt x="11769" y="21115"/>
                  </a:lnTo>
                  <a:lnTo>
                    <a:pt x="12415" y="20808"/>
                  </a:lnTo>
                  <a:lnTo>
                    <a:pt x="13093" y="20534"/>
                  </a:lnTo>
                  <a:lnTo>
                    <a:pt x="13771" y="20292"/>
                  </a:lnTo>
                  <a:lnTo>
                    <a:pt x="14465" y="20066"/>
                  </a:lnTo>
                  <a:lnTo>
                    <a:pt x="15159" y="19872"/>
                  </a:lnTo>
                  <a:lnTo>
                    <a:pt x="15869" y="19694"/>
                  </a:lnTo>
                  <a:lnTo>
                    <a:pt x="16580" y="19533"/>
                  </a:lnTo>
                  <a:lnTo>
                    <a:pt x="17290" y="19388"/>
                  </a:lnTo>
                  <a:lnTo>
                    <a:pt x="18743" y="19097"/>
                  </a:lnTo>
                  <a:lnTo>
                    <a:pt x="20179" y="18823"/>
                  </a:lnTo>
                  <a:lnTo>
                    <a:pt x="20890" y="18677"/>
                  </a:lnTo>
                  <a:lnTo>
                    <a:pt x="21600" y="18516"/>
                  </a:lnTo>
                  <a:lnTo>
                    <a:pt x="23247" y="18112"/>
                  </a:lnTo>
                  <a:lnTo>
                    <a:pt x="24909" y="17693"/>
                  </a:lnTo>
                  <a:lnTo>
                    <a:pt x="26540" y="17241"/>
                  </a:lnTo>
                  <a:lnTo>
                    <a:pt x="28186" y="16772"/>
                  </a:lnTo>
                  <a:lnTo>
                    <a:pt x="29801" y="16272"/>
                  </a:lnTo>
                  <a:lnTo>
                    <a:pt x="31415" y="15739"/>
                  </a:lnTo>
                  <a:lnTo>
                    <a:pt x="33029" y="15174"/>
                  </a:lnTo>
                  <a:lnTo>
                    <a:pt x="34611" y="14577"/>
                  </a:lnTo>
                  <a:lnTo>
                    <a:pt x="36193" y="13964"/>
                  </a:lnTo>
                  <a:lnTo>
                    <a:pt x="37759" y="13302"/>
                  </a:lnTo>
                  <a:lnTo>
                    <a:pt x="39309" y="12608"/>
                  </a:lnTo>
                  <a:lnTo>
                    <a:pt x="40842" y="11881"/>
                  </a:lnTo>
                  <a:lnTo>
                    <a:pt x="41601" y="11510"/>
                  </a:lnTo>
                  <a:lnTo>
                    <a:pt x="42360" y="11122"/>
                  </a:lnTo>
                  <a:lnTo>
                    <a:pt x="43118" y="10735"/>
                  </a:lnTo>
                  <a:lnTo>
                    <a:pt x="43861" y="10331"/>
                  </a:lnTo>
                  <a:lnTo>
                    <a:pt x="44620" y="9912"/>
                  </a:lnTo>
                  <a:lnTo>
                    <a:pt x="45346" y="9492"/>
                  </a:lnTo>
                  <a:lnTo>
                    <a:pt x="46089" y="9056"/>
                  </a:lnTo>
                  <a:lnTo>
                    <a:pt x="46815" y="8620"/>
                  </a:lnTo>
                  <a:lnTo>
                    <a:pt x="46880" y="8588"/>
                  </a:lnTo>
                  <a:lnTo>
                    <a:pt x="46944" y="8572"/>
                  </a:lnTo>
                  <a:lnTo>
                    <a:pt x="47073" y="8314"/>
                  </a:lnTo>
                  <a:lnTo>
                    <a:pt x="47574" y="7361"/>
                  </a:lnTo>
                  <a:lnTo>
                    <a:pt x="48074" y="6393"/>
                  </a:lnTo>
                  <a:lnTo>
                    <a:pt x="47638" y="6667"/>
                  </a:lnTo>
                  <a:lnTo>
                    <a:pt x="47186" y="6941"/>
                  </a:lnTo>
                  <a:lnTo>
                    <a:pt x="46282" y="7442"/>
                  </a:lnTo>
                  <a:lnTo>
                    <a:pt x="45362" y="7942"/>
                  </a:lnTo>
                  <a:lnTo>
                    <a:pt x="44426" y="8410"/>
                  </a:lnTo>
                  <a:lnTo>
                    <a:pt x="43490" y="8846"/>
                  </a:lnTo>
                  <a:lnTo>
                    <a:pt x="42553" y="9282"/>
                  </a:lnTo>
                  <a:lnTo>
                    <a:pt x="40681" y="10138"/>
                  </a:lnTo>
                  <a:lnTo>
                    <a:pt x="40568" y="10170"/>
                  </a:lnTo>
                  <a:lnTo>
                    <a:pt x="40471" y="10186"/>
                  </a:lnTo>
                  <a:lnTo>
                    <a:pt x="40374" y="10186"/>
                  </a:lnTo>
                  <a:lnTo>
                    <a:pt x="40293" y="10170"/>
                  </a:lnTo>
                  <a:lnTo>
                    <a:pt x="40213" y="10138"/>
                  </a:lnTo>
                  <a:lnTo>
                    <a:pt x="40132" y="10089"/>
                  </a:lnTo>
                  <a:lnTo>
                    <a:pt x="40067" y="10025"/>
                  </a:lnTo>
                  <a:lnTo>
                    <a:pt x="40019" y="9944"/>
                  </a:lnTo>
                  <a:lnTo>
                    <a:pt x="39987" y="9879"/>
                  </a:lnTo>
                  <a:lnTo>
                    <a:pt x="39954" y="9783"/>
                  </a:lnTo>
                  <a:lnTo>
                    <a:pt x="39954" y="9702"/>
                  </a:lnTo>
                  <a:lnTo>
                    <a:pt x="39954" y="9621"/>
                  </a:lnTo>
                  <a:lnTo>
                    <a:pt x="39987" y="9524"/>
                  </a:lnTo>
                  <a:lnTo>
                    <a:pt x="40035" y="9444"/>
                  </a:lnTo>
                  <a:lnTo>
                    <a:pt x="40100" y="9363"/>
                  </a:lnTo>
                  <a:lnTo>
                    <a:pt x="40180" y="9298"/>
                  </a:lnTo>
                  <a:lnTo>
                    <a:pt x="41359" y="8443"/>
                  </a:lnTo>
                  <a:lnTo>
                    <a:pt x="41940" y="8007"/>
                  </a:lnTo>
                  <a:lnTo>
                    <a:pt x="42521" y="7555"/>
                  </a:lnTo>
                  <a:lnTo>
                    <a:pt x="43102" y="7087"/>
                  </a:lnTo>
                  <a:lnTo>
                    <a:pt x="43683" y="6619"/>
                  </a:lnTo>
                  <a:lnTo>
                    <a:pt x="44248" y="6134"/>
                  </a:lnTo>
                  <a:lnTo>
                    <a:pt x="44797" y="5634"/>
                  </a:lnTo>
                  <a:lnTo>
                    <a:pt x="45330" y="5133"/>
                  </a:lnTo>
                  <a:lnTo>
                    <a:pt x="45863" y="4601"/>
                  </a:lnTo>
                  <a:lnTo>
                    <a:pt x="46379" y="4068"/>
                  </a:lnTo>
                  <a:lnTo>
                    <a:pt x="46863" y="3519"/>
                  </a:lnTo>
                  <a:lnTo>
                    <a:pt x="47332" y="2954"/>
                  </a:lnTo>
                  <a:lnTo>
                    <a:pt x="47784" y="2373"/>
                  </a:lnTo>
                  <a:lnTo>
                    <a:pt x="48203" y="1776"/>
                  </a:lnTo>
                  <a:lnTo>
                    <a:pt x="48607" y="1178"/>
                  </a:lnTo>
                  <a:lnTo>
                    <a:pt x="48284" y="904"/>
                  </a:lnTo>
                  <a:lnTo>
                    <a:pt x="47977" y="630"/>
                  </a:lnTo>
                  <a:lnTo>
                    <a:pt x="47703" y="323"/>
                  </a:lnTo>
                  <a:lnTo>
                    <a:pt x="474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18"/>
          <p:cNvSpPr/>
          <p:nvPr/>
        </p:nvSpPr>
        <p:spPr>
          <a:xfrm>
            <a:off x="457200" y="1615668"/>
            <a:ext cx="4114800" cy="24028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18"/>
          <p:cNvGrpSpPr/>
          <p:nvPr/>
        </p:nvGrpSpPr>
        <p:grpSpPr>
          <a:xfrm>
            <a:off x="609599" y="1865121"/>
            <a:ext cx="3686175" cy="1697247"/>
            <a:chOff x="457100" y="1234563"/>
            <a:chExt cx="2157900" cy="813500"/>
          </a:xfrm>
        </p:grpSpPr>
        <p:sp>
          <p:nvSpPr>
            <p:cNvPr id="664" name="Google Shape;664;p18"/>
            <p:cNvSpPr txBox="1"/>
            <p:nvPr/>
          </p:nvSpPr>
          <p:spPr>
            <a:xfrm>
              <a:off x="457100" y="1234563"/>
              <a:ext cx="2005500" cy="33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sz="1800" b="1" dirty="0" smtClean="0">
                  <a:solidFill>
                    <a:schemeClr val="dk1"/>
                  </a:solidFill>
                  <a:latin typeface="Fira Sans Extra Condensed"/>
                  <a:ea typeface="Fira Sans Extra Condensed"/>
                  <a:cs typeface="Fira Sans Extra Condensed"/>
                  <a:sym typeface="Fira Sans Extra Condensed"/>
                </a:rPr>
                <a:t>Sentiment Analisis</a:t>
              </a:r>
              <a:endParaRPr sz="1800" b="1" dirty="0">
                <a:solidFill>
                  <a:schemeClr val="dk1"/>
                </a:solidFill>
                <a:latin typeface="Fira Sans Extra Condensed"/>
                <a:ea typeface="Fira Sans Extra Condensed"/>
                <a:cs typeface="Fira Sans Extra Condensed"/>
                <a:sym typeface="Fira Sans Extra Condensed"/>
              </a:endParaRPr>
            </a:p>
          </p:txBody>
        </p:sp>
        <p:sp>
          <p:nvSpPr>
            <p:cNvPr id="665" name="Google Shape;665;p18"/>
            <p:cNvSpPr txBox="1"/>
            <p:nvPr/>
          </p:nvSpPr>
          <p:spPr>
            <a:xfrm>
              <a:off x="457100" y="1433651"/>
              <a:ext cx="2157900" cy="61441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dirty="0" smtClean="0">
                  <a:solidFill>
                    <a:schemeClr val="dk1"/>
                  </a:solidFill>
                  <a:latin typeface="Roboto"/>
                  <a:ea typeface="Roboto"/>
                  <a:cs typeface="Roboto"/>
                  <a:sym typeface="Roboto"/>
                </a:rPr>
                <a:t>M</a:t>
              </a:r>
              <a:r>
                <a:rPr dirty="0" err="1" smtClean="0">
                  <a:solidFill>
                    <a:schemeClr val="dk1"/>
                  </a:solidFill>
                  <a:latin typeface="Roboto"/>
                  <a:ea typeface="Roboto"/>
                  <a:cs typeface="Roboto"/>
                  <a:sym typeface="Roboto"/>
                </a:rPr>
                <a:t>erupakan</a:t>
              </a:r>
              <a:r>
                <a:rPr dirty="0" smtClean="0">
                  <a:solidFill>
                    <a:schemeClr val="dk1"/>
                  </a:solidFill>
                  <a:latin typeface="Roboto"/>
                  <a:ea typeface="Roboto"/>
                  <a:cs typeface="Roboto"/>
                  <a:sym typeface="Roboto"/>
                </a:rPr>
                <a:t> </a:t>
              </a:r>
              <a:r>
                <a:rPr dirty="0" err="1" smtClean="0">
                  <a:solidFill>
                    <a:schemeClr val="dk1"/>
                  </a:solidFill>
                  <a:latin typeface="Roboto"/>
                  <a:ea typeface="Roboto"/>
                  <a:cs typeface="Roboto"/>
                  <a:sym typeface="Roboto"/>
                </a:rPr>
                <a:t>salah</a:t>
              </a:r>
              <a:r>
                <a:rPr dirty="0" smtClean="0">
                  <a:solidFill>
                    <a:schemeClr val="dk1"/>
                  </a:solidFill>
                  <a:latin typeface="Roboto"/>
                  <a:ea typeface="Roboto"/>
                  <a:cs typeface="Roboto"/>
                  <a:sym typeface="Roboto"/>
                </a:rPr>
                <a:t> </a:t>
              </a:r>
              <a:r>
                <a:rPr dirty="0" err="1" smtClean="0">
                  <a:solidFill>
                    <a:schemeClr val="dk1"/>
                  </a:solidFill>
                  <a:latin typeface="Roboto"/>
                  <a:ea typeface="Roboto"/>
                  <a:cs typeface="Roboto"/>
                  <a:sym typeface="Roboto"/>
                </a:rPr>
                <a:t>satu</a:t>
              </a:r>
              <a:r>
                <a:rPr dirty="0" smtClean="0">
                  <a:solidFill>
                    <a:schemeClr val="dk1"/>
                  </a:solidFill>
                  <a:latin typeface="Roboto"/>
                  <a:ea typeface="Roboto"/>
                  <a:cs typeface="Roboto"/>
                  <a:sym typeface="Roboto"/>
                </a:rPr>
                <a:t> </a:t>
              </a:r>
              <a:r>
                <a:rPr dirty="0" err="1" smtClean="0">
                  <a:solidFill>
                    <a:schemeClr val="dk1"/>
                  </a:solidFill>
                  <a:latin typeface="Roboto"/>
                  <a:ea typeface="Roboto"/>
                  <a:cs typeface="Roboto"/>
                  <a:sym typeface="Roboto"/>
                </a:rPr>
                <a:t>bidang</a:t>
              </a:r>
              <a:r>
                <a:rPr dirty="0" smtClean="0">
                  <a:solidFill>
                    <a:schemeClr val="dk1"/>
                  </a:solidFill>
                  <a:latin typeface="Roboto"/>
                  <a:ea typeface="Roboto"/>
                  <a:cs typeface="Roboto"/>
                  <a:sym typeface="Roboto"/>
                </a:rPr>
                <a:t> </a:t>
              </a:r>
              <a:r>
                <a:rPr dirty="0" err="1" smtClean="0">
                  <a:solidFill>
                    <a:schemeClr val="dk1"/>
                  </a:solidFill>
                  <a:latin typeface="Roboto"/>
                  <a:ea typeface="Roboto"/>
                  <a:cs typeface="Roboto"/>
                  <a:sym typeface="Roboto"/>
                </a:rPr>
                <a:t>dari</a:t>
              </a:r>
              <a:r>
                <a:rPr dirty="0" smtClean="0">
                  <a:solidFill>
                    <a:schemeClr val="dk1"/>
                  </a:solidFill>
                  <a:latin typeface="Roboto"/>
                  <a:ea typeface="Roboto"/>
                  <a:cs typeface="Roboto"/>
                  <a:sym typeface="Roboto"/>
                </a:rPr>
                <a:t> </a:t>
              </a:r>
              <a:r>
                <a:rPr i="1" dirty="0" smtClean="0">
                  <a:solidFill>
                    <a:schemeClr val="dk1"/>
                  </a:solidFill>
                  <a:latin typeface="Roboto"/>
                  <a:ea typeface="Roboto"/>
                  <a:cs typeface="Roboto"/>
                  <a:sym typeface="Roboto"/>
                </a:rPr>
                <a:t>Natural </a:t>
              </a:r>
              <a:r>
                <a:rPr i="1" dirty="0" err="1" smtClean="0">
                  <a:solidFill>
                    <a:schemeClr val="dk1"/>
                  </a:solidFill>
                  <a:latin typeface="Roboto"/>
                  <a:ea typeface="Roboto"/>
                  <a:cs typeface="Roboto"/>
                  <a:sym typeface="Roboto"/>
                </a:rPr>
                <a:t>Languange</a:t>
              </a:r>
              <a:r>
                <a:rPr i="1" dirty="0" smtClean="0">
                  <a:solidFill>
                    <a:schemeClr val="dk1"/>
                  </a:solidFill>
                  <a:latin typeface="Roboto"/>
                  <a:ea typeface="Roboto"/>
                  <a:cs typeface="Roboto"/>
                  <a:sym typeface="Roboto"/>
                </a:rPr>
                <a:t> Processing</a:t>
              </a:r>
              <a:r>
                <a:rPr dirty="0" smtClean="0">
                  <a:solidFill>
                    <a:schemeClr val="dk1"/>
                  </a:solidFill>
                  <a:latin typeface="Roboto"/>
                  <a:ea typeface="Roboto"/>
                  <a:cs typeface="Roboto"/>
                  <a:sym typeface="Roboto"/>
                </a:rPr>
                <a:t> yang </a:t>
              </a:r>
              <a:r>
                <a:rPr dirty="0" err="1" smtClean="0">
                  <a:solidFill>
                    <a:schemeClr val="dk1"/>
                  </a:solidFill>
                  <a:latin typeface="Roboto"/>
                  <a:ea typeface="Roboto"/>
                  <a:cs typeface="Roboto"/>
                  <a:sym typeface="Roboto"/>
                </a:rPr>
                <a:t>membangun</a:t>
              </a:r>
              <a:r>
                <a:rPr dirty="0" smtClean="0">
                  <a:solidFill>
                    <a:schemeClr val="dk1"/>
                  </a:solidFill>
                  <a:latin typeface="Roboto"/>
                  <a:ea typeface="Roboto"/>
                  <a:cs typeface="Roboto"/>
                  <a:sym typeface="Roboto"/>
                </a:rPr>
                <a:t> </a:t>
              </a:r>
              <a:r>
                <a:rPr dirty="0" err="1" smtClean="0">
                  <a:solidFill>
                    <a:schemeClr val="dk1"/>
                  </a:solidFill>
                  <a:latin typeface="Roboto"/>
                  <a:ea typeface="Roboto"/>
                  <a:cs typeface="Roboto"/>
                  <a:sym typeface="Roboto"/>
                </a:rPr>
                <a:t>sistem</a:t>
              </a:r>
              <a:r>
                <a:rPr dirty="0" smtClean="0">
                  <a:solidFill>
                    <a:schemeClr val="dk1"/>
                  </a:solidFill>
                  <a:latin typeface="Roboto"/>
                  <a:ea typeface="Roboto"/>
                  <a:cs typeface="Roboto"/>
                  <a:sym typeface="Roboto"/>
                </a:rPr>
                <a:t> </a:t>
              </a:r>
              <a:r>
                <a:rPr dirty="0" err="1" smtClean="0">
                  <a:solidFill>
                    <a:schemeClr val="dk1"/>
                  </a:solidFill>
                  <a:latin typeface="Roboto"/>
                  <a:ea typeface="Roboto"/>
                  <a:cs typeface="Roboto"/>
                  <a:sym typeface="Roboto"/>
                </a:rPr>
                <a:t>untuk</a:t>
              </a:r>
              <a:r>
                <a:rPr dirty="0" smtClean="0">
                  <a:solidFill>
                    <a:schemeClr val="dk1"/>
                  </a:solidFill>
                  <a:latin typeface="Roboto"/>
                  <a:ea typeface="Roboto"/>
                  <a:cs typeface="Roboto"/>
                  <a:sym typeface="Roboto"/>
                </a:rPr>
                <a:t> </a:t>
              </a:r>
              <a:r>
                <a:rPr dirty="0" err="1" smtClean="0">
                  <a:solidFill>
                    <a:schemeClr val="dk1"/>
                  </a:solidFill>
                  <a:latin typeface="Roboto"/>
                  <a:ea typeface="Roboto"/>
                  <a:cs typeface="Roboto"/>
                  <a:sym typeface="Roboto"/>
                </a:rPr>
                <a:t>mengenali</a:t>
              </a:r>
              <a:r>
                <a:rPr dirty="0" smtClean="0">
                  <a:solidFill>
                    <a:schemeClr val="dk1"/>
                  </a:solidFill>
                  <a:latin typeface="Roboto"/>
                  <a:ea typeface="Roboto"/>
                  <a:cs typeface="Roboto"/>
                  <a:sym typeface="Roboto"/>
                </a:rPr>
                <a:t> </a:t>
              </a:r>
              <a:r>
                <a:rPr dirty="0" err="1" smtClean="0">
                  <a:solidFill>
                    <a:schemeClr val="dk1"/>
                  </a:solidFill>
                  <a:latin typeface="Roboto"/>
                  <a:ea typeface="Roboto"/>
                  <a:cs typeface="Roboto"/>
                  <a:sym typeface="Roboto"/>
                </a:rPr>
                <a:t>dan</a:t>
              </a:r>
              <a:r>
                <a:rPr dirty="0" smtClean="0">
                  <a:solidFill>
                    <a:schemeClr val="dk1"/>
                  </a:solidFill>
                  <a:latin typeface="Roboto"/>
                  <a:ea typeface="Roboto"/>
                  <a:cs typeface="Roboto"/>
                  <a:sym typeface="Roboto"/>
                </a:rPr>
                <a:t> </a:t>
              </a:r>
              <a:r>
                <a:rPr dirty="0" err="1" smtClean="0">
                  <a:solidFill>
                    <a:schemeClr val="dk1"/>
                  </a:solidFill>
                  <a:latin typeface="Roboto"/>
                  <a:ea typeface="Roboto"/>
                  <a:cs typeface="Roboto"/>
                  <a:sym typeface="Roboto"/>
                </a:rPr>
                <a:t>mengekstraksi</a:t>
              </a:r>
              <a:r>
                <a:rPr dirty="0" smtClean="0">
                  <a:solidFill>
                    <a:schemeClr val="dk1"/>
                  </a:solidFill>
                  <a:latin typeface="Roboto"/>
                  <a:ea typeface="Roboto"/>
                  <a:cs typeface="Roboto"/>
                  <a:sym typeface="Roboto"/>
                </a:rPr>
                <a:t> </a:t>
              </a:r>
              <a:r>
                <a:rPr dirty="0" err="1" smtClean="0">
                  <a:solidFill>
                    <a:schemeClr val="dk1"/>
                  </a:solidFill>
                  <a:latin typeface="Roboto"/>
                  <a:ea typeface="Roboto"/>
                  <a:cs typeface="Roboto"/>
                  <a:sym typeface="Roboto"/>
                </a:rPr>
                <a:t>opini</a:t>
              </a:r>
              <a:r>
                <a:rPr dirty="0" smtClean="0">
                  <a:solidFill>
                    <a:schemeClr val="dk1"/>
                  </a:solidFill>
                  <a:latin typeface="Roboto"/>
                  <a:ea typeface="Roboto"/>
                  <a:cs typeface="Roboto"/>
                  <a:sym typeface="Roboto"/>
                </a:rPr>
                <a:t> </a:t>
              </a:r>
              <a:r>
                <a:rPr dirty="0" err="1" smtClean="0">
                  <a:solidFill>
                    <a:schemeClr val="dk1"/>
                  </a:solidFill>
                  <a:latin typeface="Roboto"/>
                  <a:ea typeface="Roboto"/>
                  <a:cs typeface="Roboto"/>
                  <a:sym typeface="Roboto"/>
                </a:rPr>
                <a:t>dalam</a:t>
              </a:r>
              <a:r>
                <a:rPr dirty="0" smtClean="0">
                  <a:solidFill>
                    <a:schemeClr val="dk1"/>
                  </a:solidFill>
                  <a:latin typeface="Roboto"/>
                  <a:ea typeface="Roboto"/>
                  <a:cs typeface="Roboto"/>
                  <a:sym typeface="Roboto"/>
                </a:rPr>
                <a:t> </a:t>
              </a:r>
              <a:r>
                <a:rPr dirty="0" err="1" smtClean="0">
                  <a:solidFill>
                    <a:schemeClr val="dk1"/>
                  </a:solidFill>
                  <a:latin typeface="Roboto"/>
                  <a:ea typeface="Roboto"/>
                  <a:cs typeface="Roboto"/>
                  <a:sym typeface="Roboto"/>
                </a:rPr>
                <a:t>bentuk</a:t>
              </a:r>
              <a:r>
                <a:rPr dirty="0" smtClean="0">
                  <a:solidFill>
                    <a:schemeClr val="dk1"/>
                  </a:solidFill>
                  <a:latin typeface="Roboto"/>
                  <a:ea typeface="Roboto"/>
                  <a:cs typeface="Roboto"/>
                  <a:sym typeface="Roboto"/>
                </a:rPr>
                <a:t> </a:t>
              </a:r>
              <a:r>
                <a:rPr dirty="0" err="1" smtClean="0">
                  <a:solidFill>
                    <a:schemeClr val="dk1"/>
                  </a:solidFill>
                  <a:latin typeface="Roboto"/>
                  <a:ea typeface="Roboto"/>
                  <a:cs typeface="Roboto"/>
                  <a:sym typeface="Roboto"/>
                </a:rPr>
                <a:t>teks</a:t>
              </a:r>
              <a:r>
                <a:rPr dirty="0" smtClean="0">
                  <a:solidFill>
                    <a:schemeClr val="dk1"/>
                  </a:solidFill>
                  <a:latin typeface="Roboto"/>
                  <a:ea typeface="Roboto"/>
                  <a:cs typeface="Roboto"/>
                  <a:sym typeface="Roboto"/>
                </a:rPr>
                <a:t>.</a:t>
              </a:r>
              <a:endParaRPr dirty="0">
                <a:solidFill>
                  <a:schemeClr val="dk1"/>
                </a:solidFill>
                <a:latin typeface="Roboto"/>
                <a:ea typeface="Roboto"/>
                <a:cs typeface="Roboto"/>
                <a:sym typeface="Roboto"/>
              </a:endParaRPr>
            </a:p>
          </p:txBody>
        </p:sp>
      </p:grpSp>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6"/>
        <p:cNvGrpSpPr/>
        <p:nvPr/>
      </p:nvGrpSpPr>
      <p:grpSpPr>
        <a:xfrm>
          <a:off x="0" y="0"/>
          <a:ext cx="0" cy="0"/>
          <a:chOff x="0" y="0"/>
          <a:chExt cx="0" cy="0"/>
        </a:xfrm>
      </p:grpSpPr>
      <p:grpSp>
        <p:nvGrpSpPr>
          <p:cNvPr id="1277" name="Google Shape;1277;p33"/>
          <p:cNvGrpSpPr/>
          <p:nvPr/>
        </p:nvGrpSpPr>
        <p:grpSpPr>
          <a:xfrm>
            <a:off x="457800" y="843000"/>
            <a:ext cx="8229600" cy="2378800"/>
            <a:chOff x="457200" y="1115850"/>
            <a:chExt cx="8229600" cy="2378800"/>
          </a:xfrm>
        </p:grpSpPr>
        <p:sp>
          <p:nvSpPr>
            <p:cNvPr id="1278" name="Google Shape;1278;p33"/>
            <p:cNvSpPr/>
            <p:nvPr/>
          </p:nvSpPr>
          <p:spPr>
            <a:xfrm>
              <a:off x="6484200" y="2948950"/>
              <a:ext cx="2202600" cy="545700"/>
            </a:xfrm>
            <a:prstGeom prst="roundRect">
              <a:avLst>
                <a:gd name="adj" fmla="val 3678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3"/>
            <p:cNvSpPr/>
            <p:nvPr/>
          </p:nvSpPr>
          <p:spPr>
            <a:xfrm>
              <a:off x="457200" y="2948950"/>
              <a:ext cx="2202600" cy="545700"/>
            </a:xfrm>
            <a:prstGeom prst="roundRect">
              <a:avLst>
                <a:gd name="adj" fmla="val 3678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3"/>
            <p:cNvSpPr/>
            <p:nvPr/>
          </p:nvSpPr>
          <p:spPr>
            <a:xfrm>
              <a:off x="2989100" y="1115850"/>
              <a:ext cx="3165900" cy="14559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82" name="Google Shape;1282;p33"/>
            <p:cNvCxnSpPr>
              <a:stCxn id="1281" idx="1"/>
              <a:endCxn id="1283" idx="0"/>
            </p:cNvCxnSpPr>
            <p:nvPr/>
          </p:nvCxnSpPr>
          <p:spPr>
            <a:xfrm rot="10800000" flipV="1">
              <a:off x="1557894" y="1843800"/>
              <a:ext cx="1431206" cy="1128850"/>
            </a:xfrm>
            <a:prstGeom prst="curvedConnector2">
              <a:avLst/>
            </a:prstGeom>
            <a:noFill/>
            <a:ln w="9525" cap="flat" cmpd="sng">
              <a:solidFill>
                <a:schemeClr val="dk2"/>
              </a:solidFill>
              <a:prstDash val="solid"/>
              <a:round/>
              <a:headEnd type="none" w="med" len="med"/>
              <a:tailEnd type="none" w="med" len="med"/>
            </a:ln>
          </p:spPr>
        </p:cxnSp>
        <p:cxnSp>
          <p:nvCxnSpPr>
            <p:cNvPr id="1284" name="Google Shape;1284;p33"/>
            <p:cNvCxnSpPr>
              <a:stCxn id="1281" idx="3"/>
              <a:endCxn id="1285" idx="0"/>
            </p:cNvCxnSpPr>
            <p:nvPr/>
          </p:nvCxnSpPr>
          <p:spPr>
            <a:xfrm>
              <a:off x="6155000" y="1843800"/>
              <a:ext cx="1502500" cy="1128850"/>
            </a:xfrm>
            <a:prstGeom prst="curvedConnector2">
              <a:avLst/>
            </a:prstGeom>
            <a:noFill/>
            <a:ln w="9525" cap="flat" cmpd="sng">
              <a:solidFill>
                <a:schemeClr val="dk2"/>
              </a:solidFill>
              <a:prstDash val="solid"/>
              <a:round/>
              <a:headEnd type="none" w="med" len="med"/>
              <a:tailEnd type="none" w="med" len="med"/>
            </a:ln>
          </p:spPr>
        </p:cxnSp>
      </p:grpSp>
      <p:grpSp>
        <p:nvGrpSpPr>
          <p:cNvPr id="1288" name="Google Shape;1288;p33"/>
          <p:cNvGrpSpPr/>
          <p:nvPr/>
        </p:nvGrpSpPr>
        <p:grpSpPr>
          <a:xfrm>
            <a:off x="457197" y="2699800"/>
            <a:ext cx="2202600" cy="1759425"/>
            <a:chOff x="457200" y="2972650"/>
            <a:chExt cx="2202600" cy="1759425"/>
          </a:xfrm>
        </p:grpSpPr>
        <p:sp>
          <p:nvSpPr>
            <p:cNvPr id="1289" name="Google Shape;1289;p33"/>
            <p:cNvSpPr txBox="1"/>
            <p:nvPr/>
          </p:nvSpPr>
          <p:spPr>
            <a:xfrm>
              <a:off x="457200" y="3679975"/>
              <a:ext cx="2202600" cy="1052100"/>
            </a:xfrm>
            <a:prstGeom prst="rect">
              <a:avLst/>
            </a:prstGeom>
            <a:noFill/>
            <a:ln>
              <a:noFill/>
            </a:ln>
          </p:spPr>
          <p:txBody>
            <a:bodyPr spcFirstLastPara="1" wrap="square" lIns="91425" tIns="91425" rIns="91425" bIns="91425" anchor="t" anchorCtr="0">
              <a:noAutofit/>
            </a:bodyPr>
            <a:lstStyle/>
            <a:p>
              <a:pPr marL="182880" lvl="0" indent="-180340" algn="l" rtl="0">
                <a:spcBef>
                  <a:spcPts val="0"/>
                </a:spcBef>
                <a:spcAft>
                  <a:spcPts val="0"/>
                </a:spcAft>
                <a:buClr>
                  <a:srgbClr val="000000"/>
                </a:buClr>
                <a:buSzPts val="1400"/>
                <a:buFont typeface="Roboto"/>
                <a:buChar char="✓"/>
              </a:pPr>
              <a:r>
                <a:rPr lang="id-ID" dirty="0" smtClean="0">
                  <a:latin typeface="Roboto"/>
                  <a:ea typeface="Roboto"/>
                  <a:cs typeface="Roboto"/>
                  <a:sym typeface="Roboto"/>
                </a:rPr>
                <a:t>Positif</a:t>
              </a:r>
              <a:endParaRPr dirty="0">
                <a:latin typeface="Roboto"/>
                <a:ea typeface="Roboto"/>
                <a:cs typeface="Roboto"/>
                <a:sym typeface="Roboto"/>
              </a:endParaRPr>
            </a:p>
            <a:p>
              <a:pPr marL="182880" lvl="0" indent="-180340" algn="l" rtl="0">
                <a:spcBef>
                  <a:spcPts val="0"/>
                </a:spcBef>
                <a:spcAft>
                  <a:spcPts val="0"/>
                </a:spcAft>
                <a:buSzPts val="1400"/>
                <a:buFont typeface="Roboto"/>
                <a:buChar char="✓"/>
              </a:pPr>
              <a:r>
                <a:rPr lang="id-ID" dirty="0" smtClean="0">
                  <a:latin typeface="Roboto"/>
                  <a:ea typeface="Roboto"/>
                  <a:cs typeface="Roboto"/>
                  <a:sym typeface="Roboto"/>
                </a:rPr>
                <a:t>Negatif</a:t>
              </a:r>
              <a:endParaRPr dirty="0">
                <a:latin typeface="Roboto"/>
                <a:ea typeface="Roboto"/>
                <a:cs typeface="Roboto"/>
                <a:sym typeface="Roboto"/>
              </a:endParaRPr>
            </a:p>
            <a:p>
              <a:pPr marL="182880" lvl="0" indent="-180340" algn="l" rtl="0">
                <a:spcBef>
                  <a:spcPts val="0"/>
                </a:spcBef>
                <a:spcAft>
                  <a:spcPts val="0"/>
                </a:spcAft>
                <a:buSzPts val="1400"/>
                <a:buFont typeface="Roboto"/>
                <a:buChar char="✓"/>
              </a:pPr>
              <a:r>
                <a:rPr lang="id-ID" dirty="0" smtClean="0">
                  <a:latin typeface="Roboto"/>
                  <a:ea typeface="Roboto"/>
                  <a:cs typeface="Roboto"/>
                  <a:sym typeface="Roboto"/>
                </a:rPr>
                <a:t>Netral</a:t>
              </a:r>
              <a:endParaRPr dirty="0">
                <a:latin typeface="Roboto"/>
                <a:ea typeface="Roboto"/>
                <a:cs typeface="Roboto"/>
                <a:sym typeface="Roboto"/>
              </a:endParaRPr>
            </a:p>
          </p:txBody>
        </p:sp>
        <p:sp>
          <p:nvSpPr>
            <p:cNvPr id="1283" name="Google Shape;1283;p33"/>
            <p:cNvSpPr txBox="1"/>
            <p:nvPr/>
          </p:nvSpPr>
          <p:spPr>
            <a:xfrm>
              <a:off x="963597" y="2972650"/>
              <a:ext cx="1189800" cy="49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d-ID" sz="1800" b="1" dirty="0" smtClean="0">
                  <a:solidFill>
                    <a:schemeClr val="dk1"/>
                  </a:solidFill>
                  <a:latin typeface="Fira Sans Extra Condensed"/>
                  <a:ea typeface="Fira Sans Extra Condensed"/>
                  <a:cs typeface="Fira Sans Extra Condensed"/>
                  <a:sym typeface="Fira Sans Extra Condensed"/>
                </a:rPr>
                <a:t>Polaritas</a:t>
              </a:r>
              <a:endParaRPr sz="1800" b="1" dirty="0">
                <a:solidFill>
                  <a:schemeClr val="dk1"/>
                </a:solidFill>
                <a:latin typeface="Fira Sans Extra Condensed"/>
                <a:ea typeface="Fira Sans Extra Condensed"/>
                <a:cs typeface="Fira Sans Extra Condensed"/>
                <a:sym typeface="Fira Sans Extra Condensed"/>
              </a:endParaRPr>
            </a:p>
          </p:txBody>
        </p:sp>
      </p:grpSp>
      <p:grpSp>
        <p:nvGrpSpPr>
          <p:cNvPr id="1293" name="Google Shape;1293;p33"/>
          <p:cNvGrpSpPr/>
          <p:nvPr/>
        </p:nvGrpSpPr>
        <p:grpSpPr>
          <a:xfrm>
            <a:off x="6484200" y="2699800"/>
            <a:ext cx="2423100" cy="1759425"/>
            <a:chOff x="6484200" y="2972650"/>
            <a:chExt cx="2423100" cy="1759425"/>
          </a:xfrm>
        </p:grpSpPr>
        <p:sp>
          <p:nvSpPr>
            <p:cNvPr id="1294" name="Google Shape;1294;p33"/>
            <p:cNvSpPr txBox="1"/>
            <p:nvPr/>
          </p:nvSpPr>
          <p:spPr>
            <a:xfrm>
              <a:off x="6484200" y="3679975"/>
              <a:ext cx="2423100" cy="1052100"/>
            </a:xfrm>
            <a:prstGeom prst="rect">
              <a:avLst/>
            </a:prstGeom>
            <a:noFill/>
            <a:ln>
              <a:noFill/>
            </a:ln>
          </p:spPr>
          <p:txBody>
            <a:bodyPr spcFirstLastPara="1" wrap="square" lIns="91425" tIns="91425" rIns="91425" bIns="91425" anchor="t" anchorCtr="0">
              <a:noAutofit/>
            </a:bodyPr>
            <a:lstStyle/>
            <a:p>
              <a:pPr marL="182880" lvl="0" indent="-180340" algn="l" rtl="0">
                <a:spcBef>
                  <a:spcPts val="0"/>
                </a:spcBef>
                <a:spcAft>
                  <a:spcPts val="0"/>
                </a:spcAft>
                <a:buClr>
                  <a:srgbClr val="000000"/>
                </a:buClr>
                <a:buSzPts val="1400"/>
                <a:buFont typeface="Roboto"/>
                <a:buChar char="✓"/>
              </a:pPr>
              <a:r>
                <a:rPr lang="id-ID" dirty="0" smtClean="0">
                  <a:latin typeface="Roboto"/>
                  <a:ea typeface="Roboto"/>
                  <a:cs typeface="Roboto"/>
                  <a:sym typeface="Roboto"/>
                </a:rPr>
                <a:t>Marah</a:t>
              </a:r>
              <a:endParaRPr dirty="0">
                <a:solidFill>
                  <a:srgbClr val="000000"/>
                </a:solidFill>
                <a:latin typeface="Roboto"/>
                <a:ea typeface="Roboto"/>
                <a:cs typeface="Roboto"/>
                <a:sym typeface="Roboto"/>
              </a:endParaRPr>
            </a:p>
            <a:p>
              <a:pPr marL="182880" lvl="0" indent="-180340" algn="l" rtl="0">
                <a:spcBef>
                  <a:spcPts val="0"/>
                </a:spcBef>
                <a:spcAft>
                  <a:spcPts val="0"/>
                </a:spcAft>
                <a:buClr>
                  <a:srgbClr val="000000"/>
                </a:buClr>
                <a:buSzPts val="1400"/>
                <a:buFont typeface="Roboto"/>
                <a:buChar char="✓"/>
              </a:pPr>
              <a:r>
                <a:rPr lang="id-ID" dirty="0" smtClean="0">
                  <a:latin typeface="Roboto"/>
                  <a:ea typeface="Roboto"/>
                  <a:cs typeface="Roboto"/>
                  <a:sym typeface="Roboto"/>
                </a:rPr>
                <a:t>Senang</a:t>
              </a:r>
              <a:endParaRPr dirty="0">
                <a:latin typeface="Roboto"/>
                <a:ea typeface="Roboto"/>
                <a:cs typeface="Roboto"/>
                <a:sym typeface="Roboto"/>
              </a:endParaRPr>
            </a:p>
            <a:p>
              <a:pPr marL="182880" lvl="0" indent="-180340" algn="l" rtl="0">
                <a:spcBef>
                  <a:spcPts val="0"/>
                </a:spcBef>
                <a:spcAft>
                  <a:spcPts val="0"/>
                </a:spcAft>
                <a:buSzPts val="1400"/>
                <a:buFont typeface="Roboto"/>
                <a:buChar char="✓"/>
              </a:pPr>
              <a:r>
                <a:rPr lang="id-ID" dirty="0" smtClean="0">
                  <a:latin typeface="Roboto"/>
                  <a:ea typeface="Roboto"/>
                  <a:cs typeface="Roboto"/>
                  <a:sym typeface="Roboto"/>
                </a:rPr>
                <a:t>Sedih</a:t>
              </a:r>
              <a:endParaRPr dirty="0">
                <a:latin typeface="Roboto"/>
                <a:ea typeface="Roboto"/>
                <a:cs typeface="Roboto"/>
                <a:sym typeface="Roboto"/>
              </a:endParaRPr>
            </a:p>
            <a:p>
              <a:pPr marL="182880" lvl="0" indent="-180340" algn="l" rtl="0">
                <a:spcBef>
                  <a:spcPts val="0"/>
                </a:spcBef>
                <a:spcAft>
                  <a:spcPts val="0"/>
                </a:spcAft>
                <a:buSzPts val="1400"/>
                <a:buFont typeface="Roboto"/>
                <a:buChar char="✓"/>
              </a:pPr>
              <a:r>
                <a:rPr lang="id-ID" dirty="0" smtClean="0">
                  <a:latin typeface="Roboto"/>
                  <a:ea typeface="Roboto"/>
                  <a:cs typeface="Roboto"/>
                  <a:sym typeface="Roboto"/>
                </a:rPr>
                <a:t>Dan Lainnya</a:t>
              </a:r>
              <a:endParaRPr dirty="0">
                <a:latin typeface="Roboto"/>
                <a:ea typeface="Roboto"/>
                <a:cs typeface="Roboto"/>
                <a:sym typeface="Roboto"/>
              </a:endParaRPr>
            </a:p>
          </p:txBody>
        </p:sp>
        <p:sp>
          <p:nvSpPr>
            <p:cNvPr id="1285" name="Google Shape;1285;p33"/>
            <p:cNvSpPr txBox="1"/>
            <p:nvPr/>
          </p:nvSpPr>
          <p:spPr>
            <a:xfrm>
              <a:off x="6734175" y="2972650"/>
              <a:ext cx="1847850" cy="49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d-ID" sz="1800" b="1" dirty="0" smtClean="0">
                  <a:solidFill>
                    <a:schemeClr val="dk1"/>
                  </a:solidFill>
                  <a:latin typeface="Fira Sans Extra Condensed"/>
                  <a:ea typeface="Fira Sans Extra Condensed"/>
                  <a:cs typeface="Fira Sans Extra Condensed"/>
                  <a:sym typeface="Fira Sans Extra Condensed"/>
                </a:rPr>
                <a:t>Perasaan/Emosi</a:t>
              </a:r>
              <a:endParaRPr sz="1800" b="1" dirty="0">
                <a:solidFill>
                  <a:schemeClr val="dk1"/>
                </a:solidFill>
                <a:latin typeface="Fira Sans Extra Condensed"/>
                <a:ea typeface="Fira Sans Extra Condensed"/>
                <a:cs typeface="Fira Sans Extra Condensed"/>
                <a:sym typeface="Fira Sans Extra Condensed"/>
              </a:endParaRPr>
            </a:p>
          </p:txBody>
        </p:sp>
      </p:grpSp>
      <p:grpSp>
        <p:nvGrpSpPr>
          <p:cNvPr id="1295" name="Google Shape;1295;p33"/>
          <p:cNvGrpSpPr/>
          <p:nvPr/>
        </p:nvGrpSpPr>
        <p:grpSpPr>
          <a:xfrm>
            <a:off x="3542700" y="851850"/>
            <a:ext cx="2061000" cy="1117500"/>
            <a:chOff x="3541500" y="1093350"/>
            <a:chExt cx="2061000" cy="1117500"/>
          </a:xfrm>
        </p:grpSpPr>
        <p:sp>
          <p:nvSpPr>
            <p:cNvPr id="1296" name="Google Shape;1296;p33"/>
            <p:cNvSpPr txBox="1"/>
            <p:nvPr/>
          </p:nvSpPr>
          <p:spPr>
            <a:xfrm>
              <a:off x="3541500" y="1093350"/>
              <a:ext cx="2061000" cy="63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d-ID" sz="1900" b="1" dirty="0" smtClean="0">
                  <a:solidFill>
                    <a:schemeClr val="dk1"/>
                  </a:solidFill>
                  <a:latin typeface="Fira Sans Extra Condensed"/>
                  <a:ea typeface="Fira Sans Extra Condensed"/>
                  <a:cs typeface="Fira Sans Extra Condensed"/>
                  <a:sym typeface="Fira Sans Extra Condensed"/>
                </a:rPr>
                <a:t>Sentiment Analysis</a:t>
              </a:r>
              <a:endParaRPr sz="1900" b="1" dirty="0">
                <a:solidFill>
                  <a:schemeClr val="dk1"/>
                </a:solidFill>
                <a:latin typeface="Fira Sans Extra Condensed"/>
                <a:ea typeface="Fira Sans Extra Condensed"/>
                <a:cs typeface="Fira Sans Extra Condensed"/>
                <a:sym typeface="Fira Sans Extra Condensed"/>
              </a:endParaRPr>
            </a:p>
          </p:txBody>
        </p:sp>
        <p:sp>
          <p:nvSpPr>
            <p:cNvPr id="1297" name="Google Shape;1297;p33"/>
            <p:cNvSpPr txBox="1"/>
            <p:nvPr/>
          </p:nvSpPr>
          <p:spPr>
            <a:xfrm>
              <a:off x="3541500" y="1727850"/>
              <a:ext cx="2061000" cy="48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d-ID" sz="1200" dirty="0" smtClean="0">
                  <a:solidFill>
                    <a:schemeClr val="dk1"/>
                  </a:solidFill>
                  <a:latin typeface="Roboto"/>
                  <a:ea typeface="Roboto"/>
                  <a:cs typeface="Roboto"/>
                  <a:sym typeface="Roboto"/>
                </a:rPr>
                <a:t>Model sentimnet analysis terdiri dari berbagai macam bentuk </a:t>
              </a:r>
              <a:endParaRPr sz="1200" dirty="0">
                <a:solidFill>
                  <a:schemeClr val="dk1"/>
                </a:solidFill>
                <a:latin typeface="Roboto"/>
                <a:ea typeface="Roboto"/>
                <a:cs typeface="Roboto"/>
                <a:sym typeface="Roboto"/>
              </a:endParaRPr>
            </a:p>
          </p:txBody>
        </p:sp>
      </p:grpSp>
      <p:grpSp>
        <p:nvGrpSpPr>
          <p:cNvPr id="35" name="Google Shape;1749;p42"/>
          <p:cNvGrpSpPr/>
          <p:nvPr/>
        </p:nvGrpSpPr>
        <p:grpSpPr>
          <a:xfrm rot="10800000">
            <a:off x="3127102" y="3524214"/>
            <a:ext cx="597958" cy="597941"/>
            <a:chOff x="5336773" y="1321683"/>
            <a:chExt cx="407356" cy="407345"/>
          </a:xfrm>
        </p:grpSpPr>
        <p:sp>
          <p:nvSpPr>
            <p:cNvPr id="36" name="Google Shape;1750;p42"/>
            <p:cNvSpPr/>
            <p:nvPr/>
          </p:nvSpPr>
          <p:spPr>
            <a:xfrm>
              <a:off x="5336773" y="1321683"/>
              <a:ext cx="407356" cy="407345"/>
            </a:xfrm>
            <a:custGeom>
              <a:avLst/>
              <a:gdLst/>
              <a:ahLst/>
              <a:cxnLst/>
              <a:rect l="l" t="t" r="r" b="b"/>
              <a:pathLst>
                <a:path w="34935" h="34934" extrusionOk="0">
                  <a:moveTo>
                    <a:pt x="17016" y="0"/>
                  </a:moveTo>
                  <a:lnTo>
                    <a:pt x="16571" y="15"/>
                  </a:lnTo>
                  <a:lnTo>
                    <a:pt x="16127" y="46"/>
                  </a:lnTo>
                  <a:lnTo>
                    <a:pt x="15683" y="92"/>
                  </a:lnTo>
                  <a:lnTo>
                    <a:pt x="15239" y="138"/>
                  </a:lnTo>
                  <a:lnTo>
                    <a:pt x="14810" y="199"/>
                  </a:lnTo>
                  <a:lnTo>
                    <a:pt x="14381" y="276"/>
                  </a:lnTo>
                  <a:lnTo>
                    <a:pt x="13953" y="352"/>
                  </a:lnTo>
                  <a:lnTo>
                    <a:pt x="13524" y="444"/>
                  </a:lnTo>
                  <a:lnTo>
                    <a:pt x="13110" y="551"/>
                  </a:lnTo>
                  <a:lnTo>
                    <a:pt x="12681" y="659"/>
                  </a:lnTo>
                  <a:lnTo>
                    <a:pt x="12283" y="781"/>
                  </a:lnTo>
                  <a:lnTo>
                    <a:pt x="11870" y="919"/>
                  </a:lnTo>
                  <a:lnTo>
                    <a:pt x="11472" y="1057"/>
                  </a:lnTo>
                  <a:lnTo>
                    <a:pt x="11058" y="1210"/>
                  </a:lnTo>
                  <a:lnTo>
                    <a:pt x="10675" y="1378"/>
                  </a:lnTo>
                  <a:lnTo>
                    <a:pt x="10277" y="1547"/>
                  </a:lnTo>
                  <a:lnTo>
                    <a:pt x="9894" y="1715"/>
                  </a:lnTo>
                  <a:lnTo>
                    <a:pt x="9511" y="1914"/>
                  </a:lnTo>
                  <a:lnTo>
                    <a:pt x="9144" y="2114"/>
                  </a:lnTo>
                  <a:lnTo>
                    <a:pt x="8776" y="2313"/>
                  </a:lnTo>
                  <a:lnTo>
                    <a:pt x="8408" y="2527"/>
                  </a:lnTo>
                  <a:lnTo>
                    <a:pt x="8056" y="2757"/>
                  </a:lnTo>
                  <a:lnTo>
                    <a:pt x="7704" y="2986"/>
                  </a:lnTo>
                  <a:lnTo>
                    <a:pt x="7352" y="3216"/>
                  </a:lnTo>
                  <a:lnTo>
                    <a:pt x="7015" y="3461"/>
                  </a:lnTo>
                  <a:lnTo>
                    <a:pt x="6678" y="3722"/>
                  </a:lnTo>
                  <a:lnTo>
                    <a:pt x="6356" y="3982"/>
                  </a:lnTo>
                  <a:lnTo>
                    <a:pt x="6035" y="4258"/>
                  </a:lnTo>
                  <a:lnTo>
                    <a:pt x="5728" y="4533"/>
                  </a:lnTo>
                  <a:lnTo>
                    <a:pt x="5422" y="4824"/>
                  </a:lnTo>
                  <a:lnTo>
                    <a:pt x="5116" y="5115"/>
                  </a:lnTo>
                  <a:lnTo>
                    <a:pt x="4825" y="5422"/>
                  </a:lnTo>
                  <a:lnTo>
                    <a:pt x="4534" y="5728"/>
                  </a:lnTo>
                  <a:lnTo>
                    <a:pt x="4258" y="6034"/>
                  </a:lnTo>
                  <a:lnTo>
                    <a:pt x="3998" y="6356"/>
                  </a:lnTo>
                  <a:lnTo>
                    <a:pt x="3722" y="6677"/>
                  </a:lnTo>
                  <a:lnTo>
                    <a:pt x="3477" y="7014"/>
                  </a:lnTo>
                  <a:lnTo>
                    <a:pt x="3217" y="7351"/>
                  </a:lnTo>
                  <a:lnTo>
                    <a:pt x="2987" y="7703"/>
                  </a:lnTo>
                  <a:lnTo>
                    <a:pt x="2757" y="8056"/>
                  </a:lnTo>
                  <a:lnTo>
                    <a:pt x="2527" y="8408"/>
                  </a:lnTo>
                  <a:lnTo>
                    <a:pt x="2313" y="8776"/>
                  </a:lnTo>
                  <a:lnTo>
                    <a:pt x="2114" y="9143"/>
                  </a:lnTo>
                  <a:lnTo>
                    <a:pt x="1915" y="9511"/>
                  </a:lnTo>
                  <a:lnTo>
                    <a:pt x="1731" y="9894"/>
                  </a:lnTo>
                  <a:lnTo>
                    <a:pt x="1547" y="10276"/>
                  </a:lnTo>
                  <a:lnTo>
                    <a:pt x="1379" y="10675"/>
                  </a:lnTo>
                  <a:lnTo>
                    <a:pt x="1210" y="11057"/>
                  </a:lnTo>
                  <a:lnTo>
                    <a:pt x="1057" y="11456"/>
                  </a:lnTo>
                  <a:lnTo>
                    <a:pt x="919" y="11869"/>
                  </a:lnTo>
                  <a:lnTo>
                    <a:pt x="782" y="12267"/>
                  </a:lnTo>
                  <a:lnTo>
                    <a:pt x="659" y="12681"/>
                  </a:lnTo>
                  <a:lnTo>
                    <a:pt x="552" y="13110"/>
                  </a:lnTo>
                  <a:lnTo>
                    <a:pt x="445" y="13523"/>
                  </a:lnTo>
                  <a:lnTo>
                    <a:pt x="353" y="13952"/>
                  </a:lnTo>
                  <a:lnTo>
                    <a:pt x="276" y="14381"/>
                  </a:lnTo>
                  <a:lnTo>
                    <a:pt x="200" y="14810"/>
                  </a:lnTo>
                  <a:lnTo>
                    <a:pt x="138" y="15238"/>
                  </a:lnTo>
                  <a:lnTo>
                    <a:pt x="92" y="15683"/>
                  </a:lnTo>
                  <a:lnTo>
                    <a:pt x="46" y="16127"/>
                  </a:lnTo>
                  <a:lnTo>
                    <a:pt x="31" y="16571"/>
                  </a:lnTo>
                  <a:lnTo>
                    <a:pt x="0" y="17015"/>
                  </a:lnTo>
                  <a:lnTo>
                    <a:pt x="0" y="17474"/>
                  </a:lnTo>
                  <a:lnTo>
                    <a:pt x="0" y="17919"/>
                  </a:lnTo>
                  <a:lnTo>
                    <a:pt x="31" y="18363"/>
                  </a:lnTo>
                  <a:lnTo>
                    <a:pt x="46" y="18807"/>
                  </a:lnTo>
                  <a:lnTo>
                    <a:pt x="92" y="19251"/>
                  </a:lnTo>
                  <a:lnTo>
                    <a:pt x="138" y="19695"/>
                  </a:lnTo>
                  <a:lnTo>
                    <a:pt x="200" y="20124"/>
                  </a:lnTo>
                  <a:lnTo>
                    <a:pt x="276" y="20568"/>
                  </a:lnTo>
                  <a:lnTo>
                    <a:pt x="353" y="20982"/>
                  </a:lnTo>
                  <a:lnTo>
                    <a:pt x="445" y="21410"/>
                  </a:lnTo>
                  <a:lnTo>
                    <a:pt x="552" y="21839"/>
                  </a:lnTo>
                  <a:lnTo>
                    <a:pt x="659" y="22253"/>
                  </a:lnTo>
                  <a:lnTo>
                    <a:pt x="782" y="22666"/>
                  </a:lnTo>
                  <a:lnTo>
                    <a:pt x="919" y="23064"/>
                  </a:lnTo>
                  <a:lnTo>
                    <a:pt x="1057" y="23478"/>
                  </a:lnTo>
                  <a:lnTo>
                    <a:pt x="1210" y="23876"/>
                  </a:lnTo>
                  <a:lnTo>
                    <a:pt x="1379" y="24274"/>
                  </a:lnTo>
                  <a:lnTo>
                    <a:pt x="1547" y="24657"/>
                  </a:lnTo>
                  <a:lnTo>
                    <a:pt x="1731" y="25040"/>
                  </a:lnTo>
                  <a:lnTo>
                    <a:pt x="1915" y="25423"/>
                  </a:lnTo>
                  <a:lnTo>
                    <a:pt x="2114" y="25791"/>
                  </a:lnTo>
                  <a:lnTo>
                    <a:pt x="2313" y="26158"/>
                  </a:lnTo>
                  <a:lnTo>
                    <a:pt x="2527" y="26526"/>
                  </a:lnTo>
                  <a:lnTo>
                    <a:pt x="2757" y="26878"/>
                  </a:lnTo>
                  <a:lnTo>
                    <a:pt x="2987" y="27230"/>
                  </a:lnTo>
                  <a:lnTo>
                    <a:pt x="3217" y="27582"/>
                  </a:lnTo>
                  <a:lnTo>
                    <a:pt x="3477" y="27919"/>
                  </a:lnTo>
                  <a:lnTo>
                    <a:pt x="3722" y="28256"/>
                  </a:lnTo>
                  <a:lnTo>
                    <a:pt x="3998" y="28578"/>
                  </a:lnTo>
                  <a:lnTo>
                    <a:pt x="4258" y="28899"/>
                  </a:lnTo>
                  <a:lnTo>
                    <a:pt x="4534" y="29221"/>
                  </a:lnTo>
                  <a:lnTo>
                    <a:pt x="4825" y="29527"/>
                  </a:lnTo>
                  <a:lnTo>
                    <a:pt x="5116" y="29818"/>
                  </a:lnTo>
                  <a:lnTo>
                    <a:pt x="5422" y="30109"/>
                  </a:lnTo>
                  <a:lnTo>
                    <a:pt x="5728" y="30400"/>
                  </a:lnTo>
                  <a:lnTo>
                    <a:pt x="6035" y="30676"/>
                  </a:lnTo>
                  <a:lnTo>
                    <a:pt x="6356" y="30952"/>
                  </a:lnTo>
                  <a:lnTo>
                    <a:pt x="6678" y="31212"/>
                  </a:lnTo>
                  <a:lnTo>
                    <a:pt x="7015" y="31472"/>
                  </a:lnTo>
                  <a:lnTo>
                    <a:pt x="7352" y="31717"/>
                  </a:lnTo>
                  <a:lnTo>
                    <a:pt x="7704" y="31947"/>
                  </a:lnTo>
                  <a:lnTo>
                    <a:pt x="8056" y="32192"/>
                  </a:lnTo>
                  <a:lnTo>
                    <a:pt x="8408" y="32407"/>
                  </a:lnTo>
                  <a:lnTo>
                    <a:pt x="8776" y="32621"/>
                  </a:lnTo>
                  <a:lnTo>
                    <a:pt x="9144" y="32835"/>
                  </a:lnTo>
                  <a:lnTo>
                    <a:pt x="9511" y="33035"/>
                  </a:lnTo>
                  <a:lnTo>
                    <a:pt x="9894" y="33218"/>
                  </a:lnTo>
                  <a:lnTo>
                    <a:pt x="10277" y="33402"/>
                  </a:lnTo>
                  <a:lnTo>
                    <a:pt x="10675" y="33571"/>
                  </a:lnTo>
                  <a:lnTo>
                    <a:pt x="11058" y="33724"/>
                  </a:lnTo>
                  <a:lnTo>
                    <a:pt x="11472" y="33877"/>
                  </a:lnTo>
                  <a:lnTo>
                    <a:pt x="11870" y="34015"/>
                  </a:lnTo>
                  <a:lnTo>
                    <a:pt x="12283" y="34153"/>
                  </a:lnTo>
                  <a:lnTo>
                    <a:pt x="12681" y="34275"/>
                  </a:lnTo>
                  <a:lnTo>
                    <a:pt x="13110" y="34382"/>
                  </a:lnTo>
                  <a:lnTo>
                    <a:pt x="13524" y="34489"/>
                  </a:lnTo>
                  <a:lnTo>
                    <a:pt x="13953" y="34581"/>
                  </a:lnTo>
                  <a:lnTo>
                    <a:pt x="14381" y="34658"/>
                  </a:lnTo>
                  <a:lnTo>
                    <a:pt x="14810" y="34735"/>
                  </a:lnTo>
                  <a:lnTo>
                    <a:pt x="15239" y="34796"/>
                  </a:lnTo>
                  <a:lnTo>
                    <a:pt x="15683" y="34842"/>
                  </a:lnTo>
                  <a:lnTo>
                    <a:pt x="16127" y="34888"/>
                  </a:lnTo>
                  <a:lnTo>
                    <a:pt x="16571" y="34918"/>
                  </a:lnTo>
                  <a:lnTo>
                    <a:pt x="17016" y="34934"/>
                  </a:lnTo>
                  <a:lnTo>
                    <a:pt x="17919" y="34934"/>
                  </a:lnTo>
                  <a:lnTo>
                    <a:pt x="18363" y="34918"/>
                  </a:lnTo>
                  <a:lnTo>
                    <a:pt x="18823" y="34888"/>
                  </a:lnTo>
                  <a:lnTo>
                    <a:pt x="19252" y="34842"/>
                  </a:lnTo>
                  <a:lnTo>
                    <a:pt x="19696" y="34796"/>
                  </a:lnTo>
                  <a:lnTo>
                    <a:pt x="20125" y="34735"/>
                  </a:lnTo>
                  <a:lnTo>
                    <a:pt x="20569" y="34658"/>
                  </a:lnTo>
                  <a:lnTo>
                    <a:pt x="20998" y="34581"/>
                  </a:lnTo>
                  <a:lnTo>
                    <a:pt x="21411" y="34489"/>
                  </a:lnTo>
                  <a:lnTo>
                    <a:pt x="21840" y="34382"/>
                  </a:lnTo>
                  <a:lnTo>
                    <a:pt x="22253" y="34275"/>
                  </a:lnTo>
                  <a:lnTo>
                    <a:pt x="22667" y="34153"/>
                  </a:lnTo>
                  <a:lnTo>
                    <a:pt x="23080" y="34015"/>
                  </a:lnTo>
                  <a:lnTo>
                    <a:pt x="23479" y="33877"/>
                  </a:lnTo>
                  <a:lnTo>
                    <a:pt x="23877" y="33724"/>
                  </a:lnTo>
                  <a:lnTo>
                    <a:pt x="24275" y="33571"/>
                  </a:lnTo>
                  <a:lnTo>
                    <a:pt x="24658" y="33402"/>
                  </a:lnTo>
                  <a:lnTo>
                    <a:pt x="25041" y="33218"/>
                  </a:lnTo>
                  <a:lnTo>
                    <a:pt x="25424" y="33035"/>
                  </a:lnTo>
                  <a:lnTo>
                    <a:pt x="25791" y="32835"/>
                  </a:lnTo>
                  <a:lnTo>
                    <a:pt x="26174" y="32621"/>
                  </a:lnTo>
                  <a:lnTo>
                    <a:pt x="26526" y="32407"/>
                  </a:lnTo>
                  <a:lnTo>
                    <a:pt x="26894" y="32192"/>
                  </a:lnTo>
                  <a:lnTo>
                    <a:pt x="27246" y="31947"/>
                  </a:lnTo>
                  <a:lnTo>
                    <a:pt x="27583" y="31717"/>
                  </a:lnTo>
                  <a:lnTo>
                    <a:pt x="27920" y="31472"/>
                  </a:lnTo>
                  <a:lnTo>
                    <a:pt x="28257" y="31212"/>
                  </a:lnTo>
                  <a:lnTo>
                    <a:pt x="28579" y="30952"/>
                  </a:lnTo>
                  <a:lnTo>
                    <a:pt x="28900" y="30676"/>
                  </a:lnTo>
                  <a:lnTo>
                    <a:pt x="29222" y="30400"/>
                  </a:lnTo>
                  <a:lnTo>
                    <a:pt x="29528" y="30109"/>
                  </a:lnTo>
                  <a:lnTo>
                    <a:pt x="29819" y="29818"/>
                  </a:lnTo>
                  <a:lnTo>
                    <a:pt x="30110" y="29527"/>
                  </a:lnTo>
                  <a:lnTo>
                    <a:pt x="30401" y="29221"/>
                  </a:lnTo>
                  <a:lnTo>
                    <a:pt x="30677" y="28899"/>
                  </a:lnTo>
                  <a:lnTo>
                    <a:pt x="30952" y="28578"/>
                  </a:lnTo>
                  <a:lnTo>
                    <a:pt x="31213" y="28256"/>
                  </a:lnTo>
                  <a:lnTo>
                    <a:pt x="31473" y="27919"/>
                  </a:lnTo>
                  <a:lnTo>
                    <a:pt x="31718" y="27582"/>
                  </a:lnTo>
                  <a:lnTo>
                    <a:pt x="31963" y="27230"/>
                  </a:lnTo>
                  <a:lnTo>
                    <a:pt x="32193" y="26878"/>
                  </a:lnTo>
                  <a:lnTo>
                    <a:pt x="32407" y="26526"/>
                  </a:lnTo>
                  <a:lnTo>
                    <a:pt x="32622" y="26158"/>
                  </a:lnTo>
                  <a:lnTo>
                    <a:pt x="32836" y="25791"/>
                  </a:lnTo>
                  <a:lnTo>
                    <a:pt x="33035" y="25423"/>
                  </a:lnTo>
                  <a:lnTo>
                    <a:pt x="33219" y="25040"/>
                  </a:lnTo>
                  <a:lnTo>
                    <a:pt x="33403" y="24657"/>
                  </a:lnTo>
                  <a:lnTo>
                    <a:pt x="33571" y="24274"/>
                  </a:lnTo>
                  <a:lnTo>
                    <a:pt x="33724" y="23876"/>
                  </a:lnTo>
                  <a:lnTo>
                    <a:pt x="33878" y="23478"/>
                  </a:lnTo>
                  <a:lnTo>
                    <a:pt x="34031" y="23064"/>
                  </a:lnTo>
                  <a:lnTo>
                    <a:pt x="34153" y="22666"/>
                  </a:lnTo>
                  <a:lnTo>
                    <a:pt x="34276" y="22253"/>
                  </a:lnTo>
                  <a:lnTo>
                    <a:pt x="34398" y="21839"/>
                  </a:lnTo>
                  <a:lnTo>
                    <a:pt x="34490" y="21410"/>
                  </a:lnTo>
                  <a:lnTo>
                    <a:pt x="34582" y="20982"/>
                  </a:lnTo>
                  <a:lnTo>
                    <a:pt x="34674" y="20568"/>
                  </a:lnTo>
                  <a:lnTo>
                    <a:pt x="34735" y="20124"/>
                  </a:lnTo>
                  <a:lnTo>
                    <a:pt x="34796" y="19695"/>
                  </a:lnTo>
                  <a:lnTo>
                    <a:pt x="34858" y="19251"/>
                  </a:lnTo>
                  <a:lnTo>
                    <a:pt x="34888" y="18807"/>
                  </a:lnTo>
                  <a:lnTo>
                    <a:pt x="34919" y="18363"/>
                  </a:lnTo>
                  <a:lnTo>
                    <a:pt x="34934" y="17919"/>
                  </a:lnTo>
                  <a:lnTo>
                    <a:pt x="34934" y="17474"/>
                  </a:lnTo>
                  <a:lnTo>
                    <a:pt x="34934" y="17015"/>
                  </a:lnTo>
                  <a:lnTo>
                    <a:pt x="34919" y="16571"/>
                  </a:lnTo>
                  <a:lnTo>
                    <a:pt x="34888" y="16127"/>
                  </a:lnTo>
                  <a:lnTo>
                    <a:pt x="34858" y="15683"/>
                  </a:lnTo>
                  <a:lnTo>
                    <a:pt x="34796" y="15238"/>
                  </a:lnTo>
                  <a:lnTo>
                    <a:pt x="34735" y="14810"/>
                  </a:lnTo>
                  <a:lnTo>
                    <a:pt x="34674" y="14381"/>
                  </a:lnTo>
                  <a:lnTo>
                    <a:pt x="34582" y="13952"/>
                  </a:lnTo>
                  <a:lnTo>
                    <a:pt x="34490" y="13523"/>
                  </a:lnTo>
                  <a:lnTo>
                    <a:pt x="34398" y="13110"/>
                  </a:lnTo>
                  <a:lnTo>
                    <a:pt x="34276" y="12681"/>
                  </a:lnTo>
                  <a:lnTo>
                    <a:pt x="34153" y="12267"/>
                  </a:lnTo>
                  <a:lnTo>
                    <a:pt x="34031" y="11869"/>
                  </a:lnTo>
                  <a:lnTo>
                    <a:pt x="33878" y="11456"/>
                  </a:lnTo>
                  <a:lnTo>
                    <a:pt x="33724" y="11057"/>
                  </a:lnTo>
                  <a:lnTo>
                    <a:pt x="33571" y="10675"/>
                  </a:lnTo>
                  <a:lnTo>
                    <a:pt x="33403" y="10276"/>
                  </a:lnTo>
                  <a:lnTo>
                    <a:pt x="33219" y="9894"/>
                  </a:lnTo>
                  <a:lnTo>
                    <a:pt x="33035" y="9511"/>
                  </a:lnTo>
                  <a:lnTo>
                    <a:pt x="32836" y="9143"/>
                  </a:lnTo>
                  <a:lnTo>
                    <a:pt x="32622" y="8776"/>
                  </a:lnTo>
                  <a:lnTo>
                    <a:pt x="32407" y="8408"/>
                  </a:lnTo>
                  <a:lnTo>
                    <a:pt x="32193" y="8056"/>
                  </a:lnTo>
                  <a:lnTo>
                    <a:pt x="31963" y="7703"/>
                  </a:lnTo>
                  <a:lnTo>
                    <a:pt x="31718" y="7351"/>
                  </a:lnTo>
                  <a:lnTo>
                    <a:pt x="31473" y="7014"/>
                  </a:lnTo>
                  <a:lnTo>
                    <a:pt x="31213" y="6677"/>
                  </a:lnTo>
                  <a:lnTo>
                    <a:pt x="30952" y="6356"/>
                  </a:lnTo>
                  <a:lnTo>
                    <a:pt x="30677" y="6034"/>
                  </a:lnTo>
                  <a:lnTo>
                    <a:pt x="30401" y="5728"/>
                  </a:lnTo>
                  <a:lnTo>
                    <a:pt x="30110" y="5422"/>
                  </a:lnTo>
                  <a:lnTo>
                    <a:pt x="29819" y="5115"/>
                  </a:lnTo>
                  <a:lnTo>
                    <a:pt x="29528" y="4824"/>
                  </a:lnTo>
                  <a:lnTo>
                    <a:pt x="29222" y="4533"/>
                  </a:lnTo>
                  <a:lnTo>
                    <a:pt x="28900" y="4258"/>
                  </a:lnTo>
                  <a:lnTo>
                    <a:pt x="28579" y="3982"/>
                  </a:lnTo>
                  <a:lnTo>
                    <a:pt x="28257" y="3722"/>
                  </a:lnTo>
                  <a:lnTo>
                    <a:pt x="27920" y="3461"/>
                  </a:lnTo>
                  <a:lnTo>
                    <a:pt x="27583" y="3216"/>
                  </a:lnTo>
                  <a:lnTo>
                    <a:pt x="27246" y="2986"/>
                  </a:lnTo>
                  <a:lnTo>
                    <a:pt x="26894" y="2757"/>
                  </a:lnTo>
                  <a:lnTo>
                    <a:pt x="26526" y="2527"/>
                  </a:lnTo>
                  <a:lnTo>
                    <a:pt x="26174" y="2313"/>
                  </a:lnTo>
                  <a:lnTo>
                    <a:pt x="25791" y="2114"/>
                  </a:lnTo>
                  <a:lnTo>
                    <a:pt x="25424" y="1914"/>
                  </a:lnTo>
                  <a:lnTo>
                    <a:pt x="25041" y="1715"/>
                  </a:lnTo>
                  <a:lnTo>
                    <a:pt x="24658" y="1547"/>
                  </a:lnTo>
                  <a:lnTo>
                    <a:pt x="24275" y="1378"/>
                  </a:lnTo>
                  <a:lnTo>
                    <a:pt x="23877" y="1210"/>
                  </a:lnTo>
                  <a:lnTo>
                    <a:pt x="23479" y="1057"/>
                  </a:lnTo>
                  <a:lnTo>
                    <a:pt x="23080" y="919"/>
                  </a:lnTo>
                  <a:lnTo>
                    <a:pt x="22667" y="781"/>
                  </a:lnTo>
                  <a:lnTo>
                    <a:pt x="22253" y="659"/>
                  </a:lnTo>
                  <a:lnTo>
                    <a:pt x="21840" y="551"/>
                  </a:lnTo>
                  <a:lnTo>
                    <a:pt x="21411" y="444"/>
                  </a:lnTo>
                  <a:lnTo>
                    <a:pt x="20998" y="352"/>
                  </a:lnTo>
                  <a:lnTo>
                    <a:pt x="20569" y="276"/>
                  </a:lnTo>
                  <a:lnTo>
                    <a:pt x="20125" y="199"/>
                  </a:lnTo>
                  <a:lnTo>
                    <a:pt x="19696" y="138"/>
                  </a:lnTo>
                  <a:lnTo>
                    <a:pt x="19252" y="92"/>
                  </a:lnTo>
                  <a:lnTo>
                    <a:pt x="18823" y="46"/>
                  </a:lnTo>
                  <a:lnTo>
                    <a:pt x="18363" y="15"/>
                  </a:lnTo>
                  <a:lnTo>
                    <a:pt x="17919" y="0"/>
                  </a:lnTo>
                  <a:close/>
                </a:path>
              </a:pathLst>
            </a:cu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751;p42"/>
            <p:cNvSpPr/>
            <p:nvPr/>
          </p:nvSpPr>
          <p:spPr>
            <a:xfrm>
              <a:off x="5463918" y="1474003"/>
              <a:ext cx="153055" cy="115916"/>
            </a:xfrm>
            <a:custGeom>
              <a:avLst/>
              <a:gdLst/>
              <a:ahLst/>
              <a:cxnLst/>
              <a:rect l="l" t="t" r="r" b="b"/>
              <a:pathLst>
                <a:path w="13126" h="9941" extrusionOk="0">
                  <a:moveTo>
                    <a:pt x="9757" y="1"/>
                  </a:moveTo>
                  <a:lnTo>
                    <a:pt x="9435" y="16"/>
                  </a:lnTo>
                  <a:lnTo>
                    <a:pt x="9129" y="77"/>
                  </a:lnTo>
                  <a:lnTo>
                    <a:pt x="8807" y="154"/>
                  </a:lnTo>
                  <a:lnTo>
                    <a:pt x="8501" y="261"/>
                  </a:lnTo>
                  <a:lnTo>
                    <a:pt x="8210" y="399"/>
                  </a:lnTo>
                  <a:lnTo>
                    <a:pt x="7934" y="567"/>
                  </a:lnTo>
                  <a:lnTo>
                    <a:pt x="7658" y="782"/>
                  </a:lnTo>
                  <a:lnTo>
                    <a:pt x="7413" y="1012"/>
                  </a:lnTo>
                  <a:lnTo>
                    <a:pt x="6556" y="1884"/>
                  </a:lnTo>
                  <a:lnTo>
                    <a:pt x="5683" y="1012"/>
                  </a:lnTo>
                  <a:lnTo>
                    <a:pt x="5422" y="782"/>
                  </a:lnTo>
                  <a:lnTo>
                    <a:pt x="5162" y="598"/>
                  </a:lnTo>
                  <a:lnTo>
                    <a:pt x="4871" y="430"/>
                  </a:lnTo>
                  <a:lnTo>
                    <a:pt x="4580" y="292"/>
                  </a:lnTo>
                  <a:lnTo>
                    <a:pt x="4274" y="185"/>
                  </a:lnTo>
                  <a:lnTo>
                    <a:pt x="3952" y="108"/>
                  </a:lnTo>
                  <a:lnTo>
                    <a:pt x="3631" y="62"/>
                  </a:lnTo>
                  <a:lnTo>
                    <a:pt x="3309" y="62"/>
                  </a:lnTo>
                  <a:lnTo>
                    <a:pt x="2987" y="77"/>
                  </a:lnTo>
                  <a:lnTo>
                    <a:pt x="2681" y="123"/>
                  </a:lnTo>
                  <a:lnTo>
                    <a:pt x="2359" y="200"/>
                  </a:lnTo>
                  <a:lnTo>
                    <a:pt x="2053" y="307"/>
                  </a:lnTo>
                  <a:lnTo>
                    <a:pt x="1762" y="445"/>
                  </a:lnTo>
                  <a:lnTo>
                    <a:pt x="1486" y="613"/>
                  </a:lnTo>
                  <a:lnTo>
                    <a:pt x="1211" y="812"/>
                  </a:lnTo>
                  <a:lnTo>
                    <a:pt x="966" y="1057"/>
                  </a:lnTo>
                  <a:lnTo>
                    <a:pt x="736" y="1303"/>
                  </a:lnTo>
                  <a:lnTo>
                    <a:pt x="537" y="1578"/>
                  </a:lnTo>
                  <a:lnTo>
                    <a:pt x="368" y="1869"/>
                  </a:lnTo>
                  <a:lnTo>
                    <a:pt x="231" y="2160"/>
                  </a:lnTo>
                  <a:lnTo>
                    <a:pt x="139" y="2466"/>
                  </a:lnTo>
                  <a:lnTo>
                    <a:pt x="62" y="2788"/>
                  </a:lnTo>
                  <a:lnTo>
                    <a:pt x="16" y="3094"/>
                  </a:lnTo>
                  <a:lnTo>
                    <a:pt x="1" y="3416"/>
                  </a:lnTo>
                  <a:lnTo>
                    <a:pt x="16" y="3738"/>
                  </a:lnTo>
                  <a:lnTo>
                    <a:pt x="62" y="4059"/>
                  </a:lnTo>
                  <a:lnTo>
                    <a:pt x="139" y="4366"/>
                  </a:lnTo>
                  <a:lnTo>
                    <a:pt x="261" y="4672"/>
                  </a:lnTo>
                  <a:lnTo>
                    <a:pt x="399" y="4963"/>
                  </a:lnTo>
                  <a:lnTo>
                    <a:pt x="568" y="5254"/>
                  </a:lnTo>
                  <a:lnTo>
                    <a:pt x="767" y="5514"/>
                  </a:lnTo>
                  <a:lnTo>
                    <a:pt x="996" y="5775"/>
                  </a:lnTo>
                  <a:lnTo>
                    <a:pt x="4243" y="8975"/>
                  </a:lnTo>
                  <a:lnTo>
                    <a:pt x="4258" y="8991"/>
                  </a:lnTo>
                  <a:lnTo>
                    <a:pt x="4458" y="9174"/>
                  </a:lnTo>
                  <a:lnTo>
                    <a:pt x="4672" y="9343"/>
                  </a:lnTo>
                  <a:lnTo>
                    <a:pt x="4886" y="9481"/>
                  </a:lnTo>
                  <a:lnTo>
                    <a:pt x="5116" y="9603"/>
                  </a:lnTo>
                  <a:lnTo>
                    <a:pt x="5361" y="9710"/>
                  </a:lnTo>
                  <a:lnTo>
                    <a:pt x="5591" y="9787"/>
                  </a:lnTo>
                  <a:lnTo>
                    <a:pt x="5836" y="9864"/>
                  </a:lnTo>
                  <a:lnTo>
                    <a:pt x="6096" y="9910"/>
                  </a:lnTo>
                  <a:lnTo>
                    <a:pt x="6280" y="9925"/>
                  </a:lnTo>
                  <a:lnTo>
                    <a:pt x="6479" y="9940"/>
                  </a:lnTo>
                  <a:lnTo>
                    <a:pt x="6862" y="9940"/>
                  </a:lnTo>
                  <a:lnTo>
                    <a:pt x="7061" y="9910"/>
                  </a:lnTo>
                  <a:lnTo>
                    <a:pt x="7245" y="9879"/>
                  </a:lnTo>
                  <a:lnTo>
                    <a:pt x="7444" y="9833"/>
                  </a:lnTo>
                  <a:lnTo>
                    <a:pt x="7628" y="9787"/>
                  </a:lnTo>
                  <a:lnTo>
                    <a:pt x="7812" y="9726"/>
                  </a:lnTo>
                  <a:lnTo>
                    <a:pt x="7995" y="9649"/>
                  </a:lnTo>
                  <a:lnTo>
                    <a:pt x="8179" y="9557"/>
                  </a:lnTo>
                  <a:lnTo>
                    <a:pt x="8348" y="9450"/>
                  </a:lnTo>
                  <a:lnTo>
                    <a:pt x="8516" y="9343"/>
                  </a:lnTo>
                  <a:lnTo>
                    <a:pt x="8685" y="9220"/>
                  </a:lnTo>
                  <a:lnTo>
                    <a:pt x="8838" y="9083"/>
                  </a:lnTo>
                  <a:lnTo>
                    <a:pt x="8991" y="8945"/>
                  </a:lnTo>
                  <a:lnTo>
                    <a:pt x="12176" y="5683"/>
                  </a:lnTo>
                  <a:lnTo>
                    <a:pt x="12406" y="5422"/>
                  </a:lnTo>
                  <a:lnTo>
                    <a:pt x="12605" y="5147"/>
                  </a:lnTo>
                  <a:lnTo>
                    <a:pt x="12774" y="4871"/>
                  </a:lnTo>
                  <a:lnTo>
                    <a:pt x="12896" y="4565"/>
                  </a:lnTo>
                  <a:lnTo>
                    <a:pt x="13003" y="4258"/>
                  </a:lnTo>
                  <a:lnTo>
                    <a:pt x="13080" y="3952"/>
                  </a:lnTo>
                  <a:lnTo>
                    <a:pt x="13126" y="3630"/>
                  </a:lnTo>
                  <a:lnTo>
                    <a:pt x="13126" y="3309"/>
                  </a:lnTo>
                  <a:lnTo>
                    <a:pt x="13111" y="2987"/>
                  </a:lnTo>
                  <a:lnTo>
                    <a:pt x="13065" y="2666"/>
                  </a:lnTo>
                  <a:lnTo>
                    <a:pt x="12988" y="2359"/>
                  </a:lnTo>
                  <a:lnTo>
                    <a:pt x="12881" y="2053"/>
                  </a:lnTo>
                  <a:lnTo>
                    <a:pt x="12728" y="1762"/>
                  </a:lnTo>
                  <a:lnTo>
                    <a:pt x="12559" y="1471"/>
                  </a:lnTo>
                  <a:lnTo>
                    <a:pt x="12360" y="1211"/>
                  </a:lnTo>
                  <a:lnTo>
                    <a:pt x="12130" y="966"/>
                  </a:lnTo>
                  <a:lnTo>
                    <a:pt x="11870" y="736"/>
                  </a:lnTo>
                  <a:lnTo>
                    <a:pt x="11594" y="537"/>
                  </a:lnTo>
                  <a:lnTo>
                    <a:pt x="11319" y="368"/>
                  </a:lnTo>
                  <a:lnTo>
                    <a:pt x="11012" y="230"/>
                  </a:lnTo>
                  <a:lnTo>
                    <a:pt x="10706" y="139"/>
                  </a:lnTo>
                  <a:lnTo>
                    <a:pt x="10400" y="62"/>
                  </a:lnTo>
                  <a:lnTo>
                    <a:pt x="10078" y="16"/>
                  </a:lnTo>
                  <a:lnTo>
                    <a:pt x="97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1752;p42"/>
          <p:cNvGrpSpPr/>
          <p:nvPr/>
        </p:nvGrpSpPr>
        <p:grpSpPr>
          <a:xfrm>
            <a:off x="5168049" y="3481931"/>
            <a:ext cx="597940" cy="597940"/>
            <a:chOff x="5468897" y="-1141900"/>
            <a:chExt cx="429000" cy="429000"/>
          </a:xfrm>
        </p:grpSpPr>
        <p:sp>
          <p:nvSpPr>
            <p:cNvPr id="39" name="Google Shape;1753;p42"/>
            <p:cNvSpPr/>
            <p:nvPr/>
          </p:nvSpPr>
          <p:spPr>
            <a:xfrm>
              <a:off x="5468897" y="-1141900"/>
              <a:ext cx="429000" cy="4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1754;p42"/>
            <p:cNvGrpSpPr/>
            <p:nvPr/>
          </p:nvGrpSpPr>
          <p:grpSpPr>
            <a:xfrm>
              <a:off x="5573135" y="-1035276"/>
              <a:ext cx="220378" cy="215533"/>
              <a:chOff x="966125" y="980125"/>
              <a:chExt cx="950725" cy="929825"/>
            </a:xfrm>
          </p:grpSpPr>
          <p:sp>
            <p:nvSpPr>
              <p:cNvPr id="41" name="Google Shape;1755;p42"/>
              <p:cNvSpPr/>
              <p:nvPr/>
            </p:nvSpPr>
            <p:spPr>
              <a:xfrm>
                <a:off x="966125" y="980125"/>
                <a:ext cx="211275" cy="211300"/>
              </a:xfrm>
              <a:custGeom>
                <a:avLst/>
                <a:gdLst/>
                <a:ahLst/>
                <a:cxnLst/>
                <a:rect l="l" t="t" r="r" b="b"/>
                <a:pathLst>
                  <a:path w="8451" h="8452" extrusionOk="0">
                    <a:moveTo>
                      <a:pt x="4226" y="0"/>
                    </a:moveTo>
                    <a:lnTo>
                      <a:pt x="4005" y="15"/>
                    </a:lnTo>
                    <a:lnTo>
                      <a:pt x="3800" y="30"/>
                    </a:lnTo>
                    <a:lnTo>
                      <a:pt x="3580" y="59"/>
                    </a:lnTo>
                    <a:lnTo>
                      <a:pt x="3375" y="88"/>
                    </a:lnTo>
                    <a:lnTo>
                      <a:pt x="3169" y="147"/>
                    </a:lnTo>
                    <a:lnTo>
                      <a:pt x="2979" y="191"/>
                    </a:lnTo>
                    <a:lnTo>
                      <a:pt x="2773" y="265"/>
                    </a:lnTo>
                    <a:lnTo>
                      <a:pt x="2582" y="338"/>
                    </a:lnTo>
                    <a:lnTo>
                      <a:pt x="2392" y="426"/>
                    </a:lnTo>
                    <a:lnTo>
                      <a:pt x="2216" y="514"/>
                    </a:lnTo>
                    <a:lnTo>
                      <a:pt x="2040" y="617"/>
                    </a:lnTo>
                    <a:lnTo>
                      <a:pt x="1863" y="734"/>
                    </a:lnTo>
                    <a:lnTo>
                      <a:pt x="1702" y="851"/>
                    </a:lnTo>
                    <a:lnTo>
                      <a:pt x="1541" y="969"/>
                    </a:lnTo>
                    <a:lnTo>
                      <a:pt x="1394" y="1101"/>
                    </a:lnTo>
                    <a:lnTo>
                      <a:pt x="1247" y="1248"/>
                    </a:lnTo>
                    <a:lnTo>
                      <a:pt x="1101" y="1394"/>
                    </a:lnTo>
                    <a:lnTo>
                      <a:pt x="969" y="1541"/>
                    </a:lnTo>
                    <a:lnTo>
                      <a:pt x="851" y="1702"/>
                    </a:lnTo>
                    <a:lnTo>
                      <a:pt x="719" y="1864"/>
                    </a:lnTo>
                    <a:lnTo>
                      <a:pt x="616" y="2040"/>
                    </a:lnTo>
                    <a:lnTo>
                      <a:pt x="514" y="2216"/>
                    </a:lnTo>
                    <a:lnTo>
                      <a:pt x="426" y="2407"/>
                    </a:lnTo>
                    <a:lnTo>
                      <a:pt x="338" y="2583"/>
                    </a:lnTo>
                    <a:lnTo>
                      <a:pt x="264" y="2773"/>
                    </a:lnTo>
                    <a:lnTo>
                      <a:pt x="191" y="2979"/>
                    </a:lnTo>
                    <a:lnTo>
                      <a:pt x="132" y="3169"/>
                    </a:lnTo>
                    <a:lnTo>
                      <a:pt x="88" y="3375"/>
                    </a:lnTo>
                    <a:lnTo>
                      <a:pt x="59" y="3595"/>
                    </a:lnTo>
                    <a:lnTo>
                      <a:pt x="30" y="3800"/>
                    </a:lnTo>
                    <a:lnTo>
                      <a:pt x="15" y="4020"/>
                    </a:lnTo>
                    <a:lnTo>
                      <a:pt x="0" y="4226"/>
                    </a:lnTo>
                    <a:lnTo>
                      <a:pt x="15" y="4446"/>
                    </a:lnTo>
                    <a:lnTo>
                      <a:pt x="30" y="4666"/>
                    </a:lnTo>
                    <a:lnTo>
                      <a:pt x="59" y="4871"/>
                    </a:lnTo>
                    <a:lnTo>
                      <a:pt x="88" y="5077"/>
                    </a:lnTo>
                    <a:lnTo>
                      <a:pt x="132" y="5282"/>
                    </a:lnTo>
                    <a:lnTo>
                      <a:pt x="191" y="5488"/>
                    </a:lnTo>
                    <a:lnTo>
                      <a:pt x="264" y="5678"/>
                    </a:lnTo>
                    <a:lnTo>
                      <a:pt x="338" y="5869"/>
                    </a:lnTo>
                    <a:lnTo>
                      <a:pt x="426" y="6060"/>
                    </a:lnTo>
                    <a:lnTo>
                      <a:pt x="514" y="6250"/>
                    </a:lnTo>
                    <a:lnTo>
                      <a:pt x="616" y="6426"/>
                    </a:lnTo>
                    <a:lnTo>
                      <a:pt x="719" y="6588"/>
                    </a:lnTo>
                    <a:lnTo>
                      <a:pt x="851" y="6764"/>
                    </a:lnTo>
                    <a:lnTo>
                      <a:pt x="969" y="6925"/>
                    </a:lnTo>
                    <a:lnTo>
                      <a:pt x="1101" y="7072"/>
                    </a:lnTo>
                    <a:lnTo>
                      <a:pt x="1247" y="7219"/>
                    </a:lnTo>
                    <a:lnTo>
                      <a:pt x="1394" y="7365"/>
                    </a:lnTo>
                    <a:lnTo>
                      <a:pt x="1541" y="7497"/>
                    </a:lnTo>
                    <a:lnTo>
                      <a:pt x="1702" y="7615"/>
                    </a:lnTo>
                    <a:lnTo>
                      <a:pt x="1863" y="7732"/>
                    </a:lnTo>
                    <a:lnTo>
                      <a:pt x="2040" y="7850"/>
                    </a:lnTo>
                    <a:lnTo>
                      <a:pt x="2216" y="7952"/>
                    </a:lnTo>
                    <a:lnTo>
                      <a:pt x="2392" y="8040"/>
                    </a:lnTo>
                    <a:lnTo>
                      <a:pt x="2582" y="8128"/>
                    </a:lnTo>
                    <a:lnTo>
                      <a:pt x="2773" y="8202"/>
                    </a:lnTo>
                    <a:lnTo>
                      <a:pt x="2979" y="8260"/>
                    </a:lnTo>
                    <a:lnTo>
                      <a:pt x="3169" y="8319"/>
                    </a:lnTo>
                    <a:lnTo>
                      <a:pt x="3375" y="8363"/>
                    </a:lnTo>
                    <a:lnTo>
                      <a:pt x="3580" y="8407"/>
                    </a:lnTo>
                    <a:lnTo>
                      <a:pt x="3800" y="8436"/>
                    </a:lnTo>
                    <a:lnTo>
                      <a:pt x="4005" y="8451"/>
                    </a:lnTo>
                    <a:lnTo>
                      <a:pt x="4446" y="8451"/>
                    </a:lnTo>
                    <a:lnTo>
                      <a:pt x="4666" y="8436"/>
                    </a:lnTo>
                    <a:lnTo>
                      <a:pt x="4871" y="8407"/>
                    </a:lnTo>
                    <a:lnTo>
                      <a:pt x="5076" y="8363"/>
                    </a:lnTo>
                    <a:lnTo>
                      <a:pt x="5282" y="8319"/>
                    </a:lnTo>
                    <a:lnTo>
                      <a:pt x="5487" y="8260"/>
                    </a:lnTo>
                    <a:lnTo>
                      <a:pt x="5678" y="8202"/>
                    </a:lnTo>
                    <a:lnTo>
                      <a:pt x="5869" y="8128"/>
                    </a:lnTo>
                    <a:lnTo>
                      <a:pt x="6059" y="8040"/>
                    </a:lnTo>
                    <a:lnTo>
                      <a:pt x="6236" y="7952"/>
                    </a:lnTo>
                    <a:lnTo>
                      <a:pt x="6426" y="7850"/>
                    </a:lnTo>
                    <a:lnTo>
                      <a:pt x="6588" y="7732"/>
                    </a:lnTo>
                    <a:lnTo>
                      <a:pt x="6764" y="7615"/>
                    </a:lnTo>
                    <a:lnTo>
                      <a:pt x="6910" y="7497"/>
                    </a:lnTo>
                    <a:lnTo>
                      <a:pt x="7072" y="7365"/>
                    </a:lnTo>
                    <a:lnTo>
                      <a:pt x="7218" y="7219"/>
                    </a:lnTo>
                    <a:lnTo>
                      <a:pt x="7351" y="7072"/>
                    </a:lnTo>
                    <a:lnTo>
                      <a:pt x="7483" y="6925"/>
                    </a:lnTo>
                    <a:lnTo>
                      <a:pt x="7615" y="6764"/>
                    </a:lnTo>
                    <a:lnTo>
                      <a:pt x="7732" y="6588"/>
                    </a:lnTo>
                    <a:lnTo>
                      <a:pt x="7835" y="6426"/>
                    </a:lnTo>
                    <a:lnTo>
                      <a:pt x="7937" y="6250"/>
                    </a:lnTo>
                    <a:lnTo>
                      <a:pt x="8040" y="6060"/>
                    </a:lnTo>
                    <a:lnTo>
                      <a:pt x="8128" y="5869"/>
                    </a:lnTo>
                    <a:lnTo>
                      <a:pt x="8201" y="5678"/>
                    </a:lnTo>
                    <a:lnTo>
                      <a:pt x="8260" y="5488"/>
                    </a:lnTo>
                    <a:lnTo>
                      <a:pt x="8319" y="5282"/>
                    </a:lnTo>
                    <a:lnTo>
                      <a:pt x="8363" y="5077"/>
                    </a:lnTo>
                    <a:lnTo>
                      <a:pt x="8407" y="4871"/>
                    </a:lnTo>
                    <a:lnTo>
                      <a:pt x="8436" y="4666"/>
                    </a:lnTo>
                    <a:lnTo>
                      <a:pt x="8451" y="4446"/>
                    </a:lnTo>
                    <a:lnTo>
                      <a:pt x="8451" y="4226"/>
                    </a:lnTo>
                    <a:lnTo>
                      <a:pt x="8451" y="4020"/>
                    </a:lnTo>
                    <a:lnTo>
                      <a:pt x="8436" y="3800"/>
                    </a:lnTo>
                    <a:lnTo>
                      <a:pt x="8407" y="3595"/>
                    </a:lnTo>
                    <a:lnTo>
                      <a:pt x="8363" y="3375"/>
                    </a:lnTo>
                    <a:lnTo>
                      <a:pt x="8319" y="3169"/>
                    </a:lnTo>
                    <a:lnTo>
                      <a:pt x="8260" y="2979"/>
                    </a:lnTo>
                    <a:lnTo>
                      <a:pt x="8201" y="2773"/>
                    </a:lnTo>
                    <a:lnTo>
                      <a:pt x="8128" y="2583"/>
                    </a:lnTo>
                    <a:lnTo>
                      <a:pt x="8040" y="2407"/>
                    </a:lnTo>
                    <a:lnTo>
                      <a:pt x="7937" y="2216"/>
                    </a:lnTo>
                    <a:lnTo>
                      <a:pt x="7835" y="2040"/>
                    </a:lnTo>
                    <a:lnTo>
                      <a:pt x="7732" y="1864"/>
                    </a:lnTo>
                    <a:lnTo>
                      <a:pt x="7615" y="1702"/>
                    </a:lnTo>
                    <a:lnTo>
                      <a:pt x="7483" y="1541"/>
                    </a:lnTo>
                    <a:lnTo>
                      <a:pt x="7351" y="1394"/>
                    </a:lnTo>
                    <a:lnTo>
                      <a:pt x="7218" y="1248"/>
                    </a:lnTo>
                    <a:lnTo>
                      <a:pt x="7072" y="1101"/>
                    </a:lnTo>
                    <a:lnTo>
                      <a:pt x="6910" y="969"/>
                    </a:lnTo>
                    <a:lnTo>
                      <a:pt x="6764" y="851"/>
                    </a:lnTo>
                    <a:lnTo>
                      <a:pt x="6588" y="734"/>
                    </a:lnTo>
                    <a:lnTo>
                      <a:pt x="6426" y="617"/>
                    </a:lnTo>
                    <a:lnTo>
                      <a:pt x="6236" y="514"/>
                    </a:lnTo>
                    <a:lnTo>
                      <a:pt x="6059" y="426"/>
                    </a:lnTo>
                    <a:lnTo>
                      <a:pt x="5869" y="338"/>
                    </a:lnTo>
                    <a:lnTo>
                      <a:pt x="5678" y="265"/>
                    </a:lnTo>
                    <a:lnTo>
                      <a:pt x="5487" y="191"/>
                    </a:lnTo>
                    <a:lnTo>
                      <a:pt x="5282" y="147"/>
                    </a:lnTo>
                    <a:lnTo>
                      <a:pt x="5076" y="88"/>
                    </a:lnTo>
                    <a:lnTo>
                      <a:pt x="4871" y="59"/>
                    </a:lnTo>
                    <a:lnTo>
                      <a:pt x="4666" y="30"/>
                    </a:lnTo>
                    <a:lnTo>
                      <a:pt x="4446" y="15"/>
                    </a:lnTo>
                    <a:lnTo>
                      <a:pt x="4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756;p42"/>
              <p:cNvSpPr/>
              <p:nvPr/>
            </p:nvSpPr>
            <p:spPr>
              <a:xfrm>
                <a:off x="999850" y="1538000"/>
                <a:ext cx="878850" cy="371950"/>
              </a:xfrm>
              <a:custGeom>
                <a:avLst/>
                <a:gdLst/>
                <a:ahLst/>
                <a:cxnLst/>
                <a:rect l="l" t="t" r="r" b="b"/>
                <a:pathLst>
                  <a:path w="35154" h="14878" extrusionOk="0">
                    <a:moveTo>
                      <a:pt x="3478" y="0"/>
                    </a:moveTo>
                    <a:lnTo>
                      <a:pt x="3155" y="15"/>
                    </a:lnTo>
                    <a:lnTo>
                      <a:pt x="2818" y="59"/>
                    </a:lnTo>
                    <a:lnTo>
                      <a:pt x="2495" y="118"/>
                    </a:lnTo>
                    <a:lnTo>
                      <a:pt x="2187" y="221"/>
                    </a:lnTo>
                    <a:lnTo>
                      <a:pt x="1879" y="367"/>
                    </a:lnTo>
                    <a:lnTo>
                      <a:pt x="1718" y="441"/>
                    </a:lnTo>
                    <a:lnTo>
                      <a:pt x="1571" y="529"/>
                    </a:lnTo>
                    <a:lnTo>
                      <a:pt x="1424" y="631"/>
                    </a:lnTo>
                    <a:lnTo>
                      <a:pt x="1292" y="734"/>
                    </a:lnTo>
                    <a:lnTo>
                      <a:pt x="1028" y="954"/>
                    </a:lnTo>
                    <a:lnTo>
                      <a:pt x="808" y="1204"/>
                    </a:lnTo>
                    <a:lnTo>
                      <a:pt x="603" y="1468"/>
                    </a:lnTo>
                    <a:lnTo>
                      <a:pt x="426" y="1746"/>
                    </a:lnTo>
                    <a:lnTo>
                      <a:pt x="294" y="2040"/>
                    </a:lnTo>
                    <a:lnTo>
                      <a:pt x="177" y="2333"/>
                    </a:lnTo>
                    <a:lnTo>
                      <a:pt x="89" y="2656"/>
                    </a:lnTo>
                    <a:lnTo>
                      <a:pt x="30" y="2979"/>
                    </a:lnTo>
                    <a:lnTo>
                      <a:pt x="1" y="3302"/>
                    </a:lnTo>
                    <a:lnTo>
                      <a:pt x="16" y="3624"/>
                    </a:lnTo>
                    <a:lnTo>
                      <a:pt x="60" y="3947"/>
                    </a:lnTo>
                    <a:lnTo>
                      <a:pt x="118" y="4270"/>
                    </a:lnTo>
                    <a:lnTo>
                      <a:pt x="221" y="4593"/>
                    </a:lnTo>
                    <a:lnTo>
                      <a:pt x="368" y="4901"/>
                    </a:lnTo>
                    <a:lnTo>
                      <a:pt x="441" y="5047"/>
                    </a:lnTo>
                    <a:lnTo>
                      <a:pt x="529" y="5194"/>
                    </a:lnTo>
                    <a:lnTo>
                      <a:pt x="647" y="5370"/>
                    </a:lnTo>
                    <a:lnTo>
                      <a:pt x="896" y="5722"/>
                    </a:lnTo>
                    <a:lnTo>
                      <a:pt x="1277" y="6236"/>
                    </a:lnTo>
                    <a:lnTo>
                      <a:pt x="1791" y="6881"/>
                    </a:lnTo>
                    <a:lnTo>
                      <a:pt x="2099" y="7233"/>
                    </a:lnTo>
                    <a:lnTo>
                      <a:pt x="2436" y="7615"/>
                    </a:lnTo>
                    <a:lnTo>
                      <a:pt x="2803" y="8026"/>
                    </a:lnTo>
                    <a:lnTo>
                      <a:pt x="3199" y="8436"/>
                    </a:lnTo>
                    <a:lnTo>
                      <a:pt x="3639" y="8862"/>
                    </a:lnTo>
                    <a:lnTo>
                      <a:pt x="4094" y="9302"/>
                    </a:lnTo>
                    <a:lnTo>
                      <a:pt x="4593" y="9742"/>
                    </a:lnTo>
                    <a:lnTo>
                      <a:pt x="5121" y="10182"/>
                    </a:lnTo>
                    <a:lnTo>
                      <a:pt x="5679" y="10622"/>
                    </a:lnTo>
                    <a:lnTo>
                      <a:pt x="6266" y="11063"/>
                    </a:lnTo>
                    <a:lnTo>
                      <a:pt x="6882" y="11503"/>
                    </a:lnTo>
                    <a:lnTo>
                      <a:pt x="7527" y="11914"/>
                    </a:lnTo>
                    <a:lnTo>
                      <a:pt x="8202" y="12324"/>
                    </a:lnTo>
                    <a:lnTo>
                      <a:pt x="8906" y="12706"/>
                    </a:lnTo>
                    <a:lnTo>
                      <a:pt x="9640" y="13073"/>
                    </a:lnTo>
                    <a:lnTo>
                      <a:pt x="10021" y="13249"/>
                    </a:lnTo>
                    <a:lnTo>
                      <a:pt x="10418" y="13425"/>
                    </a:lnTo>
                    <a:lnTo>
                      <a:pt x="10799" y="13586"/>
                    </a:lnTo>
                    <a:lnTo>
                      <a:pt x="11210" y="13733"/>
                    </a:lnTo>
                    <a:lnTo>
                      <a:pt x="11621" y="13880"/>
                    </a:lnTo>
                    <a:lnTo>
                      <a:pt x="12031" y="14012"/>
                    </a:lnTo>
                    <a:lnTo>
                      <a:pt x="12457" y="14144"/>
                    </a:lnTo>
                    <a:lnTo>
                      <a:pt x="12882" y="14261"/>
                    </a:lnTo>
                    <a:lnTo>
                      <a:pt x="13322" y="14378"/>
                    </a:lnTo>
                    <a:lnTo>
                      <a:pt x="13763" y="14481"/>
                    </a:lnTo>
                    <a:lnTo>
                      <a:pt x="14217" y="14569"/>
                    </a:lnTo>
                    <a:lnTo>
                      <a:pt x="14672" y="14642"/>
                    </a:lnTo>
                    <a:lnTo>
                      <a:pt x="15142" y="14716"/>
                    </a:lnTo>
                    <a:lnTo>
                      <a:pt x="15611" y="14774"/>
                    </a:lnTo>
                    <a:lnTo>
                      <a:pt x="16095" y="14818"/>
                    </a:lnTo>
                    <a:lnTo>
                      <a:pt x="16579" y="14848"/>
                    </a:lnTo>
                    <a:lnTo>
                      <a:pt x="17078" y="14862"/>
                    </a:lnTo>
                    <a:lnTo>
                      <a:pt x="17577" y="14877"/>
                    </a:lnTo>
                    <a:lnTo>
                      <a:pt x="18076" y="14862"/>
                    </a:lnTo>
                    <a:lnTo>
                      <a:pt x="18575" y="14848"/>
                    </a:lnTo>
                    <a:lnTo>
                      <a:pt x="19059" y="14818"/>
                    </a:lnTo>
                    <a:lnTo>
                      <a:pt x="19543" y="14774"/>
                    </a:lnTo>
                    <a:lnTo>
                      <a:pt x="20013" y="14716"/>
                    </a:lnTo>
                    <a:lnTo>
                      <a:pt x="20482" y="14642"/>
                    </a:lnTo>
                    <a:lnTo>
                      <a:pt x="20937" y="14569"/>
                    </a:lnTo>
                    <a:lnTo>
                      <a:pt x="21392" y="14481"/>
                    </a:lnTo>
                    <a:lnTo>
                      <a:pt x="21832" y="14378"/>
                    </a:lnTo>
                    <a:lnTo>
                      <a:pt x="22272" y="14261"/>
                    </a:lnTo>
                    <a:lnTo>
                      <a:pt x="22712" y="14144"/>
                    </a:lnTo>
                    <a:lnTo>
                      <a:pt x="23123" y="14012"/>
                    </a:lnTo>
                    <a:lnTo>
                      <a:pt x="23548" y="13880"/>
                    </a:lnTo>
                    <a:lnTo>
                      <a:pt x="23959" y="13733"/>
                    </a:lnTo>
                    <a:lnTo>
                      <a:pt x="24355" y="13586"/>
                    </a:lnTo>
                    <a:lnTo>
                      <a:pt x="24751" y="13425"/>
                    </a:lnTo>
                    <a:lnTo>
                      <a:pt x="25133" y="13249"/>
                    </a:lnTo>
                    <a:lnTo>
                      <a:pt x="25514" y="13073"/>
                    </a:lnTo>
                    <a:lnTo>
                      <a:pt x="26248" y="12706"/>
                    </a:lnTo>
                    <a:lnTo>
                      <a:pt x="26967" y="12324"/>
                    </a:lnTo>
                    <a:lnTo>
                      <a:pt x="27642" y="11914"/>
                    </a:lnTo>
                    <a:lnTo>
                      <a:pt x="28287" y="11503"/>
                    </a:lnTo>
                    <a:lnTo>
                      <a:pt x="28903" y="11063"/>
                    </a:lnTo>
                    <a:lnTo>
                      <a:pt x="29490" y="10622"/>
                    </a:lnTo>
                    <a:lnTo>
                      <a:pt x="30048" y="10182"/>
                    </a:lnTo>
                    <a:lnTo>
                      <a:pt x="30576" y="9742"/>
                    </a:lnTo>
                    <a:lnTo>
                      <a:pt x="31060" y="9302"/>
                    </a:lnTo>
                    <a:lnTo>
                      <a:pt x="31529" y="8862"/>
                    </a:lnTo>
                    <a:lnTo>
                      <a:pt x="31955" y="8436"/>
                    </a:lnTo>
                    <a:lnTo>
                      <a:pt x="32366" y="8026"/>
                    </a:lnTo>
                    <a:lnTo>
                      <a:pt x="32733" y="7615"/>
                    </a:lnTo>
                    <a:lnTo>
                      <a:pt x="33070" y="7233"/>
                    </a:lnTo>
                    <a:lnTo>
                      <a:pt x="33363" y="6881"/>
                    </a:lnTo>
                    <a:lnTo>
                      <a:pt x="33877" y="6236"/>
                    </a:lnTo>
                    <a:lnTo>
                      <a:pt x="34258" y="5722"/>
                    </a:lnTo>
                    <a:lnTo>
                      <a:pt x="34508" y="5370"/>
                    </a:lnTo>
                    <a:lnTo>
                      <a:pt x="34625" y="5194"/>
                    </a:lnTo>
                    <a:lnTo>
                      <a:pt x="34713" y="5047"/>
                    </a:lnTo>
                    <a:lnTo>
                      <a:pt x="34801" y="4901"/>
                    </a:lnTo>
                    <a:lnTo>
                      <a:pt x="34933" y="4593"/>
                    </a:lnTo>
                    <a:lnTo>
                      <a:pt x="35036" y="4270"/>
                    </a:lnTo>
                    <a:lnTo>
                      <a:pt x="35109" y="3947"/>
                    </a:lnTo>
                    <a:lnTo>
                      <a:pt x="35139" y="3624"/>
                    </a:lnTo>
                    <a:lnTo>
                      <a:pt x="35153" y="3302"/>
                    </a:lnTo>
                    <a:lnTo>
                      <a:pt x="35124" y="2979"/>
                    </a:lnTo>
                    <a:lnTo>
                      <a:pt x="35080" y="2656"/>
                    </a:lnTo>
                    <a:lnTo>
                      <a:pt x="34992" y="2333"/>
                    </a:lnTo>
                    <a:lnTo>
                      <a:pt x="34875" y="2040"/>
                    </a:lnTo>
                    <a:lnTo>
                      <a:pt x="34728" y="1746"/>
                    </a:lnTo>
                    <a:lnTo>
                      <a:pt x="34552" y="1468"/>
                    </a:lnTo>
                    <a:lnTo>
                      <a:pt x="34361" y="1204"/>
                    </a:lnTo>
                    <a:lnTo>
                      <a:pt x="34126" y="954"/>
                    </a:lnTo>
                    <a:lnTo>
                      <a:pt x="33877" y="734"/>
                    </a:lnTo>
                    <a:lnTo>
                      <a:pt x="33730" y="631"/>
                    </a:lnTo>
                    <a:lnTo>
                      <a:pt x="33583" y="529"/>
                    </a:lnTo>
                    <a:lnTo>
                      <a:pt x="33437" y="441"/>
                    </a:lnTo>
                    <a:lnTo>
                      <a:pt x="33290" y="367"/>
                    </a:lnTo>
                    <a:lnTo>
                      <a:pt x="32982" y="221"/>
                    </a:lnTo>
                    <a:lnTo>
                      <a:pt x="32659" y="118"/>
                    </a:lnTo>
                    <a:lnTo>
                      <a:pt x="32336" y="59"/>
                    </a:lnTo>
                    <a:lnTo>
                      <a:pt x="32014" y="15"/>
                    </a:lnTo>
                    <a:lnTo>
                      <a:pt x="31691" y="0"/>
                    </a:lnTo>
                    <a:lnTo>
                      <a:pt x="31353" y="30"/>
                    </a:lnTo>
                    <a:lnTo>
                      <a:pt x="31045" y="89"/>
                    </a:lnTo>
                    <a:lnTo>
                      <a:pt x="30723" y="177"/>
                    </a:lnTo>
                    <a:lnTo>
                      <a:pt x="30429" y="294"/>
                    </a:lnTo>
                    <a:lnTo>
                      <a:pt x="30136" y="426"/>
                    </a:lnTo>
                    <a:lnTo>
                      <a:pt x="29857" y="602"/>
                    </a:lnTo>
                    <a:lnTo>
                      <a:pt x="29593" y="807"/>
                    </a:lnTo>
                    <a:lnTo>
                      <a:pt x="29343" y="1027"/>
                    </a:lnTo>
                    <a:lnTo>
                      <a:pt x="29123" y="1292"/>
                    </a:lnTo>
                    <a:lnTo>
                      <a:pt x="29021" y="1424"/>
                    </a:lnTo>
                    <a:lnTo>
                      <a:pt x="28918" y="1570"/>
                    </a:lnTo>
                    <a:lnTo>
                      <a:pt x="28713" y="1878"/>
                    </a:lnTo>
                    <a:lnTo>
                      <a:pt x="28463" y="2201"/>
                    </a:lnTo>
                    <a:lnTo>
                      <a:pt x="28126" y="2627"/>
                    </a:lnTo>
                    <a:lnTo>
                      <a:pt x="27700" y="3125"/>
                    </a:lnTo>
                    <a:lnTo>
                      <a:pt x="27187" y="3668"/>
                    </a:lnTo>
                    <a:lnTo>
                      <a:pt x="26893" y="3962"/>
                    </a:lnTo>
                    <a:lnTo>
                      <a:pt x="26585" y="4255"/>
                    </a:lnTo>
                    <a:lnTo>
                      <a:pt x="26248" y="4563"/>
                    </a:lnTo>
                    <a:lnTo>
                      <a:pt x="25896" y="4871"/>
                    </a:lnTo>
                    <a:lnTo>
                      <a:pt x="25529" y="5179"/>
                    </a:lnTo>
                    <a:lnTo>
                      <a:pt x="25133" y="5473"/>
                    </a:lnTo>
                    <a:lnTo>
                      <a:pt x="24707" y="5766"/>
                    </a:lnTo>
                    <a:lnTo>
                      <a:pt x="24282" y="6060"/>
                    </a:lnTo>
                    <a:lnTo>
                      <a:pt x="23827" y="6338"/>
                    </a:lnTo>
                    <a:lnTo>
                      <a:pt x="23343" y="6617"/>
                    </a:lnTo>
                    <a:lnTo>
                      <a:pt x="22859" y="6867"/>
                    </a:lnTo>
                    <a:lnTo>
                      <a:pt x="22345" y="7101"/>
                    </a:lnTo>
                    <a:lnTo>
                      <a:pt x="21802" y="7321"/>
                    </a:lnTo>
                    <a:lnTo>
                      <a:pt x="21260" y="7512"/>
                    </a:lnTo>
                    <a:lnTo>
                      <a:pt x="20687" y="7688"/>
                    </a:lnTo>
                    <a:lnTo>
                      <a:pt x="20101" y="7835"/>
                    </a:lnTo>
                    <a:lnTo>
                      <a:pt x="19499" y="7952"/>
                    </a:lnTo>
                    <a:lnTo>
                      <a:pt x="18883" y="8040"/>
                    </a:lnTo>
                    <a:lnTo>
                      <a:pt x="18560" y="8070"/>
                    </a:lnTo>
                    <a:lnTo>
                      <a:pt x="18237" y="8099"/>
                    </a:lnTo>
                    <a:lnTo>
                      <a:pt x="17915" y="8114"/>
                    </a:lnTo>
                    <a:lnTo>
                      <a:pt x="17254" y="8114"/>
                    </a:lnTo>
                    <a:lnTo>
                      <a:pt x="16917" y="8099"/>
                    </a:lnTo>
                    <a:lnTo>
                      <a:pt x="16609" y="8070"/>
                    </a:lnTo>
                    <a:lnTo>
                      <a:pt x="16286" y="8040"/>
                    </a:lnTo>
                    <a:lnTo>
                      <a:pt x="15655" y="7952"/>
                    </a:lnTo>
                    <a:lnTo>
                      <a:pt x="15054" y="7835"/>
                    </a:lnTo>
                    <a:lnTo>
                      <a:pt x="14467" y="7688"/>
                    </a:lnTo>
                    <a:lnTo>
                      <a:pt x="13909" y="7512"/>
                    </a:lnTo>
                    <a:lnTo>
                      <a:pt x="13352" y="7321"/>
                    </a:lnTo>
                    <a:lnTo>
                      <a:pt x="12824" y="7101"/>
                    </a:lnTo>
                    <a:lnTo>
                      <a:pt x="12310" y="6867"/>
                    </a:lnTo>
                    <a:lnTo>
                      <a:pt x="11811" y="6617"/>
                    </a:lnTo>
                    <a:lnTo>
                      <a:pt x="11342" y="6338"/>
                    </a:lnTo>
                    <a:lnTo>
                      <a:pt x="10887" y="6060"/>
                    </a:lnTo>
                    <a:lnTo>
                      <a:pt x="10447" y="5766"/>
                    </a:lnTo>
                    <a:lnTo>
                      <a:pt x="10036" y="5473"/>
                    </a:lnTo>
                    <a:lnTo>
                      <a:pt x="9640" y="5179"/>
                    </a:lnTo>
                    <a:lnTo>
                      <a:pt x="9259" y="4871"/>
                    </a:lnTo>
                    <a:lnTo>
                      <a:pt x="8906" y="4563"/>
                    </a:lnTo>
                    <a:lnTo>
                      <a:pt x="8584" y="4255"/>
                    </a:lnTo>
                    <a:lnTo>
                      <a:pt x="8261" y="3962"/>
                    </a:lnTo>
                    <a:lnTo>
                      <a:pt x="7967" y="3668"/>
                    </a:lnTo>
                    <a:lnTo>
                      <a:pt x="7454" y="3125"/>
                    </a:lnTo>
                    <a:lnTo>
                      <a:pt x="7029" y="2627"/>
                    </a:lnTo>
                    <a:lnTo>
                      <a:pt x="6691" y="2201"/>
                    </a:lnTo>
                    <a:lnTo>
                      <a:pt x="6442" y="1878"/>
                    </a:lnTo>
                    <a:lnTo>
                      <a:pt x="6236" y="1570"/>
                    </a:lnTo>
                    <a:lnTo>
                      <a:pt x="6148" y="1424"/>
                    </a:lnTo>
                    <a:lnTo>
                      <a:pt x="6031" y="1292"/>
                    </a:lnTo>
                    <a:lnTo>
                      <a:pt x="5811" y="1027"/>
                    </a:lnTo>
                    <a:lnTo>
                      <a:pt x="5576" y="807"/>
                    </a:lnTo>
                    <a:lnTo>
                      <a:pt x="5312" y="602"/>
                    </a:lnTo>
                    <a:lnTo>
                      <a:pt x="5033" y="426"/>
                    </a:lnTo>
                    <a:lnTo>
                      <a:pt x="4740" y="294"/>
                    </a:lnTo>
                    <a:lnTo>
                      <a:pt x="4432" y="177"/>
                    </a:lnTo>
                    <a:lnTo>
                      <a:pt x="4124" y="89"/>
                    </a:lnTo>
                    <a:lnTo>
                      <a:pt x="3801" y="30"/>
                    </a:lnTo>
                    <a:lnTo>
                      <a:pt x="34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57;p42"/>
              <p:cNvSpPr/>
              <p:nvPr/>
            </p:nvSpPr>
            <p:spPr>
              <a:xfrm>
                <a:off x="1705550" y="980125"/>
                <a:ext cx="211300" cy="211300"/>
              </a:xfrm>
              <a:custGeom>
                <a:avLst/>
                <a:gdLst/>
                <a:ahLst/>
                <a:cxnLst/>
                <a:rect l="l" t="t" r="r" b="b"/>
                <a:pathLst>
                  <a:path w="8452" h="8452" extrusionOk="0">
                    <a:moveTo>
                      <a:pt x="4226" y="0"/>
                    </a:moveTo>
                    <a:lnTo>
                      <a:pt x="4006" y="15"/>
                    </a:lnTo>
                    <a:lnTo>
                      <a:pt x="3786" y="30"/>
                    </a:lnTo>
                    <a:lnTo>
                      <a:pt x="3580" y="59"/>
                    </a:lnTo>
                    <a:lnTo>
                      <a:pt x="3375" y="88"/>
                    </a:lnTo>
                    <a:lnTo>
                      <a:pt x="3169" y="147"/>
                    </a:lnTo>
                    <a:lnTo>
                      <a:pt x="2964" y="191"/>
                    </a:lnTo>
                    <a:lnTo>
                      <a:pt x="2773" y="265"/>
                    </a:lnTo>
                    <a:lnTo>
                      <a:pt x="2583" y="338"/>
                    </a:lnTo>
                    <a:lnTo>
                      <a:pt x="2392" y="426"/>
                    </a:lnTo>
                    <a:lnTo>
                      <a:pt x="2201" y="514"/>
                    </a:lnTo>
                    <a:lnTo>
                      <a:pt x="2025" y="617"/>
                    </a:lnTo>
                    <a:lnTo>
                      <a:pt x="1864" y="734"/>
                    </a:lnTo>
                    <a:lnTo>
                      <a:pt x="1688" y="851"/>
                    </a:lnTo>
                    <a:lnTo>
                      <a:pt x="1541" y="969"/>
                    </a:lnTo>
                    <a:lnTo>
                      <a:pt x="1380" y="1101"/>
                    </a:lnTo>
                    <a:lnTo>
                      <a:pt x="1233" y="1248"/>
                    </a:lnTo>
                    <a:lnTo>
                      <a:pt x="1101" y="1394"/>
                    </a:lnTo>
                    <a:lnTo>
                      <a:pt x="969" y="1541"/>
                    </a:lnTo>
                    <a:lnTo>
                      <a:pt x="837" y="1702"/>
                    </a:lnTo>
                    <a:lnTo>
                      <a:pt x="719" y="1864"/>
                    </a:lnTo>
                    <a:lnTo>
                      <a:pt x="602" y="2040"/>
                    </a:lnTo>
                    <a:lnTo>
                      <a:pt x="514" y="2216"/>
                    </a:lnTo>
                    <a:lnTo>
                      <a:pt x="411" y="2407"/>
                    </a:lnTo>
                    <a:lnTo>
                      <a:pt x="323" y="2583"/>
                    </a:lnTo>
                    <a:lnTo>
                      <a:pt x="250" y="2773"/>
                    </a:lnTo>
                    <a:lnTo>
                      <a:pt x="191" y="2979"/>
                    </a:lnTo>
                    <a:lnTo>
                      <a:pt x="133" y="3169"/>
                    </a:lnTo>
                    <a:lnTo>
                      <a:pt x="88" y="3375"/>
                    </a:lnTo>
                    <a:lnTo>
                      <a:pt x="44" y="3595"/>
                    </a:lnTo>
                    <a:lnTo>
                      <a:pt x="15" y="3800"/>
                    </a:lnTo>
                    <a:lnTo>
                      <a:pt x="0" y="4020"/>
                    </a:lnTo>
                    <a:lnTo>
                      <a:pt x="0" y="4226"/>
                    </a:lnTo>
                    <a:lnTo>
                      <a:pt x="0" y="4446"/>
                    </a:lnTo>
                    <a:lnTo>
                      <a:pt x="15" y="4666"/>
                    </a:lnTo>
                    <a:lnTo>
                      <a:pt x="44" y="4871"/>
                    </a:lnTo>
                    <a:lnTo>
                      <a:pt x="88" y="5077"/>
                    </a:lnTo>
                    <a:lnTo>
                      <a:pt x="133" y="5282"/>
                    </a:lnTo>
                    <a:lnTo>
                      <a:pt x="191" y="5488"/>
                    </a:lnTo>
                    <a:lnTo>
                      <a:pt x="250" y="5678"/>
                    </a:lnTo>
                    <a:lnTo>
                      <a:pt x="323" y="5869"/>
                    </a:lnTo>
                    <a:lnTo>
                      <a:pt x="411" y="6060"/>
                    </a:lnTo>
                    <a:lnTo>
                      <a:pt x="514" y="6250"/>
                    </a:lnTo>
                    <a:lnTo>
                      <a:pt x="602" y="6426"/>
                    </a:lnTo>
                    <a:lnTo>
                      <a:pt x="719" y="6588"/>
                    </a:lnTo>
                    <a:lnTo>
                      <a:pt x="837" y="6764"/>
                    </a:lnTo>
                    <a:lnTo>
                      <a:pt x="969" y="6925"/>
                    </a:lnTo>
                    <a:lnTo>
                      <a:pt x="1101" y="7072"/>
                    </a:lnTo>
                    <a:lnTo>
                      <a:pt x="1233" y="7219"/>
                    </a:lnTo>
                    <a:lnTo>
                      <a:pt x="1380" y="7365"/>
                    </a:lnTo>
                    <a:lnTo>
                      <a:pt x="1541" y="7497"/>
                    </a:lnTo>
                    <a:lnTo>
                      <a:pt x="1688" y="7615"/>
                    </a:lnTo>
                    <a:lnTo>
                      <a:pt x="1864" y="7732"/>
                    </a:lnTo>
                    <a:lnTo>
                      <a:pt x="2025" y="7850"/>
                    </a:lnTo>
                    <a:lnTo>
                      <a:pt x="2201" y="7952"/>
                    </a:lnTo>
                    <a:lnTo>
                      <a:pt x="2392" y="8040"/>
                    </a:lnTo>
                    <a:lnTo>
                      <a:pt x="2583" y="8128"/>
                    </a:lnTo>
                    <a:lnTo>
                      <a:pt x="2773" y="8202"/>
                    </a:lnTo>
                    <a:lnTo>
                      <a:pt x="2964" y="8260"/>
                    </a:lnTo>
                    <a:lnTo>
                      <a:pt x="3169" y="8319"/>
                    </a:lnTo>
                    <a:lnTo>
                      <a:pt x="3375" y="8363"/>
                    </a:lnTo>
                    <a:lnTo>
                      <a:pt x="3580" y="8407"/>
                    </a:lnTo>
                    <a:lnTo>
                      <a:pt x="3786" y="8436"/>
                    </a:lnTo>
                    <a:lnTo>
                      <a:pt x="4006" y="8451"/>
                    </a:lnTo>
                    <a:lnTo>
                      <a:pt x="4446" y="8451"/>
                    </a:lnTo>
                    <a:lnTo>
                      <a:pt x="4651" y="8436"/>
                    </a:lnTo>
                    <a:lnTo>
                      <a:pt x="4871" y="8407"/>
                    </a:lnTo>
                    <a:lnTo>
                      <a:pt x="5077" y="8363"/>
                    </a:lnTo>
                    <a:lnTo>
                      <a:pt x="5282" y="8319"/>
                    </a:lnTo>
                    <a:lnTo>
                      <a:pt x="5473" y="8260"/>
                    </a:lnTo>
                    <a:lnTo>
                      <a:pt x="5678" y="8202"/>
                    </a:lnTo>
                    <a:lnTo>
                      <a:pt x="5869" y="8128"/>
                    </a:lnTo>
                    <a:lnTo>
                      <a:pt x="6060" y="8040"/>
                    </a:lnTo>
                    <a:lnTo>
                      <a:pt x="6236" y="7952"/>
                    </a:lnTo>
                    <a:lnTo>
                      <a:pt x="6412" y="7850"/>
                    </a:lnTo>
                    <a:lnTo>
                      <a:pt x="6588" y="7732"/>
                    </a:lnTo>
                    <a:lnTo>
                      <a:pt x="6749" y="7615"/>
                    </a:lnTo>
                    <a:lnTo>
                      <a:pt x="6911" y="7497"/>
                    </a:lnTo>
                    <a:lnTo>
                      <a:pt x="7057" y="7365"/>
                    </a:lnTo>
                    <a:lnTo>
                      <a:pt x="7204" y="7219"/>
                    </a:lnTo>
                    <a:lnTo>
                      <a:pt x="7351" y="7072"/>
                    </a:lnTo>
                    <a:lnTo>
                      <a:pt x="7483" y="6925"/>
                    </a:lnTo>
                    <a:lnTo>
                      <a:pt x="7600" y="6764"/>
                    </a:lnTo>
                    <a:lnTo>
                      <a:pt x="7718" y="6588"/>
                    </a:lnTo>
                    <a:lnTo>
                      <a:pt x="7835" y="6426"/>
                    </a:lnTo>
                    <a:lnTo>
                      <a:pt x="7938" y="6250"/>
                    </a:lnTo>
                    <a:lnTo>
                      <a:pt x="8026" y="6060"/>
                    </a:lnTo>
                    <a:lnTo>
                      <a:pt x="8114" y="5869"/>
                    </a:lnTo>
                    <a:lnTo>
                      <a:pt x="8187" y="5678"/>
                    </a:lnTo>
                    <a:lnTo>
                      <a:pt x="8260" y="5488"/>
                    </a:lnTo>
                    <a:lnTo>
                      <a:pt x="8319" y="5282"/>
                    </a:lnTo>
                    <a:lnTo>
                      <a:pt x="8363" y="5077"/>
                    </a:lnTo>
                    <a:lnTo>
                      <a:pt x="8392" y="4871"/>
                    </a:lnTo>
                    <a:lnTo>
                      <a:pt x="8422" y="4666"/>
                    </a:lnTo>
                    <a:lnTo>
                      <a:pt x="8436" y="4446"/>
                    </a:lnTo>
                    <a:lnTo>
                      <a:pt x="8451" y="4226"/>
                    </a:lnTo>
                    <a:lnTo>
                      <a:pt x="8436" y="4020"/>
                    </a:lnTo>
                    <a:lnTo>
                      <a:pt x="8422" y="3800"/>
                    </a:lnTo>
                    <a:lnTo>
                      <a:pt x="8392" y="3595"/>
                    </a:lnTo>
                    <a:lnTo>
                      <a:pt x="8363" y="3375"/>
                    </a:lnTo>
                    <a:lnTo>
                      <a:pt x="8319" y="3169"/>
                    </a:lnTo>
                    <a:lnTo>
                      <a:pt x="8260" y="2979"/>
                    </a:lnTo>
                    <a:lnTo>
                      <a:pt x="8187" y="2773"/>
                    </a:lnTo>
                    <a:lnTo>
                      <a:pt x="8114" y="2583"/>
                    </a:lnTo>
                    <a:lnTo>
                      <a:pt x="8026" y="2407"/>
                    </a:lnTo>
                    <a:lnTo>
                      <a:pt x="7938" y="2216"/>
                    </a:lnTo>
                    <a:lnTo>
                      <a:pt x="7835" y="2040"/>
                    </a:lnTo>
                    <a:lnTo>
                      <a:pt x="7718" y="1864"/>
                    </a:lnTo>
                    <a:lnTo>
                      <a:pt x="7600" y="1702"/>
                    </a:lnTo>
                    <a:lnTo>
                      <a:pt x="7483" y="1541"/>
                    </a:lnTo>
                    <a:lnTo>
                      <a:pt x="7351" y="1394"/>
                    </a:lnTo>
                    <a:lnTo>
                      <a:pt x="7204" y="1248"/>
                    </a:lnTo>
                    <a:lnTo>
                      <a:pt x="7057" y="1101"/>
                    </a:lnTo>
                    <a:lnTo>
                      <a:pt x="6911" y="969"/>
                    </a:lnTo>
                    <a:lnTo>
                      <a:pt x="6749" y="851"/>
                    </a:lnTo>
                    <a:lnTo>
                      <a:pt x="6588" y="734"/>
                    </a:lnTo>
                    <a:lnTo>
                      <a:pt x="6412" y="617"/>
                    </a:lnTo>
                    <a:lnTo>
                      <a:pt x="6236" y="514"/>
                    </a:lnTo>
                    <a:lnTo>
                      <a:pt x="6060" y="426"/>
                    </a:lnTo>
                    <a:lnTo>
                      <a:pt x="5869" y="338"/>
                    </a:lnTo>
                    <a:lnTo>
                      <a:pt x="5678" y="265"/>
                    </a:lnTo>
                    <a:lnTo>
                      <a:pt x="5473" y="191"/>
                    </a:lnTo>
                    <a:lnTo>
                      <a:pt x="5282" y="147"/>
                    </a:lnTo>
                    <a:lnTo>
                      <a:pt x="5077" y="88"/>
                    </a:lnTo>
                    <a:lnTo>
                      <a:pt x="4871" y="59"/>
                    </a:lnTo>
                    <a:lnTo>
                      <a:pt x="4651" y="30"/>
                    </a:lnTo>
                    <a:lnTo>
                      <a:pt x="4446" y="15"/>
                    </a:lnTo>
                    <a:lnTo>
                      <a:pt x="4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 name="Google Shape;1758;p42"/>
          <p:cNvGrpSpPr/>
          <p:nvPr/>
        </p:nvGrpSpPr>
        <p:grpSpPr>
          <a:xfrm>
            <a:off x="5159927" y="2660425"/>
            <a:ext cx="597940" cy="597940"/>
            <a:chOff x="5977582" y="-1141900"/>
            <a:chExt cx="429000" cy="429000"/>
          </a:xfrm>
        </p:grpSpPr>
        <p:sp>
          <p:nvSpPr>
            <p:cNvPr id="45" name="Google Shape;1759;p42"/>
            <p:cNvSpPr/>
            <p:nvPr/>
          </p:nvSpPr>
          <p:spPr>
            <a:xfrm>
              <a:off x="5977582" y="-1141900"/>
              <a:ext cx="429000" cy="429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nvGrpSpPr>
            <p:cNvPr id="46" name="Google Shape;1760;p42"/>
            <p:cNvGrpSpPr/>
            <p:nvPr/>
          </p:nvGrpSpPr>
          <p:grpSpPr>
            <a:xfrm>
              <a:off x="6058897" y="-1040044"/>
              <a:ext cx="266373" cy="225223"/>
              <a:chOff x="-2743875" y="937950"/>
              <a:chExt cx="1149150" cy="971625"/>
            </a:xfrm>
          </p:grpSpPr>
          <p:sp>
            <p:nvSpPr>
              <p:cNvPr id="47" name="Google Shape;1761;p42"/>
              <p:cNvSpPr/>
              <p:nvPr/>
            </p:nvSpPr>
            <p:spPr>
              <a:xfrm>
                <a:off x="-2743875" y="937950"/>
                <a:ext cx="406050" cy="413750"/>
              </a:xfrm>
              <a:custGeom>
                <a:avLst/>
                <a:gdLst/>
                <a:ahLst/>
                <a:cxnLst/>
                <a:rect l="l" t="t" r="r" b="b"/>
                <a:pathLst>
                  <a:path w="16242" h="16550" extrusionOk="0">
                    <a:moveTo>
                      <a:pt x="3478" y="0"/>
                    </a:moveTo>
                    <a:lnTo>
                      <a:pt x="3140" y="15"/>
                    </a:lnTo>
                    <a:lnTo>
                      <a:pt x="2803" y="59"/>
                    </a:lnTo>
                    <a:lnTo>
                      <a:pt x="2480" y="132"/>
                    </a:lnTo>
                    <a:lnTo>
                      <a:pt x="2172" y="235"/>
                    </a:lnTo>
                    <a:lnTo>
                      <a:pt x="1864" y="367"/>
                    </a:lnTo>
                    <a:lnTo>
                      <a:pt x="1585" y="514"/>
                    </a:lnTo>
                    <a:lnTo>
                      <a:pt x="1321" y="704"/>
                    </a:lnTo>
                    <a:lnTo>
                      <a:pt x="1072" y="910"/>
                    </a:lnTo>
                    <a:lnTo>
                      <a:pt x="852" y="1145"/>
                    </a:lnTo>
                    <a:lnTo>
                      <a:pt x="646" y="1409"/>
                    </a:lnTo>
                    <a:lnTo>
                      <a:pt x="470" y="1673"/>
                    </a:lnTo>
                    <a:lnTo>
                      <a:pt x="309" y="1966"/>
                    </a:lnTo>
                    <a:lnTo>
                      <a:pt x="191" y="2289"/>
                    </a:lnTo>
                    <a:lnTo>
                      <a:pt x="89" y="2612"/>
                    </a:lnTo>
                    <a:lnTo>
                      <a:pt x="59" y="2773"/>
                    </a:lnTo>
                    <a:lnTo>
                      <a:pt x="30" y="2949"/>
                    </a:lnTo>
                    <a:lnTo>
                      <a:pt x="15" y="3125"/>
                    </a:lnTo>
                    <a:lnTo>
                      <a:pt x="1" y="3287"/>
                    </a:lnTo>
                    <a:lnTo>
                      <a:pt x="15" y="3639"/>
                    </a:lnTo>
                    <a:lnTo>
                      <a:pt x="59" y="3961"/>
                    </a:lnTo>
                    <a:lnTo>
                      <a:pt x="118" y="4284"/>
                    </a:lnTo>
                    <a:lnTo>
                      <a:pt x="221" y="4592"/>
                    </a:lnTo>
                    <a:lnTo>
                      <a:pt x="353" y="4900"/>
                    </a:lnTo>
                    <a:lnTo>
                      <a:pt x="514" y="5179"/>
                    </a:lnTo>
                    <a:lnTo>
                      <a:pt x="705" y="5443"/>
                    </a:lnTo>
                    <a:lnTo>
                      <a:pt x="910" y="5693"/>
                    </a:lnTo>
                    <a:lnTo>
                      <a:pt x="1145" y="5913"/>
                    </a:lnTo>
                    <a:lnTo>
                      <a:pt x="1409" y="6118"/>
                    </a:lnTo>
                    <a:lnTo>
                      <a:pt x="1673" y="6309"/>
                    </a:lnTo>
                    <a:lnTo>
                      <a:pt x="1967" y="6456"/>
                    </a:lnTo>
                    <a:lnTo>
                      <a:pt x="2275" y="6573"/>
                    </a:lnTo>
                    <a:lnTo>
                      <a:pt x="2612" y="6676"/>
                    </a:lnTo>
                    <a:lnTo>
                      <a:pt x="2774" y="6705"/>
                    </a:lnTo>
                    <a:lnTo>
                      <a:pt x="2950" y="6734"/>
                    </a:lnTo>
                    <a:lnTo>
                      <a:pt x="3419" y="6808"/>
                    </a:lnTo>
                    <a:lnTo>
                      <a:pt x="3859" y="6881"/>
                    </a:lnTo>
                    <a:lnTo>
                      <a:pt x="4299" y="6954"/>
                    </a:lnTo>
                    <a:lnTo>
                      <a:pt x="4710" y="7042"/>
                    </a:lnTo>
                    <a:lnTo>
                      <a:pt x="5106" y="7145"/>
                    </a:lnTo>
                    <a:lnTo>
                      <a:pt x="5488" y="7248"/>
                    </a:lnTo>
                    <a:lnTo>
                      <a:pt x="5854" y="7365"/>
                    </a:lnTo>
                    <a:lnTo>
                      <a:pt x="6207" y="7483"/>
                    </a:lnTo>
                    <a:lnTo>
                      <a:pt x="6544" y="7615"/>
                    </a:lnTo>
                    <a:lnTo>
                      <a:pt x="6867" y="7761"/>
                    </a:lnTo>
                    <a:lnTo>
                      <a:pt x="7175" y="7908"/>
                    </a:lnTo>
                    <a:lnTo>
                      <a:pt x="7483" y="8069"/>
                    </a:lnTo>
                    <a:lnTo>
                      <a:pt x="7762" y="8246"/>
                    </a:lnTo>
                    <a:lnTo>
                      <a:pt x="8026" y="8422"/>
                    </a:lnTo>
                    <a:lnTo>
                      <a:pt x="8290" y="8612"/>
                    </a:lnTo>
                    <a:lnTo>
                      <a:pt x="8539" y="8818"/>
                    </a:lnTo>
                    <a:lnTo>
                      <a:pt x="8334" y="8964"/>
                    </a:lnTo>
                    <a:lnTo>
                      <a:pt x="8129" y="9126"/>
                    </a:lnTo>
                    <a:lnTo>
                      <a:pt x="7938" y="9287"/>
                    </a:lnTo>
                    <a:lnTo>
                      <a:pt x="7762" y="9478"/>
                    </a:lnTo>
                    <a:lnTo>
                      <a:pt x="7600" y="9669"/>
                    </a:lnTo>
                    <a:lnTo>
                      <a:pt x="7454" y="9874"/>
                    </a:lnTo>
                    <a:lnTo>
                      <a:pt x="7307" y="10079"/>
                    </a:lnTo>
                    <a:lnTo>
                      <a:pt x="7175" y="10299"/>
                    </a:lnTo>
                    <a:lnTo>
                      <a:pt x="7058" y="10534"/>
                    </a:lnTo>
                    <a:lnTo>
                      <a:pt x="6955" y="10769"/>
                    </a:lnTo>
                    <a:lnTo>
                      <a:pt x="6867" y="11018"/>
                    </a:lnTo>
                    <a:lnTo>
                      <a:pt x="6793" y="11268"/>
                    </a:lnTo>
                    <a:lnTo>
                      <a:pt x="6735" y="11517"/>
                    </a:lnTo>
                    <a:lnTo>
                      <a:pt x="6691" y="11781"/>
                    </a:lnTo>
                    <a:lnTo>
                      <a:pt x="6676" y="12045"/>
                    </a:lnTo>
                    <a:lnTo>
                      <a:pt x="6661" y="12324"/>
                    </a:lnTo>
                    <a:lnTo>
                      <a:pt x="6661" y="12544"/>
                    </a:lnTo>
                    <a:lnTo>
                      <a:pt x="6691" y="12750"/>
                    </a:lnTo>
                    <a:lnTo>
                      <a:pt x="6705" y="12970"/>
                    </a:lnTo>
                    <a:lnTo>
                      <a:pt x="6749" y="13175"/>
                    </a:lnTo>
                    <a:lnTo>
                      <a:pt x="6793" y="13380"/>
                    </a:lnTo>
                    <a:lnTo>
                      <a:pt x="6852" y="13586"/>
                    </a:lnTo>
                    <a:lnTo>
                      <a:pt x="6925" y="13777"/>
                    </a:lnTo>
                    <a:lnTo>
                      <a:pt x="6999" y="13967"/>
                    </a:lnTo>
                    <a:lnTo>
                      <a:pt x="7072" y="14158"/>
                    </a:lnTo>
                    <a:lnTo>
                      <a:pt x="7175" y="14334"/>
                    </a:lnTo>
                    <a:lnTo>
                      <a:pt x="7278" y="14510"/>
                    </a:lnTo>
                    <a:lnTo>
                      <a:pt x="7380" y="14686"/>
                    </a:lnTo>
                    <a:lnTo>
                      <a:pt x="7498" y="14848"/>
                    </a:lnTo>
                    <a:lnTo>
                      <a:pt x="7630" y="15009"/>
                    </a:lnTo>
                    <a:lnTo>
                      <a:pt x="7762" y="15170"/>
                    </a:lnTo>
                    <a:lnTo>
                      <a:pt x="7894" y="15317"/>
                    </a:lnTo>
                    <a:lnTo>
                      <a:pt x="8041" y="15449"/>
                    </a:lnTo>
                    <a:lnTo>
                      <a:pt x="8202" y="15581"/>
                    </a:lnTo>
                    <a:lnTo>
                      <a:pt x="8363" y="15713"/>
                    </a:lnTo>
                    <a:lnTo>
                      <a:pt x="8525" y="15831"/>
                    </a:lnTo>
                    <a:lnTo>
                      <a:pt x="8701" y="15933"/>
                    </a:lnTo>
                    <a:lnTo>
                      <a:pt x="8877" y="16036"/>
                    </a:lnTo>
                    <a:lnTo>
                      <a:pt x="9053" y="16139"/>
                    </a:lnTo>
                    <a:lnTo>
                      <a:pt x="9244" y="16212"/>
                    </a:lnTo>
                    <a:lnTo>
                      <a:pt x="9434" y="16285"/>
                    </a:lnTo>
                    <a:lnTo>
                      <a:pt x="9625" y="16359"/>
                    </a:lnTo>
                    <a:lnTo>
                      <a:pt x="9830" y="16417"/>
                    </a:lnTo>
                    <a:lnTo>
                      <a:pt x="10036" y="16461"/>
                    </a:lnTo>
                    <a:lnTo>
                      <a:pt x="10241" y="16505"/>
                    </a:lnTo>
                    <a:lnTo>
                      <a:pt x="10461" y="16520"/>
                    </a:lnTo>
                    <a:lnTo>
                      <a:pt x="10667" y="16549"/>
                    </a:lnTo>
                    <a:lnTo>
                      <a:pt x="10887" y="16549"/>
                    </a:lnTo>
                    <a:lnTo>
                      <a:pt x="11209" y="16535"/>
                    </a:lnTo>
                    <a:lnTo>
                      <a:pt x="11518" y="16505"/>
                    </a:lnTo>
                    <a:lnTo>
                      <a:pt x="11826" y="16461"/>
                    </a:lnTo>
                    <a:lnTo>
                      <a:pt x="12119" y="16403"/>
                    </a:lnTo>
                    <a:lnTo>
                      <a:pt x="12398" y="16315"/>
                    </a:lnTo>
                    <a:lnTo>
                      <a:pt x="12677" y="16212"/>
                    </a:lnTo>
                    <a:lnTo>
                      <a:pt x="12941" y="16109"/>
                    </a:lnTo>
                    <a:lnTo>
                      <a:pt x="13190" y="15977"/>
                    </a:lnTo>
                    <a:lnTo>
                      <a:pt x="13440" y="15831"/>
                    </a:lnTo>
                    <a:lnTo>
                      <a:pt x="13674" y="15669"/>
                    </a:lnTo>
                    <a:lnTo>
                      <a:pt x="13894" y="15493"/>
                    </a:lnTo>
                    <a:lnTo>
                      <a:pt x="14114" y="15317"/>
                    </a:lnTo>
                    <a:lnTo>
                      <a:pt x="14320" y="15112"/>
                    </a:lnTo>
                    <a:lnTo>
                      <a:pt x="14511" y="14906"/>
                    </a:lnTo>
                    <a:lnTo>
                      <a:pt x="14687" y="14686"/>
                    </a:lnTo>
                    <a:lnTo>
                      <a:pt x="14863" y="14466"/>
                    </a:lnTo>
                    <a:lnTo>
                      <a:pt x="15039" y="14217"/>
                    </a:lnTo>
                    <a:lnTo>
                      <a:pt x="15185" y="13967"/>
                    </a:lnTo>
                    <a:lnTo>
                      <a:pt x="15332" y="13718"/>
                    </a:lnTo>
                    <a:lnTo>
                      <a:pt x="15464" y="13454"/>
                    </a:lnTo>
                    <a:lnTo>
                      <a:pt x="15582" y="13190"/>
                    </a:lnTo>
                    <a:lnTo>
                      <a:pt x="15699" y="12911"/>
                    </a:lnTo>
                    <a:lnTo>
                      <a:pt x="15802" y="12632"/>
                    </a:lnTo>
                    <a:lnTo>
                      <a:pt x="15890" y="12339"/>
                    </a:lnTo>
                    <a:lnTo>
                      <a:pt x="15978" y="12045"/>
                    </a:lnTo>
                    <a:lnTo>
                      <a:pt x="16051" y="11752"/>
                    </a:lnTo>
                    <a:lnTo>
                      <a:pt x="16110" y="11459"/>
                    </a:lnTo>
                    <a:lnTo>
                      <a:pt x="16154" y="11150"/>
                    </a:lnTo>
                    <a:lnTo>
                      <a:pt x="16198" y="10842"/>
                    </a:lnTo>
                    <a:lnTo>
                      <a:pt x="16212" y="10549"/>
                    </a:lnTo>
                    <a:lnTo>
                      <a:pt x="16227" y="10241"/>
                    </a:lnTo>
                    <a:lnTo>
                      <a:pt x="16242" y="9933"/>
                    </a:lnTo>
                    <a:lnTo>
                      <a:pt x="16227" y="9566"/>
                    </a:lnTo>
                    <a:lnTo>
                      <a:pt x="16198" y="9214"/>
                    </a:lnTo>
                    <a:lnTo>
                      <a:pt x="16154" y="8862"/>
                    </a:lnTo>
                    <a:lnTo>
                      <a:pt x="16095" y="8510"/>
                    </a:lnTo>
                    <a:lnTo>
                      <a:pt x="16022" y="8157"/>
                    </a:lnTo>
                    <a:lnTo>
                      <a:pt x="15934" y="7820"/>
                    </a:lnTo>
                    <a:lnTo>
                      <a:pt x="15816" y="7483"/>
                    </a:lnTo>
                    <a:lnTo>
                      <a:pt x="15684" y="7145"/>
                    </a:lnTo>
                    <a:lnTo>
                      <a:pt x="15552" y="6822"/>
                    </a:lnTo>
                    <a:lnTo>
                      <a:pt x="15391" y="6514"/>
                    </a:lnTo>
                    <a:lnTo>
                      <a:pt x="15215" y="6206"/>
                    </a:lnTo>
                    <a:lnTo>
                      <a:pt x="15024" y="5898"/>
                    </a:lnTo>
                    <a:lnTo>
                      <a:pt x="14819" y="5619"/>
                    </a:lnTo>
                    <a:lnTo>
                      <a:pt x="14599" y="5326"/>
                    </a:lnTo>
                    <a:lnTo>
                      <a:pt x="14364" y="5062"/>
                    </a:lnTo>
                    <a:lnTo>
                      <a:pt x="14114" y="4798"/>
                    </a:lnTo>
                    <a:lnTo>
                      <a:pt x="13645" y="4328"/>
                    </a:lnTo>
                    <a:lnTo>
                      <a:pt x="13146" y="3888"/>
                    </a:lnTo>
                    <a:lnTo>
                      <a:pt x="12633" y="3463"/>
                    </a:lnTo>
                    <a:lnTo>
                      <a:pt x="12104" y="3067"/>
                    </a:lnTo>
                    <a:lnTo>
                      <a:pt x="11532" y="2685"/>
                    </a:lnTo>
                    <a:lnTo>
                      <a:pt x="10960" y="2333"/>
                    </a:lnTo>
                    <a:lnTo>
                      <a:pt x="10344" y="1996"/>
                    </a:lnTo>
                    <a:lnTo>
                      <a:pt x="9713" y="1687"/>
                    </a:lnTo>
                    <a:lnTo>
                      <a:pt x="9067" y="1394"/>
                    </a:lnTo>
                    <a:lnTo>
                      <a:pt x="8378" y="1130"/>
                    </a:lnTo>
                    <a:lnTo>
                      <a:pt x="7688" y="881"/>
                    </a:lnTo>
                    <a:lnTo>
                      <a:pt x="6955" y="660"/>
                    </a:lnTo>
                    <a:lnTo>
                      <a:pt x="6207" y="470"/>
                    </a:lnTo>
                    <a:lnTo>
                      <a:pt x="5429" y="294"/>
                    </a:lnTo>
                    <a:lnTo>
                      <a:pt x="4637" y="147"/>
                    </a:lnTo>
                    <a:lnTo>
                      <a:pt x="3815" y="30"/>
                    </a:lnTo>
                    <a:lnTo>
                      <a:pt x="3639" y="15"/>
                    </a:lnTo>
                    <a:lnTo>
                      <a:pt x="34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62;p42"/>
              <p:cNvSpPr/>
              <p:nvPr/>
            </p:nvSpPr>
            <p:spPr>
              <a:xfrm>
                <a:off x="-2612925" y="1538000"/>
                <a:ext cx="878825" cy="371575"/>
              </a:xfrm>
              <a:custGeom>
                <a:avLst/>
                <a:gdLst/>
                <a:ahLst/>
                <a:cxnLst/>
                <a:rect l="l" t="t" r="r" b="b"/>
                <a:pathLst>
                  <a:path w="35153" h="14863" extrusionOk="0">
                    <a:moveTo>
                      <a:pt x="17078" y="0"/>
                    </a:moveTo>
                    <a:lnTo>
                      <a:pt x="16579" y="30"/>
                    </a:lnTo>
                    <a:lnTo>
                      <a:pt x="16095" y="59"/>
                    </a:lnTo>
                    <a:lnTo>
                      <a:pt x="15610" y="103"/>
                    </a:lnTo>
                    <a:lnTo>
                      <a:pt x="15141" y="162"/>
                    </a:lnTo>
                    <a:lnTo>
                      <a:pt x="14672" y="221"/>
                    </a:lnTo>
                    <a:lnTo>
                      <a:pt x="14217" y="309"/>
                    </a:lnTo>
                    <a:lnTo>
                      <a:pt x="13762" y="397"/>
                    </a:lnTo>
                    <a:lnTo>
                      <a:pt x="13322" y="499"/>
                    </a:lnTo>
                    <a:lnTo>
                      <a:pt x="12882" y="602"/>
                    </a:lnTo>
                    <a:lnTo>
                      <a:pt x="12456" y="719"/>
                    </a:lnTo>
                    <a:lnTo>
                      <a:pt x="12031" y="851"/>
                    </a:lnTo>
                    <a:lnTo>
                      <a:pt x="11605" y="998"/>
                    </a:lnTo>
                    <a:lnTo>
                      <a:pt x="11209" y="1145"/>
                    </a:lnTo>
                    <a:lnTo>
                      <a:pt x="10798" y="1292"/>
                    </a:lnTo>
                    <a:lnTo>
                      <a:pt x="10402" y="1453"/>
                    </a:lnTo>
                    <a:lnTo>
                      <a:pt x="10021" y="1614"/>
                    </a:lnTo>
                    <a:lnTo>
                      <a:pt x="9639" y="1790"/>
                    </a:lnTo>
                    <a:lnTo>
                      <a:pt x="8906" y="2157"/>
                    </a:lnTo>
                    <a:lnTo>
                      <a:pt x="8202" y="2553"/>
                    </a:lnTo>
                    <a:lnTo>
                      <a:pt x="7512" y="2949"/>
                    </a:lnTo>
                    <a:lnTo>
                      <a:pt x="6866" y="3375"/>
                    </a:lnTo>
                    <a:lnTo>
                      <a:pt x="6250" y="3800"/>
                    </a:lnTo>
                    <a:lnTo>
                      <a:pt x="5663" y="4240"/>
                    </a:lnTo>
                    <a:lnTo>
                      <a:pt x="5106" y="4681"/>
                    </a:lnTo>
                    <a:lnTo>
                      <a:pt x="4592" y="5135"/>
                    </a:lnTo>
                    <a:lnTo>
                      <a:pt x="4094" y="5576"/>
                    </a:lnTo>
                    <a:lnTo>
                      <a:pt x="3624" y="6016"/>
                    </a:lnTo>
                    <a:lnTo>
                      <a:pt x="3199" y="6441"/>
                    </a:lnTo>
                    <a:lnTo>
                      <a:pt x="2803" y="6852"/>
                    </a:lnTo>
                    <a:lnTo>
                      <a:pt x="2421" y="7248"/>
                    </a:lnTo>
                    <a:lnTo>
                      <a:pt x="2098" y="7630"/>
                    </a:lnTo>
                    <a:lnTo>
                      <a:pt x="1790" y="7996"/>
                    </a:lnTo>
                    <a:lnTo>
                      <a:pt x="1277" y="8627"/>
                    </a:lnTo>
                    <a:lnTo>
                      <a:pt x="895" y="9141"/>
                    </a:lnTo>
                    <a:lnTo>
                      <a:pt x="646" y="9493"/>
                    </a:lnTo>
                    <a:lnTo>
                      <a:pt x="528" y="9669"/>
                    </a:lnTo>
                    <a:lnTo>
                      <a:pt x="440" y="9816"/>
                    </a:lnTo>
                    <a:lnTo>
                      <a:pt x="367" y="9977"/>
                    </a:lnTo>
                    <a:lnTo>
                      <a:pt x="220" y="10285"/>
                    </a:lnTo>
                    <a:lnTo>
                      <a:pt x="118" y="10608"/>
                    </a:lnTo>
                    <a:lnTo>
                      <a:pt x="44" y="10931"/>
                    </a:lnTo>
                    <a:lnTo>
                      <a:pt x="15" y="11253"/>
                    </a:lnTo>
                    <a:lnTo>
                      <a:pt x="0" y="11576"/>
                    </a:lnTo>
                    <a:lnTo>
                      <a:pt x="30" y="11899"/>
                    </a:lnTo>
                    <a:lnTo>
                      <a:pt x="88" y="12222"/>
                    </a:lnTo>
                    <a:lnTo>
                      <a:pt x="176" y="12530"/>
                    </a:lnTo>
                    <a:lnTo>
                      <a:pt x="279" y="12838"/>
                    </a:lnTo>
                    <a:lnTo>
                      <a:pt x="426" y="13131"/>
                    </a:lnTo>
                    <a:lnTo>
                      <a:pt x="602" y="13410"/>
                    </a:lnTo>
                    <a:lnTo>
                      <a:pt x="807" y="13674"/>
                    </a:lnTo>
                    <a:lnTo>
                      <a:pt x="1027" y="13909"/>
                    </a:lnTo>
                    <a:lnTo>
                      <a:pt x="1291" y="14144"/>
                    </a:lnTo>
                    <a:lnTo>
                      <a:pt x="1423" y="14246"/>
                    </a:lnTo>
                    <a:lnTo>
                      <a:pt x="1570" y="14334"/>
                    </a:lnTo>
                    <a:lnTo>
                      <a:pt x="1717" y="14422"/>
                    </a:lnTo>
                    <a:lnTo>
                      <a:pt x="1864" y="14510"/>
                    </a:lnTo>
                    <a:lnTo>
                      <a:pt x="2186" y="14642"/>
                    </a:lnTo>
                    <a:lnTo>
                      <a:pt x="2494" y="14745"/>
                    </a:lnTo>
                    <a:lnTo>
                      <a:pt x="2817" y="14818"/>
                    </a:lnTo>
                    <a:lnTo>
                      <a:pt x="3140" y="14862"/>
                    </a:lnTo>
                    <a:lnTo>
                      <a:pt x="3477" y="14862"/>
                    </a:lnTo>
                    <a:lnTo>
                      <a:pt x="3800" y="14848"/>
                    </a:lnTo>
                    <a:lnTo>
                      <a:pt x="4123" y="14789"/>
                    </a:lnTo>
                    <a:lnTo>
                      <a:pt x="4431" y="14701"/>
                    </a:lnTo>
                    <a:lnTo>
                      <a:pt x="4739" y="14584"/>
                    </a:lnTo>
                    <a:lnTo>
                      <a:pt x="5018" y="14437"/>
                    </a:lnTo>
                    <a:lnTo>
                      <a:pt x="5297" y="14261"/>
                    </a:lnTo>
                    <a:lnTo>
                      <a:pt x="5561" y="14070"/>
                    </a:lnTo>
                    <a:lnTo>
                      <a:pt x="5810" y="13836"/>
                    </a:lnTo>
                    <a:lnTo>
                      <a:pt x="6030" y="13586"/>
                    </a:lnTo>
                    <a:lnTo>
                      <a:pt x="6133" y="13439"/>
                    </a:lnTo>
                    <a:lnTo>
                      <a:pt x="6236" y="13307"/>
                    </a:lnTo>
                    <a:lnTo>
                      <a:pt x="6441" y="12999"/>
                    </a:lnTo>
                    <a:lnTo>
                      <a:pt x="6690" y="12676"/>
                    </a:lnTo>
                    <a:lnTo>
                      <a:pt x="7028" y="12251"/>
                    </a:lnTo>
                    <a:lnTo>
                      <a:pt x="7453" y="11752"/>
                    </a:lnTo>
                    <a:lnTo>
                      <a:pt x="7967" y="11195"/>
                    </a:lnTo>
                    <a:lnTo>
                      <a:pt x="8260" y="10916"/>
                    </a:lnTo>
                    <a:lnTo>
                      <a:pt x="8568" y="10608"/>
                    </a:lnTo>
                    <a:lnTo>
                      <a:pt x="8906" y="10314"/>
                    </a:lnTo>
                    <a:lnTo>
                      <a:pt x="9258" y="10006"/>
                    </a:lnTo>
                    <a:lnTo>
                      <a:pt x="9639" y="9698"/>
                    </a:lnTo>
                    <a:lnTo>
                      <a:pt x="10035" y="9390"/>
                    </a:lnTo>
                    <a:lnTo>
                      <a:pt x="10446" y="9097"/>
                    </a:lnTo>
                    <a:lnTo>
                      <a:pt x="10886" y="8803"/>
                    </a:lnTo>
                    <a:lnTo>
                      <a:pt x="11341" y="8524"/>
                    </a:lnTo>
                    <a:lnTo>
                      <a:pt x="11811" y="8260"/>
                    </a:lnTo>
                    <a:lnTo>
                      <a:pt x="12309" y="8011"/>
                    </a:lnTo>
                    <a:lnTo>
                      <a:pt x="12823" y="7762"/>
                    </a:lnTo>
                    <a:lnTo>
                      <a:pt x="13351" y="7556"/>
                    </a:lnTo>
                    <a:lnTo>
                      <a:pt x="13894" y="7351"/>
                    </a:lnTo>
                    <a:lnTo>
                      <a:pt x="14466" y="7175"/>
                    </a:lnTo>
                    <a:lnTo>
                      <a:pt x="15053" y="7028"/>
                    </a:lnTo>
                    <a:lnTo>
                      <a:pt x="15655" y="6911"/>
                    </a:lnTo>
                    <a:lnTo>
                      <a:pt x="16285" y="6823"/>
                    </a:lnTo>
                    <a:lnTo>
                      <a:pt x="16593" y="6793"/>
                    </a:lnTo>
                    <a:lnTo>
                      <a:pt x="16916" y="6779"/>
                    </a:lnTo>
                    <a:lnTo>
                      <a:pt x="17239" y="6764"/>
                    </a:lnTo>
                    <a:lnTo>
                      <a:pt x="17576" y="6749"/>
                    </a:lnTo>
                    <a:lnTo>
                      <a:pt x="17899" y="6764"/>
                    </a:lnTo>
                    <a:lnTo>
                      <a:pt x="18237" y="6779"/>
                    </a:lnTo>
                    <a:lnTo>
                      <a:pt x="18559" y="6793"/>
                    </a:lnTo>
                    <a:lnTo>
                      <a:pt x="18868" y="6823"/>
                    </a:lnTo>
                    <a:lnTo>
                      <a:pt x="19498" y="6911"/>
                    </a:lnTo>
                    <a:lnTo>
                      <a:pt x="20100" y="7028"/>
                    </a:lnTo>
                    <a:lnTo>
                      <a:pt x="20687" y="7175"/>
                    </a:lnTo>
                    <a:lnTo>
                      <a:pt x="21259" y="7351"/>
                    </a:lnTo>
                    <a:lnTo>
                      <a:pt x="21802" y="7556"/>
                    </a:lnTo>
                    <a:lnTo>
                      <a:pt x="22330" y="7762"/>
                    </a:lnTo>
                    <a:lnTo>
                      <a:pt x="22843" y="8011"/>
                    </a:lnTo>
                    <a:lnTo>
                      <a:pt x="23342" y="8260"/>
                    </a:lnTo>
                    <a:lnTo>
                      <a:pt x="23812" y="8524"/>
                    </a:lnTo>
                    <a:lnTo>
                      <a:pt x="24267" y="8803"/>
                    </a:lnTo>
                    <a:lnTo>
                      <a:pt x="24707" y="9097"/>
                    </a:lnTo>
                    <a:lnTo>
                      <a:pt x="25117" y="9390"/>
                    </a:lnTo>
                    <a:lnTo>
                      <a:pt x="25514" y="9698"/>
                    </a:lnTo>
                    <a:lnTo>
                      <a:pt x="25895" y="10006"/>
                    </a:lnTo>
                    <a:lnTo>
                      <a:pt x="26247" y="10314"/>
                    </a:lnTo>
                    <a:lnTo>
                      <a:pt x="26585" y="10608"/>
                    </a:lnTo>
                    <a:lnTo>
                      <a:pt x="26893" y="10916"/>
                    </a:lnTo>
                    <a:lnTo>
                      <a:pt x="27186" y="11195"/>
                    </a:lnTo>
                    <a:lnTo>
                      <a:pt x="27700" y="11752"/>
                    </a:lnTo>
                    <a:lnTo>
                      <a:pt x="28125" y="12251"/>
                    </a:lnTo>
                    <a:lnTo>
                      <a:pt x="28463" y="12676"/>
                    </a:lnTo>
                    <a:lnTo>
                      <a:pt x="28712" y="12999"/>
                    </a:lnTo>
                    <a:lnTo>
                      <a:pt x="28917" y="13307"/>
                    </a:lnTo>
                    <a:lnTo>
                      <a:pt x="29020" y="13439"/>
                    </a:lnTo>
                    <a:lnTo>
                      <a:pt x="29123" y="13586"/>
                    </a:lnTo>
                    <a:lnTo>
                      <a:pt x="29343" y="13836"/>
                    </a:lnTo>
                    <a:lnTo>
                      <a:pt x="29592" y="14070"/>
                    </a:lnTo>
                    <a:lnTo>
                      <a:pt x="29842" y="14261"/>
                    </a:lnTo>
                    <a:lnTo>
                      <a:pt x="30120" y="14437"/>
                    </a:lnTo>
                    <a:lnTo>
                      <a:pt x="30414" y="14584"/>
                    </a:lnTo>
                    <a:lnTo>
                      <a:pt x="30722" y="14701"/>
                    </a:lnTo>
                    <a:lnTo>
                      <a:pt x="31030" y="14789"/>
                    </a:lnTo>
                    <a:lnTo>
                      <a:pt x="31353" y="14848"/>
                    </a:lnTo>
                    <a:lnTo>
                      <a:pt x="31676" y="14862"/>
                    </a:lnTo>
                    <a:lnTo>
                      <a:pt x="32013" y="14862"/>
                    </a:lnTo>
                    <a:lnTo>
                      <a:pt x="32336" y="14818"/>
                    </a:lnTo>
                    <a:lnTo>
                      <a:pt x="32658" y="14745"/>
                    </a:lnTo>
                    <a:lnTo>
                      <a:pt x="32967" y="14642"/>
                    </a:lnTo>
                    <a:lnTo>
                      <a:pt x="33289" y="14510"/>
                    </a:lnTo>
                    <a:lnTo>
                      <a:pt x="33436" y="14422"/>
                    </a:lnTo>
                    <a:lnTo>
                      <a:pt x="33583" y="14334"/>
                    </a:lnTo>
                    <a:lnTo>
                      <a:pt x="33729" y="14246"/>
                    </a:lnTo>
                    <a:lnTo>
                      <a:pt x="33862" y="14144"/>
                    </a:lnTo>
                    <a:lnTo>
                      <a:pt x="34126" y="13909"/>
                    </a:lnTo>
                    <a:lnTo>
                      <a:pt x="34346" y="13674"/>
                    </a:lnTo>
                    <a:lnTo>
                      <a:pt x="34551" y="13410"/>
                    </a:lnTo>
                    <a:lnTo>
                      <a:pt x="34727" y="13131"/>
                    </a:lnTo>
                    <a:lnTo>
                      <a:pt x="34874" y="12838"/>
                    </a:lnTo>
                    <a:lnTo>
                      <a:pt x="34977" y="12530"/>
                    </a:lnTo>
                    <a:lnTo>
                      <a:pt x="35065" y="12222"/>
                    </a:lnTo>
                    <a:lnTo>
                      <a:pt x="35123" y="11899"/>
                    </a:lnTo>
                    <a:lnTo>
                      <a:pt x="35153" y="11576"/>
                    </a:lnTo>
                    <a:lnTo>
                      <a:pt x="35138" y="11253"/>
                    </a:lnTo>
                    <a:lnTo>
                      <a:pt x="35109" y="10931"/>
                    </a:lnTo>
                    <a:lnTo>
                      <a:pt x="35035" y="10608"/>
                    </a:lnTo>
                    <a:lnTo>
                      <a:pt x="34933" y="10285"/>
                    </a:lnTo>
                    <a:lnTo>
                      <a:pt x="34786" y="9977"/>
                    </a:lnTo>
                    <a:lnTo>
                      <a:pt x="34712" y="9816"/>
                    </a:lnTo>
                    <a:lnTo>
                      <a:pt x="34624" y="9669"/>
                    </a:lnTo>
                    <a:lnTo>
                      <a:pt x="34507" y="9493"/>
                    </a:lnTo>
                    <a:lnTo>
                      <a:pt x="34258" y="9141"/>
                    </a:lnTo>
                    <a:lnTo>
                      <a:pt x="33876" y="8627"/>
                    </a:lnTo>
                    <a:lnTo>
                      <a:pt x="33363" y="7996"/>
                    </a:lnTo>
                    <a:lnTo>
                      <a:pt x="33055" y="7630"/>
                    </a:lnTo>
                    <a:lnTo>
                      <a:pt x="32717" y="7248"/>
                    </a:lnTo>
                    <a:lnTo>
                      <a:pt x="32350" y="6852"/>
                    </a:lnTo>
                    <a:lnTo>
                      <a:pt x="31954" y="6441"/>
                    </a:lnTo>
                    <a:lnTo>
                      <a:pt x="31529" y="6016"/>
                    </a:lnTo>
                    <a:lnTo>
                      <a:pt x="31059" y="5576"/>
                    </a:lnTo>
                    <a:lnTo>
                      <a:pt x="30560" y="5135"/>
                    </a:lnTo>
                    <a:lnTo>
                      <a:pt x="30047" y="4681"/>
                    </a:lnTo>
                    <a:lnTo>
                      <a:pt x="29489" y="4240"/>
                    </a:lnTo>
                    <a:lnTo>
                      <a:pt x="28903" y="3800"/>
                    </a:lnTo>
                    <a:lnTo>
                      <a:pt x="28286" y="3375"/>
                    </a:lnTo>
                    <a:lnTo>
                      <a:pt x="27626" y="2949"/>
                    </a:lnTo>
                    <a:lnTo>
                      <a:pt x="26951" y="2553"/>
                    </a:lnTo>
                    <a:lnTo>
                      <a:pt x="26247" y="2157"/>
                    </a:lnTo>
                    <a:lnTo>
                      <a:pt x="25514" y="1790"/>
                    </a:lnTo>
                    <a:lnTo>
                      <a:pt x="25132" y="1614"/>
                    </a:lnTo>
                    <a:lnTo>
                      <a:pt x="24751" y="1453"/>
                    </a:lnTo>
                    <a:lnTo>
                      <a:pt x="24355" y="1292"/>
                    </a:lnTo>
                    <a:lnTo>
                      <a:pt x="23944" y="1145"/>
                    </a:lnTo>
                    <a:lnTo>
                      <a:pt x="23533" y="998"/>
                    </a:lnTo>
                    <a:lnTo>
                      <a:pt x="23122" y="851"/>
                    </a:lnTo>
                    <a:lnTo>
                      <a:pt x="22697" y="719"/>
                    </a:lnTo>
                    <a:lnTo>
                      <a:pt x="22271" y="602"/>
                    </a:lnTo>
                    <a:lnTo>
                      <a:pt x="21831" y="499"/>
                    </a:lnTo>
                    <a:lnTo>
                      <a:pt x="21391" y="397"/>
                    </a:lnTo>
                    <a:lnTo>
                      <a:pt x="20936" y="309"/>
                    </a:lnTo>
                    <a:lnTo>
                      <a:pt x="20481" y="221"/>
                    </a:lnTo>
                    <a:lnTo>
                      <a:pt x="20012" y="162"/>
                    </a:lnTo>
                    <a:lnTo>
                      <a:pt x="19542" y="103"/>
                    </a:lnTo>
                    <a:lnTo>
                      <a:pt x="19058" y="59"/>
                    </a:lnTo>
                    <a:lnTo>
                      <a:pt x="18574" y="30"/>
                    </a:lnTo>
                    <a:lnTo>
                      <a:pt x="180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63;p42"/>
              <p:cNvSpPr/>
              <p:nvPr/>
            </p:nvSpPr>
            <p:spPr>
              <a:xfrm>
                <a:off x="-2000775" y="937950"/>
                <a:ext cx="406050" cy="413750"/>
              </a:xfrm>
              <a:custGeom>
                <a:avLst/>
                <a:gdLst/>
                <a:ahLst/>
                <a:cxnLst/>
                <a:rect l="l" t="t" r="r" b="b"/>
                <a:pathLst>
                  <a:path w="16242" h="16550" extrusionOk="0">
                    <a:moveTo>
                      <a:pt x="12765" y="0"/>
                    </a:moveTo>
                    <a:lnTo>
                      <a:pt x="12603" y="15"/>
                    </a:lnTo>
                    <a:lnTo>
                      <a:pt x="12427" y="30"/>
                    </a:lnTo>
                    <a:lnTo>
                      <a:pt x="11606" y="147"/>
                    </a:lnTo>
                    <a:lnTo>
                      <a:pt x="10813" y="294"/>
                    </a:lnTo>
                    <a:lnTo>
                      <a:pt x="10036" y="470"/>
                    </a:lnTo>
                    <a:lnTo>
                      <a:pt x="9287" y="660"/>
                    </a:lnTo>
                    <a:lnTo>
                      <a:pt x="8554" y="881"/>
                    </a:lnTo>
                    <a:lnTo>
                      <a:pt x="7864" y="1130"/>
                    </a:lnTo>
                    <a:lnTo>
                      <a:pt x="7175" y="1394"/>
                    </a:lnTo>
                    <a:lnTo>
                      <a:pt x="6529" y="1687"/>
                    </a:lnTo>
                    <a:lnTo>
                      <a:pt x="5898" y="1996"/>
                    </a:lnTo>
                    <a:lnTo>
                      <a:pt x="5282" y="2333"/>
                    </a:lnTo>
                    <a:lnTo>
                      <a:pt x="4695" y="2685"/>
                    </a:lnTo>
                    <a:lnTo>
                      <a:pt x="4138" y="3067"/>
                    </a:lnTo>
                    <a:lnTo>
                      <a:pt x="3610" y="3463"/>
                    </a:lnTo>
                    <a:lnTo>
                      <a:pt x="3096" y="3888"/>
                    </a:lnTo>
                    <a:lnTo>
                      <a:pt x="2597" y="4328"/>
                    </a:lnTo>
                    <a:lnTo>
                      <a:pt x="2128" y="4798"/>
                    </a:lnTo>
                    <a:lnTo>
                      <a:pt x="1879" y="5062"/>
                    </a:lnTo>
                    <a:lnTo>
                      <a:pt x="1644" y="5326"/>
                    </a:lnTo>
                    <a:lnTo>
                      <a:pt x="1424" y="5619"/>
                    </a:lnTo>
                    <a:lnTo>
                      <a:pt x="1218" y="5898"/>
                    </a:lnTo>
                    <a:lnTo>
                      <a:pt x="1028" y="6206"/>
                    </a:lnTo>
                    <a:lnTo>
                      <a:pt x="852" y="6514"/>
                    </a:lnTo>
                    <a:lnTo>
                      <a:pt x="690" y="6822"/>
                    </a:lnTo>
                    <a:lnTo>
                      <a:pt x="558" y="7145"/>
                    </a:lnTo>
                    <a:lnTo>
                      <a:pt x="426" y="7483"/>
                    </a:lnTo>
                    <a:lnTo>
                      <a:pt x="309" y="7820"/>
                    </a:lnTo>
                    <a:lnTo>
                      <a:pt x="221" y="8157"/>
                    </a:lnTo>
                    <a:lnTo>
                      <a:pt x="147" y="8510"/>
                    </a:lnTo>
                    <a:lnTo>
                      <a:pt x="89" y="8862"/>
                    </a:lnTo>
                    <a:lnTo>
                      <a:pt x="45" y="9214"/>
                    </a:lnTo>
                    <a:lnTo>
                      <a:pt x="15" y="9566"/>
                    </a:lnTo>
                    <a:lnTo>
                      <a:pt x="1" y="9933"/>
                    </a:lnTo>
                    <a:lnTo>
                      <a:pt x="15" y="10270"/>
                    </a:lnTo>
                    <a:lnTo>
                      <a:pt x="30" y="10608"/>
                    </a:lnTo>
                    <a:lnTo>
                      <a:pt x="45" y="10930"/>
                    </a:lnTo>
                    <a:lnTo>
                      <a:pt x="89" y="11268"/>
                    </a:lnTo>
                    <a:lnTo>
                      <a:pt x="133" y="11576"/>
                    </a:lnTo>
                    <a:lnTo>
                      <a:pt x="191" y="11899"/>
                    </a:lnTo>
                    <a:lnTo>
                      <a:pt x="265" y="12207"/>
                    </a:lnTo>
                    <a:lnTo>
                      <a:pt x="338" y="12500"/>
                    </a:lnTo>
                    <a:lnTo>
                      <a:pt x="426" y="12794"/>
                    </a:lnTo>
                    <a:lnTo>
                      <a:pt x="529" y="13072"/>
                    </a:lnTo>
                    <a:lnTo>
                      <a:pt x="646" y="13351"/>
                    </a:lnTo>
                    <a:lnTo>
                      <a:pt x="764" y="13630"/>
                    </a:lnTo>
                    <a:lnTo>
                      <a:pt x="896" y="13879"/>
                    </a:lnTo>
                    <a:lnTo>
                      <a:pt x="1042" y="14129"/>
                    </a:lnTo>
                    <a:lnTo>
                      <a:pt x="1189" y="14378"/>
                    </a:lnTo>
                    <a:lnTo>
                      <a:pt x="1350" y="14598"/>
                    </a:lnTo>
                    <a:lnTo>
                      <a:pt x="1526" y="14818"/>
                    </a:lnTo>
                    <a:lnTo>
                      <a:pt x="1717" y="15038"/>
                    </a:lnTo>
                    <a:lnTo>
                      <a:pt x="1908" y="15229"/>
                    </a:lnTo>
                    <a:lnTo>
                      <a:pt x="2113" y="15420"/>
                    </a:lnTo>
                    <a:lnTo>
                      <a:pt x="2319" y="15581"/>
                    </a:lnTo>
                    <a:lnTo>
                      <a:pt x="2553" y="15743"/>
                    </a:lnTo>
                    <a:lnTo>
                      <a:pt x="2788" y="15889"/>
                    </a:lnTo>
                    <a:lnTo>
                      <a:pt x="3023" y="16021"/>
                    </a:lnTo>
                    <a:lnTo>
                      <a:pt x="3287" y="16139"/>
                    </a:lnTo>
                    <a:lnTo>
                      <a:pt x="3551" y="16256"/>
                    </a:lnTo>
                    <a:lnTo>
                      <a:pt x="3830" y="16344"/>
                    </a:lnTo>
                    <a:lnTo>
                      <a:pt x="4109" y="16417"/>
                    </a:lnTo>
                    <a:lnTo>
                      <a:pt x="4402" y="16476"/>
                    </a:lnTo>
                    <a:lnTo>
                      <a:pt x="4710" y="16520"/>
                    </a:lnTo>
                    <a:lnTo>
                      <a:pt x="5033" y="16535"/>
                    </a:lnTo>
                    <a:lnTo>
                      <a:pt x="5356" y="16549"/>
                    </a:lnTo>
                    <a:lnTo>
                      <a:pt x="5576" y="16549"/>
                    </a:lnTo>
                    <a:lnTo>
                      <a:pt x="5781" y="16520"/>
                    </a:lnTo>
                    <a:lnTo>
                      <a:pt x="6001" y="16505"/>
                    </a:lnTo>
                    <a:lnTo>
                      <a:pt x="6207" y="16461"/>
                    </a:lnTo>
                    <a:lnTo>
                      <a:pt x="6412" y="16417"/>
                    </a:lnTo>
                    <a:lnTo>
                      <a:pt x="6617" y="16359"/>
                    </a:lnTo>
                    <a:lnTo>
                      <a:pt x="6808" y="16285"/>
                    </a:lnTo>
                    <a:lnTo>
                      <a:pt x="6999" y="16212"/>
                    </a:lnTo>
                    <a:lnTo>
                      <a:pt x="7190" y="16139"/>
                    </a:lnTo>
                    <a:lnTo>
                      <a:pt x="7366" y="16036"/>
                    </a:lnTo>
                    <a:lnTo>
                      <a:pt x="7542" y="15933"/>
                    </a:lnTo>
                    <a:lnTo>
                      <a:pt x="7718" y="15831"/>
                    </a:lnTo>
                    <a:lnTo>
                      <a:pt x="7879" y="15713"/>
                    </a:lnTo>
                    <a:lnTo>
                      <a:pt x="8040" y="15581"/>
                    </a:lnTo>
                    <a:lnTo>
                      <a:pt x="8202" y="15449"/>
                    </a:lnTo>
                    <a:lnTo>
                      <a:pt x="8349" y="15317"/>
                    </a:lnTo>
                    <a:lnTo>
                      <a:pt x="8481" y="15170"/>
                    </a:lnTo>
                    <a:lnTo>
                      <a:pt x="8613" y="15009"/>
                    </a:lnTo>
                    <a:lnTo>
                      <a:pt x="8745" y="14848"/>
                    </a:lnTo>
                    <a:lnTo>
                      <a:pt x="8862" y="14686"/>
                    </a:lnTo>
                    <a:lnTo>
                      <a:pt x="8965" y="14510"/>
                    </a:lnTo>
                    <a:lnTo>
                      <a:pt x="9067" y="14334"/>
                    </a:lnTo>
                    <a:lnTo>
                      <a:pt x="9170" y="14158"/>
                    </a:lnTo>
                    <a:lnTo>
                      <a:pt x="9243" y="13967"/>
                    </a:lnTo>
                    <a:lnTo>
                      <a:pt x="9317" y="13777"/>
                    </a:lnTo>
                    <a:lnTo>
                      <a:pt x="9390" y="13586"/>
                    </a:lnTo>
                    <a:lnTo>
                      <a:pt x="9449" y="13380"/>
                    </a:lnTo>
                    <a:lnTo>
                      <a:pt x="9493" y="13175"/>
                    </a:lnTo>
                    <a:lnTo>
                      <a:pt x="9537" y="12970"/>
                    </a:lnTo>
                    <a:lnTo>
                      <a:pt x="9552" y="12750"/>
                    </a:lnTo>
                    <a:lnTo>
                      <a:pt x="9581" y="12544"/>
                    </a:lnTo>
                    <a:lnTo>
                      <a:pt x="9581" y="12324"/>
                    </a:lnTo>
                    <a:lnTo>
                      <a:pt x="9566" y="12045"/>
                    </a:lnTo>
                    <a:lnTo>
                      <a:pt x="9552" y="11781"/>
                    </a:lnTo>
                    <a:lnTo>
                      <a:pt x="9508" y="11517"/>
                    </a:lnTo>
                    <a:lnTo>
                      <a:pt x="9449" y="11268"/>
                    </a:lnTo>
                    <a:lnTo>
                      <a:pt x="9376" y="11018"/>
                    </a:lnTo>
                    <a:lnTo>
                      <a:pt x="9287" y="10769"/>
                    </a:lnTo>
                    <a:lnTo>
                      <a:pt x="9185" y="10534"/>
                    </a:lnTo>
                    <a:lnTo>
                      <a:pt x="9067" y="10299"/>
                    </a:lnTo>
                    <a:lnTo>
                      <a:pt x="8935" y="10079"/>
                    </a:lnTo>
                    <a:lnTo>
                      <a:pt x="8789" y="9874"/>
                    </a:lnTo>
                    <a:lnTo>
                      <a:pt x="8642" y="9669"/>
                    </a:lnTo>
                    <a:lnTo>
                      <a:pt x="8481" y="9478"/>
                    </a:lnTo>
                    <a:lnTo>
                      <a:pt x="8290" y="9287"/>
                    </a:lnTo>
                    <a:lnTo>
                      <a:pt x="8114" y="9126"/>
                    </a:lnTo>
                    <a:lnTo>
                      <a:pt x="7908" y="8964"/>
                    </a:lnTo>
                    <a:lnTo>
                      <a:pt x="7703" y="8818"/>
                    </a:lnTo>
                    <a:lnTo>
                      <a:pt x="7952" y="8612"/>
                    </a:lnTo>
                    <a:lnTo>
                      <a:pt x="8216" y="8422"/>
                    </a:lnTo>
                    <a:lnTo>
                      <a:pt x="8481" y="8246"/>
                    </a:lnTo>
                    <a:lnTo>
                      <a:pt x="8759" y="8069"/>
                    </a:lnTo>
                    <a:lnTo>
                      <a:pt x="9067" y="7908"/>
                    </a:lnTo>
                    <a:lnTo>
                      <a:pt x="9376" y="7761"/>
                    </a:lnTo>
                    <a:lnTo>
                      <a:pt x="9698" y="7615"/>
                    </a:lnTo>
                    <a:lnTo>
                      <a:pt x="10036" y="7483"/>
                    </a:lnTo>
                    <a:lnTo>
                      <a:pt x="10388" y="7365"/>
                    </a:lnTo>
                    <a:lnTo>
                      <a:pt x="10755" y="7248"/>
                    </a:lnTo>
                    <a:lnTo>
                      <a:pt x="11136" y="7145"/>
                    </a:lnTo>
                    <a:lnTo>
                      <a:pt x="11532" y="7042"/>
                    </a:lnTo>
                    <a:lnTo>
                      <a:pt x="11943" y="6954"/>
                    </a:lnTo>
                    <a:lnTo>
                      <a:pt x="12383" y="6881"/>
                    </a:lnTo>
                    <a:lnTo>
                      <a:pt x="12823" y="6808"/>
                    </a:lnTo>
                    <a:lnTo>
                      <a:pt x="13293" y="6734"/>
                    </a:lnTo>
                    <a:lnTo>
                      <a:pt x="13469" y="6705"/>
                    </a:lnTo>
                    <a:lnTo>
                      <a:pt x="13630" y="6676"/>
                    </a:lnTo>
                    <a:lnTo>
                      <a:pt x="13968" y="6573"/>
                    </a:lnTo>
                    <a:lnTo>
                      <a:pt x="14276" y="6456"/>
                    </a:lnTo>
                    <a:lnTo>
                      <a:pt x="14569" y="6309"/>
                    </a:lnTo>
                    <a:lnTo>
                      <a:pt x="14833" y="6118"/>
                    </a:lnTo>
                    <a:lnTo>
                      <a:pt x="15097" y="5913"/>
                    </a:lnTo>
                    <a:lnTo>
                      <a:pt x="15332" y="5693"/>
                    </a:lnTo>
                    <a:lnTo>
                      <a:pt x="15537" y="5443"/>
                    </a:lnTo>
                    <a:lnTo>
                      <a:pt x="15728" y="5179"/>
                    </a:lnTo>
                    <a:lnTo>
                      <a:pt x="15875" y="4900"/>
                    </a:lnTo>
                    <a:lnTo>
                      <a:pt x="16007" y="4592"/>
                    </a:lnTo>
                    <a:lnTo>
                      <a:pt x="16110" y="4284"/>
                    </a:lnTo>
                    <a:lnTo>
                      <a:pt x="16183" y="3961"/>
                    </a:lnTo>
                    <a:lnTo>
                      <a:pt x="16227" y="3639"/>
                    </a:lnTo>
                    <a:lnTo>
                      <a:pt x="16242" y="3287"/>
                    </a:lnTo>
                    <a:lnTo>
                      <a:pt x="16227" y="3125"/>
                    </a:lnTo>
                    <a:lnTo>
                      <a:pt x="16212" y="2949"/>
                    </a:lnTo>
                    <a:lnTo>
                      <a:pt x="16183" y="2773"/>
                    </a:lnTo>
                    <a:lnTo>
                      <a:pt x="16154" y="2612"/>
                    </a:lnTo>
                    <a:lnTo>
                      <a:pt x="16051" y="2289"/>
                    </a:lnTo>
                    <a:lnTo>
                      <a:pt x="15934" y="1966"/>
                    </a:lnTo>
                    <a:lnTo>
                      <a:pt x="15772" y="1673"/>
                    </a:lnTo>
                    <a:lnTo>
                      <a:pt x="15596" y="1409"/>
                    </a:lnTo>
                    <a:lnTo>
                      <a:pt x="15391" y="1145"/>
                    </a:lnTo>
                    <a:lnTo>
                      <a:pt x="15171" y="910"/>
                    </a:lnTo>
                    <a:lnTo>
                      <a:pt x="14921" y="704"/>
                    </a:lnTo>
                    <a:lnTo>
                      <a:pt x="14657" y="528"/>
                    </a:lnTo>
                    <a:lnTo>
                      <a:pt x="14378" y="367"/>
                    </a:lnTo>
                    <a:lnTo>
                      <a:pt x="14070" y="235"/>
                    </a:lnTo>
                    <a:lnTo>
                      <a:pt x="13762" y="132"/>
                    </a:lnTo>
                    <a:lnTo>
                      <a:pt x="13439" y="59"/>
                    </a:lnTo>
                    <a:lnTo>
                      <a:pt x="13102" y="15"/>
                    </a:lnTo>
                    <a:lnTo>
                      <a:pt x="12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0" name="Google Shape;1764;p42"/>
          <p:cNvGrpSpPr/>
          <p:nvPr/>
        </p:nvGrpSpPr>
        <p:grpSpPr>
          <a:xfrm>
            <a:off x="5214377" y="4344155"/>
            <a:ext cx="597940" cy="597940"/>
            <a:chOff x="6442207" y="-1141900"/>
            <a:chExt cx="429000" cy="429000"/>
          </a:xfrm>
        </p:grpSpPr>
        <p:sp>
          <p:nvSpPr>
            <p:cNvPr id="51" name="Google Shape;1765;p42"/>
            <p:cNvSpPr/>
            <p:nvPr/>
          </p:nvSpPr>
          <p:spPr>
            <a:xfrm>
              <a:off x="6442207" y="-1141900"/>
              <a:ext cx="429000" cy="429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1766;p42"/>
            <p:cNvGrpSpPr/>
            <p:nvPr/>
          </p:nvGrpSpPr>
          <p:grpSpPr>
            <a:xfrm>
              <a:off x="6546461" y="-1035307"/>
              <a:ext cx="220291" cy="215447"/>
              <a:chOff x="845075" y="4044225"/>
              <a:chExt cx="950350" cy="929450"/>
            </a:xfrm>
          </p:grpSpPr>
          <p:sp>
            <p:nvSpPr>
              <p:cNvPr id="53" name="Google Shape;1767;p42"/>
              <p:cNvSpPr/>
              <p:nvPr/>
            </p:nvSpPr>
            <p:spPr>
              <a:xfrm>
                <a:off x="845075" y="4044225"/>
                <a:ext cx="211300" cy="211300"/>
              </a:xfrm>
              <a:custGeom>
                <a:avLst/>
                <a:gdLst/>
                <a:ahLst/>
                <a:cxnLst/>
                <a:rect l="l" t="t" r="r" b="b"/>
                <a:pathLst>
                  <a:path w="8452" h="8452" extrusionOk="0">
                    <a:moveTo>
                      <a:pt x="4226" y="0"/>
                    </a:moveTo>
                    <a:lnTo>
                      <a:pt x="4006" y="15"/>
                    </a:lnTo>
                    <a:lnTo>
                      <a:pt x="3786" y="30"/>
                    </a:lnTo>
                    <a:lnTo>
                      <a:pt x="3581" y="59"/>
                    </a:lnTo>
                    <a:lnTo>
                      <a:pt x="3375" y="88"/>
                    </a:lnTo>
                    <a:lnTo>
                      <a:pt x="3170" y="132"/>
                    </a:lnTo>
                    <a:lnTo>
                      <a:pt x="2964" y="191"/>
                    </a:lnTo>
                    <a:lnTo>
                      <a:pt x="2774" y="264"/>
                    </a:lnTo>
                    <a:lnTo>
                      <a:pt x="2583" y="338"/>
                    </a:lnTo>
                    <a:lnTo>
                      <a:pt x="2392" y="426"/>
                    </a:lnTo>
                    <a:lnTo>
                      <a:pt x="2201" y="514"/>
                    </a:lnTo>
                    <a:lnTo>
                      <a:pt x="2025" y="617"/>
                    </a:lnTo>
                    <a:lnTo>
                      <a:pt x="1864" y="719"/>
                    </a:lnTo>
                    <a:lnTo>
                      <a:pt x="1688" y="837"/>
                    </a:lnTo>
                    <a:lnTo>
                      <a:pt x="1541" y="969"/>
                    </a:lnTo>
                    <a:lnTo>
                      <a:pt x="1380" y="1101"/>
                    </a:lnTo>
                    <a:lnTo>
                      <a:pt x="1233" y="1247"/>
                    </a:lnTo>
                    <a:lnTo>
                      <a:pt x="1101" y="1394"/>
                    </a:lnTo>
                    <a:lnTo>
                      <a:pt x="969" y="1541"/>
                    </a:lnTo>
                    <a:lnTo>
                      <a:pt x="837" y="1702"/>
                    </a:lnTo>
                    <a:lnTo>
                      <a:pt x="720" y="1864"/>
                    </a:lnTo>
                    <a:lnTo>
                      <a:pt x="602" y="2040"/>
                    </a:lnTo>
                    <a:lnTo>
                      <a:pt x="514" y="2216"/>
                    </a:lnTo>
                    <a:lnTo>
                      <a:pt x="412" y="2392"/>
                    </a:lnTo>
                    <a:lnTo>
                      <a:pt x="324" y="2583"/>
                    </a:lnTo>
                    <a:lnTo>
                      <a:pt x="250" y="2773"/>
                    </a:lnTo>
                    <a:lnTo>
                      <a:pt x="191" y="2979"/>
                    </a:lnTo>
                    <a:lnTo>
                      <a:pt x="133" y="3169"/>
                    </a:lnTo>
                    <a:lnTo>
                      <a:pt x="89" y="3375"/>
                    </a:lnTo>
                    <a:lnTo>
                      <a:pt x="45" y="3580"/>
                    </a:lnTo>
                    <a:lnTo>
                      <a:pt x="15" y="3800"/>
                    </a:lnTo>
                    <a:lnTo>
                      <a:pt x="1" y="4006"/>
                    </a:lnTo>
                    <a:lnTo>
                      <a:pt x="1" y="4226"/>
                    </a:lnTo>
                    <a:lnTo>
                      <a:pt x="1" y="4446"/>
                    </a:lnTo>
                    <a:lnTo>
                      <a:pt x="15" y="4666"/>
                    </a:lnTo>
                    <a:lnTo>
                      <a:pt x="45" y="4871"/>
                    </a:lnTo>
                    <a:lnTo>
                      <a:pt x="89" y="5077"/>
                    </a:lnTo>
                    <a:lnTo>
                      <a:pt x="133" y="5282"/>
                    </a:lnTo>
                    <a:lnTo>
                      <a:pt x="191" y="5487"/>
                    </a:lnTo>
                    <a:lnTo>
                      <a:pt x="250" y="5678"/>
                    </a:lnTo>
                    <a:lnTo>
                      <a:pt x="324" y="5869"/>
                    </a:lnTo>
                    <a:lnTo>
                      <a:pt x="412" y="6060"/>
                    </a:lnTo>
                    <a:lnTo>
                      <a:pt x="514" y="6236"/>
                    </a:lnTo>
                    <a:lnTo>
                      <a:pt x="602" y="6412"/>
                    </a:lnTo>
                    <a:lnTo>
                      <a:pt x="720" y="6588"/>
                    </a:lnTo>
                    <a:lnTo>
                      <a:pt x="837" y="6749"/>
                    </a:lnTo>
                    <a:lnTo>
                      <a:pt x="969" y="6911"/>
                    </a:lnTo>
                    <a:lnTo>
                      <a:pt x="1101" y="7072"/>
                    </a:lnTo>
                    <a:lnTo>
                      <a:pt x="1233" y="7219"/>
                    </a:lnTo>
                    <a:lnTo>
                      <a:pt x="1380" y="7351"/>
                    </a:lnTo>
                    <a:lnTo>
                      <a:pt x="1541" y="7483"/>
                    </a:lnTo>
                    <a:lnTo>
                      <a:pt x="1688" y="7615"/>
                    </a:lnTo>
                    <a:lnTo>
                      <a:pt x="1864" y="7732"/>
                    </a:lnTo>
                    <a:lnTo>
                      <a:pt x="2025" y="7835"/>
                    </a:lnTo>
                    <a:lnTo>
                      <a:pt x="2201" y="7938"/>
                    </a:lnTo>
                    <a:lnTo>
                      <a:pt x="2392" y="8040"/>
                    </a:lnTo>
                    <a:lnTo>
                      <a:pt x="2583" y="8114"/>
                    </a:lnTo>
                    <a:lnTo>
                      <a:pt x="2774" y="8202"/>
                    </a:lnTo>
                    <a:lnTo>
                      <a:pt x="2964" y="8260"/>
                    </a:lnTo>
                    <a:lnTo>
                      <a:pt x="3170" y="8319"/>
                    </a:lnTo>
                    <a:lnTo>
                      <a:pt x="3375" y="8363"/>
                    </a:lnTo>
                    <a:lnTo>
                      <a:pt x="3581" y="8407"/>
                    </a:lnTo>
                    <a:lnTo>
                      <a:pt x="3786" y="8436"/>
                    </a:lnTo>
                    <a:lnTo>
                      <a:pt x="4006" y="8451"/>
                    </a:lnTo>
                    <a:lnTo>
                      <a:pt x="4446" y="8451"/>
                    </a:lnTo>
                    <a:lnTo>
                      <a:pt x="4652" y="8436"/>
                    </a:lnTo>
                    <a:lnTo>
                      <a:pt x="4872" y="8407"/>
                    </a:lnTo>
                    <a:lnTo>
                      <a:pt x="5077" y="8363"/>
                    </a:lnTo>
                    <a:lnTo>
                      <a:pt x="5282" y="8319"/>
                    </a:lnTo>
                    <a:lnTo>
                      <a:pt x="5473" y="8260"/>
                    </a:lnTo>
                    <a:lnTo>
                      <a:pt x="5679" y="8202"/>
                    </a:lnTo>
                    <a:lnTo>
                      <a:pt x="5869" y="8114"/>
                    </a:lnTo>
                    <a:lnTo>
                      <a:pt x="6060" y="8040"/>
                    </a:lnTo>
                    <a:lnTo>
                      <a:pt x="6236" y="7938"/>
                    </a:lnTo>
                    <a:lnTo>
                      <a:pt x="6412" y="7835"/>
                    </a:lnTo>
                    <a:lnTo>
                      <a:pt x="6588" y="7732"/>
                    </a:lnTo>
                    <a:lnTo>
                      <a:pt x="6750" y="7615"/>
                    </a:lnTo>
                    <a:lnTo>
                      <a:pt x="6911" y="7483"/>
                    </a:lnTo>
                    <a:lnTo>
                      <a:pt x="7058" y="7351"/>
                    </a:lnTo>
                    <a:lnTo>
                      <a:pt x="7204" y="7219"/>
                    </a:lnTo>
                    <a:lnTo>
                      <a:pt x="7351" y="7072"/>
                    </a:lnTo>
                    <a:lnTo>
                      <a:pt x="7483" y="6911"/>
                    </a:lnTo>
                    <a:lnTo>
                      <a:pt x="7600" y="6749"/>
                    </a:lnTo>
                    <a:lnTo>
                      <a:pt x="7718" y="6588"/>
                    </a:lnTo>
                    <a:lnTo>
                      <a:pt x="7835" y="6412"/>
                    </a:lnTo>
                    <a:lnTo>
                      <a:pt x="7938" y="6236"/>
                    </a:lnTo>
                    <a:lnTo>
                      <a:pt x="8026" y="6060"/>
                    </a:lnTo>
                    <a:lnTo>
                      <a:pt x="8114" y="5869"/>
                    </a:lnTo>
                    <a:lnTo>
                      <a:pt x="8187" y="5678"/>
                    </a:lnTo>
                    <a:lnTo>
                      <a:pt x="8261" y="5487"/>
                    </a:lnTo>
                    <a:lnTo>
                      <a:pt x="8319" y="5282"/>
                    </a:lnTo>
                    <a:lnTo>
                      <a:pt x="8363" y="5077"/>
                    </a:lnTo>
                    <a:lnTo>
                      <a:pt x="8393" y="4871"/>
                    </a:lnTo>
                    <a:lnTo>
                      <a:pt x="8422" y="4666"/>
                    </a:lnTo>
                    <a:lnTo>
                      <a:pt x="8437" y="4446"/>
                    </a:lnTo>
                    <a:lnTo>
                      <a:pt x="8451" y="4226"/>
                    </a:lnTo>
                    <a:lnTo>
                      <a:pt x="8437" y="4006"/>
                    </a:lnTo>
                    <a:lnTo>
                      <a:pt x="8422" y="3800"/>
                    </a:lnTo>
                    <a:lnTo>
                      <a:pt x="8393" y="3580"/>
                    </a:lnTo>
                    <a:lnTo>
                      <a:pt x="8363" y="3375"/>
                    </a:lnTo>
                    <a:lnTo>
                      <a:pt x="8319" y="3169"/>
                    </a:lnTo>
                    <a:lnTo>
                      <a:pt x="8261" y="2979"/>
                    </a:lnTo>
                    <a:lnTo>
                      <a:pt x="8187" y="2773"/>
                    </a:lnTo>
                    <a:lnTo>
                      <a:pt x="8114" y="2583"/>
                    </a:lnTo>
                    <a:lnTo>
                      <a:pt x="8026" y="2392"/>
                    </a:lnTo>
                    <a:lnTo>
                      <a:pt x="7938" y="2216"/>
                    </a:lnTo>
                    <a:lnTo>
                      <a:pt x="7835" y="2040"/>
                    </a:lnTo>
                    <a:lnTo>
                      <a:pt x="7718" y="1864"/>
                    </a:lnTo>
                    <a:lnTo>
                      <a:pt x="7600" y="1702"/>
                    </a:lnTo>
                    <a:lnTo>
                      <a:pt x="7483" y="1541"/>
                    </a:lnTo>
                    <a:lnTo>
                      <a:pt x="7351" y="1394"/>
                    </a:lnTo>
                    <a:lnTo>
                      <a:pt x="7204" y="1247"/>
                    </a:lnTo>
                    <a:lnTo>
                      <a:pt x="7058" y="1101"/>
                    </a:lnTo>
                    <a:lnTo>
                      <a:pt x="6911" y="969"/>
                    </a:lnTo>
                    <a:lnTo>
                      <a:pt x="6750" y="837"/>
                    </a:lnTo>
                    <a:lnTo>
                      <a:pt x="6588" y="719"/>
                    </a:lnTo>
                    <a:lnTo>
                      <a:pt x="6412" y="617"/>
                    </a:lnTo>
                    <a:lnTo>
                      <a:pt x="6236" y="514"/>
                    </a:lnTo>
                    <a:lnTo>
                      <a:pt x="6060" y="426"/>
                    </a:lnTo>
                    <a:lnTo>
                      <a:pt x="5869" y="338"/>
                    </a:lnTo>
                    <a:lnTo>
                      <a:pt x="5679" y="264"/>
                    </a:lnTo>
                    <a:lnTo>
                      <a:pt x="5473" y="191"/>
                    </a:lnTo>
                    <a:lnTo>
                      <a:pt x="5282" y="132"/>
                    </a:lnTo>
                    <a:lnTo>
                      <a:pt x="5077" y="88"/>
                    </a:lnTo>
                    <a:lnTo>
                      <a:pt x="4872" y="59"/>
                    </a:lnTo>
                    <a:lnTo>
                      <a:pt x="4652" y="30"/>
                    </a:lnTo>
                    <a:lnTo>
                      <a:pt x="4446" y="15"/>
                    </a:lnTo>
                    <a:lnTo>
                      <a:pt x="4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68;p42"/>
              <p:cNvSpPr/>
              <p:nvPr/>
            </p:nvSpPr>
            <p:spPr>
              <a:xfrm>
                <a:off x="878825" y="4601725"/>
                <a:ext cx="878475" cy="371950"/>
              </a:xfrm>
              <a:custGeom>
                <a:avLst/>
                <a:gdLst/>
                <a:ahLst/>
                <a:cxnLst/>
                <a:rect l="l" t="t" r="r" b="b"/>
                <a:pathLst>
                  <a:path w="35139" h="14878" extrusionOk="0">
                    <a:moveTo>
                      <a:pt x="17577" y="1"/>
                    </a:moveTo>
                    <a:lnTo>
                      <a:pt x="17078" y="15"/>
                    </a:lnTo>
                    <a:lnTo>
                      <a:pt x="16579" y="30"/>
                    </a:lnTo>
                    <a:lnTo>
                      <a:pt x="16095" y="74"/>
                    </a:lnTo>
                    <a:lnTo>
                      <a:pt x="15611" y="118"/>
                    </a:lnTo>
                    <a:lnTo>
                      <a:pt x="15141" y="162"/>
                    </a:lnTo>
                    <a:lnTo>
                      <a:pt x="14672" y="235"/>
                    </a:lnTo>
                    <a:lnTo>
                      <a:pt x="14217" y="324"/>
                    </a:lnTo>
                    <a:lnTo>
                      <a:pt x="13762" y="412"/>
                    </a:lnTo>
                    <a:lnTo>
                      <a:pt x="13322" y="514"/>
                    </a:lnTo>
                    <a:lnTo>
                      <a:pt x="12882" y="617"/>
                    </a:lnTo>
                    <a:lnTo>
                      <a:pt x="12442" y="734"/>
                    </a:lnTo>
                    <a:lnTo>
                      <a:pt x="12031" y="866"/>
                    </a:lnTo>
                    <a:lnTo>
                      <a:pt x="11605" y="998"/>
                    </a:lnTo>
                    <a:lnTo>
                      <a:pt x="11195" y="1145"/>
                    </a:lnTo>
                    <a:lnTo>
                      <a:pt x="10799" y="1306"/>
                    </a:lnTo>
                    <a:lnTo>
                      <a:pt x="10402" y="1468"/>
                    </a:lnTo>
                    <a:lnTo>
                      <a:pt x="10021" y="1629"/>
                    </a:lnTo>
                    <a:lnTo>
                      <a:pt x="9639" y="1805"/>
                    </a:lnTo>
                    <a:lnTo>
                      <a:pt x="8906" y="2172"/>
                    </a:lnTo>
                    <a:lnTo>
                      <a:pt x="8187" y="2554"/>
                    </a:lnTo>
                    <a:lnTo>
                      <a:pt x="7512" y="2964"/>
                    </a:lnTo>
                    <a:lnTo>
                      <a:pt x="6867" y="3390"/>
                    </a:lnTo>
                    <a:lnTo>
                      <a:pt x="6250" y="3815"/>
                    </a:lnTo>
                    <a:lnTo>
                      <a:pt x="5664" y="4255"/>
                    </a:lnTo>
                    <a:lnTo>
                      <a:pt x="5106" y="4696"/>
                    </a:lnTo>
                    <a:lnTo>
                      <a:pt x="4578" y="5136"/>
                    </a:lnTo>
                    <a:lnTo>
                      <a:pt x="4094" y="5591"/>
                    </a:lnTo>
                    <a:lnTo>
                      <a:pt x="3624" y="6016"/>
                    </a:lnTo>
                    <a:lnTo>
                      <a:pt x="3199" y="6441"/>
                    </a:lnTo>
                    <a:lnTo>
                      <a:pt x="2788" y="6867"/>
                    </a:lnTo>
                    <a:lnTo>
                      <a:pt x="2421" y="7263"/>
                    </a:lnTo>
                    <a:lnTo>
                      <a:pt x="2084" y="7644"/>
                    </a:lnTo>
                    <a:lnTo>
                      <a:pt x="1790" y="8011"/>
                    </a:lnTo>
                    <a:lnTo>
                      <a:pt x="1277" y="8642"/>
                    </a:lnTo>
                    <a:lnTo>
                      <a:pt x="895" y="9156"/>
                    </a:lnTo>
                    <a:lnTo>
                      <a:pt x="646" y="9508"/>
                    </a:lnTo>
                    <a:lnTo>
                      <a:pt x="529" y="9684"/>
                    </a:lnTo>
                    <a:lnTo>
                      <a:pt x="441" y="9831"/>
                    </a:lnTo>
                    <a:lnTo>
                      <a:pt x="353" y="9977"/>
                    </a:lnTo>
                    <a:lnTo>
                      <a:pt x="221" y="10300"/>
                    </a:lnTo>
                    <a:lnTo>
                      <a:pt x="118" y="10608"/>
                    </a:lnTo>
                    <a:lnTo>
                      <a:pt x="45" y="10931"/>
                    </a:lnTo>
                    <a:lnTo>
                      <a:pt x="0" y="11268"/>
                    </a:lnTo>
                    <a:lnTo>
                      <a:pt x="0" y="11591"/>
                    </a:lnTo>
                    <a:lnTo>
                      <a:pt x="30" y="11914"/>
                    </a:lnTo>
                    <a:lnTo>
                      <a:pt x="74" y="12237"/>
                    </a:lnTo>
                    <a:lnTo>
                      <a:pt x="162" y="12545"/>
                    </a:lnTo>
                    <a:lnTo>
                      <a:pt x="279" y="12853"/>
                    </a:lnTo>
                    <a:lnTo>
                      <a:pt x="426" y="13146"/>
                    </a:lnTo>
                    <a:lnTo>
                      <a:pt x="602" y="13425"/>
                    </a:lnTo>
                    <a:lnTo>
                      <a:pt x="793" y="13674"/>
                    </a:lnTo>
                    <a:lnTo>
                      <a:pt x="1027" y="13924"/>
                    </a:lnTo>
                    <a:lnTo>
                      <a:pt x="1277" y="14144"/>
                    </a:lnTo>
                    <a:lnTo>
                      <a:pt x="1424" y="14247"/>
                    </a:lnTo>
                    <a:lnTo>
                      <a:pt x="1570" y="14349"/>
                    </a:lnTo>
                    <a:lnTo>
                      <a:pt x="1717" y="14437"/>
                    </a:lnTo>
                    <a:lnTo>
                      <a:pt x="1864" y="14525"/>
                    </a:lnTo>
                    <a:lnTo>
                      <a:pt x="2172" y="14657"/>
                    </a:lnTo>
                    <a:lnTo>
                      <a:pt x="2495" y="14760"/>
                    </a:lnTo>
                    <a:lnTo>
                      <a:pt x="2817" y="14833"/>
                    </a:lnTo>
                    <a:lnTo>
                      <a:pt x="3140" y="14863"/>
                    </a:lnTo>
                    <a:lnTo>
                      <a:pt x="3463" y="14877"/>
                    </a:lnTo>
                    <a:lnTo>
                      <a:pt x="3800" y="14848"/>
                    </a:lnTo>
                    <a:lnTo>
                      <a:pt x="4108" y="14804"/>
                    </a:lnTo>
                    <a:lnTo>
                      <a:pt x="4431" y="14716"/>
                    </a:lnTo>
                    <a:lnTo>
                      <a:pt x="4725" y="14599"/>
                    </a:lnTo>
                    <a:lnTo>
                      <a:pt x="5018" y="14452"/>
                    </a:lnTo>
                    <a:lnTo>
                      <a:pt x="5297" y="14276"/>
                    </a:lnTo>
                    <a:lnTo>
                      <a:pt x="5561" y="14085"/>
                    </a:lnTo>
                    <a:lnTo>
                      <a:pt x="5810" y="13850"/>
                    </a:lnTo>
                    <a:lnTo>
                      <a:pt x="6030" y="13601"/>
                    </a:lnTo>
                    <a:lnTo>
                      <a:pt x="6133" y="13454"/>
                    </a:lnTo>
                    <a:lnTo>
                      <a:pt x="6236" y="13308"/>
                    </a:lnTo>
                    <a:lnTo>
                      <a:pt x="6441" y="13014"/>
                    </a:lnTo>
                    <a:lnTo>
                      <a:pt x="6691" y="12677"/>
                    </a:lnTo>
                    <a:lnTo>
                      <a:pt x="7028" y="12266"/>
                    </a:lnTo>
                    <a:lnTo>
                      <a:pt x="7453" y="11767"/>
                    </a:lnTo>
                    <a:lnTo>
                      <a:pt x="7967" y="11210"/>
                    </a:lnTo>
                    <a:lnTo>
                      <a:pt x="8260" y="10916"/>
                    </a:lnTo>
                    <a:lnTo>
                      <a:pt x="8568" y="10623"/>
                    </a:lnTo>
                    <a:lnTo>
                      <a:pt x="8906" y="10315"/>
                    </a:lnTo>
                    <a:lnTo>
                      <a:pt x="9258" y="10021"/>
                    </a:lnTo>
                    <a:lnTo>
                      <a:pt x="9625" y="9713"/>
                    </a:lnTo>
                    <a:lnTo>
                      <a:pt x="10021" y="9405"/>
                    </a:lnTo>
                    <a:lnTo>
                      <a:pt x="10446" y="9112"/>
                    </a:lnTo>
                    <a:lnTo>
                      <a:pt x="10872" y="8818"/>
                    </a:lnTo>
                    <a:lnTo>
                      <a:pt x="11327" y="8539"/>
                    </a:lnTo>
                    <a:lnTo>
                      <a:pt x="11811" y="8275"/>
                    </a:lnTo>
                    <a:lnTo>
                      <a:pt x="12295" y="8011"/>
                    </a:lnTo>
                    <a:lnTo>
                      <a:pt x="12808" y="7777"/>
                    </a:lnTo>
                    <a:lnTo>
                      <a:pt x="13351" y="7556"/>
                    </a:lnTo>
                    <a:lnTo>
                      <a:pt x="13894" y="7366"/>
                    </a:lnTo>
                    <a:lnTo>
                      <a:pt x="14466" y="7190"/>
                    </a:lnTo>
                    <a:lnTo>
                      <a:pt x="15053" y="7043"/>
                    </a:lnTo>
                    <a:lnTo>
                      <a:pt x="15655" y="6926"/>
                    </a:lnTo>
                    <a:lnTo>
                      <a:pt x="16271" y="6838"/>
                    </a:lnTo>
                    <a:lnTo>
                      <a:pt x="16594" y="6808"/>
                    </a:lnTo>
                    <a:lnTo>
                      <a:pt x="16916" y="6779"/>
                    </a:lnTo>
                    <a:lnTo>
                      <a:pt x="17239" y="6764"/>
                    </a:lnTo>
                    <a:lnTo>
                      <a:pt x="17899" y="6764"/>
                    </a:lnTo>
                    <a:lnTo>
                      <a:pt x="18222" y="6779"/>
                    </a:lnTo>
                    <a:lnTo>
                      <a:pt x="18545" y="6808"/>
                    </a:lnTo>
                    <a:lnTo>
                      <a:pt x="18868" y="6838"/>
                    </a:lnTo>
                    <a:lnTo>
                      <a:pt x="19484" y="6926"/>
                    </a:lnTo>
                    <a:lnTo>
                      <a:pt x="20100" y="7043"/>
                    </a:lnTo>
                    <a:lnTo>
                      <a:pt x="20687" y="7190"/>
                    </a:lnTo>
                    <a:lnTo>
                      <a:pt x="21244" y="7366"/>
                    </a:lnTo>
                    <a:lnTo>
                      <a:pt x="21802" y="7556"/>
                    </a:lnTo>
                    <a:lnTo>
                      <a:pt x="22330" y="7777"/>
                    </a:lnTo>
                    <a:lnTo>
                      <a:pt x="22844" y="8011"/>
                    </a:lnTo>
                    <a:lnTo>
                      <a:pt x="23342" y="8275"/>
                    </a:lnTo>
                    <a:lnTo>
                      <a:pt x="23812" y="8539"/>
                    </a:lnTo>
                    <a:lnTo>
                      <a:pt x="24267" y="8818"/>
                    </a:lnTo>
                    <a:lnTo>
                      <a:pt x="24707" y="9112"/>
                    </a:lnTo>
                    <a:lnTo>
                      <a:pt x="25118" y="9405"/>
                    </a:lnTo>
                    <a:lnTo>
                      <a:pt x="25514" y="9713"/>
                    </a:lnTo>
                    <a:lnTo>
                      <a:pt x="25895" y="10021"/>
                    </a:lnTo>
                    <a:lnTo>
                      <a:pt x="26247" y="10315"/>
                    </a:lnTo>
                    <a:lnTo>
                      <a:pt x="26570" y="10623"/>
                    </a:lnTo>
                    <a:lnTo>
                      <a:pt x="26893" y="10916"/>
                    </a:lnTo>
                    <a:lnTo>
                      <a:pt x="27172" y="11210"/>
                    </a:lnTo>
                    <a:lnTo>
                      <a:pt x="27700" y="11767"/>
                    </a:lnTo>
                    <a:lnTo>
                      <a:pt x="28125" y="12266"/>
                    </a:lnTo>
                    <a:lnTo>
                      <a:pt x="28463" y="12677"/>
                    </a:lnTo>
                    <a:lnTo>
                      <a:pt x="28712" y="13014"/>
                    </a:lnTo>
                    <a:lnTo>
                      <a:pt x="28918" y="13308"/>
                    </a:lnTo>
                    <a:lnTo>
                      <a:pt x="29006" y="13454"/>
                    </a:lnTo>
                    <a:lnTo>
                      <a:pt x="29123" y="13601"/>
                    </a:lnTo>
                    <a:lnTo>
                      <a:pt x="29343" y="13850"/>
                    </a:lnTo>
                    <a:lnTo>
                      <a:pt x="29578" y="14085"/>
                    </a:lnTo>
                    <a:lnTo>
                      <a:pt x="29842" y="14276"/>
                    </a:lnTo>
                    <a:lnTo>
                      <a:pt x="30121" y="14452"/>
                    </a:lnTo>
                    <a:lnTo>
                      <a:pt x="30414" y="14599"/>
                    </a:lnTo>
                    <a:lnTo>
                      <a:pt x="30722" y="14716"/>
                    </a:lnTo>
                    <a:lnTo>
                      <a:pt x="31030" y="14804"/>
                    </a:lnTo>
                    <a:lnTo>
                      <a:pt x="31353" y="14848"/>
                    </a:lnTo>
                    <a:lnTo>
                      <a:pt x="31676" y="14877"/>
                    </a:lnTo>
                    <a:lnTo>
                      <a:pt x="31998" y="14863"/>
                    </a:lnTo>
                    <a:lnTo>
                      <a:pt x="32321" y="14833"/>
                    </a:lnTo>
                    <a:lnTo>
                      <a:pt x="32659" y="14760"/>
                    </a:lnTo>
                    <a:lnTo>
                      <a:pt x="32967" y="14657"/>
                    </a:lnTo>
                    <a:lnTo>
                      <a:pt x="33275" y="14525"/>
                    </a:lnTo>
                    <a:lnTo>
                      <a:pt x="33436" y="14437"/>
                    </a:lnTo>
                    <a:lnTo>
                      <a:pt x="33583" y="14349"/>
                    </a:lnTo>
                    <a:lnTo>
                      <a:pt x="33730" y="14247"/>
                    </a:lnTo>
                    <a:lnTo>
                      <a:pt x="33862" y="14144"/>
                    </a:lnTo>
                    <a:lnTo>
                      <a:pt x="34126" y="13924"/>
                    </a:lnTo>
                    <a:lnTo>
                      <a:pt x="34346" y="13674"/>
                    </a:lnTo>
                    <a:lnTo>
                      <a:pt x="34551" y="13425"/>
                    </a:lnTo>
                    <a:lnTo>
                      <a:pt x="34727" y="13146"/>
                    </a:lnTo>
                    <a:lnTo>
                      <a:pt x="34859" y="12853"/>
                    </a:lnTo>
                    <a:lnTo>
                      <a:pt x="34977" y="12545"/>
                    </a:lnTo>
                    <a:lnTo>
                      <a:pt x="35065" y="12237"/>
                    </a:lnTo>
                    <a:lnTo>
                      <a:pt x="35123" y="11914"/>
                    </a:lnTo>
                    <a:lnTo>
                      <a:pt x="35138" y="11591"/>
                    </a:lnTo>
                    <a:lnTo>
                      <a:pt x="35138" y="11268"/>
                    </a:lnTo>
                    <a:lnTo>
                      <a:pt x="35094" y="10931"/>
                    </a:lnTo>
                    <a:lnTo>
                      <a:pt x="35035" y="10608"/>
                    </a:lnTo>
                    <a:lnTo>
                      <a:pt x="34918" y="10300"/>
                    </a:lnTo>
                    <a:lnTo>
                      <a:pt x="34786" y="9977"/>
                    </a:lnTo>
                    <a:lnTo>
                      <a:pt x="34713" y="9831"/>
                    </a:lnTo>
                    <a:lnTo>
                      <a:pt x="34625" y="9684"/>
                    </a:lnTo>
                    <a:lnTo>
                      <a:pt x="34507" y="9508"/>
                    </a:lnTo>
                    <a:lnTo>
                      <a:pt x="34258" y="9156"/>
                    </a:lnTo>
                    <a:lnTo>
                      <a:pt x="33876" y="8642"/>
                    </a:lnTo>
                    <a:lnTo>
                      <a:pt x="33363" y="8011"/>
                    </a:lnTo>
                    <a:lnTo>
                      <a:pt x="33055" y="7644"/>
                    </a:lnTo>
                    <a:lnTo>
                      <a:pt x="32717" y="7263"/>
                    </a:lnTo>
                    <a:lnTo>
                      <a:pt x="32351" y="6867"/>
                    </a:lnTo>
                    <a:lnTo>
                      <a:pt x="31954" y="6441"/>
                    </a:lnTo>
                    <a:lnTo>
                      <a:pt x="31514" y="6016"/>
                    </a:lnTo>
                    <a:lnTo>
                      <a:pt x="31060" y="5591"/>
                    </a:lnTo>
                    <a:lnTo>
                      <a:pt x="30561" y="5136"/>
                    </a:lnTo>
                    <a:lnTo>
                      <a:pt x="30033" y="4696"/>
                    </a:lnTo>
                    <a:lnTo>
                      <a:pt x="29475" y="4255"/>
                    </a:lnTo>
                    <a:lnTo>
                      <a:pt x="28888" y="3815"/>
                    </a:lnTo>
                    <a:lnTo>
                      <a:pt x="28272" y="3390"/>
                    </a:lnTo>
                    <a:lnTo>
                      <a:pt x="27626" y="2964"/>
                    </a:lnTo>
                    <a:lnTo>
                      <a:pt x="26952" y="2554"/>
                    </a:lnTo>
                    <a:lnTo>
                      <a:pt x="26247" y="2172"/>
                    </a:lnTo>
                    <a:lnTo>
                      <a:pt x="25514" y="1805"/>
                    </a:lnTo>
                    <a:lnTo>
                      <a:pt x="25132" y="1629"/>
                    </a:lnTo>
                    <a:lnTo>
                      <a:pt x="24736" y="1468"/>
                    </a:lnTo>
                    <a:lnTo>
                      <a:pt x="24340" y="1306"/>
                    </a:lnTo>
                    <a:lnTo>
                      <a:pt x="23944" y="1145"/>
                    </a:lnTo>
                    <a:lnTo>
                      <a:pt x="23533" y="998"/>
                    </a:lnTo>
                    <a:lnTo>
                      <a:pt x="23122" y="866"/>
                    </a:lnTo>
                    <a:lnTo>
                      <a:pt x="22697" y="734"/>
                    </a:lnTo>
                    <a:lnTo>
                      <a:pt x="22271" y="617"/>
                    </a:lnTo>
                    <a:lnTo>
                      <a:pt x="21831" y="514"/>
                    </a:lnTo>
                    <a:lnTo>
                      <a:pt x="21391" y="412"/>
                    </a:lnTo>
                    <a:lnTo>
                      <a:pt x="20936" y="324"/>
                    </a:lnTo>
                    <a:lnTo>
                      <a:pt x="20482" y="235"/>
                    </a:lnTo>
                    <a:lnTo>
                      <a:pt x="20012" y="162"/>
                    </a:lnTo>
                    <a:lnTo>
                      <a:pt x="19528" y="118"/>
                    </a:lnTo>
                    <a:lnTo>
                      <a:pt x="19058" y="74"/>
                    </a:lnTo>
                    <a:lnTo>
                      <a:pt x="18574" y="30"/>
                    </a:lnTo>
                    <a:lnTo>
                      <a:pt x="18075" y="15"/>
                    </a:lnTo>
                    <a:lnTo>
                      <a:pt x="175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69;p42"/>
              <p:cNvSpPr/>
              <p:nvPr/>
            </p:nvSpPr>
            <p:spPr>
              <a:xfrm>
                <a:off x="1584150" y="4044225"/>
                <a:ext cx="211275" cy="211300"/>
              </a:xfrm>
              <a:custGeom>
                <a:avLst/>
                <a:gdLst/>
                <a:ahLst/>
                <a:cxnLst/>
                <a:rect l="l" t="t" r="r" b="b"/>
                <a:pathLst>
                  <a:path w="8451" h="8452" extrusionOk="0">
                    <a:moveTo>
                      <a:pt x="4226" y="0"/>
                    </a:moveTo>
                    <a:lnTo>
                      <a:pt x="4006" y="15"/>
                    </a:lnTo>
                    <a:lnTo>
                      <a:pt x="3800" y="30"/>
                    </a:lnTo>
                    <a:lnTo>
                      <a:pt x="3580" y="59"/>
                    </a:lnTo>
                    <a:lnTo>
                      <a:pt x="3375" y="88"/>
                    </a:lnTo>
                    <a:lnTo>
                      <a:pt x="3169" y="132"/>
                    </a:lnTo>
                    <a:lnTo>
                      <a:pt x="2979" y="191"/>
                    </a:lnTo>
                    <a:lnTo>
                      <a:pt x="2773" y="264"/>
                    </a:lnTo>
                    <a:lnTo>
                      <a:pt x="2582" y="338"/>
                    </a:lnTo>
                    <a:lnTo>
                      <a:pt x="2392" y="426"/>
                    </a:lnTo>
                    <a:lnTo>
                      <a:pt x="2216" y="514"/>
                    </a:lnTo>
                    <a:lnTo>
                      <a:pt x="2040" y="617"/>
                    </a:lnTo>
                    <a:lnTo>
                      <a:pt x="1864" y="719"/>
                    </a:lnTo>
                    <a:lnTo>
                      <a:pt x="1702" y="837"/>
                    </a:lnTo>
                    <a:lnTo>
                      <a:pt x="1541" y="969"/>
                    </a:lnTo>
                    <a:lnTo>
                      <a:pt x="1394" y="1101"/>
                    </a:lnTo>
                    <a:lnTo>
                      <a:pt x="1247" y="1247"/>
                    </a:lnTo>
                    <a:lnTo>
                      <a:pt x="1101" y="1394"/>
                    </a:lnTo>
                    <a:lnTo>
                      <a:pt x="969" y="1541"/>
                    </a:lnTo>
                    <a:lnTo>
                      <a:pt x="851" y="1702"/>
                    </a:lnTo>
                    <a:lnTo>
                      <a:pt x="719" y="1864"/>
                    </a:lnTo>
                    <a:lnTo>
                      <a:pt x="616" y="2040"/>
                    </a:lnTo>
                    <a:lnTo>
                      <a:pt x="514" y="2216"/>
                    </a:lnTo>
                    <a:lnTo>
                      <a:pt x="426" y="2392"/>
                    </a:lnTo>
                    <a:lnTo>
                      <a:pt x="338" y="2583"/>
                    </a:lnTo>
                    <a:lnTo>
                      <a:pt x="264" y="2773"/>
                    </a:lnTo>
                    <a:lnTo>
                      <a:pt x="191" y="2979"/>
                    </a:lnTo>
                    <a:lnTo>
                      <a:pt x="132" y="3169"/>
                    </a:lnTo>
                    <a:lnTo>
                      <a:pt x="88" y="3375"/>
                    </a:lnTo>
                    <a:lnTo>
                      <a:pt x="59" y="3580"/>
                    </a:lnTo>
                    <a:lnTo>
                      <a:pt x="30" y="3800"/>
                    </a:lnTo>
                    <a:lnTo>
                      <a:pt x="15" y="4006"/>
                    </a:lnTo>
                    <a:lnTo>
                      <a:pt x="0" y="4226"/>
                    </a:lnTo>
                    <a:lnTo>
                      <a:pt x="15" y="4446"/>
                    </a:lnTo>
                    <a:lnTo>
                      <a:pt x="30" y="4666"/>
                    </a:lnTo>
                    <a:lnTo>
                      <a:pt x="59" y="4871"/>
                    </a:lnTo>
                    <a:lnTo>
                      <a:pt x="88" y="5077"/>
                    </a:lnTo>
                    <a:lnTo>
                      <a:pt x="132" y="5282"/>
                    </a:lnTo>
                    <a:lnTo>
                      <a:pt x="191" y="5487"/>
                    </a:lnTo>
                    <a:lnTo>
                      <a:pt x="264" y="5678"/>
                    </a:lnTo>
                    <a:lnTo>
                      <a:pt x="338" y="5869"/>
                    </a:lnTo>
                    <a:lnTo>
                      <a:pt x="426" y="6060"/>
                    </a:lnTo>
                    <a:lnTo>
                      <a:pt x="514" y="6236"/>
                    </a:lnTo>
                    <a:lnTo>
                      <a:pt x="616" y="6412"/>
                    </a:lnTo>
                    <a:lnTo>
                      <a:pt x="719" y="6588"/>
                    </a:lnTo>
                    <a:lnTo>
                      <a:pt x="851" y="6749"/>
                    </a:lnTo>
                    <a:lnTo>
                      <a:pt x="969" y="6911"/>
                    </a:lnTo>
                    <a:lnTo>
                      <a:pt x="1101" y="7072"/>
                    </a:lnTo>
                    <a:lnTo>
                      <a:pt x="1247" y="7219"/>
                    </a:lnTo>
                    <a:lnTo>
                      <a:pt x="1394" y="7351"/>
                    </a:lnTo>
                    <a:lnTo>
                      <a:pt x="1541" y="7483"/>
                    </a:lnTo>
                    <a:lnTo>
                      <a:pt x="1702" y="7615"/>
                    </a:lnTo>
                    <a:lnTo>
                      <a:pt x="1864" y="7732"/>
                    </a:lnTo>
                    <a:lnTo>
                      <a:pt x="2040" y="7835"/>
                    </a:lnTo>
                    <a:lnTo>
                      <a:pt x="2216" y="7938"/>
                    </a:lnTo>
                    <a:lnTo>
                      <a:pt x="2392" y="8040"/>
                    </a:lnTo>
                    <a:lnTo>
                      <a:pt x="2582" y="8114"/>
                    </a:lnTo>
                    <a:lnTo>
                      <a:pt x="2773" y="8202"/>
                    </a:lnTo>
                    <a:lnTo>
                      <a:pt x="2979" y="8260"/>
                    </a:lnTo>
                    <a:lnTo>
                      <a:pt x="3169" y="8319"/>
                    </a:lnTo>
                    <a:lnTo>
                      <a:pt x="3375" y="8363"/>
                    </a:lnTo>
                    <a:lnTo>
                      <a:pt x="3580" y="8407"/>
                    </a:lnTo>
                    <a:lnTo>
                      <a:pt x="3800" y="8436"/>
                    </a:lnTo>
                    <a:lnTo>
                      <a:pt x="4006" y="8451"/>
                    </a:lnTo>
                    <a:lnTo>
                      <a:pt x="4446" y="8451"/>
                    </a:lnTo>
                    <a:lnTo>
                      <a:pt x="4666" y="8436"/>
                    </a:lnTo>
                    <a:lnTo>
                      <a:pt x="4871" y="8407"/>
                    </a:lnTo>
                    <a:lnTo>
                      <a:pt x="5077" y="8363"/>
                    </a:lnTo>
                    <a:lnTo>
                      <a:pt x="5282" y="8319"/>
                    </a:lnTo>
                    <a:lnTo>
                      <a:pt x="5487" y="8260"/>
                    </a:lnTo>
                    <a:lnTo>
                      <a:pt x="5678" y="8202"/>
                    </a:lnTo>
                    <a:lnTo>
                      <a:pt x="5869" y="8114"/>
                    </a:lnTo>
                    <a:lnTo>
                      <a:pt x="6060" y="8040"/>
                    </a:lnTo>
                    <a:lnTo>
                      <a:pt x="6236" y="7938"/>
                    </a:lnTo>
                    <a:lnTo>
                      <a:pt x="6426" y="7835"/>
                    </a:lnTo>
                    <a:lnTo>
                      <a:pt x="6588" y="7732"/>
                    </a:lnTo>
                    <a:lnTo>
                      <a:pt x="6764" y="7615"/>
                    </a:lnTo>
                    <a:lnTo>
                      <a:pt x="6910" y="7483"/>
                    </a:lnTo>
                    <a:lnTo>
                      <a:pt x="7072" y="7351"/>
                    </a:lnTo>
                    <a:lnTo>
                      <a:pt x="7219" y="7219"/>
                    </a:lnTo>
                    <a:lnTo>
                      <a:pt x="7351" y="7072"/>
                    </a:lnTo>
                    <a:lnTo>
                      <a:pt x="7483" y="6911"/>
                    </a:lnTo>
                    <a:lnTo>
                      <a:pt x="7615" y="6749"/>
                    </a:lnTo>
                    <a:lnTo>
                      <a:pt x="7732" y="6588"/>
                    </a:lnTo>
                    <a:lnTo>
                      <a:pt x="7835" y="6412"/>
                    </a:lnTo>
                    <a:lnTo>
                      <a:pt x="7937" y="6236"/>
                    </a:lnTo>
                    <a:lnTo>
                      <a:pt x="8040" y="6060"/>
                    </a:lnTo>
                    <a:lnTo>
                      <a:pt x="8128" y="5869"/>
                    </a:lnTo>
                    <a:lnTo>
                      <a:pt x="8202" y="5678"/>
                    </a:lnTo>
                    <a:lnTo>
                      <a:pt x="8260" y="5487"/>
                    </a:lnTo>
                    <a:lnTo>
                      <a:pt x="8319" y="5282"/>
                    </a:lnTo>
                    <a:lnTo>
                      <a:pt x="8363" y="5077"/>
                    </a:lnTo>
                    <a:lnTo>
                      <a:pt x="8407" y="4871"/>
                    </a:lnTo>
                    <a:lnTo>
                      <a:pt x="8436" y="4666"/>
                    </a:lnTo>
                    <a:lnTo>
                      <a:pt x="8451" y="4446"/>
                    </a:lnTo>
                    <a:lnTo>
                      <a:pt x="8451" y="4226"/>
                    </a:lnTo>
                    <a:lnTo>
                      <a:pt x="8451" y="4006"/>
                    </a:lnTo>
                    <a:lnTo>
                      <a:pt x="8436" y="3800"/>
                    </a:lnTo>
                    <a:lnTo>
                      <a:pt x="8407" y="3580"/>
                    </a:lnTo>
                    <a:lnTo>
                      <a:pt x="8363" y="3375"/>
                    </a:lnTo>
                    <a:lnTo>
                      <a:pt x="8319" y="3169"/>
                    </a:lnTo>
                    <a:lnTo>
                      <a:pt x="8260" y="2979"/>
                    </a:lnTo>
                    <a:lnTo>
                      <a:pt x="8202" y="2773"/>
                    </a:lnTo>
                    <a:lnTo>
                      <a:pt x="8128" y="2583"/>
                    </a:lnTo>
                    <a:lnTo>
                      <a:pt x="8040" y="2392"/>
                    </a:lnTo>
                    <a:lnTo>
                      <a:pt x="7937" y="2216"/>
                    </a:lnTo>
                    <a:lnTo>
                      <a:pt x="7835" y="2040"/>
                    </a:lnTo>
                    <a:lnTo>
                      <a:pt x="7732" y="1864"/>
                    </a:lnTo>
                    <a:lnTo>
                      <a:pt x="7615" y="1702"/>
                    </a:lnTo>
                    <a:lnTo>
                      <a:pt x="7483" y="1541"/>
                    </a:lnTo>
                    <a:lnTo>
                      <a:pt x="7351" y="1394"/>
                    </a:lnTo>
                    <a:lnTo>
                      <a:pt x="7219" y="1247"/>
                    </a:lnTo>
                    <a:lnTo>
                      <a:pt x="7072" y="1101"/>
                    </a:lnTo>
                    <a:lnTo>
                      <a:pt x="6910" y="969"/>
                    </a:lnTo>
                    <a:lnTo>
                      <a:pt x="6764" y="837"/>
                    </a:lnTo>
                    <a:lnTo>
                      <a:pt x="6588" y="719"/>
                    </a:lnTo>
                    <a:lnTo>
                      <a:pt x="6426" y="617"/>
                    </a:lnTo>
                    <a:lnTo>
                      <a:pt x="6236" y="514"/>
                    </a:lnTo>
                    <a:lnTo>
                      <a:pt x="6060" y="426"/>
                    </a:lnTo>
                    <a:lnTo>
                      <a:pt x="5869" y="338"/>
                    </a:lnTo>
                    <a:lnTo>
                      <a:pt x="5678" y="264"/>
                    </a:lnTo>
                    <a:lnTo>
                      <a:pt x="5487" y="191"/>
                    </a:lnTo>
                    <a:lnTo>
                      <a:pt x="5282" y="132"/>
                    </a:lnTo>
                    <a:lnTo>
                      <a:pt x="5077" y="88"/>
                    </a:lnTo>
                    <a:lnTo>
                      <a:pt x="4871" y="59"/>
                    </a:lnTo>
                    <a:lnTo>
                      <a:pt x="4666" y="30"/>
                    </a:lnTo>
                    <a:lnTo>
                      <a:pt x="4446" y="15"/>
                    </a:lnTo>
                    <a:lnTo>
                      <a:pt x="4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 name="Google Shape;1749;p42"/>
          <p:cNvGrpSpPr/>
          <p:nvPr/>
        </p:nvGrpSpPr>
        <p:grpSpPr>
          <a:xfrm>
            <a:off x="3097148" y="2754358"/>
            <a:ext cx="597958" cy="597941"/>
            <a:chOff x="5336773" y="1321683"/>
            <a:chExt cx="407356" cy="407345"/>
          </a:xfrm>
        </p:grpSpPr>
        <p:sp>
          <p:nvSpPr>
            <p:cNvPr id="58" name="Google Shape;1750;p42"/>
            <p:cNvSpPr/>
            <p:nvPr/>
          </p:nvSpPr>
          <p:spPr>
            <a:xfrm>
              <a:off x="5336773" y="1321683"/>
              <a:ext cx="407356" cy="407345"/>
            </a:xfrm>
            <a:custGeom>
              <a:avLst/>
              <a:gdLst/>
              <a:ahLst/>
              <a:cxnLst/>
              <a:rect l="l" t="t" r="r" b="b"/>
              <a:pathLst>
                <a:path w="34935" h="34934" extrusionOk="0">
                  <a:moveTo>
                    <a:pt x="17016" y="0"/>
                  </a:moveTo>
                  <a:lnTo>
                    <a:pt x="16571" y="15"/>
                  </a:lnTo>
                  <a:lnTo>
                    <a:pt x="16127" y="46"/>
                  </a:lnTo>
                  <a:lnTo>
                    <a:pt x="15683" y="92"/>
                  </a:lnTo>
                  <a:lnTo>
                    <a:pt x="15239" y="138"/>
                  </a:lnTo>
                  <a:lnTo>
                    <a:pt x="14810" y="199"/>
                  </a:lnTo>
                  <a:lnTo>
                    <a:pt x="14381" y="276"/>
                  </a:lnTo>
                  <a:lnTo>
                    <a:pt x="13953" y="352"/>
                  </a:lnTo>
                  <a:lnTo>
                    <a:pt x="13524" y="444"/>
                  </a:lnTo>
                  <a:lnTo>
                    <a:pt x="13110" y="551"/>
                  </a:lnTo>
                  <a:lnTo>
                    <a:pt x="12681" y="659"/>
                  </a:lnTo>
                  <a:lnTo>
                    <a:pt x="12283" y="781"/>
                  </a:lnTo>
                  <a:lnTo>
                    <a:pt x="11870" y="919"/>
                  </a:lnTo>
                  <a:lnTo>
                    <a:pt x="11472" y="1057"/>
                  </a:lnTo>
                  <a:lnTo>
                    <a:pt x="11058" y="1210"/>
                  </a:lnTo>
                  <a:lnTo>
                    <a:pt x="10675" y="1378"/>
                  </a:lnTo>
                  <a:lnTo>
                    <a:pt x="10277" y="1547"/>
                  </a:lnTo>
                  <a:lnTo>
                    <a:pt x="9894" y="1715"/>
                  </a:lnTo>
                  <a:lnTo>
                    <a:pt x="9511" y="1914"/>
                  </a:lnTo>
                  <a:lnTo>
                    <a:pt x="9144" y="2114"/>
                  </a:lnTo>
                  <a:lnTo>
                    <a:pt x="8776" y="2313"/>
                  </a:lnTo>
                  <a:lnTo>
                    <a:pt x="8408" y="2527"/>
                  </a:lnTo>
                  <a:lnTo>
                    <a:pt x="8056" y="2757"/>
                  </a:lnTo>
                  <a:lnTo>
                    <a:pt x="7704" y="2986"/>
                  </a:lnTo>
                  <a:lnTo>
                    <a:pt x="7352" y="3216"/>
                  </a:lnTo>
                  <a:lnTo>
                    <a:pt x="7015" y="3461"/>
                  </a:lnTo>
                  <a:lnTo>
                    <a:pt x="6678" y="3722"/>
                  </a:lnTo>
                  <a:lnTo>
                    <a:pt x="6356" y="3982"/>
                  </a:lnTo>
                  <a:lnTo>
                    <a:pt x="6035" y="4258"/>
                  </a:lnTo>
                  <a:lnTo>
                    <a:pt x="5728" y="4533"/>
                  </a:lnTo>
                  <a:lnTo>
                    <a:pt x="5422" y="4824"/>
                  </a:lnTo>
                  <a:lnTo>
                    <a:pt x="5116" y="5115"/>
                  </a:lnTo>
                  <a:lnTo>
                    <a:pt x="4825" y="5422"/>
                  </a:lnTo>
                  <a:lnTo>
                    <a:pt x="4534" y="5728"/>
                  </a:lnTo>
                  <a:lnTo>
                    <a:pt x="4258" y="6034"/>
                  </a:lnTo>
                  <a:lnTo>
                    <a:pt x="3998" y="6356"/>
                  </a:lnTo>
                  <a:lnTo>
                    <a:pt x="3722" y="6677"/>
                  </a:lnTo>
                  <a:lnTo>
                    <a:pt x="3477" y="7014"/>
                  </a:lnTo>
                  <a:lnTo>
                    <a:pt x="3217" y="7351"/>
                  </a:lnTo>
                  <a:lnTo>
                    <a:pt x="2987" y="7703"/>
                  </a:lnTo>
                  <a:lnTo>
                    <a:pt x="2757" y="8056"/>
                  </a:lnTo>
                  <a:lnTo>
                    <a:pt x="2527" y="8408"/>
                  </a:lnTo>
                  <a:lnTo>
                    <a:pt x="2313" y="8776"/>
                  </a:lnTo>
                  <a:lnTo>
                    <a:pt x="2114" y="9143"/>
                  </a:lnTo>
                  <a:lnTo>
                    <a:pt x="1915" y="9511"/>
                  </a:lnTo>
                  <a:lnTo>
                    <a:pt x="1731" y="9894"/>
                  </a:lnTo>
                  <a:lnTo>
                    <a:pt x="1547" y="10276"/>
                  </a:lnTo>
                  <a:lnTo>
                    <a:pt x="1379" y="10675"/>
                  </a:lnTo>
                  <a:lnTo>
                    <a:pt x="1210" y="11057"/>
                  </a:lnTo>
                  <a:lnTo>
                    <a:pt x="1057" y="11456"/>
                  </a:lnTo>
                  <a:lnTo>
                    <a:pt x="919" y="11869"/>
                  </a:lnTo>
                  <a:lnTo>
                    <a:pt x="782" y="12267"/>
                  </a:lnTo>
                  <a:lnTo>
                    <a:pt x="659" y="12681"/>
                  </a:lnTo>
                  <a:lnTo>
                    <a:pt x="552" y="13110"/>
                  </a:lnTo>
                  <a:lnTo>
                    <a:pt x="445" y="13523"/>
                  </a:lnTo>
                  <a:lnTo>
                    <a:pt x="353" y="13952"/>
                  </a:lnTo>
                  <a:lnTo>
                    <a:pt x="276" y="14381"/>
                  </a:lnTo>
                  <a:lnTo>
                    <a:pt x="200" y="14810"/>
                  </a:lnTo>
                  <a:lnTo>
                    <a:pt x="138" y="15238"/>
                  </a:lnTo>
                  <a:lnTo>
                    <a:pt x="92" y="15683"/>
                  </a:lnTo>
                  <a:lnTo>
                    <a:pt x="46" y="16127"/>
                  </a:lnTo>
                  <a:lnTo>
                    <a:pt x="31" y="16571"/>
                  </a:lnTo>
                  <a:lnTo>
                    <a:pt x="0" y="17015"/>
                  </a:lnTo>
                  <a:lnTo>
                    <a:pt x="0" y="17474"/>
                  </a:lnTo>
                  <a:lnTo>
                    <a:pt x="0" y="17919"/>
                  </a:lnTo>
                  <a:lnTo>
                    <a:pt x="31" y="18363"/>
                  </a:lnTo>
                  <a:lnTo>
                    <a:pt x="46" y="18807"/>
                  </a:lnTo>
                  <a:lnTo>
                    <a:pt x="92" y="19251"/>
                  </a:lnTo>
                  <a:lnTo>
                    <a:pt x="138" y="19695"/>
                  </a:lnTo>
                  <a:lnTo>
                    <a:pt x="200" y="20124"/>
                  </a:lnTo>
                  <a:lnTo>
                    <a:pt x="276" y="20568"/>
                  </a:lnTo>
                  <a:lnTo>
                    <a:pt x="353" y="20982"/>
                  </a:lnTo>
                  <a:lnTo>
                    <a:pt x="445" y="21410"/>
                  </a:lnTo>
                  <a:lnTo>
                    <a:pt x="552" y="21839"/>
                  </a:lnTo>
                  <a:lnTo>
                    <a:pt x="659" y="22253"/>
                  </a:lnTo>
                  <a:lnTo>
                    <a:pt x="782" y="22666"/>
                  </a:lnTo>
                  <a:lnTo>
                    <a:pt x="919" y="23064"/>
                  </a:lnTo>
                  <a:lnTo>
                    <a:pt x="1057" y="23478"/>
                  </a:lnTo>
                  <a:lnTo>
                    <a:pt x="1210" y="23876"/>
                  </a:lnTo>
                  <a:lnTo>
                    <a:pt x="1379" y="24274"/>
                  </a:lnTo>
                  <a:lnTo>
                    <a:pt x="1547" y="24657"/>
                  </a:lnTo>
                  <a:lnTo>
                    <a:pt x="1731" y="25040"/>
                  </a:lnTo>
                  <a:lnTo>
                    <a:pt x="1915" y="25423"/>
                  </a:lnTo>
                  <a:lnTo>
                    <a:pt x="2114" y="25791"/>
                  </a:lnTo>
                  <a:lnTo>
                    <a:pt x="2313" y="26158"/>
                  </a:lnTo>
                  <a:lnTo>
                    <a:pt x="2527" y="26526"/>
                  </a:lnTo>
                  <a:lnTo>
                    <a:pt x="2757" y="26878"/>
                  </a:lnTo>
                  <a:lnTo>
                    <a:pt x="2987" y="27230"/>
                  </a:lnTo>
                  <a:lnTo>
                    <a:pt x="3217" y="27582"/>
                  </a:lnTo>
                  <a:lnTo>
                    <a:pt x="3477" y="27919"/>
                  </a:lnTo>
                  <a:lnTo>
                    <a:pt x="3722" y="28256"/>
                  </a:lnTo>
                  <a:lnTo>
                    <a:pt x="3998" y="28578"/>
                  </a:lnTo>
                  <a:lnTo>
                    <a:pt x="4258" y="28899"/>
                  </a:lnTo>
                  <a:lnTo>
                    <a:pt x="4534" y="29221"/>
                  </a:lnTo>
                  <a:lnTo>
                    <a:pt x="4825" y="29527"/>
                  </a:lnTo>
                  <a:lnTo>
                    <a:pt x="5116" y="29818"/>
                  </a:lnTo>
                  <a:lnTo>
                    <a:pt x="5422" y="30109"/>
                  </a:lnTo>
                  <a:lnTo>
                    <a:pt x="5728" y="30400"/>
                  </a:lnTo>
                  <a:lnTo>
                    <a:pt x="6035" y="30676"/>
                  </a:lnTo>
                  <a:lnTo>
                    <a:pt x="6356" y="30952"/>
                  </a:lnTo>
                  <a:lnTo>
                    <a:pt x="6678" y="31212"/>
                  </a:lnTo>
                  <a:lnTo>
                    <a:pt x="7015" y="31472"/>
                  </a:lnTo>
                  <a:lnTo>
                    <a:pt x="7352" y="31717"/>
                  </a:lnTo>
                  <a:lnTo>
                    <a:pt x="7704" y="31947"/>
                  </a:lnTo>
                  <a:lnTo>
                    <a:pt x="8056" y="32192"/>
                  </a:lnTo>
                  <a:lnTo>
                    <a:pt x="8408" y="32407"/>
                  </a:lnTo>
                  <a:lnTo>
                    <a:pt x="8776" y="32621"/>
                  </a:lnTo>
                  <a:lnTo>
                    <a:pt x="9144" y="32835"/>
                  </a:lnTo>
                  <a:lnTo>
                    <a:pt x="9511" y="33035"/>
                  </a:lnTo>
                  <a:lnTo>
                    <a:pt x="9894" y="33218"/>
                  </a:lnTo>
                  <a:lnTo>
                    <a:pt x="10277" y="33402"/>
                  </a:lnTo>
                  <a:lnTo>
                    <a:pt x="10675" y="33571"/>
                  </a:lnTo>
                  <a:lnTo>
                    <a:pt x="11058" y="33724"/>
                  </a:lnTo>
                  <a:lnTo>
                    <a:pt x="11472" y="33877"/>
                  </a:lnTo>
                  <a:lnTo>
                    <a:pt x="11870" y="34015"/>
                  </a:lnTo>
                  <a:lnTo>
                    <a:pt x="12283" y="34153"/>
                  </a:lnTo>
                  <a:lnTo>
                    <a:pt x="12681" y="34275"/>
                  </a:lnTo>
                  <a:lnTo>
                    <a:pt x="13110" y="34382"/>
                  </a:lnTo>
                  <a:lnTo>
                    <a:pt x="13524" y="34489"/>
                  </a:lnTo>
                  <a:lnTo>
                    <a:pt x="13953" y="34581"/>
                  </a:lnTo>
                  <a:lnTo>
                    <a:pt x="14381" y="34658"/>
                  </a:lnTo>
                  <a:lnTo>
                    <a:pt x="14810" y="34735"/>
                  </a:lnTo>
                  <a:lnTo>
                    <a:pt x="15239" y="34796"/>
                  </a:lnTo>
                  <a:lnTo>
                    <a:pt x="15683" y="34842"/>
                  </a:lnTo>
                  <a:lnTo>
                    <a:pt x="16127" y="34888"/>
                  </a:lnTo>
                  <a:lnTo>
                    <a:pt x="16571" y="34918"/>
                  </a:lnTo>
                  <a:lnTo>
                    <a:pt x="17016" y="34934"/>
                  </a:lnTo>
                  <a:lnTo>
                    <a:pt x="17919" y="34934"/>
                  </a:lnTo>
                  <a:lnTo>
                    <a:pt x="18363" y="34918"/>
                  </a:lnTo>
                  <a:lnTo>
                    <a:pt x="18823" y="34888"/>
                  </a:lnTo>
                  <a:lnTo>
                    <a:pt x="19252" y="34842"/>
                  </a:lnTo>
                  <a:lnTo>
                    <a:pt x="19696" y="34796"/>
                  </a:lnTo>
                  <a:lnTo>
                    <a:pt x="20125" y="34735"/>
                  </a:lnTo>
                  <a:lnTo>
                    <a:pt x="20569" y="34658"/>
                  </a:lnTo>
                  <a:lnTo>
                    <a:pt x="20998" y="34581"/>
                  </a:lnTo>
                  <a:lnTo>
                    <a:pt x="21411" y="34489"/>
                  </a:lnTo>
                  <a:lnTo>
                    <a:pt x="21840" y="34382"/>
                  </a:lnTo>
                  <a:lnTo>
                    <a:pt x="22253" y="34275"/>
                  </a:lnTo>
                  <a:lnTo>
                    <a:pt x="22667" y="34153"/>
                  </a:lnTo>
                  <a:lnTo>
                    <a:pt x="23080" y="34015"/>
                  </a:lnTo>
                  <a:lnTo>
                    <a:pt x="23479" y="33877"/>
                  </a:lnTo>
                  <a:lnTo>
                    <a:pt x="23877" y="33724"/>
                  </a:lnTo>
                  <a:lnTo>
                    <a:pt x="24275" y="33571"/>
                  </a:lnTo>
                  <a:lnTo>
                    <a:pt x="24658" y="33402"/>
                  </a:lnTo>
                  <a:lnTo>
                    <a:pt x="25041" y="33218"/>
                  </a:lnTo>
                  <a:lnTo>
                    <a:pt x="25424" y="33035"/>
                  </a:lnTo>
                  <a:lnTo>
                    <a:pt x="25791" y="32835"/>
                  </a:lnTo>
                  <a:lnTo>
                    <a:pt x="26174" y="32621"/>
                  </a:lnTo>
                  <a:lnTo>
                    <a:pt x="26526" y="32407"/>
                  </a:lnTo>
                  <a:lnTo>
                    <a:pt x="26894" y="32192"/>
                  </a:lnTo>
                  <a:lnTo>
                    <a:pt x="27246" y="31947"/>
                  </a:lnTo>
                  <a:lnTo>
                    <a:pt x="27583" y="31717"/>
                  </a:lnTo>
                  <a:lnTo>
                    <a:pt x="27920" y="31472"/>
                  </a:lnTo>
                  <a:lnTo>
                    <a:pt x="28257" y="31212"/>
                  </a:lnTo>
                  <a:lnTo>
                    <a:pt x="28579" y="30952"/>
                  </a:lnTo>
                  <a:lnTo>
                    <a:pt x="28900" y="30676"/>
                  </a:lnTo>
                  <a:lnTo>
                    <a:pt x="29222" y="30400"/>
                  </a:lnTo>
                  <a:lnTo>
                    <a:pt x="29528" y="30109"/>
                  </a:lnTo>
                  <a:lnTo>
                    <a:pt x="29819" y="29818"/>
                  </a:lnTo>
                  <a:lnTo>
                    <a:pt x="30110" y="29527"/>
                  </a:lnTo>
                  <a:lnTo>
                    <a:pt x="30401" y="29221"/>
                  </a:lnTo>
                  <a:lnTo>
                    <a:pt x="30677" y="28899"/>
                  </a:lnTo>
                  <a:lnTo>
                    <a:pt x="30952" y="28578"/>
                  </a:lnTo>
                  <a:lnTo>
                    <a:pt x="31213" y="28256"/>
                  </a:lnTo>
                  <a:lnTo>
                    <a:pt x="31473" y="27919"/>
                  </a:lnTo>
                  <a:lnTo>
                    <a:pt x="31718" y="27582"/>
                  </a:lnTo>
                  <a:lnTo>
                    <a:pt x="31963" y="27230"/>
                  </a:lnTo>
                  <a:lnTo>
                    <a:pt x="32193" y="26878"/>
                  </a:lnTo>
                  <a:lnTo>
                    <a:pt x="32407" y="26526"/>
                  </a:lnTo>
                  <a:lnTo>
                    <a:pt x="32622" y="26158"/>
                  </a:lnTo>
                  <a:lnTo>
                    <a:pt x="32836" y="25791"/>
                  </a:lnTo>
                  <a:lnTo>
                    <a:pt x="33035" y="25423"/>
                  </a:lnTo>
                  <a:lnTo>
                    <a:pt x="33219" y="25040"/>
                  </a:lnTo>
                  <a:lnTo>
                    <a:pt x="33403" y="24657"/>
                  </a:lnTo>
                  <a:lnTo>
                    <a:pt x="33571" y="24274"/>
                  </a:lnTo>
                  <a:lnTo>
                    <a:pt x="33724" y="23876"/>
                  </a:lnTo>
                  <a:lnTo>
                    <a:pt x="33878" y="23478"/>
                  </a:lnTo>
                  <a:lnTo>
                    <a:pt x="34031" y="23064"/>
                  </a:lnTo>
                  <a:lnTo>
                    <a:pt x="34153" y="22666"/>
                  </a:lnTo>
                  <a:lnTo>
                    <a:pt x="34276" y="22253"/>
                  </a:lnTo>
                  <a:lnTo>
                    <a:pt x="34398" y="21839"/>
                  </a:lnTo>
                  <a:lnTo>
                    <a:pt x="34490" y="21410"/>
                  </a:lnTo>
                  <a:lnTo>
                    <a:pt x="34582" y="20982"/>
                  </a:lnTo>
                  <a:lnTo>
                    <a:pt x="34674" y="20568"/>
                  </a:lnTo>
                  <a:lnTo>
                    <a:pt x="34735" y="20124"/>
                  </a:lnTo>
                  <a:lnTo>
                    <a:pt x="34796" y="19695"/>
                  </a:lnTo>
                  <a:lnTo>
                    <a:pt x="34858" y="19251"/>
                  </a:lnTo>
                  <a:lnTo>
                    <a:pt x="34888" y="18807"/>
                  </a:lnTo>
                  <a:lnTo>
                    <a:pt x="34919" y="18363"/>
                  </a:lnTo>
                  <a:lnTo>
                    <a:pt x="34934" y="17919"/>
                  </a:lnTo>
                  <a:lnTo>
                    <a:pt x="34934" y="17474"/>
                  </a:lnTo>
                  <a:lnTo>
                    <a:pt x="34934" y="17015"/>
                  </a:lnTo>
                  <a:lnTo>
                    <a:pt x="34919" y="16571"/>
                  </a:lnTo>
                  <a:lnTo>
                    <a:pt x="34888" y="16127"/>
                  </a:lnTo>
                  <a:lnTo>
                    <a:pt x="34858" y="15683"/>
                  </a:lnTo>
                  <a:lnTo>
                    <a:pt x="34796" y="15238"/>
                  </a:lnTo>
                  <a:lnTo>
                    <a:pt x="34735" y="14810"/>
                  </a:lnTo>
                  <a:lnTo>
                    <a:pt x="34674" y="14381"/>
                  </a:lnTo>
                  <a:lnTo>
                    <a:pt x="34582" y="13952"/>
                  </a:lnTo>
                  <a:lnTo>
                    <a:pt x="34490" y="13523"/>
                  </a:lnTo>
                  <a:lnTo>
                    <a:pt x="34398" y="13110"/>
                  </a:lnTo>
                  <a:lnTo>
                    <a:pt x="34276" y="12681"/>
                  </a:lnTo>
                  <a:lnTo>
                    <a:pt x="34153" y="12267"/>
                  </a:lnTo>
                  <a:lnTo>
                    <a:pt x="34031" y="11869"/>
                  </a:lnTo>
                  <a:lnTo>
                    <a:pt x="33878" y="11456"/>
                  </a:lnTo>
                  <a:lnTo>
                    <a:pt x="33724" y="11057"/>
                  </a:lnTo>
                  <a:lnTo>
                    <a:pt x="33571" y="10675"/>
                  </a:lnTo>
                  <a:lnTo>
                    <a:pt x="33403" y="10276"/>
                  </a:lnTo>
                  <a:lnTo>
                    <a:pt x="33219" y="9894"/>
                  </a:lnTo>
                  <a:lnTo>
                    <a:pt x="33035" y="9511"/>
                  </a:lnTo>
                  <a:lnTo>
                    <a:pt x="32836" y="9143"/>
                  </a:lnTo>
                  <a:lnTo>
                    <a:pt x="32622" y="8776"/>
                  </a:lnTo>
                  <a:lnTo>
                    <a:pt x="32407" y="8408"/>
                  </a:lnTo>
                  <a:lnTo>
                    <a:pt x="32193" y="8056"/>
                  </a:lnTo>
                  <a:lnTo>
                    <a:pt x="31963" y="7703"/>
                  </a:lnTo>
                  <a:lnTo>
                    <a:pt x="31718" y="7351"/>
                  </a:lnTo>
                  <a:lnTo>
                    <a:pt x="31473" y="7014"/>
                  </a:lnTo>
                  <a:lnTo>
                    <a:pt x="31213" y="6677"/>
                  </a:lnTo>
                  <a:lnTo>
                    <a:pt x="30952" y="6356"/>
                  </a:lnTo>
                  <a:lnTo>
                    <a:pt x="30677" y="6034"/>
                  </a:lnTo>
                  <a:lnTo>
                    <a:pt x="30401" y="5728"/>
                  </a:lnTo>
                  <a:lnTo>
                    <a:pt x="30110" y="5422"/>
                  </a:lnTo>
                  <a:lnTo>
                    <a:pt x="29819" y="5115"/>
                  </a:lnTo>
                  <a:lnTo>
                    <a:pt x="29528" y="4824"/>
                  </a:lnTo>
                  <a:lnTo>
                    <a:pt x="29222" y="4533"/>
                  </a:lnTo>
                  <a:lnTo>
                    <a:pt x="28900" y="4258"/>
                  </a:lnTo>
                  <a:lnTo>
                    <a:pt x="28579" y="3982"/>
                  </a:lnTo>
                  <a:lnTo>
                    <a:pt x="28257" y="3722"/>
                  </a:lnTo>
                  <a:lnTo>
                    <a:pt x="27920" y="3461"/>
                  </a:lnTo>
                  <a:lnTo>
                    <a:pt x="27583" y="3216"/>
                  </a:lnTo>
                  <a:lnTo>
                    <a:pt x="27246" y="2986"/>
                  </a:lnTo>
                  <a:lnTo>
                    <a:pt x="26894" y="2757"/>
                  </a:lnTo>
                  <a:lnTo>
                    <a:pt x="26526" y="2527"/>
                  </a:lnTo>
                  <a:lnTo>
                    <a:pt x="26174" y="2313"/>
                  </a:lnTo>
                  <a:lnTo>
                    <a:pt x="25791" y="2114"/>
                  </a:lnTo>
                  <a:lnTo>
                    <a:pt x="25424" y="1914"/>
                  </a:lnTo>
                  <a:lnTo>
                    <a:pt x="25041" y="1715"/>
                  </a:lnTo>
                  <a:lnTo>
                    <a:pt x="24658" y="1547"/>
                  </a:lnTo>
                  <a:lnTo>
                    <a:pt x="24275" y="1378"/>
                  </a:lnTo>
                  <a:lnTo>
                    <a:pt x="23877" y="1210"/>
                  </a:lnTo>
                  <a:lnTo>
                    <a:pt x="23479" y="1057"/>
                  </a:lnTo>
                  <a:lnTo>
                    <a:pt x="23080" y="919"/>
                  </a:lnTo>
                  <a:lnTo>
                    <a:pt x="22667" y="781"/>
                  </a:lnTo>
                  <a:lnTo>
                    <a:pt x="22253" y="659"/>
                  </a:lnTo>
                  <a:lnTo>
                    <a:pt x="21840" y="551"/>
                  </a:lnTo>
                  <a:lnTo>
                    <a:pt x="21411" y="444"/>
                  </a:lnTo>
                  <a:lnTo>
                    <a:pt x="20998" y="352"/>
                  </a:lnTo>
                  <a:lnTo>
                    <a:pt x="20569" y="276"/>
                  </a:lnTo>
                  <a:lnTo>
                    <a:pt x="20125" y="199"/>
                  </a:lnTo>
                  <a:lnTo>
                    <a:pt x="19696" y="138"/>
                  </a:lnTo>
                  <a:lnTo>
                    <a:pt x="19252" y="92"/>
                  </a:lnTo>
                  <a:lnTo>
                    <a:pt x="18823" y="46"/>
                  </a:lnTo>
                  <a:lnTo>
                    <a:pt x="18363" y="15"/>
                  </a:lnTo>
                  <a:lnTo>
                    <a:pt x="179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51;p42"/>
            <p:cNvSpPr/>
            <p:nvPr/>
          </p:nvSpPr>
          <p:spPr>
            <a:xfrm>
              <a:off x="5463918" y="1474003"/>
              <a:ext cx="153055" cy="115916"/>
            </a:xfrm>
            <a:custGeom>
              <a:avLst/>
              <a:gdLst/>
              <a:ahLst/>
              <a:cxnLst/>
              <a:rect l="l" t="t" r="r" b="b"/>
              <a:pathLst>
                <a:path w="13126" h="9941" extrusionOk="0">
                  <a:moveTo>
                    <a:pt x="9757" y="1"/>
                  </a:moveTo>
                  <a:lnTo>
                    <a:pt x="9435" y="16"/>
                  </a:lnTo>
                  <a:lnTo>
                    <a:pt x="9129" y="77"/>
                  </a:lnTo>
                  <a:lnTo>
                    <a:pt x="8807" y="154"/>
                  </a:lnTo>
                  <a:lnTo>
                    <a:pt x="8501" y="261"/>
                  </a:lnTo>
                  <a:lnTo>
                    <a:pt x="8210" y="399"/>
                  </a:lnTo>
                  <a:lnTo>
                    <a:pt x="7934" y="567"/>
                  </a:lnTo>
                  <a:lnTo>
                    <a:pt x="7658" y="782"/>
                  </a:lnTo>
                  <a:lnTo>
                    <a:pt x="7413" y="1012"/>
                  </a:lnTo>
                  <a:lnTo>
                    <a:pt x="6556" y="1884"/>
                  </a:lnTo>
                  <a:lnTo>
                    <a:pt x="5683" y="1012"/>
                  </a:lnTo>
                  <a:lnTo>
                    <a:pt x="5422" y="782"/>
                  </a:lnTo>
                  <a:lnTo>
                    <a:pt x="5162" y="598"/>
                  </a:lnTo>
                  <a:lnTo>
                    <a:pt x="4871" y="430"/>
                  </a:lnTo>
                  <a:lnTo>
                    <a:pt x="4580" y="292"/>
                  </a:lnTo>
                  <a:lnTo>
                    <a:pt x="4274" y="185"/>
                  </a:lnTo>
                  <a:lnTo>
                    <a:pt x="3952" y="108"/>
                  </a:lnTo>
                  <a:lnTo>
                    <a:pt x="3631" y="62"/>
                  </a:lnTo>
                  <a:lnTo>
                    <a:pt x="3309" y="62"/>
                  </a:lnTo>
                  <a:lnTo>
                    <a:pt x="2987" y="77"/>
                  </a:lnTo>
                  <a:lnTo>
                    <a:pt x="2681" y="123"/>
                  </a:lnTo>
                  <a:lnTo>
                    <a:pt x="2359" y="200"/>
                  </a:lnTo>
                  <a:lnTo>
                    <a:pt x="2053" y="307"/>
                  </a:lnTo>
                  <a:lnTo>
                    <a:pt x="1762" y="445"/>
                  </a:lnTo>
                  <a:lnTo>
                    <a:pt x="1486" y="613"/>
                  </a:lnTo>
                  <a:lnTo>
                    <a:pt x="1211" y="812"/>
                  </a:lnTo>
                  <a:lnTo>
                    <a:pt x="966" y="1057"/>
                  </a:lnTo>
                  <a:lnTo>
                    <a:pt x="736" y="1303"/>
                  </a:lnTo>
                  <a:lnTo>
                    <a:pt x="537" y="1578"/>
                  </a:lnTo>
                  <a:lnTo>
                    <a:pt x="368" y="1869"/>
                  </a:lnTo>
                  <a:lnTo>
                    <a:pt x="231" y="2160"/>
                  </a:lnTo>
                  <a:lnTo>
                    <a:pt x="139" y="2466"/>
                  </a:lnTo>
                  <a:lnTo>
                    <a:pt x="62" y="2788"/>
                  </a:lnTo>
                  <a:lnTo>
                    <a:pt x="16" y="3094"/>
                  </a:lnTo>
                  <a:lnTo>
                    <a:pt x="1" y="3416"/>
                  </a:lnTo>
                  <a:lnTo>
                    <a:pt x="16" y="3738"/>
                  </a:lnTo>
                  <a:lnTo>
                    <a:pt x="62" y="4059"/>
                  </a:lnTo>
                  <a:lnTo>
                    <a:pt x="139" y="4366"/>
                  </a:lnTo>
                  <a:lnTo>
                    <a:pt x="261" y="4672"/>
                  </a:lnTo>
                  <a:lnTo>
                    <a:pt x="399" y="4963"/>
                  </a:lnTo>
                  <a:lnTo>
                    <a:pt x="568" y="5254"/>
                  </a:lnTo>
                  <a:lnTo>
                    <a:pt x="767" y="5514"/>
                  </a:lnTo>
                  <a:lnTo>
                    <a:pt x="996" y="5775"/>
                  </a:lnTo>
                  <a:lnTo>
                    <a:pt x="4243" y="8975"/>
                  </a:lnTo>
                  <a:lnTo>
                    <a:pt x="4258" y="8991"/>
                  </a:lnTo>
                  <a:lnTo>
                    <a:pt x="4458" y="9174"/>
                  </a:lnTo>
                  <a:lnTo>
                    <a:pt x="4672" y="9343"/>
                  </a:lnTo>
                  <a:lnTo>
                    <a:pt x="4886" y="9481"/>
                  </a:lnTo>
                  <a:lnTo>
                    <a:pt x="5116" y="9603"/>
                  </a:lnTo>
                  <a:lnTo>
                    <a:pt x="5361" y="9710"/>
                  </a:lnTo>
                  <a:lnTo>
                    <a:pt x="5591" y="9787"/>
                  </a:lnTo>
                  <a:lnTo>
                    <a:pt x="5836" y="9864"/>
                  </a:lnTo>
                  <a:lnTo>
                    <a:pt x="6096" y="9910"/>
                  </a:lnTo>
                  <a:lnTo>
                    <a:pt x="6280" y="9925"/>
                  </a:lnTo>
                  <a:lnTo>
                    <a:pt x="6479" y="9940"/>
                  </a:lnTo>
                  <a:lnTo>
                    <a:pt x="6862" y="9940"/>
                  </a:lnTo>
                  <a:lnTo>
                    <a:pt x="7061" y="9910"/>
                  </a:lnTo>
                  <a:lnTo>
                    <a:pt x="7245" y="9879"/>
                  </a:lnTo>
                  <a:lnTo>
                    <a:pt x="7444" y="9833"/>
                  </a:lnTo>
                  <a:lnTo>
                    <a:pt x="7628" y="9787"/>
                  </a:lnTo>
                  <a:lnTo>
                    <a:pt x="7812" y="9726"/>
                  </a:lnTo>
                  <a:lnTo>
                    <a:pt x="7995" y="9649"/>
                  </a:lnTo>
                  <a:lnTo>
                    <a:pt x="8179" y="9557"/>
                  </a:lnTo>
                  <a:lnTo>
                    <a:pt x="8348" y="9450"/>
                  </a:lnTo>
                  <a:lnTo>
                    <a:pt x="8516" y="9343"/>
                  </a:lnTo>
                  <a:lnTo>
                    <a:pt x="8685" y="9220"/>
                  </a:lnTo>
                  <a:lnTo>
                    <a:pt x="8838" y="9083"/>
                  </a:lnTo>
                  <a:lnTo>
                    <a:pt x="8991" y="8945"/>
                  </a:lnTo>
                  <a:lnTo>
                    <a:pt x="12176" y="5683"/>
                  </a:lnTo>
                  <a:lnTo>
                    <a:pt x="12406" y="5422"/>
                  </a:lnTo>
                  <a:lnTo>
                    <a:pt x="12605" y="5147"/>
                  </a:lnTo>
                  <a:lnTo>
                    <a:pt x="12774" y="4871"/>
                  </a:lnTo>
                  <a:lnTo>
                    <a:pt x="12896" y="4565"/>
                  </a:lnTo>
                  <a:lnTo>
                    <a:pt x="13003" y="4258"/>
                  </a:lnTo>
                  <a:lnTo>
                    <a:pt x="13080" y="3952"/>
                  </a:lnTo>
                  <a:lnTo>
                    <a:pt x="13126" y="3630"/>
                  </a:lnTo>
                  <a:lnTo>
                    <a:pt x="13126" y="3309"/>
                  </a:lnTo>
                  <a:lnTo>
                    <a:pt x="13111" y="2987"/>
                  </a:lnTo>
                  <a:lnTo>
                    <a:pt x="13065" y="2666"/>
                  </a:lnTo>
                  <a:lnTo>
                    <a:pt x="12988" y="2359"/>
                  </a:lnTo>
                  <a:lnTo>
                    <a:pt x="12881" y="2053"/>
                  </a:lnTo>
                  <a:lnTo>
                    <a:pt x="12728" y="1762"/>
                  </a:lnTo>
                  <a:lnTo>
                    <a:pt x="12559" y="1471"/>
                  </a:lnTo>
                  <a:lnTo>
                    <a:pt x="12360" y="1211"/>
                  </a:lnTo>
                  <a:lnTo>
                    <a:pt x="12130" y="966"/>
                  </a:lnTo>
                  <a:lnTo>
                    <a:pt x="11870" y="736"/>
                  </a:lnTo>
                  <a:lnTo>
                    <a:pt x="11594" y="537"/>
                  </a:lnTo>
                  <a:lnTo>
                    <a:pt x="11319" y="368"/>
                  </a:lnTo>
                  <a:lnTo>
                    <a:pt x="11012" y="230"/>
                  </a:lnTo>
                  <a:lnTo>
                    <a:pt x="10706" y="139"/>
                  </a:lnTo>
                  <a:lnTo>
                    <a:pt x="10400" y="62"/>
                  </a:lnTo>
                  <a:lnTo>
                    <a:pt x="10078" y="16"/>
                  </a:lnTo>
                  <a:lnTo>
                    <a:pt x="97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1750;p42"/>
          <p:cNvSpPr/>
          <p:nvPr/>
        </p:nvSpPr>
        <p:spPr>
          <a:xfrm rot="10800000">
            <a:off x="3131401" y="4313086"/>
            <a:ext cx="597958" cy="597941"/>
          </a:xfrm>
          <a:custGeom>
            <a:avLst/>
            <a:gdLst/>
            <a:ahLst/>
            <a:cxnLst/>
            <a:rect l="l" t="t" r="r" b="b"/>
            <a:pathLst>
              <a:path w="34935" h="34934" extrusionOk="0">
                <a:moveTo>
                  <a:pt x="17016" y="0"/>
                </a:moveTo>
                <a:lnTo>
                  <a:pt x="16571" y="15"/>
                </a:lnTo>
                <a:lnTo>
                  <a:pt x="16127" y="46"/>
                </a:lnTo>
                <a:lnTo>
                  <a:pt x="15683" y="92"/>
                </a:lnTo>
                <a:lnTo>
                  <a:pt x="15239" y="138"/>
                </a:lnTo>
                <a:lnTo>
                  <a:pt x="14810" y="199"/>
                </a:lnTo>
                <a:lnTo>
                  <a:pt x="14381" y="276"/>
                </a:lnTo>
                <a:lnTo>
                  <a:pt x="13953" y="352"/>
                </a:lnTo>
                <a:lnTo>
                  <a:pt x="13524" y="444"/>
                </a:lnTo>
                <a:lnTo>
                  <a:pt x="13110" y="551"/>
                </a:lnTo>
                <a:lnTo>
                  <a:pt x="12681" y="659"/>
                </a:lnTo>
                <a:lnTo>
                  <a:pt x="12283" y="781"/>
                </a:lnTo>
                <a:lnTo>
                  <a:pt x="11870" y="919"/>
                </a:lnTo>
                <a:lnTo>
                  <a:pt x="11472" y="1057"/>
                </a:lnTo>
                <a:lnTo>
                  <a:pt x="11058" y="1210"/>
                </a:lnTo>
                <a:lnTo>
                  <a:pt x="10675" y="1378"/>
                </a:lnTo>
                <a:lnTo>
                  <a:pt x="10277" y="1547"/>
                </a:lnTo>
                <a:lnTo>
                  <a:pt x="9894" y="1715"/>
                </a:lnTo>
                <a:lnTo>
                  <a:pt x="9511" y="1914"/>
                </a:lnTo>
                <a:lnTo>
                  <a:pt x="9144" y="2114"/>
                </a:lnTo>
                <a:lnTo>
                  <a:pt x="8776" y="2313"/>
                </a:lnTo>
                <a:lnTo>
                  <a:pt x="8408" y="2527"/>
                </a:lnTo>
                <a:lnTo>
                  <a:pt x="8056" y="2757"/>
                </a:lnTo>
                <a:lnTo>
                  <a:pt x="7704" y="2986"/>
                </a:lnTo>
                <a:lnTo>
                  <a:pt x="7352" y="3216"/>
                </a:lnTo>
                <a:lnTo>
                  <a:pt x="7015" y="3461"/>
                </a:lnTo>
                <a:lnTo>
                  <a:pt x="6678" y="3722"/>
                </a:lnTo>
                <a:lnTo>
                  <a:pt x="6356" y="3982"/>
                </a:lnTo>
                <a:lnTo>
                  <a:pt x="6035" y="4258"/>
                </a:lnTo>
                <a:lnTo>
                  <a:pt x="5728" y="4533"/>
                </a:lnTo>
                <a:lnTo>
                  <a:pt x="5422" y="4824"/>
                </a:lnTo>
                <a:lnTo>
                  <a:pt x="5116" y="5115"/>
                </a:lnTo>
                <a:lnTo>
                  <a:pt x="4825" y="5422"/>
                </a:lnTo>
                <a:lnTo>
                  <a:pt x="4534" y="5728"/>
                </a:lnTo>
                <a:lnTo>
                  <a:pt x="4258" y="6034"/>
                </a:lnTo>
                <a:lnTo>
                  <a:pt x="3998" y="6356"/>
                </a:lnTo>
                <a:lnTo>
                  <a:pt x="3722" y="6677"/>
                </a:lnTo>
                <a:lnTo>
                  <a:pt x="3477" y="7014"/>
                </a:lnTo>
                <a:lnTo>
                  <a:pt x="3217" y="7351"/>
                </a:lnTo>
                <a:lnTo>
                  <a:pt x="2987" y="7703"/>
                </a:lnTo>
                <a:lnTo>
                  <a:pt x="2757" y="8056"/>
                </a:lnTo>
                <a:lnTo>
                  <a:pt x="2527" y="8408"/>
                </a:lnTo>
                <a:lnTo>
                  <a:pt x="2313" y="8776"/>
                </a:lnTo>
                <a:lnTo>
                  <a:pt x="2114" y="9143"/>
                </a:lnTo>
                <a:lnTo>
                  <a:pt x="1915" y="9511"/>
                </a:lnTo>
                <a:lnTo>
                  <a:pt x="1731" y="9894"/>
                </a:lnTo>
                <a:lnTo>
                  <a:pt x="1547" y="10276"/>
                </a:lnTo>
                <a:lnTo>
                  <a:pt x="1379" y="10675"/>
                </a:lnTo>
                <a:lnTo>
                  <a:pt x="1210" y="11057"/>
                </a:lnTo>
                <a:lnTo>
                  <a:pt x="1057" y="11456"/>
                </a:lnTo>
                <a:lnTo>
                  <a:pt x="919" y="11869"/>
                </a:lnTo>
                <a:lnTo>
                  <a:pt x="782" y="12267"/>
                </a:lnTo>
                <a:lnTo>
                  <a:pt x="659" y="12681"/>
                </a:lnTo>
                <a:lnTo>
                  <a:pt x="552" y="13110"/>
                </a:lnTo>
                <a:lnTo>
                  <a:pt x="445" y="13523"/>
                </a:lnTo>
                <a:lnTo>
                  <a:pt x="353" y="13952"/>
                </a:lnTo>
                <a:lnTo>
                  <a:pt x="276" y="14381"/>
                </a:lnTo>
                <a:lnTo>
                  <a:pt x="200" y="14810"/>
                </a:lnTo>
                <a:lnTo>
                  <a:pt x="138" y="15238"/>
                </a:lnTo>
                <a:lnTo>
                  <a:pt x="92" y="15683"/>
                </a:lnTo>
                <a:lnTo>
                  <a:pt x="46" y="16127"/>
                </a:lnTo>
                <a:lnTo>
                  <a:pt x="31" y="16571"/>
                </a:lnTo>
                <a:lnTo>
                  <a:pt x="0" y="17015"/>
                </a:lnTo>
                <a:lnTo>
                  <a:pt x="0" y="17474"/>
                </a:lnTo>
                <a:lnTo>
                  <a:pt x="0" y="17919"/>
                </a:lnTo>
                <a:lnTo>
                  <a:pt x="31" y="18363"/>
                </a:lnTo>
                <a:lnTo>
                  <a:pt x="46" y="18807"/>
                </a:lnTo>
                <a:lnTo>
                  <a:pt x="92" y="19251"/>
                </a:lnTo>
                <a:lnTo>
                  <a:pt x="138" y="19695"/>
                </a:lnTo>
                <a:lnTo>
                  <a:pt x="200" y="20124"/>
                </a:lnTo>
                <a:lnTo>
                  <a:pt x="276" y="20568"/>
                </a:lnTo>
                <a:lnTo>
                  <a:pt x="353" y="20982"/>
                </a:lnTo>
                <a:lnTo>
                  <a:pt x="445" y="21410"/>
                </a:lnTo>
                <a:lnTo>
                  <a:pt x="552" y="21839"/>
                </a:lnTo>
                <a:lnTo>
                  <a:pt x="659" y="22253"/>
                </a:lnTo>
                <a:lnTo>
                  <a:pt x="782" y="22666"/>
                </a:lnTo>
                <a:lnTo>
                  <a:pt x="919" y="23064"/>
                </a:lnTo>
                <a:lnTo>
                  <a:pt x="1057" y="23478"/>
                </a:lnTo>
                <a:lnTo>
                  <a:pt x="1210" y="23876"/>
                </a:lnTo>
                <a:lnTo>
                  <a:pt x="1379" y="24274"/>
                </a:lnTo>
                <a:lnTo>
                  <a:pt x="1547" y="24657"/>
                </a:lnTo>
                <a:lnTo>
                  <a:pt x="1731" y="25040"/>
                </a:lnTo>
                <a:lnTo>
                  <a:pt x="1915" y="25423"/>
                </a:lnTo>
                <a:lnTo>
                  <a:pt x="2114" y="25791"/>
                </a:lnTo>
                <a:lnTo>
                  <a:pt x="2313" y="26158"/>
                </a:lnTo>
                <a:lnTo>
                  <a:pt x="2527" y="26526"/>
                </a:lnTo>
                <a:lnTo>
                  <a:pt x="2757" y="26878"/>
                </a:lnTo>
                <a:lnTo>
                  <a:pt x="2987" y="27230"/>
                </a:lnTo>
                <a:lnTo>
                  <a:pt x="3217" y="27582"/>
                </a:lnTo>
                <a:lnTo>
                  <a:pt x="3477" y="27919"/>
                </a:lnTo>
                <a:lnTo>
                  <a:pt x="3722" y="28256"/>
                </a:lnTo>
                <a:lnTo>
                  <a:pt x="3998" y="28578"/>
                </a:lnTo>
                <a:lnTo>
                  <a:pt x="4258" y="28899"/>
                </a:lnTo>
                <a:lnTo>
                  <a:pt x="4534" y="29221"/>
                </a:lnTo>
                <a:lnTo>
                  <a:pt x="4825" y="29527"/>
                </a:lnTo>
                <a:lnTo>
                  <a:pt x="5116" y="29818"/>
                </a:lnTo>
                <a:lnTo>
                  <a:pt x="5422" y="30109"/>
                </a:lnTo>
                <a:lnTo>
                  <a:pt x="5728" y="30400"/>
                </a:lnTo>
                <a:lnTo>
                  <a:pt x="6035" y="30676"/>
                </a:lnTo>
                <a:lnTo>
                  <a:pt x="6356" y="30952"/>
                </a:lnTo>
                <a:lnTo>
                  <a:pt x="6678" y="31212"/>
                </a:lnTo>
                <a:lnTo>
                  <a:pt x="7015" y="31472"/>
                </a:lnTo>
                <a:lnTo>
                  <a:pt x="7352" y="31717"/>
                </a:lnTo>
                <a:lnTo>
                  <a:pt x="7704" y="31947"/>
                </a:lnTo>
                <a:lnTo>
                  <a:pt x="8056" y="32192"/>
                </a:lnTo>
                <a:lnTo>
                  <a:pt x="8408" y="32407"/>
                </a:lnTo>
                <a:lnTo>
                  <a:pt x="8776" y="32621"/>
                </a:lnTo>
                <a:lnTo>
                  <a:pt x="9144" y="32835"/>
                </a:lnTo>
                <a:lnTo>
                  <a:pt x="9511" y="33035"/>
                </a:lnTo>
                <a:lnTo>
                  <a:pt x="9894" y="33218"/>
                </a:lnTo>
                <a:lnTo>
                  <a:pt x="10277" y="33402"/>
                </a:lnTo>
                <a:lnTo>
                  <a:pt x="10675" y="33571"/>
                </a:lnTo>
                <a:lnTo>
                  <a:pt x="11058" y="33724"/>
                </a:lnTo>
                <a:lnTo>
                  <a:pt x="11472" y="33877"/>
                </a:lnTo>
                <a:lnTo>
                  <a:pt x="11870" y="34015"/>
                </a:lnTo>
                <a:lnTo>
                  <a:pt x="12283" y="34153"/>
                </a:lnTo>
                <a:lnTo>
                  <a:pt x="12681" y="34275"/>
                </a:lnTo>
                <a:lnTo>
                  <a:pt x="13110" y="34382"/>
                </a:lnTo>
                <a:lnTo>
                  <a:pt x="13524" y="34489"/>
                </a:lnTo>
                <a:lnTo>
                  <a:pt x="13953" y="34581"/>
                </a:lnTo>
                <a:lnTo>
                  <a:pt x="14381" y="34658"/>
                </a:lnTo>
                <a:lnTo>
                  <a:pt x="14810" y="34735"/>
                </a:lnTo>
                <a:lnTo>
                  <a:pt x="15239" y="34796"/>
                </a:lnTo>
                <a:lnTo>
                  <a:pt x="15683" y="34842"/>
                </a:lnTo>
                <a:lnTo>
                  <a:pt x="16127" y="34888"/>
                </a:lnTo>
                <a:lnTo>
                  <a:pt x="16571" y="34918"/>
                </a:lnTo>
                <a:lnTo>
                  <a:pt x="17016" y="34934"/>
                </a:lnTo>
                <a:lnTo>
                  <a:pt x="17919" y="34934"/>
                </a:lnTo>
                <a:lnTo>
                  <a:pt x="18363" y="34918"/>
                </a:lnTo>
                <a:lnTo>
                  <a:pt x="18823" y="34888"/>
                </a:lnTo>
                <a:lnTo>
                  <a:pt x="19252" y="34842"/>
                </a:lnTo>
                <a:lnTo>
                  <a:pt x="19696" y="34796"/>
                </a:lnTo>
                <a:lnTo>
                  <a:pt x="20125" y="34735"/>
                </a:lnTo>
                <a:lnTo>
                  <a:pt x="20569" y="34658"/>
                </a:lnTo>
                <a:lnTo>
                  <a:pt x="20998" y="34581"/>
                </a:lnTo>
                <a:lnTo>
                  <a:pt x="21411" y="34489"/>
                </a:lnTo>
                <a:lnTo>
                  <a:pt x="21840" y="34382"/>
                </a:lnTo>
                <a:lnTo>
                  <a:pt x="22253" y="34275"/>
                </a:lnTo>
                <a:lnTo>
                  <a:pt x="22667" y="34153"/>
                </a:lnTo>
                <a:lnTo>
                  <a:pt x="23080" y="34015"/>
                </a:lnTo>
                <a:lnTo>
                  <a:pt x="23479" y="33877"/>
                </a:lnTo>
                <a:lnTo>
                  <a:pt x="23877" y="33724"/>
                </a:lnTo>
                <a:lnTo>
                  <a:pt x="24275" y="33571"/>
                </a:lnTo>
                <a:lnTo>
                  <a:pt x="24658" y="33402"/>
                </a:lnTo>
                <a:lnTo>
                  <a:pt x="25041" y="33218"/>
                </a:lnTo>
                <a:lnTo>
                  <a:pt x="25424" y="33035"/>
                </a:lnTo>
                <a:lnTo>
                  <a:pt x="25791" y="32835"/>
                </a:lnTo>
                <a:lnTo>
                  <a:pt x="26174" y="32621"/>
                </a:lnTo>
                <a:lnTo>
                  <a:pt x="26526" y="32407"/>
                </a:lnTo>
                <a:lnTo>
                  <a:pt x="26894" y="32192"/>
                </a:lnTo>
                <a:lnTo>
                  <a:pt x="27246" y="31947"/>
                </a:lnTo>
                <a:lnTo>
                  <a:pt x="27583" y="31717"/>
                </a:lnTo>
                <a:lnTo>
                  <a:pt x="27920" y="31472"/>
                </a:lnTo>
                <a:lnTo>
                  <a:pt x="28257" y="31212"/>
                </a:lnTo>
                <a:lnTo>
                  <a:pt x="28579" y="30952"/>
                </a:lnTo>
                <a:lnTo>
                  <a:pt x="28900" y="30676"/>
                </a:lnTo>
                <a:lnTo>
                  <a:pt x="29222" y="30400"/>
                </a:lnTo>
                <a:lnTo>
                  <a:pt x="29528" y="30109"/>
                </a:lnTo>
                <a:lnTo>
                  <a:pt x="29819" y="29818"/>
                </a:lnTo>
                <a:lnTo>
                  <a:pt x="30110" y="29527"/>
                </a:lnTo>
                <a:lnTo>
                  <a:pt x="30401" y="29221"/>
                </a:lnTo>
                <a:lnTo>
                  <a:pt x="30677" y="28899"/>
                </a:lnTo>
                <a:lnTo>
                  <a:pt x="30952" y="28578"/>
                </a:lnTo>
                <a:lnTo>
                  <a:pt x="31213" y="28256"/>
                </a:lnTo>
                <a:lnTo>
                  <a:pt x="31473" y="27919"/>
                </a:lnTo>
                <a:lnTo>
                  <a:pt x="31718" y="27582"/>
                </a:lnTo>
                <a:lnTo>
                  <a:pt x="31963" y="27230"/>
                </a:lnTo>
                <a:lnTo>
                  <a:pt x="32193" y="26878"/>
                </a:lnTo>
                <a:lnTo>
                  <a:pt x="32407" y="26526"/>
                </a:lnTo>
                <a:lnTo>
                  <a:pt x="32622" y="26158"/>
                </a:lnTo>
                <a:lnTo>
                  <a:pt x="32836" y="25791"/>
                </a:lnTo>
                <a:lnTo>
                  <a:pt x="33035" y="25423"/>
                </a:lnTo>
                <a:lnTo>
                  <a:pt x="33219" y="25040"/>
                </a:lnTo>
                <a:lnTo>
                  <a:pt x="33403" y="24657"/>
                </a:lnTo>
                <a:lnTo>
                  <a:pt x="33571" y="24274"/>
                </a:lnTo>
                <a:lnTo>
                  <a:pt x="33724" y="23876"/>
                </a:lnTo>
                <a:lnTo>
                  <a:pt x="33878" y="23478"/>
                </a:lnTo>
                <a:lnTo>
                  <a:pt x="34031" y="23064"/>
                </a:lnTo>
                <a:lnTo>
                  <a:pt x="34153" y="22666"/>
                </a:lnTo>
                <a:lnTo>
                  <a:pt x="34276" y="22253"/>
                </a:lnTo>
                <a:lnTo>
                  <a:pt x="34398" y="21839"/>
                </a:lnTo>
                <a:lnTo>
                  <a:pt x="34490" y="21410"/>
                </a:lnTo>
                <a:lnTo>
                  <a:pt x="34582" y="20982"/>
                </a:lnTo>
                <a:lnTo>
                  <a:pt x="34674" y="20568"/>
                </a:lnTo>
                <a:lnTo>
                  <a:pt x="34735" y="20124"/>
                </a:lnTo>
                <a:lnTo>
                  <a:pt x="34796" y="19695"/>
                </a:lnTo>
                <a:lnTo>
                  <a:pt x="34858" y="19251"/>
                </a:lnTo>
                <a:lnTo>
                  <a:pt x="34888" y="18807"/>
                </a:lnTo>
                <a:lnTo>
                  <a:pt x="34919" y="18363"/>
                </a:lnTo>
                <a:lnTo>
                  <a:pt x="34934" y="17919"/>
                </a:lnTo>
                <a:lnTo>
                  <a:pt x="34934" y="17474"/>
                </a:lnTo>
                <a:lnTo>
                  <a:pt x="34934" y="17015"/>
                </a:lnTo>
                <a:lnTo>
                  <a:pt x="34919" y="16571"/>
                </a:lnTo>
                <a:lnTo>
                  <a:pt x="34888" y="16127"/>
                </a:lnTo>
                <a:lnTo>
                  <a:pt x="34858" y="15683"/>
                </a:lnTo>
                <a:lnTo>
                  <a:pt x="34796" y="15238"/>
                </a:lnTo>
                <a:lnTo>
                  <a:pt x="34735" y="14810"/>
                </a:lnTo>
                <a:lnTo>
                  <a:pt x="34674" y="14381"/>
                </a:lnTo>
                <a:lnTo>
                  <a:pt x="34582" y="13952"/>
                </a:lnTo>
                <a:lnTo>
                  <a:pt x="34490" y="13523"/>
                </a:lnTo>
                <a:lnTo>
                  <a:pt x="34398" y="13110"/>
                </a:lnTo>
                <a:lnTo>
                  <a:pt x="34276" y="12681"/>
                </a:lnTo>
                <a:lnTo>
                  <a:pt x="34153" y="12267"/>
                </a:lnTo>
                <a:lnTo>
                  <a:pt x="34031" y="11869"/>
                </a:lnTo>
                <a:lnTo>
                  <a:pt x="33878" y="11456"/>
                </a:lnTo>
                <a:lnTo>
                  <a:pt x="33724" y="11057"/>
                </a:lnTo>
                <a:lnTo>
                  <a:pt x="33571" y="10675"/>
                </a:lnTo>
                <a:lnTo>
                  <a:pt x="33403" y="10276"/>
                </a:lnTo>
                <a:lnTo>
                  <a:pt x="33219" y="9894"/>
                </a:lnTo>
                <a:lnTo>
                  <a:pt x="33035" y="9511"/>
                </a:lnTo>
                <a:lnTo>
                  <a:pt x="32836" y="9143"/>
                </a:lnTo>
                <a:lnTo>
                  <a:pt x="32622" y="8776"/>
                </a:lnTo>
                <a:lnTo>
                  <a:pt x="32407" y="8408"/>
                </a:lnTo>
                <a:lnTo>
                  <a:pt x="32193" y="8056"/>
                </a:lnTo>
                <a:lnTo>
                  <a:pt x="31963" y="7703"/>
                </a:lnTo>
                <a:lnTo>
                  <a:pt x="31718" y="7351"/>
                </a:lnTo>
                <a:lnTo>
                  <a:pt x="31473" y="7014"/>
                </a:lnTo>
                <a:lnTo>
                  <a:pt x="31213" y="6677"/>
                </a:lnTo>
                <a:lnTo>
                  <a:pt x="30952" y="6356"/>
                </a:lnTo>
                <a:lnTo>
                  <a:pt x="30677" y="6034"/>
                </a:lnTo>
                <a:lnTo>
                  <a:pt x="30401" y="5728"/>
                </a:lnTo>
                <a:lnTo>
                  <a:pt x="30110" y="5422"/>
                </a:lnTo>
                <a:lnTo>
                  <a:pt x="29819" y="5115"/>
                </a:lnTo>
                <a:lnTo>
                  <a:pt x="29528" y="4824"/>
                </a:lnTo>
                <a:lnTo>
                  <a:pt x="29222" y="4533"/>
                </a:lnTo>
                <a:lnTo>
                  <a:pt x="28900" y="4258"/>
                </a:lnTo>
                <a:lnTo>
                  <a:pt x="28579" y="3982"/>
                </a:lnTo>
                <a:lnTo>
                  <a:pt x="28257" y="3722"/>
                </a:lnTo>
                <a:lnTo>
                  <a:pt x="27920" y="3461"/>
                </a:lnTo>
                <a:lnTo>
                  <a:pt x="27583" y="3216"/>
                </a:lnTo>
                <a:lnTo>
                  <a:pt x="27246" y="2986"/>
                </a:lnTo>
                <a:lnTo>
                  <a:pt x="26894" y="2757"/>
                </a:lnTo>
                <a:lnTo>
                  <a:pt x="26526" y="2527"/>
                </a:lnTo>
                <a:lnTo>
                  <a:pt x="26174" y="2313"/>
                </a:lnTo>
                <a:lnTo>
                  <a:pt x="25791" y="2114"/>
                </a:lnTo>
                <a:lnTo>
                  <a:pt x="25424" y="1914"/>
                </a:lnTo>
                <a:lnTo>
                  <a:pt x="25041" y="1715"/>
                </a:lnTo>
                <a:lnTo>
                  <a:pt x="24658" y="1547"/>
                </a:lnTo>
                <a:lnTo>
                  <a:pt x="24275" y="1378"/>
                </a:lnTo>
                <a:lnTo>
                  <a:pt x="23877" y="1210"/>
                </a:lnTo>
                <a:lnTo>
                  <a:pt x="23479" y="1057"/>
                </a:lnTo>
                <a:lnTo>
                  <a:pt x="23080" y="919"/>
                </a:lnTo>
                <a:lnTo>
                  <a:pt x="22667" y="781"/>
                </a:lnTo>
                <a:lnTo>
                  <a:pt x="22253" y="659"/>
                </a:lnTo>
                <a:lnTo>
                  <a:pt x="21840" y="551"/>
                </a:lnTo>
                <a:lnTo>
                  <a:pt x="21411" y="444"/>
                </a:lnTo>
                <a:lnTo>
                  <a:pt x="20998" y="352"/>
                </a:lnTo>
                <a:lnTo>
                  <a:pt x="20569" y="276"/>
                </a:lnTo>
                <a:lnTo>
                  <a:pt x="20125" y="199"/>
                </a:lnTo>
                <a:lnTo>
                  <a:pt x="19696" y="138"/>
                </a:lnTo>
                <a:lnTo>
                  <a:pt x="19252" y="92"/>
                </a:lnTo>
                <a:lnTo>
                  <a:pt x="18823" y="46"/>
                </a:lnTo>
                <a:lnTo>
                  <a:pt x="18363" y="15"/>
                </a:lnTo>
                <a:lnTo>
                  <a:pt x="17919" y="0"/>
                </a:lnTo>
                <a:close/>
              </a:path>
            </a:pathLst>
          </a:custGeom>
          <a:solidFill>
            <a:schemeClr val="bg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Minus 6"/>
          <p:cNvSpPr/>
          <p:nvPr/>
        </p:nvSpPr>
        <p:spPr>
          <a:xfrm>
            <a:off x="3226634" y="4537207"/>
            <a:ext cx="411322" cy="149889"/>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1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t>Deep Learning Model</a:t>
            </a:r>
            <a:endParaRPr dirty="0"/>
          </a:p>
        </p:txBody>
      </p:sp>
      <p:grpSp>
        <p:nvGrpSpPr>
          <p:cNvPr id="5" name="Google Shape;1107;p28"/>
          <p:cNvGrpSpPr/>
          <p:nvPr/>
        </p:nvGrpSpPr>
        <p:grpSpPr>
          <a:xfrm rot="420722">
            <a:off x="5744056" y="2067032"/>
            <a:ext cx="2060579" cy="2784556"/>
            <a:chOff x="1018675" y="-1170275"/>
            <a:chExt cx="5154025" cy="6964871"/>
          </a:xfrm>
        </p:grpSpPr>
        <p:sp>
          <p:nvSpPr>
            <p:cNvPr id="6" name="Google Shape;1108;p28"/>
            <p:cNvSpPr/>
            <p:nvPr/>
          </p:nvSpPr>
          <p:spPr>
            <a:xfrm>
              <a:off x="2639375" y="238125"/>
              <a:ext cx="3533325" cy="2684125"/>
            </a:xfrm>
            <a:custGeom>
              <a:avLst/>
              <a:gdLst/>
              <a:ahLst/>
              <a:cxnLst/>
              <a:rect l="l" t="t" r="r" b="b"/>
              <a:pathLst>
                <a:path w="141333" h="107365" extrusionOk="0">
                  <a:moveTo>
                    <a:pt x="72947" y="0"/>
                  </a:moveTo>
                  <a:lnTo>
                    <a:pt x="72350" y="21"/>
                  </a:lnTo>
                  <a:lnTo>
                    <a:pt x="71765" y="42"/>
                  </a:lnTo>
                  <a:lnTo>
                    <a:pt x="71179" y="73"/>
                  </a:lnTo>
                  <a:lnTo>
                    <a:pt x="70593" y="105"/>
                  </a:lnTo>
                  <a:lnTo>
                    <a:pt x="70007" y="146"/>
                  </a:lnTo>
                  <a:lnTo>
                    <a:pt x="69411" y="199"/>
                  </a:lnTo>
                  <a:lnTo>
                    <a:pt x="68825" y="262"/>
                  </a:lnTo>
                  <a:lnTo>
                    <a:pt x="68239" y="335"/>
                  </a:lnTo>
                  <a:lnTo>
                    <a:pt x="67653" y="408"/>
                  </a:lnTo>
                  <a:lnTo>
                    <a:pt x="67078" y="492"/>
                  </a:lnTo>
                  <a:lnTo>
                    <a:pt x="66492" y="586"/>
                  </a:lnTo>
                  <a:lnTo>
                    <a:pt x="65906" y="680"/>
                  </a:lnTo>
                  <a:lnTo>
                    <a:pt x="65331" y="785"/>
                  </a:lnTo>
                  <a:lnTo>
                    <a:pt x="64745" y="900"/>
                  </a:lnTo>
                  <a:lnTo>
                    <a:pt x="64170" y="1025"/>
                  </a:lnTo>
                  <a:lnTo>
                    <a:pt x="63594" y="1161"/>
                  </a:lnTo>
                  <a:lnTo>
                    <a:pt x="63019" y="1297"/>
                  </a:lnTo>
                  <a:lnTo>
                    <a:pt x="62444" y="1444"/>
                  </a:lnTo>
                  <a:lnTo>
                    <a:pt x="61868" y="1601"/>
                  </a:lnTo>
                  <a:lnTo>
                    <a:pt x="61303" y="1768"/>
                  </a:lnTo>
                  <a:lnTo>
                    <a:pt x="60728" y="1935"/>
                  </a:lnTo>
                  <a:lnTo>
                    <a:pt x="60163" y="2113"/>
                  </a:lnTo>
                  <a:lnTo>
                    <a:pt x="59598" y="2301"/>
                  </a:lnTo>
                  <a:lnTo>
                    <a:pt x="59044" y="2490"/>
                  </a:lnTo>
                  <a:lnTo>
                    <a:pt x="58479" y="2699"/>
                  </a:lnTo>
                  <a:lnTo>
                    <a:pt x="57924" y="2908"/>
                  </a:lnTo>
                  <a:lnTo>
                    <a:pt x="57370" y="3128"/>
                  </a:lnTo>
                  <a:lnTo>
                    <a:pt x="56816" y="3348"/>
                  </a:lnTo>
                  <a:lnTo>
                    <a:pt x="56261" y="3588"/>
                  </a:lnTo>
                  <a:lnTo>
                    <a:pt x="55717" y="3829"/>
                  </a:lnTo>
                  <a:lnTo>
                    <a:pt x="55173" y="4080"/>
                  </a:lnTo>
                  <a:lnTo>
                    <a:pt x="54629" y="4331"/>
                  </a:lnTo>
                  <a:lnTo>
                    <a:pt x="54096" y="4603"/>
                  </a:lnTo>
                  <a:lnTo>
                    <a:pt x="53552" y="4875"/>
                  </a:lnTo>
                  <a:lnTo>
                    <a:pt x="53018" y="5157"/>
                  </a:lnTo>
                  <a:lnTo>
                    <a:pt x="52495" y="5440"/>
                  </a:lnTo>
                  <a:lnTo>
                    <a:pt x="51972" y="5743"/>
                  </a:lnTo>
                  <a:lnTo>
                    <a:pt x="51449" y="6047"/>
                  </a:lnTo>
                  <a:lnTo>
                    <a:pt x="50926" y="6360"/>
                  </a:lnTo>
                  <a:lnTo>
                    <a:pt x="50413" y="6685"/>
                  </a:lnTo>
                  <a:lnTo>
                    <a:pt x="49901" y="7009"/>
                  </a:lnTo>
                  <a:lnTo>
                    <a:pt x="49398" y="7344"/>
                  </a:lnTo>
                  <a:lnTo>
                    <a:pt x="48886" y="7689"/>
                  </a:lnTo>
                  <a:lnTo>
                    <a:pt x="48394" y="8045"/>
                  </a:lnTo>
                  <a:lnTo>
                    <a:pt x="47892" y="8400"/>
                  </a:lnTo>
                  <a:lnTo>
                    <a:pt x="47400" y="8777"/>
                  </a:lnTo>
                  <a:lnTo>
                    <a:pt x="46919" y="9154"/>
                  </a:lnTo>
                  <a:lnTo>
                    <a:pt x="46438" y="9541"/>
                  </a:lnTo>
                  <a:lnTo>
                    <a:pt x="45957" y="9928"/>
                  </a:lnTo>
                  <a:lnTo>
                    <a:pt x="45486" y="10325"/>
                  </a:lnTo>
                  <a:lnTo>
                    <a:pt x="45015" y="10733"/>
                  </a:lnTo>
                  <a:lnTo>
                    <a:pt x="44544" y="11152"/>
                  </a:lnTo>
                  <a:lnTo>
                    <a:pt x="44095" y="11581"/>
                  </a:lnTo>
                  <a:lnTo>
                    <a:pt x="43634" y="12010"/>
                  </a:lnTo>
                  <a:lnTo>
                    <a:pt x="43184" y="12449"/>
                  </a:lnTo>
                  <a:lnTo>
                    <a:pt x="42745" y="12899"/>
                  </a:lnTo>
                  <a:lnTo>
                    <a:pt x="42306" y="13359"/>
                  </a:lnTo>
                  <a:lnTo>
                    <a:pt x="41866" y="13819"/>
                  </a:lnTo>
                  <a:lnTo>
                    <a:pt x="41437" y="14301"/>
                  </a:lnTo>
                  <a:lnTo>
                    <a:pt x="40757" y="15085"/>
                  </a:lnTo>
                  <a:lnTo>
                    <a:pt x="40077" y="15891"/>
                  </a:lnTo>
                  <a:lnTo>
                    <a:pt x="39429" y="16707"/>
                  </a:lnTo>
                  <a:lnTo>
                    <a:pt x="38801" y="17533"/>
                  </a:lnTo>
                  <a:lnTo>
                    <a:pt x="38184" y="18380"/>
                  </a:lnTo>
                  <a:lnTo>
                    <a:pt x="37577" y="19228"/>
                  </a:lnTo>
                  <a:lnTo>
                    <a:pt x="36991" y="20096"/>
                  </a:lnTo>
                  <a:lnTo>
                    <a:pt x="36416" y="20964"/>
                  </a:lnTo>
                  <a:lnTo>
                    <a:pt x="35862" y="21854"/>
                  </a:lnTo>
                  <a:lnTo>
                    <a:pt x="35307" y="22743"/>
                  </a:lnTo>
                  <a:lnTo>
                    <a:pt x="34774" y="23632"/>
                  </a:lnTo>
                  <a:lnTo>
                    <a:pt x="34251" y="24542"/>
                  </a:lnTo>
                  <a:lnTo>
                    <a:pt x="33728" y="25452"/>
                  </a:lnTo>
                  <a:lnTo>
                    <a:pt x="33225" y="26373"/>
                  </a:lnTo>
                  <a:lnTo>
                    <a:pt x="32723" y="27293"/>
                  </a:lnTo>
                  <a:lnTo>
                    <a:pt x="32232" y="28225"/>
                  </a:lnTo>
                  <a:lnTo>
                    <a:pt x="31740" y="29156"/>
                  </a:lnTo>
                  <a:lnTo>
                    <a:pt x="31259" y="30097"/>
                  </a:lnTo>
                  <a:lnTo>
                    <a:pt x="30296" y="31970"/>
                  </a:lnTo>
                  <a:lnTo>
                    <a:pt x="28403" y="35746"/>
                  </a:lnTo>
                  <a:lnTo>
                    <a:pt x="27461" y="37629"/>
                  </a:lnTo>
                  <a:lnTo>
                    <a:pt x="26488" y="39512"/>
                  </a:lnTo>
                  <a:lnTo>
                    <a:pt x="26007" y="40443"/>
                  </a:lnTo>
                  <a:lnTo>
                    <a:pt x="25505" y="41374"/>
                  </a:lnTo>
                  <a:lnTo>
                    <a:pt x="25003" y="42295"/>
                  </a:lnTo>
                  <a:lnTo>
                    <a:pt x="24490" y="43216"/>
                  </a:lnTo>
                  <a:lnTo>
                    <a:pt x="23978" y="44126"/>
                  </a:lnTo>
                  <a:lnTo>
                    <a:pt x="23434" y="45036"/>
                  </a:lnTo>
                  <a:lnTo>
                    <a:pt x="22890" y="45946"/>
                  </a:lnTo>
                  <a:lnTo>
                    <a:pt x="22314" y="46846"/>
                  </a:lnTo>
                  <a:lnTo>
                    <a:pt x="21739" y="47745"/>
                  </a:lnTo>
                  <a:lnTo>
                    <a:pt x="21143" y="48635"/>
                  </a:lnTo>
                  <a:lnTo>
                    <a:pt x="20525" y="49513"/>
                  </a:lnTo>
                  <a:lnTo>
                    <a:pt x="19898" y="50382"/>
                  </a:lnTo>
                  <a:lnTo>
                    <a:pt x="19260" y="51229"/>
                  </a:lnTo>
                  <a:lnTo>
                    <a:pt x="18601" y="52076"/>
                  </a:lnTo>
                  <a:lnTo>
                    <a:pt x="17921" y="52903"/>
                  </a:lnTo>
                  <a:lnTo>
                    <a:pt x="17230" y="53719"/>
                  </a:lnTo>
                  <a:lnTo>
                    <a:pt x="16529" y="54514"/>
                  </a:lnTo>
                  <a:lnTo>
                    <a:pt x="15807" y="55288"/>
                  </a:lnTo>
                  <a:lnTo>
                    <a:pt x="15441" y="55664"/>
                  </a:lnTo>
                  <a:lnTo>
                    <a:pt x="15065" y="56041"/>
                  </a:lnTo>
                  <a:lnTo>
                    <a:pt x="14688" y="56418"/>
                  </a:lnTo>
                  <a:lnTo>
                    <a:pt x="14311" y="56773"/>
                  </a:lnTo>
                  <a:lnTo>
                    <a:pt x="13935" y="57140"/>
                  </a:lnTo>
                  <a:lnTo>
                    <a:pt x="13548" y="57495"/>
                  </a:lnTo>
                  <a:lnTo>
                    <a:pt x="13150" y="57840"/>
                  </a:lnTo>
                  <a:lnTo>
                    <a:pt x="12753" y="58186"/>
                  </a:lnTo>
                  <a:lnTo>
                    <a:pt x="12355" y="58520"/>
                  </a:lnTo>
                  <a:lnTo>
                    <a:pt x="11958" y="58845"/>
                  </a:lnTo>
                  <a:lnTo>
                    <a:pt x="11550" y="59169"/>
                  </a:lnTo>
                  <a:lnTo>
                    <a:pt x="11131" y="59483"/>
                  </a:lnTo>
                  <a:lnTo>
                    <a:pt x="10723" y="59797"/>
                  </a:lnTo>
                  <a:lnTo>
                    <a:pt x="10305" y="60100"/>
                  </a:lnTo>
                  <a:lnTo>
                    <a:pt x="9876" y="60393"/>
                  </a:lnTo>
                  <a:lnTo>
                    <a:pt x="9447" y="60686"/>
                  </a:lnTo>
                  <a:lnTo>
                    <a:pt x="9018" y="60958"/>
                  </a:lnTo>
                  <a:lnTo>
                    <a:pt x="8579" y="61240"/>
                  </a:lnTo>
                  <a:lnTo>
                    <a:pt x="8139" y="61502"/>
                  </a:lnTo>
                  <a:lnTo>
                    <a:pt x="7700" y="61753"/>
                  </a:lnTo>
                  <a:lnTo>
                    <a:pt x="7250" y="62004"/>
                  </a:lnTo>
                  <a:lnTo>
                    <a:pt x="6790" y="62245"/>
                  </a:lnTo>
                  <a:lnTo>
                    <a:pt x="6340" y="62485"/>
                  </a:lnTo>
                  <a:lnTo>
                    <a:pt x="5880" y="62705"/>
                  </a:lnTo>
                  <a:lnTo>
                    <a:pt x="5409" y="62914"/>
                  </a:lnTo>
                  <a:lnTo>
                    <a:pt x="4938" y="63123"/>
                  </a:lnTo>
                  <a:lnTo>
                    <a:pt x="4467" y="63322"/>
                  </a:lnTo>
                  <a:lnTo>
                    <a:pt x="3986" y="63510"/>
                  </a:lnTo>
                  <a:lnTo>
                    <a:pt x="3505" y="63688"/>
                  </a:lnTo>
                  <a:lnTo>
                    <a:pt x="3013" y="63856"/>
                  </a:lnTo>
                  <a:lnTo>
                    <a:pt x="2522" y="64013"/>
                  </a:lnTo>
                  <a:lnTo>
                    <a:pt x="2030" y="64170"/>
                  </a:lnTo>
                  <a:lnTo>
                    <a:pt x="1528" y="64306"/>
                  </a:lnTo>
                  <a:lnTo>
                    <a:pt x="1026" y="64431"/>
                  </a:lnTo>
                  <a:lnTo>
                    <a:pt x="523" y="64557"/>
                  </a:lnTo>
                  <a:lnTo>
                    <a:pt x="0" y="64661"/>
                  </a:lnTo>
                  <a:lnTo>
                    <a:pt x="429" y="65331"/>
                  </a:lnTo>
                  <a:lnTo>
                    <a:pt x="869" y="66000"/>
                  </a:lnTo>
                  <a:lnTo>
                    <a:pt x="1308" y="66659"/>
                  </a:lnTo>
                  <a:lnTo>
                    <a:pt x="1758" y="67318"/>
                  </a:lnTo>
                  <a:lnTo>
                    <a:pt x="2208" y="67967"/>
                  </a:lnTo>
                  <a:lnTo>
                    <a:pt x="2668" y="68616"/>
                  </a:lnTo>
                  <a:lnTo>
                    <a:pt x="3139" y="69264"/>
                  </a:lnTo>
                  <a:lnTo>
                    <a:pt x="3610" y="69892"/>
                  </a:lnTo>
                  <a:lnTo>
                    <a:pt x="4091" y="70530"/>
                  </a:lnTo>
                  <a:lnTo>
                    <a:pt x="4582" y="71158"/>
                  </a:lnTo>
                  <a:lnTo>
                    <a:pt x="5074" y="71775"/>
                  </a:lnTo>
                  <a:lnTo>
                    <a:pt x="5566" y="72392"/>
                  </a:lnTo>
                  <a:lnTo>
                    <a:pt x="6078" y="73009"/>
                  </a:lnTo>
                  <a:lnTo>
                    <a:pt x="6591" y="73616"/>
                  </a:lnTo>
                  <a:lnTo>
                    <a:pt x="7104" y="74212"/>
                  </a:lnTo>
                  <a:lnTo>
                    <a:pt x="7627" y="74809"/>
                  </a:lnTo>
                  <a:lnTo>
                    <a:pt x="8160" y="75405"/>
                  </a:lnTo>
                  <a:lnTo>
                    <a:pt x="8694" y="75991"/>
                  </a:lnTo>
                  <a:lnTo>
                    <a:pt x="9238" y="76566"/>
                  </a:lnTo>
                  <a:lnTo>
                    <a:pt x="9782" y="77142"/>
                  </a:lnTo>
                  <a:lnTo>
                    <a:pt x="10336" y="77717"/>
                  </a:lnTo>
                  <a:lnTo>
                    <a:pt x="10891" y="78282"/>
                  </a:lnTo>
                  <a:lnTo>
                    <a:pt x="11455" y="78847"/>
                  </a:lnTo>
                  <a:lnTo>
                    <a:pt x="12020" y="79401"/>
                  </a:lnTo>
                  <a:lnTo>
                    <a:pt x="12596" y="79945"/>
                  </a:lnTo>
                  <a:lnTo>
                    <a:pt x="13182" y="80489"/>
                  </a:lnTo>
                  <a:lnTo>
                    <a:pt x="13767" y="81033"/>
                  </a:lnTo>
                  <a:lnTo>
                    <a:pt x="14353" y="81567"/>
                  </a:lnTo>
                  <a:lnTo>
                    <a:pt x="14950" y="82090"/>
                  </a:lnTo>
                  <a:lnTo>
                    <a:pt x="15546" y="82613"/>
                  </a:lnTo>
                  <a:lnTo>
                    <a:pt x="16153" y="83136"/>
                  </a:lnTo>
                  <a:lnTo>
                    <a:pt x="16759" y="83648"/>
                  </a:lnTo>
                  <a:lnTo>
                    <a:pt x="17377" y="84151"/>
                  </a:lnTo>
                  <a:lnTo>
                    <a:pt x="17994" y="84653"/>
                  </a:lnTo>
                  <a:lnTo>
                    <a:pt x="18621" y="85144"/>
                  </a:lnTo>
                  <a:lnTo>
                    <a:pt x="19249" y="85636"/>
                  </a:lnTo>
                  <a:lnTo>
                    <a:pt x="19877" y="86117"/>
                  </a:lnTo>
                  <a:lnTo>
                    <a:pt x="20515" y="86599"/>
                  </a:lnTo>
                  <a:lnTo>
                    <a:pt x="21153" y="87080"/>
                  </a:lnTo>
                  <a:lnTo>
                    <a:pt x="21802" y="87540"/>
                  </a:lnTo>
                  <a:lnTo>
                    <a:pt x="22450" y="88011"/>
                  </a:lnTo>
                  <a:lnTo>
                    <a:pt x="23099" y="88461"/>
                  </a:lnTo>
                  <a:lnTo>
                    <a:pt x="23758" y="88910"/>
                  </a:lnTo>
                  <a:lnTo>
                    <a:pt x="24417" y="89360"/>
                  </a:lnTo>
                  <a:lnTo>
                    <a:pt x="25087" y="89800"/>
                  </a:lnTo>
                  <a:lnTo>
                    <a:pt x="25756" y="90239"/>
                  </a:lnTo>
                  <a:lnTo>
                    <a:pt x="26426" y="90668"/>
                  </a:lnTo>
                  <a:lnTo>
                    <a:pt x="27106" y="91086"/>
                  </a:lnTo>
                  <a:lnTo>
                    <a:pt x="27786" y="91505"/>
                  </a:lnTo>
                  <a:lnTo>
                    <a:pt x="28466" y="91913"/>
                  </a:lnTo>
                  <a:lnTo>
                    <a:pt x="29156" y="92321"/>
                  </a:lnTo>
                  <a:lnTo>
                    <a:pt x="29846" y="92718"/>
                  </a:lnTo>
                  <a:lnTo>
                    <a:pt x="30537" y="93116"/>
                  </a:lnTo>
                  <a:lnTo>
                    <a:pt x="31238" y="93503"/>
                  </a:lnTo>
                  <a:lnTo>
                    <a:pt x="31939" y="93890"/>
                  </a:lnTo>
                  <a:lnTo>
                    <a:pt x="32640" y="94267"/>
                  </a:lnTo>
                  <a:lnTo>
                    <a:pt x="33340" y="94633"/>
                  </a:lnTo>
                  <a:lnTo>
                    <a:pt x="34052" y="94999"/>
                  </a:lnTo>
                  <a:lnTo>
                    <a:pt x="34763" y="95365"/>
                  </a:lnTo>
                  <a:lnTo>
                    <a:pt x="35475" y="95710"/>
                  </a:lnTo>
                  <a:lnTo>
                    <a:pt x="36196" y="96066"/>
                  </a:lnTo>
                  <a:lnTo>
                    <a:pt x="36918" y="96401"/>
                  </a:lnTo>
                  <a:lnTo>
                    <a:pt x="37640" y="96736"/>
                  </a:lnTo>
                  <a:lnTo>
                    <a:pt x="38362" y="97070"/>
                  </a:lnTo>
                  <a:lnTo>
                    <a:pt x="39816" y="97708"/>
                  </a:lnTo>
                  <a:lnTo>
                    <a:pt x="41281" y="98326"/>
                  </a:lnTo>
                  <a:lnTo>
                    <a:pt x="42756" y="98922"/>
                  </a:lnTo>
                  <a:lnTo>
                    <a:pt x="44241" y="99497"/>
                  </a:lnTo>
                  <a:lnTo>
                    <a:pt x="45727" y="100052"/>
                  </a:lnTo>
                  <a:lnTo>
                    <a:pt x="47223" y="100585"/>
                  </a:lnTo>
                  <a:lnTo>
                    <a:pt x="48729" y="101087"/>
                  </a:lnTo>
                  <a:lnTo>
                    <a:pt x="50246" y="101579"/>
                  </a:lnTo>
                  <a:lnTo>
                    <a:pt x="51763" y="102039"/>
                  </a:lnTo>
                  <a:lnTo>
                    <a:pt x="53290" y="102489"/>
                  </a:lnTo>
                  <a:lnTo>
                    <a:pt x="54828" y="102908"/>
                  </a:lnTo>
                  <a:lnTo>
                    <a:pt x="56366" y="103316"/>
                  </a:lnTo>
                  <a:lnTo>
                    <a:pt x="57903" y="103692"/>
                  </a:lnTo>
                  <a:lnTo>
                    <a:pt x="59452" y="104058"/>
                  </a:lnTo>
                  <a:lnTo>
                    <a:pt x="61010" y="104393"/>
                  </a:lnTo>
                  <a:lnTo>
                    <a:pt x="62569" y="104717"/>
                  </a:lnTo>
                  <a:lnTo>
                    <a:pt x="64128" y="105021"/>
                  </a:lnTo>
                  <a:lnTo>
                    <a:pt x="65697" y="105303"/>
                  </a:lnTo>
                  <a:lnTo>
                    <a:pt x="67266" y="105565"/>
                  </a:lnTo>
                  <a:lnTo>
                    <a:pt x="68846" y="105816"/>
                  </a:lnTo>
                  <a:lnTo>
                    <a:pt x="70426" y="106036"/>
                  </a:lnTo>
                  <a:lnTo>
                    <a:pt x="72005" y="106245"/>
                  </a:lnTo>
                  <a:lnTo>
                    <a:pt x="73585" y="106433"/>
                  </a:lnTo>
                  <a:lnTo>
                    <a:pt x="75175" y="106600"/>
                  </a:lnTo>
                  <a:lnTo>
                    <a:pt x="76755" y="106757"/>
                  </a:lnTo>
                  <a:lnTo>
                    <a:pt x="78345" y="106893"/>
                  </a:lnTo>
                  <a:lnTo>
                    <a:pt x="79935" y="107008"/>
                  </a:lnTo>
                  <a:lnTo>
                    <a:pt x="81525" y="107113"/>
                  </a:lnTo>
                  <a:lnTo>
                    <a:pt x="83115" y="107197"/>
                  </a:lnTo>
                  <a:lnTo>
                    <a:pt x="84716" y="107260"/>
                  </a:lnTo>
                  <a:lnTo>
                    <a:pt x="86306" y="107312"/>
                  </a:lnTo>
                  <a:lnTo>
                    <a:pt x="87896" y="107343"/>
                  </a:lnTo>
                  <a:lnTo>
                    <a:pt x="88994" y="107354"/>
                  </a:lnTo>
                  <a:lnTo>
                    <a:pt x="90030" y="107364"/>
                  </a:lnTo>
                  <a:lnTo>
                    <a:pt x="91013" y="107364"/>
                  </a:lnTo>
                  <a:lnTo>
                    <a:pt x="91955" y="107354"/>
                  </a:lnTo>
                  <a:lnTo>
                    <a:pt x="92844" y="107333"/>
                  </a:lnTo>
                  <a:lnTo>
                    <a:pt x="93691" y="107301"/>
                  </a:lnTo>
                  <a:lnTo>
                    <a:pt x="94497" y="107260"/>
                  </a:lnTo>
                  <a:lnTo>
                    <a:pt x="95271" y="107207"/>
                  </a:lnTo>
                  <a:lnTo>
                    <a:pt x="96014" y="107144"/>
                  </a:lnTo>
                  <a:lnTo>
                    <a:pt x="96736" y="107071"/>
                  </a:lnTo>
                  <a:lnTo>
                    <a:pt x="97426" y="106998"/>
                  </a:lnTo>
                  <a:lnTo>
                    <a:pt x="98096" y="106904"/>
                  </a:lnTo>
                  <a:lnTo>
                    <a:pt x="98744" y="106799"/>
                  </a:lnTo>
                  <a:lnTo>
                    <a:pt x="99393" y="106684"/>
                  </a:lnTo>
                  <a:lnTo>
                    <a:pt x="100021" y="106559"/>
                  </a:lnTo>
                  <a:lnTo>
                    <a:pt x="100648" y="106412"/>
                  </a:lnTo>
                  <a:lnTo>
                    <a:pt x="101276" y="106266"/>
                  </a:lnTo>
                  <a:lnTo>
                    <a:pt x="101904" y="106098"/>
                  </a:lnTo>
                  <a:lnTo>
                    <a:pt x="102531" y="105921"/>
                  </a:lnTo>
                  <a:lnTo>
                    <a:pt x="103169" y="105732"/>
                  </a:lnTo>
                  <a:lnTo>
                    <a:pt x="103818" y="105523"/>
                  </a:lnTo>
                  <a:lnTo>
                    <a:pt x="104487" y="105303"/>
                  </a:lnTo>
                  <a:lnTo>
                    <a:pt x="105889" y="104822"/>
                  </a:lnTo>
                  <a:lnTo>
                    <a:pt x="107406" y="104289"/>
                  </a:lnTo>
                  <a:lnTo>
                    <a:pt x="109049" y="103692"/>
                  </a:lnTo>
                  <a:lnTo>
                    <a:pt x="110858" y="103023"/>
                  </a:lnTo>
                  <a:lnTo>
                    <a:pt x="112877" y="102301"/>
                  </a:lnTo>
                  <a:lnTo>
                    <a:pt x="113934" y="101914"/>
                  </a:lnTo>
                  <a:lnTo>
                    <a:pt x="114980" y="101506"/>
                  </a:lnTo>
                  <a:lnTo>
                    <a:pt x="116026" y="101087"/>
                  </a:lnTo>
                  <a:lnTo>
                    <a:pt x="117062" y="100638"/>
                  </a:lnTo>
                  <a:lnTo>
                    <a:pt x="118098" y="100177"/>
                  </a:lnTo>
                  <a:lnTo>
                    <a:pt x="119123" y="99707"/>
                  </a:lnTo>
                  <a:lnTo>
                    <a:pt x="120137" y="99215"/>
                  </a:lnTo>
                  <a:lnTo>
                    <a:pt x="121142" y="98702"/>
                  </a:lnTo>
                  <a:lnTo>
                    <a:pt x="122136" y="98169"/>
                  </a:lnTo>
                  <a:lnTo>
                    <a:pt x="123129" y="97625"/>
                  </a:lnTo>
                  <a:lnTo>
                    <a:pt x="124102" y="97060"/>
                  </a:lnTo>
                  <a:lnTo>
                    <a:pt x="125075" y="96474"/>
                  </a:lnTo>
                  <a:lnTo>
                    <a:pt x="126027" y="95878"/>
                  </a:lnTo>
                  <a:lnTo>
                    <a:pt x="126969" y="95260"/>
                  </a:lnTo>
                  <a:lnTo>
                    <a:pt x="127900" y="94622"/>
                  </a:lnTo>
                  <a:lnTo>
                    <a:pt x="128820" y="93974"/>
                  </a:lnTo>
                  <a:lnTo>
                    <a:pt x="129720" y="93304"/>
                  </a:lnTo>
                  <a:lnTo>
                    <a:pt x="130620" y="92614"/>
                  </a:lnTo>
                  <a:lnTo>
                    <a:pt x="131488" y="91913"/>
                  </a:lnTo>
                  <a:lnTo>
                    <a:pt x="132356" y="91191"/>
                  </a:lnTo>
                  <a:lnTo>
                    <a:pt x="133204" y="90459"/>
                  </a:lnTo>
                  <a:lnTo>
                    <a:pt x="134030" y="89706"/>
                  </a:lnTo>
                  <a:lnTo>
                    <a:pt x="134846" y="88931"/>
                  </a:lnTo>
                  <a:lnTo>
                    <a:pt x="135641" y="88147"/>
                  </a:lnTo>
                  <a:lnTo>
                    <a:pt x="136415" y="87331"/>
                  </a:lnTo>
                  <a:lnTo>
                    <a:pt x="137179" y="86515"/>
                  </a:lnTo>
                  <a:lnTo>
                    <a:pt x="137555" y="86096"/>
                  </a:lnTo>
                  <a:lnTo>
                    <a:pt x="137922" y="85678"/>
                  </a:lnTo>
                  <a:lnTo>
                    <a:pt x="138288" y="85249"/>
                  </a:lnTo>
                  <a:lnTo>
                    <a:pt x="138643" y="84820"/>
                  </a:lnTo>
                  <a:lnTo>
                    <a:pt x="138999" y="84381"/>
                  </a:lnTo>
                  <a:lnTo>
                    <a:pt x="139344" y="83941"/>
                  </a:lnTo>
                  <a:lnTo>
                    <a:pt x="139690" y="83502"/>
                  </a:lnTo>
                  <a:lnTo>
                    <a:pt x="140024" y="83052"/>
                  </a:lnTo>
                  <a:lnTo>
                    <a:pt x="140359" y="82602"/>
                  </a:lnTo>
                  <a:lnTo>
                    <a:pt x="140694" y="82142"/>
                  </a:lnTo>
                  <a:lnTo>
                    <a:pt x="141008" y="81682"/>
                  </a:lnTo>
                  <a:lnTo>
                    <a:pt x="141332" y="81221"/>
                  </a:lnTo>
                  <a:lnTo>
                    <a:pt x="140631" y="81117"/>
                  </a:lnTo>
                  <a:lnTo>
                    <a:pt x="139951" y="81002"/>
                  </a:lnTo>
                  <a:lnTo>
                    <a:pt x="139282" y="80876"/>
                  </a:lnTo>
                  <a:lnTo>
                    <a:pt x="138623" y="80719"/>
                  </a:lnTo>
                  <a:lnTo>
                    <a:pt x="137974" y="80552"/>
                  </a:lnTo>
                  <a:lnTo>
                    <a:pt x="137346" y="80364"/>
                  </a:lnTo>
                  <a:lnTo>
                    <a:pt x="136729" y="80165"/>
                  </a:lnTo>
                  <a:lnTo>
                    <a:pt x="136122" y="79945"/>
                  </a:lnTo>
                  <a:lnTo>
                    <a:pt x="135526" y="79705"/>
                  </a:lnTo>
                  <a:lnTo>
                    <a:pt x="134940" y="79453"/>
                  </a:lnTo>
                  <a:lnTo>
                    <a:pt x="134365" y="79192"/>
                  </a:lnTo>
                  <a:lnTo>
                    <a:pt x="133800" y="78909"/>
                  </a:lnTo>
                  <a:lnTo>
                    <a:pt x="133245" y="78617"/>
                  </a:lnTo>
                  <a:lnTo>
                    <a:pt x="132701" y="78303"/>
                  </a:lnTo>
                  <a:lnTo>
                    <a:pt x="132157" y="77978"/>
                  </a:lnTo>
                  <a:lnTo>
                    <a:pt x="131624" y="77644"/>
                  </a:lnTo>
                  <a:lnTo>
                    <a:pt x="131101" y="77298"/>
                  </a:lnTo>
                  <a:lnTo>
                    <a:pt x="130578" y="76932"/>
                  </a:lnTo>
                  <a:lnTo>
                    <a:pt x="130065" y="76556"/>
                  </a:lnTo>
                  <a:lnTo>
                    <a:pt x="129553" y="76158"/>
                  </a:lnTo>
                  <a:lnTo>
                    <a:pt x="129050" y="75761"/>
                  </a:lnTo>
                  <a:lnTo>
                    <a:pt x="128548" y="75353"/>
                  </a:lnTo>
                  <a:lnTo>
                    <a:pt x="128046" y="74924"/>
                  </a:lnTo>
                  <a:lnTo>
                    <a:pt x="127555" y="74484"/>
                  </a:lnTo>
                  <a:lnTo>
                    <a:pt x="127063" y="74045"/>
                  </a:lnTo>
                  <a:lnTo>
                    <a:pt x="126582" y="73585"/>
                  </a:lnTo>
                  <a:lnTo>
                    <a:pt x="126090" y="73114"/>
                  </a:lnTo>
                  <a:lnTo>
                    <a:pt x="125609" y="72643"/>
                  </a:lnTo>
                  <a:lnTo>
                    <a:pt x="125117" y="72151"/>
                  </a:lnTo>
                  <a:lnTo>
                    <a:pt x="124636" y="71660"/>
                  </a:lnTo>
                  <a:lnTo>
                    <a:pt x="123663" y="70635"/>
                  </a:lnTo>
                  <a:lnTo>
                    <a:pt x="123349" y="70300"/>
                  </a:lnTo>
                  <a:lnTo>
                    <a:pt x="123046" y="69965"/>
                  </a:lnTo>
                  <a:lnTo>
                    <a:pt x="122753" y="69620"/>
                  </a:lnTo>
                  <a:lnTo>
                    <a:pt x="122470" y="69285"/>
                  </a:lnTo>
                  <a:lnTo>
                    <a:pt x="122188" y="68929"/>
                  </a:lnTo>
                  <a:lnTo>
                    <a:pt x="121926" y="68584"/>
                  </a:lnTo>
                  <a:lnTo>
                    <a:pt x="121665" y="68229"/>
                  </a:lnTo>
                  <a:lnTo>
                    <a:pt x="121403" y="67883"/>
                  </a:lnTo>
                  <a:lnTo>
                    <a:pt x="121163" y="67517"/>
                  </a:lnTo>
                  <a:lnTo>
                    <a:pt x="120922" y="67161"/>
                  </a:lnTo>
                  <a:lnTo>
                    <a:pt x="120692" y="66795"/>
                  </a:lnTo>
                  <a:lnTo>
                    <a:pt x="120462" y="66429"/>
                  </a:lnTo>
                  <a:lnTo>
                    <a:pt x="120242" y="66063"/>
                  </a:lnTo>
                  <a:lnTo>
                    <a:pt x="120033" y="65697"/>
                  </a:lnTo>
                  <a:lnTo>
                    <a:pt x="119824" y="65320"/>
                  </a:lnTo>
                  <a:lnTo>
                    <a:pt x="119625" y="64944"/>
                  </a:lnTo>
                  <a:lnTo>
                    <a:pt x="119437" y="64567"/>
                  </a:lnTo>
                  <a:lnTo>
                    <a:pt x="119248" y="64190"/>
                  </a:lnTo>
                  <a:lnTo>
                    <a:pt x="119070" y="63803"/>
                  </a:lnTo>
                  <a:lnTo>
                    <a:pt x="118893" y="63416"/>
                  </a:lnTo>
                  <a:lnTo>
                    <a:pt x="118568" y="62642"/>
                  </a:lnTo>
                  <a:lnTo>
                    <a:pt x="118265" y="61858"/>
                  </a:lnTo>
                  <a:lnTo>
                    <a:pt x="117972" y="61063"/>
                  </a:lnTo>
                  <a:lnTo>
                    <a:pt x="117710" y="60267"/>
                  </a:lnTo>
                  <a:lnTo>
                    <a:pt x="117470" y="59462"/>
                  </a:lnTo>
                  <a:lnTo>
                    <a:pt x="117240" y="58646"/>
                  </a:lnTo>
                  <a:lnTo>
                    <a:pt x="117031" y="57820"/>
                  </a:lnTo>
                  <a:lnTo>
                    <a:pt x="116842" y="56993"/>
                  </a:lnTo>
                  <a:lnTo>
                    <a:pt x="116664" y="56156"/>
                  </a:lnTo>
                  <a:lnTo>
                    <a:pt x="116497" y="55319"/>
                  </a:lnTo>
                  <a:lnTo>
                    <a:pt x="116351" y="54472"/>
                  </a:lnTo>
                  <a:lnTo>
                    <a:pt x="116215" y="53625"/>
                  </a:lnTo>
                  <a:lnTo>
                    <a:pt x="116089" y="52767"/>
                  </a:lnTo>
                  <a:lnTo>
                    <a:pt x="115974" y="51909"/>
                  </a:lnTo>
                  <a:lnTo>
                    <a:pt x="115869" y="51051"/>
                  </a:lnTo>
                  <a:lnTo>
                    <a:pt x="115775" y="50183"/>
                  </a:lnTo>
                  <a:lnTo>
                    <a:pt x="115691" y="49304"/>
                  </a:lnTo>
                  <a:lnTo>
                    <a:pt x="115608" y="48436"/>
                  </a:lnTo>
                  <a:lnTo>
                    <a:pt x="115461" y="46678"/>
                  </a:lnTo>
                  <a:lnTo>
                    <a:pt x="115325" y="44921"/>
                  </a:lnTo>
                  <a:lnTo>
                    <a:pt x="115074" y="41385"/>
                  </a:lnTo>
                  <a:lnTo>
                    <a:pt x="114938" y="39606"/>
                  </a:lnTo>
                  <a:lnTo>
                    <a:pt x="114781" y="37838"/>
                  </a:lnTo>
                  <a:lnTo>
                    <a:pt x="114687" y="36960"/>
                  </a:lnTo>
                  <a:lnTo>
                    <a:pt x="114593" y="36081"/>
                  </a:lnTo>
                  <a:lnTo>
                    <a:pt x="114499" y="35202"/>
                  </a:lnTo>
                  <a:lnTo>
                    <a:pt x="114384" y="34334"/>
                  </a:lnTo>
                  <a:lnTo>
                    <a:pt x="114258" y="33455"/>
                  </a:lnTo>
                  <a:lnTo>
                    <a:pt x="114122" y="32587"/>
                  </a:lnTo>
                  <a:lnTo>
                    <a:pt x="113976" y="31729"/>
                  </a:lnTo>
                  <a:lnTo>
                    <a:pt x="113819" y="30861"/>
                  </a:lnTo>
                  <a:lnTo>
                    <a:pt x="113641" y="30003"/>
                  </a:lnTo>
                  <a:lnTo>
                    <a:pt x="113453" y="29156"/>
                  </a:lnTo>
                  <a:lnTo>
                    <a:pt x="113244" y="28308"/>
                  </a:lnTo>
                  <a:lnTo>
                    <a:pt x="113024" y="27461"/>
                  </a:lnTo>
                  <a:lnTo>
                    <a:pt x="112773" y="26624"/>
                  </a:lnTo>
                  <a:lnTo>
                    <a:pt x="112511" y="25798"/>
                  </a:lnTo>
                  <a:lnTo>
                    <a:pt x="112229" y="24971"/>
                  </a:lnTo>
                  <a:lnTo>
                    <a:pt x="111925" y="24155"/>
                  </a:lnTo>
                  <a:lnTo>
                    <a:pt x="111601" y="23339"/>
                  </a:lnTo>
                  <a:lnTo>
                    <a:pt x="111423" y="22942"/>
                  </a:lnTo>
                  <a:lnTo>
                    <a:pt x="111245" y="22544"/>
                  </a:lnTo>
                  <a:lnTo>
                    <a:pt x="111068" y="22136"/>
                  </a:lnTo>
                  <a:lnTo>
                    <a:pt x="110869" y="21749"/>
                  </a:lnTo>
                  <a:lnTo>
                    <a:pt x="110681" y="21351"/>
                  </a:lnTo>
                  <a:lnTo>
                    <a:pt x="110471" y="20954"/>
                  </a:lnTo>
                  <a:lnTo>
                    <a:pt x="110262" y="20567"/>
                  </a:lnTo>
                  <a:lnTo>
                    <a:pt x="110042" y="20180"/>
                  </a:lnTo>
                  <a:lnTo>
                    <a:pt x="109823" y="19793"/>
                  </a:lnTo>
                  <a:lnTo>
                    <a:pt x="109593" y="19406"/>
                  </a:lnTo>
                  <a:lnTo>
                    <a:pt x="109352" y="19019"/>
                  </a:lnTo>
                  <a:lnTo>
                    <a:pt x="109111" y="18642"/>
                  </a:lnTo>
                  <a:lnTo>
                    <a:pt x="108850" y="18265"/>
                  </a:lnTo>
                  <a:lnTo>
                    <a:pt x="108599" y="17889"/>
                  </a:lnTo>
                  <a:lnTo>
                    <a:pt x="108222" y="17366"/>
                  </a:lnTo>
                  <a:lnTo>
                    <a:pt x="107835" y="16853"/>
                  </a:lnTo>
                  <a:lnTo>
                    <a:pt x="107448" y="16351"/>
                  </a:lnTo>
                  <a:lnTo>
                    <a:pt x="107061" y="15849"/>
                  </a:lnTo>
                  <a:lnTo>
                    <a:pt x="106663" y="15357"/>
                  </a:lnTo>
                  <a:lnTo>
                    <a:pt x="106255" y="14876"/>
                  </a:lnTo>
                  <a:lnTo>
                    <a:pt x="105847" y="14405"/>
                  </a:lnTo>
                  <a:lnTo>
                    <a:pt x="105429" y="13934"/>
                  </a:lnTo>
                  <a:lnTo>
                    <a:pt x="105011" y="13474"/>
                  </a:lnTo>
                  <a:lnTo>
                    <a:pt x="104582" y="13014"/>
                  </a:lnTo>
                  <a:lnTo>
                    <a:pt x="104153" y="12574"/>
                  </a:lnTo>
                  <a:lnTo>
                    <a:pt x="103713" y="12135"/>
                  </a:lnTo>
                  <a:lnTo>
                    <a:pt x="103263" y="11706"/>
                  </a:lnTo>
                  <a:lnTo>
                    <a:pt x="102814" y="11288"/>
                  </a:lnTo>
                  <a:lnTo>
                    <a:pt x="102364" y="10869"/>
                  </a:lnTo>
                  <a:lnTo>
                    <a:pt x="101904" y="10461"/>
                  </a:lnTo>
                  <a:lnTo>
                    <a:pt x="101443" y="10064"/>
                  </a:lnTo>
                  <a:lnTo>
                    <a:pt x="100972" y="9677"/>
                  </a:lnTo>
                  <a:lnTo>
                    <a:pt x="100502" y="9290"/>
                  </a:lnTo>
                  <a:lnTo>
                    <a:pt x="100021" y="8913"/>
                  </a:lnTo>
                  <a:lnTo>
                    <a:pt x="99539" y="8547"/>
                  </a:lnTo>
                  <a:lnTo>
                    <a:pt x="99058" y="8191"/>
                  </a:lnTo>
                  <a:lnTo>
                    <a:pt x="98566" y="7836"/>
                  </a:lnTo>
                  <a:lnTo>
                    <a:pt x="98075" y="7490"/>
                  </a:lnTo>
                  <a:lnTo>
                    <a:pt x="97573" y="7156"/>
                  </a:lnTo>
                  <a:lnTo>
                    <a:pt x="97070" y="6821"/>
                  </a:lnTo>
                  <a:lnTo>
                    <a:pt x="96558" y="6496"/>
                  </a:lnTo>
                  <a:lnTo>
                    <a:pt x="96056" y="6183"/>
                  </a:lnTo>
                  <a:lnTo>
                    <a:pt x="95543" y="5879"/>
                  </a:lnTo>
                  <a:lnTo>
                    <a:pt x="95020" y="5586"/>
                  </a:lnTo>
                  <a:lnTo>
                    <a:pt x="94497" y="5293"/>
                  </a:lnTo>
                  <a:lnTo>
                    <a:pt x="93974" y="5011"/>
                  </a:lnTo>
                  <a:lnTo>
                    <a:pt x="93440" y="4729"/>
                  </a:lnTo>
                  <a:lnTo>
                    <a:pt x="92917" y="4467"/>
                  </a:lnTo>
                  <a:lnTo>
                    <a:pt x="92373" y="4205"/>
                  </a:lnTo>
                  <a:lnTo>
                    <a:pt x="91840" y="3954"/>
                  </a:lnTo>
                  <a:lnTo>
                    <a:pt x="91296" y="3714"/>
                  </a:lnTo>
                  <a:lnTo>
                    <a:pt x="90752" y="3473"/>
                  </a:lnTo>
                  <a:lnTo>
                    <a:pt x="90208" y="3243"/>
                  </a:lnTo>
                  <a:lnTo>
                    <a:pt x="89653" y="3023"/>
                  </a:lnTo>
                  <a:lnTo>
                    <a:pt x="89109" y="2814"/>
                  </a:lnTo>
                  <a:lnTo>
                    <a:pt x="88555" y="2605"/>
                  </a:lnTo>
                  <a:lnTo>
                    <a:pt x="87990" y="2406"/>
                  </a:lnTo>
                  <a:lnTo>
                    <a:pt x="87436" y="2218"/>
                  </a:lnTo>
                  <a:lnTo>
                    <a:pt x="86871" y="2040"/>
                  </a:lnTo>
                  <a:lnTo>
                    <a:pt x="86306" y="1862"/>
                  </a:lnTo>
                  <a:lnTo>
                    <a:pt x="85741" y="1695"/>
                  </a:lnTo>
                  <a:lnTo>
                    <a:pt x="85176" y="1538"/>
                  </a:lnTo>
                  <a:lnTo>
                    <a:pt x="84601" y="1381"/>
                  </a:lnTo>
                  <a:lnTo>
                    <a:pt x="84036" y="1245"/>
                  </a:lnTo>
                  <a:lnTo>
                    <a:pt x="83460" y="1109"/>
                  </a:lnTo>
                  <a:lnTo>
                    <a:pt x="82885" y="983"/>
                  </a:lnTo>
                  <a:lnTo>
                    <a:pt x="82310" y="858"/>
                  </a:lnTo>
                  <a:lnTo>
                    <a:pt x="81724" y="743"/>
                  </a:lnTo>
                  <a:lnTo>
                    <a:pt x="81148" y="638"/>
                  </a:lnTo>
                  <a:lnTo>
                    <a:pt x="80563" y="544"/>
                  </a:lnTo>
                  <a:lnTo>
                    <a:pt x="79987" y="460"/>
                  </a:lnTo>
                  <a:lnTo>
                    <a:pt x="79401" y="377"/>
                  </a:lnTo>
                  <a:lnTo>
                    <a:pt x="78816" y="303"/>
                  </a:lnTo>
                  <a:lnTo>
                    <a:pt x="78230" y="241"/>
                  </a:lnTo>
                  <a:lnTo>
                    <a:pt x="77644" y="178"/>
                  </a:lnTo>
                  <a:lnTo>
                    <a:pt x="77058" y="136"/>
                  </a:lnTo>
                  <a:lnTo>
                    <a:pt x="76472" y="94"/>
                  </a:lnTo>
                  <a:lnTo>
                    <a:pt x="75886" y="52"/>
                  </a:lnTo>
                  <a:lnTo>
                    <a:pt x="75301" y="31"/>
                  </a:lnTo>
                  <a:lnTo>
                    <a:pt x="74715" y="10"/>
                  </a:lnTo>
                  <a:lnTo>
                    <a:pt x="74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09;p28"/>
            <p:cNvSpPr/>
            <p:nvPr/>
          </p:nvSpPr>
          <p:spPr>
            <a:xfrm>
              <a:off x="4072050" y="2067000"/>
              <a:ext cx="806850" cy="663550"/>
            </a:xfrm>
            <a:custGeom>
              <a:avLst/>
              <a:gdLst/>
              <a:ahLst/>
              <a:cxnLst/>
              <a:rect l="l" t="t" r="r" b="b"/>
              <a:pathLst>
                <a:path w="32274" h="26542" extrusionOk="0">
                  <a:moveTo>
                    <a:pt x="20232" y="1"/>
                  </a:moveTo>
                  <a:lnTo>
                    <a:pt x="19877" y="11"/>
                  </a:lnTo>
                  <a:lnTo>
                    <a:pt x="19521" y="32"/>
                  </a:lnTo>
                  <a:lnTo>
                    <a:pt x="19155" y="53"/>
                  </a:lnTo>
                  <a:lnTo>
                    <a:pt x="18799" y="84"/>
                  </a:lnTo>
                  <a:lnTo>
                    <a:pt x="18443" y="126"/>
                  </a:lnTo>
                  <a:lnTo>
                    <a:pt x="18088" y="168"/>
                  </a:lnTo>
                  <a:lnTo>
                    <a:pt x="17732" y="220"/>
                  </a:lnTo>
                  <a:lnTo>
                    <a:pt x="17376" y="283"/>
                  </a:lnTo>
                  <a:lnTo>
                    <a:pt x="17021" y="346"/>
                  </a:lnTo>
                  <a:lnTo>
                    <a:pt x="16665" y="419"/>
                  </a:lnTo>
                  <a:lnTo>
                    <a:pt x="16320" y="503"/>
                  </a:lnTo>
                  <a:lnTo>
                    <a:pt x="15975" y="587"/>
                  </a:lnTo>
                  <a:lnTo>
                    <a:pt x="15619" y="681"/>
                  </a:lnTo>
                  <a:lnTo>
                    <a:pt x="15284" y="775"/>
                  </a:lnTo>
                  <a:lnTo>
                    <a:pt x="14939" y="890"/>
                  </a:lnTo>
                  <a:lnTo>
                    <a:pt x="14594" y="995"/>
                  </a:lnTo>
                  <a:lnTo>
                    <a:pt x="14259" y="1120"/>
                  </a:lnTo>
                  <a:lnTo>
                    <a:pt x="13924" y="1246"/>
                  </a:lnTo>
                  <a:lnTo>
                    <a:pt x="13589" y="1382"/>
                  </a:lnTo>
                  <a:lnTo>
                    <a:pt x="13265" y="1518"/>
                  </a:lnTo>
                  <a:lnTo>
                    <a:pt x="12941" y="1664"/>
                  </a:lnTo>
                  <a:lnTo>
                    <a:pt x="12616" y="1821"/>
                  </a:lnTo>
                  <a:lnTo>
                    <a:pt x="12303" y="1978"/>
                  </a:lnTo>
                  <a:lnTo>
                    <a:pt x="11978" y="2145"/>
                  </a:lnTo>
                  <a:lnTo>
                    <a:pt x="11675" y="2323"/>
                  </a:lnTo>
                  <a:lnTo>
                    <a:pt x="11361" y="2501"/>
                  </a:lnTo>
                  <a:lnTo>
                    <a:pt x="11058" y="2689"/>
                  </a:lnTo>
                  <a:lnTo>
                    <a:pt x="10765" y="2878"/>
                  </a:lnTo>
                  <a:lnTo>
                    <a:pt x="10461" y="3076"/>
                  </a:lnTo>
                  <a:lnTo>
                    <a:pt x="10179" y="3286"/>
                  </a:lnTo>
                  <a:lnTo>
                    <a:pt x="9886" y="3495"/>
                  </a:lnTo>
                  <a:lnTo>
                    <a:pt x="9604" y="3715"/>
                  </a:lnTo>
                  <a:lnTo>
                    <a:pt x="9332" y="3945"/>
                  </a:lnTo>
                  <a:lnTo>
                    <a:pt x="9060" y="4175"/>
                  </a:lnTo>
                  <a:lnTo>
                    <a:pt x="8798" y="4415"/>
                  </a:lnTo>
                  <a:lnTo>
                    <a:pt x="8537" y="4667"/>
                  </a:lnTo>
                  <a:lnTo>
                    <a:pt x="8275" y="4918"/>
                  </a:lnTo>
                  <a:lnTo>
                    <a:pt x="8034" y="5179"/>
                  </a:lnTo>
                  <a:lnTo>
                    <a:pt x="7783" y="5441"/>
                  </a:lnTo>
                  <a:lnTo>
                    <a:pt x="7553" y="5713"/>
                  </a:lnTo>
                  <a:lnTo>
                    <a:pt x="7323" y="5985"/>
                  </a:lnTo>
                  <a:lnTo>
                    <a:pt x="7114" y="6246"/>
                  </a:lnTo>
                  <a:lnTo>
                    <a:pt x="6894" y="6529"/>
                  </a:lnTo>
                  <a:lnTo>
                    <a:pt x="6695" y="6801"/>
                  </a:lnTo>
                  <a:lnTo>
                    <a:pt x="6497" y="7083"/>
                  </a:lnTo>
                  <a:lnTo>
                    <a:pt x="6298" y="7366"/>
                  </a:lnTo>
                  <a:lnTo>
                    <a:pt x="5932" y="7941"/>
                  </a:lnTo>
                  <a:lnTo>
                    <a:pt x="5576" y="8527"/>
                  </a:lnTo>
                  <a:lnTo>
                    <a:pt x="5241" y="9123"/>
                  </a:lnTo>
                  <a:lnTo>
                    <a:pt x="4938" y="9730"/>
                  </a:lnTo>
                  <a:lnTo>
                    <a:pt x="4645" y="10347"/>
                  </a:lnTo>
                  <a:lnTo>
                    <a:pt x="4363" y="10975"/>
                  </a:lnTo>
                  <a:lnTo>
                    <a:pt x="4101" y="11613"/>
                  </a:lnTo>
                  <a:lnTo>
                    <a:pt x="3850" y="12251"/>
                  </a:lnTo>
                  <a:lnTo>
                    <a:pt x="3620" y="12900"/>
                  </a:lnTo>
                  <a:lnTo>
                    <a:pt x="3390" y="13559"/>
                  </a:lnTo>
                  <a:lnTo>
                    <a:pt x="3180" y="14218"/>
                  </a:lnTo>
                  <a:lnTo>
                    <a:pt x="2982" y="14887"/>
                  </a:lnTo>
                  <a:lnTo>
                    <a:pt x="2783" y="15557"/>
                  </a:lnTo>
                  <a:lnTo>
                    <a:pt x="2605" y="16237"/>
                  </a:lnTo>
                  <a:lnTo>
                    <a:pt x="2427" y="16917"/>
                  </a:lnTo>
                  <a:lnTo>
                    <a:pt x="2082" y="18287"/>
                  </a:lnTo>
                  <a:lnTo>
                    <a:pt x="1747" y="19668"/>
                  </a:lnTo>
                  <a:lnTo>
                    <a:pt x="1423" y="21049"/>
                  </a:lnTo>
                  <a:lnTo>
                    <a:pt x="1099" y="22430"/>
                  </a:lnTo>
                  <a:lnTo>
                    <a:pt x="764" y="23811"/>
                  </a:lnTo>
                  <a:lnTo>
                    <a:pt x="586" y="24501"/>
                  </a:lnTo>
                  <a:lnTo>
                    <a:pt x="398" y="25181"/>
                  </a:lnTo>
                  <a:lnTo>
                    <a:pt x="209" y="25861"/>
                  </a:lnTo>
                  <a:lnTo>
                    <a:pt x="0" y="26541"/>
                  </a:lnTo>
                  <a:lnTo>
                    <a:pt x="1120" y="26405"/>
                  </a:lnTo>
                  <a:lnTo>
                    <a:pt x="2239" y="26259"/>
                  </a:lnTo>
                  <a:lnTo>
                    <a:pt x="3358" y="26070"/>
                  </a:lnTo>
                  <a:lnTo>
                    <a:pt x="4467" y="25872"/>
                  </a:lnTo>
                  <a:lnTo>
                    <a:pt x="5566" y="25641"/>
                  </a:lnTo>
                  <a:lnTo>
                    <a:pt x="6664" y="25390"/>
                  </a:lnTo>
                  <a:lnTo>
                    <a:pt x="7762" y="25118"/>
                  </a:lnTo>
                  <a:lnTo>
                    <a:pt x="8840" y="24825"/>
                  </a:lnTo>
                  <a:lnTo>
                    <a:pt x="9928" y="24501"/>
                  </a:lnTo>
                  <a:lnTo>
                    <a:pt x="10995" y="24156"/>
                  </a:lnTo>
                  <a:lnTo>
                    <a:pt x="12062" y="23790"/>
                  </a:lnTo>
                  <a:lnTo>
                    <a:pt x="13129" y="23403"/>
                  </a:lnTo>
                  <a:lnTo>
                    <a:pt x="14175" y="22995"/>
                  </a:lnTo>
                  <a:lnTo>
                    <a:pt x="15221" y="22566"/>
                  </a:lnTo>
                  <a:lnTo>
                    <a:pt x="16247" y="22116"/>
                  </a:lnTo>
                  <a:lnTo>
                    <a:pt x="17272" y="21635"/>
                  </a:lnTo>
                  <a:lnTo>
                    <a:pt x="18286" y="21143"/>
                  </a:lnTo>
                  <a:lnTo>
                    <a:pt x="19291" y="20630"/>
                  </a:lnTo>
                  <a:lnTo>
                    <a:pt x="20285" y="20097"/>
                  </a:lnTo>
                  <a:lnTo>
                    <a:pt x="21268" y="19542"/>
                  </a:lnTo>
                  <a:lnTo>
                    <a:pt x="22230" y="18967"/>
                  </a:lnTo>
                  <a:lnTo>
                    <a:pt x="23193" y="18371"/>
                  </a:lnTo>
                  <a:lnTo>
                    <a:pt x="24145" y="17754"/>
                  </a:lnTo>
                  <a:lnTo>
                    <a:pt x="25076" y="17115"/>
                  </a:lnTo>
                  <a:lnTo>
                    <a:pt x="25996" y="16467"/>
                  </a:lnTo>
                  <a:lnTo>
                    <a:pt x="26896" y="15797"/>
                  </a:lnTo>
                  <a:lnTo>
                    <a:pt x="27796" y="15107"/>
                  </a:lnTo>
                  <a:lnTo>
                    <a:pt x="28664" y="14395"/>
                  </a:lnTo>
                  <a:lnTo>
                    <a:pt x="29532" y="13674"/>
                  </a:lnTo>
                  <a:lnTo>
                    <a:pt x="30380" y="12931"/>
                  </a:lnTo>
                  <a:lnTo>
                    <a:pt x="31206" y="12167"/>
                  </a:lnTo>
                  <a:lnTo>
                    <a:pt x="32022" y="11383"/>
                  </a:lnTo>
                  <a:lnTo>
                    <a:pt x="32179" y="9238"/>
                  </a:lnTo>
                  <a:lnTo>
                    <a:pt x="32221" y="8516"/>
                  </a:lnTo>
                  <a:lnTo>
                    <a:pt x="32263" y="7847"/>
                  </a:lnTo>
                  <a:lnTo>
                    <a:pt x="32273" y="7230"/>
                  </a:lnTo>
                  <a:lnTo>
                    <a:pt x="32263" y="6947"/>
                  </a:lnTo>
                  <a:lnTo>
                    <a:pt x="32252" y="6665"/>
                  </a:lnTo>
                  <a:lnTo>
                    <a:pt x="32242" y="6393"/>
                  </a:lnTo>
                  <a:lnTo>
                    <a:pt x="32210" y="6131"/>
                  </a:lnTo>
                  <a:lnTo>
                    <a:pt x="32179" y="5880"/>
                  </a:lnTo>
                  <a:lnTo>
                    <a:pt x="32137" y="5639"/>
                  </a:lnTo>
                  <a:lnTo>
                    <a:pt x="32085" y="5409"/>
                  </a:lnTo>
                  <a:lnTo>
                    <a:pt x="32022" y="5179"/>
                  </a:lnTo>
                  <a:lnTo>
                    <a:pt x="31949" y="4959"/>
                  </a:lnTo>
                  <a:lnTo>
                    <a:pt x="31865" y="4750"/>
                  </a:lnTo>
                  <a:lnTo>
                    <a:pt x="31771" y="4541"/>
                  </a:lnTo>
                  <a:lnTo>
                    <a:pt x="31656" y="4342"/>
                  </a:lnTo>
                  <a:lnTo>
                    <a:pt x="31541" y="4143"/>
                  </a:lnTo>
                  <a:lnTo>
                    <a:pt x="31405" y="3955"/>
                  </a:lnTo>
                  <a:lnTo>
                    <a:pt x="31258" y="3767"/>
                  </a:lnTo>
                  <a:lnTo>
                    <a:pt x="31091" y="3589"/>
                  </a:lnTo>
                  <a:lnTo>
                    <a:pt x="30913" y="3401"/>
                  </a:lnTo>
                  <a:lnTo>
                    <a:pt x="30725" y="3233"/>
                  </a:lnTo>
                  <a:lnTo>
                    <a:pt x="30505" y="3055"/>
                  </a:lnTo>
                  <a:lnTo>
                    <a:pt x="30286" y="2878"/>
                  </a:lnTo>
                  <a:lnTo>
                    <a:pt x="30034" y="2710"/>
                  </a:lnTo>
                  <a:lnTo>
                    <a:pt x="29773" y="2532"/>
                  </a:lnTo>
                  <a:lnTo>
                    <a:pt x="29501" y="2365"/>
                  </a:lnTo>
                  <a:lnTo>
                    <a:pt x="29198" y="2187"/>
                  </a:lnTo>
                  <a:lnTo>
                    <a:pt x="28884" y="2009"/>
                  </a:lnTo>
                  <a:lnTo>
                    <a:pt x="28538" y="1842"/>
                  </a:lnTo>
                  <a:lnTo>
                    <a:pt x="28225" y="1685"/>
                  </a:lnTo>
                  <a:lnTo>
                    <a:pt x="27900" y="1528"/>
                  </a:lnTo>
                  <a:lnTo>
                    <a:pt x="27576" y="1382"/>
                  </a:lnTo>
                  <a:lnTo>
                    <a:pt x="27241" y="1246"/>
                  </a:lnTo>
                  <a:lnTo>
                    <a:pt x="26907" y="1120"/>
                  </a:lnTo>
                  <a:lnTo>
                    <a:pt x="26572" y="995"/>
                  </a:lnTo>
                  <a:lnTo>
                    <a:pt x="26237" y="880"/>
                  </a:lnTo>
                  <a:lnTo>
                    <a:pt x="25892" y="775"/>
                  </a:lnTo>
                  <a:lnTo>
                    <a:pt x="25557" y="681"/>
                  </a:lnTo>
                  <a:lnTo>
                    <a:pt x="25212" y="587"/>
                  </a:lnTo>
                  <a:lnTo>
                    <a:pt x="24856" y="492"/>
                  </a:lnTo>
                  <a:lnTo>
                    <a:pt x="24511" y="419"/>
                  </a:lnTo>
                  <a:lnTo>
                    <a:pt x="24166" y="346"/>
                  </a:lnTo>
                  <a:lnTo>
                    <a:pt x="23810" y="273"/>
                  </a:lnTo>
                  <a:lnTo>
                    <a:pt x="23454" y="220"/>
                  </a:lnTo>
                  <a:lnTo>
                    <a:pt x="23099" y="168"/>
                  </a:lnTo>
                  <a:lnTo>
                    <a:pt x="22743" y="126"/>
                  </a:lnTo>
                  <a:lnTo>
                    <a:pt x="22387" y="84"/>
                  </a:lnTo>
                  <a:lnTo>
                    <a:pt x="22032" y="53"/>
                  </a:lnTo>
                  <a:lnTo>
                    <a:pt x="21676" y="32"/>
                  </a:lnTo>
                  <a:lnTo>
                    <a:pt x="21310" y="11"/>
                  </a:lnTo>
                  <a:lnTo>
                    <a:pt x="20954" y="1"/>
                  </a:lnTo>
                  <a:close/>
                </a:path>
              </a:pathLst>
            </a:custGeom>
            <a:solidFill>
              <a:srgbClr val="F383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10;p28"/>
            <p:cNvSpPr/>
            <p:nvPr/>
          </p:nvSpPr>
          <p:spPr>
            <a:xfrm>
              <a:off x="3488050" y="491025"/>
              <a:ext cx="1733175" cy="2076050"/>
            </a:xfrm>
            <a:custGeom>
              <a:avLst/>
              <a:gdLst/>
              <a:ahLst/>
              <a:cxnLst/>
              <a:rect l="l" t="t" r="r" b="b"/>
              <a:pathLst>
                <a:path w="69327" h="83042" extrusionOk="0">
                  <a:moveTo>
                    <a:pt x="36416" y="0"/>
                  </a:moveTo>
                  <a:lnTo>
                    <a:pt x="35684" y="11"/>
                  </a:lnTo>
                  <a:lnTo>
                    <a:pt x="34951" y="42"/>
                  </a:lnTo>
                  <a:lnTo>
                    <a:pt x="34219" y="94"/>
                  </a:lnTo>
                  <a:lnTo>
                    <a:pt x="33497" y="157"/>
                  </a:lnTo>
                  <a:lnTo>
                    <a:pt x="32765" y="241"/>
                  </a:lnTo>
                  <a:lnTo>
                    <a:pt x="32043" y="345"/>
                  </a:lnTo>
                  <a:lnTo>
                    <a:pt x="31321" y="471"/>
                  </a:lnTo>
                  <a:lnTo>
                    <a:pt x="30599" y="607"/>
                  </a:lnTo>
                  <a:lnTo>
                    <a:pt x="29878" y="764"/>
                  </a:lnTo>
                  <a:lnTo>
                    <a:pt x="29166" y="942"/>
                  </a:lnTo>
                  <a:lnTo>
                    <a:pt x="28444" y="1140"/>
                  </a:lnTo>
                  <a:lnTo>
                    <a:pt x="27743" y="1360"/>
                  </a:lnTo>
                  <a:lnTo>
                    <a:pt x="27032" y="1590"/>
                  </a:lnTo>
                  <a:lnTo>
                    <a:pt x="26342" y="1852"/>
                  </a:lnTo>
                  <a:lnTo>
                    <a:pt x="25641" y="2124"/>
                  </a:lnTo>
                  <a:lnTo>
                    <a:pt x="24950" y="2417"/>
                  </a:lnTo>
                  <a:lnTo>
                    <a:pt x="24270" y="2730"/>
                  </a:lnTo>
                  <a:lnTo>
                    <a:pt x="23590" y="3065"/>
                  </a:lnTo>
                  <a:lnTo>
                    <a:pt x="22921" y="3421"/>
                  </a:lnTo>
                  <a:lnTo>
                    <a:pt x="22251" y="3798"/>
                  </a:lnTo>
                  <a:lnTo>
                    <a:pt x="21592" y="4185"/>
                  </a:lnTo>
                  <a:lnTo>
                    <a:pt x="20944" y="4603"/>
                  </a:lnTo>
                  <a:lnTo>
                    <a:pt x="20295" y="5042"/>
                  </a:lnTo>
                  <a:lnTo>
                    <a:pt x="19667" y="5503"/>
                  </a:lnTo>
                  <a:lnTo>
                    <a:pt x="19040" y="5973"/>
                  </a:lnTo>
                  <a:lnTo>
                    <a:pt x="18485" y="6423"/>
                  </a:lnTo>
                  <a:lnTo>
                    <a:pt x="17931" y="6884"/>
                  </a:lnTo>
                  <a:lnTo>
                    <a:pt x="17408" y="7354"/>
                  </a:lnTo>
                  <a:lnTo>
                    <a:pt x="16885" y="7836"/>
                  </a:lnTo>
                  <a:lnTo>
                    <a:pt x="16372" y="8327"/>
                  </a:lnTo>
                  <a:lnTo>
                    <a:pt x="15870" y="8829"/>
                  </a:lnTo>
                  <a:lnTo>
                    <a:pt x="15389" y="9342"/>
                  </a:lnTo>
                  <a:lnTo>
                    <a:pt x="14907" y="9865"/>
                  </a:lnTo>
                  <a:lnTo>
                    <a:pt x="14447" y="10399"/>
                  </a:lnTo>
                  <a:lnTo>
                    <a:pt x="13987" y="10943"/>
                  </a:lnTo>
                  <a:lnTo>
                    <a:pt x="13537" y="11497"/>
                  </a:lnTo>
                  <a:lnTo>
                    <a:pt x="13098" y="12062"/>
                  </a:lnTo>
                  <a:lnTo>
                    <a:pt x="12679" y="12627"/>
                  </a:lnTo>
                  <a:lnTo>
                    <a:pt x="12261" y="13202"/>
                  </a:lnTo>
                  <a:lnTo>
                    <a:pt x="11853" y="13788"/>
                  </a:lnTo>
                  <a:lnTo>
                    <a:pt x="11445" y="14384"/>
                  </a:lnTo>
                  <a:lnTo>
                    <a:pt x="11058" y="14981"/>
                  </a:lnTo>
                  <a:lnTo>
                    <a:pt x="10671" y="15587"/>
                  </a:lnTo>
                  <a:lnTo>
                    <a:pt x="10305" y="16194"/>
                  </a:lnTo>
                  <a:lnTo>
                    <a:pt x="9938" y="16811"/>
                  </a:lnTo>
                  <a:lnTo>
                    <a:pt x="9572" y="17429"/>
                  </a:lnTo>
                  <a:lnTo>
                    <a:pt x="9227" y="18056"/>
                  </a:lnTo>
                  <a:lnTo>
                    <a:pt x="8882" y="18684"/>
                  </a:lnTo>
                  <a:lnTo>
                    <a:pt x="8547" y="19322"/>
                  </a:lnTo>
                  <a:lnTo>
                    <a:pt x="8212" y="19960"/>
                  </a:lnTo>
                  <a:lnTo>
                    <a:pt x="7898" y="20598"/>
                  </a:lnTo>
                  <a:lnTo>
                    <a:pt x="7574" y="21247"/>
                  </a:lnTo>
                  <a:lnTo>
                    <a:pt x="7271" y="21896"/>
                  </a:lnTo>
                  <a:lnTo>
                    <a:pt x="6967" y="22544"/>
                  </a:lnTo>
                  <a:lnTo>
                    <a:pt x="6664" y="23193"/>
                  </a:lnTo>
                  <a:lnTo>
                    <a:pt x="6089" y="24500"/>
                  </a:lnTo>
                  <a:lnTo>
                    <a:pt x="5503" y="25892"/>
                  </a:lnTo>
                  <a:lnTo>
                    <a:pt x="4938" y="27283"/>
                  </a:lnTo>
                  <a:lnTo>
                    <a:pt x="4666" y="27984"/>
                  </a:lnTo>
                  <a:lnTo>
                    <a:pt x="4394" y="28685"/>
                  </a:lnTo>
                  <a:lnTo>
                    <a:pt x="4132" y="29386"/>
                  </a:lnTo>
                  <a:lnTo>
                    <a:pt x="3881" y="30097"/>
                  </a:lnTo>
                  <a:lnTo>
                    <a:pt x="3630" y="30809"/>
                  </a:lnTo>
                  <a:lnTo>
                    <a:pt x="3390" y="31520"/>
                  </a:lnTo>
                  <a:lnTo>
                    <a:pt x="3149" y="32231"/>
                  </a:lnTo>
                  <a:lnTo>
                    <a:pt x="2919" y="32943"/>
                  </a:lnTo>
                  <a:lnTo>
                    <a:pt x="2699" y="33664"/>
                  </a:lnTo>
                  <a:lnTo>
                    <a:pt x="2480" y="34386"/>
                  </a:lnTo>
                  <a:lnTo>
                    <a:pt x="2270" y="35108"/>
                  </a:lnTo>
                  <a:lnTo>
                    <a:pt x="2072" y="35830"/>
                  </a:lnTo>
                  <a:lnTo>
                    <a:pt x="1883" y="36552"/>
                  </a:lnTo>
                  <a:lnTo>
                    <a:pt x="1695" y="37284"/>
                  </a:lnTo>
                  <a:lnTo>
                    <a:pt x="1517" y="38016"/>
                  </a:lnTo>
                  <a:lnTo>
                    <a:pt x="1350" y="38738"/>
                  </a:lnTo>
                  <a:lnTo>
                    <a:pt x="1193" y="39470"/>
                  </a:lnTo>
                  <a:lnTo>
                    <a:pt x="1046" y="40213"/>
                  </a:lnTo>
                  <a:lnTo>
                    <a:pt x="910" y="40946"/>
                  </a:lnTo>
                  <a:lnTo>
                    <a:pt x="774" y="41688"/>
                  </a:lnTo>
                  <a:lnTo>
                    <a:pt x="649" y="42421"/>
                  </a:lnTo>
                  <a:lnTo>
                    <a:pt x="544" y="43163"/>
                  </a:lnTo>
                  <a:lnTo>
                    <a:pt x="440" y="43906"/>
                  </a:lnTo>
                  <a:lnTo>
                    <a:pt x="345" y="44649"/>
                  </a:lnTo>
                  <a:lnTo>
                    <a:pt x="262" y="45392"/>
                  </a:lnTo>
                  <a:lnTo>
                    <a:pt x="199" y="46145"/>
                  </a:lnTo>
                  <a:lnTo>
                    <a:pt x="136" y="46888"/>
                  </a:lnTo>
                  <a:lnTo>
                    <a:pt x="84" y="47641"/>
                  </a:lnTo>
                  <a:lnTo>
                    <a:pt x="42" y="48384"/>
                  </a:lnTo>
                  <a:lnTo>
                    <a:pt x="21" y="49137"/>
                  </a:lnTo>
                  <a:lnTo>
                    <a:pt x="11" y="49890"/>
                  </a:lnTo>
                  <a:lnTo>
                    <a:pt x="0" y="50643"/>
                  </a:lnTo>
                  <a:lnTo>
                    <a:pt x="11" y="51396"/>
                  </a:lnTo>
                  <a:lnTo>
                    <a:pt x="32" y="52150"/>
                  </a:lnTo>
                  <a:lnTo>
                    <a:pt x="63" y="52903"/>
                  </a:lnTo>
                  <a:lnTo>
                    <a:pt x="115" y="53656"/>
                  </a:lnTo>
                  <a:lnTo>
                    <a:pt x="168" y="54399"/>
                  </a:lnTo>
                  <a:lnTo>
                    <a:pt x="241" y="55152"/>
                  </a:lnTo>
                  <a:lnTo>
                    <a:pt x="324" y="55905"/>
                  </a:lnTo>
                  <a:lnTo>
                    <a:pt x="419" y="56648"/>
                  </a:lnTo>
                  <a:lnTo>
                    <a:pt x="534" y="57391"/>
                  </a:lnTo>
                  <a:lnTo>
                    <a:pt x="659" y="58133"/>
                  </a:lnTo>
                  <a:lnTo>
                    <a:pt x="795" y="58876"/>
                  </a:lnTo>
                  <a:lnTo>
                    <a:pt x="942" y="59608"/>
                  </a:lnTo>
                  <a:lnTo>
                    <a:pt x="1099" y="60341"/>
                  </a:lnTo>
                  <a:lnTo>
                    <a:pt x="1276" y="61073"/>
                  </a:lnTo>
                  <a:lnTo>
                    <a:pt x="1465" y="61795"/>
                  </a:lnTo>
                  <a:lnTo>
                    <a:pt x="1674" y="62517"/>
                  </a:lnTo>
                  <a:lnTo>
                    <a:pt x="1883" y="63228"/>
                  </a:lnTo>
                  <a:lnTo>
                    <a:pt x="2124" y="63950"/>
                  </a:lnTo>
                  <a:lnTo>
                    <a:pt x="2364" y="64651"/>
                  </a:lnTo>
                  <a:lnTo>
                    <a:pt x="2626" y="65352"/>
                  </a:lnTo>
                  <a:lnTo>
                    <a:pt x="2898" y="66053"/>
                  </a:lnTo>
                  <a:lnTo>
                    <a:pt x="3180" y="66743"/>
                  </a:lnTo>
                  <a:lnTo>
                    <a:pt x="3484" y="67423"/>
                  </a:lnTo>
                  <a:lnTo>
                    <a:pt x="3808" y="68103"/>
                  </a:lnTo>
                  <a:lnTo>
                    <a:pt x="4132" y="68773"/>
                  </a:lnTo>
                  <a:lnTo>
                    <a:pt x="4488" y="69432"/>
                  </a:lnTo>
                  <a:lnTo>
                    <a:pt x="4844" y="70091"/>
                  </a:lnTo>
                  <a:lnTo>
                    <a:pt x="5220" y="70739"/>
                  </a:lnTo>
                  <a:lnTo>
                    <a:pt x="5670" y="71472"/>
                  </a:lnTo>
                  <a:lnTo>
                    <a:pt x="6151" y="72193"/>
                  </a:lnTo>
                  <a:lnTo>
                    <a:pt x="6643" y="72905"/>
                  </a:lnTo>
                  <a:lnTo>
                    <a:pt x="6894" y="73260"/>
                  </a:lnTo>
                  <a:lnTo>
                    <a:pt x="7156" y="73606"/>
                  </a:lnTo>
                  <a:lnTo>
                    <a:pt x="7417" y="73940"/>
                  </a:lnTo>
                  <a:lnTo>
                    <a:pt x="7689" y="74286"/>
                  </a:lnTo>
                  <a:lnTo>
                    <a:pt x="7961" y="74610"/>
                  </a:lnTo>
                  <a:lnTo>
                    <a:pt x="8233" y="74945"/>
                  </a:lnTo>
                  <a:lnTo>
                    <a:pt x="8526" y="75269"/>
                  </a:lnTo>
                  <a:lnTo>
                    <a:pt x="8809" y="75583"/>
                  </a:lnTo>
                  <a:lnTo>
                    <a:pt x="9101" y="75907"/>
                  </a:lnTo>
                  <a:lnTo>
                    <a:pt x="9405" y="76211"/>
                  </a:lnTo>
                  <a:lnTo>
                    <a:pt x="9708" y="76514"/>
                  </a:lnTo>
                  <a:lnTo>
                    <a:pt x="10012" y="76817"/>
                  </a:lnTo>
                  <a:lnTo>
                    <a:pt x="10325" y="77110"/>
                  </a:lnTo>
                  <a:lnTo>
                    <a:pt x="10650" y="77403"/>
                  </a:lnTo>
                  <a:lnTo>
                    <a:pt x="10974" y="77686"/>
                  </a:lnTo>
                  <a:lnTo>
                    <a:pt x="11298" y="77958"/>
                  </a:lnTo>
                  <a:lnTo>
                    <a:pt x="11633" y="78230"/>
                  </a:lnTo>
                  <a:lnTo>
                    <a:pt x="11968" y="78491"/>
                  </a:lnTo>
                  <a:lnTo>
                    <a:pt x="12313" y="78753"/>
                  </a:lnTo>
                  <a:lnTo>
                    <a:pt x="12658" y="79004"/>
                  </a:lnTo>
                  <a:lnTo>
                    <a:pt x="13014" y="79244"/>
                  </a:lnTo>
                  <a:lnTo>
                    <a:pt x="13370" y="79485"/>
                  </a:lnTo>
                  <a:lnTo>
                    <a:pt x="13736" y="79715"/>
                  </a:lnTo>
                  <a:lnTo>
                    <a:pt x="14102" y="79945"/>
                  </a:lnTo>
                  <a:lnTo>
                    <a:pt x="14468" y="80154"/>
                  </a:lnTo>
                  <a:lnTo>
                    <a:pt x="14845" y="80364"/>
                  </a:lnTo>
                  <a:lnTo>
                    <a:pt x="15253" y="80583"/>
                  </a:lnTo>
                  <a:lnTo>
                    <a:pt x="15671" y="80782"/>
                  </a:lnTo>
                  <a:lnTo>
                    <a:pt x="16079" y="80981"/>
                  </a:lnTo>
                  <a:lnTo>
                    <a:pt x="16498" y="81169"/>
                  </a:lnTo>
                  <a:lnTo>
                    <a:pt x="16927" y="81347"/>
                  </a:lnTo>
                  <a:lnTo>
                    <a:pt x="17345" y="81514"/>
                  </a:lnTo>
                  <a:lnTo>
                    <a:pt x="17774" y="81671"/>
                  </a:lnTo>
                  <a:lnTo>
                    <a:pt x="18203" y="81818"/>
                  </a:lnTo>
                  <a:lnTo>
                    <a:pt x="18632" y="81954"/>
                  </a:lnTo>
                  <a:lnTo>
                    <a:pt x="19071" y="82090"/>
                  </a:lnTo>
                  <a:lnTo>
                    <a:pt x="19500" y="82215"/>
                  </a:lnTo>
                  <a:lnTo>
                    <a:pt x="19939" y="82320"/>
                  </a:lnTo>
                  <a:lnTo>
                    <a:pt x="20379" y="82425"/>
                  </a:lnTo>
                  <a:lnTo>
                    <a:pt x="20818" y="82529"/>
                  </a:lnTo>
                  <a:lnTo>
                    <a:pt x="21268" y="82613"/>
                  </a:lnTo>
                  <a:lnTo>
                    <a:pt x="21707" y="82686"/>
                  </a:lnTo>
                  <a:lnTo>
                    <a:pt x="22157" y="82759"/>
                  </a:lnTo>
                  <a:lnTo>
                    <a:pt x="22607" y="82822"/>
                  </a:lnTo>
                  <a:lnTo>
                    <a:pt x="23057" y="82874"/>
                  </a:lnTo>
                  <a:lnTo>
                    <a:pt x="23507" y="82927"/>
                  </a:lnTo>
                  <a:lnTo>
                    <a:pt x="23967" y="82958"/>
                  </a:lnTo>
                  <a:lnTo>
                    <a:pt x="24417" y="82989"/>
                  </a:lnTo>
                  <a:lnTo>
                    <a:pt x="24877" y="83010"/>
                  </a:lnTo>
                  <a:lnTo>
                    <a:pt x="25327" y="83031"/>
                  </a:lnTo>
                  <a:lnTo>
                    <a:pt x="25787" y="83042"/>
                  </a:lnTo>
                  <a:lnTo>
                    <a:pt x="26247" y="83042"/>
                  </a:lnTo>
                  <a:lnTo>
                    <a:pt x="26708" y="83031"/>
                  </a:lnTo>
                  <a:lnTo>
                    <a:pt x="27168" y="83021"/>
                  </a:lnTo>
                  <a:lnTo>
                    <a:pt x="27628" y="83000"/>
                  </a:lnTo>
                  <a:lnTo>
                    <a:pt x="28089" y="82969"/>
                  </a:lnTo>
                  <a:lnTo>
                    <a:pt x="28549" y="82937"/>
                  </a:lnTo>
                  <a:lnTo>
                    <a:pt x="29009" y="82885"/>
                  </a:lnTo>
                  <a:lnTo>
                    <a:pt x="29470" y="82843"/>
                  </a:lnTo>
                  <a:lnTo>
                    <a:pt x="29930" y="82780"/>
                  </a:lnTo>
                  <a:lnTo>
                    <a:pt x="30390" y="82728"/>
                  </a:lnTo>
                  <a:lnTo>
                    <a:pt x="30850" y="82655"/>
                  </a:lnTo>
                  <a:lnTo>
                    <a:pt x="31771" y="82498"/>
                  </a:lnTo>
                  <a:lnTo>
                    <a:pt x="32692" y="82320"/>
                  </a:lnTo>
                  <a:lnTo>
                    <a:pt x="33602" y="82111"/>
                  </a:lnTo>
                  <a:lnTo>
                    <a:pt x="34512" y="81891"/>
                  </a:lnTo>
                  <a:lnTo>
                    <a:pt x="35422" y="81640"/>
                  </a:lnTo>
                  <a:lnTo>
                    <a:pt x="36322" y="81368"/>
                  </a:lnTo>
                  <a:lnTo>
                    <a:pt x="37221" y="81075"/>
                  </a:lnTo>
                  <a:lnTo>
                    <a:pt x="38111" y="80772"/>
                  </a:lnTo>
                  <a:lnTo>
                    <a:pt x="38989" y="80437"/>
                  </a:lnTo>
                  <a:lnTo>
                    <a:pt x="39858" y="80092"/>
                  </a:lnTo>
                  <a:lnTo>
                    <a:pt x="40726" y="79726"/>
                  </a:lnTo>
                  <a:lnTo>
                    <a:pt x="41573" y="79338"/>
                  </a:lnTo>
                  <a:lnTo>
                    <a:pt x="42421" y="78941"/>
                  </a:lnTo>
                  <a:lnTo>
                    <a:pt x="43247" y="78533"/>
                  </a:lnTo>
                  <a:lnTo>
                    <a:pt x="43781" y="78261"/>
                  </a:lnTo>
                  <a:lnTo>
                    <a:pt x="44304" y="77989"/>
                  </a:lnTo>
                  <a:lnTo>
                    <a:pt x="44816" y="77706"/>
                  </a:lnTo>
                  <a:lnTo>
                    <a:pt x="45339" y="77414"/>
                  </a:lnTo>
                  <a:lnTo>
                    <a:pt x="45852" y="77121"/>
                  </a:lnTo>
                  <a:lnTo>
                    <a:pt x="46364" y="76817"/>
                  </a:lnTo>
                  <a:lnTo>
                    <a:pt x="46877" y="76514"/>
                  </a:lnTo>
                  <a:lnTo>
                    <a:pt x="47379" y="76200"/>
                  </a:lnTo>
                  <a:lnTo>
                    <a:pt x="47881" y="75886"/>
                  </a:lnTo>
                  <a:lnTo>
                    <a:pt x="48373" y="75562"/>
                  </a:lnTo>
                  <a:lnTo>
                    <a:pt x="48865" y="75238"/>
                  </a:lnTo>
                  <a:lnTo>
                    <a:pt x="49356" y="74903"/>
                  </a:lnTo>
                  <a:lnTo>
                    <a:pt x="49848" y="74558"/>
                  </a:lnTo>
                  <a:lnTo>
                    <a:pt x="50329" y="74212"/>
                  </a:lnTo>
                  <a:lnTo>
                    <a:pt x="50800" y="73857"/>
                  </a:lnTo>
                  <a:lnTo>
                    <a:pt x="51271" y="73501"/>
                  </a:lnTo>
                  <a:lnTo>
                    <a:pt x="51742" y="73135"/>
                  </a:lnTo>
                  <a:lnTo>
                    <a:pt x="52202" y="72769"/>
                  </a:lnTo>
                  <a:lnTo>
                    <a:pt x="52662" y="72392"/>
                  </a:lnTo>
                  <a:lnTo>
                    <a:pt x="53112" y="72016"/>
                  </a:lnTo>
                  <a:lnTo>
                    <a:pt x="53551" y="71628"/>
                  </a:lnTo>
                  <a:lnTo>
                    <a:pt x="54001" y="71231"/>
                  </a:lnTo>
                  <a:lnTo>
                    <a:pt x="54430" y="70833"/>
                  </a:lnTo>
                  <a:lnTo>
                    <a:pt x="54859" y="70425"/>
                  </a:lnTo>
                  <a:lnTo>
                    <a:pt x="55288" y="70007"/>
                  </a:lnTo>
                  <a:lnTo>
                    <a:pt x="55706" y="69599"/>
                  </a:lnTo>
                  <a:lnTo>
                    <a:pt x="56114" y="69170"/>
                  </a:lnTo>
                  <a:lnTo>
                    <a:pt x="56522" y="68741"/>
                  </a:lnTo>
                  <a:lnTo>
                    <a:pt x="56920" y="68302"/>
                  </a:lnTo>
                  <a:lnTo>
                    <a:pt x="57317" y="67862"/>
                  </a:lnTo>
                  <a:lnTo>
                    <a:pt x="57694" y="67413"/>
                  </a:lnTo>
                  <a:lnTo>
                    <a:pt x="58081" y="66963"/>
                  </a:lnTo>
                  <a:lnTo>
                    <a:pt x="58667" y="66230"/>
                  </a:lnTo>
                  <a:lnTo>
                    <a:pt x="59232" y="65488"/>
                  </a:lnTo>
                  <a:lnTo>
                    <a:pt x="59776" y="64724"/>
                  </a:lnTo>
                  <a:lnTo>
                    <a:pt x="60309" y="63960"/>
                  </a:lnTo>
                  <a:lnTo>
                    <a:pt x="60822" y="63176"/>
                  </a:lnTo>
                  <a:lnTo>
                    <a:pt x="61314" y="62391"/>
                  </a:lnTo>
                  <a:lnTo>
                    <a:pt x="61795" y="61586"/>
                  </a:lnTo>
                  <a:lnTo>
                    <a:pt x="62266" y="60780"/>
                  </a:lnTo>
                  <a:lnTo>
                    <a:pt x="62715" y="59954"/>
                  </a:lnTo>
                  <a:lnTo>
                    <a:pt x="63144" y="59127"/>
                  </a:lnTo>
                  <a:lnTo>
                    <a:pt x="63563" y="58290"/>
                  </a:lnTo>
                  <a:lnTo>
                    <a:pt x="63971" y="57443"/>
                  </a:lnTo>
                  <a:lnTo>
                    <a:pt x="64358" y="56596"/>
                  </a:lnTo>
                  <a:lnTo>
                    <a:pt x="64734" y="55738"/>
                  </a:lnTo>
                  <a:lnTo>
                    <a:pt x="65101" y="54880"/>
                  </a:lnTo>
                  <a:lnTo>
                    <a:pt x="65456" y="54012"/>
                  </a:lnTo>
                  <a:lnTo>
                    <a:pt x="65791" y="53122"/>
                  </a:lnTo>
                  <a:lnTo>
                    <a:pt x="66126" y="52223"/>
                  </a:lnTo>
                  <a:lnTo>
                    <a:pt x="66440" y="51323"/>
                  </a:lnTo>
                  <a:lnTo>
                    <a:pt x="66743" y="50413"/>
                  </a:lnTo>
                  <a:lnTo>
                    <a:pt x="67025" y="49503"/>
                  </a:lnTo>
                  <a:lnTo>
                    <a:pt x="67297" y="48582"/>
                  </a:lnTo>
                  <a:lnTo>
                    <a:pt x="67559" y="47662"/>
                  </a:lnTo>
                  <a:lnTo>
                    <a:pt x="67800" y="46731"/>
                  </a:lnTo>
                  <a:lnTo>
                    <a:pt x="68019" y="45800"/>
                  </a:lnTo>
                  <a:lnTo>
                    <a:pt x="68229" y="44858"/>
                  </a:lnTo>
                  <a:lnTo>
                    <a:pt x="68427" y="43927"/>
                  </a:lnTo>
                  <a:lnTo>
                    <a:pt x="68595" y="42985"/>
                  </a:lnTo>
                  <a:lnTo>
                    <a:pt x="68752" y="42044"/>
                  </a:lnTo>
                  <a:lnTo>
                    <a:pt x="68888" y="41092"/>
                  </a:lnTo>
                  <a:lnTo>
                    <a:pt x="69013" y="40150"/>
                  </a:lnTo>
                  <a:lnTo>
                    <a:pt x="69118" y="39198"/>
                  </a:lnTo>
                  <a:lnTo>
                    <a:pt x="69201" y="38247"/>
                  </a:lnTo>
                  <a:lnTo>
                    <a:pt x="69264" y="37305"/>
                  </a:lnTo>
                  <a:lnTo>
                    <a:pt x="69306" y="36353"/>
                  </a:lnTo>
                  <a:lnTo>
                    <a:pt x="69327" y="35401"/>
                  </a:lnTo>
                  <a:lnTo>
                    <a:pt x="69327" y="34449"/>
                  </a:lnTo>
                  <a:lnTo>
                    <a:pt x="69316" y="33497"/>
                  </a:lnTo>
                  <a:lnTo>
                    <a:pt x="69275" y="32556"/>
                  </a:lnTo>
                  <a:lnTo>
                    <a:pt x="69212" y="31604"/>
                  </a:lnTo>
                  <a:lnTo>
                    <a:pt x="69139" y="30662"/>
                  </a:lnTo>
                  <a:lnTo>
                    <a:pt x="69034" y="29721"/>
                  </a:lnTo>
                  <a:lnTo>
                    <a:pt x="68898" y="28779"/>
                  </a:lnTo>
                  <a:lnTo>
                    <a:pt x="68752" y="27848"/>
                  </a:lnTo>
                  <a:lnTo>
                    <a:pt x="68584" y="26917"/>
                  </a:lnTo>
                  <a:lnTo>
                    <a:pt x="68385" y="25986"/>
                  </a:lnTo>
                  <a:lnTo>
                    <a:pt x="68166" y="25055"/>
                  </a:lnTo>
                  <a:lnTo>
                    <a:pt x="67915" y="24134"/>
                  </a:lnTo>
                  <a:lnTo>
                    <a:pt x="67685" y="23329"/>
                  </a:lnTo>
                  <a:lnTo>
                    <a:pt x="67423" y="22523"/>
                  </a:lnTo>
                  <a:lnTo>
                    <a:pt x="67141" y="21718"/>
                  </a:lnTo>
                  <a:lnTo>
                    <a:pt x="66837" y="20923"/>
                  </a:lnTo>
                  <a:lnTo>
                    <a:pt x="66523" y="20138"/>
                  </a:lnTo>
                  <a:lnTo>
                    <a:pt x="66178" y="19364"/>
                  </a:lnTo>
                  <a:lnTo>
                    <a:pt x="65822" y="18600"/>
                  </a:lnTo>
                  <a:lnTo>
                    <a:pt x="65446" y="17837"/>
                  </a:lnTo>
                  <a:lnTo>
                    <a:pt x="65048" y="17094"/>
                  </a:lnTo>
                  <a:lnTo>
                    <a:pt x="64630" y="16351"/>
                  </a:lnTo>
                  <a:lnTo>
                    <a:pt x="64190" y="15629"/>
                  </a:lnTo>
                  <a:lnTo>
                    <a:pt x="63741" y="14907"/>
                  </a:lnTo>
                  <a:lnTo>
                    <a:pt x="63270" y="14206"/>
                  </a:lnTo>
                  <a:lnTo>
                    <a:pt x="62778" y="13516"/>
                  </a:lnTo>
                  <a:lnTo>
                    <a:pt x="62266" y="12836"/>
                  </a:lnTo>
                  <a:lnTo>
                    <a:pt x="61743" y="12177"/>
                  </a:lnTo>
                  <a:lnTo>
                    <a:pt x="61251" y="11591"/>
                  </a:lnTo>
                  <a:lnTo>
                    <a:pt x="60759" y="11016"/>
                  </a:lnTo>
                  <a:lnTo>
                    <a:pt x="60247" y="10451"/>
                  </a:lnTo>
                  <a:lnTo>
                    <a:pt x="59713" y="9896"/>
                  </a:lnTo>
                  <a:lnTo>
                    <a:pt x="59180" y="9363"/>
                  </a:lnTo>
                  <a:lnTo>
                    <a:pt x="58636" y="8840"/>
                  </a:lnTo>
                  <a:lnTo>
                    <a:pt x="58071" y="8338"/>
                  </a:lnTo>
                  <a:lnTo>
                    <a:pt x="57506" y="7836"/>
                  </a:lnTo>
                  <a:lnTo>
                    <a:pt x="56920" y="7354"/>
                  </a:lnTo>
                  <a:lnTo>
                    <a:pt x="56334" y="6894"/>
                  </a:lnTo>
                  <a:lnTo>
                    <a:pt x="55738" y="6434"/>
                  </a:lnTo>
                  <a:lnTo>
                    <a:pt x="55121" y="6005"/>
                  </a:lnTo>
                  <a:lnTo>
                    <a:pt x="54503" y="5576"/>
                  </a:lnTo>
                  <a:lnTo>
                    <a:pt x="53886" y="5168"/>
                  </a:lnTo>
                  <a:lnTo>
                    <a:pt x="53248" y="4770"/>
                  </a:lnTo>
                  <a:lnTo>
                    <a:pt x="52610" y="4394"/>
                  </a:lnTo>
                  <a:lnTo>
                    <a:pt x="51951" y="4028"/>
                  </a:lnTo>
                  <a:lnTo>
                    <a:pt x="51302" y="3672"/>
                  </a:lnTo>
                  <a:lnTo>
                    <a:pt x="50633" y="3337"/>
                  </a:lnTo>
                  <a:lnTo>
                    <a:pt x="49963" y="3023"/>
                  </a:lnTo>
                  <a:lnTo>
                    <a:pt x="49283" y="2710"/>
                  </a:lnTo>
                  <a:lnTo>
                    <a:pt x="48603" y="2427"/>
                  </a:lnTo>
                  <a:lnTo>
                    <a:pt x="47913" y="2155"/>
                  </a:lnTo>
                  <a:lnTo>
                    <a:pt x="47222" y="1894"/>
                  </a:lnTo>
                  <a:lnTo>
                    <a:pt x="46521" y="1653"/>
                  </a:lnTo>
                  <a:lnTo>
                    <a:pt x="45821" y="1423"/>
                  </a:lnTo>
                  <a:lnTo>
                    <a:pt x="45109" y="1214"/>
                  </a:lnTo>
                  <a:lnTo>
                    <a:pt x="44398" y="1025"/>
                  </a:lnTo>
                  <a:lnTo>
                    <a:pt x="43686" y="847"/>
                  </a:lnTo>
                  <a:lnTo>
                    <a:pt x="42965" y="680"/>
                  </a:lnTo>
                  <a:lnTo>
                    <a:pt x="42243" y="544"/>
                  </a:lnTo>
                  <a:lnTo>
                    <a:pt x="41521" y="408"/>
                  </a:lnTo>
                  <a:lnTo>
                    <a:pt x="40799" y="303"/>
                  </a:lnTo>
                  <a:lnTo>
                    <a:pt x="40067" y="209"/>
                  </a:lnTo>
                  <a:lnTo>
                    <a:pt x="39345" y="136"/>
                  </a:lnTo>
                  <a:lnTo>
                    <a:pt x="38613" y="73"/>
                  </a:lnTo>
                  <a:lnTo>
                    <a:pt x="37880" y="31"/>
                  </a:lnTo>
                  <a:lnTo>
                    <a:pt x="37148" y="11"/>
                  </a:lnTo>
                  <a:lnTo>
                    <a:pt x="36416" y="0"/>
                  </a:lnTo>
                  <a:close/>
                </a:path>
              </a:pathLst>
            </a:custGeom>
            <a:solidFill>
              <a:srgbClr val="FFA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11;p28"/>
            <p:cNvSpPr/>
            <p:nvPr/>
          </p:nvSpPr>
          <p:spPr>
            <a:xfrm>
              <a:off x="3545850" y="405750"/>
              <a:ext cx="1783650" cy="1174050"/>
            </a:xfrm>
            <a:custGeom>
              <a:avLst/>
              <a:gdLst/>
              <a:ahLst/>
              <a:cxnLst/>
              <a:rect l="l" t="t" r="r" b="b"/>
              <a:pathLst>
                <a:path w="71346" h="46962" extrusionOk="0">
                  <a:moveTo>
                    <a:pt x="27450" y="1"/>
                  </a:moveTo>
                  <a:lnTo>
                    <a:pt x="26655" y="11"/>
                  </a:lnTo>
                  <a:lnTo>
                    <a:pt x="25850" y="32"/>
                  </a:lnTo>
                  <a:lnTo>
                    <a:pt x="25055" y="74"/>
                  </a:lnTo>
                  <a:lnTo>
                    <a:pt x="24260" y="126"/>
                  </a:lnTo>
                  <a:lnTo>
                    <a:pt x="23465" y="199"/>
                  </a:lnTo>
                  <a:lnTo>
                    <a:pt x="22680" y="294"/>
                  </a:lnTo>
                  <a:lnTo>
                    <a:pt x="21896" y="398"/>
                  </a:lnTo>
                  <a:lnTo>
                    <a:pt x="21111" y="524"/>
                  </a:lnTo>
                  <a:lnTo>
                    <a:pt x="20337" y="670"/>
                  </a:lnTo>
                  <a:lnTo>
                    <a:pt x="19573" y="848"/>
                  </a:lnTo>
                  <a:lnTo>
                    <a:pt x="18809" y="1036"/>
                  </a:lnTo>
                  <a:lnTo>
                    <a:pt x="18056" y="1246"/>
                  </a:lnTo>
                  <a:lnTo>
                    <a:pt x="17303" y="1476"/>
                  </a:lnTo>
                  <a:lnTo>
                    <a:pt x="16560" y="1727"/>
                  </a:lnTo>
                  <a:lnTo>
                    <a:pt x="15828" y="1999"/>
                  </a:lnTo>
                  <a:lnTo>
                    <a:pt x="15462" y="2145"/>
                  </a:lnTo>
                  <a:lnTo>
                    <a:pt x="15106" y="2302"/>
                  </a:lnTo>
                  <a:lnTo>
                    <a:pt x="14740" y="2459"/>
                  </a:lnTo>
                  <a:lnTo>
                    <a:pt x="14384" y="2626"/>
                  </a:lnTo>
                  <a:lnTo>
                    <a:pt x="14029" y="2794"/>
                  </a:lnTo>
                  <a:lnTo>
                    <a:pt x="13683" y="2972"/>
                  </a:lnTo>
                  <a:lnTo>
                    <a:pt x="13328" y="3150"/>
                  </a:lnTo>
                  <a:lnTo>
                    <a:pt x="12983" y="3348"/>
                  </a:lnTo>
                  <a:lnTo>
                    <a:pt x="12637" y="3537"/>
                  </a:lnTo>
                  <a:lnTo>
                    <a:pt x="12303" y="3746"/>
                  </a:lnTo>
                  <a:lnTo>
                    <a:pt x="11727" y="4102"/>
                  </a:lnTo>
                  <a:lnTo>
                    <a:pt x="11162" y="4468"/>
                  </a:lnTo>
                  <a:lnTo>
                    <a:pt x="10618" y="4865"/>
                  </a:lnTo>
                  <a:lnTo>
                    <a:pt x="10085" y="5263"/>
                  </a:lnTo>
                  <a:lnTo>
                    <a:pt x="9562" y="5681"/>
                  </a:lnTo>
                  <a:lnTo>
                    <a:pt x="9049" y="6121"/>
                  </a:lnTo>
                  <a:lnTo>
                    <a:pt x="8547" y="6560"/>
                  </a:lnTo>
                  <a:lnTo>
                    <a:pt x="8066" y="7020"/>
                  </a:lnTo>
                  <a:lnTo>
                    <a:pt x="7595" y="7501"/>
                  </a:lnTo>
                  <a:lnTo>
                    <a:pt x="7124" y="7983"/>
                  </a:lnTo>
                  <a:lnTo>
                    <a:pt x="6674" y="8485"/>
                  </a:lnTo>
                  <a:lnTo>
                    <a:pt x="6246" y="8987"/>
                  </a:lnTo>
                  <a:lnTo>
                    <a:pt x="5817" y="9510"/>
                  </a:lnTo>
                  <a:lnTo>
                    <a:pt x="5398" y="10044"/>
                  </a:lnTo>
                  <a:lnTo>
                    <a:pt x="5001" y="10588"/>
                  </a:lnTo>
                  <a:lnTo>
                    <a:pt x="4614" y="11131"/>
                  </a:lnTo>
                  <a:lnTo>
                    <a:pt x="4237" y="11696"/>
                  </a:lnTo>
                  <a:lnTo>
                    <a:pt x="3871" y="12261"/>
                  </a:lnTo>
                  <a:lnTo>
                    <a:pt x="3515" y="12837"/>
                  </a:lnTo>
                  <a:lnTo>
                    <a:pt x="3170" y="13423"/>
                  </a:lnTo>
                  <a:lnTo>
                    <a:pt x="2846" y="14019"/>
                  </a:lnTo>
                  <a:lnTo>
                    <a:pt x="2521" y="14626"/>
                  </a:lnTo>
                  <a:lnTo>
                    <a:pt x="2218" y="15232"/>
                  </a:lnTo>
                  <a:lnTo>
                    <a:pt x="1925" y="15839"/>
                  </a:lnTo>
                  <a:lnTo>
                    <a:pt x="1643" y="16456"/>
                  </a:lnTo>
                  <a:lnTo>
                    <a:pt x="1371" y="17084"/>
                  </a:lnTo>
                  <a:lnTo>
                    <a:pt x="1119" y="17712"/>
                  </a:lnTo>
                  <a:lnTo>
                    <a:pt x="868" y="18350"/>
                  </a:lnTo>
                  <a:lnTo>
                    <a:pt x="638" y="18977"/>
                  </a:lnTo>
                  <a:lnTo>
                    <a:pt x="419" y="19626"/>
                  </a:lnTo>
                  <a:lnTo>
                    <a:pt x="209" y="20264"/>
                  </a:lnTo>
                  <a:lnTo>
                    <a:pt x="0" y="20913"/>
                  </a:lnTo>
                  <a:lnTo>
                    <a:pt x="785" y="20421"/>
                  </a:lnTo>
                  <a:lnTo>
                    <a:pt x="1569" y="19940"/>
                  </a:lnTo>
                  <a:lnTo>
                    <a:pt x="2364" y="19480"/>
                  </a:lnTo>
                  <a:lnTo>
                    <a:pt x="3159" y="19030"/>
                  </a:lnTo>
                  <a:lnTo>
                    <a:pt x="3965" y="18580"/>
                  </a:lnTo>
                  <a:lnTo>
                    <a:pt x="4781" y="18151"/>
                  </a:lnTo>
                  <a:lnTo>
                    <a:pt x="5597" y="17733"/>
                  </a:lnTo>
                  <a:lnTo>
                    <a:pt x="6423" y="17325"/>
                  </a:lnTo>
                  <a:lnTo>
                    <a:pt x="7250" y="16927"/>
                  </a:lnTo>
                  <a:lnTo>
                    <a:pt x="8087" y="16550"/>
                  </a:lnTo>
                  <a:lnTo>
                    <a:pt x="8924" y="16174"/>
                  </a:lnTo>
                  <a:lnTo>
                    <a:pt x="9771" y="15818"/>
                  </a:lnTo>
                  <a:lnTo>
                    <a:pt x="10618" y="15473"/>
                  </a:lnTo>
                  <a:lnTo>
                    <a:pt x="11476" y="15138"/>
                  </a:lnTo>
                  <a:lnTo>
                    <a:pt x="12334" y="14814"/>
                  </a:lnTo>
                  <a:lnTo>
                    <a:pt x="13202" y="14510"/>
                  </a:lnTo>
                  <a:lnTo>
                    <a:pt x="14071" y="14207"/>
                  </a:lnTo>
                  <a:lnTo>
                    <a:pt x="14949" y="13925"/>
                  </a:lnTo>
                  <a:lnTo>
                    <a:pt x="15818" y="13642"/>
                  </a:lnTo>
                  <a:lnTo>
                    <a:pt x="16707" y="13381"/>
                  </a:lnTo>
                  <a:lnTo>
                    <a:pt x="17586" y="13130"/>
                  </a:lnTo>
                  <a:lnTo>
                    <a:pt x="18475" y="12899"/>
                  </a:lnTo>
                  <a:lnTo>
                    <a:pt x="19364" y="12669"/>
                  </a:lnTo>
                  <a:lnTo>
                    <a:pt x="20264" y="12460"/>
                  </a:lnTo>
                  <a:lnTo>
                    <a:pt x="21153" y="12261"/>
                  </a:lnTo>
                  <a:lnTo>
                    <a:pt x="22052" y="12073"/>
                  </a:lnTo>
                  <a:lnTo>
                    <a:pt x="22963" y="11895"/>
                  </a:lnTo>
                  <a:lnTo>
                    <a:pt x="23862" y="11728"/>
                  </a:lnTo>
                  <a:lnTo>
                    <a:pt x="24772" y="11581"/>
                  </a:lnTo>
                  <a:lnTo>
                    <a:pt x="25683" y="11435"/>
                  </a:lnTo>
                  <a:lnTo>
                    <a:pt x="26593" y="11309"/>
                  </a:lnTo>
                  <a:lnTo>
                    <a:pt x="27503" y="11194"/>
                  </a:lnTo>
                  <a:lnTo>
                    <a:pt x="28413" y="11090"/>
                  </a:lnTo>
                  <a:lnTo>
                    <a:pt x="29334" y="11006"/>
                  </a:lnTo>
                  <a:lnTo>
                    <a:pt x="30254" y="10933"/>
                  </a:lnTo>
                  <a:lnTo>
                    <a:pt x="31164" y="10859"/>
                  </a:lnTo>
                  <a:lnTo>
                    <a:pt x="32085" y="10807"/>
                  </a:lnTo>
                  <a:lnTo>
                    <a:pt x="33005" y="10776"/>
                  </a:lnTo>
                  <a:lnTo>
                    <a:pt x="33926" y="10744"/>
                  </a:lnTo>
                  <a:lnTo>
                    <a:pt x="34847" y="10734"/>
                  </a:lnTo>
                  <a:lnTo>
                    <a:pt x="35757" y="10734"/>
                  </a:lnTo>
                  <a:lnTo>
                    <a:pt x="36677" y="10744"/>
                  </a:lnTo>
                  <a:lnTo>
                    <a:pt x="37598" y="10765"/>
                  </a:lnTo>
                  <a:lnTo>
                    <a:pt x="38518" y="10797"/>
                  </a:lnTo>
                  <a:lnTo>
                    <a:pt x="39439" y="10849"/>
                  </a:lnTo>
                  <a:lnTo>
                    <a:pt x="40349" y="10912"/>
                  </a:lnTo>
                  <a:lnTo>
                    <a:pt x="41270" y="10985"/>
                  </a:lnTo>
                  <a:lnTo>
                    <a:pt x="42180" y="11069"/>
                  </a:lnTo>
                  <a:lnTo>
                    <a:pt x="43101" y="11173"/>
                  </a:lnTo>
                  <a:lnTo>
                    <a:pt x="44011" y="11288"/>
                  </a:lnTo>
                  <a:lnTo>
                    <a:pt x="44921" y="11414"/>
                  </a:lnTo>
                  <a:lnTo>
                    <a:pt x="45831" y="11550"/>
                  </a:lnTo>
                  <a:lnTo>
                    <a:pt x="46731" y="11696"/>
                  </a:lnTo>
                  <a:lnTo>
                    <a:pt x="47641" y="11864"/>
                  </a:lnTo>
                  <a:lnTo>
                    <a:pt x="48540" y="12042"/>
                  </a:lnTo>
                  <a:lnTo>
                    <a:pt x="49440" y="12230"/>
                  </a:lnTo>
                  <a:lnTo>
                    <a:pt x="50329" y="12429"/>
                  </a:lnTo>
                  <a:lnTo>
                    <a:pt x="51229" y="12648"/>
                  </a:lnTo>
                  <a:lnTo>
                    <a:pt x="52118" y="12879"/>
                  </a:lnTo>
                  <a:lnTo>
                    <a:pt x="53007" y="13119"/>
                  </a:lnTo>
                  <a:lnTo>
                    <a:pt x="53886" y="13370"/>
                  </a:lnTo>
                  <a:lnTo>
                    <a:pt x="54765" y="13642"/>
                  </a:lnTo>
                  <a:lnTo>
                    <a:pt x="55644" y="13925"/>
                  </a:lnTo>
                  <a:lnTo>
                    <a:pt x="56512" y="14218"/>
                  </a:lnTo>
                  <a:lnTo>
                    <a:pt x="56418" y="15086"/>
                  </a:lnTo>
                  <a:lnTo>
                    <a:pt x="56334" y="15975"/>
                  </a:lnTo>
                  <a:lnTo>
                    <a:pt x="56261" y="16885"/>
                  </a:lnTo>
                  <a:lnTo>
                    <a:pt x="56198" y="17827"/>
                  </a:lnTo>
                  <a:lnTo>
                    <a:pt x="56146" y="18779"/>
                  </a:lnTo>
                  <a:lnTo>
                    <a:pt x="56114" y="19762"/>
                  </a:lnTo>
                  <a:lnTo>
                    <a:pt x="56083" y="20756"/>
                  </a:lnTo>
                  <a:lnTo>
                    <a:pt x="56062" y="21760"/>
                  </a:lnTo>
                  <a:lnTo>
                    <a:pt x="56062" y="22775"/>
                  </a:lnTo>
                  <a:lnTo>
                    <a:pt x="56072" y="23811"/>
                  </a:lnTo>
                  <a:lnTo>
                    <a:pt x="56104" y="24846"/>
                  </a:lnTo>
                  <a:lnTo>
                    <a:pt x="56146" y="25892"/>
                  </a:lnTo>
                  <a:lnTo>
                    <a:pt x="56208" y="26938"/>
                  </a:lnTo>
                  <a:lnTo>
                    <a:pt x="56282" y="27995"/>
                  </a:lnTo>
                  <a:lnTo>
                    <a:pt x="56376" y="29041"/>
                  </a:lnTo>
                  <a:lnTo>
                    <a:pt x="56480" y="30098"/>
                  </a:lnTo>
                  <a:lnTo>
                    <a:pt x="56616" y="31144"/>
                  </a:lnTo>
                  <a:lnTo>
                    <a:pt x="56763" y="32180"/>
                  </a:lnTo>
                  <a:lnTo>
                    <a:pt x="56930" y="33215"/>
                  </a:lnTo>
                  <a:lnTo>
                    <a:pt x="57119" y="34240"/>
                  </a:lnTo>
                  <a:lnTo>
                    <a:pt x="57338" y="35255"/>
                  </a:lnTo>
                  <a:lnTo>
                    <a:pt x="57453" y="35757"/>
                  </a:lnTo>
                  <a:lnTo>
                    <a:pt x="57568" y="36259"/>
                  </a:lnTo>
                  <a:lnTo>
                    <a:pt x="57694" y="36751"/>
                  </a:lnTo>
                  <a:lnTo>
                    <a:pt x="57820" y="37243"/>
                  </a:lnTo>
                  <a:lnTo>
                    <a:pt x="57966" y="37724"/>
                  </a:lnTo>
                  <a:lnTo>
                    <a:pt x="58102" y="38205"/>
                  </a:lnTo>
                  <a:lnTo>
                    <a:pt x="58248" y="38687"/>
                  </a:lnTo>
                  <a:lnTo>
                    <a:pt x="58405" y="39157"/>
                  </a:lnTo>
                  <a:lnTo>
                    <a:pt x="58573" y="39618"/>
                  </a:lnTo>
                  <a:lnTo>
                    <a:pt x="58740" y="40078"/>
                  </a:lnTo>
                  <a:lnTo>
                    <a:pt x="58907" y="40538"/>
                  </a:lnTo>
                  <a:lnTo>
                    <a:pt x="59096" y="40988"/>
                  </a:lnTo>
                  <a:lnTo>
                    <a:pt x="59284" y="41427"/>
                  </a:lnTo>
                  <a:lnTo>
                    <a:pt x="59472" y="41867"/>
                  </a:lnTo>
                  <a:lnTo>
                    <a:pt x="59671" y="42296"/>
                  </a:lnTo>
                  <a:lnTo>
                    <a:pt x="59880" y="42714"/>
                  </a:lnTo>
                  <a:lnTo>
                    <a:pt x="60090" y="43122"/>
                  </a:lnTo>
                  <a:lnTo>
                    <a:pt x="60309" y="43530"/>
                  </a:lnTo>
                  <a:lnTo>
                    <a:pt x="60539" y="43928"/>
                  </a:lnTo>
                  <a:lnTo>
                    <a:pt x="60780" y="44325"/>
                  </a:lnTo>
                  <a:lnTo>
                    <a:pt x="61021" y="44702"/>
                  </a:lnTo>
                  <a:lnTo>
                    <a:pt x="61272" y="45078"/>
                  </a:lnTo>
                  <a:lnTo>
                    <a:pt x="61418" y="45288"/>
                  </a:lnTo>
                  <a:lnTo>
                    <a:pt x="61565" y="45486"/>
                  </a:lnTo>
                  <a:lnTo>
                    <a:pt x="61711" y="45664"/>
                  </a:lnTo>
                  <a:lnTo>
                    <a:pt x="61858" y="45832"/>
                  </a:lnTo>
                  <a:lnTo>
                    <a:pt x="62004" y="45988"/>
                  </a:lnTo>
                  <a:lnTo>
                    <a:pt x="62150" y="46124"/>
                  </a:lnTo>
                  <a:lnTo>
                    <a:pt x="62307" y="46260"/>
                  </a:lnTo>
                  <a:lnTo>
                    <a:pt x="62454" y="46376"/>
                  </a:lnTo>
                  <a:lnTo>
                    <a:pt x="62600" y="46480"/>
                  </a:lnTo>
                  <a:lnTo>
                    <a:pt x="62747" y="46585"/>
                  </a:lnTo>
                  <a:lnTo>
                    <a:pt x="62893" y="46668"/>
                  </a:lnTo>
                  <a:lnTo>
                    <a:pt x="63040" y="46742"/>
                  </a:lnTo>
                  <a:lnTo>
                    <a:pt x="63186" y="46794"/>
                  </a:lnTo>
                  <a:lnTo>
                    <a:pt x="63333" y="46846"/>
                  </a:lnTo>
                  <a:lnTo>
                    <a:pt x="63479" y="46888"/>
                  </a:lnTo>
                  <a:lnTo>
                    <a:pt x="63626" y="46920"/>
                  </a:lnTo>
                  <a:lnTo>
                    <a:pt x="63772" y="46940"/>
                  </a:lnTo>
                  <a:lnTo>
                    <a:pt x="63918" y="46951"/>
                  </a:lnTo>
                  <a:lnTo>
                    <a:pt x="64065" y="46961"/>
                  </a:lnTo>
                  <a:lnTo>
                    <a:pt x="64211" y="46951"/>
                  </a:lnTo>
                  <a:lnTo>
                    <a:pt x="64347" y="46930"/>
                  </a:lnTo>
                  <a:lnTo>
                    <a:pt x="64494" y="46909"/>
                  </a:lnTo>
                  <a:lnTo>
                    <a:pt x="64640" y="46878"/>
                  </a:lnTo>
                  <a:lnTo>
                    <a:pt x="64776" y="46836"/>
                  </a:lnTo>
                  <a:lnTo>
                    <a:pt x="64923" y="46784"/>
                  </a:lnTo>
                  <a:lnTo>
                    <a:pt x="65059" y="46731"/>
                  </a:lnTo>
                  <a:lnTo>
                    <a:pt x="65195" y="46658"/>
                  </a:lnTo>
                  <a:lnTo>
                    <a:pt x="65341" y="46595"/>
                  </a:lnTo>
                  <a:lnTo>
                    <a:pt x="65477" y="46512"/>
                  </a:lnTo>
                  <a:lnTo>
                    <a:pt x="65613" y="46428"/>
                  </a:lnTo>
                  <a:lnTo>
                    <a:pt x="65885" y="46240"/>
                  </a:lnTo>
                  <a:lnTo>
                    <a:pt x="66147" y="46020"/>
                  </a:lnTo>
                  <a:lnTo>
                    <a:pt x="66408" y="45790"/>
                  </a:lnTo>
                  <a:lnTo>
                    <a:pt x="66670" y="45528"/>
                  </a:lnTo>
                  <a:lnTo>
                    <a:pt x="66910" y="45256"/>
                  </a:lnTo>
                  <a:lnTo>
                    <a:pt x="67161" y="44963"/>
                  </a:lnTo>
                  <a:lnTo>
                    <a:pt x="67402" y="44660"/>
                  </a:lnTo>
                  <a:lnTo>
                    <a:pt x="67632" y="44336"/>
                  </a:lnTo>
                  <a:lnTo>
                    <a:pt x="67852" y="44011"/>
                  </a:lnTo>
                  <a:lnTo>
                    <a:pt x="68072" y="43677"/>
                  </a:lnTo>
                  <a:lnTo>
                    <a:pt x="68281" y="43331"/>
                  </a:lnTo>
                  <a:lnTo>
                    <a:pt x="68490" y="42986"/>
                  </a:lnTo>
                  <a:lnTo>
                    <a:pt x="68678" y="42630"/>
                  </a:lnTo>
                  <a:lnTo>
                    <a:pt x="68867" y="42275"/>
                  </a:lnTo>
                  <a:lnTo>
                    <a:pt x="69044" y="41930"/>
                  </a:lnTo>
                  <a:lnTo>
                    <a:pt x="69212" y="41584"/>
                  </a:lnTo>
                  <a:lnTo>
                    <a:pt x="69369" y="41239"/>
                  </a:lnTo>
                  <a:lnTo>
                    <a:pt x="69547" y="40842"/>
                  </a:lnTo>
                  <a:lnTo>
                    <a:pt x="69714" y="40444"/>
                  </a:lnTo>
                  <a:lnTo>
                    <a:pt x="69871" y="40046"/>
                  </a:lnTo>
                  <a:lnTo>
                    <a:pt x="70017" y="39649"/>
                  </a:lnTo>
                  <a:lnTo>
                    <a:pt x="70164" y="39241"/>
                  </a:lnTo>
                  <a:lnTo>
                    <a:pt x="70289" y="38833"/>
                  </a:lnTo>
                  <a:lnTo>
                    <a:pt x="70415" y="38415"/>
                  </a:lnTo>
                  <a:lnTo>
                    <a:pt x="70540" y="38007"/>
                  </a:lnTo>
                  <a:lnTo>
                    <a:pt x="70645" y="37588"/>
                  </a:lnTo>
                  <a:lnTo>
                    <a:pt x="70750" y="37170"/>
                  </a:lnTo>
                  <a:lnTo>
                    <a:pt x="70844" y="36751"/>
                  </a:lnTo>
                  <a:lnTo>
                    <a:pt x="70927" y="36333"/>
                  </a:lnTo>
                  <a:lnTo>
                    <a:pt x="71001" y="35904"/>
                  </a:lnTo>
                  <a:lnTo>
                    <a:pt x="71074" y="35485"/>
                  </a:lnTo>
                  <a:lnTo>
                    <a:pt x="71137" y="35056"/>
                  </a:lnTo>
                  <a:lnTo>
                    <a:pt x="71189" y="34628"/>
                  </a:lnTo>
                  <a:lnTo>
                    <a:pt x="71231" y="34199"/>
                  </a:lnTo>
                  <a:lnTo>
                    <a:pt x="71273" y="33770"/>
                  </a:lnTo>
                  <a:lnTo>
                    <a:pt x="71304" y="33341"/>
                  </a:lnTo>
                  <a:lnTo>
                    <a:pt x="71325" y="32912"/>
                  </a:lnTo>
                  <a:lnTo>
                    <a:pt x="71335" y="32483"/>
                  </a:lnTo>
                  <a:lnTo>
                    <a:pt x="71346" y="32054"/>
                  </a:lnTo>
                  <a:lnTo>
                    <a:pt x="71346" y="31625"/>
                  </a:lnTo>
                  <a:lnTo>
                    <a:pt x="71335" y="31186"/>
                  </a:lnTo>
                  <a:lnTo>
                    <a:pt x="71315" y="30757"/>
                  </a:lnTo>
                  <a:lnTo>
                    <a:pt x="71283" y="30328"/>
                  </a:lnTo>
                  <a:lnTo>
                    <a:pt x="71252" y="29899"/>
                  </a:lnTo>
                  <a:lnTo>
                    <a:pt x="71210" y="29470"/>
                  </a:lnTo>
                  <a:lnTo>
                    <a:pt x="71158" y="29052"/>
                  </a:lnTo>
                  <a:lnTo>
                    <a:pt x="71095" y="28623"/>
                  </a:lnTo>
                  <a:lnTo>
                    <a:pt x="71032" y="28204"/>
                  </a:lnTo>
                  <a:lnTo>
                    <a:pt x="70959" y="27775"/>
                  </a:lnTo>
                  <a:lnTo>
                    <a:pt x="70812" y="27074"/>
                  </a:lnTo>
                  <a:lnTo>
                    <a:pt x="70645" y="26374"/>
                  </a:lnTo>
                  <a:lnTo>
                    <a:pt x="70467" y="25683"/>
                  </a:lnTo>
                  <a:lnTo>
                    <a:pt x="70268" y="24993"/>
                  </a:lnTo>
                  <a:lnTo>
                    <a:pt x="70038" y="24313"/>
                  </a:lnTo>
                  <a:lnTo>
                    <a:pt x="69798" y="23643"/>
                  </a:lnTo>
                  <a:lnTo>
                    <a:pt x="69547" y="22974"/>
                  </a:lnTo>
                  <a:lnTo>
                    <a:pt x="69264" y="22315"/>
                  </a:lnTo>
                  <a:lnTo>
                    <a:pt x="68971" y="21666"/>
                  </a:lnTo>
                  <a:lnTo>
                    <a:pt x="68657" y="21017"/>
                  </a:lnTo>
                  <a:lnTo>
                    <a:pt x="68333" y="20379"/>
                  </a:lnTo>
                  <a:lnTo>
                    <a:pt x="67988" y="19752"/>
                  </a:lnTo>
                  <a:lnTo>
                    <a:pt x="67632" y="19134"/>
                  </a:lnTo>
                  <a:lnTo>
                    <a:pt x="67256" y="18517"/>
                  </a:lnTo>
                  <a:lnTo>
                    <a:pt x="66868" y="17910"/>
                  </a:lnTo>
                  <a:lnTo>
                    <a:pt x="66461" y="17325"/>
                  </a:lnTo>
                  <a:lnTo>
                    <a:pt x="66042" y="16739"/>
                  </a:lnTo>
                  <a:lnTo>
                    <a:pt x="65613" y="16163"/>
                  </a:lnTo>
                  <a:lnTo>
                    <a:pt x="65163" y="15588"/>
                  </a:lnTo>
                  <a:lnTo>
                    <a:pt x="64703" y="15034"/>
                  </a:lnTo>
                  <a:lnTo>
                    <a:pt x="64232" y="14490"/>
                  </a:lnTo>
                  <a:lnTo>
                    <a:pt x="63751" y="13946"/>
                  </a:lnTo>
                  <a:lnTo>
                    <a:pt x="63249" y="13423"/>
                  </a:lnTo>
                  <a:lnTo>
                    <a:pt x="62747" y="12910"/>
                  </a:lnTo>
                  <a:lnTo>
                    <a:pt x="62224" y="12397"/>
                  </a:lnTo>
                  <a:lnTo>
                    <a:pt x="61701" y="11906"/>
                  </a:lnTo>
                  <a:lnTo>
                    <a:pt x="61157" y="11424"/>
                  </a:lnTo>
                  <a:lnTo>
                    <a:pt x="60613" y="10954"/>
                  </a:lnTo>
                  <a:lnTo>
                    <a:pt x="60058" y="10493"/>
                  </a:lnTo>
                  <a:lnTo>
                    <a:pt x="59493" y="10044"/>
                  </a:lnTo>
                  <a:lnTo>
                    <a:pt x="58918" y="9604"/>
                  </a:lnTo>
                  <a:lnTo>
                    <a:pt x="58332" y="9186"/>
                  </a:lnTo>
                  <a:lnTo>
                    <a:pt x="57746" y="8778"/>
                  </a:lnTo>
                  <a:lnTo>
                    <a:pt x="57150" y="8370"/>
                  </a:lnTo>
                  <a:lnTo>
                    <a:pt x="56543" y="7983"/>
                  </a:lnTo>
                  <a:lnTo>
                    <a:pt x="55936" y="7606"/>
                  </a:lnTo>
                  <a:lnTo>
                    <a:pt x="55319" y="7240"/>
                  </a:lnTo>
                  <a:lnTo>
                    <a:pt x="54692" y="6884"/>
                  </a:lnTo>
                  <a:lnTo>
                    <a:pt x="54064" y="6539"/>
                  </a:lnTo>
                  <a:lnTo>
                    <a:pt x="53426" y="6204"/>
                  </a:lnTo>
                  <a:lnTo>
                    <a:pt x="52788" y="5880"/>
                  </a:lnTo>
                  <a:lnTo>
                    <a:pt x="52139" y="5566"/>
                  </a:lnTo>
                  <a:lnTo>
                    <a:pt x="51490" y="5263"/>
                  </a:lnTo>
                  <a:lnTo>
                    <a:pt x="50842" y="4970"/>
                  </a:lnTo>
                  <a:lnTo>
                    <a:pt x="50183" y="4687"/>
                  </a:lnTo>
                  <a:lnTo>
                    <a:pt x="49513" y="4415"/>
                  </a:lnTo>
                  <a:lnTo>
                    <a:pt x="48844" y="4143"/>
                  </a:lnTo>
                  <a:lnTo>
                    <a:pt x="48174" y="3892"/>
                  </a:lnTo>
                  <a:lnTo>
                    <a:pt x="47494" y="3641"/>
                  </a:lnTo>
                  <a:lnTo>
                    <a:pt x="46814" y="3401"/>
                  </a:lnTo>
                  <a:lnTo>
                    <a:pt x="46134" y="3170"/>
                  </a:lnTo>
                  <a:lnTo>
                    <a:pt x="45444" y="2951"/>
                  </a:lnTo>
                  <a:lnTo>
                    <a:pt x="44753" y="2742"/>
                  </a:lnTo>
                  <a:lnTo>
                    <a:pt x="44063" y="2532"/>
                  </a:lnTo>
                  <a:lnTo>
                    <a:pt x="43373" y="2344"/>
                  </a:lnTo>
                  <a:lnTo>
                    <a:pt x="42672" y="2156"/>
                  </a:lnTo>
                  <a:lnTo>
                    <a:pt x="41971" y="1978"/>
                  </a:lnTo>
                  <a:lnTo>
                    <a:pt x="41270" y="1800"/>
                  </a:lnTo>
                  <a:lnTo>
                    <a:pt x="40569" y="1633"/>
                  </a:lnTo>
                  <a:lnTo>
                    <a:pt x="39868" y="1476"/>
                  </a:lnTo>
                  <a:lnTo>
                    <a:pt x="39157" y="1329"/>
                  </a:lnTo>
                  <a:lnTo>
                    <a:pt x="38456" y="1183"/>
                  </a:lnTo>
                  <a:lnTo>
                    <a:pt x="37744" y="1047"/>
                  </a:lnTo>
                  <a:lnTo>
                    <a:pt x="37033" y="921"/>
                  </a:lnTo>
                  <a:lnTo>
                    <a:pt x="36248" y="785"/>
                  </a:lnTo>
                  <a:lnTo>
                    <a:pt x="35464" y="649"/>
                  </a:lnTo>
                  <a:lnTo>
                    <a:pt x="34669" y="534"/>
                  </a:lnTo>
                  <a:lnTo>
                    <a:pt x="33874" y="430"/>
                  </a:lnTo>
                  <a:lnTo>
                    <a:pt x="33079" y="335"/>
                  </a:lnTo>
                  <a:lnTo>
                    <a:pt x="32273" y="252"/>
                  </a:lnTo>
                  <a:lnTo>
                    <a:pt x="31468" y="168"/>
                  </a:lnTo>
                  <a:lnTo>
                    <a:pt x="30673" y="116"/>
                  </a:lnTo>
                  <a:lnTo>
                    <a:pt x="29867" y="63"/>
                  </a:lnTo>
                  <a:lnTo>
                    <a:pt x="29062" y="32"/>
                  </a:lnTo>
                  <a:lnTo>
                    <a:pt x="282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12;p28"/>
            <p:cNvSpPr/>
            <p:nvPr/>
          </p:nvSpPr>
          <p:spPr>
            <a:xfrm>
              <a:off x="4948700" y="1408725"/>
              <a:ext cx="492225" cy="616975"/>
            </a:xfrm>
            <a:custGeom>
              <a:avLst/>
              <a:gdLst/>
              <a:ahLst/>
              <a:cxnLst/>
              <a:rect l="l" t="t" r="r" b="b"/>
              <a:pathLst>
                <a:path w="19689" h="24679" extrusionOk="0">
                  <a:moveTo>
                    <a:pt x="14008" y="1"/>
                  </a:moveTo>
                  <a:lnTo>
                    <a:pt x="13767" y="11"/>
                  </a:lnTo>
                  <a:lnTo>
                    <a:pt x="13537" y="22"/>
                  </a:lnTo>
                  <a:lnTo>
                    <a:pt x="13297" y="53"/>
                  </a:lnTo>
                  <a:lnTo>
                    <a:pt x="13056" y="84"/>
                  </a:lnTo>
                  <a:lnTo>
                    <a:pt x="12815" y="126"/>
                  </a:lnTo>
                  <a:lnTo>
                    <a:pt x="12564" y="179"/>
                  </a:lnTo>
                  <a:lnTo>
                    <a:pt x="12324" y="231"/>
                  </a:lnTo>
                  <a:lnTo>
                    <a:pt x="12073" y="294"/>
                  </a:lnTo>
                  <a:lnTo>
                    <a:pt x="11822" y="367"/>
                  </a:lnTo>
                  <a:lnTo>
                    <a:pt x="11570" y="451"/>
                  </a:lnTo>
                  <a:lnTo>
                    <a:pt x="11319" y="534"/>
                  </a:lnTo>
                  <a:lnTo>
                    <a:pt x="10817" y="733"/>
                  </a:lnTo>
                  <a:lnTo>
                    <a:pt x="10305" y="953"/>
                  </a:lnTo>
                  <a:lnTo>
                    <a:pt x="9792" y="1204"/>
                  </a:lnTo>
                  <a:lnTo>
                    <a:pt x="9290" y="1476"/>
                  </a:lnTo>
                  <a:lnTo>
                    <a:pt x="8777" y="1769"/>
                  </a:lnTo>
                  <a:lnTo>
                    <a:pt x="8275" y="2083"/>
                  </a:lnTo>
                  <a:lnTo>
                    <a:pt x="7773" y="2407"/>
                  </a:lnTo>
                  <a:lnTo>
                    <a:pt x="7281" y="2752"/>
                  </a:lnTo>
                  <a:lnTo>
                    <a:pt x="6800" y="3118"/>
                  </a:lnTo>
                  <a:lnTo>
                    <a:pt x="6319" y="3495"/>
                  </a:lnTo>
                  <a:lnTo>
                    <a:pt x="5848" y="3882"/>
                  </a:lnTo>
                  <a:lnTo>
                    <a:pt x="5398" y="4279"/>
                  </a:lnTo>
                  <a:lnTo>
                    <a:pt x="4959" y="4677"/>
                  </a:lnTo>
                  <a:lnTo>
                    <a:pt x="4530" y="5095"/>
                  </a:lnTo>
                  <a:lnTo>
                    <a:pt x="4112" y="5514"/>
                  </a:lnTo>
                  <a:lnTo>
                    <a:pt x="3714" y="5932"/>
                  </a:lnTo>
                  <a:lnTo>
                    <a:pt x="3337" y="6351"/>
                  </a:lnTo>
                  <a:lnTo>
                    <a:pt x="2982" y="6780"/>
                  </a:lnTo>
                  <a:lnTo>
                    <a:pt x="2647" y="7198"/>
                  </a:lnTo>
                  <a:lnTo>
                    <a:pt x="2333" y="7617"/>
                  </a:lnTo>
                  <a:lnTo>
                    <a:pt x="2040" y="8035"/>
                  </a:lnTo>
                  <a:lnTo>
                    <a:pt x="1779" y="8433"/>
                  </a:lnTo>
                  <a:lnTo>
                    <a:pt x="1538" y="8840"/>
                  </a:lnTo>
                  <a:lnTo>
                    <a:pt x="1329" y="9228"/>
                  </a:lnTo>
                  <a:lnTo>
                    <a:pt x="1151" y="9604"/>
                  </a:lnTo>
                  <a:lnTo>
                    <a:pt x="1026" y="9897"/>
                  </a:lnTo>
                  <a:lnTo>
                    <a:pt x="900" y="10190"/>
                  </a:lnTo>
                  <a:lnTo>
                    <a:pt x="795" y="10493"/>
                  </a:lnTo>
                  <a:lnTo>
                    <a:pt x="691" y="10786"/>
                  </a:lnTo>
                  <a:lnTo>
                    <a:pt x="597" y="11090"/>
                  </a:lnTo>
                  <a:lnTo>
                    <a:pt x="502" y="11393"/>
                  </a:lnTo>
                  <a:lnTo>
                    <a:pt x="419" y="11707"/>
                  </a:lnTo>
                  <a:lnTo>
                    <a:pt x="346" y="12010"/>
                  </a:lnTo>
                  <a:lnTo>
                    <a:pt x="283" y="12324"/>
                  </a:lnTo>
                  <a:lnTo>
                    <a:pt x="220" y="12638"/>
                  </a:lnTo>
                  <a:lnTo>
                    <a:pt x="168" y="12952"/>
                  </a:lnTo>
                  <a:lnTo>
                    <a:pt x="115" y="13266"/>
                  </a:lnTo>
                  <a:lnTo>
                    <a:pt x="84" y="13579"/>
                  </a:lnTo>
                  <a:lnTo>
                    <a:pt x="53" y="13893"/>
                  </a:lnTo>
                  <a:lnTo>
                    <a:pt x="32" y="14207"/>
                  </a:lnTo>
                  <a:lnTo>
                    <a:pt x="11" y="14531"/>
                  </a:lnTo>
                  <a:lnTo>
                    <a:pt x="0" y="14845"/>
                  </a:lnTo>
                  <a:lnTo>
                    <a:pt x="0" y="15159"/>
                  </a:lnTo>
                  <a:lnTo>
                    <a:pt x="11" y="15483"/>
                  </a:lnTo>
                  <a:lnTo>
                    <a:pt x="21" y="15797"/>
                  </a:lnTo>
                  <a:lnTo>
                    <a:pt x="42" y="16111"/>
                  </a:lnTo>
                  <a:lnTo>
                    <a:pt x="74" y="16435"/>
                  </a:lnTo>
                  <a:lnTo>
                    <a:pt x="105" y="16749"/>
                  </a:lnTo>
                  <a:lnTo>
                    <a:pt x="147" y="17063"/>
                  </a:lnTo>
                  <a:lnTo>
                    <a:pt x="199" y="17377"/>
                  </a:lnTo>
                  <a:lnTo>
                    <a:pt x="262" y="17691"/>
                  </a:lnTo>
                  <a:lnTo>
                    <a:pt x="325" y="17994"/>
                  </a:lnTo>
                  <a:lnTo>
                    <a:pt x="398" y="18308"/>
                  </a:lnTo>
                  <a:lnTo>
                    <a:pt x="471" y="18611"/>
                  </a:lnTo>
                  <a:lnTo>
                    <a:pt x="565" y="18925"/>
                  </a:lnTo>
                  <a:lnTo>
                    <a:pt x="659" y="19229"/>
                  </a:lnTo>
                  <a:lnTo>
                    <a:pt x="764" y="19521"/>
                  </a:lnTo>
                  <a:lnTo>
                    <a:pt x="931" y="19982"/>
                  </a:lnTo>
                  <a:lnTo>
                    <a:pt x="1130" y="20421"/>
                  </a:lnTo>
                  <a:lnTo>
                    <a:pt x="1350" y="20871"/>
                  </a:lnTo>
                  <a:lnTo>
                    <a:pt x="1590" y="21300"/>
                  </a:lnTo>
                  <a:lnTo>
                    <a:pt x="1716" y="21509"/>
                  </a:lnTo>
                  <a:lnTo>
                    <a:pt x="1852" y="21718"/>
                  </a:lnTo>
                  <a:lnTo>
                    <a:pt x="1988" y="21917"/>
                  </a:lnTo>
                  <a:lnTo>
                    <a:pt x="2134" y="22116"/>
                  </a:lnTo>
                  <a:lnTo>
                    <a:pt x="2281" y="22304"/>
                  </a:lnTo>
                  <a:lnTo>
                    <a:pt x="2427" y="22492"/>
                  </a:lnTo>
                  <a:lnTo>
                    <a:pt x="2595" y="22681"/>
                  </a:lnTo>
                  <a:lnTo>
                    <a:pt x="2752" y="22859"/>
                  </a:lnTo>
                  <a:lnTo>
                    <a:pt x="2929" y="23026"/>
                  </a:lnTo>
                  <a:lnTo>
                    <a:pt x="3097" y="23193"/>
                  </a:lnTo>
                  <a:lnTo>
                    <a:pt x="3275" y="23350"/>
                  </a:lnTo>
                  <a:lnTo>
                    <a:pt x="3463" y="23507"/>
                  </a:lnTo>
                  <a:lnTo>
                    <a:pt x="3651" y="23643"/>
                  </a:lnTo>
                  <a:lnTo>
                    <a:pt x="3840" y="23779"/>
                  </a:lnTo>
                  <a:lnTo>
                    <a:pt x="4038" y="23915"/>
                  </a:lnTo>
                  <a:lnTo>
                    <a:pt x="4237" y="24030"/>
                  </a:lnTo>
                  <a:lnTo>
                    <a:pt x="4446" y="24145"/>
                  </a:lnTo>
                  <a:lnTo>
                    <a:pt x="4656" y="24240"/>
                  </a:lnTo>
                  <a:lnTo>
                    <a:pt x="4875" y="24334"/>
                  </a:lnTo>
                  <a:lnTo>
                    <a:pt x="5095" y="24417"/>
                  </a:lnTo>
                  <a:lnTo>
                    <a:pt x="5315" y="24491"/>
                  </a:lnTo>
                  <a:lnTo>
                    <a:pt x="5545" y="24543"/>
                  </a:lnTo>
                  <a:lnTo>
                    <a:pt x="5775" y="24595"/>
                  </a:lnTo>
                  <a:lnTo>
                    <a:pt x="6016" y="24637"/>
                  </a:lnTo>
                  <a:lnTo>
                    <a:pt x="6193" y="24658"/>
                  </a:lnTo>
                  <a:lnTo>
                    <a:pt x="6382" y="24668"/>
                  </a:lnTo>
                  <a:lnTo>
                    <a:pt x="6560" y="24679"/>
                  </a:lnTo>
                  <a:lnTo>
                    <a:pt x="6737" y="24679"/>
                  </a:lnTo>
                  <a:lnTo>
                    <a:pt x="7093" y="24668"/>
                  </a:lnTo>
                  <a:lnTo>
                    <a:pt x="7449" y="24627"/>
                  </a:lnTo>
                  <a:lnTo>
                    <a:pt x="7804" y="24564"/>
                  </a:lnTo>
                  <a:lnTo>
                    <a:pt x="8160" y="24491"/>
                  </a:lnTo>
                  <a:lnTo>
                    <a:pt x="8505" y="24386"/>
                  </a:lnTo>
                  <a:lnTo>
                    <a:pt x="8851" y="24271"/>
                  </a:lnTo>
                  <a:lnTo>
                    <a:pt x="9185" y="24135"/>
                  </a:lnTo>
                  <a:lnTo>
                    <a:pt x="9520" y="23988"/>
                  </a:lnTo>
                  <a:lnTo>
                    <a:pt x="9855" y="23821"/>
                  </a:lnTo>
                  <a:lnTo>
                    <a:pt x="10179" y="23643"/>
                  </a:lnTo>
                  <a:lnTo>
                    <a:pt x="10503" y="23465"/>
                  </a:lnTo>
                  <a:lnTo>
                    <a:pt x="10817" y="23267"/>
                  </a:lnTo>
                  <a:lnTo>
                    <a:pt x="11121" y="23068"/>
                  </a:lnTo>
                  <a:lnTo>
                    <a:pt x="11424" y="22859"/>
                  </a:lnTo>
                  <a:lnTo>
                    <a:pt x="11842" y="22555"/>
                  </a:lnTo>
                  <a:lnTo>
                    <a:pt x="12240" y="22231"/>
                  </a:lnTo>
                  <a:lnTo>
                    <a:pt x="12638" y="21907"/>
                  </a:lnTo>
                  <a:lnTo>
                    <a:pt x="13025" y="21572"/>
                  </a:lnTo>
                  <a:lnTo>
                    <a:pt x="13412" y="21227"/>
                  </a:lnTo>
                  <a:lnTo>
                    <a:pt x="13778" y="20871"/>
                  </a:lnTo>
                  <a:lnTo>
                    <a:pt x="14133" y="20505"/>
                  </a:lnTo>
                  <a:lnTo>
                    <a:pt x="14489" y="20128"/>
                  </a:lnTo>
                  <a:lnTo>
                    <a:pt x="14824" y="19752"/>
                  </a:lnTo>
                  <a:lnTo>
                    <a:pt x="15159" y="19354"/>
                  </a:lnTo>
                  <a:lnTo>
                    <a:pt x="15483" y="18957"/>
                  </a:lnTo>
                  <a:lnTo>
                    <a:pt x="15786" y="18549"/>
                  </a:lnTo>
                  <a:lnTo>
                    <a:pt x="16090" y="18130"/>
                  </a:lnTo>
                  <a:lnTo>
                    <a:pt x="16383" y="17701"/>
                  </a:lnTo>
                  <a:lnTo>
                    <a:pt x="16655" y="17272"/>
                  </a:lnTo>
                  <a:lnTo>
                    <a:pt x="16927" y="16833"/>
                  </a:lnTo>
                  <a:lnTo>
                    <a:pt x="17188" y="16394"/>
                  </a:lnTo>
                  <a:lnTo>
                    <a:pt x="17429" y="15944"/>
                  </a:lnTo>
                  <a:lnTo>
                    <a:pt x="17659" y="15483"/>
                  </a:lnTo>
                  <a:lnTo>
                    <a:pt x="17889" y="15023"/>
                  </a:lnTo>
                  <a:lnTo>
                    <a:pt x="18098" y="14552"/>
                  </a:lnTo>
                  <a:lnTo>
                    <a:pt x="18297" y="14082"/>
                  </a:lnTo>
                  <a:lnTo>
                    <a:pt x="18475" y="13600"/>
                  </a:lnTo>
                  <a:lnTo>
                    <a:pt x="18653" y="13119"/>
                  </a:lnTo>
                  <a:lnTo>
                    <a:pt x="18810" y="12627"/>
                  </a:lnTo>
                  <a:lnTo>
                    <a:pt x="18956" y="12136"/>
                  </a:lnTo>
                  <a:lnTo>
                    <a:pt x="19092" y="11644"/>
                  </a:lnTo>
                  <a:lnTo>
                    <a:pt x="19218" y="11142"/>
                  </a:lnTo>
                  <a:lnTo>
                    <a:pt x="19322" y="10640"/>
                  </a:lnTo>
                  <a:lnTo>
                    <a:pt x="19416" y="10138"/>
                  </a:lnTo>
                  <a:lnTo>
                    <a:pt x="19500" y="9625"/>
                  </a:lnTo>
                  <a:lnTo>
                    <a:pt x="19573" y="9123"/>
                  </a:lnTo>
                  <a:lnTo>
                    <a:pt x="19615" y="8767"/>
                  </a:lnTo>
                  <a:lnTo>
                    <a:pt x="19647" y="8401"/>
                  </a:lnTo>
                  <a:lnTo>
                    <a:pt x="19667" y="8045"/>
                  </a:lnTo>
                  <a:lnTo>
                    <a:pt x="19678" y="7690"/>
                  </a:lnTo>
                  <a:lnTo>
                    <a:pt x="19688" y="7324"/>
                  </a:lnTo>
                  <a:lnTo>
                    <a:pt x="19678" y="6968"/>
                  </a:lnTo>
                  <a:lnTo>
                    <a:pt x="19667" y="6602"/>
                  </a:lnTo>
                  <a:lnTo>
                    <a:pt x="19636" y="6246"/>
                  </a:lnTo>
                  <a:lnTo>
                    <a:pt x="19605" y="5890"/>
                  </a:lnTo>
                  <a:lnTo>
                    <a:pt x="19552" y="5535"/>
                  </a:lnTo>
                  <a:lnTo>
                    <a:pt x="19490" y="5190"/>
                  </a:lnTo>
                  <a:lnTo>
                    <a:pt x="19416" y="4834"/>
                  </a:lnTo>
                  <a:lnTo>
                    <a:pt x="19322" y="4489"/>
                  </a:lnTo>
                  <a:lnTo>
                    <a:pt x="19218" y="4154"/>
                  </a:lnTo>
                  <a:lnTo>
                    <a:pt x="19092" y="3819"/>
                  </a:lnTo>
                  <a:lnTo>
                    <a:pt x="18956" y="3484"/>
                  </a:lnTo>
                  <a:lnTo>
                    <a:pt x="18799" y="3160"/>
                  </a:lnTo>
                  <a:lnTo>
                    <a:pt x="18632" y="2846"/>
                  </a:lnTo>
                  <a:lnTo>
                    <a:pt x="18433" y="2543"/>
                  </a:lnTo>
                  <a:lnTo>
                    <a:pt x="18234" y="2239"/>
                  </a:lnTo>
                  <a:lnTo>
                    <a:pt x="18004" y="1957"/>
                  </a:lnTo>
                  <a:lnTo>
                    <a:pt x="17764" y="1685"/>
                  </a:lnTo>
                  <a:lnTo>
                    <a:pt x="17512" y="1434"/>
                  </a:lnTo>
                  <a:lnTo>
                    <a:pt x="17240" y="1193"/>
                  </a:lnTo>
                  <a:lnTo>
                    <a:pt x="16958" y="974"/>
                  </a:lnTo>
                  <a:lnTo>
                    <a:pt x="16665" y="775"/>
                  </a:lnTo>
                  <a:lnTo>
                    <a:pt x="16362" y="587"/>
                  </a:lnTo>
                  <a:lnTo>
                    <a:pt x="16205" y="513"/>
                  </a:lnTo>
                  <a:lnTo>
                    <a:pt x="16048" y="430"/>
                  </a:lnTo>
                  <a:lnTo>
                    <a:pt x="15881" y="356"/>
                  </a:lnTo>
                  <a:lnTo>
                    <a:pt x="15724" y="294"/>
                  </a:lnTo>
                  <a:lnTo>
                    <a:pt x="15556" y="241"/>
                  </a:lnTo>
                  <a:lnTo>
                    <a:pt x="15378" y="189"/>
                  </a:lnTo>
                  <a:lnTo>
                    <a:pt x="15211" y="137"/>
                  </a:lnTo>
                  <a:lnTo>
                    <a:pt x="15033" y="95"/>
                  </a:lnTo>
                  <a:lnTo>
                    <a:pt x="14866" y="63"/>
                  </a:lnTo>
                  <a:lnTo>
                    <a:pt x="14688" y="43"/>
                  </a:lnTo>
                  <a:lnTo>
                    <a:pt x="14458" y="22"/>
                  </a:lnTo>
                  <a:lnTo>
                    <a:pt x="14238" y="11"/>
                  </a:lnTo>
                  <a:lnTo>
                    <a:pt x="14008" y="1"/>
                  </a:lnTo>
                  <a:close/>
                </a:path>
              </a:pathLst>
            </a:custGeom>
            <a:solidFill>
              <a:srgbClr val="FFA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13;p28"/>
            <p:cNvSpPr/>
            <p:nvPr/>
          </p:nvSpPr>
          <p:spPr>
            <a:xfrm>
              <a:off x="4017650" y="1916875"/>
              <a:ext cx="303125" cy="115625"/>
            </a:xfrm>
            <a:custGeom>
              <a:avLst/>
              <a:gdLst/>
              <a:ahLst/>
              <a:cxnLst/>
              <a:rect l="l" t="t" r="r" b="b"/>
              <a:pathLst>
                <a:path w="12125" h="4625" extrusionOk="0">
                  <a:moveTo>
                    <a:pt x="11393" y="1"/>
                  </a:moveTo>
                  <a:lnTo>
                    <a:pt x="10671" y="11"/>
                  </a:lnTo>
                  <a:lnTo>
                    <a:pt x="9949" y="43"/>
                  </a:lnTo>
                  <a:lnTo>
                    <a:pt x="9227" y="95"/>
                  </a:lnTo>
                  <a:lnTo>
                    <a:pt x="8516" y="168"/>
                  </a:lnTo>
                  <a:lnTo>
                    <a:pt x="8160" y="210"/>
                  </a:lnTo>
                  <a:lnTo>
                    <a:pt x="7794" y="263"/>
                  </a:lnTo>
                  <a:lnTo>
                    <a:pt x="7438" y="325"/>
                  </a:lnTo>
                  <a:lnTo>
                    <a:pt x="7083" y="388"/>
                  </a:lnTo>
                  <a:lnTo>
                    <a:pt x="6737" y="461"/>
                  </a:lnTo>
                  <a:lnTo>
                    <a:pt x="6382" y="545"/>
                  </a:lnTo>
                  <a:lnTo>
                    <a:pt x="5932" y="650"/>
                  </a:lnTo>
                  <a:lnTo>
                    <a:pt x="5492" y="775"/>
                  </a:lnTo>
                  <a:lnTo>
                    <a:pt x="5053" y="922"/>
                  </a:lnTo>
                  <a:lnTo>
                    <a:pt x="4624" y="1068"/>
                  </a:lnTo>
                  <a:lnTo>
                    <a:pt x="4195" y="1235"/>
                  </a:lnTo>
                  <a:lnTo>
                    <a:pt x="3766" y="1413"/>
                  </a:lnTo>
                  <a:lnTo>
                    <a:pt x="3348" y="1612"/>
                  </a:lnTo>
                  <a:lnTo>
                    <a:pt x="2940" y="1811"/>
                  </a:lnTo>
                  <a:lnTo>
                    <a:pt x="2542" y="2030"/>
                  </a:lnTo>
                  <a:lnTo>
                    <a:pt x="2145" y="2271"/>
                  </a:lnTo>
                  <a:lnTo>
                    <a:pt x="1758" y="2512"/>
                  </a:lnTo>
                  <a:lnTo>
                    <a:pt x="1381" y="2773"/>
                  </a:lnTo>
                  <a:lnTo>
                    <a:pt x="1025" y="3056"/>
                  </a:lnTo>
                  <a:lnTo>
                    <a:pt x="670" y="3338"/>
                  </a:lnTo>
                  <a:lnTo>
                    <a:pt x="335" y="3642"/>
                  </a:lnTo>
                  <a:lnTo>
                    <a:pt x="0" y="3955"/>
                  </a:lnTo>
                  <a:lnTo>
                    <a:pt x="366" y="4123"/>
                  </a:lnTo>
                  <a:lnTo>
                    <a:pt x="743" y="4259"/>
                  </a:lnTo>
                  <a:lnTo>
                    <a:pt x="1130" y="4374"/>
                  </a:lnTo>
                  <a:lnTo>
                    <a:pt x="1329" y="4426"/>
                  </a:lnTo>
                  <a:lnTo>
                    <a:pt x="1528" y="4478"/>
                  </a:lnTo>
                  <a:lnTo>
                    <a:pt x="1894" y="4541"/>
                  </a:lnTo>
                  <a:lnTo>
                    <a:pt x="2249" y="4583"/>
                  </a:lnTo>
                  <a:lnTo>
                    <a:pt x="2616" y="4614"/>
                  </a:lnTo>
                  <a:lnTo>
                    <a:pt x="2971" y="4625"/>
                  </a:lnTo>
                  <a:lnTo>
                    <a:pt x="3327" y="4614"/>
                  </a:lnTo>
                  <a:lnTo>
                    <a:pt x="3693" y="4593"/>
                  </a:lnTo>
                  <a:lnTo>
                    <a:pt x="4049" y="4552"/>
                  </a:lnTo>
                  <a:lnTo>
                    <a:pt x="4404" y="4489"/>
                  </a:lnTo>
                  <a:lnTo>
                    <a:pt x="4760" y="4426"/>
                  </a:lnTo>
                  <a:lnTo>
                    <a:pt x="5116" y="4332"/>
                  </a:lnTo>
                  <a:lnTo>
                    <a:pt x="5461" y="4238"/>
                  </a:lnTo>
                  <a:lnTo>
                    <a:pt x="5817" y="4123"/>
                  </a:lnTo>
                  <a:lnTo>
                    <a:pt x="6162" y="3997"/>
                  </a:lnTo>
                  <a:lnTo>
                    <a:pt x="6507" y="3861"/>
                  </a:lnTo>
                  <a:lnTo>
                    <a:pt x="6852" y="3715"/>
                  </a:lnTo>
                  <a:lnTo>
                    <a:pt x="7187" y="3558"/>
                  </a:lnTo>
                  <a:lnTo>
                    <a:pt x="7522" y="3380"/>
                  </a:lnTo>
                  <a:lnTo>
                    <a:pt x="7857" y="3202"/>
                  </a:lnTo>
                  <a:lnTo>
                    <a:pt x="8191" y="3014"/>
                  </a:lnTo>
                  <a:lnTo>
                    <a:pt x="8516" y="2815"/>
                  </a:lnTo>
                  <a:lnTo>
                    <a:pt x="8840" y="2616"/>
                  </a:lnTo>
                  <a:lnTo>
                    <a:pt x="9164" y="2397"/>
                  </a:lnTo>
                  <a:lnTo>
                    <a:pt x="9478" y="2177"/>
                  </a:lnTo>
                  <a:lnTo>
                    <a:pt x="9792" y="1957"/>
                  </a:lnTo>
                  <a:lnTo>
                    <a:pt x="10106" y="1727"/>
                  </a:lnTo>
                  <a:lnTo>
                    <a:pt x="10409" y="1486"/>
                  </a:lnTo>
                  <a:lnTo>
                    <a:pt x="10995" y="1005"/>
                  </a:lnTo>
                  <a:lnTo>
                    <a:pt x="11570" y="514"/>
                  </a:lnTo>
                  <a:lnTo>
                    <a:pt x="12125" y="11"/>
                  </a:lnTo>
                  <a:lnTo>
                    <a:pt x="113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14;p28"/>
            <p:cNvSpPr/>
            <p:nvPr/>
          </p:nvSpPr>
          <p:spPr>
            <a:xfrm>
              <a:off x="3836150" y="1658500"/>
              <a:ext cx="598925" cy="357275"/>
            </a:xfrm>
            <a:custGeom>
              <a:avLst/>
              <a:gdLst/>
              <a:ahLst/>
              <a:cxnLst/>
              <a:rect l="l" t="t" r="r" b="b"/>
              <a:pathLst>
                <a:path w="23957" h="14291" extrusionOk="0">
                  <a:moveTo>
                    <a:pt x="0" y="0"/>
                  </a:moveTo>
                  <a:lnTo>
                    <a:pt x="63" y="502"/>
                  </a:lnTo>
                  <a:lnTo>
                    <a:pt x="147" y="1078"/>
                  </a:lnTo>
                  <a:lnTo>
                    <a:pt x="272" y="1831"/>
                  </a:lnTo>
                  <a:lnTo>
                    <a:pt x="356" y="2270"/>
                  </a:lnTo>
                  <a:lnTo>
                    <a:pt x="450" y="2741"/>
                  </a:lnTo>
                  <a:lnTo>
                    <a:pt x="555" y="3233"/>
                  </a:lnTo>
                  <a:lnTo>
                    <a:pt x="680" y="3766"/>
                  </a:lnTo>
                  <a:lnTo>
                    <a:pt x="816" y="4310"/>
                  </a:lnTo>
                  <a:lnTo>
                    <a:pt x="963" y="4886"/>
                  </a:lnTo>
                  <a:lnTo>
                    <a:pt x="1140" y="5471"/>
                  </a:lnTo>
                  <a:lnTo>
                    <a:pt x="1318" y="6068"/>
                  </a:lnTo>
                  <a:lnTo>
                    <a:pt x="1527" y="6675"/>
                  </a:lnTo>
                  <a:lnTo>
                    <a:pt x="1747" y="7281"/>
                  </a:lnTo>
                  <a:lnTo>
                    <a:pt x="1998" y="7899"/>
                  </a:lnTo>
                  <a:lnTo>
                    <a:pt x="2260" y="8505"/>
                  </a:lnTo>
                  <a:lnTo>
                    <a:pt x="2542" y="9102"/>
                  </a:lnTo>
                  <a:lnTo>
                    <a:pt x="2689" y="9405"/>
                  </a:lnTo>
                  <a:lnTo>
                    <a:pt x="2846" y="9698"/>
                  </a:lnTo>
                  <a:lnTo>
                    <a:pt x="3013" y="9991"/>
                  </a:lnTo>
                  <a:lnTo>
                    <a:pt x="3180" y="10284"/>
                  </a:lnTo>
                  <a:lnTo>
                    <a:pt x="3348" y="10566"/>
                  </a:lnTo>
                  <a:lnTo>
                    <a:pt x="3526" y="10838"/>
                  </a:lnTo>
                  <a:lnTo>
                    <a:pt x="3714" y="11121"/>
                  </a:lnTo>
                  <a:lnTo>
                    <a:pt x="3902" y="11382"/>
                  </a:lnTo>
                  <a:lnTo>
                    <a:pt x="4101" y="11644"/>
                  </a:lnTo>
                  <a:lnTo>
                    <a:pt x="4310" y="11905"/>
                  </a:lnTo>
                  <a:lnTo>
                    <a:pt x="4519" y="12146"/>
                  </a:lnTo>
                  <a:lnTo>
                    <a:pt x="4729" y="12397"/>
                  </a:lnTo>
                  <a:lnTo>
                    <a:pt x="4948" y="12627"/>
                  </a:lnTo>
                  <a:lnTo>
                    <a:pt x="5178" y="12847"/>
                  </a:lnTo>
                  <a:lnTo>
                    <a:pt x="5419" y="13066"/>
                  </a:lnTo>
                  <a:lnTo>
                    <a:pt x="5660" y="13276"/>
                  </a:lnTo>
                  <a:lnTo>
                    <a:pt x="5911" y="13474"/>
                  </a:lnTo>
                  <a:lnTo>
                    <a:pt x="6172" y="13652"/>
                  </a:lnTo>
                  <a:lnTo>
                    <a:pt x="6434" y="13830"/>
                  </a:lnTo>
                  <a:lnTo>
                    <a:pt x="6706" y="13997"/>
                  </a:lnTo>
                  <a:lnTo>
                    <a:pt x="6978" y="14154"/>
                  </a:lnTo>
                  <a:lnTo>
                    <a:pt x="7260" y="14290"/>
                  </a:lnTo>
                  <a:lnTo>
                    <a:pt x="7595" y="13977"/>
                  </a:lnTo>
                  <a:lnTo>
                    <a:pt x="7930" y="13673"/>
                  </a:lnTo>
                  <a:lnTo>
                    <a:pt x="8285" y="13391"/>
                  </a:lnTo>
                  <a:lnTo>
                    <a:pt x="8641" y="13108"/>
                  </a:lnTo>
                  <a:lnTo>
                    <a:pt x="9018" y="12847"/>
                  </a:lnTo>
                  <a:lnTo>
                    <a:pt x="9405" y="12606"/>
                  </a:lnTo>
                  <a:lnTo>
                    <a:pt x="9802" y="12365"/>
                  </a:lnTo>
                  <a:lnTo>
                    <a:pt x="10200" y="12146"/>
                  </a:lnTo>
                  <a:lnTo>
                    <a:pt x="10608" y="11947"/>
                  </a:lnTo>
                  <a:lnTo>
                    <a:pt x="11026" y="11748"/>
                  </a:lnTo>
                  <a:lnTo>
                    <a:pt x="11455" y="11570"/>
                  </a:lnTo>
                  <a:lnTo>
                    <a:pt x="11884" y="11403"/>
                  </a:lnTo>
                  <a:lnTo>
                    <a:pt x="12313" y="11257"/>
                  </a:lnTo>
                  <a:lnTo>
                    <a:pt x="12752" y="11110"/>
                  </a:lnTo>
                  <a:lnTo>
                    <a:pt x="13192" y="10985"/>
                  </a:lnTo>
                  <a:lnTo>
                    <a:pt x="13642" y="10880"/>
                  </a:lnTo>
                  <a:lnTo>
                    <a:pt x="13997" y="10796"/>
                  </a:lnTo>
                  <a:lnTo>
                    <a:pt x="14343" y="10723"/>
                  </a:lnTo>
                  <a:lnTo>
                    <a:pt x="14698" y="10660"/>
                  </a:lnTo>
                  <a:lnTo>
                    <a:pt x="15054" y="10598"/>
                  </a:lnTo>
                  <a:lnTo>
                    <a:pt x="15420" y="10545"/>
                  </a:lnTo>
                  <a:lnTo>
                    <a:pt x="15776" y="10503"/>
                  </a:lnTo>
                  <a:lnTo>
                    <a:pt x="16487" y="10430"/>
                  </a:lnTo>
                  <a:lnTo>
                    <a:pt x="17209" y="10378"/>
                  </a:lnTo>
                  <a:lnTo>
                    <a:pt x="17931" y="10346"/>
                  </a:lnTo>
                  <a:lnTo>
                    <a:pt x="18653" y="10336"/>
                  </a:lnTo>
                  <a:lnTo>
                    <a:pt x="19385" y="10346"/>
                  </a:lnTo>
                  <a:lnTo>
                    <a:pt x="19887" y="9855"/>
                  </a:lnTo>
                  <a:lnTo>
                    <a:pt x="20368" y="9374"/>
                  </a:lnTo>
                  <a:lnTo>
                    <a:pt x="20818" y="8903"/>
                  </a:lnTo>
                  <a:lnTo>
                    <a:pt x="21247" y="8432"/>
                  </a:lnTo>
                  <a:lnTo>
                    <a:pt x="21655" y="7972"/>
                  </a:lnTo>
                  <a:lnTo>
                    <a:pt x="22032" y="7543"/>
                  </a:lnTo>
                  <a:lnTo>
                    <a:pt x="22377" y="7124"/>
                  </a:lnTo>
                  <a:lnTo>
                    <a:pt x="22691" y="6737"/>
                  </a:lnTo>
                  <a:lnTo>
                    <a:pt x="23224" y="6057"/>
                  </a:lnTo>
                  <a:lnTo>
                    <a:pt x="23622" y="5524"/>
                  </a:lnTo>
                  <a:lnTo>
                    <a:pt x="23873" y="5189"/>
                  </a:lnTo>
                  <a:lnTo>
                    <a:pt x="23956" y="5064"/>
                  </a:lnTo>
                  <a:lnTo>
                    <a:pt x="23956" y="5064"/>
                  </a:lnTo>
                  <a:lnTo>
                    <a:pt x="23548" y="5294"/>
                  </a:lnTo>
                  <a:lnTo>
                    <a:pt x="23078" y="5566"/>
                  </a:lnTo>
                  <a:lnTo>
                    <a:pt x="22440" y="5900"/>
                  </a:lnTo>
                  <a:lnTo>
                    <a:pt x="21676" y="6298"/>
                  </a:lnTo>
                  <a:lnTo>
                    <a:pt x="21236" y="6507"/>
                  </a:lnTo>
                  <a:lnTo>
                    <a:pt x="20776" y="6737"/>
                  </a:lnTo>
                  <a:lnTo>
                    <a:pt x="20285" y="6957"/>
                  </a:lnTo>
                  <a:lnTo>
                    <a:pt x="19772" y="7187"/>
                  </a:lnTo>
                  <a:lnTo>
                    <a:pt x="19238" y="7417"/>
                  </a:lnTo>
                  <a:lnTo>
                    <a:pt x="18684" y="7637"/>
                  </a:lnTo>
                  <a:lnTo>
                    <a:pt x="18109" y="7857"/>
                  </a:lnTo>
                  <a:lnTo>
                    <a:pt x="17523" y="8076"/>
                  </a:lnTo>
                  <a:lnTo>
                    <a:pt x="16926" y="8275"/>
                  </a:lnTo>
                  <a:lnTo>
                    <a:pt x="16320" y="8474"/>
                  </a:lnTo>
                  <a:lnTo>
                    <a:pt x="15702" y="8652"/>
                  </a:lnTo>
                  <a:lnTo>
                    <a:pt x="15075" y="8819"/>
                  </a:lnTo>
                  <a:lnTo>
                    <a:pt x="14447" y="8966"/>
                  </a:lnTo>
                  <a:lnTo>
                    <a:pt x="13819" y="9091"/>
                  </a:lnTo>
                  <a:lnTo>
                    <a:pt x="13192" y="9196"/>
                  </a:lnTo>
                  <a:lnTo>
                    <a:pt x="12878" y="9238"/>
                  </a:lnTo>
                  <a:lnTo>
                    <a:pt x="12564" y="9269"/>
                  </a:lnTo>
                  <a:lnTo>
                    <a:pt x="12250" y="9300"/>
                  </a:lnTo>
                  <a:lnTo>
                    <a:pt x="11947" y="9321"/>
                  </a:lnTo>
                  <a:lnTo>
                    <a:pt x="11633" y="9332"/>
                  </a:lnTo>
                  <a:lnTo>
                    <a:pt x="11330" y="9342"/>
                  </a:lnTo>
                  <a:lnTo>
                    <a:pt x="11026" y="9342"/>
                  </a:lnTo>
                  <a:lnTo>
                    <a:pt x="10723" y="9332"/>
                  </a:lnTo>
                  <a:lnTo>
                    <a:pt x="10430" y="9311"/>
                  </a:lnTo>
                  <a:lnTo>
                    <a:pt x="10137" y="9290"/>
                  </a:lnTo>
                  <a:lnTo>
                    <a:pt x="9844" y="9248"/>
                  </a:lnTo>
                  <a:lnTo>
                    <a:pt x="9551" y="9206"/>
                  </a:lnTo>
                  <a:lnTo>
                    <a:pt x="9269" y="9143"/>
                  </a:lnTo>
                  <a:lnTo>
                    <a:pt x="8997" y="9081"/>
                  </a:lnTo>
                  <a:lnTo>
                    <a:pt x="8714" y="9007"/>
                  </a:lnTo>
                  <a:lnTo>
                    <a:pt x="8453" y="8924"/>
                  </a:lnTo>
                  <a:lnTo>
                    <a:pt x="8181" y="8830"/>
                  </a:lnTo>
                  <a:lnTo>
                    <a:pt x="7919" y="8735"/>
                  </a:lnTo>
                  <a:lnTo>
                    <a:pt x="7658" y="8631"/>
                  </a:lnTo>
                  <a:lnTo>
                    <a:pt x="7407" y="8516"/>
                  </a:lnTo>
                  <a:lnTo>
                    <a:pt x="7156" y="8390"/>
                  </a:lnTo>
                  <a:lnTo>
                    <a:pt x="6915" y="8265"/>
                  </a:lnTo>
                  <a:lnTo>
                    <a:pt x="6674" y="8129"/>
                  </a:lnTo>
                  <a:lnTo>
                    <a:pt x="6434" y="7982"/>
                  </a:lnTo>
                  <a:lnTo>
                    <a:pt x="6204" y="7836"/>
                  </a:lnTo>
                  <a:lnTo>
                    <a:pt x="5974" y="7689"/>
                  </a:lnTo>
                  <a:lnTo>
                    <a:pt x="5743" y="7532"/>
                  </a:lnTo>
                  <a:lnTo>
                    <a:pt x="5524" y="7365"/>
                  </a:lnTo>
                  <a:lnTo>
                    <a:pt x="5105" y="7030"/>
                  </a:lnTo>
                  <a:lnTo>
                    <a:pt x="4687" y="6675"/>
                  </a:lnTo>
                  <a:lnTo>
                    <a:pt x="4300" y="6308"/>
                  </a:lnTo>
                  <a:lnTo>
                    <a:pt x="3913" y="5932"/>
                  </a:lnTo>
                  <a:lnTo>
                    <a:pt x="3557" y="5545"/>
                  </a:lnTo>
                  <a:lnTo>
                    <a:pt x="3212" y="5158"/>
                  </a:lnTo>
                  <a:lnTo>
                    <a:pt x="2887" y="4771"/>
                  </a:lnTo>
                  <a:lnTo>
                    <a:pt x="2574" y="4373"/>
                  </a:lnTo>
                  <a:lnTo>
                    <a:pt x="2291" y="3976"/>
                  </a:lnTo>
                  <a:lnTo>
                    <a:pt x="2009" y="3588"/>
                  </a:lnTo>
                  <a:lnTo>
                    <a:pt x="1758" y="3212"/>
                  </a:lnTo>
                  <a:lnTo>
                    <a:pt x="1517" y="2835"/>
                  </a:lnTo>
                  <a:lnTo>
                    <a:pt x="1297" y="2480"/>
                  </a:lnTo>
                  <a:lnTo>
                    <a:pt x="1088" y="2134"/>
                  </a:lnTo>
                  <a:lnTo>
                    <a:pt x="900" y="1810"/>
                  </a:lnTo>
                  <a:lnTo>
                    <a:pt x="576" y="1214"/>
                  </a:lnTo>
                  <a:lnTo>
                    <a:pt x="324" y="712"/>
                  </a:lnTo>
                  <a:lnTo>
                    <a:pt x="147" y="33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15;p28"/>
            <p:cNvSpPr/>
            <p:nvPr/>
          </p:nvSpPr>
          <p:spPr>
            <a:xfrm>
              <a:off x="3727875" y="912075"/>
              <a:ext cx="417675" cy="196700"/>
            </a:xfrm>
            <a:custGeom>
              <a:avLst/>
              <a:gdLst/>
              <a:ahLst/>
              <a:cxnLst/>
              <a:rect l="l" t="t" r="r" b="b"/>
              <a:pathLst>
                <a:path w="16707" h="7868" extrusionOk="0">
                  <a:moveTo>
                    <a:pt x="11853" y="1"/>
                  </a:moveTo>
                  <a:lnTo>
                    <a:pt x="11539" y="22"/>
                  </a:lnTo>
                  <a:lnTo>
                    <a:pt x="11225" y="43"/>
                  </a:lnTo>
                  <a:lnTo>
                    <a:pt x="10911" y="64"/>
                  </a:lnTo>
                  <a:lnTo>
                    <a:pt x="10597" y="105"/>
                  </a:lnTo>
                  <a:lnTo>
                    <a:pt x="10294" y="147"/>
                  </a:lnTo>
                  <a:lnTo>
                    <a:pt x="9980" y="189"/>
                  </a:lnTo>
                  <a:lnTo>
                    <a:pt x="9677" y="252"/>
                  </a:lnTo>
                  <a:lnTo>
                    <a:pt x="9363" y="315"/>
                  </a:lnTo>
                  <a:lnTo>
                    <a:pt x="9060" y="377"/>
                  </a:lnTo>
                  <a:lnTo>
                    <a:pt x="8756" y="461"/>
                  </a:lnTo>
                  <a:lnTo>
                    <a:pt x="8453" y="545"/>
                  </a:lnTo>
                  <a:lnTo>
                    <a:pt x="8149" y="628"/>
                  </a:lnTo>
                  <a:lnTo>
                    <a:pt x="7857" y="733"/>
                  </a:lnTo>
                  <a:lnTo>
                    <a:pt x="7553" y="838"/>
                  </a:lnTo>
                  <a:lnTo>
                    <a:pt x="7260" y="953"/>
                  </a:lnTo>
                  <a:lnTo>
                    <a:pt x="6967" y="1068"/>
                  </a:lnTo>
                  <a:lnTo>
                    <a:pt x="6685" y="1193"/>
                  </a:lnTo>
                  <a:lnTo>
                    <a:pt x="6392" y="1329"/>
                  </a:lnTo>
                  <a:lnTo>
                    <a:pt x="6110" y="1465"/>
                  </a:lnTo>
                  <a:lnTo>
                    <a:pt x="5838" y="1612"/>
                  </a:lnTo>
                  <a:lnTo>
                    <a:pt x="5566" y="1758"/>
                  </a:lnTo>
                  <a:lnTo>
                    <a:pt x="5294" y="1926"/>
                  </a:lnTo>
                  <a:lnTo>
                    <a:pt x="5022" y="2083"/>
                  </a:lnTo>
                  <a:lnTo>
                    <a:pt x="4760" y="2260"/>
                  </a:lnTo>
                  <a:lnTo>
                    <a:pt x="4499" y="2428"/>
                  </a:lnTo>
                  <a:lnTo>
                    <a:pt x="4247" y="2616"/>
                  </a:lnTo>
                  <a:lnTo>
                    <a:pt x="3996" y="2804"/>
                  </a:lnTo>
                  <a:lnTo>
                    <a:pt x="3745" y="2993"/>
                  </a:lnTo>
                  <a:lnTo>
                    <a:pt x="3505" y="3191"/>
                  </a:lnTo>
                  <a:lnTo>
                    <a:pt x="3264" y="3401"/>
                  </a:lnTo>
                  <a:lnTo>
                    <a:pt x="3034" y="3610"/>
                  </a:lnTo>
                  <a:lnTo>
                    <a:pt x="2804" y="3819"/>
                  </a:lnTo>
                  <a:lnTo>
                    <a:pt x="2584" y="4039"/>
                  </a:lnTo>
                  <a:lnTo>
                    <a:pt x="2375" y="4269"/>
                  </a:lnTo>
                  <a:lnTo>
                    <a:pt x="2155" y="4499"/>
                  </a:lnTo>
                  <a:lnTo>
                    <a:pt x="1956" y="4729"/>
                  </a:lnTo>
                  <a:lnTo>
                    <a:pt x="1758" y="4970"/>
                  </a:lnTo>
                  <a:lnTo>
                    <a:pt x="1559" y="5210"/>
                  </a:lnTo>
                  <a:lnTo>
                    <a:pt x="1371" y="5462"/>
                  </a:lnTo>
                  <a:lnTo>
                    <a:pt x="1193" y="5713"/>
                  </a:lnTo>
                  <a:lnTo>
                    <a:pt x="848" y="6236"/>
                  </a:lnTo>
                  <a:lnTo>
                    <a:pt x="534" y="6759"/>
                  </a:lnTo>
                  <a:lnTo>
                    <a:pt x="251" y="7313"/>
                  </a:lnTo>
                  <a:lnTo>
                    <a:pt x="0" y="7868"/>
                  </a:lnTo>
                  <a:lnTo>
                    <a:pt x="377" y="7386"/>
                  </a:lnTo>
                  <a:lnTo>
                    <a:pt x="764" y="6916"/>
                  </a:lnTo>
                  <a:lnTo>
                    <a:pt x="1151" y="6455"/>
                  </a:lnTo>
                  <a:lnTo>
                    <a:pt x="1559" y="6016"/>
                  </a:lnTo>
                  <a:lnTo>
                    <a:pt x="1977" y="5587"/>
                  </a:lnTo>
                  <a:lnTo>
                    <a:pt x="2417" y="5179"/>
                  </a:lnTo>
                  <a:lnTo>
                    <a:pt x="2856" y="4782"/>
                  </a:lnTo>
                  <a:lnTo>
                    <a:pt x="3316" y="4394"/>
                  </a:lnTo>
                  <a:lnTo>
                    <a:pt x="3787" y="4028"/>
                  </a:lnTo>
                  <a:lnTo>
                    <a:pt x="4258" y="3683"/>
                  </a:lnTo>
                  <a:lnTo>
                    <a:pt x="4750" y="3348"/>
                  </a:lnTo>
                  <a:lnTo>
                    <a:pt x="5252" y="3035"/>
                  </a:lnTo>
                  <a:lnTo>
                    <a:pt x="5764" y="2742"/>
                  </a:lnTo>
                  <a:lnTo>
                    <a:pt x="6277" y="2459"/>
                  </a:lnTo>
                  <a:lnTo>
                    <a:pt x="6810" y="2198"/>
                  </a:lnTo>
                  <a:lnTo>
                    <a:pt x="7344" y="1957"/>
                  </a:lnTo>
                  <a:lnTo>
                    <a:pt x="7898" y="1737"/>
                  </a:lnTo>
                  <a:lnTo>
                    <a:pt x="8453" y="1539"/>
                  </a:lnTo>
                  <a:lnTo>
                    <a:pt x="9007" y="1361"/>
                  </a:lnTo>
                  <a:lnTo>
                    <a:pt x="9583" y="1204"/>
                  </a:lnTo>
                  <a:lnTo>
                    <a:pt x="10148" y="1068"/>
                  </a:lnTo>
                  <a:lnTo>
                    <a:pt x="10733" y="942"/>
                  </a:lnTo>
                  <a:lnTo>
                    <a:pt x="11319" y="848"/>
                  </a:lnTo>
                  <a:lnTo>
                    <a:pt x="11905" y="764"/>
                  </a:lnTo>
                  <a:lnTo>
                    <a:pt x="12491" y="702"/>
                  </a:lnTo>
                  <a:lnTo>
                    <a:pt x="13087" y="660"/>
                  </a:lnTo>
                  <a:lnTo>
                    <a:pt x="13683" y="639"/>
                  </a:lnTo>
                  <a:lnTo>
                    <a:pt x="14290" y="639"/>
                  </a:lnTo>
                  <a:lnTo>
                    <a:pt x="14887" y="649"/>
                  </a:lnTo>
                  <a:lnTo>
                    <a:pt x="15493" y="691"/>
                  </a:lnTo>
                  <a:lnTo>
                    <a:pt x="16100" y="743"/>
                  </a:lnTo>
                  <a:lnTo>
                    <a:pt x="16707" y="817"/>
                  </a:lnTo>
                  <a:lnTo>
                    <a:pt x="16131" y="597"/>
                  </a:lnTo>
                  <a:lnTo>
                    <a:pt x="15535" y="430"/>
                  </a:lnTo>
                  <a:lnTo>
                    <a:pt x="14939" y="283"/>
                  </a:lnTo>
                  <a:lnTo>
                    <a:pt x="14332" y="168"/>
                  </a:lnTo>
                  <a:lnTo>
                    <a:pt x="14018" y="116"/>
                  </a:lnTo>
                  <a:lnTo>
                    <a:pt x="13715" y="84"/>
                  </a:lnTo>
                  <a:lnTo>
                    <a:pt x="13401" y="53"/>
                  </a:lnTo>
                  <a:lnTo>
                    <a:pt x="13098" y="22"/>
                  </a:lnTo>
                  <a:lnTo>
                    <a:pt x="12784" y="11"/>
                  </a:lnTo>
                  <a:lnTo>
                    <a:pt x="124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16;p28"/>
            <p:cNvSpPr/>
            <p:nvPr/>
          </p:nvSpPr>
          <p:spPr>
            <a:xfrm>
              <a:off x="4499650" y="969350"/>
              <a:ext cx="345775" cy="315450"/>
            </a:xfrm>
            <a:custGeom>
              <a:avLst/>
              <a:gdLst/>
              <a:ahLst/>
              <a:cxnLst/>
              <a:rect l="l" t="t" r="r" b="b"/>
              <a:pathLst>
                <a:path w="13831" h="12618" extrusionOk="0">
                  <a:moveTo>
                    <a:pt x="638" y="1"/>
                  </a:moveTo>
                  <a:lnTo>
                    <a:pt x="0" y="22"/>
                  </a:lnTo>
                  <a:lnTo>
                    <a:pt x="618" y="147"/>
                  </a:lnTo>
                  <a:lnTo>
                    <a:pt x="1235" y="283"/>
                  </a:lnTo>
                  <a:lnTo>
                    <a:pt x="1842" y="440"/>
                  </a:lnTo>
                  <a:lnTo>
                    <a:pt x="2448" y="618"/>
                  </a:lnTo>
                  <a:lnTo>
                    <a:pt x="3034" y="806"/>
                  </a:lnTo>
                  <a:lnTo>
                    <a:pt x="3620" y="1026"/>
                  </a:lnTo>
                  <a:lnTo>
                    <a:pt x="4195" y="1256"/>
                  </a:lnTo>
                  <a:lnTo>
                    <a:pt x="4760" y="1518"/>
                  </a:lnTo>
                  <a:lnTo>
                    <a:pt x="5304" y="1790"/>
                  </a:lnTo>
                  <a:lnTo>
                    <a:pt x="5848" y="2072"/>
                  </a:lnTo>
                  <a:lnTo>
                    <a:pt x="6382" y="2386"/>
                  </a:lnTo>
                  <a:lnTo>
                    <a:pt x="6894" y="2721"/>
                  </a:lnTo>
                  <a:lnTo>
                    <a:pt x="7396" y="3066"/>
                  </a:lnTo>
                  <a:lnTo>
                    <a:pt x="7888" y="3432"/>
                  </a:lnTo>
                  <a:lnTo>
                    <a:pt x="8369" y="3819"/>
                  </a:lnTo>
                  <a:lnTo>
                    <a:pt x="8830" y="4217"/>
                  </a:lnTo>
                  <a:lnTo>
                    <a:pt x="9269" y="4635"/>
                  </a:lnTo>
                  <a:lnTo>
                    <a:pt x="9698" y="5074"/>
                  </a:lnTo>
                  <a:lnTo>
                    <a:pt x="10106" y="5524"/>
                  </a:lnTo>
                  <a:lnTo>
                    <a:pt x="10503" y="5995"/>
                  </a:lnTo>
                  <a:lnTo>
                    <a:pt x="10880" y="6487"/>
                  </a:lnTo>
                  <a:lnTo>
                    <a:pt x="11236" y="6978"/>
                  </a:lnTo>
                  <a:lnTo>
                    <a:pt x="11581" y="7491"/>
                  </a:lnTo>
                  <a:lnTo>
                    <a:pt x="11905" y="8014"/>
                  </a:lnTo>
                  <a:lnTo>
                    <a:pt x="12209" y="8558"/>
                  </a:lnTo>
                  <a:lnTo>
                    <a:pt x="12491" y="9102"/>
                  </a:lnTo>
                  <a:lnTo>
                    <a:pt x="12763" y="9667"/>
                  </a:lnTo>
                  <a:lnTo>
                    <a:pt x="13014" y="10232"/>
                  </a:lnTo>
                  <a:lnTo>
                    <a:pt x="13244" y="10818"/>
                  </a:lnTo>
                  <a:lnTo>
                    <a:pt x="13454" y="11404"/>
                  </a:lnTo>
                  <a:lnTo>
                    <a:pt x="13652" y="12000"/>
                  </a:lnTo>
                  <a:lnTo>
                    <a:pt x="13830" y="12617"/>
                  </a:lnTo>
                  <a:lnTo>
                    <a:pt x="13788" y="11979"/>
                  </a:lnTo>
                  <a:lnTo>
                    <a:pt x="13715" y="11341"/>
                  </a:lnTo>
                  <a:lnTo>
                    <a:pt x="13610" y="10713"/>
                  </a:lnTo>
                  <a:lnTo>
                    <a:pt x="13464" y="10085"/>
                  </a:lnTo>
                  <a:lnTo>
                    <a:pt x="13380" y="9772"/>
                  </a:lnTo>
                  <a:lnTo>
                    <a:pt x="13286" y="9458"/>
                  </a:lnTo>
                  <a:lnTo>
                    <a:pt x="13192" y="9154"/>
                  </a:lnTo>
                  <a:lnTo>
                    <a:pt x="13077" y="8851"/>
                  </a:lnTo>
                  <a:lnTo>
                    <a:pt x="12962" y="8548"/>
                  </a:lnTo>
                  <a:lnTo>
                    <a:pt x="12836" y="8244"/>
                  </a:lnTo>
                  <a:lnTo>
                    <a:pt x="12711" y="7951"/>
                  </a:lnTo>
                  <a:lnTo>
                    <a:pt x="12575" y="7658"/>
                  </a:lnTo>
                  <a:lnTo>
                    <a:pt x="12428" y="7365"/>
                  </a:lnTo>
                  <a:lnTo>
                    <a:pt x="12282" y="7083"/>
                  </a:lnTo>
                  <a:lnTo>
                    <a:pt x="12125" y="6801"/>
                  </a:lnTo>
                  <a:lnTo>
                    <a:pt x="11958" y="6518"/>
                  </a:lnTo>
                  <a:lnTo>
                    <a:pt x="11780" y="6236"/>
                  </a:lnTo>
                  <a:lnTo>
                    <a:pt x="11602" y="5964"/>
                  </a:lnTo>
                  <a:lnTo>
                    <a:pt x="11424" y="5702"/>
                  </a:lnTo>
                  <a:lnTo>
                    <a:pt x="11225" y="5441"/>
                  </a:lnTo>
                  <a:lnTo>
                    <a:pt x="11027" y="5179"/>
                  </a:lnTo>
                  <a:lnTo>
                    <a:pt x="10828" y="4918"/>
                  </a:lnTo>
                  <a:lnTo>
                    <a:pt x="10619" y="4666"/>
                  </a:lnTo>
                  <a:lnTo>
                    <a:pt x="10399" y="4426"/>
                  </a:lnTo>
                  <a:lnTo>
                    <a:pt x="10179" y="4185"/>
                  </a:lnTo>
                  <a:lnTo>
                    <a:pt x="9949" y="3955"/>
                  </a:lnTo>
                  <a:lnTo>
                    <a:pt x="9719" y="3725"/>
                  </a:lnTo>
                  <a:lnTo>
                    <a:pt x="9478" y="3505"/>
                  </a:lnTo>
                  <a:lnTo>
                    <a:pt x="9238" y="3286"/>
                  </a:lnTo>
                  <a:lnTo>
                    <a:pt x="8987" y="3076"/>
                  </a:lnTo>
                  <a:lnTo>
                    <a:pt x="8735" y="2867"/>
                  </a:lnTo>
                  <a:lnTo>
                    <a:pt x="8474" y="2668"/>
                  </a:lnTo>
                  <a:lnTo>
                    <a:pt x="8212" y="2480"/>
                  </a:lnTo>
                  <a:lnTo>
                    <a:pt x="7940" y="2292"/>
                  </a:lnTo>
                  <a:lnTo>
                    <a:pt x="7668" y="2114"/>
                  </a:lnTo>
                  <a:lnTo>
                    <a:pt x="7386" y="1936"/>
                  </a:lnTo>
                  <a:lnTo>
                    <a:pt x="7114" y="1779"/>
                  </a:lnTo>
                  <a:lnTo>
                    <a:pt x="6821" y="1612"/>
                  </a:lnTo>
                  <a:lnTo>
                    <a:pt x="6539" y="1465"/>
                  </a:lnTo>
                  <a:lnTo>
                    <a:pt x="6246" y="1319"/>
                  </a:lnTo>
                  <a:lnTo>
                    <a:pt x="5953" y="1183"/>
                  </a:lnTo>
                  <a:lnTo>
                    <a:pt x="5649" y="1047"/>
                  </a:lnTo>
                  <a:lnTo>
                    <a:pt x="5357" y="921"/>
                  </a:lnTo>
                  <a:lnTo>
                    <a:pt x="5053" y="806"/>
                  </a:lnTo>
                  <a:lnTo>
                    <a:pt x="4750" y="702"/>
                  </a:lnTo>
                  <a:lnTo>
                    <a:pt x="4436" y="597"/>
                  </a:lnTo>
                  <a:lnTo>
                    <a:pt x="4122" y="503"/>
                  </a:lnTo>
                  <a:lnTo>
                    <a:pt x="3819" y="419"/>
                  </a:lnTo>
                  <a:lnTo>
                    <a:pt x="3505" y="336"/>
                  </a:lnTo>
                  <a:lnTo>
                    <a:pt x="3191" y="273"/>
                  </a:lnTo>
                  <a:lnTo>
                    <a:pt x="2867" y="210"/>
                  </a:lnTo>
                  <a:lnTo>
                    <a:pt x="2553" y="147"/>
                  </a:lnTo>
                  <a:lnTo>
                    <a:pt x="1915" y="64"/>
                  </a:lnTo>
                  <a:lnTo>
                    <a:pt x="1277" y="22"/>
                  </a:lnTo>
                  <a:lnTo>
                    <a:pt x="6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17;p28"/>
            <p:cNvSpPr/>
            <p:nvPr/>
          </p:nvSpPr>
          <p:spPr>
            <a:xfrm>
              <a:off x="5048075" y="1514900"/>
              <a:ext cx="302875" cy="395725"/>
            </a:xfrm>
            <a:custGeom>
              <a:avLst/>
              <a:gdLst/>
              <a:ahLst/>
              <a:cxnLst/>
              <a:rect l="l" t="t" r="r" b="b"/>
              <a:pathLst>
                <a:path w="12115" h="15829" extrusionOk="0">
                  <a:moveTo>
                    <a:pt x="7951" y="1"/>
                  </a:moveTo>
                  <a:lnTo>
                    <a:pt x="7679" y="22"/>
                  </a:lnTo>
                  <a:lnTo>
                    <a:pt x="7533" y="32"/>
                  </a:lnTo>
                  <a:lnTo>
                    <a:pt x="7397" y="53"/>
                  </a:lnTo>
                  <a:lnTo>
                    <a:pt x="7125" y="85"/>
                  </a:lnTo>
                  <a:lnTo>
                    <a:pt x="6853" y="147"/>
                  </a:lnTo>
                  <a:lnTo>
                    <a:pt x="6591" y="221"/>
                  </a:lnTo>
                  <a:lnTo>
                    <a:pt x="6330" y="304"/>
                  </a:lnTo>
                  <a:lnTo>
                    <a:pt x="6068" y="399"/>
                  </a:lnTo>
                  <a:lnTo>
                    <a:pt x="5817" y="503"/>
                  </a:lnTo>
                  <a:lnTo>
                    <a:pt x="5566" y="629"/>
                  </a:lnTo>
                  <a:lnTo>
                    <a:pt x="5325" y="754"/>
                  </a:lnTo>
                  <a:lnTo>
                    <a:pt x="5085" y="890"/>
                  </a:lnTo>
                  <a:lnTo>
                    <a:pt x="4855" y="1037"/>
                  </a:lnTo>
                  <a:lnTo>
                    <a:pt x="4740" y="1120"/>
                  </a:lnTo>
                  <a:lnTo>
                    <a:pt x="4624" y="1194"/>
                  </a:lnTo>
                  <a:lnTo>
                    <a:pt x="4520" y="1277"/>
                  </a:lnTo>
                  <a:lnTo>
                    <a:pt x="4405" y="1361"/>
                  </a:lnTo>
                  <a:lnTo>
                    <a:pt x="4196" y="1528"/>
                  </a:lnTo>
                  <a:lnTo>
                    <a:pt x="3986" y="1717"/>
                  </a:lnTo>
                  <a:lnTo>
                    <a:pt x="3788" y="1894"/>
                  </a:lnTo>
                  <a:lnTo>
                    <a:pt x="3599" y="2093"/>
                  </a:lnTo>
                  <a:lnTo>
                    <a:pt x="3411" y="2292"/>
                  </a:lnTo>
                  <a:lnTo>
                    <a:pt x="3223" y="2491"/>
                  </a:lnTo>
                  <a:lnTo>
                    <a:pt x="3055" y="2700"/>
                  </a:lnTo>
                  <a:lnTo>
                    <a:pt x="2888" y="2920"/>
                  </a:lnTo>
                  <a:lnTo>
                    <a:pt x="2721" y="3139"/>
                  </a:lnTo>
                  <a:lnTo>
                    <a:pt x="2417" y="3579"/>
                  </a:lnTo>
                  <a:lnTo>
                    <a:pt x="2135" y="4039"/>
                  </a:lnTo>
                  <a:lnTo>
                    <a:pt x="1873" y="4510"/>
                  </a:lnTo>
                  <a:lnTo>
                    <a:pt x="1633" y="4991"/>
                  </a:lnTo>
                  <a:lnTo>
                    <a:pt x="1402" y="5472"/>
                  </a:lnTo>
                  <a:lnTo>
                    <a:pt x="1193" y="5953"/>
                  </a:lnTo>
                  <a:lnTo>
                    <a:pt x="984" y="6445"/>
                  </a:lnTo>
                  <a:lnTo>
                    <a:pt x="796" y="6926"/>
                  </a:lnTo>
                  <a:lnTo>
                    <a:pt x="419" y="7910"/>
                  </a:lnTo>
                  <a:lnTo>
                    <a:pt x="1" y="9060"/>
                  </a:lnTo>
                  <a:lnTo>
                    <a:pt x="1089" y="8506"/>
                  </a:lnTo>
                  <a:lnTo>
                    <a:pt x="1287" y="8422"/>
                  </a:lnTo>
                  <a:lnTo>
                    <a:pt x="1476" y="8349"/>
                  </a:lnTo>
                  <a:lnTo>
                    <a:pt x="1685" y="8286"/>
                  </a:lnTo>
                  <a:lnTo>
                    <a:pt x="1894" y="8234"/>
                  </a:lnTo>
                  <a:lnTo>
                    <a:pt x="2103" y="8203"/>
                  </a:lnTo>
                  <a:lnTo>
                    <a:pt x="2313" y="8182"/>
                  </a:lnTo>
                  <a:lnTo>
                    <a:pt x="2532" y="8171"/>
                  </a:lnTo>
                  <a:lnTo>
                    <a:pt x="2741" y="8171"/>
                  </a:lnTo>
                  <a:lnTo>
                    <a:pt x="2961" y="8192"/>
                  </a:lnTo>
                  <a:lnTo>
                    <a:pt x="3170" y="8224"/>
                  </a:lnTo>
                  <a:lnTo>
                    <a:pt x="3390" y="8255"/>
                  </a:lnTo>
                  <a:lnTo>
                    <a:pt x="3599" y="8307"/>
                  </a:lnTo>
                  <a:lnTo>
                    <a:pt x="3808" y="8380"/>
                  </a:lnTo>
                  <a:lnTo>
                    <a:pt x="4007" y="8454"/>
                  </a:lnTo>
                  <a:lnTo>
                    <a:pt x="4206" y="8537"/>
                  </a:lnTo>
                  <a:lnTo>
                    <a:pt x="4405" y="8632"/>
                  </a:lnTo>
                  <a:lnTo>
                    <a:pt x="4593" y="8747"/>
                  </a:lnTo>
                  <a:lnTo>
                    <a:pt x="4771" y="8862"/>
                  </a:lnTo>
                  <a:lnTo>
                    <a:pt x="4938" y="8998"/>
                  </a:lnTo>
                  <a:lnTo>
                    <a:pt x="5106" y="9134"/>
                  </a:lnTo>
                  <a:lnTo>
                    <a:pt x="5263" y="9291"/>
                  </a:lnTo>
                  <a:lnTo>
                    <a:pt x="5399" y="9448"/>
                  </a:lnTo>
                  <a:lnTo>
                    <a:pt x="5535" y="9615"/>
                  </a:lnTo>
                  <a:lnTo>
                    <a:pt x="5650" y="9793"/>
                  </a:lnTo>
                  <a:lnTo>
                    <a:pt x="5754" y="9981"/>
                  </a:lnTo>
                  <a:lnTo>
                    <a:pt x="5848" y="10169"/>
                  </a:lnTo>
                  <a:lnTo>
                    <a:pt x="5932" y="10379"/>
                  </a:lnTo>
                  <a:lnTo>
                    <a:pt x="6005" y="10577"/>
                  </a:lnTo>
                  <a:lnTo>
                    <a:pt x="6058" y="10797"/>
                  </a:lnTo>
                  <a:lnTo>
                    <a:pt x="6110" y="11006"/>
                  </a:lnTo>
                  <a:lnTo>
                    <a:pt x="6120" y="11121"/>
                  </a:lnTo>
                  <a:lnTo>
                    <a:pt x="6131" y="11226"/>
                  </a:lnTo>
                  <a:lnTo>
                    <a:pt x="6152" y="11446"/>
                  </a:lnTo>
                  <a:lnTo>
                    <a:pt x="6162" y="11665"/>
                  </a:lnTo>
                  <a:lnTo>
                    <a:pt x="6152" y="11895"/>
                  </a:lnTo>
                  <a:lnTo>
                    <a:pt x="6131" y="12115"/>
                  </a:lnTo>
                  <a:lnTo>
                    <a:pt x="6100" y="12335"/>
                  </a:lnTo>
                  <a:lnTo>
                    <a:pt x="6058" y="12555"/>
                  </a:lnTo>
                  <a:lnTo>
                    <a:pt x="5995" y="12774"/>
                  </a:lnTo>
                  <a:lnTo>
                    <a:pt x="5922" y="12994"/>
                  </a:lnTo>
                  <a:lnTo>
                    <a:pt x="5848" y="13203"/>
                  </a:lnTo>
                  <a:lnTo>
                    <a:pt x="5754" y="13402"/>
                  </a:lnTo>
                  <a:lnTo>
                    <a:pt x="5639" y="13601"/>
                  </a:lnTo>
                  <a:lnTo>
                    <a:pt x="5524" y="13799"/>
                  </a:lnTo>
                  <a:lnTo>
                    <a:pt x="5399" y="13977"/>
                  </a:lnTo>
                  <a:lnTo>
                    <a:pt x="5252" y="14155"/>
                  </a:lnTo>
                  <a:lnTo>
                    <a:pt x="5095" y="14322"/>
                  </a:lnTo>
                  <a:lnTo>
                    <a:pt x="4938" y="14479"/>
                  </a:lnTo>
                  <a:lnTo>
                    <a:pt x="4760" y="14626"/>
                  </a:lnTo>
                  <a:lnTo>
                    <a:pt x="4572" y="14762"/>
                  </a:lnTo>
                  <a:lnTo>
                    <a:pt x="4373" y="14887"/>
                  </a:lnTo>
                  <a:lnTo>
                    <a:pt x="4175" y="15002"/>
                  </a:lnTo>
                  <a:lnTo>
                    <a:pt x="3965" y="15107"/>
                  </a:lnTo>
                  <a:lnTo>
                    <a:pt x="3746" y="15201"/>
                  </a:lnTo>
                  <a:lnTo>
                    <a:pt x="3526" y="15295"/>
                  </a:lnTo>
                  <a:lnTo>
                    <a:pt x="3306" y="15379"/>
                  </a:lnTo>
                  <a:lnTo>
                    <a:pt x="3076" y="15452"/>
                  </a:lnTo>
                  <a:lnTo>
                    <a:pt x="2846" y="15515"/>
                  </a:lnTo>
                  <a:lnTo>
                    <a:pt x="2616" y="15567"/>
                  </a:lnTo>
                  <a:lnTo>
                    <a:pt x="2135" y="15672"/>
                  </a:lnTo>
                  <a:lnTo>
                    <a:pt x="1653" y="15756"/>
                  </a:lnTo>
                  <a:lnTo>
                    <a:pt x="1172" y="15818"/>
                  </a:lnTo>
                  <a:lnTo>
                    <a:pt x="1664" y="15829"/>
                  </a:lnTo>
                  <a:lnTo>
                    <a:pt x="2156" y="15808"/>
                  </a:lnTo>
                  <a:lnTo>
                    <a:pt x="2396" y="15798"/>
                  </a:lnTo>
                  <a:lnTo>
                    <a:pt x="2647" y="15777"/>
                  </a:lnTo>
                  <a:lnTo>
                    <a:pt x="2888" y="15745"/>
                  </a:lnTo>
                  <a:lnTo>
                    <a:pt x="3139" y="15703"/>
                  </a:lnTo>
                  <a:lnTo>
                    <a:pt x="3380" y="15651"/>
                  </a:lnTo>
                  <a:lnTo>
                    <a:pt x="3631" y="15599"/>
                  </a:lnTo>
                  <a:lnTo>
                    <a:pt x="3871" y="15526"/>
                  </a:lnTo>
                  <a:lnTo>
                    <a:pt x="4112" y="15452"/>
                  </a:lnTo>
                  <a:lnTo>
                    <a:pt x="4342" y="15358"/>
                  </a:lnTo>
                  <a:lnTo>
                    <a:pt x="4572" y="15254"/>
                  </a:lnTo>
                  <a:lnTo>
                    <a:pt x="4802" y="15138"/>
                  </a:lnTo>
                  <a:lnTo>
                    <a:pt x="5022" y="15002"/>
                  </a:lnTo>
                  <a:lnTo>
                    <a:pt x="5242" y="14856"/>
                  </a:lnTo>
                  <a:lnTo>
                    <a:pt x="5346" y="14783"/>
                  </a:lnTo>
                  <a:lnTo>
                    <a:pt x="5440" y="14699"/>
                  </a:lnTo>
                  <a:lnTo>
                    <a:pt x="5545" y="14605"/>
                  </a:lnTo>
                  <a:lnTo>
                    <a:pt x="5639" y="14521"/>
                  </a:lnTo>
                  <a:lnTo>
                    <a:pt x="5733" y="14427"/>
                  </a:lnTo>
                  <a:lnTo>
                    <a:pt x="5817" y="14333"/>
                  </a:lnTo>
                  <a:lnTo>
                    <a:pt x="5984" y="14134"/>
                  </a:lnTo>
                  <a:lnTo>
                    <a:pt x="6141" y="13915"/>
                  </a:lnTo>
                  <a:lnTo>
                    <a:pt x="6277" y="13695"/>
                  </a:lnTo>
                  <a:lnTo>
                    <a:pt x="6413" y="13465"/>
                  </a:lnTo>
                  <a:lnTo>
                    <a:pt x="6518" y="13224"/>
                  </a:lnTo>
                  <a:lnTo>
                    <a:pt x="6623" y="12983"/>
                  </a:lnTo>
                  <a:lnTo>
                    <a:pt x="6706" y="12732"/>
                  </a:lnTo>
                  <a:lnTo>
                    <a:pt x="6769" y="12481"/>
                  </a:lnTo>
                  <a:lnTo>
                    <a:pt x="6832" y="12220"/>
                  </a:lnTo>
                  <a:lnTo>
                    <a:pt x="6874" y="11958"/>
                  </a:lnTo>
                  <a:lnTo>
                    <a:pt x="6895" y="11697"/>
                  </a:lnTo>
                  <a:lnTo>
                    <a:pt x="6905" y="11435"/>
                  </a:lnTo>
                  <a:lnTo>
                    <a:pt x="6905" y="11299"/>
                  </a:lnTo>
                  <a:lnTo>
                    <a:pt x="6895" y="11163"/>
                  </a:lnTo>
                  <a:lnTo>
                    <a:pt x="6884" y="11038"/>
                  </a:lnTo>
                  <a:lnTo>
                    <a:pt x="6874" y="10902"/>
                  </a:lnTo>
                  <a:lnTo>
                    <a:pt x="6832" y="10630"/>
                  </a:lnTo>
                  <a:lnTo>
                    <a:pt x="6779" y="10368"/>
                  </a:lnTo>
                  <a:lnTo>
                    <a:pt x="6706" y="10107"/>
                  </a:lnTo>
                  <a:lnTo>
                    <a:pt x="6612" y="9856"/>
                  </a:lnTo>
                  <a:lnTo>
                    <a:pt x="6508" y="9604"/>
                  </a:lnTo>
                  <a:lnTo>
                    <a:pt x="6382" y="9364"/>
                  </a:lnTo>
                  <a:lnTo>
                    <a:pt x="6236" y="9134"/>
                  </a:lnTo>
                  <a:lnTo>
                    <a:pt x="6079" y="8914"/>
                  </a:lnTo>
                  <a:lnTo>
                    <a:pt x="5901" y="8694"/>
                  </a:lnTo>
                  <a:lnTo>
                    <a:pt x="5712" y="8496"/>
                  </a:lnTo>
                  <a:lnTo>
                    <a:pt x="5514" y="8318"/>
                  </a:lnTo>
                  <a:lnTo>
                    <a:pt x="5304" y="8150"/>
                  </a:lnTo>
                  <a:lnTo>
                    <a:pt x="5189" y="8067"/>
                  </a:lnTo>
                  <a:lnTo>
                    <a:pt x="5085" y="7983"/>
                  </a:lnTo>
                  <a:lnTo>
                    <a:pt x="4970" y="7910"/>
                  </a:lnTo>
                  <a:lnTo>
                    <a:pt x="4844" y="7847"/>
                  </a:lnTo>
                  <a:lnTo>
                    <a:pt x="4614" y="7711"/>
                  </a:lnTo>
                  <a:lnTo>
                    <a:pt x="4363" y="7596"/>
                  </a:lnTo>
                  <a:lnTo>
                    <a:pt x="4112" y="7502"/>
                  </a:lnTo>
                  <a:lnTo>
                    <a:pt x="3861" y="7418"/>
                  </a:lnTo>
                  <a:lnTo>
                    <a:pt x="3599" y="7345"/>
                  </a:lnTo>
                  <a:lnTo>
                    <a:pt x="3327" y="7293"/>
                  </a:lnTo>
                  <a:lnTo>
                    <a:pt x="3066" y="7251"/>
                  </a:lnTo>
                  <a:lnTo>
                    <a:pt x="2794" y="7219"/>
                  </a:lnTo>
                  <a:lnTo>
                    <a:pt x="2250" y="7219"/>
                  </a:lnTo>
                  <a:lnTo>
                    <a:pt x="1978" y="7251"/>
                  </a:lnTo>
                  <a:lnTo>
                    <a:pt x="1706" y="7293"/>
                  </a:lnTo>
                  <a:lnTo>
                    <a:pt x="1690" y="7296"/>
                  </a:lnTo>
                  <a:lnTo>
                    <a:pt x="1690" y="7296"/>
                  </a:lnTo>
                  <a:lnTo>
                    <a:pt x="1695" y="7282"/>
                  </a:lnTo>
                  <a:lnTo>
                    <a:pt x="1884" y="6801"/>
                  </a:lnTo>
                  <a:lnTo>
                    <a:pt x="2072" y="6330"/>
                  </a:lnTo>
                  <a:lnTo>
                    <a:pt x="2271" y="5859"/>
                  </a:lnTo>
                  <a:lnTo>
                    <a:pt x="2480" y="5399"/>
                  </a:lnTo>
                  <a:lnTo>
                    <a:pt x="2710" y="4949"/>
                  </a:lnTo>
                  <a:lnTo>
                    <a:pt x="2940" y="4499"/>
                  </a:lnTo>
                  <a:lnTo>
                    <a:pt x="3191" y="4070"/>
                  </a:lnTo>
                  <a:lnTo>
                    <a:pt x="3463" y="3652"/>
                  </a:lnTo>
                  <a:lnTo>
                    <a:pt x="3746" y="3244"/>
                  </a:lnTo>
                  <a:lnTo>
                    <a:pt x="4060" y="2867"/>
                  </a:lnTo>
                  <a:lnTo>
                    <a:pt x="4216" y="2679"/>
                  </a:lnTo>
                  <a:lnTo>
                    <a:pt x="4384" y="2501"/>
                  </a:lnTo>
                  <a:lnTo>
                    <a:pt x="4562" y="2323"/>
                  </a:lnTo>
                  <a:lnTo>
                    <a:pt x="4740" y="2156"/>
                  </a:lnTo>
                  <a:lnTo>
                    <a:pt x="4928" y="1989"/>
                  </a:lnTo>
                  <a:lnTo>
                    <a:pt x="5116" y="1832"/>
                  </a:lnTo>
                  <a:lnTo>
                    <a:pt x="5304" y="1685"/>
                  </a:lnTo>
                  <a:lnTo>
                    <a:pt x="5503" y="1539"/>
                  </a:lnTo>
                  <a:lnTo>
                    <a:pt x="5712" y="1413"/>
                  </a:lnTo>
                  <a:lnTo>
                    <a:pt x="5817" y="1340"/>
                  </a:lnTo>
                  <a:lnTo>
                    <a:pt x="5922" y="1288"/>
                  </a:lnTo>
                  <a:lnTo>
                    <a:pt x="6026" y="1225"/>
                  </a:lnTo>
                  <a:lnTo>
                    <a:pt x="6131" y="1162"/>
                  </a:lnTo>
                  <a:lnTo>
                    <a:pt x="6351" y="1058"/>
                  </a:lnTo>
                  <a:lnTo>
                    <a:pt x="6570" y="953"/>
                  </a:lnTo>
                  <a:lnTo>
                    <a:pt x="6800" y="869"/>
                  </a:lnTo>
                  <a:lnTo>
                    <a:pt x="7031" y="796"/>
                  </a:lnTo>
                  <a:lnTo>
                    <a:pt x="7261" y="723"/>
                  </a:lnTo>
                  <a:lnTo>
                    <a:pt x="7501" y="671"/>
                  </a:lnTo>
                  <a:lnTo>
                    <a:pt x="7627" y="650"/>
                  </a:lnTo>
                  <a:lnTo>
                    <a:pt x="7742" y="629"/>
                  </a:lnTo>
                  <a:lnTo>
                    <a:pt x="7983" y="597"/>
                  </a:lnTo>
                  <a:lnTo>
                    <a:pt x="8223" y="587"/>
                  </a:lnTo>
                  <a:lnTo>
                    <a:pt x="8464" y="587"/>
                  </a:lnTo>
                  <a:lnTo>
                    <a:pt x="8704" y="597"/>
                  </a:lnTo>
                  <a:lnTo>
                    <a:pt x="8955" y="629"/>
                  </a:lnTo>
                  <a:lnTo>
                    <a:pt x="9196" y="671"/>
                  </a:lnTo>
                  <a:lnTo>
                    <a:pt x="9437" y="723"/>
                  </a:lnTo>
                  <a:lnTo>
                    <a:pt x="9667" y="796"/>
                  </a:lnTo>
                  <a:lnTo>
                    <a:pt x="9897" y="880"/>
                  </a:lnTo>
                  <a:lnTo>
                    <a:pt x="10127" y="974"/>
                  </a:lnTo>
                  <a:lnTo>
                    <a:pt x="10357" y="1089"/>
                  </a:lnTo>
                  <a:lnTo>
                    <a:pt x="10566" y="1215"/>
                  </a:lnTo>
                  <a:lnTo>
                    <a:pt x="10776" y="1351"/>
                  </a:lnTo>
                  <a:lnTo>
                    <a:pt x="10974" y="1497"/>
                  </a:lnTo>
                  <a:lnTo>
                    <a:pt x="11173" y="1664"/>
                  </a:lnTo>
                  <a:lnTo>
                    <a:pt x="11351" y="1842"/>
                  </a:lnTo>
                  <a:lnTo>
                    <a:pt x="11518" y="2030"/>
                  </a:lnTo>
                  <a:lnTo>
                    <a:pt x="11665" y="2229"/>
                  </a:lnTo>
                  <a:lnTo>
                    <a:pt x="11811" y="2449"/>
                  </a:lnTo>
                  <a:lnTo>
                    <a:pt x="11926" y="2669"/>
                  </a:lnTo>
                  <a:lnTo>
                    <a:pt x="12031" y="2909"/>
                  </a:lnTo>
                  <a:lnTo>
                    <a:pt x="12115" y="3150"/>
                  </a:lnTo>
                  <a:lnTo>
                    <a:pt x="12073" y="2899"/>
                  </a:lnTo>
                  <a:lnTo>
                    <a:pt x="12000" y="2648"/>
                  </a:lnTo>
                  <a:lnTo>
                    <a:pt x="11906" y="2397"/>
                  </a:lnTo>
                  <a:lnTo>
                    <a:pt x="11801" y="2156"/>
                  </a:lnTo>
                  <a:lnTo>
                    <a:pt x="11665" y="1926"/>
                  </a:lnTo>
                  <a:lnTo>
                    <a:pt x="11518" y="1706"/>
                  </a:lnTo>
                  <a:lnTo>
                    <a:pt x="11351" y="1497"/>
                  </a:lnTo>
                  <a:lnTo>
                    <a:pt x="11163" y="1298"/>
                  </a:lnTo>
                  <a:lnTo>
                    <a:pt x="10964" y="1110"/>
                  </a:lnTo>
                  <a:lnTo>
                    <a:pt x="10755" y="943"/>
                  </a:lnTo>
                  <a:lnTo>
                    <a:pt x="10535" y="786"/>
                  </a:lnTo>
                  <a:lnTo>
                    <a:pt x="10315" y="639"/>
                  </a:lnTo>
                  <a:lnTo>
                    <a:pt x="10075" y="503"/>
                  </a:lnTo>
                  <a:lnTo>
                    <a:pt x="9824" y="388"/>
                  </a:lnTo>
                  <a:lnTo>
                    <a:pt x="9573" y="283"/>
                  </a:lnTo>
                  <a:lnTo>
                    <a:pt x="9311" y="200"/>
                  </a:lnTo>
                  <a:lnTo>
                    <a:pt x="9050" y="127"/>
                  </a:lnTo>
                  <a:lnTo>
                    <a:pt x="8778" y="74"/>
                  </a:lnTo>
                  <a:lnTo>
                    <a:pt x="8506" y="32"/>
                  </a:lnTo>
                  <a:lnTo>
                    <a:pt x="8234" y="11"/>
                  </a:lnTo>
                  <a:lnTo>
                    <a:pt x="79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18;p28"/>
            <p:cNvSpPr/>
            <p:nvPr/>
          </p:nvSpPr>
          <p:spPr>
            <a:xfrm>
              <a:off x="2638850" y="2773150"/>
              <a:ext cx="3287725" cy="2626850"/>
            </a:xfrm>
            <a:custGeom>
              <a:avLst/>
              <a:gdLst/>
              <a:ahLst/>
              <a:cxnLst/>
              <a:rect l="l" t="t" r="r" b="b"/>
              <a:pathLst>
                <a:path w="131509" h="105074" extrusionOk="0">
                  <a:moveTo>
                    <a:pt x="89852" y="0"/>
                  </a:moveTo>
                  <a:lnTo>
                    <a:pt x="89748" y="199"/>
                  </a:lnTo>
                  <a:lnTo>
                    <a:pt x="89423" y="764"/>
                  </a:lnTo>
                  <a:lnTo>
                    <a:pt x="89193" y="1172"/>
                  </a:lnTo>
                  <a:lnTo>
                    <a:pt x="88900" y="1643"/>
                  </a:lnTo>
                  <a:lnTo>
                    <a:pt x="88566" y="2176"/>
                  </a:lnTo>
                  <a:lnTo>
                    <a:pt x="88178" y="2762"/>
                  </a:lnTo>
                  <a:lnTo>
                    <a:pt x="87739" y="3400"/>
                  </a:lnTo>
                  <a:lnTo>
                    <a:pt x="87247" y="4070"/>
                  </a:lnTo>
                  <a:lnTo>
                    <a:pt x="86714" y="4781"/>
                  </a:lnTo>
                  <a:lnTo>
                    <a:pt x="86421" y="5147"/>
                  </a:lnTo>
                  <a:lnTo>
                    <a:pt x="86128" y="5513"/>
                  </a:lnTo>
                  <a:lnTo>
                    <a:pt x="85814" y="5890"/>
                  </a:lnTo>
                  <a:lnTo>
                    <a:pt x="85490" y="6267"/>
                  </a:lnTo>
                  <a:lnTo>
                    <a:pt x="85155" y="6643"/>
                  </a:lnTo>
                  <a:lnTo>
                    <a:pt x="84810" y="7030"/>
                  </a:lnTo>
                  <a:lnTo>
                    <a:pt x="84444" y="7407"/>
                  </a:lnTo>
                  <a:lnTo>
                    <a:pt x="84078" y="7794"/>
                  </a:lnTo>
                  <a:lnTo>
                    <a:pt x="83691" y="8171"/>
                  </a:lnTo>
                  <a:lnTo>
                    <a:pt x="83293" y="8547"/>
                  </a:lnTo>
                  <a:lnTo>
                    <a:pt x="82896" y="8924"/>
                  </a:lnTo>
                  <a:lnTo>
                    <a:pt x="82477" y="9300"/>
                  </a:lnTo>
                  <a:lnTo>
                    <a:pt x="82048" y="9666"/>
                  </a:lnTo>
                  <a:lnTo>
                    <a:pt x="81598" y="10033"/>
                  </a:lnTo>
                  <a:lnTo>
                    <a:pt x="81148" y="10388"/>
                  </a:lnTo>
                  <a:lnTo>
                    <a:pt x="80688" y="10734"/>
                  </a:lnTo>
                  <a:lnTo>
                    <a:pt x="80207" y="11068"/>
                  </a:lnTo>
                  <a:lnTo>
                    <a:pt x="79726" y="11403"/>
                  </a:lnTo>
                  <a:lnTo>
                    <a:pt x="79224" y="11717"/>
                  </a:lnTo>
                  <a:lnTo>
                    <a:pt x="78721" y="12031"/>
                  </a:lnTo>
                  <a:lnTo>
                    <a:pt x="78198" y="12324"/>
                  </a:lnTo>
                  <a:lnTo>
                    <a:pt x="77665" y="12606"/>
                  </a:lnTo>
                  <a:lnTo>
                    <a:pt x="77121" y="12878"/>
                  </a:lnTo>
                  <a:lnTo>
                    <a:pt x="76566" y="13129"/>
                  </a:lnTo>
                  <a:lnTo>
                    <a:pt x="76002" y="13370"/>
                  </a:lnTo>
                  <a:lnTo>
                    <a:pt x="75426" y="13589"/>
                  </a:lnTo>
                  <a:lnTo>
                    <a:pt x="74840" y="13799"/>
                  </a:lnTo>
                  <a:lnTo>
                    <a:pt x="74244" y="13977"/>
                  </a:lnTo>
                  <a:lnTo>
                    <a:pt x="73637" y="14144"/>
                  </a:lnTo>
                  <a:lnTo>
                    <a:pt x="73020" y="14290"/>
                  </a:lnTo>
                  <a:lnTo>
                    <a:pt x="72392" y="14416"/>
                  </a:lnTo>
                  <a:lnTo>
                    <a:pt x="71754" y="14521"/>
                  </a:lnTo>
                  <a:lnTo>
                    <a:pt x="71106" y="14604"/>
                  </a:lnTo>
                  <a:lnTo>
                    <a:pt x="70781" y="14625"/>
                  </a:lnTo>
                  <a:lnTo>
                    <a:pt x="70447" y="14656"/>
                  </a:lnTo>
                  <a:lnTo>
                    <a:pt x="70112" y="14677"/>
                  </a:lnTo>
                  <a:lnTo>
                    <a:pt x="69777" y="14688"/>
                  </a:lnTo>
                  <a:lnTo>
                    <a:pt x="69097" y="14688"/>
                  </a:lnTo>
                  <a:lnTo>
                    <a:pt x="68752" y="14677"/>
                  </a:lnTo>
                  <a:lnTo>
                    <a:pt x="68407" y="14667"/>
                  </a:lnTo>
                  <a:lnTo>
                    <a:pt x="68051" y="14646"/>
                  </a:lnTo>
                  <a:lnTo>
                    <a:pt x="67706" y="14615"/>
                  </a:lnTo>
                  <a:lnTo>
                    <a:pt x="67350" y="14583"/>
                  </a:lnTo>
                  <a:lnTo>
                    <a:pt x="66984" y="14531"/>
                  </a:lnTo>
                  <a:lnTo>
                    <a:pt x="66628" y="14489"/>
                  </a:lnTo>
                  <a:lnTo>
                    <a:pt x="66262" y="14426"/>
                  </a:lnTo>
                  <a:lnTo>
                    <a:pt x="65906" y="14364"/>
                  </a:lnTo>
                  <a:lnTo>
                    <a:pt x="65540" y="14290"/>
                  </a:lnTo>
                  <a:lnTo>
                    <a:pt x="65164" y="14207"/>
                  </a:lnTo>
                  <a:lnTo>
                    <a:pt x="64798" y="14113"/>
                  </a:lnTo>
                  <a:lnTo>
                    <a:pt x="64065" y="13924"/>
                  </a:lnTo>
                  <a:lnTo>
                    <a:pt x="63364" y="13736"/>
                  </a:lnTo>
                  <a:lnTo>
                    <a:pt x="62695" y="13537"/>
                  </a:lnTo>
                  <a:lnTo>
                    <a:pt x="62067" y="13328"/>
                  </a:lnTo>
                  <a:lnTo>
                    <a:pt x="61460" y="13119"/>
                  </a:lnTo>
                  <a:lnTo>
                    <a:pt x="60885" y="12909"/>
                  </a:lnTo>
                  <a:lnTo>
                    <a:pt x="60341" y="12700"/>
                  </a:lnTo>
                  <a:lnTo>
                    <a:pt x="59828" y="12481"/>
                  </a:lnTo>
                  <a:lnTo>
                    <a:pt x="59337" y="12261"/>
                  </a:lnTo>
                  <a:lnTo>
                    <a:pt x="58876" y="12031"/>
                  </a:lnTo>
                  <a:lnTo>
                    <a:pt x="58448" y="11801"/>
                  </a:lnTo>
                  <a:lnTo>
                    <a:pt x="58040" y="11570"/>
                  </a:lnTo>
                  <a:lnTo>
                    <a:pt x="57652" y="11340"/>
                  </a:lnTo>
                  <a:lnTo>
                    <a:pt x="57297" y="11110"/>
                  </a:lnTo>
                  <a:lnTo>
                    <a:pt x="56962" y="10870"/>
                  </a:lnTo>
                  <a:lnTo>
                    <a:pt x="56659" y="10639"/>
                  </a:lnTo>
                  <a:lnTo>
                    <a:pt x="56366" y="10399"/>
                  </a:lnTo>
                  <a:lnTo>
                    <a:pt x="56104" y="10158"/>
                  </a:lnTo>
                  <a:lnTo>
                    <a:pt x="55853" y="9918"/>
                  </a:lnTo>
                  <a:lnTo>
                    <a:pt x="55633" y="9677"/>
                  </a:lnTo>
                  <a:lnTo>
                    <a:pt x="55424" y="9436"/>
                  </a:lnTo>
                  <a:lnTo>
                    <a:pt x="55236" y="9196"/>
                  </a:lnTo>
                  <a:lnTo>
                    <a:pt x="55069" y="8955"/>
                  </a:lnTo>
                  <a:lnTo>
                    <a:pt x="54922" y="8725"/>
                  </a:lnTo>
                  <a:lnTo>
                    <a:pt x="54786" y="8484"/>
                  </a:lnTo>
                  <a:lnTo>
                    <a:pt x="54671" y="8244"/>
                  </a:lnTo>
                  <a:lnTo>
                    <a:pt x="54577" y="8014"/>
                  </a:lnTo>
                  <a:lnTo>
                    <a:pt x="54493" y="7773"/>
                  </a:lnTo>
                  <a:lnTo>
                    <a:pt x="54420" y="7543"/>
                  </a:lnTo>
                  <a:lnTo>
                    <a:pt x="54357" y="7313"/>
                  </a:lnTo>
                  <a:lnTo>
                    <a:pt x="54315" y="7083"/>
                  </a:lnTo>
                  <a:lnTo>
                    <a:pt x="54284" y="6863"/>
                  </a:lnTo>
                  <a:lnTo>
                    <a:pt x="54263" y="6643"/>
                  </a:lnTo>
                  <a:lnTo>
                    <a:pt x="54253" y="6423"/>
                  </a:lnTo>
                  <a:lnTo>
                    <a:pt x="54263" y="6204"/>
                  </a:lnTo>
                  <a:lnTo>
                    <a:pt x="54274" y="5995"/>
                  </a:lnTo>
                  <a:lnTo>
                    <a:pt x="54294" y="5785"/>
                  </a:lnTo>
                  <a:lnTo>
                    <a:pt x="54315" y="5587"/>
                  </a:lnTo>
                  <a:lnTo>
                    <a:pt x="54357" y="5388"/>
                  </a:lnTo>
                  <a:lnTo>
                    <a:pt x="54399" y="5189"/>
                  </a:lnTo>
                  <a:lnTo>
                    <a:pt x="54441" y="5001"/>
                  </a:lnTo>
                  <a:lnTo>
                    <a:pt x="54504" y="4812"/>
                  </a:lnTo>
                  <a:lnTo>
                    <a:pt x="54619" y="4467"/>
                  </a:lnTo>
                  <a:lnTo>
                    <a:pt x="54765" y="4132"/>
                  </a:lnTo>
                  <a:lnTo>
                    <a:pt x="54912" y="3829"/>
                  </a:lnTo>
                  <a:lnTo>
                    <a:pt x="55058" y="3557"/>
                  </a:lnTo>
                  <a:lnTo>
                    <a:pt x="55205" y="3316"/>
                  </a:lnTo>
                  <a:lnTo>
                    <a:pt x="55341" y="3107"/>
                  </a:lnTo>
                  <a:lnTo>
                    <a:pt x="55466" y="2929"/>
                  </a:lnTo>
                  <a:lnTo>
                    <a:pt x="55654" y="2678"/>
                  </a:lnTo>
                  <a:lnTo>
                    <a:pt x="55728" y="2595"/>
                  </a:lnTo>
                  <a:lnTo>
                    <a:pt x="55278" y="2919"/>
                  </a:lnTo>
                  <a:lnTo>
                    <a:pt x="53991" y="3850"/>
                  </a:lnTo>
                  <a:lnTo>
                    <a:pt x="53060" y="4530"/>
                  </a:lnTo>
                  <a:lnTo>
                    <a:pt x="51962" y="5356"/>
                  </a:lnTo>
                  <a:lnTo>
                    <a:pt x="50696" y="6308"/>
                  </a:lnTo>
                  <a:lnTo>
                    <a:pt x="49283" y="7386"/>
                  </a:lnTo>
                  <a:lnTo>
                    <a:pt x="47746" y="8578"/>
                  </a:lnTo>
                  <a:lnTo>
                    <a:pt x="46072" y="9886"/>
                  </a:lnTo>
                  <a:lnTo>
                    <a:pt x="44293" y="11309"/>
                  </a:lnTo>
                  <a:lnTo>
                    <a:pt x="42421" y="12826"/>
                  </a:lnTo>
                  <a:lnTo>
                    <a:pt x="40454" y="14447"/>
                  </a:lnTo>
                  <a:lnTo>
                    <a:pt x="38414" y="16163"/>
                  </a:lnTo>
                  <a:lnTo>
                    <a:pt x="37368" y="17042"/>
                  </a:lnTo>
                  <a:lnTo>
                    <a:pt x="36312" y="17952"/>
                  </a:lnTo>
                  <a:lnTo>
                    <a:pt x="35244" y="18883"/>
                  </a:lnTo>
                  <a:lnTo>
                    <a:pt x="34157" y="19824"/>
                  </a:lnTo>
                  <a:lnTo>
                    <a:pt x="33069" y="20797"/>
                  </a:lnTo>
                  <a:lnTo>
                    <a:pt x="31970" y="21781"/>
                  </a:lnTo>
                  <a:lnTo>
                    <a:pt x="30872" y="22774"/>
                  </a:lnTo>
                  <a:lnTo>
                    <a:pt x="29763" y="23800"/>
                  </a:lnTo>
                  <a:lnTo>
                    <a:pt x="28654" y="24835"/>
                  </a:lnTo>
                  <a:lnTo>
                    <a:pt x="27535" y="25881"/>
                  </a:lnTo>
                  <a:lnTo>
                    <a:pt x="26426" y="26938"/>
                  </a:lnTo>
                  <a:lnTo>
                    <a:pt x="25306" y="28016"/>
                  </a:lnTo>
                  <a:lnTo>
                    <a:pt x="24197" y="29104"/>
                  </a:lnTo>
                  <a:lnTo>
                    <a:pt x="23099" y="30212"/>
                  </a:lnTo>
                  <a:lnTo>
                    <a:pt x="22001" y="31321"/>
                  </a:lnTo>
                  <a:lnTo>
                    <a:pt x="20913" y="32441"/>
                  </a:lnTo>
                  <a:lnTo>
                    <a:pt x="19825" y="33581"/>
                  </a:lnTo>
                  <a:lnTo>
                    <a:pt x="18758" y="34721"/>
                  </a:lnTo>
                  <a:lnTo>
                    <a:pt x="17701" y="35872"/>
                  </a:lnTo>
                  <a:lnTo>
                    <a:pt x="16655" y="37033"/>
                  </a:lnTo>
                  <a:lnTo>
                    <a:pt x="15619" y="38205"/>
                  </a:lnTo>
                  <a:lnTo>
                    <a:pt x="14615" y="39377"/>
                  </a:lnTo>
                  <a:lnTo>
                    <a:pt x="13621" y="40559"/>
                  </a:lnTo>
                  <a:lnTo>
                    <a:pt x="12648" y="41741"/>
                  </a:lnTo>
                  <a:lnTo>
                    <a:pt x="11686" y="42933"/>
                  </a:lnTo>
                  <a:lnTo>
                    <a:pt x="10765" y="44126"/>
                  </a:lnTo>
                  <a:lnTo>
                    <a:pt x="9855" y="45319"/>
                  </a:lnTo>
                  <a:lnTo>
                    <a:pt x="8976" y="46522"/>
                  </a:lnTo>
                  <a:lnTo>
                    <a:pt x="8129" y="47725"/>
                  </a:lnTo>
                  <a:lnTo>
                    <a:pt x="7710" y="48321"/>
                  </a:lnTo>
                  <a:lnTo>
                    <a:pt x="7302" y="48928"/>
                  </a:lnTo>
                  <a:lnTo>
                    <a:pt x="6905" y="49524"/>
                  </a:lnTo>
                  <a:lnTo>
                    <a:pt x="6507" y="50120"/>
                  </a:lnTo>
                  <a:lnTo>
                    <a:pt x="6131" y="50727"/>
                  </a:lnTo>
                  <a:lnTo>
                    <a:pt x="5754" y="51323"/>
                  </a:lnTo>
                  <a:lnTo>
                    <a:pt x="5388" y="51930"/>
                  </a:lnTo>
                  <a:lnTo>
                    <a:pt x="5022" y="52526"/>
                  </a:lnTo>
                  <a:lnTo>
                    <a:pt x="4677" y="53123"/>
                  </a:lnTo>
                  <a:lnTo>
                    <a:pt x="4331" y="53729"/>
                  </a:lnTo>
                  <a:lnTo>
                    <a:pt x="4007" y="54326"/>
                  </a:lnTo>
                  <a:lnTo>
                    <a:pt x="3683" y="54922"/>
                  </a:lnTo>
                  <a:lnTo>
                    <a:pt x="3369" y="55518"/>
                  </a:lnTo>
                  <a:lnTo>
                    <a:pt x="3066" y="56115"/>
                  </a:lnTo>
                  <a:lnTo>
                    <a:pt x="2773" y="56711"/>
                  </a:lnTo>
                  <a:lnTo>
                    <a:pt x="2501" y="57297"/>
                  </a:lnTo>
                  <a:lnTo>
                    <a:pt x="2250" y="57883"/>
                  </a:lnTo>
                  <a:lnTo>
                    <a:pt x="1999" y="58468"/>
                  </a:lnTo>
                  <a:lnTo>
                    <a:pt x="1779" y="59054"/>
                  </a:lnTo>
                  <a:lnTo>
                    <a:pt x="1559" y="59630"/>
                  </a:lnTo>
                  <a:lnTo>
                    <a:pt x="1360" y="60205"/>
                  </a:lnTo>
                  <a:lnTo>
                    <a:pt x="1183" y="60780"/>
                  </a:lnTo>
                  <a:lnTo>
                    <a:pt x="1005" y="61345"/>
                  </a:lnTo>
                  <a:lnTo>
                    <a:pt x="848" y="61910"/>
                  </a:lnTo>
                  <a:lnTo>
                    <a:pt x="712" y="62475"/>
                  </a:lnTo>
                  <a:lnTo>
                    <a:pt x="586" y="63029"/>
                  </a:lnTo>
                  <a:lnTo>
                    <a:pt x="471" y="63594"/>
                  </a:lnTo>
                  <a:lnTo>
                    <a:pt x="367" y="64138"/>
                  </a:lnTo>
                  <a:lnTo>
                    <a:pt x="272" y="64693"/>
                  </a:lnTo>
                  <a:lnTo>
                    <a:pt x="199" y="65237"/>
                  </a:lnTo>
                  <a:lnTo>
                    <a:pt x="136" y="65781"/>
                  </a:lnTo>
                  <a:lnTo>
                    <a:pt x="84" y="66325"/>
                  </a:lnTo>
                  <a:lnTo>
                    <a:pt x="42" y="66858"/>
                  </a:lnTo>
                  <a:lnTo>
                    <a:pt x="21" y="67392"/>
                  </a:lnTo>
                  <a:lnTo>
                    <a:pt x="0" y="67915"/>
                  </a:lnTo>
                  <a:lnTo>
                    <a:pt x="0" y="68438"/>
                  </a:lnTo>
                  <a:lnTo>
                    <a:pt x="11" y="68961"/>
                  </a:lnTo>
                  <a:lnTo>
                    <a:pt x="21" y="69484"/>
                  </a:lnTo>
                  <a:lnTo>
                    <a:pt x="53" y="69997"/>
                  </a:lnTo>
                  <a:lnTo>
                    <a:pt x="95" y="70509"/>
                  </a:lnTo>
                  <a:lnTo>
                    <a:pt x="147" y="71011"/>
                  </a:lnTo>
                  <a:lnTo>
                    <a:pt x="210" y="71514"/>
                  </a:lnTo>
                  <a:lnTo>
                    <a:pt x="272" y="72016"/>
                  </a:lnTo>
                  <a:lnTo>
                    <a:pt x="356" y="72518"/>
                  </a:lnTo>
                  <a:lnTo>
                    <a:pt x="440" y="73010"/>
                  </a:lnTo>
                  <a:lnTo>
                    <a:pt x="544" y="73491"/>
                  </a:lnTo>
                  <a:lnTo>
                    <a:pt x="649" y="73982"/>
                  </a:lnTo>
                  <a:lnTo>
                    <a:pt x="764" y="74464"/>
                  </a:lnTo>
                  <a:lnTo>
                    <a:pt x="890" y="74934"/>
                  </a:lnTo>
                  <a:lnTo>
                    <a:pt x="1026" y="75416"/>
                  </a:lnTo>
                  <a:lnTo>
                    <a:pt x="1172" y="75876"/>
                  </a:lnTo>
                  <a:lnTo>
                    <a:pt x="1319" y="76347"/>
                  </a:lnTo>
                  <a:lnTo>
                    <a:pt x="1486" y="76807"/>
                  </a:lnTo>
                  <a:lnTo>
                    <a:pt x="1643" y="77267"/>
                  </a:lnTo>
                  <a:lnTo>
                    <a:pt x="1821" y="77717"/>
                  </a:lnTo>
                  <a:lnTo>
                    <a:pt x="1999" y="78167"/>
                  </a:lnTo>
                  <a:lnTo>
                    <a:pt x="2187" y="78606"/>
                  </a:lnTo>
                  <a:lnTo>
                    <a:pt x="2386" y="79056"/>
                  </a:lnTo>
                  <a:lnTo>
                    <a:pt x="2584" y="79485"/>
                  </a:lnTo>
                  <a:lnTo>
                    <a:pt x="2794" y="79924"/>
                  </a:lnTo>
                  <a:lnTo>
                    <a:pt x="3003" y="80353"/>
                  </a:lnTo>
                  <a:lnTo>
                    <a:pt x="3223" y="80772"/>
                  </a:lnTo>
                  <a:lnTo>
                    <a:pt x="3453" y="81190"/>
                  </a:lnTo>
                  <a:lnTo>
                    <a:pt x="3683" y="81609"/>
                  </a:lnTo>
                  <a:lnTo>
                    <a:pt x="3913" y="82027"/>
                  </a:lnTo>
                  <a:lnTo>
                    <a:pt x="4164" y="82435"/>
                  </a:lnTo>
                  <a:lnTo>
                    <a:pt x="4405" y="82833"/>
                  </a:lnTo>
                  <a:lnTo>
                    <a:pt x="4656" y="83230"/>
                  </a:lnTo>
                  <a:lnTo>
                    <a:pt x="5168" y="84015"/>
                  </a:lnTo>
                  <a:lnTo>
                    <a:pt x="5702" y="84778"/>
                  </a:lnTo>
                  <a:lnTo>
                    <a:pt x="6246" y="85532"/>
                  </a:lnTo>
                  <a:lnTo>
                    <a:pt x="6800" y="86264"/>
                  </a:lnTo>
                  <a:lnTo>
                    <a:pt x="7376" y="86975"/>
                  </a:lnTo>
                  <a:lnTo>
                    <a:pt x="7951" y="87666"/>
                  </a:lnTo>
                  <a:lnTo>
                    <a:pt x="8537" y="88335"/>
                  </a:lnTo>
                  <a:lnTo>
                    <a:pt x="9133" y="88994"/>
                  </a:lnTo>
                  <a:lnTo>
                    <a:pt x="9729" y="89633"/>
                  </a:lnTo>
                  <a:lnTo>
                    <a:pt x="10326" y="90250"/>
                  </a:lnTo>
                  <a:lnTo>
                    <a:pt x="10922" y="90846"/>
                  </a:lnTo>
                  <a:lnTo>
                    <a:pt x="11518" y="91421"/>
                  </a:lnTo>
                  <a:lnTo>
                    <a:pt x="12115" y="91976"/>
                  </a:lnTo>
                  <a:lnTo>
                    <a:pt x="12711" y="92520"/>
                  </a:lnTo>
                  <a:lnTo>
                    <a:pt x="13297" y="93032"/>
                  </a:lnTo>
                  <a:lnTo>
                    <a:pt x="13872" y="93524"/>
                  </a:lnTo>
                  <a:lnTo>
                    <a:pt x="14437" y="94005"/>
                  </a:lnTo>
                  <a:lnTo>
                    <a:pt x="15002" y="94455"/>
                  </a:lnTo>
                  <a:lnTo>
                    <a:pt x="15546" y="94884"/>
                  </a:lnTo>
                  <a:lnTo>
                    <a:pt x="16069" y="95303"/>
                  </a:lnTo>
                  <a:lnTo>
                    <a:pt x="16582" y="95690"/>
                  </a:lnTo>
                  <a:lnTo>
                    <a:pt x="17084" y="96056"/>
                  </a:lnTo>
                  <a:lnTo>
                    <a:pt x="17554" y="96401"/>
                  </a:lnTo>
                  <a:lnTo>
                    <a:pt x="18444" y="97018"/>
                  </a:lnTo>
                  <a:lnTo>
                    <a:pt x="19228" y="97552"/>
                  </a:lnTo>
                  <a:lnTo>
                    <a:pt x="19908" y="97991"/>
                  </a:lnTo>
                  <a:lnTo>
                    <a:pt x="20452" y="98336"/>
                  </a:lnTo>
                  <a:lnTo>
                    <a:pt x="20860" y="98587"/>
                  </a:lnTo>
                  <a:lnTo>
                    <a:pt x="21205" y="98786"/>
                  </a:lnTo>
                  <a:lnTo>
                    <a:pt x="120577" y="105073"/>
                  </a:lnTo>
                  <a:lnTo>
                    <a:pt x="120807" y="104739"/>
                  </a:lnTo>
                  <a:lnTo>
                    <a:pt x="121079" y="104331"/>
                  </a:lnTo>
                  <a:lnTo>
                    <a:pt x="121445" y="103776"/>
                  </a:lnTo>
                  <a:lnTo>
                    <a:pt x="121895" y="103054"/>
                  </a:lnTo>
                  <a:lnTo>
                    <a:pt x="122397" y="102197"/>
                  </a:lnTo>
                  <a:lnTo>
                    <a:pt x="122973" y="101182"/>
                  </a:lnTo>
                  <a:lnTo>
                    <a:pt x="123276" y="100627"/>
                  </a:lnTo>
                  <a:lnTo>
                    <a:pt x="123590" y="100042"/>
                  </a:lnTo>
                  <a:lnTo>
                    <a:pt x="123914" y="99414"/>
                  </a:lnTo>
                  <a:lnTo>
                    <a:pt x="124249" y="98755"/>
                  </a:lnTo>
                  <a:lnTo>
                    <a:pt x="124594" y="98064"/>
                  </a:lnTo>
                  <a:lnTo>
                    <a:pt x="124939" y="97332"/>
                  </a:lnTo>
                  <a:lnTo>
                    <a:pt x="125285" y="96579"/>
                  </a:lnTo>
                  <a:lnTo>
                    <a:pt x="125640" y="95794"/>
                  </a:lnTo>
                  <a:lnTo>
                    <a:pt x="125996" y="94968"/>
                  </a:lnTo>
                  <a:lnTo>
                    <a:pt x="126341" y="94120"/>
                  </a:lnTo>
                  <a:lnTo>
                    <a:pt x="126697" y="93242"/>
                  </a:lnTo>
                  <a:lnTo>
                    <a:pt x="127052" y="92332"/>
                  </a:lnTo>
                  <a:lnTo>
                    <a:pt x="127398" y="91390"/>
                  </a:lnTo>
                  <a:lnTo>
                    <a:pt x="127732" y="90417"/>
                  </a:lnTo>
                  <a:lnTo>
                    <a:pt x="128067" y="89423"/>
                  </a:lnTo>
                  <a:lnTo>
                    <a:pt x="128402" y="88398"/>
                  </a:lnTo>
                  <a:lnTo>
                    <a:pt x="128716" y="87352"/>
                  </a:lnTo>
                  <a:lnTo>
                    <a:pt x="129030" y="86274"/>
                  </a:lnTo>
                  <a:lnTo>
                    <a:pt x="129323" y="85166"/>
                  </a:lnTo>
                  <a:lnTo>
                    <a:pt x="129605" y="84036"/>
                  </a:lnTo>
                  <a:lnTo>
                    <a:pt x="129877" y="82885"/>
                  </a:lnTo>
                  <a:lnTo>
                    <a:pt x="130128" y="81703"/>
                  </a:lnTo>
                  <a:lnTo>
                    <a:pt x="130369" y="80500"/>
                  </a:lnTo>
                  <a:lnTo>
                    <a:pt x="130578" y="79265"/>
                  </a:lnTo>
                  <a:lnTo>
                    <a:pt x="130777" y="78021"/>
                  </a:lnTo>
                  <a:lnTo>
                    <a:pt x="130955" y="76744"/>
                  </a:lnTo>
                  <a:lnTo>
                    <a:pt x="131038" y="76096"/>
                  </a:lnTo>
                  <a:lnTo>
                    <a:pt x="131111" y="75447"/>
                  </a:lnTo>
                  <a:lnTo>
                    <a:pt x="131185" y="74788"/>
                  </a:lnTo>
                  <a:lnTo>
                    <a:pt x="131247" y="74129"/>
                  </a:lnTo>
                  <a:lnTo>
                    <a:pt x="131300" y="73459"/>
                  </a:lnTo>
                  <a:lnTo>
                    <a:pt x="131352" y="72790"/>
                  </a:lnTo>
                  <a:lnTo>
                    <a:pt x="131394" y="72110"/>
                  </a:lnTo>
                  <a:lnTo>
                    <a:pt x="131436" y="71430"/>
                  </a:lnTo>
                  <a:lnTo>
                    <a:pt x="131467" y="70739"/>
                  </a:lnTo>
                  <a:lnTo>
                    <a:pt x="131488" y="70049"/>
                  </a:lnTo>
                  <a:lnTo>
                    <a:pt x="131499" y="69348"/>
                  </a:lnTo>
                  <a:lnTo>
                    <a:pt x="131509" y="68647"/>
                  </a:lnTo>
                  <a:lnTo>
                    <a:pt x="131509" y="67936"/>
                  </a:lnTo>
                  <a:lnTo>
                    <a:pt x="131509" y="67224"/>
                  </a:lnTo>
                  <a:lnTo>
                    <a:pt x="131488" y="66513"/>
                  </a:lnTo>
                  <a:lnTo>
                    <a:pt x="131467" y="65791"/>
                  </a:lnTo>
                  <a:lnTo>
                    <a:pt x="131436" y="65059"/>
                  </a:lnTo>
                  <a:lnTo>
                    <a:pt x="131394" y="64337"/>
                  </a:lnTo>
                  <a:lnTo>
                    <a:pt x="131352" y="63594"/>
                  </a:lnTo>
                  <a:lnTo>
                    <a:pt x="131289" y="62862"/>
                  </a:lnTo>
                  <a:lnTo>
                    <a:pt x="131227" y="62109"/>
                  </a:lnTo>
                  <a:lnTo>
                    <a:pt x="131153" y="61366"/>
                  </a:lnTo>
                  <a:lnTo>
                    <a:pt x="131070" y="60613"/>
                  </a:lnTo>
                  <a:lnTo>
                    <a:pt x="130975" y="59860"/>
                  </a:lnTo>
                  <a:lnTo>
                    <a:pt x="130871" y="59096"/>
                  </a:lnTo>
                  <a:lnTo>
                    <a:pt x="130766" y="58332"/>
                  </a:lnTo>
                  <a:lnTo>
                    <a:pt x="130641" y="57558"/>
                  </a:lnTo>
                  <a:lnTo>
                    <a:pt x="130505" y="56784"/>
                  </a:lnTo>
                  <a:lnTo>
                    <a:pt x="130369" y="56010"/>
                  </a:lnTo>
                  <a:lnTo>
                    <a:pt x="130212" y="55236"/>
                  </a:lnTo>
                  <a:lnTo>
                    <a:pt x="130055" y="54451"/>
                  </a:lnTo>
                  <a:lnTo>
                    <a:pt x="129877" y="53656"/>
                  </a:lnTo>
                  <a:lnTo>
                    <a:pt x="129689" y="52872"/>
                  </a:lnTo>
                  <a:lnTo>
                    <a:pt x="129500" y="52077"/>
                  </a:lnTo>
                  <a:lnTo>
                    <a:pt x="129291" y="51271"/>
                  </a:lnTo>
                  <a:lnTo>
                    <a:pt x="129071" y="50476"/>
                  </a:lnTo>
                  <a:lnTo>
                    <a:pt x="128841" y="49670"/>
                  </a:lnTo>
                  <a:lnTo>
                    <a:pt x="128601" y="48865"/>
                  </a:lnTo>
                  <a:lnTo>
                    <a:pt x="128350" y="48049"/>
                  </a:lnTo>
                  <a:lnTo>
                    <a:pt x="128078" y="47233"/>
                  </a:lnTo>
                  <a:lnTo>
                    <a:pt x="127806" y="46417"/>
                  </a:lnTo>
                  <a:lnTo>
                    <a:pt x="127513" y="45591"/>
                  </a:lnTo>
                  <a:lnTo>
                    <a:pt x="127209" y="44775"/>
                  </a:lnTo>
                  <a:lnTo>
                    <a:pt x="126896" y="43948"/>
                  </a:lnTo>
                  <a:lnTo>
                    <a:pt x="126571" y="43111"/>
                  </a:lnTo>
                  <a:lnTo>
                    <a:pt x="126226" y="42285"/>
                  </a:lnTo>
                  <a:lnTo>
                    <a:pt x="125881" y="41448"/>
                  </a:lnTo>
                  <a:lnTo>
                    <a:pt x="125515" y="40611"/>
                  </a:lnTo>
                  <a:lnTo>
                    <a:pt x="124845" y="39136"/>
                  </a:lnTo>
                  <a:lnTo>
                    <a:pt x="124165" y="37692"/>
                  </a:lnTo>
                  <a:lnTo>
                    <a:pt x="123475" y="36290"/>
                  </a:lnTo>
                  <a:lnTo>
                    <a:pt x="122774" y="34910"/>
                  </a:lnTo>
                  <a:lnTo>
                    <a:pt x="122073" y="33571"/>
                  </a:lnTo>
                  <a:lnTo>
                    <a:pt x="121362" y="32263"/>
                  </a:lnTo>
                  <a:lnTo>
                    <a:pt x="120640" y="30987"/>
                  </a:lnTo>
                  <a:lnTo>
                    <a:pt x="119918" y="29731"/>
                  </a:lnTo>
                  <a:lnTo>
                    <a:pt x="119186" y="28518"/>
                  </a:lnTo>
                  <a:lnTo>
                    <a:pt x="118443" y="27336"/>
                  </a:lnTo>
                  <a:lnTo>
                    <a:pt x="117711" y="26185"/>
                  </a:lnTo>
                  <a:lnTo>
                    <a:pt x="116957" y="25055"/>
                  </a:lnTo>
                  <a:lnTo>
                    <a:pt x="116215" y="23957"/>
                  </a:lnTo>
                  <a:lnTo>
                    <a:pt x="115472" y="22900"/>
                  </a:lnTo>
                  <a:lnTo>
                    <a:pt x="114719" y="21854"/>
                  </a:lnTo>
                  <a:lnTo>
                    <a:pt x="113965" y="20850"/>
                  </a:lnTo>
                  <a:lnTo>
                    <a:pt x="113212" y="19877"/>
                  </a:lnTo>
                  <a:lnTo>
                    <a:pt x="112459" y="18925"/>
                  </a:lnTo>
                  <a:lnTo>
                    <a:pt x="111716" y="17994"/>
                  </a:lnTo>
                  <a:lnTo>
                    <a:pt x="110963" y="17104"/>
                  </a:lnTo>
                  <a:lnTo>
                    <a:pt x="110220" y="16236"/>
                  </a:lnTo>
                  <a:lnTo>
                    <a:pt x="109478" y="15389"/>
                  </a:lnTo>
                  <a:lnTo>
                    <a:pt x="108735" y="14573"/>
                  </a:lnTo>
                  <a:lnTo>
                    <a:pt x="108003" y="13788"/>
                  </a:lnTo>
                  <a:lnTo>
                    <a:pt x="107281" y="13025"/>
                  </a:lnTo>
                  <a:lnTo>
                    <a:pt x="106548" y="12292"/>
                  </a:lnTo>
                  <a:lnTo>
                    <a:pt x="105837" y="11570"/>
                  </a:lnTo>
                  <a:lnTo>
                    <a:pt x="105126" y="10890"/>
                  </a:lnTo>
                  <a:lnTo>
                    <a:pt x="104425" y="10221"/>
                  </a:lnTo>
                  <a:lnTo>
                    <a:pt x="103734" y="9583"/>
                  </a:lnTo>
                  <a:lnTo>
                    <a:pt x="103044" y="8976"/>
                  </a:lnTo>
                  <a:lnTo>
                    <a:pt x="102374" y="8380"/>
                  </a:lnTo>
                  <a:lnTo>
                    <a:pt x="101705" y="7815"/>
                  </a:lnTo>
                  <a:lnTo>
                    <a:pt x="101056" y="7271"/>
                  </a:lnTo>
                  <a:lnTo>
                    <a:pt x="100408" y="6748"/>
                  </a:lnTo>
                  <a:lnTo>
                    <a:pt x="99780" y="6246"/>
                  </a:lnTo>
                  <a:lnTo>
                    <a:pt x="99163" y="5764"/>
                  </a:lnTo>
                  <a:lnTo>
                    <a:pt x="98566" y="5315"/>
                  </a:lnTo>
                  <a:lnTo>
                    <a:pt x="97970" y="4875"/>
                  </a:lnTo>
                  <a:lnTo>
                    <a:pt x="97395" y="4467"/>
                  </a:lnTo>
                  <a:lnTo>
                    <a:pt x="96840" y="4070"/>
                  </a:lnTo>
                  <a:lnTo>
                    <a:pt x="96296" y="3704"/>
                  </a:lnTo>
                  <a:lnTo>
                    <a:pt x="95773" y="3348"/>
                  </a:lnTo>
                  <a:lnTo>
                    <a:pt x="95271" y="3013"/>
                  </a:lnTo>
                  <a:lnTo>
                    <a:pt x="94309" y="2406"/>
                  </a:lnTo>
                  <a:lnTo>
                    <a:pt x="93430" y="1873"/>
                  </a:lnTo>
                  <a:lnTo>
                    <a:pt x="92635" y="1413"/>
                  </a:lnTo>
                  <a:lnTo>
                    <a:pt x="91924" y="1025"/>
                  </a:lnTo>
                  <a:lnTo>
                    <a:pt x="91317" y="701"/>
                  </a:lnTo>
                  <a:lnTo>
                    <a:pt x="90804" y="440"/>
                  </a:lnTo>
                  <a:lnTo>
                    <a:pt x="90396" y="241"/>
                  </a:lnTo>
                  <a:lnTo>
                    <a:pt x="90093" y="105"/>
                  </a:lnTo>
                  <a:lnTo>
                    <a:pt x="8985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19;p28"/>
            <p:cNvSpPr/>
            <p:nvPr/>
          </p:nvSpPr>
          <p:spPr>
            <a:xfrm>
              <a:off x="4337482" y="3697346"/>
              <a:ext cx="1529475" cy="2097250"/>
            </a:xfrm>
            <a:custGeom>
              <a:avLst/>
              <a:gdLst/>
              <a:ahLst/>
              <a:cxnLst/>
              <a:rect l="l" t="t" r="r" b="b"/>
              <a:pathLst>
                <a:path w="61179" h="83890" extrusionOk="0">
                  <a:moveTo>
                    <a:pt x="15986" y="1"/>
                  </a:moveTo>
                  <a:lnTo>
                    <a:pt x="1" y="3882"/>
                  </a:lnTo>
                  <a:lnTo>
                    <a:pt x="1" y="4185"/>
                  </a:lnTo>
                  <a:lnTo>
                    <a:pt x="22" y="5075"/>
                  </a:lnTo>
                  <a:lnTo>
                    <a:pt x="74" y="6508"/>
                  </a:lnTo>
                  <a:lnTo>
                    <a:pt x="116" y="7408"/>
                  </a:lnTo>
                  <a:lnTo>
                    <a:pt x="168" y="8422"/>
                  </a:lnTo>
                  <a:lnTo>
                    <a:pt x="242" y="9552"/>
                  </a:lnTo>
                  <a:lnTo>
                    <a:pt x="336" y="10797"/>
                  </a:lnTo>
                  <a:lnTo>
                    <a:pt x="440" y="12126"/>
                  </a:lnTo>
                  <a:lnTo>
                    <a:pt x="566" y="13559"/>
                  </a:lnTo>
                  <a:lnTo>
                    <a:pt x="723" y="15076"/>
                  </a:lnTo>
                  <a:lnTo>
                    <a:pt x="901" y="16676"/>
                  </a:lnTo>
                  <a:lnTo>
                    <a:pt x="1099" y="18350"/>
                  </a:lnTo>
                  <a:lnTo>
                    <a:pt x="1340" y="20097"/>
                  </a:lnTo>
                  <a:lnTo>
                    <a:pt x="1549" y="21572"/>
                  </a:lnTo>
                  <a:lnTo>
                    <a:pt x="1779" y="23079"/>
                  </a:lnTo>
                  <a:lnTo>
                    <a:pt x="2041" y="24627"/>
                  </a:lnTo>
                  <a:lnTo>
                    <a:pt x="2323" y="26217"/>
                  </a:lnTo>
                  <a:lnTo>
                    <a:pt x="2627" y="27828"/>
                  </a:lnTo>
                  <a:lnTo>
                    <a:pt x="2961" y="29470"/>
                  </a:lnTo>
                  <a:lnTo>
                    <a:pt x="3317" y="31144"/>
                  </a:lnTo>
                  <a:lnTo>
                    <a:pt x="3694" y="32828"/>
                  </a:lnTo>
                  <a:lnTo>
                    <a:pt x="4112" y="34534"/>
                  </a:lnTo>
                  <a:lnTo>
                    <a:pt x="4332" y="35391"/>
                  </a:lnTo>
                  <a:lnTo>
                    <a:pt x="4552" y="36260"/>
                  </a:lnTo>
                  <a:lnTo>
                    <a:pt x="4782" y="37128"/>
                  </a:lnTo>
                  <a:lnTo>
                    <a:pt x="5022" y="37996"/>
                  </a:lnTo>
                  <a:lnTo>
                    <a:pt x="5273" y="38865"/>
                  </a:lnTo>
                  <a:lnTo>
                    <a:pt x="5535" y="39733"/>
                  </a:lnTo>
                  <a:lnTo>
                    <a:pt x="5796" y="40612"/>
                  </a:lnTo>
                  <a:lnTo>
                    <a:pt x="6068" y="41480"/>
                  </a:lnTo>
                  <a:lnTo>
                    <a:pt x="6351" y="42359"/>
                  </a:lnTo>
                  <a:lnTo>
                    <a:pt x="6644" y="43237"/>
                  </a:lnTo>
                  <a:lnTo>
                    <a:pt x="6937" y="44116"/>
                  </a:lnTo>
                  <a:lnTo>
                    <a:pt x="7251" y="44984"/>
                  </a:lnTo>
                  <a:lnTo>
                    <a:pt x="7564" y="45863"/>
                  </a:lnTo>
                  <a:lnTo>
                    <a:pt x="7889" y="46732"/>
                  </a:lnTo>
                  <a:lnTo>
                    <a:pt x="8422" y="48123"/>
                  </a:lnTo>
                  <a:lnTo>
                    <a:pt x="8694" y="48813"/>
                  </a:lnTo>
                  <a:lnTo>
                    <a:pt x="8977" y="49504"/>
                  </a:lnTo>
                  <a:lnTo>
                    <a:pt x="9186" y="50006"/>
                  </a:lnTo>
                  <a:lnTo>
                    <a:pt x="9406" y="50508"/>
                  </a:lnTo>
                  <a:lnTo>
                    <a:pt x="9636" y="51010"/>
                  </a:lnTo>
                  <a:lnTo>
                    <a:pt x="9866" y="51512"/>
                  </a:lnTo>
                  <a:lnTo>
                    <a:pt x="10358" y="52517"/>
                  </a:lnTo>
                  <a:lnTo>
                    <a:pt x="10870" y="53510"/>
                  </a:lnTo>
                  <a:lnTo>
                    <a:pt x="11404" y="54504"/>
                  </a:lnTo>
                  <a:lnTo>
                    <a:pt x="11969" y="55498"/>
                  </a:lnTo>
                  <a:lnTo>
                    <a:pt x="12554" y="56481"/>
                  </a:lnTo>
                  <a:lnTo>
                    <a:pt x="13161" y="57465"/>
                  </a:lnTo>
                  <a:lnTo>
                    <a:pt x="13799" y="58438"/>
                  </a:lnTo>
                  <a:lnTo>
                    <a:pt x="14448" y="59411"/>
                  </a:lnTo>
                  <a:lnTo>
                    <a:pt x="15117" y="60363"/>
                  </a:lnTo>
                  <a:lnTo>
                    <a:pt x="15808" y="61315"/>
                  </a:lnTo>
                  <a:lnTo>
                    <a:pt x="16519" y="62256"/>
                  </a:lnTo>
                  <a:lnTo>
                    <a:pt x="17252" y="63187"/>
                  </a:lnTo>
                  <a:lnTo>
                    <a:pt x="17994" y="64108"/>
                  </a:lnTo>
                  <a:lnTo>
                    <a:pt x="18758" y="65018"/>
                  </a:lnTo>
                  <a:lnTo>
                    <a:pt x="19532" y="65907"/>
                  </a:lnTo>
                  <a:lnTo>
                    <a:pt x="20317" y="66796"/>
                  </a:lnTo>
                  <a:lnTo>
                    <a:pt x="21122" y="67665"/>
                  </a:lnTo>
                  <a:lnTo>
                    <a:pt x="21938" y="68512"/>
                  </a:lnTo>
                  <a:lnTo>
                    <a:pt x="22765" y="69359"/>
                  </a:lnTo>
                  <a:lnTo>
                    <a:pt x="23602" y="70175"/>
                  </a:lnTo>
                  <a:lnTo>
                    <a:pt x="24449" y="70981"/>
                  </a:lnTo>
                  <a:lnTo>
                    <a:pt x="25307" y="71776"/>
                  </a:lnTo>
                  <a:lnTo>
                    <a:pt x="26175" y="72550"/>
                  </a:lnTo>
                  <a:lnTo>
                    <a:pt x="27054" y="73303"/>
                  </a:lnTo>
                  <a:lnTo>
                    <a:pt x="27933" y="74035"/>
                  </a:lnTo>
                  <a:lnTo>
                    <a:pt x="28822" y="74747"/>
                  </a:lnTo>
                  <a:lnTo>
                    <a:pt x="29711" y="75437"/>
                  </a:lnTo>
                  <a:lnTo>
                    <a:pt x="30611" y="76107"/>
                  </a:lnTo>
                  <a:lnTo>
                    <a:pt x="31510" y="76755"/>
                  </a:lnTo>
                  <a:lnTo>
                    <a:pt x="32410" y="77373"/>
                  </a:lnTo>
                  <a:lnTo>
                    <a:pt x="33310" y="77979"/>
                  </a:lnTo>
                  <a:lnTo>
                    <a:pt x="34220" y="78555"/>
                  </a:lnTo>
                  <a:lnTo>
                    <a:pt x="35130" y="79109"/>
                  </a:lnTo>
                  <a:lnTo>
                    <a:pt x="36030" y="79632"/>
                  </a:lnTo>
                  <a:lnTo>
                    <a:pt x="36929" y="80124"/>
                  </a:lnTo>
                  <a:lnTo>
                    <a:pt x="37829" y="80595"/>
                  </a:lnTo>
                  <a:lnTo>
                    <a:pt x="38729" y="81045"/>
                  </a:lnTo>
                  <a:lnTo>
                    <a:pt x="39628" y="81453"/>
                  </a:lnTo>
                  <a:lnTo>
                    <a:pt x="40068" y="81651"/>
                  </a:lnTo>
                  <a:lnTo>
                    <a:pt x="40507" y="81840"/>
                  </a:lnTo>
                  <a:lnTo>
                    <a:pt x="40957" y="82017"/>
                  </a:lnTo>
                  <a:lnTo>
                    <a:pt x="41396" y="82185"/>
                  </a:lnTo>
                  <a:lnTo>
                    <a:pt x="41836" y="82352"/>
                  </a:lnTo>
                  <a:lnTo>
                    <a:pt x="42275" y="82509"/>
                  </a:lnTo>
                  <a:lnTo>
                    <a:pt x="42704" y="82666"/>
                  </a:lnTo>
                  <a:lnTo>
                    <a:pt x="43143" y="82802"/>
                  </a:lnTo>
                  <a:lnTo>
                    <a:pt x="43572" y="82938"/>
                  </a:lnTo>
                  <a:lnTo>
                    <a:pt x="44001" y="83064"/>
                  </a:lnTo>
                  <a:lnTo>
                    <a:pt x="44430" y="83179"/>
                  </a:lnTo>
                  <a:lnTo>
                    <a:pt x="44848" y="83283"/>
                  </a:lnTo>
                  <a:lnTo>
                    <a:pt x="45267" y="83388"/>
                  </a:lnTo>
                  <a:lnTo>
                    <a:pt x="45696" y="83472"/>
                  </a:lnTo>
                  <a:lnTo>
                    <a:pt x="46104" y="83555"/>
                  </a:lnTo>
                  <a:lnTo>
                    <a:pt x="46522" y="83628"/>
                  </a:lnTo>
                  <a:lnTo>
                    <a:pt x="46930" y="83691"/>
                  </a:lnTo>
                  <a:lnTo>
                    <a:pt x="47338" y="83754"/>
                  </a:lnTo>
                  <a:lnTo>
                    <a:pt x="47746" y="83796"/>
                  </a:lnTo>
                  <a:lnTo>
                    <a:pt x="48144" y="83838"/>
                  </a:lnTo>
                  <a:lnTo>
                    <a:pt x="48541" y="83859"/>
                  </a:lnTo>
                  <a:lnTo>
                    <a:pt x="48939" y="83880"/>
                  </a:lnTo>
                  <a:lnTo>
                    <a:pt x="49326" y="83890"/>
                  </a:lnTo>
                  <a:lnTo>
                    <a:pt x="49713" y="83890"/>
                  </a:lnTo>
                  <a:lnTo>
                    <a:pt x="50100" y="83880"/>
                  </a:lnTo>
                  <a:lnTo>
                    <a:pt x="50477" y="83869"/>
                  </a:lnTo>
                  <a:lnTo>
                    <a:pt x="50853" y="83838"/>
                  </a:lnTo>
                  <a:lnTo>
                    <a:pt x="51230" y="83796"/>
                  </a:lnTo>
                  <a:lnTo>
                    <a:pt x="51596" y="83744"/>
                  </a:lnTo>
                  <a:lnTo>
                    <a:pt x="51962" y="83691"/>
                  </a:lnTo>
                  <a:lnTo>
                    <a:pt x="52318" y="83618"/>
                  </a:lnTo>
                  <a:lnTo>
                    <a:pt x="52673" y="83545"/>
                  </a:lnTo>
                  <a:lnTo>
                    <a:pt x="53029" y="83451"/>
                  </a:lnTo>
                  <a:lnTo>
                    <a:pt x="53374" y="83356"/>
                  </a:lnTo>
                  <a:lnTo>
                    <a:pt x="53709" y="83241"/>
                  </a:lnTo>
                  <a:lnTo>
                    <a:pt x="54044" y="83126"/>
                  </a:lnTo>
                  <a:lnTo>
                    <a:pt x="54379" y="82990"/>
                  </a:lnTo>
                  <a:lnTo>
                    <a:pt x="54703" y="82844"/>
                  </a:lnTo>
                  <a:lnTo>
                    <a:pt x="55027" y="82697"/>
                  </a:lnTo>
                  <a:lnTo>
                    <a:pt x="55341" y="82530"/>
                  </a:lnTo>
                  <a:lnTo>
                    <a:pt x="55644" y="82352"/>
                  </a:lnTo>
                  <a:lnTo>
                    <a:pt x="55958" y="82174"/>
                  </a:lnTo>
                  <a:lnTo>
                    <a:pt x="56251" y="81976"/>
                  </a:lnTo>
                  <a:lnTo>
                    <a:pt x="56544" y="81766"/>
                  </a:lnTo>
                  <a:lnTo>
                    <a:pt x="56837" y="81547"/>
                  </a:lnTo>
                  <a:lnTo>
                    <a:pt x="57109" y="81317"/>
                  </a:lnTo>
                  <a:lnTo>
                    <a:pt x="57391" y="81065"/>
                  </a:lnTo>
                  <a:lnTo>
                    <a:pt x="57653" y="80814"/>
                  </a:lnTo>
                  <a:lnTo>
                    <a:pt x="57914" y="80553"/>
                  </a:lnTo>
                  <a:lnTo>
                    <a:pt x="58166" y="80291"/>
                  </a:lnTo>
                  <a:lnTo>
                    <a:pt x="58406" y="80030"/>
                  </a:lnTo>
                  <a:lnTo>
                    <a:pt x="58636" y="79758"/>
                  </a:lnTo>
                  <a:lnTo>
                    <a:pt x="58846" y="79496"/>
                  </a:lnTo>
                  <a:lnTo>
                    <a:pt x="59055" y="79224"/>
                  </a:lnTo>
                  <a:lnTo>
                    <a:pt x="59254" y="78952"/>
                  </a:lnTo>
                  <a:lnTo>
                    <a:pt x="59442" y="78680"/>
                  </a:lnTo>
                  <a:lnTo>
                    <a:pt x="59609" y="78408"/>
                  </a:lnTo>
                  <a:lnTo>
                    <a:pt x="59777" y="78136"/>
                  </a:lnTo>
                  <a:lnTo>
                    <a:pt x="59934" y="77864"/>
                  </a:lnTo>
                  <a:lnTo>
                    <a:pt x="60080" y="77592"/>
                  </a:lnTo>
                  <a:lnTo>
                    <a:pt x="60216" y="77310"/>
                  </a:lnTo>
                  <a:lnTo>
                    <a:pt x="60341" y="77038"/>
                  </a:lnTo>
                  <a:lnTo>
                    <a:pt x="60457" y="76755"/>
                  </a:lnTo>
                  <a:lnTo>
                    <a:pt x="60572" y="76473"/>
                  </a:lnTo>
                  <a:lnTo>
                    <a:pt x="60666" y="76201"/>
                  </a:lnTo>
                  <a:lnTo>
                    <a:pt x="60760" y="75919"/>
                  </a:lnTo>
                  <a:lnTo>
                    <a:pt x="60833" y="75636"/>
                  </a:lnTo>
                  <a:lnTo>
                    <a:pt x="60906" y="75354"/>
                  </a:lnTo>
                  <a:lnTo>
                    <a:pt x="60969" y="75061"/>
                  </a:lnTo>
                  <a:lnTo>
                    <a:pt x="61021" y="74778"/>
                  </a:lnTo>
                  <a:lnTo>
                    <a:pt x="61074" y="74496"/>
                  </a:lnTo>
                  <a:lnTo>
                    <a:pt x="61105" y="74203"/>
                  </a:lnTo>
                  <a:lnTo>
                    <a:pt x="61137" y="73920"/>
                  </a:lnTo>
                  <a:lnTo>
                    <a:pt x="61157" y="73627"/>
                  </a:lnTo>
                  <a:lnTo>
                    <a:pt x="61168" y="73345"/>
                  </a:lnTo>
                  <a:lnTo>
                    <a:pt x="61178" y="73052"/>
                  </a:lnTo>
                  <a:lnTo>
                    <a:pt x="61168" y="72759"/>
                  </a:lnTo>
                  <a:lnTo>
                    <a:pt x="61157" y="72466"/>
                  </a:lnTo>
                  <a:lnTo>
                    <a:pt x="61147" y="72184"/>
                  </a:lnTo>
                  <a:lnTo>
                    <a:pt x="61116" y="71891"/>
                  </a:lnTo>
                  <a:lnTo>
                    <a:pt x="61084" y="71598"/>
                  </a:lnTo>
                  <a:lnTo>
                    <a:pt x="61042" y="71305"/>
                  </a:lnTo>
                  <a:lnTo>
                    <a:pt x="61001" y="71012"/>
                  </a:lnTo>
                  <a:lnTo>
                    <a:pt x="60948" y="70719"/>
                  </a:lnTo>
                  <a:lnTo>
                    <a:pt x="60885" y="70426"/>
                  </a:lnTo>
                  <a:lnTo>
                    <a:pt x="60823" y="70133"/>
                  </a:lnTo>
                  <a:lnTo>
                    <a:pt x="60666" y="69537"/>
                  </a:lnTo>
                  <a:lnTo>
                    <a:pt x="60488" y="68951"/>
                  </a:lnTo>
                  <a:lnTo>
                    <a:pt x="60279" y="68355"/>
                  </a:lnTo>
                  <a:lnTo>
                    <a:pt x="60049" y="67769"/>
                  </a:lnTo>
                  <a:lnTo>
                    <a:pt x="59808" y="67173"/>
                  </a:lnTo>
                  <a:lnTo>
                    <a:pt x="59536" y="66587"/>
                  </a:lnTo>
                  <a:lnTo>
                    <a:pt x="59243" y="65991"/>
                  </a:lnTo>
                  <a:lnTo>
                    <a:pt x="58929" y="65405"/>
                  </a:lnTo>
                  <a:lnTo>
                    <a:pt x="58594" y="64809"/>
                  </a:lnTo>
                  <a:lnTo>
                    <a:pt x="58249" y="64223"/>
                  </a:lnTo>
                  <a:lnTo>
                    <a:pt x="57883" y="63637"/>
                  </a:lnTo>
                  <a:lnTo>
                    <a:pt x="57506" y="63051"/>
                  </a:lnTo>
                  <a:lnTo>
                    <a:pt x="57109" y="62465"/>
                  </a:lnTo>
                  <a:lnTo>
                    <a:pt x="56701" y="61879"/>
                  </a:lnTo>
                  <a:lnTo>
                    <a:pt x="56283" y="61304"/>
                  </a:lnTo>
                  <a:lnTo>
                    <a:pt x="55843" y="60729"/>
                  </a:lnTo>
                  <a:lnTo>
                    <a:pt x="55404" y="60153"/>
                  </a:lnTo>
                  <a:lnTo>
                    <a:pt x="54943" y="59578"/>
                  </a:lnTo>
                  <a:lnTo>
                    <a:pt x="54483" y="59013"/>
                  </a:lnTo>
                  <a:lnTo>
                    <a:pt x="54012" y="58448"/>
                  </a:lnTo>
                  <a:lnTo>
                    <a:pt x="53531" y="57883"/>
                  </a:lnTo>
                  <a:lnTo>
                    <a:pt x="53040" y="57329"/>
                  </a:lnTo>
                  <a:lnTo>
                    <a:pt x="52548" y="56774"/>
                  </a:lnTo>
                  <a:lnTo>
                    <a:pt x="51554" y="55686"/>
                  </a:lnTo>
                  <a:lnTo>
                    <a:pt x="50560" y="54609"/>
                  </a:lnTo>
                  <a:lnTo>
                    <a:pt x="49545" y="53563"/>
                  </a:lnTo>
                  <a:lnTo>
                    <a:pt x="48552" y="52538"/>
                  </a:lnTo>
                  <a:lnTo>
                    <a:pt x="47568" y="51533"/>
                  </a:lnTo>
                  <a:lnTo>
                    <a:pt x="45664" y="49629"/>
                  </a:lnTo>
                  <a:lnTo>
                    <a:pt x="44765" y="48719"/>
                  </a:lnTo>
                  <a:lnTo>
                    <a:pt x="43907" y="47840"/>
                  </a:lnTo>
                  <a:lnTo>
                    <a:pt x="43112" y="47004"/>
                  </a:lnTo>
                  <a:lnTo>
                    <a:pt x="42369" y="46198"/>
                  </a:lnTo>
                  <a:lnTo>
                    <a:pt x="41804" y="45581"/>
                  </a:lnTo>
                  <a:lnTo>
                    <a:pt x="41250" y="44953"/>
                  </a:lnTo>
                  <a:lnTo>
                    <a:pt x="40706" y="44315"/>
                  </a:lnTo>
                  <a:lnTo>
                    <a:pt x="40162" y="43687"/>
                  </a:lnTo>
                  <a:lnTo>
                    <a:pt x="39628" y="43049"/>
                  </a:lnTo>
                  <a:lnTo>
                    <a:pt x="39095" y="42401"/>
                  </a:lnTo>
                  <a:lnTo>
                    <a:pt x="38572" y="41752"/>
                  </a:lnTo>
                  <a:lnTo>
                    <a:pt x="38049" y="41103"/>
                  </a:lnTo>
                  <a:lnTo>
                    <a:pt x="37159" y="39963"/>
                  </a:lnTo>
                  <a:lnTo>
                    <a:pt x="36291" y="38823"/>
                  </a:lnTo>
                  <a:lnTo>
                    <a:pt x="35433" y="37672"/>
                  </a:lnTo>
                  <a:lnTo>
                    <a:pt x="34596" y="36511"/>
                  </a:lnTo>
                  <a:lnTo>
                    <a:pt x="33780" y="35350"/>
                  </a:lnTo>
                  <a:lnTo>
                    <a:pt x="32985" y="34188"/>
                  </a:lnTo>
                  <a:lnTo>
                    <a:pt x="32211" y="33017"/>
                  </a:lnTo>
                  <a:lnTo>
                    <a:pt x="31448" y="31856"/>
                  </a:lnTo>
                  <a:lnTo>
                    <a:pt x="30705" y="30694"/>
                  </a:lnTo>
                  <a:lnTo>
                    <a:pt x="29983" y="29533"/>
                  </a:lnTo>
                  <a:lnTo>
                    <a:pt x="29282" y="28382"/>
                  </a:lnTo>
                  <a:lnTo>
                    <a:pt x="28592" y="27232"/>
                  </a:lnTo>
                  <a:lnTo>
                    <a:pt x="27922" y="26081"/>
                  </a:lnTo>
                  <a:lnTo>
                    <a:pt x="27273" y="24951"/>
                  </a:lnTo>
                  <a:lnTo>
                    <a:pt x="26646" y="23821"/>
                  </a:lnTo>
                  <a:lnTo>
                    <a:pt x="26029" y="22702"/>
                  </a:lnTo>
                  <a:lnTo>
                    <a:pt x="25411" y="21541"/>
                  </a:lnTo>
                  <a:lnTo>
                    <a:pt x="24805" y="20400"/>
                  </a:lnTo>
                  <a:lnTo>
                    <a:pt x="24219" y="19271"/>
                  </a:lnTo>
                  <a:lnTo>
                    <a:pt x="23664" y="18151"/>
                  </a:lnTo>
                  <a:lnTo>
                    <a:pt x="23120" y="17063"/>
                  </a:lnTo>
                  <a:lnTo>
                    <a:pt x="22597" y="15986"/>
                  </a:lnTo>
                  <a:lnTo>
                    <a:pt x="22095" y="14929"/>
                  </a:lnTo>
                  <a:lnTo>
                    <a:pt x="21614" y="13904"/>
                  </a:lnTo>
                  <a:lnTo>
                    <a:pt x="21154" y="12900"/>
                  </a:lnTo>
                  <a:lnTo>
                    <a:pt x="20704" y="11927"/>
                  </a:lnTo>
                  <a:lnTo>
                    <a:pt x="20285" y="10975"/>
                  </a:lnTo>
                  <a:lnTo>
                    <a:pt x="19888" y="10054"/>
                  </a:lnTo>
                  <a:lnTo>
                    <a:pt x="19135" y="8297"/>
                  </a:lnTo>
                  <a:lnTo>
                    <a:pt x="18476" y="6686"/>
                  </a:lnTo>
                  <a:lnTo>
                    <a:pt x="17890" y="5211"/>
                  </a:lnTo>
                  <a:lnTo>
                    <a:pt x="17377" y="3903"/>
                  </a:lnTo>
                  <a:lnTo>
                    <a:pt x="16948" y="2763"/>
                  </a:lnTo>
                  <a:lnTo>
                    <a:pt x="16603" y="1800"/>
                  </a:lnTo>
                  <a:lnTo>
                    <a:pt x="16331" y="1037"/>
                  </a:lnTo>
                  <a:lnTo>
                    <a:pt x="16132" y="472"/>
                  </a:lnTo>
                  <a:lnTo>
                    <a:pt x="15986" y="1"/>
                  </a:lnTo>
                  <a:close/>
                </a:path>
              </a:pathLst>
            </a:custGeom>
            <a:solidFill>
              <a:srgbClr val="FFA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20;p28"/>
            <p:cNvSpPr/>
            <p:nvPr/>
          </p:nvSpPr>
          <p:spPr>
            <a:xfrm>
              <a:off x="3897332" y="3516121"/>
              <a:ext cx="856800" cy="729175"/>
            </a:xfrm>
            <a:custGeom>
              <a:avLst/>
              <a:gdLst/>
              <a:ahLst/>
              <a:cxnLst/>
              <a:rect l="l" t="t" r="r" b="b"/>
              <a:pathLst>
                <a:path w="34272" h="29167" extrusionOk="0">
                  <a:moveTo>
                    <a:pt x="10995" y="0"/>
                  </a:moveTo>
                  <a:lnTo>
                    <a:pt x="10504" y="32"/>
                  </a:lnTo>
                  <a:lnTo>
                    <a:pt x="10002" y="84"/>
                  </a:lnTo>
                  <a:lnTo>
                    <a:pt x="9761" y="115"/>
                  </a:lnTo>
                  <a:lnTo>
                    <a:pt x="9510" y="147"/>
                  </a:lnTo>
                  <a:lnTo>
                    <a:pt x="9269" y="199"/>
                  </a:lnTo>
                  <a:lnTo>
                    <a:pt x="9029" y="251"/>
                  </a:lnTo>
                  <a:lnTo>
                    <a:pt x="8788" y="304"/>
                  </a:lnTo>
                  <a:lnTo>
                    <a:pt x="8548" y="377"/>
                  </a:lnTo>
                  <a:lnTo>
                    <a:pt x="8317" y="450"/>
                  </a:lnTo>
                  <a:lnTo>
                    <a:pt x="8087" y="534"/>
                  </a:lnTo>
                  <a:lnTo>
                    <a:pt x="7857" y="618"/>
                  </a:lnTo>
                  <a:lnTo>
                    <a:pt x="7627" y="722"/>
                  </a:lnTo>
                  <a:lnTo>
                    <a:pt x="7397" y="827"/>
                  </a:lnTo>
                  <a:lnTo>
                    <a:pt x="7177" y="942"/>
                  </a:lnTo>
                  <a:lnTo>
                    <a:pt x="6936" y="1078"/>
                  </a:lnTo>
                  <a:lnTo>
                    <a:pt x="6706" y="1224"/>
                  </a:lnTo>
                  <a:lnTo>
                    <a:pt x="6487" y="1371"/>
                  </a:lnTo>
                  <a:lnTo>
                    <a:pt x="6267" y="1538"/>
                  </a:lnTo>
                  <a:lnTo>
                    <a:pt x="6047" y="1705"/>
                  </a:lnTo>
                  <a:lnTo>
                    <a:pt x="5838" y="1883"/>
                  </a:lnTo>
                  <a:lnTo>
                    <a:pt x="5639" y="2061"/>
                  </a:lnTo>
                  <a:lnTo>
                    <a:pt x="5441" y="2260"/>
                  </a:lnTo>
                  <a:lnTo>
                    <a:pt x="5252" y="2448"/>
                  </a:lnTo>
                  <a:lnTo>
                    <a:pt x="5064" y="2657"/>
                  </a:lnTo>
                  <a:lnTo>
                    <a:pt x="4876" y="2856"/>
                  </a:lnTo>
                  <a:lnTo>
                    <a:pt x="4708" y="3065"/>
                  </a:lnTo>
                  <a:lnTo>
                    <a:pt x="4530" y="3285"/>
                  </a:lnTo>
                  <a:lnTo>
                    <a:pt x="4363" y="3505"/>
                  </a:lnTo>
                  <a:lnTo>
                    <a:pt x="4049" y="3955"/>
                  </a:lnTo>
                  <a:lnTo>
                    <a:pt x="3777" y="4363"/>
                  </a:lnTo>
                  <a:lnTo>
                    <a:pt x="3526" y="4781"/>
                  </a:lnTo>
                  <a:lnTo>
                    <a:pt x="3275" y="5200"/>
                  </a:lnTo>
                  <a:lnTo>
                    <a:pt x="3045" y="5628"/>
                  </a:lnTo>
                  <a:lnTo>
                    <a:pt x="2836" y="6068"/>
                  </a:lnTo>
                  <a:lnTo>
                    <a:pt x="2626" y="6507"/>
                  </a:lnTo>
                  <a:lnTo>
                    <a:pt x="2438" y="6947"/>
                  </a:lnTo>
                  <a:lnTo>
                    <a:pt x="2250" y="7396"/>
                  </a:lnTo>
                  <a:lnTo>
                    <a:pt x="2082" y="7857"/>
                  </a:lnTo>
                  <a:lnTo>
                    <a:pt x="1915" y="8307"/>
                  </a:lnTo>
                  <a:lnTo>
                    <a:pt x="1769" y="8777"/>
                  </a:lnTo>
                  <a:lnTo>
                    <a:pt x="1633" y="9238"/>
                  </a:lnTo>
                  <a:lnTo>
                    <a:pt x="1497" y="9708"/>
                  </a:lnTo>
                  <a:lnTo>
                    <a:pt x="1371" y="10190"/>
                  </a:lnTo>
                  <a:lnTo>
                    <a:pt x="1256" y="10660"/>
                  </a:lnTo>
                  <a:lnTo>
                    <a:pt x="1151" y="11142"/>
                  </a:lnTo>
                  <a:lnTo>
                    <a:pt x="1047" y="11623"/>
                  </a:lnTo>
                  <a:lnTo>
                    <a:pt x="963" y="12114"/>
                  </a:lnTo>
                  <a:lnTo>
                    <a:pt x="869" y="12596"/>
                  </a:lnTo>
                  <a:lnTo>
                    <a:pt x="796" y="13087"/>
                  </a:lnTo>
                  <a:lnTo>
                    <a:pt x="649" y="14071"/>
                  </a:lnTo>
                  <a:lnTo>
                    <a:pt x="524" y="15054"/>
                  </a:lnTo>
                  <a:lnTo>
                    <a:pt x="419" y="16048"/>
                  </a:lnTo>
                  <a:lnTo>
                    <a:pt x="325" y="17031"/>
                  </a:lnTo>
                  <a:lnTo>
                    <a:pt x="231" y="18025"/>
                  </a:lnTo>
                  <a:lnTo>
                    <a:pt x="147" y="19008"/>
                  </a:lnTo>
                  <a:lnTo>
                    <a:pt x="84" y="19887"/>
                  </a:lnTo>
                  <a:lnTo>
                    <a:pt x="32" y="20776"/>
                  </a:lnTo>
                  <a:lnTo>
                    <a:pt x="11" y="21216"/>
                  </a:lnTo>
                  <a:lnTo>
                    <a:pt x="1" y="21666"/>
                  </a:lnTo>
                  <a:lnTo>
                    <a:pt x="1" y="22105"/>
                  </a:lnTo>
                  <a:lnTo>
                    <a:pt x="22" y="22544"/>
                  </a:lnTo>
                  <a:lnTo>
                    <a:pt x="43" y="22984"/>
                  </a:lnTo>
                  <a:lnTo>
                    <a:pt x="84" y="23423"/>
                  </a:lnTo>
                  <a:lnTo>
                    <a:pt x="147" y="23852"/>
                  </a:lnTo>
                  <a:lnTo>
                    <a:pt x="220" y="24281"/>
                  </a:lnTo>
                  <a:lnTo>
                    <a:pt x="315" y="24710"/>
                  </a:lnTo>
                  <a:lnTo>
                    <a:pt x="430" y="25128"/>
                  </a:lnTo>
                  <a:lnTo>
                    <a:pt x="576" y="25536"/>
                  </a:lnTo>
                  <a:lnTo>
                    <a:pt x="649" y="25746"/>
                  </a:lnTo>
                  <a:lnTo>
                    <a:pt x="733" y="25944"/>
                  </a:lnTo>
                  <a:lnTo>
                    <a:pt x="806" y="26101"/>
                  </a:lnTo>
                  <a:lnTo>
                    <a:pt x="890" y="26258"/>
                  </a:lnTo>
                  <a:lnTo>
                    <a:pt x="974" y="26405"/>
                  </a:lnTo>
                  <a:lnTo>
                    <a:pt x="1057" y="26551"/>
                  </a:lnTo>
                  <a:lnTo>
                    <a:pt x="1246" y="26823"/>
                  </a:lnTo>
                  <a:lnTo>
                    <a:pt x="1455" y="27085"/>
                  </a:lnTo>
                  <a:lnTo>
                    <a:pt x="1674" y="27325"/>
                  </a:lnTo>
                  <a:lnTo>
                    <a:pt x="1915" y="27545"/>
                  </a:lnTo>
                  <a:lnTo>
                    <a:pt x="2166" y="27754"/>
                  </a:lnTo>
                  <a:lnTo>
                    <a:pt x="2438" y="27942"/>
                  </a:lnTo>
                  <a:lnTo>
                    <a:pt x="2721" y="28120"/>
                  </a:lnTo>
                  <a:lnTo>
                    <a:pt x="3024" y="28277"/>
                  </a:lnTo>
                  <a:lnTo>
                    <a:pt x="3338" y="28424"/>
                  </a:lnTo>
                  <a:lnTo>
                    <a:pt x="3662" y="28549"/>
                  </a:lnTo>
                  <a:lnTo>
                    <a:pt x="4007" y="28664"/>
                  </a:lnTo>
                  <a:lnTo>
                    <a:pt x="4353" y="28769"/>
                  </a:lnTo>
                  <a:lnTo>
                    <a:pt x="4719" y="28863"/>
                  </a:lnTo>
                  <a:lnTo>
                    <a:pt x="5095" y="28936"/>
                  </a:lnTo>
                  <a:lnTo>
                    <a:pt x="5482" y="29009"/>
                  </a:lnTo>
                  <a:lnTo>
                    <a:pt x="5869" y="29062"/>
                  </a:lnTo>
                  <a:lnTo>
                    <a:pt x="6277" y="29104"/>
                  </a:lnTo>
                  <a:lnTo>
                    <a:pt x="6685" y="29135"/>
                  </a:lnTo>
                  <a:lnTo>
                    <a:pt x="7114" y="29156"/>
                  </a:lnTo>
                  <a:lnTo>
                    <a:pt x="7543" y="29166"/>
                  </a:lnTo>
                  <a:lnTo>
                    <a:pt x="7983" y="29166"/>
                  </a:lnTo>
                  <a:lnTo>
                    <a:pt x="8422" y="29156"/>
                  </a:lnTo>
                  <a:lnTo>
                    <a:pt x="8872" y="29135"/>
                  </a:lnTo>
                  <a:lnTo>
                    <a:pt x="9322" y="29114"/>
                  </a:lnTo>
                  <a:lnTo>
                    <a:pt x="9782" y="29083"/>
                  </a:lnTo>
                  <a:lnTo>
                    <a:pt x="10253" y="29041"/>
                  </a:lnTo>
                  <a:lnTo>
                    <a:pt x="10723" y="28989"/>
                  </a:lnTo>
                  <a:lnTo>
                    <a:pt x="11194" y="28936"/>
                  </a:lnTo>
                  <a:lnTo>
                    <a:pt x="12146" y="28800"/>
                  </a:lnTo>
                  <a:lnTo>
                    <a:pt x="13109" y="28643"/>
                  </a:lnTo>
                  <a:lnTo>
                    <a:pt x="14071" y="28476"/>
                  </a:lnTo>
                  <a:lnTo>
                    <a:pt x="15023" y="28288"/>
                  </a:lnTo>
                  <a:lnTo>
                    <a:pt x="15985" y="28078"/>
                  </a:lnTo>
                  <a:lnTo>
                    <a:pt x="16927" y="27869"/>
                  </a:lnTo>
                  <a:lnTo>
                    <a:pt x="17858" y="27649"/>
                  </a:lnTo>
                  <a:lnTo>
                    <a:pt x="19657" y="27210"/>
                  </a:lnTo>
                  <a:lnTo>
                    <a:pt x="21342" y="26781"/>
                  </a:lnTo>
                  <a:lnTo>
                    <a:pt x="22879" y="26394"/>
                  </a:lnTo>
                  <a:lnTo>
                    <a:pt x="23591" y="26227"/>
                  </a:lnTo>
                  <a:lnTo>
                    <a:pt x="24239" y="26080"/>
                  </a:lnTo>
                  <a:lnTo>
                    <a:pt x="24846" y="25955"/>
                  </a:lnTo>
                  <a:lnTo>
                    <a:pt x="25390" y="25850"/>
                  </a:lnTo>
                  <a:lnTo>
                    <a:pt x="25997" y="25756"/>
                  </a:lnTo>
                  <a:lnTo>
                    <a:pt x="26604" y="25641"/>
                  </a:lnTo>
                  <a:lnTo>
                    <a:pt x="27221" y="25505"/>
                  </a:lnTo>
                  <a:lnTo>
                    <a:pt x="27514" y="25432"/>
                  </a:lnTo>
                  <a:lnTo>
                    <a:pt x="27817" y="25348"/>
                  </a:lnTo>
                  <a:lnTo>
                    <a:pt x="28110" y="25264"/>
                  </a:lnTo>
                  <a:lnTo>
                    <a:pt x="28403" y="25160"/>
                  </a:lnTo>
                  <a:lnTo>
                    <a:pt x="28685" y="25055"/>
                  </a:lnTo>
                  <a:lnTo>
                    <a:pt x="28968" y="24930"/>
                  </a:lnTo>
                  <a:lnTo>
                    <a:pt x="29240" y="24804"/>
                  </a:lnTo>
                  <a:lnTo>
                    <a:pt x="29512" y="24658"/>
                  </a:lnTo>
                  <a:lnTo>
                    <a:pt x="29773" y="24501"/>
                  </a:lnTo>
                  <a:lnTo>
                    <a:pt x="30024" y="24323"/>
                  </a:lnTo>
                  <a:lnTo>
                    <a:pt x="30181" y="24208"/>
                  </a:lnTo>
                  <a:lnTo>
                    <a:pt x="30338" y="24072"/>
                  </a:lnTo>
                  <a:lnTo>
                    <a:pt x="30485" y="23946"/>
                  </a:lnTo>
                  <a:lnTo>
                    <a:pt x="30631" y="23810"/>
                  </a:lnTo>
                  <a:lnTo>
                    <a:pt x="30778" y="23664"/>
                  </a:lnTo>
                  <a:lnTo>
                    <a:pt x="30914" y="23528"/>
                  </a:lnTo>
                  <a:lnTo>
                    <a:pt x="31165" y="23224"/>
                  </a:lnTo>
                  <a:lnTo>
                    <a:pt x="31405" y="22900"/>
                  </a:lnTo>
                  <a:lnTo>
                    <a:pt x="31625" y="22565"/>
                  </a:lnTo>
                  <a:lnTo>
                    <a:pt x="31824" y="22220"/>
                  </a:lnTo>
                  <a:lnTo>
                    <a:pt x="32012" y="21864"/>
                  </a:lnTo>
                  <a:lnTo>
                    <a:pt x="32190" y="21498"/>
                  </a:lnTo>
                  <a:lnTo>
                    <a:pt x="32347" y="21132"/>
                  </a:lnTo>
                  <a:lnTo>
                    <a:pt x="32504" y="20745"/>
                  </a:lnTo>
                  <a:lnTo>
                    <a:pt x="32640" y="20358"/>
                  </a:lnTo>
                  <a:lnTo>
                    <a:pt x="32765" y="19971"/>
                  </a:lnTo>
                  <a:lnTo>
                    <a:pt x="32891" y="19584"/>
                  </a:lnTo>
                  <a:lnTo>
                    <a:pt x="32995" y="19186"/>
                  </a:lnTo>
                  <a:lnTo>
                    <a:pt x="33100" y="18799"/>
                  </a:lnTo>
                  <a:lnTo>
                    <a:pt x="33226" y="18287"/>
                  </a:lnTo>
                  <a:lnTo>
                    <a:pt x="33341" y="17784"/>
                  </a:lnTo>
                  <a:lnTo>
                    <a:pt x="33456" y="17272"/>
                  </a:lnTo>
                  <a:lnTo>
                    <a:pt x="33560" y="16759"/>
                  </a:lnTo>
                  <a:lnTo>
                    <a:pt x="33655" y="16247"/>
                  </a:lnTo>
                  <a:lnTo>
                    <a:pt x="33749" y="15734"/>
                  </a:lnTo>
                  <a:lnTo>
                    <a:pt x="33832" y="15221"/>
                  </a:lnTo>
                  <a:lnTo>
                    <a:pt x="33906" y="14709"/>
                  </a:lnTo>
                  <a:lnTo>
                    <a:pt x="33979" y="14186"/>
                  </a:lnTo>
                  <a:lnTo>
                    <a:pt x="34031" y="13673"/>
                  </a:lnTo>
                  <a:lnTo>
                    <a:pt x="34094" y="13150"/>
                  </a:lnTo>
                  <a:lnTo>
                    <a:pt x="34136" y="12638"/>
                  </a:lnTo>
                  <a:lnTo>
                    <a:pt x="34178" y="12114"/>
                  </a:lnTo>
                  <a:lnTo>
                    <a:pt x="34209" y="11591"/>
                  </a:lnTo>
                  <a:lnTo>
                    <a:pt x="34240" y="11068"/>
                  </a:lnTo>
                  <a:lnTo>
                    <a:pt x="34261" y="10556"/>
                  </a:lnTo>
                  <a:lnTo>
                    <a:pt x="34272" y="10148"/>
                  </a:lnTo>
                  <a:lnTo>
                    <a:pt x="34272" y="9740"/>
                  </a:lnTo>
                  <a:lnTo>
                    <a:pt x="34261" y="9332"/>
                  </a:lnTo>
                  <a:lnTo>
                    <a:pt x="34230" y="8934"/>
                  </a:lnTo>
                  <a:lnTo>
                    <a:pt x="34178" y="8537"/>
                  </a:lnTo>
                  <a:lnTo>
                    <a:pt x="34146" y="8338"/>
                  </a:lnTo>
                  <a:lnTo>
                    <a:pt x="34104" y="8139"/>
                  </a:lnTo>
                  <a:lnTo>
                    <a:pt x="34052" y="7940"/>
                  </a:lnTo>
                  <a:lnTo>
                    <a:pt x="34000" y="7752"/>
                  </a:lnTo>
                  <a:lnTo>
                    <a:pt x="33927" y="7564"/>
                  </a:lnTo>
                  <a:lnTo>
                    <a:pt x="33853" y="7375"/>
                  </a:lnTo>
                  <a:lnTo>
                    <a:pt x="33770" y="7187"/>
                  </a:lnTo>
                  <a:lnTo>
                    <a:pt x="33675" y="6999"/>
                  </a:lnTo>
                  <a:lnTo>
                    <a:pt x="33571" y="6811"/>
                  </a:lnTo>
                  <a:lnTo>
                    <a:pt x="33466" y="6643"/>
                  </a:lnTo>
                  <a:lnTo>
                    <a:pt x="33341" y="6476"/>
                  </a:lnTo>
                  <a:lnTo>
                    <a:pt x="33215" y="6308"/>
                  </a:lnTo>
                  <a:lnTo>
                    <a:pt x="33090" y="6152"/>
                  </a:lnTo>
                  <a:lnTo>
                    <a:pt x="32943" y="6005"/>
                  </a:lnTo>
                  <a:lnTo>
                    <a:pt x="32807" y="5859"/>
                  </a:lnTo>
                  <a:lnTo>
                    <a:pt x="32650" y="5712"/>
                  </a:lnTo>
                  <a:lnTo>
                    <a:pt x="32493" y="5576"/>
                  </a:lnTo>
                  <a:lnTo>
                    <a:pt x="32336" y="5440"/>
                  </a:lnTo>
                  <a:lnTo>
                    <a:pt x="32169" y="5315"/>
                  </a:lnTo>
                  <a:lnTo>
                    <a:pt x="32002" y="5189"/>
                  </a:lnTo>
                  <a:lnTo>
                    <a:pt x="31646" y="4959"/>
                  </a:lnTo>
                  <a:lnTo>
                    <a:pt x="31269" y="4739"/>
                  </a:lnTo>
                  <a:lnTo>
                    <a:pt x="30893" y="4540"/>
                  </a:lnTo>
                  <a:lnTo>
                    <a:pt x="30495" y="4352"/>
                  </a:lnTo>
                  <a:lnTo>
                    <a:pt x="30098" y="4185"/>
                  </a:lnTo>
                  <a:lnTo>
                    <a:pt x="29700" y="4017"/>
                  </a:lnTo>
                  <a:lnTo>
                    <a:pt x="29292" y="3861"/>
                  </a:lnTo>
                  <a:lnTo>
                    <a:pt x="28884" y="3725"/>
                  </a:lnTo>
                  <a:lnTo>
                    <a:pt x="28476" y="3589"/>
                  </a:lnTo>
                  <a:lnTo>
                    <a:pt x="27650" y="3317"/>
                  </a:lnTo>
                  <a:lnTo>
                    <a:pt x="26823" y="3065"/>
                  </a:lnTo>
                  <a:lnTo>
                    <a:pt x="25997" y="2814"/>
                  </a:lnTo>
                  <a:lnTo>
                    <a:pt x="25170" y="2574"/>
                  </a:lnTo>
                  <a:lnTo>
                    <a:pt x="24334" y="2344"/>
                  </a:lnTo>
                  <a:lnTo>
                    <a:pt x="23497" y="2113"/>
                  </a:lnTo>
                  <a:lnTo>
                    <a:pt x="22660" y="1904"/>
                  </a:lnTo>
                  <a:lnTo>
                    <a:pt x="21823" y="1695"/>
                  </a:lnTo>
                  <a:lnTo>
                    <a:pt x="20975" y="1496"/>
                  </a:lnTo>
                  <a:lnTo>
                    <a:pt x="20139" y="1308"/>
                  </a:lnTo>
                  <a:lnTo>
                    <a:pt x="19291" y="1120"/>
                  </a:lnTo>
                  <a:lnTo>
                    <a:pt x="18444" y="952"/>
                  </a:lnTo>
                  <a:lnTo>
                    <a:pt x="17596" y="785"/>
                  </a:lnTo>
                  <a:lnTo>
                    <a:pt x="16749" y="628"/>
                  </a:lnTo>
                  <a:lnTo>
                    <a:pt x="15891" y="482"/>
                  </a:lnTo>
                  <a:lnTo>
                    <a:pt x="15044" y="346"/>
                  </a:lnTo>
                  <a:lnTo>
                    <a:pt x="14542" y="262"/>
                  </a:lnTo>
                  <a:lnTo>
                    <a:pt x="14040" y="199"/>
                  </a:lnTo>
                  <a:lnTo>
                    <a:pt x="13538" y="136"/>
                  </a:lnTo>
                  <a:lnTo>
                    <a:pt x="13025" y="84"/>
                  </a:lnTo>
                  <a:lnTo>
                    <a:pt x="12523" y="42"/>
                  </a:lnTo>
                  <a:lnTo>
                    <a:pt x="12010" y="11"/>
                  </a:lnTo>
                  <a:lnTo>
                    <a:pt x="11508" y="0"/>
                  </a:lnTo>
                  <a:close/>
                </a:path>
              </a:pathLst>
            </a:custGeom>
            <a:solidFill>
              <a:srgbClr val="FFA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21;p28"/>
            <p:cNvSpPr/>
            <p:nvPr/>
          </p:nvSpPr>
          <p:spPr>
            <a:xfrm>
              <a:off x="3478107" y="3476621"/>
              <a:ext cx="965600" cy="251875"/>
            </a:xfrm>
            <a:custGeom>
              <a:avLst/>
              <a:gdLst/>
              <a:ahLst/>
              <a:cxnLst/>
              <a:rect l="l" t="t" r="r" b="b"/>
              <a:pathLst>
                <a:path w="38624" h="10075" extrusionOk="0">
                  <a:moveTo>
                    <a:pt x="9510" y="1"/>
                  </a:moveTo>
                  <a:lnTo>
                    <a:pt x="8578" y="22"/>
                  </a:lnTo>
                  <a:lnTo>
                    <a:pt x="7627" y="42"/>
                  </a:lnTo>
                  <a:lnTo>
                    <a:pt x="6664" y="74"/>
                  </a:lnTo>
                  <a:lnTo>
                    <a:pt x="5702" y="105"/>
                  </a:lnTo>
                  <a:lnTo>
                    <a:pt x="4718" y="147"/>
                  </a:lnTo>
                  <a:lnTo>
                    <a:pt x="3724" y="199"/>
                  </a:lnTo>
                  <a:lnTo>
                    <a:pt x="3233" y="231"/>
                  </a:lnTo>
                  <a:lnTo>
                    <a:pt x="2950" y="252"/>
                  </a:lnTo>
                  <a:lnTo>
                    <a:pt x="2647" y="283"/>
                  </a:lnTo>
                  <a:lnTo>
                    <a:pt x="2333" y="335"/>
                  </a:lnTo>
                  <a:lnTo>
                    <a:pt x="2009" y="409"/>
                  </a:lnTo>
                  <a:lnTo>
                    <a:pt x="1695" y="492"/>
                  </a:lnTo>
                  <a:lnTo>
                    <a:pt x="1538" y="555"/>
                  </a:lnTo>
                  <a:lnTo>
                    <a:pt x="1381" y="607"/>
                  </a:lnTo>
                  <a:lnTo>
                    <a:pt x="1235" y="681"/>
                  </a:lnTo>
                  <a:lnTo>
                    <a:pt x="1088" y="754"/>
                  </a:lnTo>
                  <a:lnTo>
                    <a:pt x="952" y="838"/>
                  </a:lnTo>
                  <a:lnTo>
                    <a:pt x="816" y="932"/>
                  </a:lnTo>
                  <a:lnTo>
                    <a:pt x="691" y="1036"/>
                  </a:lnTo>
                  <a:lnTo>
                    <a:pt x="565" y="1141"/>
                  </a:lnTo>
                  <a:lnTo>
                    <a:pt x="461" y="1266"/>
                  </a:lnTo>
                  <a:lnTo>
                    <a:pt x="356" y="1402"/>
                  </a:lnTo>
                  <a:lnTo>
                    <a:pt x="272" y="1538"/>
                  </a:lnTo>
                  <a:lnTo>
                    <a:pt x="189" y="1695"/>
                  </a:lnTo>
                  <a:lnTo>
                    <a:pt x="126" y="1863"/>
                  </a:lnTo>
                  <a:lnTo>
                    <a:pt x="73" y="2041"/>
                  </a:lnTo>
                  <a:lnTo>
                    <a:pt x="32" y="2229"/>
                  </a:lnTo>
                  <a:lnTo>
                    <a:pt x="11" y="2428"/>
                  </a:lnTo>
                  <a:lnTo>
                    <a:pt x="0" y="2647"/>
                  </a:lnTo>
                  <a:lnTo>
                    <a:pt x="0" y="2877"/>
                  </a:lnTo>
                  <a:lnTo>
                    <a:pt x="21" y="2993"/>
                  </a:lnTo>
                  <a:lnTo>
                    <a:pt x="63" y="3108"/>
                  </a:lnTo>
                  <a:lnTo>
                    <a:pt x="115" y="3233"/>
                  </a:lnTo>
                  <a:lnTo>
                    <a:pt x="199" y="3348"/>
                  </a:lnTo>
                  <a:lnTo>
                    <a:pt x="293" y="3463"/>
                  </a:lnTo>
                  <a:lnTo>
                    <a:pt x="419" y="3578"/>
                  </a:lnTo>
                  <a:lnTo>
                    <a:pt x="555" y="3693"/>
                  </a:lnTo>
                  <a:lnTo>
                    <a:pt x="701" y="3819"/>
                  </a:lnTo>
                  <a:lnTo>
                    <a:pt x="879" y="3934"/>
                  </a:lnTo>
                  <a:lnTo>
                    <a:pt x="1067" y="4049"/>
                  </a:lnTo>
                  <a:lnTo>
                    <a:pt x="1266" y="4154"/>
                  </a:lnTo>
                  <a:lnTo>
                    <a:pt x="1486" y="4269"/>
                  </a:lnTo>
                  <a:lnTo>
                    <a:pt x="1726" y="4384"/>
                  </a:lnTo>
                  <a:lnTo>
                    <a:pt x="1977" y="4499"/>
                  </a:lnTo>
                  <a:lnTo>
                    <a:pt x="2521" y="4719"/>
                  </a:lnTo>
                  <a:lnTo>
                    <a:pt x="3118" y="4938"/>
                  </a:lnTo>
                  <a:lnTo>
                    <a:pt x="3756" y="5148"/>
                  </a:lnTo>
                  <a:lnTo>
                    <a:pt x="4446" y="5357"/>
                  </a:lnTo>
                  <a:lnTo>
                    <a:pt x="5179" y="5566"/>
                  </a:lnTo>
                  <a:lnTo>
                    <a:pt x="5942" y="5765"/>
                  </a:lnTo>
                  <a:lnTo>
                    <a:pt x="6737" y="5964"/>
                  </a:lnTo>
                  <a:lnTo>
                    <a:pt x="7564" y="6152"/>
                  </a:lnTo>
                  <a:lnTo>
                    <a:pt x="8411" y="6340"/>
                  </a:lnTo>
                  <a:lnTo>
                    <a:pt x="9279" y="6518"/>
                  </a:lnTo>
                  <a:lnTo>
                    <a:pt x="10158" y="6685"/>
                  </a:lnTo>
                  <a:lnTo>
                    <a:pt x="11058" y="6853"/>
                  </a:lnTo>
                  <a:lnTo>
                    <a:pt x="11957" y="7010"/>
                  </a:lnTo>
                  <a:lnTo>
                    <a:pt x="12868" y="7156"/>
                  </a:lnTo>
                  <a:lnTo>
                    <a:pt x="13767" y="7303"/>
                  </a:lnTo>
                  <a:lnTo>
                    <a:pt x="14667" y="7439"/>
                  </a:lnTo>
                  <a:lnTo>
                    <a:pt x="15556" y="7564"/>
                  </a:lnTo>
                  <a:lnTo>
                    <a:pt x="16435" y="7679"/>
                  </a:lnTo>
                  <a:lnTo>
                    <a:pt x="17293" y="7794"/>
                  </a:lnTo>
                  <a:lnTo>
                    <a:pt x="18130" y="7888"/>
                  </a:lnTo>
                  <a:lnTo>
                    <a:pt x="18946" y="7972"/>
                  </a:lnTo>
                  <a:lnTo>
                    <a:pt x="19730" y="8056"/>
                  </a:lnTo>
                  <a:lnTo>
                    <a:pt x="20473" y="8119"/>
                  </a:lnTo>
                  <a:lnTo>
                    <a:pt x="21184" y="8181"/>
                  </a:lnTo>
                  <a:lnTo>
                    <a:pt x="21843" y="8223"/>
                  </a:lnTo>
                  <a:lnTo>
                    <a:pt x="21791" y="8495"/>
                  </a:lnTo>
                  <a:lnTo>
                    <a:pt x="21749" y="8746"/>
                  </a:lnTo>
                  <a:lnTo>
                    <a:pt x="21749" y="8861"/>
                  </a:lnTo>
                  <a:lnTo>
                    <a:pt x="21749" y="8976"/>
                  </a:lnTo>
                  <a:lnTo>
                    <a:pt x="21760" y="9081"/>
                  </a:lnTo>
                  <a:lnTo>
                    <a:pt x="21770" y="9175"/>
                  </a:lnTo>
                  <a:lnTo>
                    <a:pt x="21791" y="9269"/>
                  </a:lnTo>
                  <a:lnTo>
                    <a:pt x="21822" y="9353"/>
                  </a:lnTo>
                  <a:lnTo>
                    <a:pt x="21854" y="9437"/>
                  </a:lnTo>
                  <a:lnTo>
                    <a:pt x="21896" y="9520"/>
                  </a:lnTo>
                  <a:lnTo>
                    <a:pt x="21938" y="9583"/>
                  </a:lnTo>
                  <a:lnTo>
                    <a:pt x="21990" y="9656"/>
                  </a:lnTo>
                  <a:lnTo>
                    <a:pt x="22042" y="9719"/>
                  </a:lnTo>
                  <a:lnTo>
                    <a:pt x="22105" y="9771"/>
                  </a:lnTo>
                  <a:lnTo>
                    <a:pt x="22178" y="9824"/>
                  </a:lnTo>
                  <a:lnTo>
                    <a:pt x="22251" y="9866"/>
                  </a:lnTo>
                  <a:lnTo>
                    <a:pt x="22325" y="9907"/>
                  </a:lnTo>
                  <a:lnTo>
                    <a:pt x="22408" y="9949"/>
                  </a:lnTo>
                  <a:lnTo>
                    <a:pt x="22597" y="10002"/>
                  </a:lnTo>
                  <a:lnTo>
                    <a:pt x="22795" y="10043"/>
                  </a:lnTo>
                  <a:lnTo>
                    <a:pt x="23025" y="10064"/>
                  </a:lnTo>
                  <a:lnTo>
                    <a:pt x="23266" y="10075"/>
                  </a:lnTo>
                  <a:lnTo>
                    <a:pt x="23517" y="10064"/>
                  </a:lnTo>
                  <a:lnTo>
                    <a:pt x="23789" y="10043"/>
                  </a:lnTo>
                  <a:lnTo>
                    <a:pt x="24082" y="10002"/>
                  </a:lnTo>
                  <a:lnTo>
                    <a:pt x="24385" y="9949"/>
                  </a:lnTo>
                  <a:lnTo>
                    <a:pt x="24699" y="9876"/>
                  </a:lnTo>
                  <a:lnTo>
                    <a:pt x="25024" y="9803"/>
                  </a:lnTo>
                  <a:lnTo>
                    <a:pt x="25369" y="9709"/>
                  </a:lnTo>
                  <a:lnTo>
                    <a:pt x="25725" y="9604"/>
                  </a:lnTo>
                  <a:lnTo>
                    <a:pt x="26080" y="9489"/>
                  </a:lnTo>
                  <a:lnTo>
                    <a:pt x="26457" y="9363"/>
                  </a:lnTo>
                  <a:lnTo>
                    <a:pt x="27220" y="9091"/>
                  </a:lnTo>
                  <a:lnTo>
                    <a:pt x="28005" y="8778"/>
                  </a:lnTo>
                  <a:lnTo>
                    <a:pt x="28811" y="8443"/>
                  </a:lnTo>
                  <a:lnTo>
                    <a:pt x="29637" y="8077"/>
                  </a:lnTo>
                  <a:lnTo>
                    <a:pt x="30463" y="7700"/>
                  </a:lnTo>
                  <a:lnTo>
                    <a:pt x="31279" y="7303"/>
                  </a:lnTo>
                  <a:lnTo>
                    <a:pt x="32095" y="6905"/>
                  </a:lnTo>
                  <a:lnTo>
                    <a:pt x="32890" y="6508"/>
                  </a:lnTo>
                  <a:lnTo>
                    <a:pt x="33665" y="6100"/>
                  </a:lnTo>
                  <a:lnTo>
                    <a:pt x="34407" y="5713"/>
                  </a:lnTo>
                  <a:lnTo>
                    <a:pt x="35778" y="4970"/>
                  </a:lnTo>
                  <a:lnTo>
                    <a:pt x="36939" y="4321"/>
                  </a:lnTo>
                  <a:lnTo>
                    <a:pt x="37839" y="3809"/>
                  </a:lnTo>
                  <a:lnTo>
                    <a:pt x="38623" y="3348"/>
                  </a:lnTo>
                  <a:lnTo>
                    <a:pt x="38466" y="3296"/>
                  </a:lnTo>
                  <a:lnTo>
                    <a:pt x="38006" y="3170"/>
                  </a:lnTo>
                  <a:lnTo>
                    <a:pt x="37232" y="2961"/>
                  </a:lnTo>
                  <a:lnTo>
                    <a:pt x="36175" y="2689"/>
                  </a:lnTo>
                  <a:lnTo>
                    <a:pt x="35537" y="2543"/>
                  </a:lnTo>
                  <a:lnTo>
                    <a:pt x="34826" y="2386"/>
                  </a:lnTo>
                  <a:lnTo>
                    <a:pt x="34052" y="2218"/>
                  </a:lnTo>
                  <a:lnTo>
                    <a:pt x="33204" y="2041"/>
                  </a:lnTo>
                  <a:lnTo>
                    <a:pt x="32294" y="1863"/>
                  </a:lnTo>
                  <a:lnTo>
                    <a:pt x="31321" y="1685"/>
                  </a:lnTo>
                  <a:lnTo>
                    <a:pt x="30275" y="1507"/>
                  </a:lnTo>
                  <a:lnTo>
                    <a:pt x="29166" y="1329"/>
                  </a:lnTo>
                  <a:lnTo>
                    <a:pt x="28005" y="1162"/>
                  </a:lnTo>
                  <a:lnTo>
                    <a:pt x="26771" y="994"/>
                  </a:lnTo>
                  <a:lnTo>
                    <a:pt x="25484" y="827"/>
                  </a:lnTo>
                  <a:lnTo>
                    <a:pt x="24134" y="681"/>
                  </a:lnTo>
                  <a:lnTo>
                    <a:pt x="22733" y="534"/>
                  </a:lnTo>
                  <a:lnTo>
                    <a:pt x="21268" y="409"/>
                  </a:lnTo>
                  <a:lnTo>
                    <a:pt x="19741" y="294"/>
                  </a:lnTo>
                  <a:lnTo>
                    <a:pt x="18171" y="199"/>
                  </a:lnTo>
                  <a:lnTo>
                    <a:pt x="16540" y="116"/>
                  </a:lnTo>
                  <a:lnTo>
                    <a:pt x="14855" y="53"/>
                  </a:lnTo>
                  <a:lnTo>
                    <a:pt x="13129" y="11"/>
                  </a:lnTo>
                  <a:lnTo>
                    <a:pt x="11340" y="1"/>
                  </a:lnTo>
                  <a:close/>
                </a:path>
              </a:pathLst>
            </a:custGeom>
            <a:solidFill>
              <a:srgbClr val="FFA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22;p28"/>
            <p:cNvSpPr/>
            <p:nvPr/>
          </p:nvSpPr>
          <p:spPr>
            <a:xfrm>
              <a:off x="1884850" y="3148450"/>
              <a:ext cx="650725" cy="569375"/>
            </a:xfrm>
            <a:custGeom>
              <a:avLst/>
              <a:gdLst/>
              <a:ahLst/>
              <a:cxnLst/>
              <a:rect l="l" t="t" r="r" b="b"/>
              <a:pathLst>
                <a:path w="26029" h="22775" extrusionOk="0">
                  <a:moveTo>
                    <a:pt x="15985" y="0"/>
                  </a:moveTo>
                  <a:lnTo>
                    <a:pt x="1" y="3871"/>
                  </a:lnTo>
                  <a:lnTo>
                    <a:pt x="1" y="4185"/>
                  </a:lnTo>
                  <a:lnTo>
                    <a:pt x="22" y="5074"/>
                  </a:lnTo>
                  <a:lnTo>
                    <a:pt x="74" y="6497"/>
                  </a:lnTo>
                  <a:lnTo>
                    <a:pt x="116" y="7396"/>
                  </a:lnTo>
                  <a:lnTo>
                    <a:pt x="168" y="8422"/>
                  </a:lnTo>
                  <a:lnTo>
                    <a:pt x="241" y="9551"/>
                  </a:lnTo>
                  <a:lnTo>
                    <a:pt x="335" y="10786"/>
                  </a:lnTo>
                  <a:lnTo>
                    <a:pt x="440" y="12114"/>
                  </a:lnTo>
                  <a:lnTo>
                    <a:pt x="566" y="13548"/>
                  </a:lnTo>
                  <a:lnTo>
                    <a:pt x="723" y="15064"/>
                  </a:lnTo>
                  <a:lnTo>
                    <a:pt x="900" y="16665"/>
                  </a:lnTo>
                  <a:lnTo>
                    <a:pt x="1099" y="18339"/>
                  </a:lnTo>
                  <a:lnTo>
                    <a:pt x="1340" y="20086"/>
                  </a:lnTo>
                  <a:lnTo>
                    <a:pt x="2093" y="20274"/>
                  </a:lnTo>
                  <a:lnTo>
                    <a:pt x="2846" y="20462"/>
                  </a:lnTo>
                  <a:lnTo>
                    <a:pt x="3610" y="20640"/>
                  </a:lnTo>
                  <a:lnTo>
                    <a:pt x="4363" y="20808"/>
                  </a:lnTo>
                  <a:lnTo>
                    <a:pt x="5127" y="20975"/>
                  </a:lnTo>
                  <a:lnTo>
                    <a:pt x="5890" y="21132"/>
                  </a:lnTo>
                  <a:lnTo>
                    <a:pt x="6654" y="21278"/>
                  </a:lnTo>
                  <a:lnTo>
                    <a:pt x="7418" y="21425"/>
                  </a:lnTo>
                  <a:lnTo>
                    <a:pt x="8192" y="21550"/>
                  </a:lnTo>
                  <a:lnTo>
                    <a:pt x="8956" y="21686"/>
                  </a:lnTo>
                  <a:lnTo>
                    <a:pt x="9730" y="21802"/>
                  </a:lnTo>
                  <a:lnTo>
                    <a:pt x="10493" y="21917"/>
                  </a:lnTo>
                  <a:lnTo>
                    <a:pt x="11267" y="22021"/>
                  </a:lnTo>
                  <a:lnTo>
                    <a:pt x="12042" y="22126"/>
                  </a:lnTo>
                  <a:lnTo>
                    <a:pt x="12816" y="22220"/>
                  </a:lnTo>
                  <a:lnTo>
                    <a:pt x="13590" y="22304"/>
                  </a:lnTo>
                  <a:lnTo>
                    <a:pt x="14364" y="22377"/>
                  </a:lnTo>
                  <a:lnTo>
                    <a:pt x="15138" y="22450"/>
                  </a:lnTo>
                  <a:lnTo>
                    <a:pt x="15912" y="22513"/>
                  </a:lnTo>
                  <a:lnTo>
                    <a:pt x="16686" y="22576"/>
                  </a:lnTo>
                  <a:lnTo>
                    <a:pt x="17471" y="22628"/>
                  </a:lnTo>
                  <a:lnTo>
                    <a:pt x="18245" y="22670"/>
                  </a:lnTo>
                  <a:lnTo>
                    <a:pt x="19019" y="22701"/>
                  </a:lnTo>
                  <a:lnTo>
                    <a:pt x="19804" y="22733"/>
                  </a:lnTo>
                  <a:lnTo>
                    <a:pt x="20578" y="22753"/>
                  </a:lnTo>
                  <a:lnTo>
                    <a:pt x="21363" y="22764"/>
                  </a:lnTo>
                  <a:lnTo>
                    <a:pt x="22137" y="22774"/>
                  </a:lnTo>
                  <a:lnTo>
                    <a:pt x="22921" y="22774"/>
                  </a:lnTo>
                  <a:lnTo>
                    <a:pt x="23695" y="22764"/>
                  </a:lnTo>
                  <a:lnTo>
                    <a:pt x="24470" y="22753"/>
                  </a:lnTo>
                  <a:lnTo>
                    <a:pt x="25254" y="22733"/>
                  </a:lnTo>
                  <a:lnTo>
                    <a:pt x="26028" y="22701"/>
                  </a:lnTo>
                  <a:lnTo>
                    <a:pt x="25411" y="21540"/>
                  </a:lnTo>
                  <a:lnTo>
                    <a:pt x="24804" y="20389"/>
                  </a:lnTo>
                  <a:lnTo>
                    <a:pt x="24218" y="19259"/>
                  </a:lnTo>
                  <a:lnTo>
                    <a:pt x="23664" y="18151"/>
                  </a:lnTo>
                  <a:lnTo>
                    <a:pt x="23120" y="17052"/>
                  </a:lnTo>
                  <a:lnTo>
                    <a:pt x="22597" y="15975"/>
                  </a:lnTo>
                  <a:lnTo>
                    <a:pt x="22095" y="14928"/>
                  </a:lnTo>
                  <a:lnTo>
                    <a:pt x="21614" y="13893"/>
                  </a:lnTo>
                  <a:lnTo>
                    <a:pt x="21143" y="12888"/>
                  </a:lnTo>
                  <a:lnTo>
                    <a:pt x="20704" y="11916"/>
                  </a:lnTo>
                  <a:lnTo>
                    <a:pt x="20285" y="10964"/>
                  </a:lnTo>
                  <a:lnTo>
                    <a:pt x="19877" y="10043"/>
                  </a:lnTo>
                  <a:lnTo>
                    <a:pt x="19134" y="8296"/>
                  </a:lnTo>
                  <a:lnTo>
                    <a:pt x="18475" y="6674"/>
                  </a:lnTo>
                  <a:lnTo>
                    <a:pt x="17889" y="5210"/>
                  </a:lnTo>
                  <a:lnTo>
                    <a:pt x="17377" y="3892"/>
                  </a:lnTo>
                  <a:lnTo>
                    <a:pt x="16948" y="2752"/>
                  </a:lnTo>
                  <a:lnTo>
                    <a:pt x="16603" y="1789"/>
                  </a:lnTo>
                  <a:lnTo>
                    <a:pt x="16331" y="1025"/>
                  </a:lnTo>
                  <a:lnTo>
                    <a:pt x="16132" y="460"/>
                  </a:lnTo>
                  <a:lnTo>
                    <a:pt x="15985" y="0"/>
                  </a:lnTo>
                  <a:close/>
                </a:path>
              </a:pathLst>
            </a:custGeom>
            <a:solidFill>
              <a:srgbClr val="FFA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23;p28"/>
            <p:cNvSpPr/>
            <p:nvPr/>
          </p:nvSpPr>
          <p:spPr>
            <a:xfrm>
              <a:off x="2082050" y="4176000"/>
              <a:ext cx="1332275" cy="1069700"/>
            </a:xfrm>
            <a:custGeom>
              <a:avLst/>
              <a:gdLst/>
              <a:ahLst/>
              <a:cxnLst/>
              <a:rect l="l" t="t" r="r" b="b"/>
              <a:pathLst>
                <a:path w="53291" h="42788" extrusionOk="0">
                  <a:moveTo>
                    <a:pt x="30160" y="1"/>
                  </a:moveTo>
                  <a:lnTo>
                    <a:pt x="29282" y="398"/>
                  </a:lnTo>
                  <a:lnTo>
                    <a:pt x="28392" y="775"/>
                  </a:lnTo>
                  <a:lnTo>
                    <a:pt x="27493" y="1151"/>
                  </a:lnTo>
                  <a:lnTo>
                    <a:pt x="26593" y="1507"/>
                  </a:lnTo>
                  <a:lnTo>
                    <a:pt x="25683" y="1842"/>
                  </a:lnTo>
                  <a:lnTo>
                    <a:pt x="24773" y="2166"/>
                  </a:lnTo>
                  <a:lnTo>
                    <a:pt x="23863" y="2480"/>
                  </a:lnTo>
                  <a:lnTo>
                    <a:pt x="22942" y="2783"/>
                  </a:lnTo>
                  <a:lnTo>
                    <a:pt x="22011" y="3066"/>
                  </a:lnTo>
                  <a:lnTo>
                    <a:pt x="21080" y="3338"/>
                  </a:lnTo>
                  <a:lnTo>
                    <a:pt x="20149" y="3589"/>
                  </a:lnTo>
                  <a:lnTo>
                    <a:pt x="19207" y="3840"/>
                  </a:lnTo>
                  <a:lnTo>
                    <a:pt x="18266" y="4060"/>
                  </a:lnTo>
                  <a:lnTo>
                    <a:pt x="17324" y="4279"/>
                  </a:lnTo>
                  <a:lnTo>
                    <a:pt x="16372" y="4478"/>
                  </a:lnTo>
                  <a:lnTo>
                    <a:pt x="15431" y="4656"/>
                  </a:lnTo>
                  <a:lnTo>
                    <a:pt x="14468" y="4834"/>
                  </a:lnTo>
                  <a:lnTo>
                    <a:pt x="13516" y="4980"/>
                  </a:lnTo>
                  <a:lnTo>
                    <a:pt x="12554" y="5127"/>
                  </a:lnTo>
                  <a:lnTo>
                    <a:pt x="11602" y="5252"/>
                  </a:lnTo>
                  <a:lnTo>
                    <a:pt x="10640" y="5367"/>
                  </a:lnTo>
                  <a:lnTo>
                    <a:pt x="9677" y="5461"/>
                  </a:lnTo>
                  <a:lnTo>
                    <a:pt x="8704" y="5545"/>
                  </a:lnTo>
                  <a:lnTo>
                    <a:pt x="7742" y="5608"/>
                  </a:lnTo>
                  <a:lnTo>
                    <a:pt x="6779" y="5671"/>
                  </a:lnTo>
                  <a:lnTo>
                    <a:pt x="5806" y="5702"/>
                  </a:lnTo>
                  <a:lnTo>
                    <a:pt x="4834" y="5733"/>
                  </a:lnTo>
                  <a:lnTo>
                    <a:pt x="2898" y="5733"/>
                  </a:lnTo>
                  <a:lnTo>
                    <a:pt x="1936" y="5712"/>
                  </a:lnTo>
                  <a:lnTo>
                    <a:pt x="963" y="5681"/>
                  </a:lnTo>
                  <a:lnTo>
                    <a:pt x="0" y="5629"/>
                  </a:lnTo>
                  <a:lnTo>
                    <a:pt x="534" y="7010"/>
                  </a:lnTo>
                  <a:lnTo>
                    <a:pt x="806" y="7700"/>
                  </a:lnTo>
                  <a:lnTo>
                    <a:pt x="1088" y="8391"/>
                  </a:lnTo>
                  <a:lnTo>
                    <a:pt x="1298" y="8893"/>
                  </a:lnTo>
                  <a:lnTo>
                    <a:pt x="1517" y="9395"/>
                  </a:lnTo>
                  <a:lnTo>
                    <a:pt x="1748" y="9897"/>
                  </a:lnTo>
                  <a:lnTo>
                    <a:pt x="1978" y="10399"/>
                  </a:lnTo>
                  <a:lnTo>
                    <a:pt x="2469" y="11403"/>
                  </a:lnTo>
                  <a:lnTo>
                    <a:pt x="2982" y="12397"/>
                  </a:lnTo>
                  <a:lnTo>
                    <a:pt x="3515" y="13401"/>
                  </a:lnTo>
                  <a:lnTo>
                    <a:pt x="4080" y="14385"/>
                  </a:lnTo>
                  <a:lnTo>
                    <a:pt x="4666" y="15379"/>
                  </a:lnTo>
                  <a:lnTo>
                    <a:pt x="5273" y="16352"/>
                  </a:lnTo>
                  <a:lnTo>
                    <a:pt x="5911" y="17335"/>
                  </a:lnTo>
                  <a:lnTo>
                    <a:pt x="6560" y="18297"/>
                  </a:lnTo>
                  <a:lnTo>
                    <a:pt x="7229" y="19260"/>
                  </a:lnTo>
                  <a:lnTo>
                    <a:pt x="7920" y="20201"/>
                  </a:lnTo>
                  <a:lnTo>
                    <a:pt x="8631" y="21143"/>
                  </a:lnTo>
                  <a:lnTo>
                    <a:pt x="9363" y="22074"/>
                  </a:lnTo>
                  <a:lnTo>
                    <a:pt x="10106" y="22994"/>
                  </a:lnTo>
                  <a:lnTo>
                    <a:pt x="10859" y="23905"/>
                  </a:lnTo>
                  <a:lnTo>
                    <a:pt x="11644" y="24804"/>
                  </a:lnTo>
                  <a:lnTo>
                    <a:pt x="12428" y="25683"/>
                  </a:lnTo>
                  <a:lnTo>
                    <a:pt x="13234" y="26551"/>
                  </a:lnTo>
                  <a:lnTo>
                    <a:pt x="14050" y="27409"/>
                  </a:lnTo>
                  <a:lnTo>
                    <a:pt x="14876" y="28246"/>
                  </a:lnTo>
                  <a:lnTo>
                    <a:pt x="15713" y="29072"/>
                  </a:lnTo>
                  <a:lnTo>
                    <a:pt x="16561" y="29878"/>
                  </a:lnTo>
                  <a:lnTo>
                    <a:pt x="17418" y="30663"/>
                  </a:lnTo>
                  <a:lnTo>
                    <a:pt x="18287" y="31437"/>
                  </a:lnTo>
                  <a:lnTo>
                    <a:pt x="19165" y="32190"/>
                  </a:lnTo>
                  <a:lnTo>
                    <a:pt x="20044" y="32922"/>
                  </a:lnTo>
                  <a:lnTo>
                    <a:pt x="20933" y="33634"/>
                  </a:lnTo>
                  <a:lnTo>
                    <a:pt x="21823" y="34324"/>
                  </a:lnTo>
                  <a:lnTo>
                    <a:pt x="22722" y="34994"/>
                  </a:lnTo>
                  <a:lnTo>
                    <a:pt x="23622" y="35642"/>
                  </a:lnTo>
                  <a:lnTo>
                    <a:pt x="24522" y="36270"/>
                  </a:lnTo>
                  <a:lnTo>
                    <a:pt x="25421" y="36866"/>
                  </a:lnTo>
                  <a:lnTo>
                    <a:pt x="26331" y="37442"/>
                  </a:lnTo>
                  <a:lnTo>
                    <a:pt x="27231" y="37996"/>
                  </a:lnTo>
                  <a:lnTo>
                    <a:pt x="28141" y="38519"/>
                  </a:lnTo>
                  <a:lnTo>
                    <a:pt x="29041" y="39021"/>
                  </a:lnTo>
                  <a:lnTo>
                    <a:pt x="29941" y="39492"/>
                  </a:lnTo>
                  <a:lnTo>
                    <a:pt x="30840" y="39931"/>
                  </a:lnTo>
                  <a:lnTo>
                    <a:pt x="31729" y="40339"/>
                  </a:lnTo>
                  <a:lnTo>
                    <a:pt x="32179" y="40538"/>
                  </a:lnTo>
                  <a:lnTo>
                    <a:pt x="32619" y="40726"/>
                  </a:lnTo>
                  <a:lnTo>
                    <a:pt x="33069" y="40904"/>
                  </a:lnTo>
                  <a:lnTo>
                    <a:pt x="33508" y="41082"/>
                  </a:lnTo>
                  <a:lnTo>
                    <a:pt x="33947" y="41249"/>
                  </a:lnTo>
                  <a:lnTo>
                    <a:pt x="34376" y="41406"/>
                  </a:lnTo>
                  <a:lnTo>
                    <a:pt x="34816" y="41553"/>
                  </a:lnTo>
                  <a:lnTo>
                    <a:pt x="35244" y="41689"/>
                  </a:lnTo>
                  <a:lnTo>
                    <a:pt x="35684" y="41825"/>
                  </a:lnTo>
                  <a:lnTo>
                    <a:pt x="36113" y="41950"/>
                  </a:lnTo>
                  <a:lnTo>
                    <a:pt x="36531" y="42065"/>
                  </a:lnTo>
                  <a:lnTo>
                    <a:pt x="36960" y="42170"/>
                  </a:lnTo>
                  <a:lnTo>
                    <a:pt x="37379" y="42275"/>
                  </a:lnTo>
                  <a:lnTo>
                    <a:pt x="37797" y="42369"/>
                  </a:lnTo>
                  <a:lnTo>
                    <a:pt x="38215" y="42452"/>
                  </a:lnTo>
                  <a:lnTo>
                    <a:pt x="38634" y="42526"/>
                  </a:lnTo>
                  <a:lnTo>
                    <a:pt x="39042" y="42588"/>
                  </a:lnTo>
                  <a:lnTo>
                    <a:pt x="39450" y="42641"/>
                  </a:lnTo>
                  <a:lnTo>
                    <a:pt x="39858" y="42693"/>
                  </a:lnTo>
                  <a:lnTo>
                    <a:pt x="40255" y="42724"/>
                  </a:lnTo>
                  <a:lnTo>
                    <a:pt x="40653" y="42756"/>
                  </a:lnTo>
                  <a:lnTo>
                    <a:pt x="41050" y="42777"/>
                  </a:lnTo>
                  <a:lnTo>
                    <a:pt x="41438" y="42787"/>
                  </a:lnTo>
                  <a:lnTo>
                    <a:pt x="41825" y="42787"/>
                  </a:lnTo>
                  <a:lnTo>
                    <a:pt x="42212" y="42777"/>
                  </a:lnTo>
                  <a:lnTo>
                    <a:pt x="42588" y="42756"/>
                  </a:lnTo>
                  <a:lnTo>
                    <a:pt x="42965" y="42724"/>
                  </a:lnTo>
                  <a:lnTo>
                    <a:pt x="43341" y="42683"/>
                  </a:lnTo>
                  <a:lnTo>
                    <a:pt x="43708" y="42641"/>
                  </a:lnTo>
                  <a:lnTo>
                    <a:pt x="44074" y="42578"/>
                  </a:lnTo>
                  <a:lnTo>
                    <a:pt x="44429" y="42515"/>
                  </a:lnTo>
                  <a:lnTo>
                    <a:pt x="44785" y="42432"/>
                  </a:lnTo>
                  <a:lnTo>
                    <a:pt x="45141" y="42337"/>
                  </a:lnTo>
                  <a:lnTo>
                    <a:pt x="45486" y="42243"/>
                  </a:lnTo>
                  <a:lnTo>
                    <a:pt x="45821" y="42128"/>
                  </a:lnTo>
                  <a:lnTo>
                    <a:pt x="46156" y="42013"/>
                  </a:lnTo>
                  <a:lnTo>
                    <a:pt x="46490" y="41877"/>
                  </a:lnTo>
                  <a:lnTo>
                    <a:pt x="46815" y="41741"/>
                  </a:lnTo>
                  <a:lnTo>
                    <a:pt x="47139" y="41584"/>
                  </a:lnTo>
                  <a:lnTo>
                    <a:pt x="47453" y="41417"/>
                  </a:lnTo>
                  <a:lnTo>
                    <a:pt x="47756" y="41249"/>
                  </a:lnTo>
                  <a:lnTo>
                    <a:pt x="48059" y="41061"/>
                  </a:lnTo>
                  <a:lnTo>
                    <a:pt x="48363" y="40862"/>
                  </a:lnTo>
                  <a:lnTo>
                    <a:pt x="48656" y="40653"/>
                  </a:lnTo>
                  <a:lnTo>
                    <a:pt x="48938" y="40433"/>
                  </a:lnTo>
                  <a:lnTo>
                    <a:pt x="49221" y="40203"/>
                  </a:lnTo>
                  <a:lnTo>
                    <a:pt x="49503" y="39963"/>
                  </a:lnTo>
                  <a:lnTo>
                    <a:pt x="49765" y="39701"/>
                  </a:lnTo>
                  <a:lnTo>
                    <a:pt x="50026" y="39440"/>
                  </a:lnTo>
                  <a:lnTo>
                    <a:pt x="50277" y="39178"/>
                  </a:lnTo>
                  <a:lnTo>
                    <a:pt x="50518" y="38917"/>
                  </a:lnTo>
                  <a:lnTo>
                    <a:pt x="50748" y="38655"/>
                  </a:lnTo>
                  <a:lnTo>
                    <a:pt x="50957" y="38383"/>
                  </a:lnTo>
                  <a:lnTo>
                    <a:pt x="51166" y="38111"/>
                  </a:lnTo>
                  <a:lnTo>
                    <a:pt x="51365" y="37850"/>
                  </a:lnTo>
                  <a:lnTo>
                    <a:pt x="51554" y="37578"/>
                  </a:lnTo>
                  <a:lnTo>
                    <a:pt x="51721" y="37306"/>
                  </a:lnTo>
                  <a:lnTo>
                    <a:pt x="51888" y="37034"/>
                  </a:lnTo>
                  <a:lnTo>
                    <a:pt x="52045" y="36762"/>
                  </a:lnTo>
                  <a:lnTo>
                    <a:pt x="52192" y="36479"/>
                  </a:lnTo>
                  <a:lnTo>
                    <a:pt x="52328" y="36207"/>
                  </a:lnTo>
                  <a:lnTo>
                    <a:pt x="52453" y="35925"/>
                  </a:lnTo>
                  <a:lnTo>
                    <a:pt x="52568" y="35653"/>
                  </a:lnTo>
                  <a:lnTo>
                    <a:pt x="52673" y="35370"/>
                  </a:lnTo>
                  <a:lnTo>
                    <a:pt x="52778" y="35088"/>
                  </a:lnTo>
                  <a:lnTo>
                    <a:pt x="52861" y="34805"/>
                  </a:lnTo>
                  <a:lnTo>
                    <a:pt x="52945" y="34523"/>
                  </a:lnTo>
                  <a:lnTo>
                    <a:pt x="53018" y="34240"/>
                  </a:lnTo>
                  <a:lnTo>
                    <a:pt x="53081" y="33958"/>
                  </a:lnTo>
                  <a:lnTo>
                    <a:pt x="53133" y="33665"/>
                  </a:lnTo>
                  <a:lnTo>
                    <a:pt x="53186" y="33383"/>
                  </a:lnTo>
                  <a:lnTo>
                    <a:pt x="53217" y="33100"/>
                  </a:lnTo>
                  <a:lnTo>
                    <a:pt x="53248" y="32807"/>
                  </a:lnTo>
                  <a:lnTo>
                    <a:pt x="53269" y="32525"/>
                  </a:lnTo>
                  <a:lnTo>
                    <a:pt x="53280" y="32232"/>
                  </a:lnTo>
                  <a:lnTo>
                    <a:pt x="53290" y="31939"/>
                  </a:lnTo>
                  <a:lnTo>
                    <a:pt x="53280" y="31656"/>
                  </a:lnTo>
                  <a:lnTo>
                    <a:pt x="53269" y="31364"/>
                  </a:lnTo>
                  <a:lnTo>
                    <a:pt x="53259" y="31071"/>
                  </a:lnTo>
                  <a:lnTo>
                    <a:pt x="53227" y="30778"/>
                  </a:lnTo>
                  <a:lnTo>
                    <a:pt x="53196" y="30485"/>
                  </a:lnTo>
                  <a:lnTo>
                    <a:pt x="53154" y="30192"/>
                  </a:lnTo>
                  <a:lnTo>
                    <a:pt x="53112" y="29899"/>
                  </a:lnTo>
                  <a:lnTo>
                    <a:pt x="53060" y="29606"/>
                  </a:lnTo>
                  <a:lnTo>
                    <a:pt x="52997" y="29313"/>
                  </a:lnTo>
                  <a:lnTo>
                    <a:pt x="52934" y="29020"/>
                  </a:lnTo>
                  <a:lnTo>
                    <a:pt x="52778" y="28434"/>
                  </a:lnTo>
                  <a:lnTo>
                    <a:pt x="52600" y="27838"/>
                  </a:lnTo>
                  <a:lnTo>
                    <a:pt x="52390" y="27252"/>
                  </a:lnTo>
                  <a:lnTo>
                    <a:pt x="52160" y="26656"/>
                  </a:lnTo>
                  <a:lnTo>
                    <a:pt x="51909" y="26070"/>
                  </a:lnTo>
                  <a:lnTo>
                    <a:pt x="51648" y="25474"/>
                  </a:lnTo>
                  <a:lnTo>
                    <a:pt x="51355" y="24878"/>
                  </a:lnTo>
                  <a:lnTo>
                    <a:pt x="51041" y="24292"/>
                  </a:lnTo>
                  <a:lnTo>
                    <a:pt x="50706" y="23706"/>
                  </a:lnTo>
                  <a:lnTo>
                    <a:pt x="50361" y="23110"/>
                  </a:lnTo>
                  <a:lnTo>
                    <a:pt x="49995" y="22524"/>
                  </a:lnTo>
                  <a:lnTo>
                    <a:pt x="49618" y="21938"/>
                  </a:lnTo>
                  <a:lnTo>
                    <a:pt x="49221" y="21352"/>
                  </a:lnTo>
                  <a:lnTo>
                    <a:pt x="48813" y="20777"/>
                  </a:lnTo>
                  <a:lnTo>
                    <a:pt x="48394" y="20191"/>
                  </a:lnTo>
                  <a:lnTo>
                    <a:pt x="47955" y="19615"/>
                  </a:lnTo>
                  <a:lnTo>
                    <a:pt x="47516" y="19040"/>
                  </a:lnTo>
                  <a:lnTo>
                    <a:pt x="47055" y="18465"/>
                  </a:lnTo>
                  <a:lnTo>
                    <a:pt x="46595" y="17900"/>
                  </a:lnTo>
                  <a:lnTo>
                    <a:pt x="46114" y="17335"/>
                  </a:lnTo>
                  <a:lnTo>
                    <a:pt x="45643" y="16770"/>
                  </a:lnTo>
                  <a:lnTo>
                    <a:pt x="45151" y="16216"/>
                  </a:lnTo>
                  <a:lnTo>
                    <a:pt x="44660" y="15661"/>
                  </a:lnTo>
                  <a:lnTo>
                    <a:pt x="43666" y="14573"/>
                  </a:lnTo>
                  <a:lnTo>
                    <a:pt x="42661" y="13506"/>
                  </a:lnTo>
                  <a:lnTo>
                    <a:pt x="41657" y="12450"/>
                  </a:lnTo>
                  <a:lnTo>
                    <a:pt x="40663" y="11424"/>
                  </a:lnTo>
                  <a:lnTo>
                    <a:pt x="39680" y="10430"/>
                  </a:lnTo>
                  <a:lnTo>
                    <a:pt x="37776" y="8516"/>
                  </a:lnTo>
                  <a:lnTo>
                    <a:pt x="36876" y="7606"/>
                  </a:lnTo>
                  <a:lnTo>
                    <a:pt x="36019" y="6727"/>
                  </a:lnTo>
                  <a:lnTo>
                    <a:pt x="35224" y="5890"/>
                  </a:lnTo>
                  <a:lnTo>
                    <a:pt x="34481" y="5095"/>
                  </a:lnTo>
                  <a:lnTo>
                    <a:pt x="33916" y="4468"/>
                  </a:lnTo>
                  <a:lnTo>
                    <a:pt x="33361" y="3840"/>
                  </a:lnTo>
                  <a:lnTo>
                    <a:pt x="32807" y="3212"/>
                  </a:lnTo>
                  <a:lnTo>
                    <a:pt x="32273" y="2574"/>
                  </a:lnTo>
                  <a:lnTo>
                    <a:pt x="31729" y="1936"/>
                  </a:lnTo>
                  <a:lnTo>
                    <a:pt x="31206" y="1298"/>
                  </a:lnTo>
                  <a:lnTo>
                    <a:pt x="30683" y="649"/>
                  </a:lnTo>
                  <a:lnTo>
                    <a:pt x="30160" y="1"/>
                  </a:lnTo>
                  <a:close/>
                </a:path>
              </a:pathLst>
            </a:custGeom>
            <a:solidFill>
              <a:srgbClr val="FFA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24;p28"/>
            <p:cNvSpPr/>
            <p:nvPr/>
          </p:nvSpPr>
          <p:spPr>
            <a:xfrm>
              <a:off x="1918325" y="3650575"/>
              <a:ext cx="917750" cy="668775"/>
            </a:xfrm>
            <a:custGeom>
              <a:avLst/>
              <a:gdLst/>
              <a:ahLst/>
              <a:cxnLst/>
              <a:rect l="l" t="t" r="r" b="b"/>
              <a:pathLst>
                <a:path w="36710" h="26751" extrusionOk="0">
                  <a:moveTo>
                    <a:pt x="1" y="1"/>
                  </a:moveTo>
                  <a:lnTo>
                    <a:pt x="210" y="1476"/>
                  </a:lnTo>
                  <a:lnTo>
                    <a:pt x="440" y="2993"/>
                  </a:lnTo>
                  <a:lnTo>
                    <a:pt x="702" y="4541"/>
                  </a:lnTo>
                  <a:lnTo>
                    <a:pt x="984" y="6121"/>
                  </a:lnTo>
                  <a:lnTo>
                    <a:pt x="1287" y="7742"/>
                  </a:lnTo>
                  <a:lnTo>
                    <a:pt x="1612" y="9385"/>
                  </a:lnTo>
                  <a:lnTo>
                    <a:pt x="1978" y="11048"/>
                  </a:lnTo>
                  <a:lnTo>
                    <a:pt x="2355" y="12732"/>
                  </a:lnTo>
                  <a:lnTo>
                    <a:pt x="2773" y="14448"/>
                  </a:lnTo>
                  <a:lnTo>
                    <a:pt x="2993" y="15306"/>
                  </a:lnTo>
                  <a:lnTo>
                    <a:pt x="3212" y="16164"/>
                  </a:lnTo>
                  <a:lnTo>
                    <a:pt x="3442" y="17032"/>
                  </a:lnTo>
                  <a:lnTo>
                    <a:pt x="3683" y="17900"/>
                  </a:lnTo>
                  <a:lnTo>
                    <a:pt x="3934" y="18768"/>
                  </a:lnTo>
                  <a:lnTo>
                    <a:pt x="4196" y="19647"/>
                  </a:lnTo>
                  <a:lnTo>
                    <a:pt x="4457" y="20515"/>
                  </a:lnTo>
                  <a:lnTo>
                    <a:pt x="4729" y="21394"/>
                  </a:lnTo>
                  <a:lnTo>
                    <a:pt x="5012" y="22262"/>
                  </a:lnTo>
                  <a:lnTo>
                    <a:pt x="5305" y="23141"/>
                  </a:lnTo>
                  <a:lnTo>
                    <a:pt x="5598" y="24020"/>
                  </a:lnTo>
                  <a:lnTo>
                    <a:pt x="5901" y="24899"/>
                  </a:lnTo>
                  <a:lnTo>
                    <a:pt x="6225" y="25767"/>
                  </a:lnTo>
                  <a:lnTo>
                    <a:pt x="6549" y="26646"/>
                  </a:lnTo>
                  <a:lnTo>
                    <a:pt x="7512" y="26698"/>
                  </a:lnTo>
                  <a:lnTo>
                    <a:pt x="8485" y="26729"/>
                  </a:lnTo>
                  <a:lnTo>
                    <a:pt x="9447" y="26750"/>
                  </a:lnTo>
                  <a:lnTo>
                    <a:pt x="11383" y="26750"/>
                  </a:lnTo>
                  <a:lnTo>
                    <a:pt x="12355" y="26719"/>
                  </a:lnTo>
                  <a:lnTo>
                    <a:pt x="13328" y="26688"/>
                  </a:lnTo>
                  <a:lnTo>
                    <a:pt x="14291" y="26625"/>
                  </a:lnTo>
                  <a:lnTo>
                    <a:pt x="15253" y="26562"/>
                  </a:lnTo>
                  <a:lnTo>
                    <a:pt x="16226" y="26478"/>
                  </a:lnTo>
                  <a:lnTo>
                    <a:pt x="17189" y="26384"/>
                  </a:lnTo>
                  <a:lnTo>
                    <a:pt x="18151" y="26269"/>
                  </a:lnTo>
                  <a:lnTo>
                    <a:pt x="19103" y="26144"/>
                  </a:lnTo>
                  <a:lnTo>
                    <a:pt x="20065" y="25997"/>
                  </a:lnTo>
                  <a:lnTo>
                    <a:pt x="21017" y="25851"/>
                  </a:lnTo>
                  <a:lnTo>
                    <a:pt x="21980" y="25673"/>
                  </a:lnTo>
                  <a:lnTo>
                    <a:pt x="22921" y="25495"/>
                  </a:lnTo>
                  <a:lnTo>
                    <a:pt x="23873" y="25296"/>
                  </a:lnTo>
                  <a:lnTo>
                    <a:pt x="24815" y="25077"/>
                  </a:lnTo>
                  <a:lnTo>
                    <a:pt x="25756" y="24857"/>
                  </a:lnTo>
                  <a:lnTo>
                    <a:pt x="26698" y="24606"/>
                  </a:lnTo>
                  <a:lnTo>
                    <a:pt x="27629" y="24355"/>
                  </a:lnTo>
                  <a:lnTo>
                    <a:pt x="28560" y="24083"/>
                  </a:lnTo>
                  <a:lnTo>
                    <a:pt x="29491" y="23800"/>
                  </a:lnTo>
                  <a:lnTo>
                    <a:pt x="30412" y="23497"/>
                  </a:lnTo>
                  <a:lnTo>
                    <a:pt x="31322" y="23183"/>
                  </a:lnTo>
                  <a:lnTo>
                    <a:pt x="32232" y="22859"/>
                  </a:lnTo>
                  <a:lnTo>
                    <a:pt x="33142" y="22524"/>
                  </a:lnTo>
                  <a:lnTo>
                    <a:pt x="34042" y="22168"/>
                  </a:lnTo>
                  <a:lnTo>
                    <a:pt x="34941" y="21792"/>
                  </a:lnTo>
                  <a:lnTo>
                    <a:pt x="35831" y="21415"/>
                  </a:lnTo>
                  <a:lnTo>
                    <a:pt x="36709" y="21018"/>
                  </a:lnTo>
                  <a:lnTo>
                    <a:pt x="35820" y="19877"/>
                  </a:lnTo>
                  <a:lnTo>
                    <a:pt x="34952" y="18727"/>
                  </a:lnTo>
                  <a:lnTo>
                    <a:pt x="34094" y="17576"/>
                  </a:lnTo>
                  <a:lnTo>
                    <a:pt x="33257" y="16415"/>
                  </a:lnTo>
                  <a:lnTo>
                    <a:pt x="32441" y="15253"/>
                  </a:lnTo>
                  <a:lnTo>
                    <a:pt x="31646" y="14092"/>
                  </a:lnTo>
                  <a:lnTo>
                    <a:pt x="30861" y="12931"/>
                  </a:lnTo>
                  <a:lnTo>
                    <a:pt x="30108" y="11759"/>
                  </a:lnTo>
                  <a:lnTo>
                    <a:pt x="29365" y="10598"/>
                  </a:lnTo>
                  <a:lnTo>
                    <a:pt x="28644" y="9437"/>
                  </a:lnTo>
                  <a:lnTo>
                    <a:pt x="27932" y="8286"/>
                  </a:lnTo>
                  <a:lnTo>
                    <a:pt x="27252" y="7135"/>
                  </a:lnTo>
                  <a:lnTo>
                    <a:pt x="26583" y="5995"/>
                  </a:lnTo>
                  <a:lnTo>
                    <a:pt x="25934" y="4855"/>
                  </a:lnTo>
                  <a:lnTo>
                    <a:pt x="25307" y="3736"/>
                  </a:lnTo>
                  <a:lnTo>
                    <a:pt x="24689" y="2616"/>
                  </a:lnTo>
                  <a:lnTo>
                    <a:pt x="23915" y="2648"/>
                  </a:lnTo>
                  <a:lnTo>
                    <a:pt x="23131" y="2668"/>
                  </a:lnTo>
                  <a:lnTo>
                    <a:pt x="22356" y="2679"/>
                  </a:lnTo>
                  <a:lnTo>
                    <a:pt x="21582" y="2689"/>
                  </a:lnTo>
                  <a:lnTo>
                    <a:pt x="20798" y="2689"/>
                  </a:lnTo>
                  <a:lnTo>
                    <a:pt x="20024" y="2679"/>
                  </a:lnTo>
                  <a:lnTo>
                    <a:pt x="19239" y="2668"/>
                  </a:lnTo>
                  <a:lnTo>
                    <a:pt x="18465" y="2648"/>
                  </a:lnTo>
                  <a:lnTo>
                    <a:pt x="17680" y="2616"/>
                  </a:lnTo>
                  <a:lnTo>
                    <a:pt x="16906" y="2585"/>
                  </a:lnTo>
                  <a:lnTo>
                    <a:pt x="16132" y="2543"/>
                  </a:lnTo>
                  <a:lnTo>
                    <a:pt x="15347" y="2491"/>
                  </a:lnTo>
                  <a:lnTo>
                    <a:pt x="14573" y="2428"/>
                  </a:lnTo>
                  <a:lnTo>
                    <a:pt x="13799" y="2365"/>
                  </a:lnTo>
                  <a:lnTo>
                    <a:pt x="13025" y="2292"/>
                  </a:lnTo>
                  <a:lnTo>
                    <a:pt x="12251" y="2219"/>
                  </a:lnTo>
                  <a:lnTo>
                    <a:pt x="11477" y="2135"/>
                  </a:lnTo>
                  <a:lnTo>
                    <a:pt x="10703" y="2041"/>
                  </a:lnTo>
                  <a:lnTo>
                    <a:pt x="9928" y="1936"/>
                  </a:lnTo>
                  <a:lnTo>
                    <a:pt x="9154" y="1832"/>
                  </a:lnTo>
                  <a:lnTo>
                    <a:pt x="8391" y="1717"/>
                  </a:lnTo>
                  <a:lnTo>
                    <a:pt x="7617" y="1601"/>
                  </a:lnTo>
                  <a:lnTo>
                    <a:pt x="6853" y="1465"/>
                  </a:lnTo>
                  <a:lnTo>
                    <a:pt x="6079" y="1340"/>
                  </a:lnTo>
                  <a:lnTo>
                    <a:pt x="5315" y="1193"/>
                  </a:lnTo>
                  <a:lnTo>
                    <a:pt x="4551" y="1047"/>
                  </a:lnTo>
                  <a:lnTo>
                    <a:pt x="3788" y="890"/>
                  </a:lnTo>
                  <a:lnTo>
                    <a:pt x="3024" y="723"/>
                  </a:lnTo>
                  <a:lnTo>
                    <a:pt x="2271" y="555"/>
                  </a:lnTo>
                  <a:lnTo>
                    <a:pt x="1507" y="377"/>
                  </a:lnTo>
                  <a:lnTo>
                    <a:pt x="754" y="189"/>
                  </a:lnTo>
                  <a:lnTo>
                    <a:pt x="1" y="1"/>
                  </a:lnTo>
                  <a:close/>
                </a:path>
              </a:pathLst>
            </a:custGeom>
            <a:solidFill>
              <a:srgbClr val="FFA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25;p28"/>
            <p:cNvSpPr/>
            <p:nvPr/>
          </p:nvSpPr>
          <p:spPr>
            <a:xfrm>
              <a:off x="1433975" y="2947050"/>
              <a:ext cx="858900" cy="728400"/>
            </a:xfrm>
            <a:custGeom>
              <a:avLst/>
              <a:gdLst/>
              <a:ahLst/>
              <a:cxnLst/>
              <a:rect l="l" t="t" r="r" b="b"/>
              <a:pathLst>
                <a:path w="34356" h="29136" extrusionOk="0">
                  <a:moveTo>
                    <a:pt x="11163" y="1"/>
                  </a:moveTo>
                  <a:lnTo>
                    <a:pt x="10661" y="22"/>
                  </a:lnTo>
                  <a:lnTo>
                    <a:pt x="10169" y="74"/>
                  </a:lnTo>
                  <a:lnTo>
                    <a:pt x="9918" y="106"/>
                  </a:lnTo>
                  <a:lnTo>
                    <a:pt x="9677" y="137"/>
                  </a:lnTo>
                  <a:lnTo>
                    <a:pt x="9437" y="179"/>
                  </a:lnTo>
                  <a:lnTo>
                    <a:pt x="9196" y="231"/>
                  </a:lnTo>
                  <a:lnTo>
                    <a:pt x="8955" y="294"/>
                  </a:lnTo>
                  <a:lnTo>
                    <a:pt x="8715" y="357"/>
                  </a:lnTo>
                  <a:lnTo>
                    <a:pt x="8474" y="430"/>
                  </a:lnTo>
                  <a:lnTo>
                    <a:pt x="8244" y="503"/>
                  </a:lnTo>
                  <a:lnTo>
                    <a:pt x="8014" y="597"/>
                  </a:lnTo>
                  <a:lnTo>
                    <a:pt x="7784" y="691"/>
                  </a:lnTo>
                  <a:lnTo>
                    <a:pt x="7564" y="796"/>
                  </a:lnTo>
                  <a:lnTo>
                    <a:pt x="7334" y="911"/>
                  </a:lnTo>
                  <a:lnTo>
                    <a:pt x="7093" y="1047"/>
                  </a:lnTo>
                  <a:lnTo>
                    <a:pt x="6863" y="1183"/>
                  </a:lnTo>
                  <a:lnTo>
                    <a:pt x="6633" y="1340"/>
                  </a:lnTo>
                  <a:lnTo>
                    <a:pt x="6413" y="1497"/>
                  </a:lnTo>
                  <a:lnTo>
                    <a:pt x="6204" y="1664"/>
                  </a:lnTo>
                  <a:lnTo>
                    <a:pt x="5995" y="1842"/>
                  </a:lnTo>
                  <a:lnTo>
                    <a:pt x="5786" y="2020"/>
                  </a:lnTo>
                  <a:lnTo>
                    <a:pt x="5587" y="2208"/>
                  </a:lnTo>
                  <a:lnTo>
                    <a:pt x="5398" y="2407"/>
                  </a:lnTo>
                  <a:lnTo>
                    <a:pt x="5210" y="2606"/>
                  </a:lnTo>
                  <a:lnTo>
                    <a:pt x="5022" y="2805"/>
                  </a:lnTo>
                  <a:lnTo>
                    <a:pt x="4844" y="3024"/>
                  </a:lnTo>
                  <a:lnTo>
                    <a:pt x="4666" y="3234"/>
                  </a:lnTo>
                  <a:lnTo>
                    <a:pt x="4499" y="3453"/>
                  </a:lnTo>
                  <a:lnTo>
                    <a:pt x="4185" y="3893"/>
                  </a:lnTo>
                  <a:lnTo>
                    <a:pt x="3913" y="4301"/>
                  </a:lnTo>
                  <a:lnTo>
                    <a:pt x="3651" y="4719"/>
                  </a:lnTo>
                  <a:lnTo>
                    <a:pt x="3400" y="5137"/>
                  </a:lnTo>
                  <a:lnTo>
                    <a:pt x="3170" y="5566"/>
                  </a:lnTo>
                  <a:lnTo>
                    <a:pt x="2951" y="5995"/>
                  </a:lnTo>
                  <a:lnTo>
                    <a:pt x="2741" y="6435"/>
                  </a:lnTo>
                  <a:lnTo>
                    <a:pt x="2543" y="6885"/>
                  </a:lnTo>
                  <a:lnTo>
                    <a:pt x="2354" y="7324"/>
                  </a:lnTo>
                  <a:lnTo>
                    <a:pt x="2187" y="7784"/>
                  </a:lnTo>
                  <a:lnTo>
                    <a:pt x="2020" y="8234"/>
                  </a:lnTo>
                  <a:lnTo>
                    <a:pt x="1863" y="8705"/>
                  </a:lnTo>
                  <a:lnTo>
                    <a:pt x="1716" y="9165"/>
                  </a:lnTo>
                  <a:lnTo>
                    <a:pt x="1591" y="9636"/>
                  </a:lnTo>
                  <a:lnTo>
                    <a:pt x="1455" y="10107"/>
                  </a:lnTo>
                  <a:lnTo>
                    <a:pt x="1340" y="10588"/>
                  </a:lnTo>
                  <a:lnTo>
                    <a:pt x="1224" y="11069"/>
                  </a:lnTo>
                  <a:lnTo>
                    <a:pt x="1130" y="11550"/>
                  </a:lnTo>
                  <a:lnTo>
                    <a:pt x="1026" y="12031"/>
                  </a:lnTo>
                  <a:lnTo>
                    <a:pt x="942" y="12523"/>
                  </a:lnTo>
                  <a:lnTo>
                    <a:pt x="858" y="13004"/>
                  </a:lnTo>
                  <a:lnTo>
                    <a:pt x="701" y="13988"/>
                  </a:lnTo>
                  <a:lnTo>
                    <a:pt x="576" y="14971"/>
                  </a:lnTo>
                  <a:lnTo>
                    <a:pt x="450" y="15965"/>
                  </a:lnTo>
                  <a:lnTo>
                    <a:pt x="356" y="16948"/>
                  </a:lnTo>
                  <a:lnTo>
                    <a:pt x="262" y="17942"/>
                  </a:lnTo>
                  <a:lnTo>
                    <a:pt x="168" y="18915"/>
                  </a:lnTo>
                  <a:lnTo>
                    <a:pt x="95" y="19804"/>
                  </a:lnTo>
                  <a:lnTo>
                    <a:pt x="32" y="20683"/>
                  </a:lnTo>
                  <a:lnTo>
                    <a:pt x="11" y="21133"/>
                  </a:lnTo>
                  <a:lnTo>
                    <a:pt x="0" y="21572"/>
                  </a:lnTo>
                  <a:lnTo>
                    <a:pt x="0" y="22022"/>
                  </a:lnTo>
                  <a:lnTo>
                    <a:pt x="11" y="22461"/>
                  </a:lnTo>
                  <a:lnTo>
                    <a:pt x="32" y="22901"/>
                  </a:lnTo>
                  <a:lnTo>
                    <a:pt x="63" y="23340"/>
                  </a:lnTo>
                  <a:lnTo>
                    <a:pt x="126" y="23769"/>
                  </a:lnTo>
                  <a:lnTo>
                    <a:pt x="189" y="24198"/>
                  </a:lnTo>
                  <a:lnTo>
                    <a:pt x="283" y="24627"/>
                  </a:lnTo>
                  <a:lnTo>
                    <a:pt x="398" y="25045"/>
                  </a:lnTo>
                  <a:lnTo>
                    <a:pt x="534" y="25453"/>
                  </a:lnTo>
                  <a:lnTo>
                    <a:pt x="618" y="25663"/>
                  </a:lnTo>
                  <a:lnTo>
                    <a:pt x="701" y="25861"/>
                  </a:lnTo>
                  <a:lnTo>
                    <a:pt x="775" y="26018"/>
                  </a:lnTo>
                  <a:lnTo>
                    <a:pt x="848" y="26175"/>
                  </a:lnTo>
                  <a:lnTo>
                    <a:pt x="932" y="26322"/>
                  </a:lnTo>
                  <a:lnTo>
                    <a:pt x="1015" y="26468"/>
                  </a:lnTo>
                  <a:lnTo>
                    <a:pt x="1204" y="26751"/>
                  </a:lnTo>
                  <a:lnTo>
                    <a:pt x="1402" y="27002"/>
                  </a:lnTo>
                  <a:lnTo>
                    <a:pt x="1622" y="27242"/>
                  </a:lnTo>
                  <a:lnTo>
                    <a:pt x="1863" y="27472"/>
                  </a:lnTo>
                  <a:lnTo>
                    <a:pt x="2114" y="27682"/>
                  </a:lnTo>
                  <a:lnTo>
                    <a:pt x="2386" y="27870"/>
                  </a:lnTo>
                  <a:lnTo>
                    <a:pt x="2668" y="28048"/>
                  </a:lnTo>
                  <a:lnTo>
                    <a:pt x="2961" y="28215"/>
                  </a:lnTo>
                  <a:lnTo>
                    <a:pt x="3275" y="28362"/>
                  </a:lnTo>
                  <a:lnTo>
                    <a:pt x="3599" y="28487"/>
                  </a:lnTo>
                  <a:lnTo>
                    <a:pt x="3944" y="28613"/>
                  </a:lnTo>
                  <a:lnTo>
                    <a:pt x="4290" y="28717"/>
                  </a:lnTo>
                  <a:lnTo>
                    <a:pt x="4656" y="28811"/>
                  </a:lnTo>
                  <a:lnTo>
                    <a:pt x="5032" y="28895"/>
                  </a:lnTo>
                  <a:lnTo>
                    <a:pt x="5419" y="28958"/>
                  </a:lnTo>
                  <a:lnTo>
                    <a:pt x="5806" y="29021"/>
                  </a:lnTo>
                  <a:lnTo>
                    <a:pt x="6214" y="29062"/>
                  </a:lnTo>
                  <a:lnTo>
                    <a:pt x="6622" y="29094"/>
                  </a:lnTo>
                  <a:lnTo>
                    <a:pt x="7051" y="29125"/>
                  </a:lnTo>
                  <a:lnTo>
                    <a:pt x="7480" y="29136"/>
                  </a:lnTo>
                  <a:lnTo>
                    <a:pt x="8359" y="29136"/>
                  </a:lnTo>
                  <a:lnTo>
                    <a:pt x="8809" y="29125"/>
                  </a:lnTo>
                  <a:lnTo>
                    <a:pt x="9259" y="29094"/>
                  </a:lnTo>
                  <a:lnTo>
                    <a:pt x="9719" y="29073"/>
                  </a:lnTo>
                  <a:lnTo>
                    <a:pt x="10190" y="29031"/>
                  </a:lnTo>
                  <a:lnTo>
                    <a:pt x="10661" y="28989"/>
                  </a:lnTo>
                  <a:lnTo>
                    <a:pt x="11131" y="28937"/>
                  </a:lnTo>
                  <a:lnTo>
                    <a:pt x="12083" y="28811"/>
                  </a:lnTo>
                  <a:lnTo>
                    <a:pt x="13046" y="28665"/>
                  </a:lnTo>
                  <a:lnTo>
                    <a:pt x="14008" y="28498"/>
                  </a:lnTo>
                  <a:lnTo>
                    <a:pt x="14971" y="28309"/>
                  </a:lnTo>
                  <a:lnTo>
                    <a:pt x="15923" y="28121"/>
                  </a:lnTo>
                  <a:lnTo>
                    <a:pt x="16874" y="27912"/>
                  </a:lnTo>
                  <a:lnTo>
                    <a:pt x="17806" y="27702"/>
                  </a:lnTo>
                  <a:lnTo>
                    <a:pt x="19605" y="27274"/>
                  </a:lnTo>
                  <a:lnTo>
                    <a:pt x="21300" y="26866"/>
                  </a:lnTo>
                  <a:lnTo>
                    <a:pt x="22837" y="26489"/>
                  </a:lnTo>
                  <a:lnTo>
                    <a:pt x="23549" y="26322"/>
                  </a:lnTo>
                  <a:lnTo>
                    <a:pt x="24197" y="26186"/>
                  </a:lnTo>
                  <a:lnTo>
                    <a:pt x="24804" y="26060"/>
                  </a:lnTo>
                  <a:lnTo>
                    <a:pt x="25348" y="25966"/>
                  </a:lnTo>
                  <a:lnTo>
                    <a:pt x="25955" y="25872"/>
                  </a:lnTo>
                  <a:lnTo>
                    <a:pt x="26572" y="25757"/>
                  </a:lnTo>
                  <a:lnTo>
                    <a:pt x="27179" y="25631"/>
                  </a:lnTo>
                  <a:lnTo>
                    <a:pt x="27482" y="25558"/>
                  </a:lnTo>
                  <a:lnTo>
                    <a:pt x="27775" y="25485"/>
                  </a:lnTo>
                  <a:lnTo>
                    <a:pt x="28078" y="25391"/>
                  </a:lnTo>
                  <a:lnTo>
                    <a:pt x="28371" y="25296"/>
                  </a:lnTo>
                  <a:lnTo>
                    <a:pt x="28654" y="25192"/>
                  </a:lnTo>
                  <a:lnTo>
                    <a:pt x="28936" y="25077"/>
                  </a:lnTo>
                  <a:lnTo>
                    <a:pt x="29208" y="24941"/>
                  </a:lnTo>
                  <a:lnTo>
                    <a:pt x="29480" y="24805"/>
                  </a:lnTo>
                  <a:lnTo>
                    <a:pt x="29742" y="24648"/>
                  </a:lnTo>
                  <a:lnTo>
                    <a:pt x="29993" y="24470"/>
                  </a:lnTo>
                  <a:lnTo>
                    <a:pt x="30160" y="24355"/>
                  </a:lnTo>
                  <a:lnTo>
                    <a:pt x="30317" y="24229"/>
                  </a:lnTo>
                  <a:lnTo>
                    <a:pt x="30464" y="24093"/>
                  </a:lnTo>
                  <a:lnTo>
                    <a:pt x="30610" y="23957"/>
                  </a:lnTo>
                  <a:lnTo>
                    <a:pt x="30757" y="23821"/>
                  </a:lnTo>
                  <a:lnTo>
                    <a:pt x="30893" y="23675"/>
                  </a:lnTo>
                  <a:lnTo>
                    <a:pt x="31144" y="23382"/>
                  </a:lnTo>
                  <a:lnTo>
                    <a:pt x="31384" y="23058"/>
                  </a:lnTo>
                  <a:lnTo>
                    <a:pt x="31604" y="22733"/>
                  </a:lnTo>
                  <a:lnTo>
                    <a:pt x="31813" y="22388"/>
                  </a:lnTo>
                  <a:lnTo>
                    <a:pt x="32012" y="22032"/>
                  </a:lnTo>
                  <a:lnTo>
                    <a:pt x="32190" y="21666"/>
                  </a:lnTo>
                  <a:lnTo>
                    <a:pt x="32347" y="21300"/>
                  </a:lnTo>
                  <a:lnTo>
                    <a:pt x="32504" y="20913"/>
                  </a:lnTo>
                  <a:lnTo>
                    <a:pt x="32640" y="20526"/>
                  </a:lnTo>
                  <a:lnTo>
                    <a:pt x="32776" y="20139"/>
                  </a:lnTo>
                  <a:lnTo>
                    <a:pt x="32901" y="19752"/>
                  </a:lnTo>
                  <a:lnTo>
                    <a:pt x="33006" y="19365"/>
                  </a:lnTo>
                  <a:lnTo>
                    <a:pt x="33110" y="18967"/>
                  </a:lnTo>
                  <a:lnTo>
                    <a:pt x="33246" y="18465"/>
                  </a:lnTo>
                  <a:lnTo>
                    <a:pt x="33361" y="17953"/>
                  </a:lnTo>
                  <a:lnTo>
                    <a:pt x="33477" y="17450"/>
                  </a:lnTo>
                  <a:lnTo>
                    <a:pt x="33592" y="16938"/>
                  </a:lnTo>
                  <a:lnTo>
                    <a:pt x="33696" y="16425"/>
                  </a:lnTo>
                  <a:lnTo>
                    <a:pt x="33790" y="15913"/>
                  </a:lnTo>
                  <a:lnTo>
                    <a:pt x="33874" y="15400"/>
                  </a:lnTo>
                  <a:lnTo>
                    <a:pt x="33958" y="14887"/>
                  </a:lnTo>
                  <a:lnTo>
                    <a:pt x="34031" y="14364"/>
                  </a:lnTo>
                  <a:lnTo>
                    <a:pt x="34094" y="13852"/>
                  </a:lnTo>
                  <a:lnTo>
                    <a:pt x="34156" y="13329"/>
                  </a:lnTo>
                  <a:lnTo>
                    <a:pt x="34209" y="12816"/>
                  </a:lnTo>
                  <a:lnTo>
                    <a:pt x="34251" y="12293"/>
                  </a:lnTo>
                  <a:lnTo>
                    <a:pt x="34282" y="11770"/>
                  </a:lnTo>
                  <a:lnTo>
                    <a:pt x="34313" y="11257"/>
                  </a:lnTo>
                  <a:lnTo>
                    <a:pt x="34345" y="10734"/>
                  </a:lnTo>
                  <a:lnTo>
                    <a:pt x="34355" y="10326"/>
                  </a:lnTo>
                  <a:lnTo>
                    <a:pt x="34355" y="9918"/>
                  </a:lnTo>
                  <a:lnTo>
                    <a:pt x="34345" y="9521"/>
                  </a:lnTo>
                  <a:lnTo>
                    <a:pt x="34324" y="9113"/>
                  </a:lnTo>
                  <a:lnTo>
                    <a:pt x="34272" y="8715"/>
                  </a:lnTo>
                  <a:lnTo>
                    <a:pt x="34240" y="8516"/>
                  </a:lnTo>
                  <a:lnTo>
                    <a:pt x="34198" y="8318"/>
                  </a:lnTo>
                  <a:lnTo>
                    <a:pt x="34156" y="8129"/>
                  </a:lnTo>
                  <a:lnTo>
                    <a:pt x="34104" y="7931"/>
                  </a:lnTo>
                  <a:lnTo>
                    <a:pt x="34031" y="7742"/>
                  </a:lnTo>
                  <a:lnTo>
                    <a:pt x="33968" y="7554"/>
                  </a:lnTo>
                  <a:lnTo>
                    <a:pt x="33874" y="7366"/>
                  </a:lnTo>
                  <a:lnTo>
                    <a:pt x="33780" y="7177"/>
                  </a:lnTo>
                  <a:lnTo>
                    <a:pt x="33686" y="6989"/>
                  </a:lnTo>
                  <a:lnTo>
                    <a:pt x="33571" y="6822"/>
                  </a:lnTo>
                  <a:lnTo>
                    <a:pt x="33456" y="6644"/>
                  </a:lnTo>
                  <a:lnTo>
                    <a:pt x="33330" y="6487"/>
                  </a:lnTo>
                  <a:lnTo>
                    <a:pt x="33205" y="6330"/>
                  </a:lnTo>
                  <a:lnTo>
                    <a:pt x="33069" y="6173"/>
                  </a:lnTo>
                  <a:lnTo>
                    <a:pt x="32922" y="6027"/>
                  </a:lnTo>
                  <a:lnTo>
                    <a:pt x="32776" y="5880"/>
                  </a:lnTo>
                  <a:lnTo>
                    <a:pt x="32619" y="5744"/>
                  </a:lnTo>
                  <a:lnTo>
                    <a:pt x="32462" y="5608"/>
                  </a:lnTo>
                  <a:lnTo>
                    <a:pt x="32294" y="5483"/>
                  </a:lnTo>
                  <a:lnTo>
                    <a:pt x="32127" y="5357"/>
                  </a:lnTo>
                  <a:lnTo>
                    <a:pt x="31771" y="5127"/>
                  </a:lnTo>
                  <a:lnTo>
                    <a:pt x="31405" y="4907"/>
                  </a:lnTo>
                  <a:lnTo>
                    <a:pt x="31018" y="4698"/>
                  </a:lnTo>
                  <a:lnTo>
                    <a:pt x="30631" y="4510"/>
                  </a:lnTo>
                  <a:lnTo>
                    <a:pt x="30234" y="4332"/>
                  </a:lnTo>
                  <a:lnTo>
                    <a:pt x="29826" y="4165"/>
                  </a:lnTo>
                  <a:lnTo>
                    <a:pt x="29418" y="4008"/>
                  </a:lnTo>
                  <a:lnTo>
                    <a:pt x="29020" y="3861"/>
                  </a:lnTo>
                  <a:lnTo>
                    <a:pt x="28612" y="3725"/>
                  </a:lnTo>
                  <a:lnTo>
                    <a:pt x="27786" y="3453"/>
                  </a:lnTo>
                  <a:lnTo>
                    <a:pt x="26970" y="3181"/>
                  </a:lnTo>
                  <a:lnTo>
                    <a:pt x="26143" y="2930"/>
                  </a:lnTo>
                  <a:lnTo>
                    <a:pt x="25317" y="2679"/>
                  </a:lnTo>
                  <a:lnTo>
                    <a:pt x="24480" y="2438"/>
                  </a:lnTo>
                  <a:lnTo>
                    <a:pt x="23643" y="2208"/>
                  </a:lnTo>
                  <a:lnTo>
                    <a:pt x="22816" y="1989"/>
                  </a:lnTo>
                  <a:lnTo>
                    <a:pt x="21969" y="1779"/>
                  </a:lnTo>
                  <a:lnTo>
                    <a:pt x="21132" y="1570"/>
                  </a:lnTo>
                  <a:lnTo>
                    <a:pt x="20295" y="1371"/>
                  </a:lnTo>
                  <a:lnTo>
                    <a:pt x="19448" y="1183"/>
                  </a:lnTo>
                  <a:lnTo>
                    <a:pt x="18601" y="1005"/>
                  </a:lnTo>
                  <a:lnTo>
                    <a:pt x="17753" y="838"/>
                  </a:lnTo>
                  <a:lnTo>
                    <a:pt x="16906" y="671"/>
                  </a:lnTo>
                  <a:lnTo>
                    <a:pt x="16059" y="514"/>
                  </a:lnTo>
                  <a:lnTo>
                    <a:pt x="15201" y="367"/>
                  </a:lnTo>
                  <a:lnTo>
                    <a:pt x="14709" y="294"/>
                  </a:lnTo>
                  <a:lnTo>
                    <a:pt x="14207" y="221"/>
                  </a:lnTo>
                  <a:lnTo>
                    <a:pt x="13694" y="147"/>
                  </a:lnTo>
                  <a:lnTo>
                    <a:pt x="13192" y="95"/>
                  </a:lnTo>
                  <a:lnTo>
                    <a:pt x="12680" y="53"/>
                  </a:lnTo>
                  <a:lnTo>
                    <a:pt x="12177" y="22"/>
                  </a:lnTo>
                  <a:lnTo>
                    <a:pt x="11665" y="1"/>
                  </a:lnTo>
                  <a:close/>
                </a:path>
              </a:pathLst>
            </a:custGeom>
            <a:solidFill>
              <a:srgbClr val="FFA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26;p28"/>
            <p:cNvSpPr/>
            <p:nvPr/>
          </p:nvSpPr>
          <p:spPr>
            <a:xfrm>
              <a:off x="1018675" y="2904175"/>
              <a:ext cx="965575" cy="254225"/>
            </a:xfrm>
            <a:custGeom>
              <a:avLst/>
              <a:gdLst/>
              <a:ahLst/>
              <a:cxnLst/>
              <a:rect l="l" t="t" r="r" b="b"/>
              <a:pathLst>
                <a:path w="38623" h="10169" extrusionOk="0">
                  <a:moveTo>
                    <a:pt x="8599" y="0"/>
                  </a:moveTo>
                  <a:lnTo>
                    <a:pt x="7647" y="11"/>
                  </a:lnTo>
                  <a:lnTo>
                    <a:pt x="6685" y="32"/>
                  </a:lnTo>
                  <a:lnTo>
                    <a:pt x="5722" y="63"/>
                  </a:lnTo>
                  <a:lnTo>
                    <a:pt x="4739" y="105"/>
                  </a:lnTo>
                  <a:lnTo>
                    <a:pt x="3745" y="147"/>
                  </a:lnTo>
                  <a:lnTo>
                    <a:pt x="3253" y="168"/>
                  </a:lnTo>
                  <a:lnTo>
                    <a:pt x="2971" y="189"/>
                  </a:lnTo>
                  <a:lnTo>
                    <a:pt x="2668" y="220"/>
                  </a:lnTo>
                  <a:lnTo>
                    <a:pt x="2354" y="272"/>
                  </a:lnTo>
                  <a:lnTo>
                    <a:pt x="2029" y="335"/>
                  </a:lnTo>
                  <a:lnTo>
                    <a:pt x="1716" y="419"/>
                  </a:lnTo>
                  <a:lnTo>
                    <a:pt x="1559" y="482"/>
                  </a:lnTo>
                  <a:lnTo>
                    <a:pt x="1402" y="534"/>
                  </a:lnTo>
                  <a:lnTo>
                    <a:pt x="1245" y="607"/>
                  </a:lnTo>
                  <a:lnTo>
                    <a:pt x="1109" y="680"/>
                  </a:lnTo>
                  <a:lnTo>
                    <a:pt x="962" y="764"/>
                  </a:lnTo>
                  <a:lnTo>
                    <a:pt x="826" y="858"/>
                  </a:lnTo>
                  <a:lnTo>
                    <a:pt x="701" y="952"/>
                  </a:lnTo>
                  <a:lnTo>
                    <a:pt x="586" y="1067"/>
                  </a:lnTo>
                  <a:lnTo>
                    <a:pt x="471" y="1182"/>
                  </a:lnTo>
                  <a:lnTo>
                    <a:pt x="366" y="1318"/>
                  </a:lnTo>
                  <a:lnTo>
                    <a:pt x="282" y="1454"/>
                  </a:lnTo>
                  <a:lnTo>
                    <a:pt x="199" y="1611"/>
                  </a:lnTo>
                  <a:lnTo>
                    <a:pt x="136" y="1779"/>
                  </a:lnTo>
                  <a:lnTo>
                    <a:pt x="73" y="1957"/>
                  </a:lnTo>
                  <a:lnTo>
                    <a:pt x="31" y="2145"/>
                  </a:lnTo>
                  <a:lnTo>
                    <a:pt x="10" y="2344"/>
                  </a:lnTo>
                  <a:lnTo>
                    <a:pt x="0" y="2563"/>
                  </a:lnTo>
                  <a:lnTo>
                    <a:pt x="0" y="2794"/>
                  </a:lnTo>
                  <a:lnTo>
                    <a:pt x="21" y="2909"/>
                  </a:lnTo>
                  <a:lnTo>
                    <a:pt x="63" y="3024"/>
                  </a:lnTo>
                  <a:lnTo>
                    <a:pt x="115" y="3149"/>
                  </a:lnTo>
                  <a:lnTo>
                    <a:pt x="199" y="3264"/>
                  </a:lnTo>
                  <a:lnTo>
                    <a:pt x="293" y="3379"/>
                  </a:lnTo>
                  <a:lnTo>
                    <a:pt x="408" y="3505"/>
                  </a:lnTo>
                  <a:lnTo>
                    <a:pt x="544" y="3620"/>
                  </a:lnTo>
                  <a:lnTo>
                    <a:pt x="701" y="3735"/>
                  </a:lnTo>
                  <a:lnTo>
                    <a:pt x="868" y="3850"/>
                  </a:lnTo>
                  <a:lnTo>
                    <a:pt x="1057" y="3965"/>
                  </a:lnTo>
                  <a:lnTo>
                    <a:pt x="1255" y="4080"/>
                  </a:lnTo>
                  <a:lnTo>
                    <a:pt x="1475" y="4195"/>
                  </a:lnTo>
                  <a:lnTo>
                    <a:pt x="1716" y="4310"/>
                  </a:lnTo>
                  <a:lnTo>
                    <a:pt x="1956" y="4425"/>
                  </a:lnTo>
                  <a:lnTo>
                    <a:pt x="2500" y="4656"/>
                  </a:lnTo>
                  <a:lnTo>
                    <a:pt x="3097" y="4875"/>
                  </a:lnTo>
                  <a:lnTo>
                    <a:pt x="3735" y="5095"/>
                  </a:lnTo>
                  <a:lnTo>
                    <a:pt x="4425" y="5315"/>
                  </a:lnTo>
                  <a:lnTo>
                    <a:pt x="5147" y="5524"/>
                  </a:lnTo>
                  <a:lnTo>
                    <a:pt x="5911" y="5733"/>
                  </a:lnTo>
                  <a:lnTo>
                    <a:pt x="6706" y="5932"/>
                  </a:lnTo>
                  <a:lnTo>
                    <a:pt x="7532" y="6131"/>
                  </a:lnTo>
                  <a:lnTo>
                    <a:pt x="8379" y="6319"/>
                  </a:lnTo>
                  <a:lnTo>
                    <a:pt x="9248" y="6507"/>
                  </a:lnTo>
                  <a:lnTo>
                    <a:pt x="10126" y="6685"/>
                  </a:lnTo>
                  <a:lnTo>
                    <a:pt x="11026" y="6852"/>
                  </a:lnTo>
                  <a:lnTo>
                    <a:pt x="11926" y="7020"/>
                  </a:lnTo>
                  <a:lnTo>
                    <a:pt x="12826" y="7177"/>
                  </a:lnTo>
                  <a:lnTo>
                    <a:pt x="13736" y="7323"/>
                  </a:lnTo>
                  <a:lnTo>
                    <a:pt x="14635" y="7470"/>
                  </a:lnTo>
                  <a:lnTo>
                    <a:pt x="15525" y="7606"/>
                  </a:lnTo>
                  <a:lnTo>
                    <a:pt x="16393" y="7721"/>
                  </a:lnTo>
                  <a:lnTo>
                    <a:pt x="17251" y="7836"/>
                  </a:lnTo>
                  <a:lnTo>
                    <a:pt x="18088" y="7940"/>
                  </a:lnTo>
                  <a:lnTo>
                    <a:pt x="18903" y="8045"/>
                  </a:lnTo>
                  <a:lnTo>
                    <a:pt x="19678" y="8129"/>
                  </a:lnTo>
                  <a:lnTo>
                    <a:pt x="20431" y="8202"/>
                  </a:lnTo>
                  <a:lnTo>
                    <a:pt x="21142" y="8265"/>
                  </a:lnTo>
                  <a:lnTo>
                    <a:pt x="21801" y="8317"/>
                  </a:lnTo>
                  <a:lnTo>
                    <a:pt x="21738" y="8589"/>
                  </a:lnTo>
                  <a:lnTo>
                    <a:pt x="21707" y="8840"/>
                  </a:lnTo>
                  <a:lnTo>
                    <a:pt x="21697" y="8955"/>
                  </a:lnTo>
                  <a:lnTo>
                    <a:pt x="21697" y="9060"/>
                  </a:lnTo>
                  <a:lnTo>
                    <a:pt x="21707" y="9164"/>
                  </a:lnTo>
                  <a:lnTo>
                    <a:pt x="21718" y="9269"/>
                  </a:lnTo>
                  <a:lnTo>
                    <a:pt x="21738" y="9353"/>
                  </a:lnTo>
                  <a:lnTo>
                    <a:pt x="21770" y="9447"/>
                  </a:lnTo>
                  <a:lnTo>
                    <a:pt x="21801" y="9531"/>
                  </a:lnTo>
                  <a:lnTo>
                    <a:pt x="21833" y="9604"/>
                  </a:lnTo>
                  <a:lnTo>
                    <a:pt x="21885" y="9677"/>
                  </a:lnTo>
                  <a:lnTo>
                    <a:pt x="21937" y="9740"/>
                  </a:lnTo>
                  <a:lnTo>
                    <a:pt x="21990" y="9803"/>
                  </a:lnTo>
                  <a:lnTo>
                    <a:pt x="22052" y="9855"/>
                  </a:lnTo>
                  <a:lnTo>
                    <a:pt x="22115" y="9907"/>
                  </a:lnTo>
                  <a:lnTo>
                    <a:pt x="22188" y="9959"/>
                  </a:lnTo>
                  <a:lnTo>
                    <a:pt x="22272" y="10001"/>
                  </a:lnTo>
                  <a:lnTo>
                    <a:pt x="22356" y="10033"/>
                  </a:lnTo>
                  <a:lnTo>
                    <a:pt x="22544" y="10095"/>
                  </a:lnTo>
                  <a:lnTo>
                    <a:pt x="22743" y="10137"/>
                  </a:lnTo>
                  <a:lnTo>
                    <a:pt x="22962" y="10169"/>
                  </a:lnTo>
                  <a:lnTo>
                    <a:pt x="23465" y="10169"/>
                  </a:lnTo>
                  <a:lnTo>
                    <a:pt x="23737" y="10148"/>
                  </a:lnTo>
                  <a:lnTo>
                    <a:pt x="24019" y="10106"/>
                  </a:lnTo>
                  <a:lnTo>
                    <a:pt x="24322" y="10054"/>
                  </a:lnTo>
                  <a:lnTo>
                    <a:pt x="24647" y="9991"/>
                  </a:lnTo>
                  <a:lnTo>
                    <a:pt x="24971" y="9918"/>
                  </a:lnTo>
                  <a:lnTo>
                    <a:pt x="25316" y="9823"/>
                  </a:lnTo>
                  <a:lnTo>
                    <a:pt x="25661" y="9719"/>
                  </a:lnTo>
                  <a:lnTo>
                    <a:pt x="26028" y="9614"/>
                  </a:lnTo>
                  <a:lnTo>
                    <a:pt x="26394" y="9489"/>
                  </a:lnTo>
                  <a:lnTo>
                    <a:pt x="27168" y="9217"/>
                  </a:lnTo>
                  <a:lnTo>
                    <a:pt x="27963" y="8913"/>
                  </a:lnTo>
                  <a:lnTo>
                    <a:pt x="28768" y="8579"/>
                  </a:lnTo>
                  <a:lnTo>
                    <a:pt x="29595" y="8223"/>
                  </a:lnTo>
                  <a:lnTo>
                    <a:pt x="30421" y="7857"/>
                  </a:lnTo>
                  <a:lnTo>
                    <a:pt x="31248" y="7470"/>
                  </a:lnTo>
                  <a:lnTo>
                    <a:pt x="32064" y="7072"/>
                  </a:lnTo>
                  <a:lnTo>
                    <a:pt x="32869" y="6675"/>
                  </a:lnTo>
                  <a:lnTo>
                    <a:pt x="33643" y="6288"/>
                  </a:lnTo>
                  <a:lnTo>
                    <a:pt x="34386" y="5901"/>
                  </a:lnTo>
                  <a:lnTo>
                    <a:pt x="35757" y="5168"/>
                  </a:lnTo>
                  <a:lnTo>
                    <a:pt x="36928" y="4530"/>
                  </a:lnTo>
                  <a:lnTo>
                    <a:pt x="37828" y="4017"/>
                  </a:lnTo>
                  <a:lnTo>
                    <a:pt x="38623" y="3568"/>
                  </a:lnTo>
                  <a:lnTo>
                    <a:pt x="38466" y="3515"/>
                  </a:lnTo>
                  <a:lnTo>
                    <a:pt x="37995" y="3379"/>
                  </a:lnTo>
                  <a:lnTo>
                    <a:pt x="37232" y="3170"/>
                  </a:lnTo>
                  <a:lnTo>
                    <a:pt x="36175" y="2888"/>
                  </a:lnTo>
                  <a:lnTo>
                    <a:pt x="35537" y="2741"/>
                  </a:lnTo>
                  <a:lnTo>
                    <a:pt x="34826" y="2574"/>
                  </a:lnTo>
                  <a:lnTo>
                    <a:pt x="34051" y="2396"/>
                  </a:lnTo>
                  <a:lnTo>
                    <a:pt x="33204" y="2218"/>
                  </a:lnTo>
                  <a:lnTo>
                    <a:pt x="32304" y="2040"/>
                  </a:lnTo>
                  <a:lnTo>
                    <a:pt x="31321" y="1852"/>
                  </a:lnTo>
                  <a:lnTo>
                    <a:pt x="30285" y="1664"/>
                  </a:lnTo>
                  <a:lnTo>
                    <a:pt x="29176" y="1475"/>
                  </a:lnTo>
                  <a:lnTo>
                    <a:pt x="28015" y="1298"/>
                  </a:lnTo>
                  <a:lnTo>
                    <a:pt x="26791" y="1120"/>
                  </a:lnTo>
                  <a:lnTo>
                    <a:pt x="25494" y="952"/>
                  </a:lnTo>
                  <a:lnTo>
                    <a:pt x="24155" y="785"/>
                  </a:lnTo>
                  <a:lnTo>
                    <a:pt x="22743" y="628"/>
                  </a:lnTo>
                  <a:lnTo>
                    <a:pt x="21278" y="492"/>
                  </a:lnTo>
                  <a:lnTo>
                    <a:pt x="19761" y="366"/>
                  </a:lnTo>
                  <a:lnTo>
                    <a:pt x="18192" y="251"/>
                  </a:lnTo>
                  <a:lnTo>
                    <a:pt x="16560" y="157"/>
                  </a:lnTo>
                  <a:lnTo>
                    <a:pt x="14876" y="84"/>
                  </a:lnTo>
                  <a:lnTo>
                    <a:pt x="13150" y="32"/>
                  </a:lnTo>
                  <a:lnTo>
                    <a:pt x="11361" y="0"/>
                  </a:lnTo>
                  <a:close/>
                </a:path>
              </a:pathLst>
            </a:custGeom>
            <a:solidFill>
              <a:srgbClr val="FFA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27;p28"/>
            <p:cNvSpPr/>
            <p:nvPr/>
          </p:nvSpPr>
          <p:spPr>
            <a:xfrm>
              <a:off x="1498050" y="3106325"/>
              <a:ext cx="508975" cy="569125"/>
            </a:xfrm>
            <a:custGeom>
              <a:avLst/>
              <a:gdLst/>
              <a:ahLst/>
              <a:cxnLst/>
              <a:rect l="l" t="t" r="r" b="b"/>
              <a:pathLst>
                <a:path w="20359" h="22765" extrusionOk="0">
                  <a:moveTo>
                    <a:pt x="210" y="1"/>
                  </a:moveTo>
                  <a:lnTo>
                    <a:pt x="2720" y="294"/>
                  </a:lnTo>
                  <a:lnTo>
                    <a:pt x="5242" y="608"/>
                  </a:lnTo>
                  <a:lnTo>
                    <a:pt x="7752" y="932"/>
                  </a:lnTo>
                  <a:lnTo>
                    <a:pt x="9008" y="1099"/>
                  </a:lnTo>
                  <a:lnTo>
                    <a:pt x="10253" y="1288"/>
                  </a:lnTo>
                  <a:lnTo>
                    <a:pt x="11508" y="1476"/>
                  </a:lnTo>
                  <a:lnTo>
                    <a:pt x="12753" y="1675"/>
                  </a:lnTo>
                  <a:lnTo>
                    <a:pt x="13998" y="1894"/>
                  </a:lnTo>
                  <a:lnTo>
                    <a:pt x="15232" y="2125"/>
                  </a:lnTo>
                  <a:lnTo>
                    <a:pt x="15849" y="2250"/>
                  </a:lnTo>
                  <a:lnTo>
                    <a:pt x="16467" y="2386"/>
                  </a:lnTo>
                  <a:lnTo>
                    <a:pt x="17073" y="2533"/>
                  </a:lnTo>
                  <a:lnTo>
                    <a:pt x="17680" y="2700"/>
                  </a:lnTo>
                  <a:lnTo>
                    <a:pt x="17973" y="2784"/>
                  </a:lnTo>
                  <a:lnTo>
                    <a:pt x="18266" y="2878"/>
                  </a:lnTo>
                  <a:lnTo>
                    <a:pt x="18559" y="2972"/>
                  </a:lnTo>
                  <a:lnTo>
                    <a:pt x="18831" y="3077"/>
                  </a:lnTo>
                  <a:lnTo>
                    <a:pt x="19103" y="3202"/>
                  </a:lnTo>
                  <a:lnTo>
                    <a:pt x="19228" y="3265"/>
                  </a:lnTo>
                  <a:lnTo>
                    <a:pt x="19333" y="3328"/>
                  </a:lnTo>
                  <a:lnTo>
                    <a:pt x="19438" y="3401"/>
                  </a:lnTo>
                  <a:lnTo>
                    <a:pt x="19493" y="3448"/>
                  </a:lnTo>
                  <a:lnTo>
                    <a:pt x="19493" y="3448"/>
                  </a:lnTo>
                  <a:lnTo>
                    <a:pt x="19490" y="3453"/>
                  </a:lnTo>
                  <a:lnTo>
                    <a:pt x="19417" y="3516"/>
                  </a:lnTo>
                  <a:lnTo>
                    <a:pt x="19322" y="3589"/>
                  </a:lnTo>
                  <a:lnTo>
                    <a:pt x="19207" y="3662"/>
                  </a:lnTo>
                  <a:lnTo>
                    <a:pt x="19082" y="3736"/>
                  </a:lnTo>
                  <a:lnTo>
                    <a:pt x="18831" y="3872"/>
                  </a:lnTo>
                  <a:lnTo>
                    <a:pt x="18559" y="3997"/>
                  </a:lnTo>
                  <a:lnTo>
                    <a:pt x="18276" y="4112"/>
                  </a:lnTo>
                  <a:lnTo>
                    <a:pt x="17994" y="4217"/>
                  </a:lnTo>
                  <a:lnTo>
                    <a:pt x="17701" y="4332"/>
                  </a:lnTo>
                  <a:lnTo>
                    <a:pt x="17115" y="4531"/>
                  </a:lnTo>
                  <a:lnTo>
                    <a:pt x="16519" y="4719"/>
                  </a:lnTo>
                  <a:lnTo>
                    <a:pt x="15923" y="4897"/>
                  </a:lnTo>
                  <a:lnTo>
                    <a:pt x="15316" y="5064"/>
                  </a:lnTo>
                  <a:lnTo>
                    <a:pt x="14102" y="5378"/>
                  </a:lnTo>
                  <a:lnTo>
                    <a:pt x="12878" y="5692"/>
                  </a:lnTo>
                  <a:lnTo>
                    <a:pt x="11644" y="5974"/>
                  </a:lnTo>
                  <a:lnTo>
                    <a:pt x="10420" y="6257"/>
                  </a:lnTo>
                  <a:lnTo>
                    <a:pt x="9185" y="6518"/>
                  </a:lnTo>
                  <a:lnTo>
                    <a:pt x="7951" y="6780"/>
                  </a:lnTo>
                  <a:lnTo>
                    <a:pt x="6706" y="7031"/>
                  </a:lnTo>
                  <a:lnTo>
                    <a:pt x="5472" y="7282"/>
                  </a:lnTo>
                  <a:lnTo>
                    <a:pt x="2982" y="7763"/>
                  </a:lnTo>
                  <a:lnTo>
                    <a:pt x="565" y="8202"/>
                  </a:lnTo>
                  <a:lnTo>
                    <a:pt x="565" y="8202"/>
                  </a:lnTo>
                  <a:lnTo>
                    <a:pt x="555" y="8203"/>
                  </a:lnTo>
                  <a:lnTo>
                    <a:pt x="555" y="8204"/>
                  </a:lnTo>
                  <a:lnTo>
                    <a:pt x="555" y="8204"/>
                  </a:lnTo>
                  <a:lnTo>
                    <a:pt x="503" y="8213"/>
                  </a:lnTo>
                  <a:lnTo>
                    <a:pt x="388" y="8244"/>
                  </a:lnTo>
                  <a:lnTo>
                    <a:pt x="293" y="8297"/>
                  </a:lnTo>
                  <a:lnTo>
                    <a:pt x="199" y="8359"/>
                  </a:lnTo>
                  <a:lnTo>
                    <a:pt x="126" y="8443"/>
                  </a:lnTo>
                  <a:lnTo>
                    <a:pt x="63" y="8537"/>
                  </a:lnTo>
                  <a:lnTo>
                    <a:pt x="21" y="8642"/>
                  </a:lnTo>
                  <a:lnTo>
                    <a:pt x="0" y="8757"/>
                  </a:lnTo>
                  <a:lnTo>
                    <a:pt x="0" y="8872"/>
                  </a:lnTo>
                  <a:lnTo>
                    <a:pt x="11" y="8935"/>
                  </a:lnTo>
                  <a:lnTo>
                    <a:pt x="21" y="8987"/>
                  </a:lnTo>
                  <a:lnTo>
                    <a:pt x="74" y="9102"/>
                  </a:lnTo>
                  <a:lnTo>
                    <a:pt x="136" y="9196"/>
                  </a:lnTo>
                  <a:lnTo>
                    <a:pt x="220" y="9280"/>
                  </a:lnTo>
                  <a:lnTo>
                    <a:pt x="314" y="9353"/>
                  </a:lnTo>
                  <a:lnTo>
                    <a:pt x="419" y="9395"/>
                  </a:lnTo>
                  <a:lnTo>
                    <a:pt x="544" y="9427"/>
                  </a:lnTo>
                  <a:lnTo>
                    <a:pt x="670" y="9427"/>
                  </a:lnTo>
                  <a:lnTo>
                    <a:pt x="1873" y="9322"/>
                  </a:lnTo>
                  <a:lnTo>
                    <a:pt x="3087" y="9238"/>
                  </a:lnTo>
                  <a:lnTo>
                    <a:pt x="4300" y="9165"/>
                  </a:lnTo>
                  <a:lnTo>
                    <a:pt x="5514" y="9092"/>
                  </a:lnTo>
                  <a:lnTo>
                    <a:pt x="6727" y="9029"/>
                  </a:lnTo>
                  <a:lnTo>
                    <a:pt x="7930" y="8987"/>
                  </a:lnTo>
                  <a:lnTo>
                    <a:pt x="9144" y="8945"/>
                  </a:lnTo>
                  <a:lnTo>
                    <a:pt x="10357" y="8924"/>
                  </a:lnTo>
                  <a:lnTo>
                    <a:pt x="11560" y="8924"/>
                  </a:lnTo>
                  <a:lnTo>
                    <a:pt x="12774" y="8935"/>
                  </a:lnTo>
                  <a:lnTo>
                    <a:pt x="13370" y="8956"/>
                  </a:lnTo>
                  <a:lnTo>
                    <a:pt x="13966" y="8977"/>
                  </a:lnTo>
                  <a:lnTo>
                    <a:pt x="14573" y="9008"/>
                  </a:lnTo>
                  <a:lnTo>
                    <a:pt x="15159" y="9060"/>
                  </a:lnTo>
                  <a:lnTo>
                    <a:pt x="15755" y="9113"/>
                  </a:lnTo>
                  <a:lnTo>
                    <a:pt x="16341" y="9186"/>
                  </a:lnTo>
                  <a:lnTo>
                    <a:pt x="16916" y="9280"/>
                  </a:lnTo>
                  <a:lnTo>
                    <a:pt x="17199" y="9332"/>
                  </a:lnTo>
                  <a:lnTo>
                    <a:pt x="17471" y="9395"/>
                  </a:lnTo>
                  <a:lnTo>
                    <a:pt x="17743" y="9458"/>
                  </a:lnTo>
                  <a:lnTo>
                    <a:pt x="18004" y="9542"/>
                  </a:lnTo>
                  <a:lnTo>
                    <a:pt x="18245" y="9636"/>
                  </a:lnTo>
                  <a:lnTo>
                    <a:pt x="18465" y="9740"/>
                  </a:lnTo>
                  <a:lnTo>
                    <a:pt x="18559" y="9793"/>
                  </a:lnTo>
                  <a:lnTo>
                    <a:pt x="18632" y="9845"/>
                  </a:lnTo>
                  <a:lnTo>
                    <a:pt x="18695" y="9897"/>
                  </a:lnTo>
                  <a:lnTo>
                    <a:pt x="18722" y="9925"/>
                  </a:lnTo>
                  <a:lnTo>
                    <a:pt x="18722" y="9925"/>
                  </a:lnTo>
                  <a:lnTo>
                    <a:pt x="18695" y="9971"/>
                  </a:lnTo>
                  <a:lnTo>
                    <a:pt x="18632" y="10044"/>
                  </a:lnTo>
                  <a:lnTo>
                    <a:pt x="18559" y="10107"/>
                  </a:lnTo>
                  <a:lnTo>
                    <a:pt x="18370" y="10263"/>
                  </a:lnTo>
                  <a:lnTo>
                    <a:pt x="18161" y="10410"/>
                  </a:lnTo>
                  <a:lnTo>
                    <a:pt x="17921" y="10546"/>
                  </a:lnTo>
                  <a:lnTo>
                    <a:pt x="17680" y="10682"/>
                  </a:lnTo>
                  <a:lnTo>
                    <a:pt x="17429" y="10818"/>
                  </a:lnTo>
                  <a:lnTo>
                    <a:pt x="17167" y="10943"/>
                  </a:lnTo>
                  <a:lnTo>
                    <a:pt x="16623" y="11174"/>
                  </a:lnTo>
                  <a:lnTo>
                    <a:pt x="16079" y="11393"/>
                  </a:lnTo>
                  <a:lnTo>
                    <a:pt x="15515" y="11602"/>
                  </a:lnTo>
                  <a:lnTo>
                    <a:pt x="14950" y="11801"/>
                  </a:lnTo>
                  <a:lnTo>
                    <a:pt x="14385" y="11990"/>
                  </a:lnTo>
                  <a:lnTo>
                    <a:pt x="13809" y="12178"/>
                  </a:lnTo>
                  <a:lnTo>
                    <a:pt x="13234" y="12356"/>
                  </a:lnTo>
                  <a:lnTo>
                    <a:pt x="12659" y="12534"/>
                  </a:lnTo>
                  <a:lnTo>
                    <a:pt x="11497" y="12858"/>
                  </a:lnTo>
                  <a:lnTo>
                    <a:pt x="10326" y="13182"/>
                  </a:lnTo>
                  <a:lnTo>
                    <a:pt x="9154" y="13486"/>
                  </a:lnTo>
                  <a:lnTo>
                    <a:pt x="7972" y="13778"/>
                  </a:lnTo>
                  <a:lnTo>
                    <a:pt x="6800" y="14061"/>
                  </a:lnTo>
                  <a:lnTo>
                    <a:pt x="5608" y="14333"/>
                  </a:lnTo>
                  <a:lnTo>
                    <a:pt x="4426" y="14605"/>
                  </a:lnTo>
                  <a:lnTo>
                    <a:pt x="3243" y="14866"/>
                  </a:lnTo>
                  <a:lnTo>
                    <a:pt x="2051" y="15117"/>
                  </a:lnTo>
                  <a:lnTo>
                    <a:pt x="869" y="15358"/>
                  </a:lnTo>
                  <a:lnTo>
                    <a:pt x="858" y="15358"/>
                  </a:lnTo>
                  <a:lnTo>
                    <a:pt x="743" y="15389"/>
                  </a:lnTo>
                  <a:lnTo>
                    <a:pt x="649" y="15442"/>
                  </a:lnTo>
                  <a:lnTo>
                    <a:pt x="565" y="15515"/>
                  </a:lnTo>
                  <a:lnTo>
                    <a:pt x="503" y="15599"/>
                  </a:lnTo>
                  <a:lnTo>
                    <a:pt x="450" y="15693"/>
                  </a:lnTo>
                  <a:lnTo>
                    <a:pt x="419" y="15797"/>
                  </a:lnTo>
                  <a:lnTo>
                    <a:pt x="408" y="15902"/>
                  </a:lnTo>
                  <a:lnTo>
                    <a:pt x="419" y="16017"/>
                  </a:lnTo>
                  <a:lnTo>
                    <a:pt x="450" y="16122"/>
                  </a:lnTo>
                  <a:lnTo>
                    <a:pt x="503" y="16216"/>
                  </a:lnTo>
                  <a:lnTo>
                    <a:pt x="565" y="16300"/>
                  </a:lnTo>
                  <a:lnTo>
                    <a:pt x="649" y="16373"/>
                  </a:lnTo>
                  <a:lnTo>
                    <a:pt x="743" y="16425"/>
                  </a:lnTo>
                  <a:lnTo>
                    <a:pt x="848" y="16457"/>
                  </a:lnTo>
                  <a:lnTo>
                    <a:pt x="952" y="16467"/>
                  </a:lnTo>
                  <a:lnTo>
                    <a:pt x="1068" y="16457"/>
                  </a:lnTo>
                  <a:lnTo>
                    <a:pt x="2061" y="16279"/>
                  </a:lnTo>
                  <a:lnTo>
                    <a:pt x="3066" y="16111"/>
                  </a:lnTo>
                  <a:lnTo>
                    <a:pt x="4059" y="15954"/>
                  </a:lnTo>
                  <a:lnTo>
                    <a:pt x="5064" y="15797"/>
                  </a:lnTo>
                  <a:lnTo>
                    <a:pt x="6068" y="15661"/>
                  </a:lnTo>
                  <a:lnTo>
                    <a:pt x="7072" y="15525"/>
                  </a:lnTo>
                  <a:lnTo>
                    <a:pt x="8077" y="15410"/>
                  </a:lnTo>
                  <a:lnTo>
                    <a:pt x="9091" y="15295"/>
                  </a:lnTo>
                  <a:lnTo>
                    <a:pt x="10096" y="15201"/>
                  </a:lnTo>
                  <a:lnTo>
                    <a:pt x="11100" y="15128"/>
                  </a:lnTo>
                  <a:lnTo>
                    <a:pt x="12115" y="15076"/>
                  </a:lnTo>
                  <a:lnTo>
                    <a:pt x="12617" y="15055"/>
                  </a:lnTo>
                  <a:lnTo>
                    <a:pt x="13119" y="15034"/>
                  </a:lnTo>
                  <a:lnTo>
                    <a:pt x="13621" y="15034"/>
                  </a:lnTo>
                  <a:lnTo>
                    <a:pt x="14123" y="15044"/>
                  </a:lnTo>
                  <a:lnTo>
                    <a:pt x="14615" y="15055"/>
                  </a:lnTo>
                  <a:lnTo>
                    <a:pt x="15117" y="15086"/>
                  </a:lnTo>
                  <a:lnTo>
                    <a:pt x="15609" y="15128"/>
                  </a:lnTo>
                  <a:lnTo>
                    <a:pt x="15849" y="15159"/>
                  </a:lnTo>
                  <a:lnTo>
                    <a:pt x="16100" y="15191"/>
                  </a:lnTo>
                  <a:lnTo>
                    <a:pt x="16341" y="15233"/>
                  </a:lnTo>
                  <a:lnTo>
                    <a:pt x="16571" y="15285"/>
                  </a:lnTo>
                  <a:lnTo>
                    <a:pt x="16801" y="15348"/>
                  </a:lnTo>
                  <a:lnTo>
                    <a:pt x="17031" y="15410"/>
                  </a:lnTo>
                  <a:lnTo>
                    <a:pt x="17146" y="15452"/>
                  </a:lnTo>
                  <a:lnTo>
                    <a:pt x="17199" y="15463"/>
                  </a:lnTo>
                  <a:lnTo>
                    <a:pt x="17251" y="15484"/>
                  </a:lnTo>
                  <a:lnTo>
                    <a:pt x="17356" y="15536"/>
                  </a:lnTo>
                  <a:lnTo>
                    <a:pt x="17460" y="15578"/>
                  </a:lnTo>
                  <a:lnTo>
                    <a:pt x="17554" y="15630"/>
                  </a:lnTo>
                  <a:lnTo>
                    <a:pt x="17649" y="15682"/>
                  </a:lnTo>
                  <a:lnTo>
                    <a:pt x="17732" y="15745"/>
                  </a:lnTo>
                  <a:lnTo>
                    <a:pt x="17806" y="15808"/>
                  </a:lnTo>
                  <a:lnTo>
                    <a:pt x="17879" y="15871"/>
                  </a:lnTo>
                  <a:lnTo>
                    <a:pt x="17931" y="15933"/>
                  </a:lnTo>
                  <a:lnTo>
                    <a:pt x="17973" y="15996"/>
                  </a:lnTo>
                  <a:lnTo>
                    <a:pt x="18004" y="16069"/>
                  </a:lnTo>
                  <a:lnTo>
                    <a:pt x="18025" y="16132"/>
                  </a:lnTo>
                  <a:lnTo>
                    <a:pt x="18025" y="16205"/>
                  </a:lnTo>
                  <a:lnTo>
                    <a:pt x="18015" y="16279"/>
                  </a:lnTo>
                  <a:lnTo>
                    <a:pt x="17994" y="16362"/>
                  </a:lnTo>
                  <a:lnTo>
                    <a:pt x="17962" y="16446"/>
                  </a:lnTo>
                  <a:lnTo>
                    <a:pt x="17921" y="16530"/>
                  </a:lnTo>
                  <a:lnTo>
                    <a:pt x="17868" y="16624"/>
                  </a:lnTo>
                  <a:lnTo>
                    <a:pt x="17806" y="16718"/>
                  </a:lnTo>
                  <a:lnTo>
                    <a:pt x="17659" y="16885"/>
                  </a:lnTo>
                  <a:lnTo>
                    <a:pt x="17502" y="17063"/>
                  </a:lnTo>
                  <a:lnTo>
                    <a:pt x="17324" y="17220"/>
                  </a:lnTo>
                  <a:lnTo>
                    <a:pt x="17136" y="17377"/>
                  </a:lnTo>
                  <a:lnTo>
                    <a:pt x="16948" y="17534"/>
                  </a:lnTo>
                  <a:lnTo>
                    <a:pt x="16749" y="17680"/>
                  </a:lnTo>
                  <a:lnTo>
                    <a:pt x="16341" y="17963"/>
                  </a:lnTo>
                  <a:lnTo>
                    <a:pt x="15912" y="18224"/>
                  </a:lnTo>
                  <a:lnTo>
                    <a:pt x="15483" y="18486"/>
                  </a:lnTo>
                  <a:lnTo>
                    <a:pt x="15044" y="18737"/>
                  </a:lnTo>
                  <a:lnTo>
                    <a:pt x="14604" y="18978"/>
                  </a:lnTo>
                  <a:lnTo>
                    <a:pt x="14155" y="19208"/>
                  </a:lnTo>
                  <a:lnTo>
                    <a:pt x="13694" y="19438"/>
                  </a:lnTo>
                  <a:lnTo>
                    <a:pt x="13244" y="19658"/>
                  </a:lnTo>
                  <a:lnTo>
                    <a:pt x="12324" y="20087"/>
                  </a:lnTo>
                  <a:lnTo>
                    <a:pt x="11393" y="20505"/>
                  </a:lnTo>
                  <a:lnTo>
                    <a:pt x="10462" y="20903"/>
                  </a:lnTo>
                  <a:lnTo>
                    <a:pt x="9520" y="21300"/>
                  </a:lnTo>
                  <a:lnTo>
                    <a:pt x="8579" y="21677"/>
                  </a:lnTo>
                  <a:lnTo>
                    <a:pt x="7627" y="22053"/>
                  </a:lnTo>
                  <a:lnTo>
                    <a:pt x="6675" y="22409"/>
                  </a:lnTo>
                  <a:lnTo>
                    <a:pt x="5723" y="22765"/>
                  </a:lnTo>
                  <a:lnTo>
                    <a:pt x="6696" y="22472"/>
                  </a:lnTo>
                  <a:lnTo>
                    <a:pt x="7669" y="22158"/>
                  </a:lnTo>
                  <a:lnTo>
                    <a:pt x="8641" y="21844"/>
                  </a:lnTo>
                  <a:lnTo>
                    <a:pt x="9604" y="21509"/>
                  </a:lnTo>
                  <a:lnTo>
                    <a:pt x="10566" y="21164"/>
                  </a:lnTo>
                  <a:lnTo>
                    <a:pt x="11518" y="20808"/>
                  </a:lnTo>
                  <a:lnTo>
                    <a:pt x="12470" y="20432"/>
                  </a:lnTo>
                  <a:lnTo>
                    <a:pt x="13412" y="20034"/>
                  </a:lnTo>
                  <a:lnTo>
                    <a:pt x="13883" y="19836"/>
                  </a:lnTo>
                  <a:lnTo>
                    <a:pt x="14353" y="19626"/>
                  </a:lnTo>
                  <a:lnTo>
                    <a:pt x="14814" y="19407"/>
                  </a:lnTo>
                  <a:lnTo>
                    <a:pt x="15274" y="19176"/>
                  </a:lnTo>
                  <a:lnTo>
                    <a:pt x="15734" y="18946"/>
                  </a:lnTo>
                  <a:lnTo>
                    <a:pt x="16195" y="18695"/>
                  </a:lnTo>
                  <a:lnTo>
                    <a:pt x="16634" y="18434"/>
                  </a:lnTo>
                  <a:lnTo>
                    <a:pt x="17073" y="18151"/>
                  </a:lnTo>
                  <a:lnTo>
                    <a:pt x="17293" y="18005"/>
                  </a:lnTo>
                  <a:lnTo>
                    <a:pt x="17513" y="17848"/>
                  </a:lnTo>
                  <a:lnTo>
                    <a:pt x="17722" y="17680"/>
                  </a:lnTo>
                  <a:lnTo>
                    <a:pt x="17921" y="17503"/>
                  </a:lnTo>
                  <a:lnTo>
                    <a:pt x="18119" y="17314"/>
                  </a:lnTo>
                  <a:lnTo>
                    <a:pt x="18214" y="17210"/>
                  </a:lnTo>
                  <a:lnTo>
                    <a:pt x="18308" y="17105"/>
                  </a:lnTo>
                  <a:lnTo>
                    <a:pt x="18391" y="16980"/>
                  </a:lnTo>
                  <a:lnTo>
                    <a:pt x="18475" y="16854"/>
                  </a:lnTo>
                  <a:lnTo>
                    <a:pt x="18548" y="16718"/>
                  </a:lnTo>
                  <a:lnTo>
                    <a:pt x="18611" y="16572"/>
                  </a:lnTo>
                  <a:lnTo>
                    <a:pt x="18663" y="16415"/>
                  </a:lnTo>
                  <a:lnTo>
                    <a:pt x="18674" y="16321"/>
                  </a:lnTo>
                  <a:lnTo>
                    <a:pt x="18684" y="16237"/>
                  </a:lnTo>
                  <a:lnTo>
                    <a:pt x="18684" y="16143"/>
                  </a:lnTo>
                  <a:lnTo>
                    <a:pt x="18684" y="16049"/>
                  </a:lnTo>
                  <a:lnTo>
                    <a:pt x="18663" y="15954"/>
                  </a:lnTo>
                  <a:lnTo>
                    <a:pt x="18642" y="15871"/>
                  </a:lnTo>
                  <a:lnTo>
                    <a:pt x="18611" y="15777"/>
                  </a:lnTo>
                  <a:lnTo>
                    <a:pt x="18580" y="15693"/>
                  </a:lnTo>
                  <a:lnTo>
                    <a:pt x="18538" y="15620"/>
                  </a:lnTo>
                  <a:lnTo>
                    <a:pt x="18486" y="15546"/>
                  </a:lnTo>
                  <a:lnTo>
                    <a:pt x="18381" y="15410"/>
                  </a:lnTo>
                  <a:lnTo>
                    <a:pt x="18266" y="15295"/>
                  </a:lnTo>
                  <a:lnTo>
                    <a:pt x="18151" y="15201"/>
                  </a:lnTo>
                  <a:lnTo>
                    <a:pt x="18036" y="15107"/>
                  </a:lnTo>
                  <a:lnTo>
                    <a:pt x="17910" y="15023"/>
                  </a:lnTo>
                  <a:lnTo>
                    <a:pt x="17785" y="14961"/>
                  </a:lnTo>
                  <a:lnTo>
                    <a:pt x="17649" y="14887"/>
                  </a:lnTo>
                  <a:lnTo>
                    <a:pt x="17523" y="14835"/>
                  </a:lnTo>
                  <a:lnTo>
                    <a:pt x="17460" y="14804"/>
                  </a:lnTo>
                  <a:lnTo>
                    <a:pt x="17398" y="14783"/>
                  </a:lnTo>
                  <a:lnTo>
                    <a:pt x="17272" y="14730"/>
                  </a:lnTo>
                  <a:lnTo>
                    <a:pt x="17010" y="14647"/>
                  </a:lnTo>
                  <a:lnTo>
                    <a:pt x="16749" y="14573"/>
                  </a:lnTo>
                  <a:lnTo>
                    <a:pt x="16487" y="14511"/>
                  </a:lnTo>
                  <a:lnTo>
                    <a:pt x="16226" y="14448"/>
                  </a:lnTo>
                  <a:lnTo>
                    <a:pt x="15964" y="14406"/>
                  </a:lnTo>
                  <a:lnTo>
                    <a:pt x="15703" y="14364"/>
                  </a:lnTo>
                  <a:lnTo>
                    <a:pt x="15190" y="14301"/>
                  </a:lnTo>
                  <a:lnTo>
                    <a:pt x="14667" y="14260"/>
                  </a:lnTo>
                  <a:lnTo>
                    <a:pt x="14144" y="14228"/>
                  </a:lnTo>
                  <a:lnTo>
                    <a:pt x="13632" y="14207"/>
                  </a:lnTo>
                  <a:lnTo>
                    <a:pt x="13119" y="14197"/>
                  </a:lnTo>
                  <a:lnTo>
                    <a:pt x="12083" y="14197"/>
                  </a:lnTo>
                  <a:lnTo>
                    <a:pt x="11571" y="14207"/>
                  </a:lnTo>
                  <a:lnTo>
                    <a:pt x="11269" y="14220"/>
                  </a:lnTo>
                  <a:lnTo>
                    <a:pt x="11269" y="14220"/>
                  </a:lnTo>
                  <a:lnTo>
                    <a:pt x="11832" y="14071"/>
                  </a:lnTo>
                  <a:lnTo>
                    <a:pt x="13014" y="13747"/>
                  </a:lnTo>
                  <a:lnTo>
                    <a:pt x="13600" y="13569"/>
                  </a:lnTo>
                  <a:lnTo>
                    <a:pt x="14196" y="13391"/>
                  </a:lnTo>
                  <a:lnTo>
                    <a:pt x="14782" y="13214"/>
                  </a:lnTo>
                  <a:lnTo>
                    <a:pt x="15368" y="13015"/>
                  </a:lnTo>
                  <a:lnTo>
                    <a:pt x="15954" y="12816"/>
                  </a:lnTo>
                  <a:lnTo>
                    <a:pt x="16540" y="12596"/>
                  </a:lnTo>
                  <a:lnTo>
                    <a:pt x="17126" y="12366"/>
                  </a:lnTo>
                  <a:lnTo>
                    <a:pt x="17408" y="12251"/>
                  </a:lnTo>
                  <a:lnTo>
                    <a:pt x="17701" y="12115"/>
                  </a:lnTo>
                  <a:lnTo>
                    <a:pt x="17994" y="11979"/>
                  </a:lnTo>
                  <a:lnTo>
                    <a:pt x="18287" y="11833"/>
                  </a:lnTo>
                  <a:lnTo>
                    <a:pt x="18569" y="11676"/>
                  </a:lnTo>
                  <a:lnTo>
                    <a:pt x="18862" y="11508"/>
                  </a:lnTo>
                  <a:lnTo>
                    <a:pt x="18998" y="11414"/>
                  </a:lnTo>
                  <a:lnTo>
                    <a:pt x="19145" y="11310"/>
                  </a:lnTo>
                  <a:lnTo>
                    <a:pt x="19291" y="11194"/>
                  </a:lnTo>
                  <a:lnTo>
                    <a:pt x="19438" y="11079"/>
                  </a:lnTo>
                  <a:lnTo>
                    <a:pt x="19574" y="10933"/>
                  </a:lnTo>
                  <a:lnTo>
                    <a:pt x="19720" y="10776"/>
                  </a:lnTo>
                  <a:lnTo>
                    <a:pt x="19783" y="10682"/>
                  </a:lnTo>
                  <a:lnTo>
                    <a:pt x="19856" y="10577"/>
                  </a:lnTo>
                  <a:lnTo>
                    <a:pt x="19919" y="10462"/>
                  </a:lnTo>
                  <a:lnTo>
                    <a:pt x="19971" y="10326"/>
                  </a:lnTo>
                  <a:lnTo>
                    <a:pt x="20013" y="10180"/>
                  </a:lnTo>
                  <a:lnTo>
                    <a:pt x="20044" y="10023"/>
                  </a:lnTo>
                  <a:lnTo>
                    <a:pt x="20044" y="9845"/>
                  </a:lnTo>
                  <a:lnTo>
                    <a:pt x="20034" y="9761"/>
                  </a:lnTo>
                  <a:lnTo>
                    <a:pt x="20023" y="9678"/>
                  </a:lnTo>
                  <a:lnTo>
                    <a:pt x="20002" y="9594"/>
                  </a:lnTo>
                  <a:lnTo>
                    <a:pt x="19971" y="9510"/>
                  </a:lnTo>
                  <a:lnTo>
                    <a:pt x="19908" y="9374"/>
                  </a:lnTo>
                  <a:lnTo>
                    <a:pt x="19845" y="9249"/>
                  </a:lnTo>
                  <a:lnTo>
                    <a:pt x="19762" y="9144"/>
                  </a:lnTo>
                  <a:lnTo>
                    <a:pt x="19678" y="9039"/>
                  </a:lnTo>
                  <a:lnTo>
                    <a:pt x="19594" y="8956"/>
                  </a:lnTo>
                  <a:lnTo>
                    <a:pt x="19511" y="8883"/>
                  </a:lnTo>
                  <a:lnTo>
                    <a:pt x="19427" y="8809"/>
                  </a:lnTo>
                  <a:lnTo>
                    <a:pt x="19260" y="8684"/>
                  </a:lnTo>
                  <a:lnTo>
                    <a:pt x="19082" y="8590"/>
                  </a:lnTo>
                  <a:lnTo>
                    <a:pt x="18914" y="8506"/>
                  </a:lnTo>
                  <a:lnTo>
                    <a:pt x="18758" y="8433"/>
                  </a:lnTo>
                  <a:lnTo>
                    <a:pt x="18590" y="8359"/>
                  </a:lnTo>
                  <a:lnTo>
                    <a:pt x="18423" y="8307"/>
                  </a:lnTo>
                  <a:lnTo>
                    <a:pt x="18098" y="8203"/>
                  </a:lnTo>
                  <a:lnTo>
                    <a:pt x="17785" y="8119"/>
                  </a:lnTo>
                  <a:lnTo>
                    <a:pt x="17460" y="8046"/>
                  </a:lnTo>
                  <a:lnTo>
                    <a:pt x="17146" y="7983"/>
                  </a:lnTo>
                  <a:lnTo>
                    <a:pt x="16833" y="7931"/>
                  </a:lnTo>
                  <a:lnTo>
                    <a:pt x="16519" y="7889"/>
                  </a:lnTo>
                  <a:lnTo>
                    <a:pt x="15891" y="7816"/>
                  </a:lnTo>
                  <a:lnTo>
                    <a:pt x="15274" y="7753"/>
                  </a:lnTo>
                  <a:lnTo>
                    <a:pt x="14657" y="7711"/>
                  </a:lnTo>
                  <a:lnTo>
                    <a:pt x="14029" y="7669"/>
                  </a:lnTo>
                  <a:lnTo>
                    <a:pt x="13412" y="7648"/>
                  </a:lnTo>
                  <a:lnTo>
                    <a:pt x="12795" y="7627"/>
                  </a:lnTo>
                  <a:lnTo>
                    <a:pt x="11571" y="7617"/>
                  </a:lnTo>
                  <a:lnTo>
                    <a:pt x="10336" y="7627"/>
                  </a:lnTo>
                  <a:lnTo>
                    <a:pt x="9154" y="7658"/>
                  </a:lnTo>
                  <a:lnTo>
                    <a:pt x="9154" y="7658"/>
                  </a:lnTo>
                  <a:lnTo>
                    <a:pt x="9426" y="7596"/>
                  </a:lnTo>
                  <a:lnTo>
                    <a:pt x="10661" y="7303"/>
                  </a:lnTo>
                  <a:lnTo>
                    <a:pt x="11895" y="7000"/>
                  </a:lnTo>
                  <a:lnTo>
                    <a:pt x="13129" y="6675"/>
                  </a:lnTo>
                  <a:lnTo>
                    <a:pt x="14353" y="6351"/>
                  </a:lnTo>
                  <a:lnTo>
                    <a:pt x="14971" y="6173"/>
                  </a:lnTo>
                  <a:lnTo>
                    <a:pt x="15577" y="5995"/>
                  </a:lnTo>
                  <a:lnTo>
                    <a:pt x="16195" y="5807"/>
                  </a:lnTo>
                  <a:lnTo>
                    <a:pt x="16801" y="5608"/>
                  </a:lnTo>
                  <a:lnTo>
                    <a:pt x="17408" y="5399"/>
                  </a:lnTo>
                  <a:lnTo>
                    <a:pt x="18015" y="5179"/>
                  </a:lnTo>
                  <a:lnTo>
                    <a:pt x="18318" y="5054"/>
                  </a:lnTo>
                  <a:lnTo>
                    <a:pt x="18622" y="4928"/>
                  </a:lnTo>
                  <a:lnTo>
                    <a:pt x="18925" y="4792"/>
                  </a:lnTo>
                  <a:lnTo>
                    <a:pt x="19218" y="4646"/>
                  </a:lnTo>
                  <a:lnTo>
                    <a:pt x="19521" y="4478"/>
                  </a:lnTo>
                  <a:lnTo>
                    <a:pt x="19668" y="4384"/>
                  </a:lnTo>
                  <a:lnTo>
                    <a:pt x="19825" y="4280"/>
                  </a:lnTo>
                  <a:lnTo>
                    <a:pt x="19971" y="4154"/>
                  </a:lnTo>
                  <a:lnTo>
                    <a:pt x="20044" y="4091"/>
                  </a:lnTo>
                  <a:lnTo>
                    <a:pt x="20128" y="4008"/>
                  </a:lnTo>
                  <a:lnTo>
                    <a:pt x="20201" y="3913"/>
                  </a:lnTo>
                  <a:lnTo>
                    <a:pt x="20233" y="3851"/>
                  </a:lnTo>
                  <a:lnTo>
                    <a:pt x="20253" y="3819"/>
                  </a:lnTo>
                  <a:lnTo>
                    <a:pt x="20274" y="3788"/>
                  </a:lnTo>
                  <a:lnTo>
                    <a:pt x="20306" y="3715"/>
                  </a:lnTo>
                  <a:lnTo>
                    <a:pt x="20327" y="3641"/>
                  </a:lnTo>
                  <a:lnTo>
                    <a:pt x="20348" y="3547"/>
                  </a:lnTo>
                  <a:lnTo>
                    <a:pt x="20358" y="3453"/>
                  </a:lnTo>
                  <a:lnTo>
                    <a:pt x="20348" y="3359"/>
                  </a:lnTo>
                  <a:lnTo>
                    <a:pt x="20348" y="3307"/>
                  </a:lnTo>
                  <a:lnTo>
                    <a:pt x="20327" y="3254"/>
                  </a:lnTo>
                  <a:lnTo>
                    <a:pt x="20295" y="3171"/>
                  </a:lnTo>
                  <a:lnTo>
                    <a:pt x="20264" y="3097"/>
                  </a:lnTo>
                  <a:lnTo>
                    <a:pt x="20222" y="3035"/>
                  </a:lnTo>
                  <a:lnTo>
                    <a:pt x="20180" y="2972"/>
                  </a:lnTo>
                  <a:lnTo>
                    <a:pt x="20097" y="2878"/>
                  </a:lnTo>
                  <a:lnTo>
                    <a:pt x="20013" y="2805"/>
                  </a:lnTo>
                  <a:lnTo>
                    <a:pt x="19929" y="2742"/>
                  </a:lnTo>
                  <a:lnTo>
                    <a:pt x="19762" y="2627"/>
                  </a:lnTo>
                  <a:lnTo>
                    <a:pt x="19605" y="2543"/>
                  </a:lnTo>
                  <a:lnTo>
                    <a:pt x="19448" y="2459"/>
                  </a:lnTo>
                  <a:lnTo>
                    <a:pt x="19124" y="2334"/>
                  </a:lnTo>
                  <a:lnTo>
                    <a:pt x="18810" y="2219"/>
                  </a:lnTo>
                  <a:lnTo>
                    <a:pt x="18496" y="2125"/>
                  </a:lnTo>
                  <a:lnTo>
                    <a:pt x="18182" y="2041"/>
                  </a:lnTo>
                  <a:lnTo>
                    <a:pt x="17868" y="1957"/>
                  </a:lnTo>
                  <a:lnTo>
                    <a:pt x="17241" y="1811"/>
                  </a:lnTo>
                  <a:lnTo>
                    <a:pt x="16613" y="1685"/>
                  </a:lnTo>
                  <a:lnTo>
                    <a:pt x="15985" y="1560"/>
                  </a:lnTo>
                  <a:lnTo>
                    <a:pt x="15358" y="1455"/>
                  </a:lnTo>
                  <a:lnTo>
                    <a:pt x="14730" y="1350"/>
                  </a:lnTo>
                  <a:lnTo>
                    <a:pt x="14102" y="1256"/>
                  </a:lnTo>
                  <a:lnTo>
                    <a:pt x="12836" y="1089"/>
                  </a:lnTo>
                  <a:lnTo>
                    <a:pt x="11581" y="932"/>
                  </a:lnTo>
                  <a:lnTo>
                    <a:pt x="10315" y="796"/>
                  </a:lnTo>
                  <a:lnTo>
                    <a:pt x="9060" y="660"/>
                  </a:lnTo>
                  <a:lnTo>
                    <a:pt x="7794" y="545"/>
                  </a:lnTo>
                  <a:lnTo>
                    <a:pt x="6528" y="430"/>
                  </a:lnTo>
                  <a:lnTo>
                    <a:pt x="5262" y="325"/>
                  </a:lnTo>
                  <a:lnTo>
                    <a:pt x="4007" y="231"/>
                  </a:lnTo>
                  <a:lnTo>
                    <a:pt x="2741" y="147"/>
                  </a:lnTo>
                  <a:lnTo>
                    <a:pt x="1476" y="74"/>
                  </a:lnTo>
                  <a:lnTo>
                    <a:pt x="2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28;p28"/>
            <p:cNvSpPr/>
            <p:nvPr/>
          </p:nvSpPr>
          <p:spPr>
            <a:xfrm>
              <a:off x="1602925" y="2963275"/>
              <a:ext cx="387100" cy="255025"/>
            </a:xfrm>
            <a:custGeom>
              <a:avLst/>
              <a:gdLst/>
              <a:ahLst/>
              <a:cxnLst/>
              <a:rect l="l" t="t" r="r" b="b"/>
              <a:pathLst>
                <a:path w="15484" h="10201" extrusionOk="0">
                  <a:moveTo>
                    <a:pt x="9353" y="1"/>
                  </a:moveTo>
                  <a:lnTo>
                    <a:pt x="8547" y="461"/>
                  </a:lnTo>
                  <a:lnTo>
                    <a:pt x="7763" y="942"/>
                  </a:lnTo>
                  <a:lnTo>
                    <a:pt x="6989" y="1423"/>
                  </a:lnTo>
                  <a:lnTo>
                    <a:pt x="6214" y="1936"/>
                  </a:lnTo>
                  <a:lnTo>
                    <a:pt x="5461" y="2449"/>
                  </a:lnTo>
                  <a:lnTo>
                    <a:pt x="4708" y="2982"/>
                  </a:lnTo>
                  <a:lnTo>
                    <a:pt x="3965" y="3526"/>
                  </a:lnTo>
                  <a:lnTo>
                    <a:pt x="3233" y="4091"/>
                  </a:lnTo>
                  <a:lnTo>
                    <a:pt x="2846" y="4394"/>
                  </a:lnTo>
                  <a:lnTo>
                    <a:pt x="2469" y="4708"/>
                  </a:lnTo>
                  <a:lnTo>
                    <a:pt x="2093" y="5032"/>
                  </a:lnTo>
                  <a:lnTo>
                    <a:pt x="1737" y="5378"/>
                  </a:lnTo>
                  <a:lnTo>
                    <a:pt x="1559" y="5556"/>
                  </a:lnTo>
                  <a:lnTo>
                    <a:pt x="1392" y="5733"/>
                  </a:lnTo>
                  <a:lnTo>
                    <a:pt x="1224" y="5911"/>
                  </a:lnTo>
                  <a:lnTo>
                    <a:pt x="1067" y="6100"/>
                  </a:lnTo>
                  <a:lnTo>
                    <a:pt x="911" y="6288"/>
                  </a:lnTo>
                  <a:lnTo>
                    <a:pt x="764" y="6487"/>
                  </a:lnTo>
                  <a:lnTo>
                    <a:pt x="628" y="6696"/>
                  </a:lnTo>
                  <a:lnTo>
                    <a:pt x="503" y="6905"/>
                  </a:lnTo>
                  <a:lnTo>
                    <a:pt x="408" y="7062"/>
                  </a:lnTo>
                  <a:lnTo>
                    <a:pt x="325" y="7219"/>
                  </a:lnTo>
                  <a:lnTo>
                    <a:pt x="252" y="7397"/>
                  </a:lnTo>
                  <a:lnTo>
                    <a:pt x="178" y="7564"/>
                  </a:lnTo>
                  <a:lnTo>
                    <a:pt x="126" y="7742"/>
                  </a:lnTo>
                  <a:lnTo>
                    <a:pt x="74" y="7920"/>
                  </a:lnTo>
                  <a:lnTo>
                    <a:pt x="42" y="8098"/>
                  </a:lnTo>
                  <a:lnTo>
                    <a:pt x="11" y="8275"/>
                  </a:lnTo>
                  <a:lnTo>
                    <a:pt x="0" y="8453"/>
                  </a:lnTo>
                  <a:lnTo>
                    <a:pt x="11" y="8631"/>
                  </a:lnTo>
                  <a:lnTo>
                    <a:pt x="21" y="8799"/>
                  </a:lnTo>
                  <a:lnTo>
                    <a:pt x="53" y="8976"/>
                  </a:lnTo>
                  <a:lnTo>
                    <a:pt x="105" y="9133"/>
                  </a:lnTo>
                  <a:lnTo>
                    <a:pt x="178" y="9290"/>
                  </a:lnTo>
                  <a:lnTo>
                    <a:pt x="262" y="9437"/>
                  </a:lnTo>
                  <a:lnTo>
                    <a:pt x="367" y="9583"/>
                  </a:lnTo>
                  <a:lnTo>
                    <a:pt x="471" y="9688"/>
                  </a:lnTo>
                  <a:lnTo>
                    <a:pt x="586" y="9782"/>
                  </a:lnTo>
                  <a:lnTo>
                    <a:pt x="701" y="9866"/>
                  </a:lnTo>
                  <a:lnTo>
                    <a:pt x="827" y="9939"/>
                  </a:lnTo>
                  <a:lnTo>
                    <a:pt x="963" y="10002"/>
                  </a:lnTo>
                  <a:lnTo>
                    <a:pt x="1099" y="10054"/>
                  </a:lnTo>
                  <a:lnTo>
                    <a:pt x="1245" y="10096"/>
                  </a:lnTo>
                  <a:lnTo>
                    <a:pt x="1392" y="10138"/>
                  </a:lnTo>
                  <a:lnTo>
                    <a:pt x="1538" y="10159"/>
                  </a:lnTo>
                  <a:lnTo>
                    <a:pt x="1695" y="10179"/>
                  </a:lnTo>
                  <a:lnTo>
                    <a:pt x="2009" y="10200"/>
                  </a:lnTo>
                  <a:lnTo>
                    <a:pt x="2312" y="10200"/>
                  </a:lnTo>
                  <a:lnTo>
                    <a:pt x="2626" y="10190"/>
                  </a:lnTo>
                  <a:lnTo>
                    <a:pt x="3066" y="10159"/>
                  </a:lnTo>
                  <a:lnTo>
                    <a:pt x="3515" y="10117"/>
                  </a:lnTo>
                  <a:lnTo>
                    <a:pt x="3955" y="10064"/>
                  </a:lnTo>
                  <a:lnTo>
                    <a:pt x="4394" y="10012"/>
                  </a:lnTo>
                  <a:lnTo>
                    <a:pt x="4844" y="9939"/>
                  </a:lnTo>
                  <a:lnTo>
                    <a:pt x="5283" y="9855"/>
                  </a:lnTo>
                  <a:lnTo>
                    <a:pt x="5712" y="9771"/>
                  </a:lnTo>
                  <a:lnTo>
                    <a:pt x="6152" y="9667"/>
                  </a:lnTo>
                  <a:lnTo>
                    <a:pt x="6581" y="9562"/>
                  </a:lnTo>
                  <a:lnTo>
                    <a:pt x="7020" y="9437"/>
                  </a:lnTo>
                  <a:lnTo>
                    <a:pt x="7438" y="9311"/>
                  </a:lnTo>
                  <a:lnTo>
                    <a:pt x="7867" y="9175"/>
                  </a:lnTo>
                  <a:lnTo>
                    <a:pt x="8286" y="9029"/>
                  </a:lnTo>
                  <a:lnTo>
                    <a:pt x="8704" y="8872"/>
                  </a:lnTo>
                  <a:lnTo>
                    <a:pt x="9123" y="8715"/>
                  </a:lnTo>
                  <a:lnTo>
                    <a:pt x="9541" y="8537"/>
                  </a:lnTo>
                  <a:lnTo>
                    <a:pt x="9949" y="8359"/>
                  </a:lnTo>
                  <a:lnTo>
                    <a:pt x="10347" y="8171"/>
                  </a:lnTo>
                  <a:lnTo>
                    <a:pt x="10744" y="7972"/>
                  </a:lnTo>
                  <a:lnTo>
                    <a:pt x="11142" y="7763"/>
                  </a:lnTo>
                  <a:lnTo>
                    <a:pt x="11539" y="7554"/>
                  </a:lnTo>
                  <a:lnTo>
                    <a:pt x="11926" y="7323"/>
                  </a:lnTo>
                  <a:lnTo>
                    <a:pt x="12303" y="7093"/>
                  </a:lnTo>
                  <a:lnTo>
                    <a:pt x="12679" y="6853"/>
                  </a:lnTo>
                  <a:lnTo>
                    <a:pt x="13056" y="6602"/>
                  </a:lnTo>
                  <a:lnTo>
                    <a:pt x="13412" y="6351"/>
                  </a:lnTo>
                  <a:lnTo>
                    <a:pt x="13778" y="6089"/>
                  </a:lnTo>
                  <a:lnTo>
                    <a:pt x="14134" y="5817"/>
                  </a:lnTo>
                  <a:lnTo>
                    <a:pt x="14479" y="5535"/>
                  </a:lnTo>
                  <a:lnTo>
                    <a:pt x="14824" y="5242"/>
                  </a:lnTo>
                  <a:lnTo>
                    <a:pt x="15159" y="4949"/>
                  </a:lnTo>
                  <a:lnTo>
                    <a:pt x="15483" y="4645"/>
                  </a:lnTo>
                  <a:lnTo>
                    <a:pt x="9353" y="1"/>
                  </a:lnTo>
                  <a:close/>
                </a:path>
              </a:pathLst>
            </a:custGeom>
            <a:solidFill>
              <a:srgbClr val="FFA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29;p28"/>
            <p:cNvSpPr/>
            <p:nvPr/>
          </p:nvSpPr>
          <p:spPr>
            <a:xfrm>
              <a:off x="1602925" y="2963275"/>
              <a:ext cx="387100" cy="255025"/>
            </a:xfrm>
            <a:custGeom>
              <a:avLst/>
              <a:gdLst/>
              <a:ahLst/>
              <a:cxnLst/>
              <a:rect l="l" t="t" r="r" b="b"/>
              <a:pathLst>
                <a:path w="15484" h="10201" fill="none" extrusionOk="0">
                  <a:moveTo>
                    <a:pt x="9353" y="1"/>
                  </a:moveTo>
                  <a:lnTo>
                    <a:pt x="9353" y="1"/>
                  </a:lnTo>
                  <a:lnTo>
                    <a:pt x="8547" y="461"/>
                  </a:lnTo>
                  <a:lnTo>
                    <a:pt x="7763" y="942"/>
                  </a:lnTo>
                  <a:lnTo>
                    <a:pt x="6989" y="1423"/>
                  </a:lnTo>
                  <a:lnTo>
                    <a:pt x="6214" y="1936"/>
                  </a:lnTo>
                  <a:lnTo>
                    <a:pt x="5461" y="2449"/>
                  </a:lnTo>
                  <a:lnTo>
                    <a:pt x="4708" y="2982"/>
                  </a:lnTo>
                  <a:lnTo>
                    <a:pt x="3965" y="3526"/>
                  </a:lnTo>
                  <a:lnTo>
                    <a:pt x="3233" y="4091"/>
                  </a:lnTo>
                  <a:lnTo>
                    <a:pt x="3233" y="4091"/>
                  </a:lnTo>
                  <a:lnTo>
                    <a:pt x="2846" y="4394"/>
                  </a:lnTo>
                  <a:lnTo>
                    <a:pt x="2469" y="4708"/>
                  </a:lnTo>
                  <a:lnTo>
                    <a:pt x="2093" y="5032"/>
                  </a:lnTo>
                  <a:lnTo>
                    <a:pt x="1737" y="5378"/>
                  </a:lnTo>
                  <a:lnTo>
                    <a:pt x="1559" y="5556"/>
                  </a:lnTo>
                  <a:lnTo>
                    <a:pt x="1392" y="5733"/>
                  </a:lnTo>
                  <a:lnTo>
                    <a:pt x="1224" y="5911"/>
                  </a:lnTo>
                  <a:lnTo>
                    <a:pt x="1067" y="6100"/>
                  </a:lnTo>
                  <a:lnTo>
                    <a:pt x="911" y="6288"/>
                  </a:lnTo>
                  <a:lnTo>
                    <a:pt x="764" y="6487"/>
                  </a:lnTo>
                  <a:lnTo>
                    <a:pt x="628" y="6696"/>
                  </a:lnTo>
                  <a:lnTo>
                    <a:pt x="503" y="6905"/>
                  </a:lnTo>
                  <a:lnTo>
                    <a:pt x="503" y="6905"/>
                  </a:lnTo>
                  <a:lnTo>
                    <a:pt x="408" y="7062"/>
                  </a:lnTo>
                  <a:lnTo>
                    <a:pt x="325" y="7219"/>
                  </a:lnTo>
                  <a:lnTo>
                    <a:pt x="252" y="7397"/>
                  </a:lnTo>
                  <a:lnTo>
                    <a:pt x="178" y="7564"/>
                  </a:lnTo>
                  <a:lnTo>
                    <a:pt x="126" y="7742"/>
                  </a:lnTo>
                  <a:lnTo>
                    <a:pt x="74" y="7920"/>
                  </a:lnTo>
                  <a:lnTo>
                    <a:pt x="42" y="8098"/>
                  </a:lnTo>
                  <a:lnTo>
                    <a:pt x="11" y="8275"/>
                  </a:lnTo>
                  <a:lnTo>
                    <a:pt x="0" y="8453"/>
                  </a:lnTo>
                  <a:lnTo>
                    <a:pt x="11" y="8631"/>
                  </a:lnTo>
                  <a:lnTo>
                    <a:pt x="21" y="8799"/>
                  </a:lnTo>
                  <a:lnTo>
                    <a:pt x="53" y="8976"/>
                  </a:lnTo>
                  <a:lnTo>
                    <a:pt x="105" y="9133"/>
                  </a:lnTo>
                  <a:lnTo>
                    <a:pt x="178" y="9290"/>
                  </a:lnTo>
                  <a:lnTo>
                    <a:pt x="262" y="9437"/>
                  </a:lnTo>
                  <a:lnTo>
                    <a:pt x="367" y="9583"/>
                  </a:lnTo>
                  <a:lnTo>
                    <a:pt x="367" y="9583"/>
                  </a:lnTo>
                  <a:lnTo>
                    <a:pt x="471" y="9688"/>
                  </a:lnTo>
                  <a:lnTo>
                    <a:pt x="586" y="9782"/>
                  </a:lnTo>
                  <a:lnTo>
                    <a:pt x="701" y="9866"/>
                  </a:lnTo>
                  <a:lnTo>
                    <a:pt x="827" y="9939"/>
                  </a:lnTo>
                  <a:lnTo>
                    <a:pt x="963" y="10002"/>
                  </a:lnTo>
                  <a:lnTo>
                    <a:pt x="1099" y="10054"/>
                  </a:lnTo>
                  <a:lnTo>
                    <a:pt x="1245" y="10096"/>
                  </a:lnTo>
                  <a:lnTo>
                    <a:pt x="1392" y="10138"/>
                  </a:lnTo>
                  <a:lnTo>
                    <a:pt x="1538" y="10159"/>
                  </a:lnTo>
                  <a:lnTo>
                    <a:pt x="1695" y="10179"/>
                  </a:lnTo>
                  <a:lnTo>
                    <a:pt x="2009" y="10200"/>
                  </a:lnTo>
                  <a:lnTo>
                    <a:pt x="2312" y="10200"/>
                  </a:lnTo>
                  <a:lnTo>
                    <a:pt x="2626" y="10190"/>
                  </a:lnTo>
                  <a:lnTo>
                    <a:pt x="2626" y="10190"/>
                  </a:lnTo>
                  <a:lnTo>
                    <a:pt x="3066" y="10159"/>
                  </a:lnTo>
                  <a:lnTo>
                    <a:pt x="3515" y="10117"/>
                  </a:lnTo>
                  <a:lnTo>
                    <a:pt x="3955" y="10064"/>
                  </a:lnTo>
                  <a:lnTo>
                    <a:pt x="4394" y="10012"/>
                  </a:lnTo>
                  <a:lnTo>
                    <a:pt x="4844" y="9939"/>
                  </a:lnTo>
                  <a:lnTo>
                    <a:pt x="5283" y="9855"/>
                  </a:lnTo>
                  <a:lnTo>
                    <a:pt x="5712" y="9771"/>
                  </a:lnTo>
                  <a:lnTo>
                    <a:pt x="6152" y="9667"/>
                  </a:lnTo>
                  <a:lnTo>
                    <a:pt x="6581" y="9562"/>
                  </a:lnTo>
                  <a:lnTo>
                    <a:pt x="7020" y="9437"/>
                  </a:lnTo>
                  <a:lnTo>
                    <a:pt x="7438" y="9311"/>
                  </a:lnTo>
                  <a:lnTo>
                    <a:pt x="7867" y="9175"/>
                  </a:lnTo>
                  <a:lnTo>
                    <a:pt x="8286" y="9029"/>
                  </a:lnTo>
                  <a:lnTo>
                    <a:pt x="8704" y="8872"/>
                  </a:lnTo>
                  <a:lnTo>
                    <a:pt x="9123" y="8715"/>
                  </a:lnTo>
                  <a:lnTo>
                    <a:pt x="9541" y="8537"/>
                  </a:lnTo>
                  <a:lnTo>
                    <a:pt x="9949" y="8359"/>
                  </a:lnTo>
                  <a:lnTo>
                    <a:pt x="10347" y="8171"/>
                  </a:lnTo>
                  <a:lnTo>
                    <a:pt x="10744" y="7972"/>
                  </a:lnTo>
                  <a:lnTo>
                    <a:pt x="11142" y="7763"/>
                  </a:lnTo>
                  <a:lnTo>
                    <a:pt x="11539" y="7554"/>
                  </a:lnTo>
                  <a:lnTo>
                    <a:pt x="11926" y="7323"/>
                  </a:lnTo>
                  <a:lnTo>
                    <a:pt x="12303" y="7093"/>
                  </a:lnTo>
                  <a:lnTo>
                    <a:pt x="12679" y="6853"/>
                  </a:lnTo>
                  <a:lnTo>
                    <a:pt x="13056" y="6602"/>
                  </a:lnTo>
                  <a:lnTo>
                    <a:pt x="13412" y="6351"/>
                  </a:lnTo>
                  <a:lnTo>
                    <a:pt x="13778" y="6089"/>
                  </a:lnTo>
                  <a:lnTo>
                    <a:pt x="14134" y="5817"/>
                  </a:lnTo>
                  <a:lnTo>
                    <a:pt x="14479" y="5535"/>
                  </a:lnTo>
                  <a:lnTo>
                    <a:pt x="14824" y="5242"/>
                  </a:lnTo>
                  <a:lnTo>
                    <a:pt x="15159" y="4949"/>
                  </a:lnTo>
                  <a:lnTo>
                    <a:pt x="15483" y="46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30;p28"/>
            <p:cNvSpPr/>
            <p:nvPr/>
          </p:nvSpPr>
          <p:spPr>
            <a:xfrm>
              <a:off x="1590375" y="2963275"/>
              <a:ext cx="399650" cy="267825"/>
            </a:xfrm>
            <a:custGeom>
              <a:avLst/>
              <a:gdLst/>
              <a:ahLst/>
              <a:cxnLst/>
              <a:rect l="l" t="t" r="r" b="b"/>
              <a:pathLst>
                <a:path w="15986" h="10713" extrusionOk="0">
                  <a:moveTo>
                    <a:pt x="9855" y="1"/>
                  </a:moveTo>
                  <a:lnTo>
                    <a:pt x="9415" y="210"/>
                  </a:lnTo>
                  <a:lnTo>
                    <a:pt x="8976" y="419"/>
                  </a:lnTo>
                  <a:lnTo>
                    <a:pt x="8547" y="639"/>
                  </a:lnTo>
                  <a:lnTo>
                    <a:pt x="8118" y="869"/>
                  </a:lnTo>
                  <a:lnTo>
                    <a:pt x="7689" y="1099"/>
                  </a:lnTo>
                  <a:lnTo>
                    <a:pt x="7271" y="1329"/>
                  </a:lnTo>
                  <a:lnTo>
                    <a:pt x="6434" y="1821"/>
                  </a:lnTo>
                  <a:lnTo>
                    <a:pt x="5608" y="2333"/>
                  </a:lnTo>
                  <a:lnTo>
                    <a:pt x="4792" y="2867"/>
                  </a:lnTo>
                  <a:lnTo>
                    <a:pt x="3997" y="3421"/>
                  </a:lnTo>
                  <a:lnTo>
                    <a:pt x="3201" y="3997"/>
                  </a:lnTo>
                  <a:lnTo>
                    <a:pt x="2814" y="4300"/>
                  </a:lnTo>
                  <a:lnTo>
                    <a:pt x="2427" y="4604"/>
                  </a:lnTo>
                  <a:lnTo>
                    <a:pt x="2061" y="4938"/>
                  </a:lnTo>
                  <a:lnTo>
                    <a:pt x="1695" y="5284"/>
                  </a:lnTo>
                  <a:lnTo>
                    <a:pt x="1517" y="5461"/>
                  </a:lnTo>
                  <a:lnTo>
                    <a:pt x="1339" y="5650"/>
                  </a:lnTo>
                  <a:lnTo>
                    <a:pt x="1172" y="5848"/>
                  </a:lnTo>
                  <a:lnTo>
                    <a:pt x="1015" y="6047"/>
                  </a:lnTo>
                  <a:lnTo>
                    <a:pt x="858" y="6246"/>
                  </a:lnTo>
                  <a:lnTo>
                    <a:pt x="712" y="6466"/>
                  </a:lnTo>
                  <a:lnTo>
                    <a:pt x="576" y="6685"/>
                  </a:lnTo>
                  <a:lnTo>
                    <a:pt x="440" y="6916"/>
                  </a:lnTo>
                  <a:lnTo>
                    <a:pt x="314" y="7167"/>
                  </a:lnTo>
                  <a:lnTo>
                    <a:pt x="220" y="7418"/>
                  </a:lnTo>
                  <a:lnTo>
                    <a:pt x="126" y="7679"/>
                  </a:lnTo>
                  <a:lnTo>
                    <a:pt x="63" y="7951"/>
                  </a:lnTo>
                  <a:lnTo>
                    <a:pt x="42" y="8087"/>
                  </a:lnTo>
                  <a:lnTo>
                    <a:pt x="21" y="8234"/>
                  </a:lnTo>
                  <a:lnTo>
                    <a:pt x="11" y="8380"/>
                  </a:lnTo>
                  <a:lnTo>
                    <a:pt x="0" y="8527"/>
                  </a:lnTo>
                  <a:lnTo>
                    <a:pt x="11" y="8673"/>
                  </a:lnTo>
                  <a:lnTo>
                    <a:pt x="21" y="8830"/>
                  </a:lnTo>
                  <a:lnTo>
                    <a:pt x="42" y="8987"/>
                  </a:lnTo>
                  <a:lnTo>
                    <a:pt x="84" y="9133"/>
                  </a:lnTo>
                  <a:lnTo>
                    <a:pt x="126" y="9290"/>
                  </a:lnTo>
                  <a:lnTo>
                    <a:pt x="189" y="9437"/>
                  </a:lnTo>
                  <a:lnTo>
                    <a:pt x="262" y="9583"/>
                  </a:lnTo>
                  <a:lnTo>
                    <a:pt x="346" y="9719"/>
                  </a:lnTo>
                  <a:lnTo>
                    <a:pt x="440" y="9855"/>
                  </a:lnTo>
                  <a:lnTo>
                    <a:pt x="492" y="9918"/>
                  </a:lnTo>
                  <a:lnTo>
                    <a:pt x="544" y="9981"/>
                  </a:lnTo>
                  <a:lnTo>
                    <a:pt x="659" y="10085"/>
                  </a:lnTo>
                  <a:lnTo>
                    <a:pt x="785" y="10190"/>
                  </a:lnTo>
                  <a:lnTo>
                    <a:pt x="921" y="10284"/>
                  </a:lnTo>
                  <a:lnTo>
                    <a:pt x="1046" y="10368"/>
                  </a:lnTo>
                  <a:lnTo>
                    <a:pt x="1193" y="10441"/>
                  </a:lnTo>
                  <a:lnTo>
                    <a:pt x="1329" y="10493"/>
                  </a:lnTo>
                  <a:lnTo>
                    <a:pt x="1475" y="10546"/>
                  </a:lnTo>
                  <a:lnTo>
                    <a:pt x="1611" y="10587"/>
                  </a:lnTo>
                  <a:lnTo>
                    <a:pt x="1747" y="10629"/>
                  </a:lnTo>
                  <a:lnTo>
                    <a:pt x="1894" y="10650"/>
                  </a:lnTo>
                  <a:lnTo>
                    <a:pt x="2166" y="10692"/>
                  </a:lnTo>
                  <a:lnTo>
                    <a:pt x="2438" y="10713"/>
                  </a:lnTo>
                  <a:lnTo>
                    <a:pt x="2961" y="10713"/>
                  </a:lnTo>
                  <a:lnTo>
                    <a:pt x="3212" y="10692"/>
                  </a:lnTo>
                  <a:lnTo>
                    <a:pt x="3463" y="10671"/>
                  </a:lnTo>
                  <a:lnTo>
                    <a:pt x="3955" y="10629"/>
                  </a:lnTo>
                  <a:lnTo>
                    <a:pt x="4080" y="10619"/>
                  </a:lnTo>
                  <a:lnTo>
                    <a:pt x="4195" y="10608"/>
                  </a:lnTo>
                  <a:lnTo>
                    <a:pt x="4446" y="10577"/>
                  </a:lnTo>
                  <a:lnTo>
                    <a:pt x="4938" y="10504"/>
                  </a:lnTo>
                  <a:lnTo>
                    <a:pt x="5419" y="10420"/>
                  </a:lnTo>
                  <a:lnTo>
                    <a:pt x="5911" y="10326"/>
                  </a:lnTo>
                  <a:lnTo>
                    <a:pt x="6382" y="10221"/>
                  </a:lnTo>
                  <a:lnTo>
                    <a:pt x="6622" y="10159"/>
                  </a:lnTo>
                  <a:lnTo>
                    <a:pt x="6748" y="10127"/>
                  </a:lnTo>
                  <a:lnTo>
                    <a:pt x="6863" y="10096"/>
                  </a:lnTo>
                  <a:lnTo>
                    <a:pt x="7344" y="9970"/>
                  </a:lnTo>
                  <a:lnTo>
                    <a:pt x="7574" y="9897"/>
                  </a:lnTo>
                  <a:lnTo>
                    <a:pt x="7815" y="9824"/>
                  </a:lnTo>
                  <a:lnTo>
                    <a:pt x="8286" y="9667"/>
                  </a:lnTo>
                  <a:lnTo>
                    <a:pt x="8746" y="9499"/>
                  </a:lnTo>
                  <a:lnTo>
                    <a:pt x="9206" y="9322"/>
                  </a:lnTo>
                  <a:lnTo>
                    <a:pt x="9656" y="9133"/>
                  </a:lnTo>
                  <a:lnTo>
                    <a:pt x="10106" y="8935"/>
                  </a:lnTo>
                  <a:lnTo>
                    <a:pt x="10545" y="8715"/>
                  </a:lnTo>
                  <a:lnTo>
                    <a:pt x="10985" y="8495"/>
                  </a:lnTo>
                  <a:lnTo>
                    <a:pt x="11414" y="8265"/>
                  </a:lnTo>
                  <a:lnTo>
                    <a:pt x="11842" y="8014"/>
                  </a:lnTo>
                  <a:lnTo>
                    <a:pt x="12261" y="7763"/>
                  </a:lnTo>
                  <a:lnTo>
                    <a:pt x="12669" y="7491"/>
                  </a:lnTo>
                  <a:lnTo>
                    <a:pt x="13077" y="7219"/>
                  </a:lnTo>
                  <a:lnTo>
                    <a:pt x="13276" y="7083"/>
                  </a:lnTo>
                  <a:lnTo>
                    <a:pt x="13474" y="6936"/>
                  </a:lnTo>
                  <a:lnTo>
                    <a:pt x="13861" y="6633"/>
                  </a:lnTo>
                  <a:lnTo>
                    <a:pt x="14050" y="6487"/>
                  </a:lnTo>
                  <a:lnTo>
                    <a:pt x="14238" y="6330"/>
                  </a:lnTo>
                  <a:lnTo>
                    <a:pt x="14604" y="6016"/>
                  </a:lnTo>
                  <a:lnTo>
                    <a:pt x="14793" y="5848"/>
                  </a:lnTo>
                  <a:lnTo>
                    <a:pt x="14960" y="5681"/>
                  </a:lnTo>
                  <a:lnTo>
                    <a:pt x="15316" y="5346"/>
                  </a:lnTo>
                  <a:lnTo>
                    <a:pt x="15399" y="5263"/>
                  </a:lnTo>
                  <a:lnTo>
                    <a:pt x="15483" y="5179"/>
                  </a:lnTo>
                  <a:lnTo>
                    <a:pt x="15650" y="5001"/>
                  </a:lnTo>
                  <a:lnTo>
                    <a:pt x="15985" y="4645"/>
                  </a:lnTo>
                  <a:lnTo>
                    <a:pt x="15598" y="4938"/>
                  </a:lnTo>
                  <a:lnTo>
                    <a:pt x="15221" y="5231"/>
                  </a:lnTo>
                  <a:lnTo>
                    <a:pt x="14824" y="5514"/>
                  </a:lnTo>
                  <a:lnTo>
                    <a:pt x="14625" y="5650"/>
                  </a:lnTo>
                  <a:lnTo>
                    <a:pt x="14426" y="5786"/>
                  </a:lnTo>
                  <a:lnTo>
                    <a:pt x="14029" y="6047"/>
                  </a:lnTo>
                  <a:lnTo>
                    <a:pt x="13621" y="6309"/>
                  </a:lnTo>
                  <a:lnTo>
                    <a:pt x="13213" y="6549"/>
                  </a:lnTo>
                  <a:lnTo>
                    <a:pt x="12805" y="6790"/>
                  </a:lnTo>
                  <a:lnTo>
                    <a:pt x="12386" y="7020"/>
                  </a:lnTo>
                  <a:lnTo>
                    <a:pt x="11968" y="7240"/>
                  </a:lnTo>
                  <a:lnTo>
                    <a:pt x="11539" y="7459"/>
                  </a:lnTo>
                  <a:lnTo>
                    <a:pt x="11110" y="7658"/>
                  </a:lnTo>
                  <a:lnTo>
                    <a:pt x="10681" y="7857"/>
                  </a:lnTo>
                  <a:lnTo>
                    <a:pt x="10242" y="8035"/>
                  </a:lnTo>
                  <a:lnTo>
                    <a:pt x="9803" y="8213"/>
                  </a:lnTo>
                  <a:lnTo>
                    <a:pt x="9353" y="8380"/>
                  </a:lnTo>
                  <a:lnTo>
                    <a:pt x="9133" y="8464"/>
                  </a:lnTo>
                  <a:lnTo>
                    <a:pt x="8913" y="8537"/>
                  </a:lnTo>
                  <a:lnTo>
                    <a:pt x="8463" y="8683"/>
                  </a:lnTo>
                  <a:lnTo>
                    <a:pt x="8233" y="8757"/>
                  </a:lnTo>
                  <a:lnTo>
                    <a:pt x="8014" y="8819"/>
                  </a:lnTo>
                  <a:lnTo>
                    <a:pt x="7553" y="8955"/>
                  </a:lnTo>
                  <a:lnTo>
                    <a:pt x="7334" y="9018"/>
                  </a:lnTo>
                  <a:lnTo>
                    <a:pt x="7104" y="9071"/>
                  </a:lnTo>
                  <a:lnTo>
                    <a:pt x="6643" y="9186"/>
                  </a:lnTo>
                  <a:lnTo>
                    <a:pt x="6528" y="9207"/>
                  </a:lnTo>
                  <a:lnTo>
                    <a:pt x="6413" y="9238"/>
                  </a:lnTo>
                  <a:lnTo>
                    <a:pt x="6183" y="9280"/>
                  </a:lnTo>
                  <a:lnTo>
                    <a:pt x="5723" y="9374"/>
                  </a:lnTo>
                  <a:lnTo>
                    <a:pt x="4792" y="9520"/>
                  </a:lnTo>
                  <a:lnTo>
                    <a:pt x="4321" y="9573"/>
                  </a:lnTo>
                  <a:lnTo>
                    <a:pt x="4091" y="9604"/>
                  </a:lnTo>
                  <a:lnTo>
                    <a:pt x="3976" y="9615"/>
                  </a:lnTo>
                  <a:lnTo>
                    <a:pt x="3850" y="9625"/>
                  </a:lnTo>
                  <a:lnTo>
                    <a:pt x="3390" y="9656"/>
                  </a:lnTo>
                  <a:lnTo>
                    <a:pt x="3149" y="9677"/>
                  </a:lnTo>
                  <a:lnTo>
                    <a:pt x="2919" y="9688"/>
                  </a:lnTo>
                  <a:lnTo>
                    <a:pt x="2480" y="9688"/>
                  </a:lnTo>
                  <a:lnTo>
                    <a:pt x="2270" y="9667"/>
                  </a:lnTo>
                  <a:lnTo>
                    <a:pt x="2072" y="9646"/>
                  </a:lnTo>
                  <a:lnTo>
                    <a:pt x="1883" y="9604"/>
                  </a:lnTo>
                  <a:lnTo>
                    <a:pt x="1789" y="9573"/>
                  </a:lnTo>
                  <a:lnTo>
                    <a:pt x="1705" y="9541"/>
                  </a:lnTo>
                  <a:lnTo>
                    <a:pt x="1549" y="9468"/>
                  </a:lnTo>
                  <a:lnTo>
                    <a:pt x="1475" y="9426"/>
                  </a:lnTo>
                  <a:lnTo>
                    <a:pt x="1402" y="9384"/>
                  </a:lnTo>
                  <a:lnTo>
                    <a:pt x="1339" y="9332"/>
                  </a:lnTo>
                  <a:lnTo>
                    <a:pt x="1287" y="9280"/>
                  </a:lnTo>
                  <a:lnTo>
                    <a:pt x="1256" y="9248"/>
                  </a:lnTo>
                  <a:lnTo>
                    <a:pt x="1235" y="9217"/>
                  </a:lnTo>
                  <a:lnTo>
                    <a:pt x="1193" y="9154"/>
                  </a:lnTo>
                  <a:lnTo>
                    <a:pt x="1109" y="9018"/>
                  </a:lnTo>
                  <a:lnTo>
                    <a:pt x="1057" y="8872"/>
                  </a:lnTo>
                  <a:lnTo>
                    <a:pt x="1026" y="8704"/>
                  </a:lnTo>
                  <a:lnTo>
                    <a:pt x="1005" y="8527"/>
                  </a:lnTo>
                  <a:lnTo>
                    <a:pt x="1015" y="8338"/>
                  </a:lnTo>
                  <a:lnTo>
                    <a:pt x="1036" y="8139"/>
                  </a:lnTo>
                  <a:lnTo>
                    <a:pt x="1088" y="7941"/>
                  </a:lnTo>
                  <a:lnTo>
                    <a:pt x="1141" y="7742"/>
                  </a:lnTo>
                  <a:lnTo>
                    <a:pt x="1214" y="7554"/>
                  </a:lnTo>
                  <a:lnTo>
                    <a:pt x="1308" y="7355"/>
                  </a:lnTo>
                  <a:lnTo>
                    <a:pt x="1402" y="7177"/>
                  </a:lnTo>
                  <a:lnTo>
                    <a:pt x="1517" y="6978"/>
                  </a:lnTo>
                  <a:lnTo>
                    <a:pt x="1643" y="6790"/>
                  </a:lnTo>
                  <a:lnTo>
                    <a:pt x="1768" y="6612"/>
                  </a:lnTo>
                  <a:lnTo>
                    <a:pt x="2040" y="6256"/>
                  </a:lnTo>
                  <a:lnTo>
                    <a:pt x="2187" y="6079"/>
                  </a:lnTo>
                  <a:lnTo>
                    <a:pt x="2344" y="5911"/>
                  </a:lnTo>
                  <a:lnTo>
                    <a:pt x="2668" y="5576"/>
                  </a:lnTo>
                  <a:lnTo>
                    <a:pt x="3003" y="5252"/>
                  </a:lnTo>
                  <a:lnTo>
                    <a:pt x="3348" y="4938"/>
                  </a:lnTo>
                  <a:lnTo>
                    <a:pt x="3704" y="4624"/>
                  </a:lnTo>
                  <a:lnTo>
                    <a:pt x="4446" y="4018"/>
                  </a:lnTo>
                  <a:lnTo>
                    <a:pt x="5189" y="3411"/>
                  </a:lnTo>
                  <a:lnTo>
                    <a:pt x="5942" y="2825"/>
                  </a:lnTo>
                  <a:lnTo>
                    <a:pt x="6706" y="2239"/>
                  </a:lnTo>
                  <a:lnTo>
                    <a:pt x="7480" y="1664"/>
                  </a:lnTo>
                  <a:lnTo>
                    <a:pt x="8265" y="1109"/>
                  </a:lnTo>
                  <a:lnTo>
                    <a:pt x="9049" y="555"/>
                  </a:lnTo>
                  <a:lnTo>
                    <a:pt x="98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31;p28"/>
            <p:cNvSpPr/>
            <p:nvPr/>
          </p:nvSpPr>
          <p:spPr>
            <a:xfrm>
              <a:off x="3785400" y="1207600"/>
              <a:ext cx="292150" cy="113275"/>
            </a:xfrm>
            <a:custGeom>
              <a:avLst/>
              <a:gdLst/>
              <a:ahLst/>
              <a:cxnLst/>
              <a:rect l="l" t="t" r="r" b="b"/>
              <a:pathLst>
                <a:path w="11686" h="4531" extrusionOk="0">
                  <a:moveTo>
                    <a:pt x="4802" y="1"/>
                  </a:moveTo>
                  <a:lnTo>
                    <a:pt x="4363" y="11"/>
                  </a:lnTo>
                  <a:lnTo>
                    <a:pt x="3934" y="43"/>
                  </a:lnTo>
                  <a:lnTo>
                    <a:pt x="3714" y="64"/>
                  </a:lnTo>
                  <a:lnTo>
                    <a:pt x="3495" y="95"/>
                  </a:lnTo>
                  <a:lnTo>
                    <a:pt x="3285" y="127"/>
                  </a:lnTo>
                  <a:lnTo>
                    <a:pt x="3066" y="168"/>
                  </a:lnTo>
                  <a:lnTo>
                    <a:pt x="2647" y="273"/>
                  </a:lnTo>
                  <a:lnTo>
                    <a:pt x="2449" y="325"/>
                  </a:lnTo>
                  <a:lnTo>
                    <a:pt x="2239" y="399"/>
                  </a:lnTo>
                  <a:lnTo>
                    <a:pt x="1831" y="545"/>
                  </a:lnTo>
                  <a:lnTo>
                    <a:pt x="1444" y="712"/>
                  </a:lnTo>
                  <a:lnTo>
                    <a:pt x="1057" y="901"/>
                  </a:lnTo>
                  <a:lnTo>
                    <a:pt x="869" y="995"/>
                  </a:lnTo>
                  <a:lnTo>
                    <a:pt x="691" y="1110"/>
                  </a:lnTo>
                  <a:lnTo>
                    <a:pt x="513" y="1214"/>
                  </a:lnTo>
                  <a:lnTo>
                    <a:pt x="335" y="1340"/>
                  </a:lnTo>
                  <a:lnTo>
                    <a:pt x="168" y="1466"/>
                  </a:lnTo>
                  <a:lnTo>
                    <a:pt x="1" y="1602"/>
                  </a:lnTo>
                  <a:lnTo>
                    <a:pt x="409" y="1486"/>
                  </a:lnTo>
                  <a:lnTo>
                    <a:pt x="806" y="1392"/>
                  </a:lnTo>
                  <a:lnTo>
                    <a:pt x="1204" y="1298"/>
                  </a:lnTo>
                  <a:lnTo>
                    <a:pt x="1601" y="1225"/>
                  </a:lnTo>
                  <a:lnTo>
                    <a:pt x="1999" y="1152"/>
                  </a:lnTo>
                  <a:lnTo>
                    <a:pt x="2396" y="1099"/>
                  </a:lnTo>
                  <a:lnTo>
                    <a:pt x="2794" y="1058"/>
                  </a:lnTo>
                  <a:lnTo>
                    <a:pt x="3191" y="1026"/>
                  </a:lnTo>
                  <a:lnTo>
                    <a:pt x="3578" y="1005"/>
                  </a:lnTo>
                  <a:lnTo>
                    <a:pt x="3976" y="1005"/>
                  </a:lnTo>
                  <a:lnTo>
                    <a:pt x="4363" y="1016"/>
                  </a:lnTo>
                  <a:lnTo>
                    <a:pt x="4750" y="1047"/>
                  </a:lnTo>
                  <a:lnTo>
                    <a:pt x="4938" y="1068"/>
                  </a:lnTo>
                  <a:lnTo>
                    <a:pt x="5127" y="1089"/>
                  </a:lnTo>
                  <a:lnTo>
                    <a:pt x="5315" y="1120"/>
                  </a:lnTo>
                  <a:lnTo>
                    <a:pt x="5503" y="1152"/>
                  </a:lnTo>
                  <a:lnTo>
                    <a:pt x="5597" y="1173"/>
                  </a:lnTo>
                  <a:lnTo>
                    <a:pt x="5692" y="1194"/>
                  </a:lnTo>
                  <a:lnTo>
                    <a:pt x="5880" y="1225"/>
                  </a:lnTo>
                  <a:lnTo>
                    <a:pt x="6068" y="1277"/>
                  </a:lnTo>
                  <a:lnTo>
                    <a:pt x="6256" y="1330"/>
                  </a:lnTo>
                  <a:lnTo>
                    <a:pt x="6434" y="1382"/>
                  </a:lnTo>
                  <a:lnTo>
                    <a:pt x="6623" y="1434"/>
                  </a:lnTo>
                  <a:lnTo>
                    <a:pt x="6800" y="1497"/>
                  </a:lnTo>
                  <a:lnTo>
                    <a:pt x="6989" y="1560"/>
                  </a:lnTo>
                  <a:lnTo>
                    <a:pt x="7177" y="1633"/>
                  </a:lnTo>
                  <a:lnTo>
                    <a:pt x="7355" y="1696"/>
                  </a:lnTo>
                  <a:lnTo>
                    <a:pt x="7533" y="1779"/>
                  </a:lnTo>
                  <a:lnTo>
                    <a:pt x="7711" y="1853"/>
                  </a:lnTo>
                  <a:lnTo>
                    <a:pt x="8077" y="2010"/>
                  </a:lnTo>
                  <a:lnTo>
                    <a:pt x="8422" y="2187"/>
                  </a:lnTo>
                  <a:lnTo>
                    <a:pt x="8778" y="2365"/>
                  </a:lnTo>
                  <a:lnTo>
                    <a:pt x="9112" y="2564"/>
                  </a:lnTo>
                  <a:lnTo>
                    <a:pt x="9458" y="2773"/>
                  </a:lnTo>
                  <a:lnTo>
                    <a:pt x="9792" y="2982"/>
                  </a:lnTo>
                  <a:lnTo>
                    <a:pt x="10117" y="3213"/>
                  </a:lnTo>
                  <a:lnTo>
                    <a:pt x="10441" y="3453"/>
                  </a:lnTo>
                  <a:lnTo>
                    <a:pt x="10755" y="3704"/>
                  </a:lnTo>
                  <a:lnTo>
                    <a:pt x="11069" y="3966"/>
                  </a:lnTo>
                  <a:lnTo>
                    <a:pt x="11382" y="4238"/>
                  </a:lnTo>
                  <a:lnTo>
                    <a:pt x="11686" y="4531"/>
                  </a:lnTo>
                  <a:lnTo>
                    <a:pt x="11602" y="4332"/>
                  </a:lnTo>
                  <a:lnTo>
                    <a:pt x="11518" y="4144"/>
                  </a:lnTo>
                  <a:lnTo>
                    <a:pt x="11414" y="3955"/>
                  </a:lnTo>
                  <a:lnTo>
                    <a:pt x="11309" y="3767"/>
                  </a:lnTo>
                  <a:lnTo>
                    <a:pt x="11194" y="3589"/>
                  </a:lnTo>
                  <a:lnTo>
                    <a:pt x="11079" y="3411"/>
                  </a:lnTo>
                  <a:lnTo>
                    <a:pt x="10954" y="3234"/>
                  </a:lnTo>
                  <a:lnTo>
                    <a:pt x="10818" y="3066"/>
                  </a:lnTo>
                  <a:lnTo>
                    <a:pt x="10682" y="2899"/>
                  </a:lnTo>
                  <a:lnTo>
                    <a:pt x="10546" y="2742"/>
                  </a:lnTo>
                  <a:lnTo>
                    <a:pt x="10253" y="2428"/>
                  </a:lnTo>
                  <a:lnTo>
                    <a:pt x="9939" y="2135"/>
                  </a:lnTo>
                  <a:lnTo>
                    <a:pt x="9615" y="1853"/>
                  </a:lnTo>
                  <a:lnTo>
                    <a:pt x="9269" y="1591"/>
                  </a:lnTo>
                  <a:lnTo>
                    <a:pt x="8914" y="1340"/>
                  </a:lnTo>
                  <a:lnTo>
                    <a:pt x="8736" y="1225"/>
                  </a:lnTo>
                  <a:lnTo>
                    <a:pt x="8547" y="1120"/>
                  </a:lnTo>
                  <a:lnTo>
                    <a:pt x="8359" y="1005"/>
                  </a:lnTo>
                  <a:lnTo>
                    <a:pt x="8160" y="911"/>
                  </a:lnTo>
                  <a:lnTo>
                    <a:pt x="7972" y="807"/>
                  </a:lnTo>
                  <a:lnTo>
                    <a:pt x="7773" y="712"/>
                  </a:lnTo>
                  <a:lnTo>
                    <a:pt x="7575" y="629"/>
                  </a:lnTo>
                  <a:lnTo>
                    <a:pt x="7376" y="545"/>
                  </a:lnTo>
                  <a:lnTo>
                    <a:pt x="7177" y="472"/>
                  </a:lnTo>
                  <a:lnTo>
                    <a:pt x="6968" y="399"/>
                  </a:lnTo>
                  <a:lnTo>
                    <a:pt x="6759" y="325"/>
                  </a:lnTo>
                  <a:lnTo>
                    <a:pt x="6549" y="263"/>
                  </a:lnTo>
                  <a:lnTo>
                    <a:pt x="6330" y="210"/>
                  </a:lnTo>
                  <a:lnTo>
                    <a:pt x="6120" y="158"/>
                  </a:lnTo>
                  <a:lnTo>
                    <a:pt x="5901" y="116"/>
                  </a:lnTo>
                  <a:lnTo>
                    <a:pt x="5681" y="85"/>
                  </a:lnTo>
                  <a:lnTo>
                    <a:pt x="5461" y="53"/>
                  </a:lnTo>
                  <a:lnTo>
                    <a:pt x="5242" y="32"/>
                  </a:lnTo>
                  <a:lnTo>
                    <a:pt x="48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32;p28"/>
            <p:cNvSpPr/>
            <p:nvPr/>
          </p:nvSpPr>
          <p:spPr>
            <a:xfrm>
              <a:off x="4485250" y="1325050"/>
              <a:ext cx="105950" cy="134175"/>
            </a:xfrm>
            <a:custGeom>
              <a:avLst/>
              <a:gdLst/>
              <a:ahLst/>
              <a:cxnLst/>
              <a:rect l="l" t="t" r="r" b="b"/>
              <a:pathLst>
                <a:path w="4238" h="5367" extrusionOk="0">
                  <a:moveTo>
                    <a:pt x="2459" y="0"/>
                  </a:moveTo>
                  <a:lnTo>
                    <a:pt x="2355" y="11"/>
                  </a:lnTo>
                  <a:lnTo>
                    <a:pt x="2261" y="21"/>
                  </a:lnTo>
                  <a:lnTo>
                    <a:pt x="2051" y="73"/>
                  </a:lnTo>
                  <a:lnTo>
                    <a:pt x="1842" y="147"/>
                  </a:lnTo>
                  <a:lnTo>
                    <a:pt x="1643" y="241"/>
                  </a:lnTo>
                  <a:lnTo>
                    <a:pt x="1445" y="356"/>
                  </a:lnTo>
                  <a:lnTo>
                    <a:pt x="1256" y="492"/>
                  </a:lnTo>
                  <a:lnTo>
                    <a:pt x="1078" y="659"/>
                  </a:lnTo>
                  <a:lnTo>
                    <a:pt x="901" y="837"/>
                  </a:lnTo>
                  <a:lnTo>
                    <a:pt x="744" y="1036"/>
                  </a:lnTo>
                  <a:lnTo>
                    <a:pt x="587" y="1245"/>
                  </a:lnTo>
                  <a:lnTo>
                    <a:pt x="451" y="1486"/>
                  </a:lnTo>
                  <a:lnTo>
                    <a:pt x="325" y="1726"/>
                  </a:lnTo>
                  <a:lnTo>
                    <a:pt x="221" y="1988"/>
                  </a:lnTo>
                  <a:lnTo>
                    <a:pt x="137" y="2260"/>
                  </a:lnTo>
                  <a:lnTo>
                    <a:pt x="74" y="2532"/>
                  </a:lnTo>
                  <a:lnTo>
                    <a:pt x="22" y="2793"/>
                  </a:lnTo>
                  <a:lnTo>
                    <a:pt x="1" y="3055"/>
                  </a:lnTo>
                  <a:lnTo>
                    <a:pt x="1" y="3306"/>
                  </a:lnTo>
                  <a:lnTo>
                    <a:pt x="11" y="3557"/>
                  </a:lnTo>
                  <a:lnTo>
                    <a:pt x="53" y="3798"/>
                  </a:lnTo>
                  <a:lnTo>
                    <a:pt x="106" y="4028"/>
                  </a:lnTo>
                  <a:lnTo>
                    <a:pt x="179" y="4247"/>
                  </a:lnTo>
                  <a:lnTo>
                    <a:pt x="273" y="4446"/>
                  </a:lnTo>
                  <a:lnTo>
                    <a:pt x="378" y="4634"/>
                  </a:lnTo>
                  <a:lnTo>
                    <a:pt x="503" y="4802"/>
                  </a:lnTo>
                  <a:lnTo>
                    <a:pt x="576" y="4886"/>
                  </a:lnTo>
                  <a:lnTo>
                    <a:pt x="650" y="4959"/>
                  </a:lnTo>
                  <a:lnTo>
                    <a:pt x="723" y="5022"/>
                  </a:lnTo>
                  <a:lnTo>
                    <a:pt x="806" y="5084"/>
                  </a:lnTo>
                  <a:lnTo>
                    <a:pt x="890" y="5147"/>
                  </a:lnTo>
                  <a:lnTo>
                    <a:pt x="974" y="5199"/>
                  </a:lnTo>
                  <a:lnTo>
                    <a:pt x="1068" y="5241"/>
                  </a:lnTo>
                  <a:lnTo>
                    <a:pt x="1173" y="5283"/>
                  </a:lnTo>
                  <a:lnTo>
                    <a:pt x="1267" y="5314"/>
                  </a:lnTo>
                  <a:lnTo>
                    <a:pt x="1371" y="5335"/>
                  </a:lnTo>
                  <a:lnTo>
                    <a:pt x="1466" y="5356"/>
                  </a:lnTo>
                  <a:lnTo>
                    <a:pt x="1570" y="5367"/>
                  </a:lnTo>
                  <a:lnTo>
                    <a:pt x="1769" y="5367"/>
                  </a:lnTo>
                  <a:lnTo>
                    <a:pt x="1874" y="5356"/>
                  </a:lnTo>
                  <a:lnTo>
                    <a:pt x="1978" y="5346"/>
                  </a:lnTo>
                  <a:lnTo>
                    <a:pt x="2187" y="5294"/>
                  </a:lnTo>
                  <a:lnTo>
                    <a:pt x="2386" y="5220"/>
                  </a:lnTo>
                  <a:lnTo>
                    <a:pt x="2595" y="5126"/>
                  </a:lnTo>
                  <a:lnTo>
                    <a:pt x="2784" y="5011"/>
                  </a:lnTo>
                  <a:lnTo>
                    <a:pt x="2972" y="4865"/>
                  </a:lnTo>
                  <a:lnTo>
                    <a:pt x="3160" y="4708"/>
                  </a:lnTo>
                  <a:lnTo>
                    <a:pt x="3328" y="4530"/>
                  </a:lnTo>
                  <a:lnTo>
                    <a:pt x="3495" y="4331"/>
                  </a:lnTo>
                  <a:lnTo>
                    <a:pt x="3641" y="4122"/>
                  </a:lnTo>
                  <a:lnTo>
                    <a:pt x="3788" y="3881"/>
                  </a:lnTo>
                  <a:lnTo>
                    <a:pt x="3903" y="3641"/>
                  </a:lnTo>
                  <a:lnTo>
                    <a:pt x="4018" y="3379"/>
                  </a:lnTo>
                  <a:lnTo>
                    <a:pt x="4102" y="3107"/>
                  </a:lnTo>
                  <a:lnTo>
                    <a:pt x="4165" y="2835"/>
                  </a:lnTo>
                  <a:lnTo>
                    <a:pt x="4206" y="2574"/>
                  </a:lnTo>
                  <a:lnTo>
                    <a:pt x="4238" y="2312"/>
                  </a:lnTo>
                  <a:lnTo>
                    <a:pt x="4238" y="2061"/>
                  </a:lnTo>
                  <a:lnTo>
                    <a:pt x="4217" y="1810"/>
                  </a:lnTo>
                  <a:lnTo>
                    <a:pt x="4185" y="1569"/>
                  </a:lnTo>
                  <a:lnTo>
                    <a:pt x="4133" y="1339"/>
                  </a:lnTo>
                  <a:lnTo>
                    <a:pt x="4060" y="1119"/>
                  </a:lnTo>
                  <a:lnTo>
                    <a:pt x="3966" y="921"/>
                  </a:lnTo>
                  <a:lnTo>
                    <a:pt x="3861" y="732"/>
                  </a:lnTo>
                  <a:lnTo>
                    <a:pt x="3736" y="565"/>
                  </a:lnTo>
                  <a:lnTo>
                    <a:pt x="3662" y="481"/>
                  </a:lnTo>
                  <a:lnTo>
                    <a:pt x="3589" y="408"/>
                  </a:lnTo>
                  <a:lnTo>
                    <a:pt x="3516" y="345"/>
                  </a:lnTo>
                  <a:lnTo>
                    <a:pt x="3432" y="283"/>
                  </a:lnTo>
                  <a:lnTo>
                    <a:pt x="3349" y="220"/>
                  </a:lnTo>
                  <a:lnTo>
                    <a:pt x="3254" y="167"/>
                  </a:lnTo>
                  <a:lnTo>
                    <a:pt x="3160" y="126"/>
                  </a:lnTo>
                  <a:lnTo>
                    <a:pt x="3066" y="84"/>
                  </a:lnTo>
                  <a:lnTo>
                    <a:pt x="2972" y="52"/>
                  </a:lnTo>
                  <a:lnTo>
                    <a:pt x="2867" y="31"/>
                  </a:lnTo>
                  <a:lnTo>
                    <a:pt x="2773" y="11"/>
                  </a:lnTo>
                  <a:lnTo>
                    <a:pt x="26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33;p28"/>
            <p:cNvSpPr/>
            <p:nvPr/>
          </p:nvSpPr>
          <p:spPr>
            <a:xfrm>
              <a:off x="4003525" y="1132300"/>
              <a:ext cx="297900" cy="531175"/>
            </a:xfrm>
            <a:custGeom>
              <a:avLst/>
              <a:gdLst/>
              <a:ahLst/>
              <a:cxnLst/>
              <a:rect l="l" t="t" r="r" b="b"/>
              <a:pathLst>
                <a:path w="11916" h="21247" extrusionOk="0">
                  <a:moveTo>
                    <a:pt x="11916" y="0"/>
                  </a:moveTo>
                  <a:lnTo>
                    <a:pt x="11675" y="419"/>
                  </a:lnTo>
                  <a:lnTo>
                    <a:pt x="11424" y="827"/>
                  </a:lnTo>
                  <a:lnTo>
                    <a:pt x="10943" y="1674"/>
                  </a:lnTo>
                  <a:lnTo>
                    <a:pt x="10483" y="2521"/>
                  </a:lnTo>
                  <a:lnTo>
                    <a:pt x="10022" y="3369"/>
                  </a:lnTo>
                  <a:lnTo>
                    <a:pt x="9572" y="4226"/>
                  </a:lnTo>
                  <a:lnTo>
                    <a:pt x="9133" y="5095"/>
                  </a:lnTo>
                  <a:lnTo>
                    <a:pt x="8704" y="5953"/>
                  </a:lnTo>
                  <a:lnTo>
                    <a:pt x="8275" y="6831"/>
                  </a:lnTo>
                  <a:lnTo>
                    <a:pt x="7857" y="7700"/>
                  </a:lnTo>
                  <a:lnTo>
                    <a:pt x="7449" y="8578"/>
                  </a:lnTo>
                  <a:lnTo>
                    <a:pt x="7051" y="9457"/>
                  </a:lnTo>
                  <a:lnTo>
                    <a:pt x="6654" y="10336"/>
                  </a:lnTo>
                  <a:lnTo>
                    <a:pt x="6277" y="11225"/>
                  </a:lnTo>
                  <a:lnTo>
                    <a:pt x="5890" y="12114"/>
                  </a:lnTo>
                  <a:lnTo>
                    <a:pt x="5524" y="13014"/>
                  </a:lnTo>
                  <a:lnTo>
                    <a:pt x="5313" y="13527"/>
                  </a:lnTo>
                  <a:lnTo>
                    <a:pt x="5313" y="13527"/>
                  </a:lnTo>
                  <a:lnTo>
                    <a:pt x="5064" y="13495"/>
                  </a:lnTo>
                  <a:lnTo>
                    <a:pt x="4750" y="13432"/>
                  </a:lnTo>
                  <a:lnTo>
                    <a:pt x="4436" y="13380"/>
                  </a:lnTo>
                  <a:lnTo>
                    <a:pt x="4112" y="13307"/>
                  </a:lnTo>
                  <a:lnTo>
                    <a:pt x="3798" y="13234"/>
                  </a:lnTo>
                  <a:lnTo>
                    <a:pt x="3484" y="13160"/>
                  </a:lnTo>
                  <a:lnTo>
                    <a:pt x="3181" y="13066"/>
                  </a:lnTo>
                  <a:lnTo>
                    <a:pt x="2563" y="12878"/>
                  </a:lnTo>
                  <a:lnTo>
                    <a:pt x="2250" y="12773"/>
                  </a:lnTo>
                  <a:lnTo>
                    <a:pt x="1946" y="12669"/>
                  </a:lnTo>
                  <a:lnTo>
                    <a:pt x="1350" y="12428"/>
                  </a:lnTo>
                  <a:lnTo>
                    <a:pt x="1046" y="12303"/>
                  </a:lnTo>
                  <a:lnTo>
                    <a:pt x="754" y="12167"/>
                  </a:lnTo>
                  <a:lnTo>
                    <a:pt x="0" y="11811"/>
                  </a:lnTo>
                  <a:lnTo>
                    <a:pt x="94" y="12616"/>
                  </a:lnTo>
                  <a:lnTo>
                    <a:pt x="168" y="13202"/>
                  </a:lnTo>
                  <a:lnTo>
                    <a:pt x="262" y="13778"/>
                  </a:lnTo>
                  <a:lnTo>
                    <a:pt x="366" y="14353"/>
                  </a:lnTo>
                  <a:lnTo>
                    <a:pt x="492" y="14928"/>
                  </a:lnTo>
                  <a:lnTo>
                    <a:pt x="638" y="15493"/>
                  </a:lnTo>
                  <a:lnTo>
                    <a:pt x="795" y="16058"/>
                  </a:lnTo>
                  <a:lnTo>
                    <a:pt x="973" y="16613"/>
                  </a:lnTo>
                  <a:lnTo>
                    <a:pt x="1172" y="17157"/>
                  </a:lnTo>
                  <a:lnTo>
                    <a:pt x="1381" y="17701"/>
                  </a:lnTo>
                  <a:lnTo>
                    <a:pt x="1611" y="18245"/>
                  </a:lnTo>
                  <a:lnTo>
                    <a:pt x="1852" y="18768"/>
                  </a:lnTo>
                  <a:lnTo>
                    <a:pt x="2124" y="19280"/>
                  </a:lnTo>
                  <a:lnTo>
                    <a:pt x="2396" y="19793"/>
                  </a:lnTo>
                  <a:lnTo>
                    <a:pt x="2699" y="20295"/>
                  </a:lnTo>
                  <a:lnTo>
                    <a:pt x="3003" y="20776"/>
                  </a:lnTo>
                  <a:lnTo>
                    <a:pt x="3337" y="21247"/>
                  </a:lnTo>
                  <a:lnTo>
                    <a:pt x="3097" y="20724"/>
                  </a:lnTo>
                  <a:lnTo>
                    <a:pt x="2867" y="20201"/>
                  </a:lnTo>
                  <a:lnTo>
                    <a:pt x="2647" y="19678"/>
                  </a:lnTo>
                  <a:lnTo>
                    <a:pt x="2438" y="19144"/>
                  </a:lnTo>
                  <a:lnTo>
                    <a:pt x="2239" y="18611"/>
                  </a:lnTo>
                  <a:lnTo>
                    <a:pt x="2061" y="18067"/>
                  </a:lnTo>
                  <a:lnTo>
                    <a:pt x="1894" y="17523"/>
                  </a:lnTo>
                  <a:lnTo>
                    <a:pt x="1737" y="16979"/>
                  </a:lnTo>
                  <a:lnTo>
                    <a:pt x="1601" y="16435"/>
                  </a:lnTo>
                  <a:lnTo>
                    <a:pt x="1475" y="15880"/>
                  </a:lnTo>
                  <a:lnTo>
                    <a:pt x="1360" y="15326"/>
                  </a:lnTo>
                  <a:lnTo>
                    <a:pt x="1266" y="14771"/>
                  </a:lnTo>
                  <a:lnTo>
                    <a:pt x="1172" y="14217"/>
                  </a:lnTo>
                  <a:lnTo>
                    <a:pt x="1109" y="13652"/>
                  </a:lnTo>
                  <a:lnTo>
                    <a:pt x="1074" y="13345"/>
                  </a:lnTo>
                  <a:lnTo>
                    <a:pt x="1074" y="13345"/>
                  </a:lnTo>
                  <a:lnTo>
                    <a:pt x="1277" y="13432"/>
                  </a:lnTo>
                  <a:lnTo>
                    <a:pt x="1590" y="13568"/>
                  </a:lnTo>
                  <a:lnTo>
                    <a:pt x="1915" y="13694"/>
                  </a:lnTo>
                  <a:lnTo>
                    <a:pt x="2239" y="13819"/>
                  </a:lnTo>
                  <a:lnTo>
                    <a:pt x="2563" y="13935"/>
                  </a:lnTo>
                  <a:lnTo>
                    <a:pt x="2888" y="14039"/>
                  </a:lnTo>
                  <a:lnTo>
                    <a:pt x="3212" y="14133"/>
                  </a:lnTo>
                  <a:lnTo>
                    <a:pt x="3547" y="14227"/>
                  </a:lnTo>
                  <a:lnTo>
                    <a:pt x="3881" y="14311"/>
                  </a:lnTo>
                  <a:lnTo>
                    <a:pt x="4216" y="14395"/>
                  </a:lnTo>
                  <a:lnTo>
                    <a:pt x="4551" y="14458"/>
                  </a:lnTo>
                  <a:lnTo>
                    <a:pt x="4896" y="14520"/>
                  </a:lnTo>
                  <a:lnTo>
                    <a:pt x="5231" y="14573"/>
                  </a:lnTo>
                  <a:lnTo>
                    <a:pt x="5576" y="14625"/>
                  </a:lnTo>
                  <a:lnTo>
                    <a:pt x="5974" y="14667"/>
                  </a:lnTo>
                  <a:lnTo>
                    <a:pt x="6120" y="14301"/>
                  </a:lnTo>
                  <a:lnTo>
                    <a:pt x="6852" y="12512"/>
                  </a:lnTo>
                  <a:lnTo>
                    <a:pt x="7585" y="10733"/>
                  </a:lnTo>
                  <a:lnTo>
                    <a:pt x="9039" y="7166"/>
                  </a:lnTo>
                  <a:lnTo>
                    <a:pt x="10493" y="3599"/>
                  </a:lnTo>
                  <a:lnTo>
                    <a:pt x="11215" y="1799"/>
                  </a:lnTo>
                  <a:lnTo>
                    <a:pt x="11570" y="900"/>
                  </a:lnTo>
                  <a:lnTo>
                    <a:pt x="119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34;p28"/>
            <p:cNvSpPr/>
            <p:nvPr/>
          </p:nvSpPr>
          <p:spPr>
            <a:xfrm>
              <a:off x="2643825" y="2543662"/>
              <a:ext cx="496150" cy="587950"/>
            </a:xfrm>
            <a:custGeom>
              <a:avLst/>
              <a:gdLst/>
              <a:ahLst/>
              <a:cxnLst/>
              <a:rect l="l" t="t" r="r" b="b"/>
              <a:pathLst>
                <a:path w="19846" h="23518" extrusionOk="0">
                  <a:moveTo>
                    <a:pt x="2521" y="0"/>
                  </a:moveTo>
                  <a:lnTo>
                    <a:pt x="2323" y="21"/>
                  </a:lnTo>
                  <a:lnTo>
                    <a:pt x="2134" y="42"/>
                  </a:lnTo>
                  <a:lnTo>
                    <a:pt x="1936" y="84"/>
                  </a:lnTo>
                  <a:lnTo>
                    <a:pt x="1747" y="126"/>
                  </a:lnTo>
                  <a:lnTo>
                    <a:pt x="1559" y="188"/>
                  </a:lnTo>
                  <a:lnTo>
                    <a:pt x="1381" y="262"/>
                  </a:lnTo>
                  <a:lnTo>
                    <a:pt x="1203" y="345"/>
                  </a:lnTo>
                  <a:lnTo>
                    <a:pt x="1036" y="440"/>
                  </a:lnTo>
                  <a:lnTo>
                    <a:pt x="889" y="544"/>
                  </a:lnTo>
                  <a:lnTo>
                    <a:pt x="743" y="659"/>
                  </a:lnTo>
                  <a:lnTo>
                    <a:pt x="607" y="795"/>
                  </a:lnTo>
                  <a:lnTo>
                    <a:pt x="492" y="942"/>
                  </a:lnTo>
                  <a:lnTo>
                    <a:pt x="387" y="1099"/>
                  </a:lnTo>
                  <a:lnTo>
                    <a:pt x="293" y="1266"/>
                  </a:lnTo>
                  <a:lnTo>
                    <a:pt x="220" y="1444"/>
                  </a:lnTo>
                  <a:lnTo>
                    <a:pt x="168" y="1632"/>
                  </a:lnTo>
                  <a:lnTo>
                    <a:pt x="115" y="1820"/>
                  </a:lnTo>
                  <a:lnTo>
                    <a:pt x="84" y="2009"/>
                  </a:lnTo>
                  <a:lnTo>
                    <a:pt x="63" y="2197"/>
                  </a:lnTo>
                  <a:lnTo>
                    <a:pt x="32" y="2584"/>
                  </a:lnTo>
                  <a:lnTo>
                    <a:pt x="11" y="2950"/>
                  </a:lnTo>
                  <a:lnTo>
                    <a:pt x="0" y="3316"/>
                  </a:lnTo>
                  <a:lnTo>
                    <a:pt x="0" y="3683"/>
                  </a:lnTo>
                  <a:lnTo>
                    <a:pt x="0" y="4049"/>
                  </a:lnTo>
                  <a:lnTo>
                    <a:pt x="11" y="4404"/>
                  </a:lnTo>
                  <a:lnTo>
                    <a:pt x="32" y="4770"/>
                  </a:lnTo>
                  <a:lnTo>
                    <a:pt x="63" y="5126"/>
                  </a:lnTo>
                  <a:lnTo>
                    <a:pt x="105" y="5492"/>
                  </a:lnTo>
                  <a:lnTo>
                    <a:pt x="147" y="5848"/>
                  </a:lnTo>
                  <a:lnTo>
                    <a:pt x="189" y="6204"/>
                  </a:lnTo>
                  <a:lnTo>
                    <a:pt x="251" y="6559"/>
                  </a:lnTo>
                  <a:lnTo>
                    <a:pt x="314" y="6905"/>
                  </a:lnTo>
                  <a:lnTo>
                    <a:pt x="387" y="7260"/>
                  </a:lnTo>
                  <a:lnTo>
                    <a:pt x="461" y="7605"/>
                  </a:lnTo>
                  <a:lnTo>
                    <a:pt x="544" y="7961"/>
                  </a:lnTo>
                  <a:lnTo>
                    <a:pt x="638" y="8306"/>
                  </a:lnTo>
                  <a:lnTo>
                    <a:pt x="837" y="8997"/>
                  </a:lnTo>
                  <a:lnTo>
                    <a:pt x="1057" y="9687"/>
                  </a:lnTo>
                  <a:lnTo>
                    <a:pt x="1297" y="10367"/>
                  </a:lnTo>
                  <a:lnTo>
                    <a:pt x="1559" y="11037"/>
                  </a:lnTo>
                  <a:lnTo>
                    <a:pt x="1841" y="11706"/>
                  </a:lnTo>
                  <a:lnTo>
                    <a:pt x="2145" y="12376"/>
                  </a:lnTo>
                  <a:lnTo>
                    <a:pt x="2469" y="13035"/>
                  </a:lnTo>
                  <a:lnTo>
                    <a:pt x="2814" y="13694"/>
                  </a:lnTo>
                  <a:lnTo>
                    <a:pt x="3170" y="14343"/>
                  </a:lnTo>
                  <a:lnTo>
                    <a:pt x="3536" y="14991"/>
                  </a:lnTo>
                  <a:lnTo>
                    <a:pt x="3913" y="15629"/>
                  </a:lnTo>
                  <a:lnTo>
                    <a:pt x="4310" y="16267"/>
                  </a:lnTo>
                  <a:lnTo>
                    <a:pt x="4718" y="16895"/>
                  </a:lnTo>
                  <a:lnTo>
                    <a:pt x="5137" y="17523"/>
                  </a:lnTo>
                  <a:lnTo>
                    <a:pt x="5566" y="18150"/>
                  </a:lnTo>
                  <a:lnTo>
                    <a:pt x="5995" y="18757"/>
                  </a:lnTo>
                  <a:lnTo>
                    <a:pt x="6444" y="19374"/>
                  </a:lnTo>
                  <a:lnTo>
                    <a:pt x="6884" y="19981"/>
                  </a:lnTo>
                  <a:lnTo>
                    <a:pt x="7794" y="21174"/>
                  </a:lnTo>
                  <a:lnTo>
                    <a:pt x="8725" y="22356"/>
                  </a:lnTo>
                  <a:lnTo>
                    <a:pt x="9646" y="23517"/>
                  </a:lnTo>
                  <a:lnTo>
                    <a:pt x="10284" y="22691"/>
                  </a:lnTo>
                  <a:lnTo>
                    <a:pt x="10911" y="21896"/>
                  </a:lnTo>
                  <a:lnTo>
                    <a:pt x="12146" y="20379"/>
                  </a:lnTo>
                  <a:lnTo>
                    <a:pt x="13338" y="18914"/>
                  </a:lnTo>
                  <a:lnTo>
                    <a:pt x="13914" y="18192"/>
                  </a:lnTo>
                  <a:lnTo>
                    <a:pt x="14479" y="17460"/>
                  </a:lnTo>
                  <a:lnTo>
                    <a:pt x="15044" y="16738"/>
                  </a:lnTo>
                  <a:lnTo>
                    <a:pt x="15588" y="15995"/>
                  </a:lnTo>
                  <a:lnTo>
                    <a:pt x="16132" y="15232"/>
                  </a:lnTo>
                  <a:lnTo>
                    <a:pt x="16655" y="14447"/>
                  </a:lnTo>
                  <a:lnTo>
                    <a:pt x="16916" y="14050"/>
                  </a:lnTo>
                  <a:lnTo>
                    <a:pt x="17178" y="13642"/>
                  </a:lnTo>
                  <a:lnTo>
                    <a:pt x="17429" y="13223"/>
                  </a:lnTo>
                  <a:lnTo>
                    <a:pt x="17680" y="12794"/>
                  </a:lnTo>
                  <a:lnTo>
                    <a:pt x="17931" y="12365"/>
                  </a:lnTo>
                  <a:lnTo>
                    <a:pt x="18182" y="11916"/>
                  </a:lnTo>
                  <a:lnTo>
                    <a:pt x="18423" y="11466"/>
                  </a:lnTo>
                  <a:lnTo>
                    <a:pt x="18663" y="10995"/>
                  </a:lnTo>
                  <a:lnTo>
                    <a:pt x="18831" y="10618"/>
                  </a:lnTo>
                  <a:lnTo>
                    <a:pt x="18998" y="10210"/>
                  </a:lnTo>
                  <a:lnTo>
                    <a:pt x="19165" y="9750"/>
                  </a:lnTo>
                  <a:lnTo>
                    <a:pt x="19312" y="9258"/>
                  </a:lnTo>
                  <a:lnTo>
                    <a:pt x="19448" y="8746"/>
                  </a:lnTo>
                  <a:lnTo>
                    <a:pt x="19573" y="8212"/>
                  </a:lnTo>
                  <a:lnTo>
                    <a:pt x="19678" y="7658"/>
                  </a:lnTo>
                  <a:lnTo>
                    <a:pt x="19751" y="7103"/>
                  </a:lnTo>
                  <a:lnTo>
                    <a:pt x="19782" y="6831"/>
                  </a:lnTo>
                  <a:lnTo>
                    <a:pt x="19814" y="6559"/>
                  </a:lnTo>
                  <a:lnTo>
                    <a:pt x="19835" y="6277"/>
                  </a:lnTo>
                  <a:lnTo>
                    <a:pt x="19845" y="6015"/>
                  </a:lnTo>
                  <a:lnTo>
                    <a:pt x="19845" y="5743"/>
                  </a:lnTo>
                  <a:lnTo>
                    <a:pt x="19845" y="5482"/>
                  </a:lnTo>
                  <a:lnTo>
                    <a:pt x="19835" y="5231"/>
                  </a:lnTo>
                  <a:lnTo>
                    <a:pt x="19814" y="4980"/>
                  </a:lnTo>
                  <a:lnTo>
                    <a:pt x="19782" y="4729"/>
                  </a:lnTo>
                  <a:lnTo>
                    <a:pt x="19741" y="4498"/>
                  </a:lnTo>
                  <a:lnTo>
                    <a:pt x="19699" y="4268"/>
                  </a:lnTo>
                  <a:lnTo>
                    <a:pt x="19636" y="4059"/>
                  </a:lnTo>
                  <a:lnTo>
                    <a:pt x="19573" y="3850"/>
                  </a:lnTo>
                  <a:lnTo>
                    <a:pt x="19490" y="3662"/>
                  </a:lnTo>
                  <a:lnTo>
                    <a:pt x="19395" y="3473"/>
                  </a:lnTo>
                  <a:lnTo>
                    <a:pt x="19301" y="3306"/>
                  </a:lnTo>
                  <a:lnTo>
                    <a:pt x="19186" y="3149"/>
                  </a:lnTo>
                  <a:lnTo>
                    <a:pt x="19061" y="3003"/>
                  </a:lnTo>
                  <a:lnTo>
                    <a:pt x="18935" y="2867"/>
                  </a:lnTo>
                  <a:lnTo>
                    <a:pt x="18789" y="2731"/>
                  </a:lnTo>
                  <a:lnTo>
                    <a:pt x="18642" y="2615"/>
                  </a:lnTo>
                  <a:lnTo>
                    <a:pt x="18496" y="2500"/>
                  </a:lnTo>
                  <a:lnTo>
                    <a:pt x="18328" y="2406"/>
                  </a:lnTo>
                  <a:lnTo>
                    <a:pt x="18171" y="2312"/>
                  </a:lnTo>
                  <a:lnTo>
                    <a:pt x="17994" y="2239"/>
                  </a:lnTo>
                  <a:lnTo>
                    <a:pt x="17816" y="2166"/>
                  </a:lnTo>
                  <a:lnTo>
                    <a:pt x="17638" y="2103"/>
                  </a:lnTo>
                  <a:lnTo>
                    <a:pt x="17450" y="2051"/>
                  </a:lnTo>
                  <a:lnTo>
                    <a:pt x="17261" y="2009"/>
                  </a:lnTo>
                  <a:lnTo>
                    <a:pt x="17073" y="1967"/>
                  </a:lnTo>
                  <a:lnTo>
                    <a:pt x="16885" y="1946"/>
                  </a:lnTo>
                  <a:lnTo>
                    <a:pt x="16686" y="1925"/>
                  </a:lnTo>
                  <a:lnTo>
                    <a:pt x="16288" y="1925"/>
                  </a:lnTo>
                  <a:lnTo>
                    <a:pt x="16090" y="1935"/>
                  </a:lnTo>
                  <a:lnTo>
                    <a:pt x="15891" y="1946"/>
                  </a:lnTo>
                  <a:lnTo>
                    <a:pt x="15692" y="1977"/>
                  </a:lnTo>
                  <a:lnTo>
                    <a:pt x="15493" y="2009"/>
                  </a:lnTo>
                  <a:lnTo>
                    <a:pt x="15305" y="2051"/>
                  </a:lnTo>
                  <a:lnTo>
                    <a:pt x="15106" y="2103"/>
                  </a:lnTo>
                  <a:lnTo>
                    <a:pt x="14918" y="2166"/>
                  </a:lnTo>
                  <a:lnTo>
                    <a:pt x="14730" y="2239"/>
                  </a:lnTo>
                  <a:lnTo>
                    <a:pt x="14541" y="2312"/>
                  </a:lnTo>
                  <a:lnTo>
                    <a:pt x="14364" y="2396"/>
                  </a:lnTo>
                  <a:lnTo>
                    <a:pt x="14186" y="2490"/>
                  </a:lnTo>
                  <a:lnTo>
                    <a:pt x="14008" y="2584"/>
                  </a:lnTo>
                  <a:lnTo>
                    <a:pt x="13841" y="2689"/>
                  </a:lnTo>
                  <a:lnTo>
                    <a:pt x="13684" y="2804"/>
                  </a:lnTo>
                  <a:lnTo>
                    <a:pt x="13527" y="2929"/>
                  </a:lnTo>
                  <a:lnTo>
                    <a:pt x="13370" y="3076"/>
                  </a:lnTo>
                  <a:lnTo>
                    <a:pt x="13223" y="3233"/>
                  </a:lnTo>
                  <a:lnTo>
                    <a:pt x="13077" y="3400"/>
                  </a:lnTo>
                  <a:lnTo>
                    <a:pt x="12930" y="3588"/>
                  </a:lnTo>
                  <a:lnTo>
                    <a:pt x="12784" y="3777"/>
                  </a:lnTo>
                  <a:lnTo>
                    <a:pt x="12648" y="3975"/>
                  </a:lnTo>
                  <a:lnTo>
                    <a:pt x="12512" y="4185"/>
                  </a:lnTo>
                  <a:lnTo>
                    <a:pt x="12250" y="4624"/>
                  </a:lnTo>
                  <a:lnTo>
                    <a:pt x="11999" y="5084"/>
                  </a:lnTo>
                  <a:lnTo>
                    <a:pt x="11780" y="5534"/>
                  </a:lnTo>
                  <a:lnTo>
                    <a:pt x="11570" y="5994"/>
                  </a:lnTo>
                  <a:lnTo>
                    <a:pt x="11382" y="6434"/>
                  </a:lnTo>
                  <a:lnTo>
                    <a:pt x="11215" y="6852"/>
                  </a:lnTo>
                  <a:lnTo>
                    <a:pt x="11068" y="7229"/>
                  </a:lnTo>
                  <a:lnTo>
                    <a:pt x="10943" y="7564"/>
                  </a:lnTo>
                  <a:lnTo>
                    <a:pt x="10775" y="8055"/>
                  </a:lnTo>
                  <a:lnTo>
                    <a:pt x="10713" y="8233"/>
                  </a:lnTo>
                  <a:lnTo>
                    <a:pt x="10692" y="8129"/>
                  </a:lnTo>
                  <a:lnTo>
                    <a:pt x="10598" y="7804"/>
                  </a:lnTo>
                  <a:lnTo>
                    <a:pt x="10430" y="7323"/>
                  </a:lnTo>
                  <a:lnTo>
                    <a:pt x="10315" y="7020"/>
                  </a:lnTo>
                  <a:lnTo>
                    <a:pt x="10190" y="6685"/>
                  </a:lnTo>
                  <a:lnTo>
                    <a:pt x="10033" y="6319"/>
                  </a:lnTo>
                  <a:lnTo>
                    <a:pt x="9865" y="5921"/>
                  </a:lnTo>
                  <a:lnTo>
                    <a:pt x="9677" y="5513"/>
                  </a:lnTo>
                  <a:lnTo>
                    <a:pt x="9457" y="5074"/>
                  </a:lnTo>
                  <a:lnTo>
                    <a:pt x="9217" y="4624"/>
                  </a:lnTo>
                  <a:lnTo>
                    <a:pt x="8955" y="4164"/>
                  </a:lnTo>
                  <a:lnTo>
                    <a:pt x="8673" y="3693"/>
                  </a:lnTo>
                  <a:lnTo>
                    <a:pt x="8359" y="3222"/>
                  </a:lnTo>
                  <a:lnTo>
                    <a:pt x="8035" y="2762"/>
                  </a:lnTo>
                  <a:lnTo>
                    <a:pt x="7721" y="2354"/>
                  </a:lnTo>
                  <a:lnTo>
                    <a:pt x="7407" y="1998"/>
                  </a:lnTo>
                  <a:lnTo>
                    <a:pt x="7250" y="1831"/>
                  </a:lnTo>
                  <a:lnTo>
                    <a:pt x="7103" y="1663"/>
                  </a:lnTo>
                  <a:lnTo>
                    <a:pt x="6947" y="1517"/>
                  </a:lnTo>
                  <a:lnTo>
                    <a:pt x="6800" y="1381"/>
                  </a:lnTo>
                  <a:lnTo>
                    <a:pt x="6643" y="1255"/>
                  </a:lnTo>
                  <a:lnTo>
                    <a:pt x="6486" y="1130"/>
                  </a:lnTo>
                  <a:lnTo>
                    <a:pt x="6340" y="1015"/>
                  </a:lnTo>
                  <a:lnTo>
                    <a:pt x="6183" y="910"/>
                  </a:lnTo>
                  <a:lnTo>
                    <a:pt x="6026" y="816"/>
                  </a:lnTo>
                  <a:lnTo>
                    <a:pt x="5869" y="722"/>
                  </a:lnTo>
                  <a:lnTo>
                    <a:pt x="5723" y="638"/>
                  </a:lnTo>
                  <a:lnTo>
                    <a:pt x="5555" y="565"/>
                  </a:lnTo>
                  <a:lnTo>
                    <a:pt x="5241" y="429"/>
                  </a:lnTo>
                  <a:lnTo>
                    <a:pt x="4917" y="314"/>
                  </a:lnTo>
                  <a:lnTo>
                    <a:pt x="4582" y="220"/>
                  </a:lnTo>
                  <a:lnTo>
                    <a:pt x="4227" y="147"/>
                  </a:lnTo>
                  <a:lnTo>
                    <a:pt x="3871" y="94"/>
                  </a:lnTo>
                  <a:lnTo>
                    <a:pt x="3505" y="42"/>
                  </a:lnTo>
                  <a:lnTo>
                    <a:pt x="3118" y="11"/>
                  </a:lnTo>
                  <a:lnTo>
                    <a:pt x="29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35;p28"/>
            <p:cNvSpPr/>
            <p:nvPr/>
          </p:nvSpPr>
          <p:spPr>
            <a:xfrm>
              <a:off x="4844580" y="-159049"/>
              <a:ext cx="264175" cy="313325"/>
            </a:xfrm>
            <a:custGeom>
              <a:avLst/>
              <a:gdLst/>
              <a:ahLst/>
              <a:cxnLst/>
              <a:rect l="l" t="t" r="r" b="b"/>
              <a:pathLst>
                <a:path w="10567" h="12533" extrusionOk="0">
                  <a:moveTo>
                    <a:pt x="1455" y="0"/>
                  </a:moveTo>
                  <a:lnTo>
                    <a:pt x="1245" y="21"/>
                  </a:lnTo>
                  <a:lnTo>
                    <a:pt x="1036" y="52"/>
                  </a:lnTo>
                  <a:lnTo>
                    <a:pt x="932" y="73"/>
                  </a:lnTo>
                  <a:lnTo>
                    <a:pt x="837" y="105"/>
                  </a:lnTo>
                  <a:lnTo>
                    <a:pt x="733" y="147"/>
                  </a:lnTo>
                  <a:lnTo>
                    <a:pt x="649" y="188"/>
                  </a:lnTo>
                  <a:lnTo>
                    <a:pt x="555" y="241"/>
                  </a:lnTo>
                  <a:lnTo>
                    <a:pt x="471" y="293"/>
                  </a:lnTo>
                  <a:lnTo>
                    <a:pt x="398" y="356"/>
                  </a:lnTo>
                  <a:lnTo>
                    <a:pt x="325" y="429"/>
                  </a:lnTo>
                  <a:lnTo>
                    <a:pt x="262" y="502"/>
                  </a:lnTo>
                  <a:lnTo>
                    <a:pt x="210" y="596"/>
                  </a:lnTo>
                  <a:lnTo>
                    <a:pt x="157" y="680"/>
                  </a:lnTo>
                  <a:lnTo>
                    <a:pt x="126" y="774"/>
                  </a:lnTo>
                  <a:lnTo>
                    <a:pt x="95" y="879"/>
                  </a:lnTo>
                  <a:lnTo>
                    <a:pt x="63" y="973"/>
                  </a:lnTo>
                  <a:lnTo>
                    <a:pt x="32" y="1182"/>
                  </a:lnTo>
                  <a:lnTo>
                    <a:pt x="21" y="1381"/>
                  </a:lnTo>
                  <a:lnTo>
                    <a:pt x="0" y="1779"/>
                  </a:lnTo>
                  <a:lnTo>
                    <a:pt x="0" y="2166"/>
                  </a:lnTo>
                  <a:lnTo>
                    <a:pt x="21" y="2542"/>
                  </a:lnTo>
                  <a:lnTo>
                    <a:pt x="53" y="2929"/>
                  </a:lnTo>
                  <a:lnTo>
                    <a:pt x="105" y="3306"/>
                  </a:lnTo>
                  <a:lnTo>
                    <a:pt x="168" y="3683"/>
                  </a:lnTo>
                  <a:lnTo>
                    <a:pt x="252" y="4059"/>
                  </a:lnTo>
                  <a:lnTo>
                    <a:pt x="346" y="4425"/>
                  </a:lnTo>
                  <a:lnTo>
                    <a:pt x="450" y="4802"/>
                  </a:lnTo>
                  <a:lnTo>
                    <a:pt x="565" y="5158"/>
                  </a:lnTo>
                  <a:lnTo>
                    <a:pt x="691" y="5524"/>
                  </a:lnTo>
                  <a:lnTo>
                    <a:pt x="837" y="5890"/>
                  </a:lnTo>
                  <a:lnTo>
                    <a:pt x="984" y="6246"/>
                  </a:lnTo>
                  <a:lnTo>
                    <a:pt x="1151" y="6601"/>
                  </a:lnTo>
                  <a:lnTo>
                    <a:pt x="1319" y="6946"/>
                  </a:lnTo>
                  <a:lnTo>
                    <a:pt x="1496" y="7302"/>
                  </a:lnTo>
                  <a:lnTo>
                    <a:pt x="1685" y="7647"/>
                  </a:lnTo>
                  <a:lnTo>
                    <a:pt x="1884" y="7993"/>
                  </a:lnTo>
                  <a:lnTo>
                    <a:pt x="2093" y="8327"/>
                  </a:lnTo>
                  <a:lnTo>
                    <a:pt x="2302" y="8673"/>
                  </a:lnTo>
                  <a:lnTo>
                    <a:pt x="2741" y="9342"/>
                  </a:lnTo>
                  <a:lnTo>
                    <a:pt x="3202" y="10001"/>
                  </a:lnTo>
                  <a:lnTo>
                    <a:pt x="3672" y="10650"/>
                  </a:lnTo>
                  <a:lnTo>
                    <a:pt x="4154" y="11288"/>
                  </a:lnTo>
                  <a:lnTo>
                    <a:pt x="4645" y="11916"/>
                  </a:lnTo>
                  <a:lnTo>
                    <a:pt x="5137" y="12533"/>
                  </a:lnTo>
                  <a:lnTo>
                    <a:pt x="5482" y="12093"/>
                  </a:lnTo>
                  <a:lnTo>
                    <a:pt x="5817" y="11664"/>
                  </a:lnTo>
                  <a:lnTo>
                    <a:pt x="6466" y="10859"/>
                  </a:lnTo>
                  <a:lnTo>
                    <a:pt x="7104" y="10074"/>
                  </a:lnTo>
                  <a:lnTo>
                    <a:pt x="7710" y="9311"/>
                  </a:lnTo>
                  <a:lnTo>
                    <a:pt x="8014" y="8913"/>
                  </a:lnTo>
                  <a:lnTo>
                    <a:pt x="8307" y="8526"/>
                  </a:lnTo>
                  <a:lnTo>
                    <a:pt x="8589" y="8118"/>
                  </a:lnTo>
                  <a:lnTo>
                    <a:pt x="8872" y="7700"/>
                  </a:lnTo>
                  <a:lnTo>
                    <a:pt x="9144" y="7271"/>
                  </a:lnTo>
                  <a:lnTo>
                    <a:pt x="9416" y="6821"/>
                  </a:lnTo>
                  <a:lnTo>
                    <a:pt x="9677" y="6350"/>
                  </a:lnTo>
                  <a:lnTo>
                    <a:pt x="9939" y="5858"/>
                  </a:lnTo>
                  <a:lnTo>
                    <a:pt x="10033" y="5660"/>
                  </a:lnTo>
                  <a:lnTo>
                    <a:pt x="10117" y="5440"/>
                  </a:lnTo>
                  <a:lnTo>
                    <a:pt x="10211" y="5199"/>
                  </a:lnTo>
                  <a:lnTo>
                    <a:pt x="10284" y="4938"/>
                  </a:lnTo>
                  <a:lnTo>
                    <a:pt x="10357" y="4666"/>
                  </a:lnTo>
                  <a:lnTo>
                    <a:pt x="10420" y="4373"/>
                  </a:lnTo>
                  <a:lnTo>
                    <a:pt x="10483" y="4080"/>
                  </a:lnTo>
                  <a:lnTo>
                    <a:pt x="10525" y="3787"/>
                  </a:lnTo>
                  <a:lnTo>
                    <a:pt x="10556" y="3494"/>
                  </a:lnTo>
                  <a:lnTo>
                    <a:pt x="10566" y="3212"/>
                  </a:lnTo>
                  <a:lnTo>
                    <a:pt x="10566" y="2929"/>
                  </a:lnTo>
                  <a:lnTo>
                    <a:pt x="10556" y="2657"/>
                  </a:lnTo>
                  <a:lnTo>
                    <a:pt x="10514" y="2406"/>
                  </a:lnTo>
                  <a:lnTo>
                    <a:pt x="10493" y="2281"/>
                  </a:lnTo>
                  <a:lnTo>
                    <a:pt x="10462" y="2166"/>
                  </a:lnTo>
                  <a:lnTo>
                    <a:pt x="10420" y="2061"/>
                  </a:lnTo>
                  <a:lnTo>
                    <a:pt x="10378" y="1956"/>
                  </a:lnTo>
                  <a:lnTo>
                    <a:pt x="10336" y="1862"/>
                  </a:lnTo>
                  <a:lnTo>
                    <a:pt x="10284" y="1768"/>
                  </a:lnTo>
                  <a:lnTo>
                    <a:pt x="10221" y="1684"/>
                  </a:lnTo>
                  <a:lnTo>
                    <a:pt x="10158" y="1601"/>
                  </a:lnTo>
                  <a:lnTo>
                    <a:pt x="10085" y="1528"/>
                  </a:lnTo>
                  <a:lnTo>
                    <a:pt x="10012" y="1465"/>
                  </a:lnTo>
                  <a:lnTo>
                    <a:pt x="9928" y="1402"/>
                  </a:lnTo>
                  <a:lnTo>
                    <a:pt x="9855" y="1339"/>
                  </a:lnTo>
                  <a:lnTo>
                    <a:pt x="9677" y="1235"/>
                  </a:lnTo>
                  <a:lnTo>
                    <a:pt x="9489" y="1161"/>
                  </a:lnTo>
                  <a:lnTo>
                    <a:pt x="9301" y="1099"/>
                  </a:lnTo>
                  <a:lnTo>
                    <a:pt x="9091" y="1057"/>
                  </a:lnTo>
                  <a:lnTo>
                    <a:pt x="8893" y="1036"/>
                  </a:lnTo>
                  <a:lnTo>
                    <a:pt x="8673" y="1025"/>
                  </a:lnTo>
                  <a:lnTo>
                    <a:pt x="8464" y="1046"/>
                  </a:lnTo>
                  <a:lnTo>
                    <a:pt x="8254" y="1078"/>
                  </a:lnTo>
                  <a:lnTo>
                    <a:pt x="8045" y="1130"/>
                  </a:lnTo>
                  <a:lnTo>
                    <a:pt x="7846" y="1193"/>
                  </a:lnTo>
                  <a:lnTo>
                    <a:pt x="7648" y="1276"/>
                  </a:lnTo>
                  <a:lnTo>
                    <a:pt x="7459" y="1381"/>
                  </a:lnTo>
                  <a:lnTo>
                    <a:pt x="7292" y="1496"/>
                  </a:lnTo>
                  <a:lnTo>
                    <a:pt x="7208" y="1569"/>
                  </a:lnTo>
                  <a:lnTo>
                    <a:pt x="7125" y="1643"/>
                  </a:lnTo>
                  <a:lnTo>
                    <a:pt x="6968" y="1820"/>
                  </a:lnTo>
                  <a:lnTo>
                    <a:pt x="6811" y="2019"/>
                  </a:lnTo>
                  <a:lnTo>
                    <a:pt x="6664" y="2239"/>
                  </a:lnTo>
                  <a:lnTo>
                    <a:pt x="6528" y="2469"/>
                  </a:lnTo>
                  <a:lnTo>
                    <a:pt x="6392" y="2710"/>
                  </a:lnTo>
                  <a:lnTo>
                    <a:pt x="6277" y="2961"/>
                  </a:lnTo>
                  <a:lnTo>
                    <a:pt x="6162" y="3201"/>
                  </a:lnTo>
                  <a:lnTo>
                    <a:pt x="5974" y="3651"/>
                  </a:lnTo>
                  <a:lnTo>
                    <a:pt x="5827" y="4038"/>
                  </a:lnTo>
                  <a:lnTo>
                    <a:pt x="5712" y="4394"/>
                  </a:lnTo>
                  <a:lnTo>
                    <a:pt x="5639" y="4164"/>
                  </a:lnTo>
                  <a:lnTo>
                    <a:pt x="5555" y="3902"/>
                  </a:lnTo>
                  <a:lnTo>
                    <a:pt x="5430" y="3567"/>
                  </a:lnTo>
                  <a:lnTo>
                    <a:pt x="5252" y="3159"/>
                  </a:lnTo>
                  <a:lnTo>
                    <a:pt x="5158" y="2940"/>
                  </a:lnTo>
                  <a:lnTo>
                    <a:pt x="5043" y="2710"/>
                  </a:lnTo>
                  <a:lnTo>
                    <a:pt x="4907" y="2469"/>
                  </a:lnTo>
                  <a:lnTo>
                    <a:pt x="4771" y="2228"/>
                  </a:lnTo>
                  <a:lnTo>
                    <a:pt x="4614" y="1977"/>
                  </a:lnTo>
                  <a:lnTo>
                    <a:pt x="4457" y="1726"/>
                  </a:lnTo>
                  <a:lnTo>
                    <a:pt x="4279" y="1475"/>
                  </a:lnTo>
                  <a:lnTo>
                    <a:pt x="4112" y="1266"/>
                  </a:lnTo>
                  <a:lnTo>
                    <a:pt x="3944" y="1067"/>
                  </a:lnTo>
                  <a:lnTo>
                    <a:pt x="3787" y="900"/>
                  </a:lnTo>
                  <a:lnTo>
                    <a:pt x="3620" y="743"/>
                  </a:lnTo>
                  <a:lnTo>
                    <a:pt x="3463" y="607"/>
                  </a:lnTo>
                  <a:lnTo>
                    <a:pt x="3296" y="492"/>
                  </a:lnTo>
                  <a:lnTo>
                    <a:pt x="3128" y="387"/>
                  </a:lnTo>
                  <a:lnTo>
                    <a:pt x="2961" y="304"/>
                  </a:lnTo>
                  <a:lnTo>
                    <a:pt x="2794" y="230"/>
                  </a:lnTo>
                  <a:lnTo>
                    <a:pt x="2616" y="178"/>
                  </a:lnTo>
                  <a:lnTo>
                    <a:pt x="2438" y="126"/>
                  </a:lnTo>
                  <a:lnTo>
                    <a:pt x="2260" y="84"/>
                  </a:lnTo>
                  <a:lnTo>
                    <a:pt x="2061" y="52"/>
                  </a:lnTo>
                  <a:lnTo>
                    <a:pt x="1863" y="32"/>
                  </a:lnTo>
                  <a:lnTo>
                    <a:pt x="1664" y="11"/>
                  </a:lnTo>
                  <a:lnTo>
                    <a:pt x="14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36;p28"/>
            <p:cNvSpPr/>
            <p:nvPr/>
          </p:nvSpPr>
          <p:spPr>
            <a:xfrm>
              <a:off x="5621208" y="491051"/>
              <a:ext cx="264175" cy="313350"/>
            </a:xfrm>
            <a:custGeom>
              <a:avLst/>
              <a:gdLst/>
              <a:ahLst/>
              <a:cxnLst/>
              <a:rect l="l" t="t" r="r" b="b"/>
              <a:pathLst>
                <a:path w="10567" h="12534" extrusionOk="0">
                  <a:moveTo>
                    <a:pt x="1444" y="1"/>
                  </a:moveTo>
                  <a:lnTo>
                    <a:pt x="1235" y="11"/>
                  </a:lnTo>
                  <a:lnTo>
                    <a:pt x="1026" y="53"/>
                  </a:lnTo>
                  <a:lnTo>
                    <a:pt x="932" y="74"/>
                  </a:lnTo>
                  <a:lnTo>
                    <a:pt x="827" y="105"/>
                  </a:lnTo>
                  <a:lnTo>
                    <a:pt x="733" y="147"/>
                  </a:lnTo>
                  <a:lnTo>
                    <a:pt x="639" y="189"/>
                  </a:lnTo>
                  <a:lnTo>
                    <a:pt x="555" y="241"/>
                  </a:lnTo>
                  <a:lnTo>
                    <a:pt x="471" y="294"/>
                  </a:lnTo>
                  <a:lnTo>
                    <a:pt x="388" y="356"/>
                  </a:lnTo>
                  <a:lnTo>
                    <a:pt x="325" y="430"/>
                  </a:lnTo>
                  <a:lnTo>
                    <a:pt x="262" y="503"/>
                  </a:lnTo>
                  <a:lnTo>
                    <a:pt x="199" y="587"/>
                  </a:lnTo>
                  <a:lnTo>
                    <a:pt x="157" y="681"/>
                  </a:lnTo>
                  <a:lnTo>
                    <a:pt x="116" y="775"/>
                  </a:lnTo>
                  <a:lnTo>
                    <a:pt x="84" y="869"/>
                  </a:lnTo>
                  <a:lnTo>
                    <a:pt x="63" y="974"/>
                  </a:lnTo>
                  <a:lnTo>
                    <a:pt x="32" y="1172"/>
                  </a:lnTo>
                  <a:lnTo>
                    <a:pt x="11" y="1382"/>
                  </a:lnTo>
                  <a:lnTo>
                    <a:pt x="0" y="1769"/>
                  </a:lnTo>
                  <a:lnTo>
                    <a:pt x="0" y="2156"/>
                  </a:lnTo>
                  <a:lnTo>
                    <a:pt x="21" y="2543"/>
                  </a:lnTo>
                  <a:lnTo>
                    <a:pt x="53" y="2930"/>
                  </a:lnTo>
                  <a:lnTo>
                    <a:pt x="105" y="3307"/>
                  </a:lnTo>
                  <a:lnTo>
                    <a:pt x="168" y="3683"/>
                  </a:lnTo>
                  <a:lnTo>
                    <a:pt x="241" y="4060"/>
                  </a:lnTo>
                  <a:lnTo>
                    <a:pt x="335" y="4426"/>
                  </a:lnTo>
                  <a:lnTo>
                    <a:pt x="440" y="4792"/>
                  </a:lnTo>
                  <a:lnTo>
                    <a:pt x="555" y="5158"/>
                  </a:lnTo>
                  <a:lnTo>
                    <a:pt x="691" y="5524"/>
                  </a:lnTo>
                  <a:lnTo>
                    <a:pt x="827" y="5880"/>
                  </a:lnTo>
                  <a:lnTo>
                    <a:pt x="984" y="6246"/>
                  </a:lnTo>
                  <a:lnTo>
                    <a:pt x="1141" y="6591"/>
                  </a:lnTo>
                  <a:lnTo>
                    <a:pt x="1319" y="6947"/>
                  </a:lnTo>
                  <a:lnTo>
                    <a:pt x="1496" y="7292"/>
                  </a:lnTo>
                  <a:lnTo>
                    <a:pt x="1685" y="7648"/>
                  </a:lnTo>
                  <a:lnTo>
                    <a:pt x="1884" y="7983"/>
                  </a:lnTo>
                  <a:lnTo>
                    <a:pt x="2082" y="8328"/>
                  </a:lnTo>
                  <a:lnTo>
                    <a:pt x="2291" y="8663"/>
                  </a:lnTo>
                  <a:lnTo>
                    <a:pt x="2731" y="9332"/>
                  </a:lnTo>
                  <a:lnTo>
                    <a:pt x="3191" y="9991"/>
                  </a:lnTo>
                  <a:lnTo>
                    <a:pt x="3662" y="10640"/>
                  </a:lnTo>
                  <a:lnTo>
                    <a:pt x="4154" y="11278"/>
                  </a:lnTo>
                  <a:lnTo>
                    <a:pt x="4645" y="11916"/>
                  </a:lnTo>
                  <a:lnTo>
                    <a:pt x="5137" y="12533"/>
                  </a:lnTo>
                  <a:lnTo>
                    <a:pt x="5472" y="12094"/>
                  </a:lnTo>
                  <a:lnTo>
                    <a:pt x="5806" y="11665"/>
                  </a:lnTo>
                  <a:lnTo>
                    <a:pt x="6466" y="10860"/>
                  </a:lnTo>
                  <a:lnTo>
                    <a:pt x="7093" y="10075"/>
                  </a:lnTo>
                  <a:lnTo>
                    <a:pt x="7710" y="9301"/>
                  </a:lnTo>
                  <a:lnTo>
                    <a:pt x="8003" y="8914"/>
                  </a:lnTo>
                  <a:lnTo>
                    <a:pt x="8296" y="8516"/>
                  </a:lnTo>
                  <a:lnTo>
                    <a:pt x="8589" y="8119"/>
                  </a:lnTo>
                  <a:lnTo>
                    <a:pt x="8872" y="7700"/>
                  </a:lnTo>
                  <a:lnTo>
                    <a:pt x="9144" y="7271"/>
                  </a:lnTo>
                  <a:lnTo>
                    <a:pt x="9416" y="6822"/>
                  </a:lnTo>
                  <a:lnTo>
                    <a:pt x="9677" y="6351"/>
                  </a:lnTo>
                  <a:lnTo>
                    <a:pt x="9939" y="5859"/>
                  </a:lnTo>
                  <a:lnTo>
                    <a:pt x="10022" y="5660"/>
                  </a:lnTo>
                  <a:lnTo>
                    <a:pt x="10117" y="5441"/>
                  </a:lnTo>
                  <a:lnTo>
                    <a:pt x="10200" y="5200"/>
                  </a:lnTo>
                  <a:lnTo>
                    <a:pt x="10284" y="4938"/>
                  </a:lnTo>
                  <a:lnTo>
                    <a:pt x="10357" y="4666"/>
                  </a:lnTo>
                  <a:lnTo>
                    <a:pt x="10420" y="4374"/>
                  </a:lnTo>
                  <a:lnTo>
                    <a:pt x="10472" y="4081"/>
                  </a:lnTo>
                  <a:lnTo>
                    <a:pt x="10514" y="3788"/>
                  </a:lnTo>
                  <a:lnTo>
                    <a:pt x="10545" y="3495"/>
                  </a:lnTo>
                  <a:lnTo>
                    <a:pt x="10566" y="3202"/>
                  </a:lnTo>
                  <a:lnTo>
                    <a:pt x="10566" y="2919"/>
                  </a:lnTo>
                  <a:lnTo>
                    <a:pt x="10545" y="2658"/>
                  </a:lnTo>
                  <a:lnTo>
                    <a:pt x="10514" y="2396"/>
                  </a:lnTo>
                  <a:lnTo>
                    <a:pt x="10483" y="2281"/>
                  </a:lnTo>
                  <a:lnTo>
                    <a:pt x="10451" y="2166"/>
                  </a:lnTo>
                  <a:lnTo>
                    <a:pt x="10420" y="2062"/>
                  </a:lnTo>
                  <a:lnTo>
                    <a:pt x="10378" y="1957"/>
                  </a:lnTo>
                  <a:lnTo>
                    <a:pt x="10326" y="1863"/>
                  </a:lnTo>
                  <a:lnTo>
                    <a:pt x="10273" y="1769"/>
                  </a:lnTo>
                  <a:lnTo>
                    <a:pt x="10211" y="1685"/>
                  </a:lnTo>
                  <a:lnTo>
                    <a:pt x="10148" y="1601"/>
                  </a:lnTo>
                  <a:lnTo>
                    <a:pt x="10075" y="1528"/>
                  </a:lnTo>
                  <a:lnTo>
                    <a:pt x="10001" y="1465"/>
                  </a:lnTo>
                  <a:lnTo>
                    <a:pt x="9928" y="1403"/>
                  </a:lnTo>
                  <a:lnTo>
                    <a:pt x="9845" y="1340"/>
                  </a:lnTo>
                  <a:lnTo>
                    <a:pt x="9667" y="1235"/>
                  </a:lnTo>
                  <a:lnTo>
                    <a:pt x="9489" y="1162"/>
                  </a:lnTo>
                  <a:lnTo>
                    <a:pt x="9290" y="1099"/>
                  </a:lnTo>
                  <a:lnTo>
                    <a:pt x="9091" y="1057"/>
                  </a:lnTo>
                  <a:lnTo>
                    <a:pt x="8882" y="1036"/>
                  </a:lnTo>
                  <a:lnTo>
                    <a:pt x="8673" y="1026"/>
                  </a:lnTo>
                  <a:lnTo>
                    <a:pt x="8464" y="1047"/>
                  </a:lnTo>
                  <a:lnTo>
                    <a:pt x="8254" y="1078"/>
                  </a:lnTo>
                  <a:lnTo>
                    <a:pt x="8045" y="1131"/>
                  </a:lnTo>
                  <a:lnTo>
                    <a:pt x="7836" y="1193"/>
                  </a:lnTo>
                  <a:lnTo>
                    <a:pt x="7648" y="1277"/>
                  </a:lnTo>
                  <a:lnTo>
                    <a:pt x="7459" y="1382"/>
                  </a:lnTo>
                  <a:lnTo>
                    <a:pt x="7282" y="1497"/>
                  </a:lnTo>
                  <a:lnTo>
                    <a:pt x="7198" y="1570"/>
                  </a:lnTo>
                  <a:lnTo>
                    <a:pt x="7114" y="1643"/>
                  </a:lnTo>
                  <a:lnTo>
                    <a:pt x="6957" y="1821"/>
                  </a:lnTo>
                  <a:lnTo>
                    <a:pt x="6800" y="2020"/>
                  </a:lnTo>
                  <a:lnTo>
                    <a:pt x="6654" y="2239"/>
                  </a:lnTo>
                  <a:lnTo>
                    <a:pt x="6518" y="2470"/>
                  </a:lnTo>
                  <a:lnTo>
                    <a:pt x="6392" y="2710"/>
                  </a:lnTo>
                  <a:lnTo>
                    <a:pt x="6267" y="2951"/>
                  </a:lnTo>
                  <a:lnTo>
                    <a:pt x="6162" y="3202"/>
                  </a:lnTo>
                  <a:lnTo>
                    <a:pt x="5963" y="3652"/>
                  </a:lnTo>
                  <a:lnTo>
                    <a:pt x="5827" y="4028"/>
                  </a:lnTo>
                  <a:lnTo>
                    <a:pt x="5702" y="4394"/>
                  </a:lnTo>
                  <a:lnTo>
                    <a:pt x="5639" y="4164"/>
                  </a:lnTo>
                  <a:lnTo>
                    <a:pt x="5555" y="3903"/>
                  </a:lnTo>
                  <a:lnTo>
                    <a:pt x="5419" y="3568"/>
                  </a:lnTo>
                  <a:lnTo>
                    <a:pt x="5252" y="3160"/>
                  </a:lnTo>
                  <a:lnTo>
                    <a:pt x="5147" y="2940"/>
                  </a:lnTo>
                  <a:lnTo>
                    <a:pt x="5032" y="2710"/>
                  </a:lnTo>
                  <a:lnTo>
                    <a:pt x="4907" y="2470"/>
                  </a:lnTo>
                  <a:lnTo>
                    <a:pt x="4771" y="2229"/>
                  </a:lnTo>
                  <a:lnTo>
                    <a:pt x="4614" y="1978"/>
                  </a:lnTo>
                  <a:lnTo>
                    <a:pt x="4447" y="1716"/>
                  </a:lnTo>
                  <a:lnTo>
                    <a:pt x="4279" y="1476"/>
                  </a:lnTo>
                  <a:lnTo>
                    <a:pt x="4112" y="1267"/>
                  </a:lnTo>
                  <a:lnTo>
                    <a:pt x="3944" y="1068"/>
                  </a:lnTo>
                  <a:lnTo>
                    <a:pt x="3777" y="890"/>
                  </a:lnTo>
                  <a:lnTo>
                    <a:pt x="3620" y="744"/>
                  </a:lnTo>
                  <a:lnTo>
                    <a:pt x="3453" y="608"/>
                  </a:lnTo>
                  <a:lnTo>
                    <a:pt x="3285" y="492"/>
                  </a:lnTo>
                  <a:lnTo>
                    <a:pt x="3128" y="388"/>
                  </a:lnTo>
                  <a:lnTo>
                    <a:pt x="2961" y="304"/>
                  </a:lnTo>
                  <a:lnTo>
                    <a:pt x="2794" y="231"/>
                  </a:lnTo>
                  <a:lnTo>
                    <a:pt x="2616" y="179"/>
                  </a:lnTo>
                  <a:lnTo>
                    <a:pt x="2438" y="126"/>
                  </a:lnTo>
                  <a:lnTo>
                    <a:pt x="2250" y="84"/>
                  </a:lnTo>
                  <a:lnTo>
                    <a:pt x="2061" y="53"/>
                  </a:lnTo>
                  <a:lnTo>
                    <a:pt x="1863" y="32"/>
                  </a:lnTo>
                  <a:lnTo>
                    <a:pt x="1653" y="11"/>
                  </a:lnTo>
                  <a:lnTo>
                    <a:pt x="14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37;p28"/>
            <p:cNvSpPr/>
            <p:nvPr/>
          </p:nvSpPr>
          <p:spPr>
            <a:xfrm>
              <a:off x="5108730" y="-1143048"/>
              <a:ext cx="576950" cy="637900"/>
            </a:xfrm>
            <a:custGeom>
              <a:avLst/>
              <a:gdLst/>
              <a:ahLst/>
              <a:cxnLst/>
              <a:rect l="l" t="t" r="r" b="b"/>
              <a:pathLst>
                <a:path w="23078" h="25516" extrusionOk="0">
                  <a:moveTo>
                    <a:pt x="9144" y="0"/>
                  </a:moveTo>
                  <a:lnTo>
                    <a:pt x="8997" y="3233"/>
                  </a:lnTo>
                  <a:lnTo>
                    <a:pt x="8688" y="10171"/>
                  </a:lnTo>
                  <a:lnTo>
                    <a:pt x="8688" y="10171"/>
                  </a:lnTo>
                  <a:lnTo>
                    <a:pt x="0" y="11487"/>
                  </a:lnTo>
                  <a:lnTo>
                    <a:pt x="2909" y="12690"/>
                  </a:lnTo>
                  <a:lnTo>
                    <a:pt x="5806" y="13914"/>
                  </a:lnTo>
                  <a:lnTo>
                    <a:pt x="8486" y="15055"/>
                  </a:lnTo>
                  <a:lnTo>
                    <a:pt x="8486" y="15055"/>
                  </a:lnTo>
                  <a:lnTo>
                    <a:pt x="8485" y="15096"/>
                  </a:lnTo>
                  <a:lnTo>
                    <a:pt x="8328" y="19270"/>
                  </a:lnTo>
                  <a:lnTo>
                    <a:pt x="8254" y="21174"/>
                  </a:lnTo>
                  <a:lnTo>
                    <a:pt x="8202" y="22879"/>
                  </a:lnTo>
                  <a:lnTo>
                    <a:pt x="8160" y="24344"/>
                  </a:lnTo>
                  <a:lnTo>
                    <a:pt x="8139" y="25515"/>
                  </a:lnTo>
                  <a:lnTo>
                    <a:pt x="8610" y="25003"/>
                  </a:lnTo>
                  <a:lnTo>
                    <a:pt x="9081" y="24480"/>
                  </a:lnTo>
                  <a:lnTo>
                    <a:pt x="9541" y="23957"/>
                  </a:lnTo>
                  <a:lnTo>
                    <a:pt x="9991" y="23423"/>
                  </a:lnTo>
                  <a:lnTo>
                    <a:pt x="10441" y="22890"/>
                  </a:lnTo>
                  <a:lnTo>
                    <a:pt x="10891" y="22335"/>
                  </a:lnTo>
                  <a:lnTo>
                    <a:pt x="11780" y="21237"/>
                  </a:lnTo>
                  <a:lnTo>
                    <a:pt x="12669" y="20107"/>
                  </a:lnTo>
                  <a:lnTo>
                    <a:pt x="13548" y="18977"/>
                  </a:lnTo>
                  <a:lnTo>
                    <a:pt x="14528" y="17707"/>
                  </a:lnTo>
                  <a:lnTo>
                    <a:pt x="14528" y="17707"/>
                  </a:lnTo>
                  <a:lnTo>
                    <a:pt x="17335" y="18967"/>
                  </a:lnTo>
                  <a:lnTo>
                    <a:pt x="20201" y="20274"/>
                  </a:lnTo>
                  <a:lnTo>
                    <a:pt x="23057" y="21592"/>
                  </a:lnTo>
                  <a:lnTo>
                    <a:pt x="17854" y="13517"/>
                  </a:lnTo>
                  <a:lnTo>
                    <a:pt x="17854" y="13517"/>
                  </a:lnTo>
                  <a:lnTo>
                    <a:pt x="18046" y="13286"/>
                  </a:lnTo>
                  <a:lnTo>
                    <a:pt x="18517" y="12721"/>
                  </a:lnTo>
                  <a:lnTo>
                    <a:pt x="18988" y="12177"/>
                  </a:lnTo>
                  <a:lnTo>
                    <a:pt x="19469" y="11623"/>
                  </a:lnTo>
                  <a:lnTo>
                    <a:pt x="19961" y="11089"/>
                  </a:lnTo>
                  <a:lnTo>
                    <a:pt x="20463" y="10556"/>
                  </a:lnTo>
                  <a:lnTo>
                    <a:pt x="20965" y="10022"/>
                  </a:lnTo>
                  <a:lnTo>
                    <a:pt x="21488" y="9499"/>
                  </a:lnTo>
                  <a:lnTo>
                    <a:pt x="22011" y="8987"/>
                  </a:lnTo>
                  <a:lnTo>
                    <a:pt x="22544" y="8484"/>
                  </a:lnTo>
                  <a:lnTo>
                    <a:pt x="23078" y="7993"/>
                  </a:lnTo>
                  <a:lnTo>
                    <a:pt x="15075" y="9204"/>
                  </a:lnTo>
                  <a:lnTo>
                    <a:pt x="15075" y="9204"/>
                  </a:lnTo>
                  <a:lnTo>
                    <a:pt x="91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38;p28"/>
            <p:cNvSpPr/>
            <p:nvPr/>
          </p:nvSpPr>
          <p:spPr>
            <a:xfrm>
              <a:off x="3007600" y="259550"/>
              <a:ext cx="418750" cy="462950"/>
            </a:xfrm>
            <a:custGeom>
              <a:avLst/>
              <a:gdLst/>
              <a:ahLst/>
              <a:cxnLst/>
              <a:rect l="l" t="t" r="r" b="b"/>
              <a:pathLst>
                <a:path w="16750" h="18518" extrusionOk="0">
                  <a:moveTo>
                    <a:pt x="10106" y="1"/>
                  </a:moveTo>
                  <a:lnTo>
                    <a:pt x="5801" y="6684"/>
                  </a:lnTo>
                  <a:lnTo>
                    <a:pt x="5801" y="6684"/>
                  </a:lnTo>
                  <a:lnTo>
                    <a:pt x="1" y="5807"/>
                  </a:lnTo>
                  <a:lnTo>
                    <a:pt x="388" y="6163"/>
                  </a:lnTo>
                  <a:lnTo>
                    <a:pt x="775" y="6529"/>
                  </a:lnTo>
                  <a:lnTo>
                    <a:pt x="1162" y="6905"/>
                  </a:lnTo>
                  <a:lnTo>
                    <a:pt x="1528" y="7282"/>
                  </a:lnTo>
                  <a:lnTo>
                    <a:pt x="1894" y="7658"/>
                  </a:lnTo>
                  <a:lnTo>
                    <a:pt x="2260" y="8046"/>
                  </a:lnTo>
                  <a:lnTo>
                    <a:pt x="2616" y="8443"/>
                  </a:lnTo>
                  <a:lnTo>
                    <a:pt x="2961" y="8841"/>
                  </a:lnTo>
                  <a:lnTo>
                    <a:pt x="3652" y="9646"/>
                  </a:lnTo>
                  <a:lnTo>
                    <a:pt x="3787" y="9811"/>
                  </a:lnTo>
                  <a:lnTo>
                    <a:pt x="11" y="15672"/>
                  </a:lnTo>
                  <a:lnTo>
                    <a:pt x="2083" y="14709"/>
                  </a:lnTo>
                  <a:lnTo>
                    <a:pt x="4164" y="13768"/>
                  </a:lnTo>
                  <a:lnTo>
                    <a:pt x="6204" y="12846"/>
                  </a:lnTo>
                  <a:lnTo>
                    <a:pt x="6204" y="12846"/>
                  </a:lnTo>
                  <a:lnTo>
                    <a:pt x="6916" y="13768"/>
                  </a:lnTo>
                  <a:lnTo>
                    <a:pt x="7554" y="14594"/>
                  </a:lnTo>
                  <a:lnTo>
                    <a:pt x="8192" y="15410"/>
                  </a:lnTo>
                  <a:lnTo>
                    <a:pt x="8841" y="16216"/>
                  </a:lnTo>
                  <a:lnTo>
                    <a:pt x="9500" y="17000"/>
                  </a:lnTo>
                  <a:lnTo>
                    <a:pt x="10159" y="17775"/>
                  </a:lnTo>
                  <a:lnTo>
                    <a:pt x="10494" y="18151"/>
                  </a:lnTo>
                  <a:lnTo>
                    <a:pt x="10839" y="18517"/>
                  </a:lnTo>
                  <a:lnTo>
                    <a:pt x="10818" y="17670"/>
                  </a:lnTo>
                  <a:lnTo>
                    <a:pt x="10797" y="16613"/>
                  </a:lnTo>
                  <a:lnTo>
                    <a:pt x="10703" y="13988"/>
                  </a:lnTo>
                  <a:lnTo>
                    <a:pt x="10588" y="10954"/>
                  </a:lnTo>
                  <a:lnTo>
                    <a:pt x="10587" y="10929"/>
                  </a:lnTo>
                  <a:lnTo>
                    <a:pt x="12533" y="10096"/>
                  </a:lnTo>
                  <a:lnTo>
                    <a:pt x="14636" y="9207"/>
                  </a:lnTo>
                  <a:lnTo>
                    <a:pt x="16749" y="8338"/>
                  </a:lnTo>
                  <a:lnTo>
                    <a:pt x="10444" y="7385"/>
                  </a:lnTo>
                  <a:lnTo>
                    <a:pt x="10444" y="7385"/>
                  </a:lnTo>
                  <a:lnTo>
                    <a:pt x="10222" y="2355"/>
                  </a:lnTo>
                  <a:lnTo>
                    <a:pt x="101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39;p28"/>
            <p:cNvSpPr/>
            <p:nvPr/>
          </p:nvSpPr>
          <p:spPr>
            <a:xfrm>
              <a:off x="4564370" y="-1170275"/>
              <a:ext cx="282475" cy="382650"/>
            </a:xfrm>
            <a:custGeom>
              <a:avLst/>
              <a:gdLst/>
              <a:ahLst/>
              <a:cxnLst/>
              <a:rect l="l" t="t" r="r" b="b"/>
              <a:pathLst>
                <a:path w="11299" h="15306" extrusionOk="0">
                  <a:moveTo>
                    <a:pt x="5315" y="1"/>
                  </a:moveTo>
                  <a:lnTo>
                    <a:pt x="5283" y="304"/>
                  </a:lnTo>
                  <a:lnTo>
                    <a:pt x="5252" y="639"/>
                  </a:lnTo>
                  <a:lnTo>
                    <a:pt x="5210" y="994"/>
                  </a:lnTo>
                  <a:lnTo>
                    <a:pt x="5158" y="1371"/>
                  </a:lnTo>
                  <a:lnTo>
                    <a:pt x="5095" y="1758"/>
                  </a:lnTo>
                  <a:lnTo>
                    <a:pt x="5022" y="2166"/>
                  </a:lnTo>
                  <a:lnTo>
                    <a:pt x="4938" y="2564"/>
                  </a:lnTo>
                  <a:lnTo>
                    <a:pt x="4854" y="2972"/>
                  </a:lnTo>
                  <a:lnTo>
                    <a:pt x="4760" y="3380"/>
                  </a:lnTo>
                  <a:lnTo>
                    <a:pt x="4656" y="3777"/>
                  </a:lnTo>
                  <a:lnTo>
                    <a:pt x="4541" y="4164"/>
                  </a:lnTo>
                  <a:lnTo>
                    <a:pt x="4426" y="4541"/>
                  </a:lnTo>
                  <a:lnTo>
                    <a:pt x="4300" y="4886"/>
                  </a:lnTo>
                  <a:lnTo>
                    <a:pt x="4164" y="5221"/>
                  </a:lnTo>
                  <a:lnTo>
                    <a:pt x="4028" y="5524"/>
                  </a:lnTo>
                  <a:lnTo>
                    <a:pt x="3882" y="5796"/>
                  </a:lnTo>
                  <a:lnTo>
                    <a:pt x="3829" y="5859"/>
                  </a:lnTo>
                  <a:lnTo>
                    <a:pt x="3766" y="5932"/>
                  </a:lnTo>
                  <a:lnTo>
                    <a:pt x="3683" y="5995"/>
                  </a:lnTo>
                  <a:lnTo>
                    <a:pt x="3589" y="6068"/>
                  </a:lnTo>
                  <a:lnTo>
                    <a:pt x="3484" y="6141"/>
                  </a:lnTo>
                  <a:lnTo>
                    <a:pt x="3369" y="6204"/>
                  </a:lnTo>
                  <a:lnTo>
                    <a:pt x="3097" y="6340"/>
                  </a:lnTo>
                  <a:lnTo>
                    <a:pt x="2794" y="6476"/>
                  </a:lnTo>
                  <a:lnTo>
                    <a:pt x="2469" y="6602"/>
                  </a:lnTo>
                  <a:lnTo>
                    <a:pt x="2124" y="6717"/>
                  </a:lnTo>
                  <a:lnTo>
                    <a:pt x="1779" y="6832"/>
                  </a:lnTo>
                  <a:lnTo>
                    <a:pt x="1120" y="7031"/>
                  </a:lnTo>
                  <a:lnTo>
                    <a:pt x="544" y="7188"/>
                  </a:lnTo>
                  <a:lnTo>
                    <a:pt x="0" y="7324"/>
                  </a:lnTo>
                  <a:lnTo>
                    <a:pt x="492" y="7522"/>
                  </a:lnTo>
                  <a:lnTo>
                    <a:pt x="1005" y="7742"/>
                  </a:lnTo>
                  <a:lnTo>
                    <a:pt x="1601" y="8024"/>
                  </a:lnTo>
                  <a:lnTo>
                    <a:pt x="1915" y="8171"/>
                  </a:lnTo>
                  <a:lnTo>
                    <a:pt x="2239" y="8338"/>
                  </a:lnTo>
                  <a:lnTo>
                    <a:pt x="2542" y="8506"/>
                  </a:lnTo>
                  <a:lnTo>
                    <a:pt x="2825" y="8673"/>
                  </a:lnTo>
                  <a:lnTo>
                    <a:pt x="3086" y="8851"/>
                  </a:lnTo>
                  <a:lnTo>
                    <a:pt x="3317" y="9018"/>
                  </a:lnTo>
                  <a:lnTo>
                    <a:pt x="3421" y="9102"/>
                  </a:lnTo>
                  <a:lnTo>
                    <a:pt x="3505" y="9186"/>
                  </a:lnTo>
                  <a:lnTo>
                    <a:pt x="3578" y="9259"/>
                  </a:lnTo>
                  <a:lnTo>
                    <a:pt x="3641" y="9343"/>
                  </a:lnTo>
                  <a:lnTo>
                    <a:pt x="3735" y="9479"/>
                  </a:lnTo>
                  <a:lnTo>
                    <a:pt x="3829" y="9635"/>
                  </a:lnTo>
                  <a:lnTo>
                    <a:pt x="3913" y="9803"/>
                  </a:lnTo>
                  <a:lnTo>
                    <a:pt x="4007" y="9991"/>
                  </a:lnTo>
                  <a:lnTo>
                    <a:pt x="4185" y="10399"/>
                  </a:lnTo>
                  <a:lnTo>
                    <a:pt x="4363" y="10849"/>
                  </a:lnTo>
                  <a:lnTo>
                    <a:pt x="4530" y="11320"/>
                  </a:lnTo>
                  <a:lnTo>
                    <a:pt x="4698" y="11822"/>
                  </a:lnTo>
                  <a:lnTo>
                    <a:pt x="4854" y="12335"/>
                  </a:lnTo>
                  <a:lnTo>
                    <a:pt x="5011" y="12826"/>
                  </a:lnTo>
                  <a:lnTo>
                    <a:pt x="5273" y="13778"/>
                  </a:lnTo>
                  <a:lnTo>
                    <a:pt x="5472" y="14563"/>
                  </a:lnTo>
                  <a:lnTo>
                    <a:pt x="5649" y="15306"/>
                  </a:lnTo>
                  <a:lnTo>
                    <a:pt x="5681" y="14981"/>
                  </a:lnTo>
                  <a:lnTo>
                    <a:pt x="5733" y="14594"/>
                  </a:lnTo>
                  <a:lnTo>
                    <a:pt x="5806" y="14113"/>
                  </a:lnTo>
                  <a:lnTo>
                    <a:pt x="5921" y="13527"/>
                  </a:lnTo>
                  <a:lnTo>
                    <a:pt x="5995" y="13203"/>
                  </a:lnTo>
                  <a:lnTo>
                    <a:pt x="6078" y="12878"/>
                  </a:lnTo>
                  <a:lnTo>
                    <a:pt x="6173" y="12533"/>
                  </a:lnTo>
                  <a:lnTo>
                    <a:pt x="6288" y="12178"/>
                  </a:lnTo>
                  <a:lnTo>
                    <a:pt x="6403" y="11822"/>
                  </a:lnTo>
                  <a:lnTo>
                    <a:pt x="6539" y="11456"/>
                  </a:lnTo>
                  <a:lnTo>
                    <a:pt x="6696" y="11090"/>
                  </a:lnTo>
                  <a:lnTo>
                    <a:pt x="6863" y="10734"/>
                  </a:lnTo>
                  <a:lnTo>
                    <a:pt x="7051" y="10378"/>
                  </a:lnTo>
                  <a:lnTo>
                    <a:pt x="7250" y="10023"/>
                  </a:lnTo>
                  <a:lnTo>
                    <a:pt x="7470" y="9688"/>
                  </a:lnTo>
                  <a:lnTo>
                    <a:pt x="7710" y="9364"/>
                  </a:lnTo>
                  <a:lnTo>
                    <a:pt x="7836" y="9207"/>
                  </a:lnTo>
                  <a:lnTo>
                    <a:pt x="7961" y="9050"/>
                  </a:lnTo>
                  <a:lnTo>
                    <a:pt x="8097" y="8903"/>
                  </a:lnTo>
                  <a:lnTo>
                    <a:pt x="8244" y="8767"/>
                  </a:lnTo>
                  <a:lnTo>
                    <a:pt x="8390" y="8631"/>
                  </a:lnTo>
                  <a:lnTo>
                    <a:pt x="8547" y="8495"/>
                  </a:lnTo>
                  <a:lnTo>
                    <a:pt x="8704" y="8370"/>
                  </a:lnTo>
                  <a:lnTo>
                    <a:pt x="8861" y="8255"/>
                  </a:lnTo>
                  <a:lnTo>
                    <a:pt x="9028" y="8140"/>
                  </a:lnTo>
                  <a:lnTo>
                    <a:pt x="9206" y="8035"/>
                  </a:lnTo>
                  <a:lnTo>
                    <a:pt x="9384" y="7941"/>
                  </a:lnTo>
                  <a:lnTo>
                    <a:pt x="9572" y="7847"/>
                  </a:lnTo>
                  <a:lnTo>
                    <a:pt x="9771" y="7763"/>
                  </a:lnTo>
                  <a:lnTo>
                    <a:pt x="9970" y="7690"/>
                  </a:lnTo>
                  <a:lnTo>
                    <a:pt x="10169" y="7627"/>
                  </a:lnTo>
                  <a:lnTo>
                    <a:pt x="10388" y="7575"/>
                  </a:lnTo>
                  <a:lnTo>
                    <a:pt x="10598" y="7533"/>
                  </a:lnTo>
                  <a:lnTo>
                    <a:pt x="10828" y="7491"/>
                  </a:lnTo>
                  <a:lnTo>
                    <a:pt x="11058" y="7470"/>
                  </a:lnTo>
                  <a:lnTo>
                    <a:pt x="11299" y="7449"/>
                  </a:lnTo>
                  <a:lnTo>
                    <a:pt x="11006" y="7397"/>
                  </a:lnTo>
                  <a:lnTo>
                    <a:pt x="10671" y="7313"/>
                  </a:lnTo>
                  <a:lnTo>
                    <a:pt x="10294" y="7198"/>
                  </a:lnTo>
                  <a:lnTo>
                    <a:pt x="9907" y="7072"/>
                  </a:lnTo>
                  <a:lnTo>
                    <a:pt x="9520" y="6947"/>
                  </a:lnTo>
                  <a:lnTo>
                    <a:pt x="9154" y="6811"/>
                  </a:lnTo>
                  <a:lnTo>
                    <a:pt x="8830" y="6696"/>
                  </a:lnTo>
                  <a:lnTo>
                    <a:pt x="8558" y="6581"/>
                  </a:lnTo>
                  <a:lnTo>
                    <a:pt x="8328" y="6476"/>
                  </a:lnTo>
                  <a:lnTo>
                    <a:pt x="8118" y="6372"/>
                  </a:lnTo>
                  <a:lnTo>
                    <a:pt x="7941" y="6256"/>
                  </a:lnTo>
                  <a:lnTo>
                    <a:pt x="7773" y="6141"/>
                  </a:lnTo>
                  <a:lnTo>
                    <a:pt x="7616" y="6005"/>
                  </a:lnTo>
                  <a:lnTo>
                    <a:pt x="7480" y="5869"/>
                  </a:lnTo>
                  <a:lnTo>
                    <a:pt x="7355" y="5733"/>
                  </a:lnTo>
                  <a:lnTo>
                    <a:pt x="7250" y="5577"/>
                  </a:lnTo>
                  <a:lnTo>
                    <a:pt x="7145" y="5420"/>
                  </a:lnTo>
                  <a:lnTo>
                    <a:pt x="7041" y="5252"/>
                  </a:lnTo>
                  <a:lnTo>
                    <a:pt x="6947" y="5074"/>
                  </a:lnTo>
                  <a:lnTo>
                    <a:pt x="6853" y="4886"/>
                  </a:lnTo>
                  <a:lnTo>
                    <a:pt x="6664" y="4478"/>
                  </a:lnTo>
                  <a:lnTo>
                    <a:pt x="6455" y="4028"/>
                  </a:lnTo>
                  <a:lnTo>
                    <a:pt x="6350" y="3788"/>
                  </a:lnTo>
                  <a:lnTo>
                    <a:pt x="6246" y="3547"/>
                  </a:lnTo>
                  <a:lnTo>
                    <a:pt x="6152" y="3306"/>
                  </a:lnTo>
                  <a:lnTo>
                    <a:pt x="6068" y="3055"/>
                  </a:lnTo>
                  <a:lnTo>
                    <a:pt x="5901" y="2564"/>
                  </a:lnTo>
                  <a:lnTo>
                    <a:pt x="5765" y="2051"/>
                  </a:lnTo>
                  <a:lnTo>
                    <a:pt x="5639" y="1549"/>
                  </a:lnTo>
                  <a:lnTo>
                    <a:pt x="5524" y="1026"/>
                  </a:lnTo>
                  <a:lnTo>
                    <a:pt x="53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40;p28"/>
            <p:cNvSpPr/>
            <p:nvPr/>
          </p:nvSpPr>
          <p:spPr>
            <a:xfrm>
              <a:off x="5612200" y="2951250"/>
              <a:ext cx="282225" cy="382900"/>
            </a:xfrm>
            <a:custGeom>
              <a:avLst/>
              <a:gdLst/>
              <a:ahLst/>
              <a:cxnLst/>
              <a:rect l="l" t="t" r="r" b="b"/>
              <a:pathLst>
                <a:path w="11289" h="15316" extrusionOk="0">
                  <a:moveTo>
                    <a:pt x="5304" y="0"/>
                  </a:moveTo>
                  <a:lnTo>
                    <a:pt x="5283" y="314"/>
                  </a:lnTo>
                  <a:lnTo>
                    <a:pt x="5242" y="639"/>
                  </a:lnTo>
                  <a:lnTo>
                    <a:pt x="5200" y="1005"/>
                  </a:lnTo>
                  <a:lnTo>
                    <a:pt x="5147" y="1371"/>
                  </a:lnTo>
                  <a:lnTo>
                    <a:pt x="5085" y="1768"/>
                  </a:lnTo>
                  <a:lnTo>
                    <a:pt x="5011" y="2166"/>
                  </a:lnTo>
                  <a:lnTo>
                    <a:pt x="4928" y="2574"/>
                  </a:lnTo>
                  <a:lnTo>
                    <a:pt x="4844" y="2982"/>
                  </a:lnTo>
                  <a:lnTo>
                    <a:pt x="4750" y="3379"/>
                  </a:lnTo>
                  <a:lnTo>
                    <a:pt x="4645" y="3777"/>
                  </a:lnTo>
                  <a:lnTo>
                    <a:pt x="4530" y="4164"/>
                  </a:lnTo>
                  <a:lnTo>
                    <a:pt x="4415" y="4541"/>
                  </a:lnTo>
                  <a:lnTo>
                    <a:pt x="4290" y="4896"/>
                  </a:lnTo>
                  <a:lnTo>
                    <a:pt x="4154" y="5221"/>
                  </a:lnTo>
                  <a:lnTo>
                    <a:pt x="4018" y="5524"/>
                  </a:lnTo>
                  <a:lnTo>
                    <a:pt x="3871" y="5796"/>
                  </a:lnTo>
                  <a:lnTo>
                    <a:pt x="3829" y="5869"/>
                  </a:lnTo>
                  <a:lnTo>
                    <a:pt x="3756" y="5932"/>
                  </a:lnTo>
                  <a:lnTo>
                    <a:pt x="3683" y="6005"/>
                  </a:lnTo>
                  <a:lnTo>
                    <a:pt x="3589" y="6068"/>
                  </a:lnTo>
                  <a:lnTo>
                    <a:pt x="3474" y="6141"/>
                  </a:lnTo>
                  <a:lnTo>
                    <a:pt x="3359" y="6214"/>
                  </a:lnTo>
                  <a:lnTo>
                    <a:pt x="3087" y="6340"/>
                  </a:lnTo>
                  <a:lnTo>
                    <a:pt x="2783" y="6476"/>
                  </a:lnTo>
                  <a:lnTo>
                    <a:pt x="2459" y="6601"/>
                  </a:lnTo>
                  <a:lnTo>
                    <a:pt x="2114" y="6727"/>
                  </a:lnTo>
                  <a:lnTo>
                    <a:pt x="1768" y="6832"/>
                  </a:lnTo>
                  <a:lnTo>
                    <a:pt x="1109" y="7030"/>
                  </a:lnTo>
                  <a:lnTo>
                    <a:pt x="545" y="7187"/>
                  </a:lnTo>
                  <a:lnTo>
                    <a:pt x="1" y="7323"/>
                  </a:lnTo>
                  <a:lnTo>
                    <a:pt x="482" y="7522"/>
                  </a:lnTo>
                  <a:lnTo>
                    <a:pt x="994" y="7742"/>
                  </a:lnTo>
                  <a:lnTo>
                    <a:pt x="1591" y="8024"/>
                  </a:lnTo>
                  <a:lnTo>
                    <a:pt x="1915" y="8181"/>
                  </a:lnTo>
                  <a:lnTo>
                    <a:pt x="2229" y="8338"/>
                  </a:lnTo>
                  <a:lnTo>
                    <a:pt x="2532" y="8505"/>
                  </a:lnTo>
                  <a:lnTo>
                    <a:pt x="2815" y="8683"/>
                  </a:lnTo>
                  <a:lnTo>
                    <a:pt x="3087" y="8851"/>
                  </a:lnTo>
                  <a:lnTo>
                    <a:pt x="3317" y="9018"/>
                  </a:lnTo>
                  <a:lnTo>
                    <a:pt x="3411" y="9102"/>
                  </a:lnTo>
                  <a:lnTo>
                    <a:pt x="3495" y="9185"/>
                  </a:lnTo>
                  <a:lnTo>
                    <a:pt x="3578" y="9269"/>
                  </a:lnTo>
                  <a:lnTo>
                    <a:pt x="3641" y="9342"/>
                  </a:lnTo>
                  <a:lnTo>
                    <a:pt x="3725" y="9478"/>
                  </a:lnTo>
                  <a:lnTo>
                    <a:pt x="3819" y="9635"/>
                  </a:lnTo>
                  <a:lnTo>
                    <a:pt x="3913" y="9803"/>
                  </a:lnTo>
                  <a:lnTo>
                    <a:pt x="3997" y="9991"/>
                  </a:lnTo>
                  <a:lnTo>
                    <a:pt x="4175" y="10399"/>
                  </a:lnTo>
                  <a:lnTo>
                    <a:pt x="4352" y="10849"/>
                  </a:lnTo>
                  <a:lnTo>
                    <a:pt x="4530" y="11330"/>
                  </a:lnTo>
                  <a:lnTo>
                    <a:pt x="4698" y="11832"/>
                  </a:lnTo>
                  <a:lnTo>
                    <a:pt x="4855" y="12334"/>
                  </a:lnTo>
                  <a:lnTo>
                    <a:pt x="5001" y="12836"/>
                  </a:lnTo>
                  <a:lnTo>
                    <a:pt x="5263" y="13778"/>
                  </a:lnTo>
                  <a:lnTo>
                    <a:pt x="5461" y="14573"/>
                  </a:lnTo>
                  <a:lnTo>
                    <a:pt x="5639" y="15316"/>
                  </a:lnTo>
                  <a:lnTo>
                    <a:pt x="5671" y="14981"/>
                  </a:lnTo>
                  <a:lnTo>
                    <a:pt x="5723" y="14604"/>
                  </a:lnTo>
                  <a:lnTo>
                    <a:pt x="5796" y="14113"/>
                  </a:lnTo>
                  <a:lnTo>
                    <a:pt x="5911" y="13527"/>
                  </a:lnTo>
                  <a:lnTo>
                    <a:pt x="5984" y="13213"/>
                  </a:lnTo>
                  <a:lnTo>
                    <a:pt x="6068" y="12878"/>
                  </a:lnTo>
                  <a:lnTo>
                    <a:pt x="6173" y="12533"/>
                  </a:lnTo>
                  <a:lnTo>
                    <a:pt x="6277" y="12177"/>
                  </a:lnTo>
                  <a:lnTo>
                    <a:pt x="6403" y="11822"/>
                  </a:lnTo>
                  <a:lnTo>
                    <a:pt x="6539" y="11455"/>
                  </a:lnTo>
                  <a:lnTo>
                    <a:pt x="6685" y="11100"/>
                  </a:lnTo>
                  <a:lnTo>
                    <a:pt x="6853" y="10734"/>
                  </a:lnTo>
                  <a:lnTo>
                    <a:pt x="7041" y="10378"/>
                  </a:lnTo>
                  <a:lnTo>
                    <a:pt x="7240" y="10033"/>
                  </a:lnTo>
                  <a:lnTo>
                    <a:pt x="7459" y="9688"/>
                  </a:lnTo>
                  <a:lnTo>
                    <a:pt x="7700" y="9363"/>
                  </a:lnTo>
                  <a:lnTo>
                    <a:pt x="7826" y="9206"/>
                  </a:lnTo>
                  <a:lnTo>
                    <a:pt x="7962" y="9060"/>
                  </a:lnTo>
                  <a:lnTo>
                    <a:pt x="8098" y="8913"/>
                  </a:lnTo>
                  <a:lnTo>
                    <a:pt x="8234" y="8767"/>
                  </a:lnTo>
                  <a:lnTo>
                    <a:pt x="8380" y="8631"/>
                  </a:lnTo>
                  <a:lnTo>
                    <a:pt x="8537" y="8505"/>
                  </a:lnTo>
                  <a:lnTo>
                    <a:pt x="8694" y="8380"/>
                  </a:lnTo>
                  <a:lnTo>
                    <a:pt x="8861" y="8254"/>
                  </a:lnTo>
                  <a:lnTo>
                    <a:pt x="9029" y="8139"/>
                  </a:lnTo>
                  <a:lnTo>
                    <a:pt x="9196" y="8035"/>
                  </a:lnTo>
                  <a:lnTo>
                    <a:pt x="9384" y="7940"/>
                  </a:lnTo>
                  <a:lnTo>
                    <a:pt x="9573" y="7857"/>
                  </a:lnTo>
                  <a:lnTo>
                    <a:pt x="9761" y="7773"/>
                  </a:lnTo>
                  <a:lnTo>
                    <a:pt x="9960" y="7700"/>
                  </a:lnTo>
                  <a:lnTo>
                    <a:pt x="10169" y="7637"/>
                  </a:lnTo>
                  <a:lnTo>
                    <a:pt x="10378" y="7574"/>
                  </a:lnTo>
                  <a:lnTo>
                    <a:pt x="10598" y="7532"/>
                  </a:lnTo>
                  <a:lnTo>
                    <a:pt x="10817" y="7501"/>
                  </a:lnTo>
                  <a:lnTo>
                    <a:pt x="11048" y="7470"/>
                  </a:lnTo>
                  <a:lnTo>
                    <a:pt x="11288" y="7459"/>
                  </a:lnTo>
                  <a:lnTo>
                    <a:pt x="11006" y="7397"/>
                  </a:lnTo>
                  <a:lnTo>
                    <a:pt x="10661" y="7313"/>
                  </a:lnTo>
                  <a:lnTo>
                    <a:pt x="10294" y="7208"/>
                  </a:lnTo>
                  <a:lnTo>
                    <a:pt x="9907" y="7083"/>
                  </a:lnTo>
                  <a:lnTo>
                    <a:pt x="9520" y="6947"/>
                  </a:lnTo>
                  <a:lnTo>
                    <a:pt x="9154" y="6821"/>
                  </a:lnTo>
                  <a:lnTo>
                    <a:pt x="8819" y="6696"/>
                  </a:lnTo>
                  <a:lnTo>
                    <a:pt x="8547" y="6591"/>
                  </a:lnTo>
                  <a:lnTo>
                    <a:pt x="8317" y="6486"/>
                  </a:lnTo>
                  <a:lnTo>
                    <a:pt x="8118" y="6371"/>
                  </a:lnTo>
                  <a:lnTo>
                    <a:pt x="7930" y="6267"/>
                  </a:lnTo>
                  <a:lnTo>
                    <a:pt x="7763" y="6141"/>
                  </a:lnTo>
                  <a:lnTo>
                    <a:pt x="7606" y="6016"/>
                  </a:lnTo>
                  <a:lnTo>
                    <a:pt x="7480" y="5880"/>
                  </a:lnTo>
                  <a:lnTo>
                    <a:pt x="7355" y="5733"/>
                  </a:lnTo>
                  <a:lnTo>
                    <a:pt x="7240" y="5587"/>
                  </a:lnTo>
                  <a:lnTo>
                    <a:pt x="7135" y="5430"/>
                  </a:lnTo>
                  <a:lnTo>
                    <a:pt x="7030" y="5262"/>
                  </a:lnTo>
                  <a:lnTo>
                    <a:pt x="6936" y="5085"/>
                  </a:lnTo>
                  <a:lnTo>
                    <a:pt x="6842" y="4896"/>
                  </a:lnTo>
                  <a:lnTo>
                    <a:pt x="6654" y="4488"/>
                  </a:lnTo>
                  <a:lnTo>
                    <a:pt x="6445" y="4038"/>
                  </a:lnTo>
                  <a:lnTo>
                    <a:pt x="6340" y="3798"/>
                  </a:lnTo>
                  <a:lnTo>
                    <a:pt x="6235" y="3557"/>
                  </a:lnTo>
                  <a:lnTo>
                    <a:pt x="6141" y="3306"/>
                  </a:lnTo>
                  <a:lnTo>
                    <a:pt x="6058" y="3066"/>
                  </a:lnTo>
                  <a:lnTo>
                    <a:pt x="5890" y="2563"/>
                  </a:lnTo>
                  <a:lnTo>
                    <a:pt x="5754" y="2061"/>
                  </a:lnTo>
                  <a:lnTo>
                    <a:pt x="5629" y="1549"/>
                  </a:lnTo>
                  <a:lnTo>
                    <a:pt x="5514" y="1036"/>
                  </a:lnTo>
                  <a:lnTo>
                    <a:pt x="53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41;p28"/>
            <p:cNvSpPr/>
            <p:nvPr/>
          </p:nvSpPr>
          <p:spPr>
            <a:xfrm>
              <a:off x="3953300" y="2351550"/>
              <a:ext cx="931875" cy="972150"/>
            </a:xfrm>
            <a:custGeom>
              <a:avLst/>
              <a:gdLst/>
              <a:ahLst/>
              <a:cxnLst/>
              <a:rect l="l" t="t" r="r" b="b"/>
              <a:pathLst>
                <a:path w="37275" h="38886" extrusionOk="0">
                  <a:moveTo>
                    <a:pt x="36772" y="1"/>
                  </a:moveTo>
                  <a:lnTo>
                    <a:pt x="35956" y="785"/>
                  </a:lnTo>
                  <a:lnTo>
                    <a:pt x="35130" y="1549"/>
                  </a:lnTo>
                  <a:lnTo>
                    <a:pt x="34282" y="2292"/>
                  </a:lnTo>
                  <a:lnTo>
                    <a:pt x="33414" y="3013"/>
                  </a:lnTo>
                  <a:lnTo>
                    <a:pt x="32546" y="3725"/>
                  </a:lnTo>
                  <a:lnTo>
                    <a:pt x="31646" y="4415"/>
                  </a:lnTo>
                  <a:lnTo>
                    <a:pt x="30746" y="5085"/>
                  </a:lnTo>
                  <a:lnTo>
                    <a:pt x="29826" y="5733"/>
                  </a:lnTo>
                  <a:lnTo>
                    <a:pt x="28895" y="6372"/>
                  </a:lnTo>
                  <a:lnTo>
                    <a:pt x="27943" y="6989"/>
                  </a:lnTo>
                  <a:lnTo>
                    <a:pt x="26980" y="7585"/>
                  </a:lnTo>
                  <a:lnTo>
                    <a:pt x="26018" y="8160"/>
                  </a:lnTo>
                  <a:lnTo>
                    <a:pt x="25035" y="8715"/>
                  </a:lnTo>
                  <a:lnTo>
                    <a:pt x="24041" y="9248"/>
                  </a:lnTo>
                  <a:lnTo>
                    <a:pt x="23036" y="9761"/>
                  </a:lnTo>
                  <a:lnTo>
                    <a:pt x="22022" y="10253"/>
                  </a:lnTo>
                  <a:lnTo>
                    <a:pt x="20997" y="10734"/>
                  </a:lnTo>
                  <a:lnTo>
                    <a:pt x="19971" y="11184"/>
                  </a:lnTo>
                  <a:lnTo>
                    <a:pt x="18925" y="11613"/>
                  </a:lnTo>
                  <a:lnTo>
                    <a:pt x="17879" y="12021"/>
                  </a:lnTo>
                  <a:lnTo>
                    <a:pt x="16812" y="12408"/>
                  </a:lnTo>
                  <a:lnTo>
                    <a:pt x="15745" y="12774"/>
                  </a:lnTo>
                  <a:lnTo>
                    <a:pt x="14678" y="13119"/>
                  </a:lnTo>
                  <a:lnTo>
                    <a:pt x="13590" y="13443"/>
                  </a:lnTo>
                  <a:lnTo>
                    <a:pt x="12512" y="13736"/>
                  </a:lnTo>
                  <a:lnTo>
                    <a:pt x="11414" y="14008"/>
                  </a:lnTo>
                  <a:lnTo>
                    <a:pt x="10316" y="14259"/>
                  </a:lnTo>
                  <a:lnTo>
                    <a:pt x="9217" y="14490"/>
                  </a:lnTo>
                  <a:lnTo>
                    <a:pt x="8108" y="14688"/>
                  </a:lnTo>
                  <a:lnTo>
                    <a:pt x="6989" y="14877"/>
                  </a:lnTo>
                  <a:lnTo>
                    <a:pt x="5870" y="15023"/>
                  </a:lnTo>
                  <a:lnTo>
                    <a:pt x="4750" y="15159"/>
                  </a:lnTo>
                  <a:lnTo>
                    <a:pt x="4583" y="15713"/>
                  </a:lnTo>
                  <a:lnTo>
                    <a:pt x="4405" y="16257"/>
                  </a:lnTo>
                  <a:lnTo>
                    <a:pt x="4217" y="16801"/>
                  </a:lnTo>
                  <a:lnTo>
                    <a:pt x="4028" y="17345"/>
                  </a:lnTo>
                  <a:lnTo>
                    <a:pt x="3819" y="17879"/>
                  </a:lnTo>
                  <a:lnTo>
                    <a:pt x="3610" y="18413"/>
                  </a:lnTo>
                  <a:lnTo>
                    <a:pt x="3390" y="18936"/>
                  </a:lnTo>
                  <a:lnTo>
                    <a:pt x="3150" y="19459"/>
                  </a:lnTo>
                  <a:lnTo>
                    <a:pt x="2846" y="20097"/>
                  </a:lnTo>
                  <a:lnTo>
                    <a:pt x="2532" y="20735"/>
                  </a:lnTo>
                  <a:lnTo>
                    <a:pt x="1894" y="22032"/>
                  </a:lnTo>
                  <a:lnTo>
                    <a:pt x="1580" y="22681"/>
                  </a:lnTo>
                  <a:lnTo>
                    <a:pt x="1277" y="23340"/>
                  </a:lnTo>
                  <a:lnTo>
                    <a:pt x="984" y="23988"/>
                  </a:lnTo>
                  <a:lnTo>
                    <a:pt x="848" y="24323"/>
                  </a:lnTo>
                  <a:lnTo>
                    <a:pt x="723" y="24647"/>
                  </a:lnTo>
                  <a:lnTo>
                    <a:pt x="608" y="24982"/>
                  </a:lnTo>
                  <a:lnTo>
                    <a:pt x="492" y="25317"/>
                  </a:lnTo>
                  <a:lnTo>
                    <a:pt x="388" y="25641"/>
                  </a:lnTo>
                  <a:lnTo>
                    <a:pt x="304" y="25976"/>
                  </a:lnTo>
                  <a:lnTo>
                    <a:pt x="220" y="26311"/>
                  </a:lnTo>
                  <a:lnTo>
                    <a:pt x="147" y="26646"/>
                  </a:lnTo>
                  <a:lnTo>
                    <a:pt x="95" y="26980"/>
                  </a:lnTo>
                  <a:lnTo>
                    <a:pt x="53" y="27315"/>
                  </a:lnTo>
                  <a:lnTo>
                    <a:pt x="22" y="27650"/>
                  </a:lnTo>
                  <a:lnTo>
                    <a:pt x="1" y="27985"/>
                  </a:lnTo>
                  <a:lnTo>
                    <a:pt x="1" y="28319"/>
                  </a:lnTo>
                  <a:lnTo>
                    <a:pt x="22" y="28654"/>
                  </a:lnTo>
                  <a:lnTo>
                    <a:pt x="53" y="28989"/>
                  </a:lnTo>
                  <a:lnTo>
                    <a:pt x="105" y="29324"/>
                  </a:lnTo>
                  <a:lnTo>
                    <a:pt x="168" y="29658"/>
                  </a:lnTo>
                  <a:lnTo>
                    <a:pt x="262" y="29993"/>
                  </a:lnTo>
                  <a:lnTo>
                    <a:pt x="346" y="30265"/>
                  </a:lnTo>
                  <a:lnTo>
                    <a:pt x="440" y="30537"/>
                  </a:lnTo>
                  <a:lnTo>
                    <a:pt x="555" y="30799"/>
                  </a:lnTo>
                  <a:lnTo>
                    <a:pt x="670" y="31050"/>
                  </a:lnTo>
                  <a:lnTo>
                    <a:pt x="806" y="31301"/>
                  </a:lnTo>
                  <a:lnTo>
                    <a:pt x="942" y="31552"/>
                  </a:lnTo>
                  <a:lnTo>
                    <a:pt x="1099" y="31792"/>
                  </a:lnTo>
                  <a:lnTo>
                    <a:pt x="1256" y="32033"/>
                  </a:lnTo>
                  <a:lnTo>
                    <a:pt x="1424" y="32263"/>
                  </a:lnTo>
                  <a:lnTo>
                    <a:pt x="1591" y="32493"/>
                  </a:lnTo>
                  <a:lnTo>
                    <a:pt x="1769" y="32713"/>
                  </a:lnTo>
                  <a:lnTo>
                    <a:pt x="1957" y="32933"/>
                  </a:lnTo>
                  <a:lnTo>
                    <a:pt x="2145" y="33152"/>
                  </a:lnTo>
                  <a:lnTo>
                    <a:pt x="2344" y="33362"/>
                  </a:lnTo>
                  <a:lnTo>
                    <a:pt x="2742" y="33770"/>
                  </a:lnTo>
                  <a:lnTo>
                    <a:pt x="3191" y="34188"/>
                  </a:lnTo>
                  <a:lnTo>
                    <a:pt x="3641" y="34586"/>
                  </a:lnTo>
                  <a:lnTo>
                    <a:pt x="4112" y="34962"/>
                  </a:lnTo>
                  <a:lnTo>
                    <a:pt x="4593" y="35328"/>
                  </a:lnTo>
                  <a:lnTo>
                    <a:pt x="5085" y="35674"/>
                  </a:lnTo>
                  <a:lnTo>
                    <a:pt x="5598" y="36008"/>
                  </a:lnTo>
                  <a:lnTo>
                    <a:pt x="6110" y="36322"/>
                  </a:lnTo>
                  <a:lnTo>
                    <a:pt x="6644" y="36615"/>
                  </a:lnTo>
                  <a:lnTo>
                    <a:pt x="7177" y="36887"/>
                  </a:lnTo>
                  <a:lnTo>
                    <a:pt x="7721" y="37149"/>
                  </a:lnTo>
                  <a:lnTo>
                    <a:pt x="8276" y="37389"/>
                  </a:lnTo>
                  <a:lnTo>
                    <a:pt x="8841" y="37609"/>
                  </a:lnTo>
                  <a:lnTo>
                    <a:pt x="9405" y="37818"/>
                  </a:lnTo>
                  <a:lnTo>
                    <a:pt x="9981" y="38007"/>
                  </a:lnTo>
                  <a:lnTo>
                    <a:pt x="10567" y="38174"/>
                  </a:lnTo>
                  <a:lnTo>
                    <a:pt x="11152" y="38320"/>
                  </a:lnTo>
                  <a:lnTo>
                    <a:pt x="11749" y="38456"/>
                  </a:lnTo>
                  <a:lnTo>
                    <a:pt x="12345" y="38571"/>
                  </a:lnTo>
                  <a:lnTo>
                    <a:pt x="12941" y="38666"/>
                  </a:lnTo>
                  <a:lnTo>
                    <a:pt x="13548" y="38749"/>
                  </a:lnTo>
                  <a:lnTo>
                    <a:pt x="14155" y="38812"/>
                  </a:lnTo>
                  <a:lnTo>
                    <a:pt x="14762" y="38854"/>
                  </a:lnTo>
                  <a:lnTo>
                    <a:pt x="15368" y="38875"/>
                  </a:lnTo>
                  <a:lnTo>
                    <a:pt x="15986" y="38885"/>
                  </a:lnTo>
                  <a:lnTo>
                    <a:pt x="16592" y="38864"/>
                  </a:lnTo>
                  <a:lnTo>
                    <a:pt x="17199" y="38833"/>
                  </a:lnTo>
                  <a:lnTo>
                    <a:pt x="17806" y="38781"/>
                  </a:lnTo>
                  <a:lnTo>
                    <a:pt x="18413" y="38718"/>
                  </a:lnTo>
                  <a:lnTo>
                    <a:pt x="19009" y="38634"/>
                  </a:lnTo>
                  <a:lnTo>
                    <a:pt x="19605" y="38519"/>
                  </a:lnTo>
                  <a:lnTo>
                    <a:pt x="20201" y="38394"/>
                  </a:lnTo>
                  <a:lnTo>
                    <a:pt x="20798" y="38258"/>
                  </a:lnTo>
                  <a:lnTo>
                    <a:pt x="21384" y="38090"/>
                  </a:lnTo>
                  <a:lnTo>
                    <a:pt x="21959" y="37912"/>
                  </a:lnTo>
                  <a:lnTo>
                    <a:pt x="22534" y="37714"/>
                  </a:lnTo>
                  <a:lnTo>
                    <a:pt x="23099" y="37504"/>
                  </a:lnTo>
                  <a:lnTo>
                    <a:pt x="23664" y="37274"/>
                  </a:lnTo>
                  <a:lnTo>
                    <a:pt x="24208" y="37034"/>
                  </a:lnTo>
                  <a:lnTo>
                    <a:pt x="24763" y="36772"/>
                  </a:lnTo>
                  <a:lnTo>
                    <a:pt x="25296" y="36490"/>
                  </a:lnTo>
                  <a:lnTo>
                    <a:pt x="25830" y="36207"/>
                  </a:lnTo>
                  <a:lnTo>
                    <a:pt x="26353" y="35904"/>
                  </a:lnTo>
                  <a:lnTo>
                    <a:pt x="26865" y="35579"/>
                  </a:lnTo>
                  <a:lnTo>
                    <a:pt x="27367" y="35245"/>
                  </a:lnTo>
                  <a:lnTo>
                    <a:pt x="27870" y="34899"/>
                  </a:lnTo>
                  <a:lnTo>
                    <a:pt x="28361" y="34544"/>
                  </a:lnTo>
                  <a:lnTo>
                    <a:pt x="28832" y="34167"/>
                  </a:lnTo>
                  <a:lnTo>
                    <a:pt x="29303" y="33780"/>
                  </a:lnTo>
                  <a:lnTo>
                    <a:pt x="29763" y="33393"/>
                  </a:lnTo>
                  <a:lnTo>
                    <a:pt x="30213" y="32975"/>
                  </a:lnTo>
                  <a:lnTo>
                    <a:pt x="30663" y="32556"/>
                  </a:lnTo>
                  <a:lnTo>
                    <a:pt x="31092" y="32127"/>
                  </a:lnTo>
                  <a:lnTo>
                    <a:pt x="31510" y="31688"/>
                  </a:lnTo>
                  <a:lnTo>
                    <a:pt x="31918" y="31238"/>
                  </a:lnTo>
                  <a:lnTo>
                    <a:pt x="32316" y="30778"/>
                  </a:lnTo>
                  <a:lnTo>
                    <a:pt x="32692" y="30297"/>
                  </a:lnTo>
                  <a:lnTo>
                    <a:pt x="33069" y="29815"/>
                  </a:lnTo>
                  <a:lnTo>
                    <a:pt x="33435" y="29334"/>
                  </a:lnTo>
                  <a:lnTo>
                    <a:pt x="33780" y="28832"/>
                  </a:lnTo>
                  <a:lnTo>
                    <a:pt x="34115" y="28319"/>
                  </a:lnTo>
                  <a:lnTo>
                    <a:pt x="34439" y="27807"/>
                  </a:lnTo>
                  <a:lnTo>
                    <a:pt x="34753" y="27284"/>
                  </a:lnTo>
                  <a:lnTo>
                    <a:pt x="35046" y="26750"/>
                  </a:lnTo>
                  <a:lnTo>
                    <a:pt x="35339" y="26217"/>
                  </a:lnTo>
                  <a:lnTo>
                    <a:pt x="35506" y="25871"/>
                  </a:lnTo>
                  <a:lnTo>
                    <a:pt x="35674" y="25526"/>
                  </a:lnTo>
                  <a:lnTo>
                    <a:pt x="35841" y="25181"/>
                  </a:lnTo>
                  <a:lnTo>
                    <a:pt x="35988" y="24825"/>
                  </a:lnTo>
                  <a:lnTo>
                    <a:pt x="36144" y="24480"/>
                  </a:lnTo>
                  <a:lnTo>
                    <a:pt x="36280" y="24114"/>
                  </a:lnTo>
                  <a:lnTo>
                    <a:pt x="36416" y="23758"/>
                  </a:lnTo>
                  <a:lnTo>
                    <a:pt x="36542" y="23392"/>
                  </a:lnTo>
                  <a:lnTo>
                    <a:pt x="36657" y="23036"/>
                  </a:lnTo>
                  <a:lnTo>
                    <a:pt x="36762" y="22660"/>
                  </a:lnTo>
                  <a:lnTo>
                    <a:pt x="36866" y="22294"/>
                  </a:lnTo>
                  <a:lnTo>
                    <a:pt x="36950" y="21928"/>
                  </a:lnTo>
                  <a:lnTo>
                    <a:pt x="37034" y="21551"/>
                  </a:lnTo>
                  <a:lnTo>
                    <a:pt x="37096" y="21174"/>
                  </a:lnTo>
                  <a:lnTo>
                    <a:pt x="37159" y="20798"/>
                  </a:lnTo>
                  <a:lnTo>
                    <a:pt x="37201" y="20411"/>
                  </a:lnTo>
                  <a:lnTo>
                    <a:pt x="37232" y="20013"/>
                  </a:lnTo>
                  <a:lnTo>
                    <a:pt x="37253" y="19626"/>
                  </a:lnTo>
                  <a:lnTo>
                    <a:pt x="37274" y="19228"/>
                  </a:lnTo>
                  <a:lnTo>
                    <a:pt x="37274" y="18831"/>
                  </a:lnTo>
                  <a:lnTo>
                    <a:pt x="37264" y="18433"/>
                  </a:lnTo>
                  <a:lnTo>
                    <a:pt x="37243" y="18036"/>
                  </a:lnTo>
                  <a:lnTo>
                    <a:pt x="37222" y="17638"/>
                  </a:lnTo>
                  <a:lnTo>
                    <a:pt x="37191" y="17241"/>
                  </a:lnTo>
                  <a:lnTo>
                    <a:pt x="37117" y="16456"/>
                  </a:lnTo>
                  <a:lnTo>
                    <a:pt x="37023" y="15661"/>
                  </a:lnTo>
                  <a:lnTo>
                    <a:pt x="36835" y="14082"/>
                  </a:lnTo>
                  <a:lnTo>
                    <a:pt x="36741" y="13192"/>
                  </a:lnTo>
                  <a:lnTo>
                    <a:pt x="36657" y="12303"/>
                  </a:lnTo>
                  <a:lnTo>
                    <a:pt x="36594" y="11424"/>
                  </a:lnTo>
                  <a:lnTo>
                    <a:pt x="36552" y="10535"/>
                  </a:lnTo>
                  <a:lnTo>
                    <a:pt x="36511" y="9656"/>
                  </a:lnTo>
                  <a:lnTo>
                    <a:pt x="36490" y="8778"/>
                  </a:lnTo>
                  <a:lnTo>
                    <a:pt x="36479" y="7899"/>
                  </a:lnTo>
                  <a:lnTo>
                    <a:pt x="36479" y="7031"/>
                  </a:lnTo>
                  <a:lnTo>
                    <a:pt x="36490" y="6152"/>
                  </a:lnTo>
                  <a:lnTo>
                    <a:pt x="36511" y="5273"/>
                  </a:lnTo>
                  <a:lnTo>
                    <a:pt x="36542" y="4394"/>
                  </a:lnTo>
                  <a:lnTo>
                    <a:pt x="36573" y="3526"/>
                  </a:lnTo>
                  <a:lnTo>
                    <a:pt x="36667" y="1769"/>
                  </a:lnTo>
                  <a:lnTo>
                    <a:pt x="36772" y="1"/>
                  </a:lnTo>
                  <a:close/>
                </a:path>
              </a:pathLst>
            </a:custGeom>
            <a:solidFill>
              <a:srgbClr val="FFA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112;p16"/>
          <p:cNvSpPr/>
          <p:nvPr/>
        </p:nvSpPr>
        <p:spPr>
          <a:xfrm>
            <a:off x="904874" y="1792402"/>
            <a:ext cx="4429125" cy="2144288"/>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130;p16"/>
          <p:cNvGrpSpPr/>
          <p:nvPr/>
        </p:nvGrpSpPr>
        <p:grpSpPr>
          <a:xfrm>
            <a:off x="1133474" y="1921343"/>
            <a:ext cx="3838575" cy="1905831"/>
            <a:chOff x="457100" y="1154886"/>
            <a:chExt cx="2157900" cy="893177"/>
          </a:xfrm>
        </p:grpSpPr>
        <p:sp>
          <p:nvSpPr>
            <p:cNvPr id="44" name="Google Shape;131;p16"/>
            <p:cNvSpPr txBox="1"/>
            <p:nvPr/>
          </p:nvSpPr>
          <p:spPr>
            <a:xfrm>
              <a:off x="457101" y="1154886"/>
              <a:ext cx="2157899" cy="24465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sz="2400" b="1" dirty="0" smtClean="0">
                  <a:solidFill>
                    <a:schemeClr val="dk1"/>
                  </a:solidFill>
                  <a:latin typeface="Fira Sans Extra Condensed"/>
                  <a:ea typeface="Fira Sans Extra Condensed"/>
                  <a:cs typeface="Fira Sans Extra Condensed"/>
                  <a:sym typeface="Fira Sans Extra Condensed"/>
                </a:rPr>
                <a:t>LSTM </a:t>
              </a:r>
              <a:r>
                <a:rPr lang="id-ID" sz="2000" b="1" dirty="0" smtClean="0">
                  <a:solidFill>
                    <a:schemeClr val="dk1"/>
                  </a:solidFill>
                  <a:latin typeface="Fira Sans Extra Condensed"/>
                  <a:ea typeface="Fira Sans Extra Condensed"/>
                  <a:cs typeface="Fira Sans Extra Condensed"/>
                  <a:sym typeface="Fira Sans Extra Condensed"/>
                </a:rPr>
                <a:t>( Long Short Term Memory )</a:t>
              </a:r>
              <a:endParaRPr sz="1600" b="1" dirty="0">
                <a:solidFill>
                  <a:schemeClr val="dk1"/>
                </a:solidFill>
                <a:latin typeface="Fira Sans Extra Condensed"/>
                <a:ea typeface="Fira Sans Extra Condensed"/>
                <a:cs typeface="Fira Sans Extra Condensed"/>
                <a:sym typeface="Fira Sans Extra Condensed"/>
              </a:endParaRPr>
            </a:p>
          </p:txBody>
        </p:sp>
        <p:sp>
          <p:nvSpPr>
            <p:cNvPr id="45" name="Google Shape;132;p16"/>
            <p:cNvSpPr txBox="1"/>
            <p:nvPr/>
          </p:nvSpPr>
          <p:spPr>
            <a:xfrm>
              <a:off x="457100" y="1418449"/>
              <a:ext cx="2157900" cy="62961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d-ID" dirty="0" smtClean="0">
                  <a:solidFill>
                    <a:schemeClr val="dk1"/>
                  </a:solidFill>
                  <a:latin typeface="Roboto"/>
                  <a:ea typeface="Roboto"/>
                  <a:cs typeface="Roboto"/>
                  <a:sym typeface="Roboto"/>
                </a:rPr>
                <a:t>LSTM merupakan salah satu jenis dari RNN (Recurrent Neural Network) dimana dilakukan modifikasi pada RNN dengan menambahkan memory cell yang dapat menyimpan informasi dalam jangka panjang.</a:t>
              </a:r>
              <a:endParaRPr dirty="0">
                <a:solidFill>
                  <a:schemeClr val="dk1"/>
                </a:solidFill>
                <a:latin typeface="Roboto"/>
                <a:ea typeface="Roboto"/>
                <a:cs typeface="Roboto"/>
                <a:sym typeface="Roboto"/>
              </a:endParaRPr>
            </a:p>
          </p:txBody>
        </p:sp>
      </p:grpSp>
    </p:spTree>
    <p:extLst>
      <p:ext uri="{BB962C8B-B14F-4D97-AF65-F5344CB8AC3E}">
        <p14:creationId xmlns:p14="http://schemas.microsoft.com/office/powerpoint/2010/main" val="2210402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t>DATASET</a:t>
            </a:r>
            <a:endParaRPr dirty="0"/>
          </a:p>
        </p:txBody>
      </p:sp>
      <p:grpSp>
        <p:nvGrpSpPr>
          <p:cNvPr id="151" name="Google Shape;151;p17"/>
          <p:cNvGrpSpPr/>
          <p:nvPr/>
        </p:nvGrpSpPr>
        <p:grpSpPr>
          <a:xfrm>
            <a:off x="308700" y="3843361"/>
            <a:ext cx="2358000" cy="1071539"/>
            <a:chOff x="457200" y="4069450"/>
            <a:chExt cx="2358000" cy="662613"/>
          </a:xfrm>
        </p:grpSpPr>
        <p:sp>
          <p:nvSpPr>
            <p:cNvPr id="152" name="Google Shape;152;p17"/>
            <p:cNvSpPr txBox="1"/>
            <p:nvPr/>
          </p:nvSpPr>
          <p:spPr>
            <a:xfrm>
              <a:off x="457200" y="4069450"/>
              <a:ext cx="2358000" cy="29154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800" b="1" dirty="0" smtClean="0">
                  <a:solidFill>
                    <a:schemeClr val="dk1"/>
                  </a:solidFill>
                  <a:latin typeface="Fira Sans Extra Condensed"/>
                  <a:ea typeface="Fira Sans Extra Condensed"/>
                  <a:cs typeface="Fira Sans Extra Condensed"/>
                  <a:sym typeface="Fira Sans Extra Condensed"/>
                </a:rPr>
                <a:t>dataset</a:t>
              </a:r>
              <a:endParaRPr sz="1800" b="1" dirty="0">
                <a:solidFill>
                  <a:schemeClr val="dk1"/>
                </a:solidFill>
                <a:latin typeface="Fira Sans Extra Condensed"/>
                <a:ea typeface="Fira Sans Extra Condensed"/>
                <a:cs typeface="Fira Sans Extra Condensed"/>
                <a:sym typeface="Fira Sans Extra Condensed"/>
              </a:endParaRPr>
            </a:p>
          </p:txBody>
        </p:sp>
        <p:sp>
          <p:nvSpPr>
            <p:cNvPr id="153" name="Google Shape;153;p17"/>
            <p:cNvSpPr txBox="1"/>
            <p:nvPr/>
          </p:nvSpPr>
          <p:spPr>
            <a:xfrm>
              <a:off x="457200" y="4360992"/>
              <a:ext cx="2061000" cy="371071"/>
            </a:xfrm>
            <a:prstGeom prst="rect">
              <a:avLst/>
            </a:prstGeom>
            <a:noFill/>
            <a:ln>
              <a:noFill/>
            </a:ln>
          </p:spPr>
          <p:txBody>
            <a:bodyPr spcFirstLastPara="1" wrap="square" lIns="91425" tIns="91425" rIns="91425" bIns="91425" anchor="ctr" anchorCtr="0">
              <a:noAutofit/>
            </a:bodyPr>
            <a:lstStyle/>
            <a:p>
              <a:pPr lvl="0"/>
              <a:r>
                <a:rPr lang="id-ID" dirty="0">
                  <a:solidFill>
                    <a:schemeClr val="dk1"/>
                  </a:solidFill>
                  <a:latin typeface="Roboto"/>
                  <a:ea typeface="Roboto"/>
                  <a:cs typeface="Roboto"/>
                  <a:sym typeface="Roboto"/>
                </a:rPr>
                <a:t>Yang di ambil dari komentar postingan instagram</a:t>
              </a:r>
            </a:p>
          </p:txBody>
        </p:sp>
      </p:grpSp>
      <p:grpSp>
        <p:nvGrpSpPr>
          <p:cNvPr id="155" name="Google Shape;155;p17"/>
          <p:cNvGrpSpPr/>
          <p:nvPr/>
        </p:nvGrpSpPr>
        <p:grpSpPr>
          <a:xfrm>
            <a:off x="2414400" y="2834883"/>
            <a:ext cx="2358000" cy="1034013"/>
            <a:chOff x="2414400" y="2752175"/>
            <a:chExt cx="2358000" cy="1034013"/>
          </a:xfrm>
        </p:grpSpPr>
        <p:grpSp>
          <p:nvGrpSpPr>
            <p:cNvPr id="156" name="Google Shape;156;p17"/>
            <p:cNvGrpSpPr/>
            <p:nvPr/>
          </p:nvGrpSpPr>
          <p:grpSpPr>
            <a:xfrm>
              <a:off x="2414400" y="3123563"/>
              <a:ext cx="2358000" cy="662625"/>
              <a:chOff x="2364900" y="3443050"/>
              <a:chExt cx="2358000" cy="662625"/>
            </a:xfrm>
          </p:grpSpPr>
          <p:sp>
            <p:nvSpPr>
              <p:cNvPr id="157" name="Google Shape;157;p17"/>
              <p:cNvSpPr txBox="1"/>
              <p:nvPr/>
            </p:nvSpPr>
            <p:spPr>
              <a:xfrm>
                <a:off x="2364900" y="3443050"/>
                <a:ext cx="2358000" cy="37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800" b="1" dirty="0" smtClean="0">
                    <a:solidFill>
                      <a:schemeClr val="dk1"/>
                    </a:solidFill>
                    <a:latin typeface="Fira Sans Extra Condensed"/>
                    <a:ea typeface="Fira Sans Extra Condensed"/>
                    <a:cs typeface="Fira Sans Extra Condensed"/>
                    <a:sym typeface="Fira Sans Extra Condensed"/>
                  </a:rPr>
                  <a:t>Label/Class</a:t>
                </a:r>
                <a:endParaRPr sz="1800" b="1" dirty="0">
                  <a:solidFill>
                    <a:schemeClr val="dk1"/>
                  </a:solidFill>
                  <a:latin typeface="Fira Sans Extra Condensed"/>
                  <a:ea typeface="Fira Sans Extra Condensed"/>
                  <a:cs typeface="Fira Sans Extra Condensed"/>
                  <a:sym typeface="Fira Sans Extra Condensed"/>
                </a:endParaRPr>
              </a:p>
            </p:txBody>
          </p:sp>
          <p:sp>
            <p:nvSpPr>
              <p:cNvPr id="158" name="Google Shape;158;p17"/>
              <p:cNvSpPr txBox="1"/>
              <p:nvPr/>
            </p:nvSpPr>
            <p:spPr>
              <a:xfrm>
                <a:off x="2364900" y="3824275"/>
                <a:ext cx="2317800" cy="28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dirty="0" smtClean="0">
                    <a:solidFill>
                      <a:schemeClr val="dk1"/>
                    </a:solidFill>
                    <a:latin typeface="Roboto"/>
                    <a:ea typeface="Roboto"/>
                    <a:cs typeface="Roboto"/>
                    <a:sym typeface="Roboto"/>
                  </a:rPr>
                  <a:t>Negatif = 0 dan Positif = 1</a:t>
                </a:r>
                <a:endParaRPr dirty="0">
                  <a:solidFill>
                    <a:schemeClr val="dk1"/>
                  </a:solidFill>
                  <a:latin typeface="Roboto"/>
                  <a:ea typeface="Roboto"/>
                  <a:cs typeface="Roboto"/>
                  <a:sym typeface="Roboto"/>
                </a:endParaRPr>
              </a:p>
            </p:txBody>
          </p:sp>
        </p:grpSp>
        <p:sp>
          <p:nvSpPr>
            <p:cNvPr id="159" name="Google Shape;159;p17"/>
            <p:cNvSpPr txBox="1"/>
            <p:nvPr/>
          </p:nvSpPr>
          <p:spPr>
            <a:xfrm>
              <a:off x="2414400" y="2752175"/>
              <a:ext cx="721200" cy="37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800" b="1" dirty="0" smtClean="0">
                  <a:solidFill>
                    <a:schemeClr val="accent5"/>
                  </a:solidFill>
                  <a:latin typeface="Fira Sans Extra Condensed"/>
                  <a:ea typeface="Fira Sans Extra Condensed"/>
                  <a:cs typeface="Fira Sans Extra Condensed"/>
                  <a:sym typeface="Fira Sans Extra Condensed"/>
                </a:rPr>
                <a:t>2</a:t>
              </a:r>
              <a:endParaRPr sz="1800" b="1" dirty="0">
                <a:solidFill>
                  <a:schemeClr val="accent5"/>
                </a:solidFill>
                <a:latin typeface="Fira Sans Extra Condensed"/>
                <a:ea typeface="Fira Sans Extra Condensed"/>
                <a:cs typeface="Fira Sans Extra Condensed"/>
                <a:sym typeface="Fira Sans Extra Condensed"/>
              </a:endParaRPr>
            </a:p>
          </p:txBody>
        </p:sp>
      </p:grpSp>
      <p:grpSp>
        <p:nvGrpSpPr>
          <p:cNvPr id="160" name="Google Shape;160;p17"/>
          <p:cNvGrpSpPr/>
          <p:nvPr/>
        </p:nvGrpSpPr>
        <p:grpSpPr>
          <a:xfrm>
            <a:off x="4371600" y="1971729"/>
            <a:ext cx="2358000" cy="1034000"/>
            <a:chOff x="4371600" y="1806300"/>
            <a:chExt cx="2358000" cy="1034000"/>
          </a:xfrm>
        </p:grpSpPr>
        <p:grpSp>
          <p:nvGrpSpPr>
            <p:cNvPr id="161" name="Google Shape;161;p17"/>
            <p:cNvGrpSpPr/>
            <p:nvPr/>
          </p:nvGrpSpPr>
          <p:grpSpPr>
            <a:xfrm>
              <a:off x="4371600" y="2177688"/>
              <a:ext cx="2358000" cy="662613"/>
              <a:chOff x="4421150" y="2343350"/>
              <a:chExt cx="2358000" cy="662613"/>
            </a:xfrm>
          </p:grpSpPr>
          <p:sp>
            <p:nvSpPr>
              <p:cNvPr id="162" name="Google Shape;162;p17"/>
              <p:cNvSpPr txBox="1"/>
              <p:nvPr/>
            </p:nvSpPr>
            <p:spPr>
              <a:xfrm>
                <a:off x="4421150" y="2343350"/>
                <a:ext cx="2358000" cy="37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800" b="1" dirty="0" smtClean="0">
                    <a:solidFill>
                      <a:schemeClr val="dk1"/>
                    </a:solidFill>
                    <a:latin typeface="Fira Sans Extra Condensed"/>
                    <a:ea typeface="Fira Sans Extra Condensed"/>
                    <a:cs typeface="Fira Sans Extra Condensed"/>
                    <a:sym typeface="Fira Sans Extra Condensed"/>
                  </a:rPr>
                  <a:t>atribut</a:t>
                </a:r>
                <a:endParaRPr sz="1800" b="1" dirty="0">
                  <a:solidFill>
                    <a:schemeClr val="dk1"/>
                  </a:solidFill>
                  <a:latin typeface="Fira Sans Extra Condensed"/>
                  <a:ea typeface="Fira Sans Extra Condensed"/>
                  <a:cs typeface="Fira Sans Extra Condensed"/>
                  <a:sym typeface="Fira Sans Extra Condensed"/>
                </a:endParaRPr>
              </a:p>
            </p:txBody>
          </p:sp>
          <p:sp>
            <p:nvSpPr>
              <p:cNvPr id="163" name="Google Shape;163;p17"/>
              <p:cNvSpPr txBox="1"/>
              <p:nvPr/>
            </p:nvSpPr>
            <p:spPr>
              <a:xfrm>
                <a:off x="4421150" y="2724563"/>
                <a:ext cx="2061000" cy="28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dirty="0" smtClean="0">
                    <a:solidFill>
                      <a:schemeClr val="dk1"/>
                    </a:solidFill>
                    <a:latin typeface="Roboto"/>
                    <a:ea typeface="Roboto"/>
                    <a:cs typeface="Roboto"/>
                    <a:sym typeface="Roboto"/>
                  </a:rPr>
                  <a:t>Id, Sentiment, Skor, Komentar</a:t>
                </a:r>
                <a:endParaRPr dirty="0">
                  <a:solidFill>
                    <a:schemeClr val="dk1"/>
                  </a:solidFill>
                  <a:latin typeface="Roboto"/>
                  <a:ea typeface="Roboto"/>
                  <a:cs typeface="Roboto"/>
                  <a:sym typeface="Roboto"/>
                </a:endParaRPr>
              </a:p>
            </p:txBody>
          </p:sp>
        </p:grpSp>
        <p:sp>
          <p:nvSpPr>
            <p:cNvPr id="164" name="Google Shape;164;p17"/>
            <p:cNvSpPr txBox="1"/>
            <p:nvPr/>
          </p:nvSpPr>
          <p:spPr>
            <a:xfrm>
              <a:off x="4371600" y="1806300"/>
              <a:ext cx="721200" cy="37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800" b="1" dirty="0">
                  <a:solidFill>
                    <a:schemeClr val="accent6"/>
                  </a:solidFill>
                  <a:latin typeface="Fira Sans Extra Condensed"/>
                  <a:ea typeface="Fira Sans Extra Condensed"/>
                  <a:cs typeface="Fira Sans Extra Condensed"/>
                  <a:sym typeface="Fira Sans Extra Condensed"/>
                </a:rPr>
                <a:t>4</a:t>
              </a:r>
              <a:endParaRPr sz="1800" b="1" dirty="0">
                <a:solidFill>
                  <a:schemeClr val="accent6"/>
                </a:solidFill>
                <a:latin typeface="Fira Sans Extra Condensed"/>
                <a:ea typeface="Fira Sans Extra Condensed"/>
                <a:cs typeface="Fira Sans Extra Condensed"/>
                <a:sym typeface="Fira Sans Extra Condensed"/>
              </a:endParaRPr>
            </a:p>
          </p:txBody>
        </p:sp>
      </p:grpSp>
      <p:grpSp>
        <p:nvGrpSpPr>
          <p:cNvPr id="165" name="Google Shape;165;p17"/>
          <p:cNvGrpSpPr/>
          <p:nvPr/>
        </p:nvGrpSpPr>
        <p:grpSpPr>
          <a:xfrm>
            <a:off x="6328800" y="1108550"/>
            <a:ext cx="2358000" cy="742800"/>
            <a:chOff x="6328800" y="860400"/>
            <a:chExt cx="2358000" cy="742800"/>
          </a:xfrm>
        </p:grpSpPr>
        <p:sp>
          <p:nvSpPr>
            <p:cNvPr id="167" name="Google Shape;167;p17"/>
            <p:cNvSpPr txBox="1"/>
            <p:nvPr/>
          </p:nvSpPr>
          <p:spPr>
            <a:xfrm>
              <a:off x="6328800" y="1231800"/>
              <a:ext cx="2358000" cy="37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800" b="1" dirty="0" smtClean="0">
                  <a:solidFill>
                    <a:schemeClr val="dk1"/>
                  </a:solidFill>
                  <a:latin typeface="Fira Sans Extra Condensed"/>
                  <a:ea typeface="Fira Sans Extra Condensed"/>
                  <a:cs typeface="Fira Sans Extra Condensed"/>
                  <a:sym typeface="Fira Sans Extra Condensed"/>
                </a:rPr>
                <a:t>data</a:t>
              </a:r>
              <a:endParaRPr sz="1800" b="1" dirty="0">
                <a:solidFill>
                  <a:schemeClr val="dk1"/>
                </a:solidFill>
                <a:latin typeface="Fira Sans Extra Condensed"/>
                <a:ea typeface="Fira Sans Extra Condensed"/>
                <a:cs typeface="Fira Sans Extra Condensed"/>
                <a:sym typeface="Fira Sans Extra Condensed"/>
              </a:endParaRPr>
            </a:p>
          </p:txBody>
        </p:sp>
        <p:sp>
          <p:nvSpPr>
            <p:cNvPr id="169" name="Google Shape;169;p17"/>
            <p:cNvSpPr txBox="1"/>
            <p:nvPr/>
          </p:nvSpPr>
          <p:spPr>
            <a:xfrm>
              <a:off x="6328800" y="860400"/>
              <a:ext cx="721200" cy="37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800" b="1" dirty="0" smtClean="0">
                  <a:solidFill>
                    <a:schemeClr val="accent2"/>
                  </a:solidFill>
                  <a:latin typeface="Fira Sans Extra Condensed"/>
                  <a:ea typeface="Fira Sans Extra Condensed"/>
                  <a:cs typeface="Fira Sans Extra Condensed"/>
                  <a:sym typeface="Fira Sans Extra Condensed"/>
                </a:rPr>
                <a:t>400</a:t>
              </a:r>
              <a:endParaRPr sz="1800" b="1" dirty="0">
                <a:solidFill>
                  <a:schemeClr val="accent2"/>
                </a:solidFill>
                <a:latin typeface="Fira Sans Extra Condensed"/>
                <a:ea typeface="Fira Sans Extra Condensed"/>
                <a:cs typeface="Fira Sans Extra Condensed"/>
                <a:sym typeface="Fira Sans Extra Condensed"/>
              </a:endParaRPr>
            </a:p>
          </p:txBody>
        </p:sp>
      </p:grpSp>
      <p:cxnSp>
        <p:nvCxnSpPr>
          <p:cNvPr id="170" name="Google Shape;170;p17"/>
          <p:cNvCxnSpPr>
            <a:endCxn id="159" idx="1"/>
          </p:cNvCxnSpPr>
          <p:nvPr/>
        </p:nvCxnSpPr>
        <p:spPr>
          <a:xfrm rot="-5400000">
            <a:off x="1277400" y="2561050"/>
            <a:ext cx="677400" cy="1596600"/>
          </a:xfrm>
          <a:prstGeom prst="bentConnector2">
            <a:avLst/>
          </a:prstGeom>
          <a:noFill/>
          <a:ln w="9525" cap="flat" cmpd="sng">
            <a:solidFill>
              <a:schemeClr val="dk2"/>
            </a:solidFill>
            <a:prstDash val="solid"/>
            <a:round/>
            <a:headEnd type="none" w="med" len="med"/>
            <a:tailEnd type="oval" w="med" len="med"/>
          </a:ln>
        </p:spPr>
      </p:cxnSp>
      <p:cxnSp>
        <p:nvCxnSpPr>
          <p:cNvPr id="171" name="Google Shape;171;p17"/>
          <p:cNvCxnSpPr>
            <a:stCxn id="159" idx="0"/>
            <a:endCxn id="164" idx="1"/>
          </p:cNvCxnSpPr>
          <p:nvPr/>
        </p:nvCxnSpPr>
        <p:spPr>
          <a:xfrm rot="-5400000">
            <a:off x="3234600" y="1697883"/>
            <a:ext cx="677400" cy="1596600"/>
          </a:xfrm>
          <a:prstGeom prst="bentConnector2">
            <a:avLst/>
          </a:prstGeom>
          <a:noFill/>
          <a:ln w="9525" cap="flat" cmpd="sng">
            <a:solidFill>
              <a:schemeClr val="dk2"/>
            </a:solidFill>
            <a:prstDash val="solid"/>
            <a:round/>
            <a:headEnd type="none" w="med" len="med"/>
            <a:tailEnd type="oval" w="med" len="med"/>
          </a:ln>
        </p:spPr>
      </p:cxnSp>
      <p:cxnSp>
        <p:nvCxnSpPr>
          <p:cNvPr id="172" name="Google Shape;172;p17"/>
          <p:cNvCxnSpPr>
            <a:stCxn id="164" idx="0"/>
            <a:endCxn id="169" idx="1"/>
          </p:cNvCxnSpPr>
          <p:nvPr/>
        </p:nvCxnSpPr>
        <p:spPr>
          <a:xfrm rot="-5400000">
            <a:off x="5191800" y="834729"/>
            <a:ext cx="677400" cy="1596600"/>
          </a:xfrm>
          <a:prstGeom prst="bentConnector2">
            <a:avLst/>
          </a:prstGeom>
          <a:noFill/>
          <a:ln w="9525" cap="flat" cmpd="sng">
            <a:solidFill>
              <a:schemeClr val="dk2"/>
            </a:solidFill>
            <a:prstDash val="solid"/>
            <a:round/>
            <a:headEnd type="none" w="med" len="med"/>
            <a:tailEnd type="oval" w="med" len="med"/>
          </a:ln>
        </p:spPr>
      </p:cxnSp>
      <p:sp>
        <p:nvSpPr>
          <p:cNvPr id="173" name="Google Shape;173;p17"/>
          <p:cNvSpPr/>
          <p:nvPr/>
        </p:nvSpPr>
        <p:spPr>
          <a:xfrm>
            <a:off x="5557200" y="3355975"/>
            <a:ext cx="3129600" cy="13761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7"/>
          <p:cNvGrpSpPr/>
          <p:nvPr/>
        </p:nvGrpSpPr>
        <p:grpSpPr>
          <a:xfrm>
            <a:off x="5709600" y="3584538"/>
            <a:ext cx="2157900" cy="813513"/>
            <a:chOff x="457100" y="1234550"/>
            <a:chExt cx="2157900" cy="813513"/>
          </a:xfrm>
        </p:grpSpPr>
        <p:sp>
          <p:nvSpPr>
            <p:cNvPr id="175" name="Google Shape;175;p17"/>
            <p:cNvSpPr txBox="1"/>
            <p:nvPr/>
          </p:nvSpPr>
          <p:spPr>
            <a:xfrm>
              <a:off x="457101" y="1234550"/>
              <a:ext cx="1485900" cy="33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sz="1800" b="1" dirty="0" smtClean="0">
                  <a:solidFill>
                    <a:schemeClr val="dk1"/>
                  </a:solidFill>
                  <a:latin typeface="Fira Sans Extra Condensed"/>
                  <a:ea typeface="Fira Sans Extra Condensed"/>
                  <a:cs typeface="Fira Sans Extra Condensed"/>
                  <a:sym typeface="Fira Sans Extra Condensed"/>
                </a:rPr>
                <a:t>Link :</a:t>
              </a:r>
              <a:endParaRPr sz="1800" b="1" dirty="0">
                <a:solidFill>
                  <a:schemeClr val="dk1"/>
                </a:solidFill>
                <a:latin typeface="Fira Sans Extra Condensed"/>
                <a:ea typeface="Fira Sans Extra Condensed"/>
                <a:cs typeface="Fira Sans Extra Condensed"/>
                <a:sym typeface="Fira Sans Extra Condensed"/>
              </a:endParaRPr>
            </a:p>
          </p:txBody>
        </p:sp>
        <p:sp>
          <p:nvSpPr>
            <p:cNvPr id="176" name="Google Shape;176;p17"/>
            <p:cNvSpPr txBox="1"/>
            <p:nvPr/>
          </p:nvSpPr>
          <p:spPr>
            <a:xfrm>
              <a:off x="457100" y="1576163"/>
              <a:ext cx="2157900" cy="4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latin typeface="Roboto"/>
                <a:ea typeface="Roboto"/>
                <a:cs typeface="Roboto"/>
                <a:sym typeface="Roboto"/>
              </a:endParaRPr>
            </a:p>
          </p:txBody>
        </p:sp>
      </p:grpSp>
      <p:sp>
        <p:nvSpPr>
          <p:cNvPr id="177" name="Google Shape;177;p17"/>
          <p:cNvSpPr/>
          <p:nvPr/>
        </p:nvSpPr>
        <p:spPr>
          <a:xfrm>
            <a:off x="7867500" y="3727638"/>
            <a:ext cx="673500" cy="673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17"/>
          <p:cNvGrpSpPr/>
          <p:nvPr/>
        </p:nvGrpSpPr>
        <p:grpSpPr>
          <a:xfrm>
            <a:off x="8034160" y="3894313"/>
            <a:ext cx="340168" cy="340168"/>
            <a:chOff x="5648375" y="238125"/>
            <a:chExt cx="483125" cy="483125"/>
          </a:xfrm>
        </p:grpSpPr>
        <p:sp>
          <p:nvSpPr>
            <p:cNvPr id="179" name="Google Shape;179;p17"/>
            <p:cNvSpPr/>
            <p:nvPr/>
          </p:nvSpPr>
          <p:spPr>
            <a:xfrm>
              <a:off x="5648375" y="238125"/>
              <a:ext cx="483125" cy="483125"/>
            </a:xfrm>
            <a:custGeom>
              <a:avLst/>
              <a:gdLst/>
              <a:ahLst/>
              <a:cxnLst/>
              <a:rect l="l" t="t" r="r" b="b"/>
              <a:pathLst>
                <a:path w="19325" h="19325" extrusionOk="0">
                  <a:moveTo>
                    <a:pt x="4001" y="1132"/>
                  </a:moveTo>
                  <a:cubicBezTo>
                    <a:pt x="4315" y="1132"/>
                    <a:pt x="4569" y="1386"/>
                    <a:pt x="4569" y="1700"/>
                  </a:cubicBezTo>
                  <a:lnTo>
                    <a:pt x="4569" y="3965"/>
                  </a:lnTo>
                  <a:cubicBezTo>
                    <a:pt x="4569" y="4276"/>
                    <a:pt x="4315" y="4529"/>
                    <a:pt x="4001" y="4529"/>
                  </a:cubicBezTo>
                  <a:cubicBezTo>
                    <a:pt x="3687" y="4529"/>
                    <a:pt x="3436" y="4276"/>
                    <a:pt x="3436" y="3965"/>
                  </a:cubicBezTo>
                  <a:lnTo>
                    <a:pt x="3436" y="1700"/>
                  </a:lnTo>
                  <a:cubicBezTo>
                    <a:pt x="3436" y="1386"/>
                    <a:pt x="3687" y="1132"/>
                    <a:pt x="4001" y="1132"/>
                  </a:cubicBezTo>
                  <a:close/>
                  <a:moveTo>
                    <a:pt x="9662" y="1132"/>
                  </a:moveTo>
                  <a:cubicBezTo>
                    <a:pt x="9976" y="1132"/>
                    <a:pt x="10230" y="1386"/>
                    <a:pt x="10230" y="1700"/>
                  </a:cubicBezTo>
                  <a:lnTo>
                    <a:pt x="10230" y="3965"/>
                  </a:lnTo>
                  <a:cubicBezTo>
                    <a:pt x="10230" y="4276"/>
                    <a:pt x="9976" y="4529"/>
                    <a:pt x="9662" y="4529"/>
                  </a:cubicBezTo>
                  <a:cubicBezTo>
                    <a:pt x="9348" y="4529"/>
                    <a:pt x="9098" y="4276"/>
                    <a:pt x="9098" y="3965"/>
                  </a:cubicBezTo>
                  <a:lnTo>
                    <a:pt x="9098" y="1700"/>
                  </a:lnTo>
                  <a:cubicBezTo>
                    <a:pt x="9098" y="1386"/>
                    <a:pt x="9348" y="1132"/>
                    <a:pt x="9662" y="1132"/>
                  </a:cubicBezTo>
                  <a:close/>
                  <a:moveTo>
                    <a:pt x="15324" y="1132"/>
                  </a:moveTo>
                  <a:cubicBezTo>
                    <a:pt x="15638" y="1132"/>
                    <a:pt x="15891" y="1386"/>
                    <a:pt x="15891" y="1700"/>
                  </a:cubicBezTo>
                  <a:lnTo>
                    <a:pt x="15891" y="3965"/>
                  </a:lnTo>
                  <a:cubicBezTo>
                    <a:pt x="15891" y="4276"/>
                    <a:pt x="15638" y="4529"/>
                    <a:pt x="15324" y="4529"/>
                  </a:cubicBezTo>
                  <a:cubicBezTo>
                    <a:pt x="15010" y="4529"/>
                    <a:pt x="14759" y="4276"/>
                    <a:pt x="14759" y="3965"/>
                  </a:cubicBezTo>
                  <a:lnTo>
                    <a:pt x="14759" y="1700"/>
                  </a:lnTo>
                  <a:cubicBezTo>
                    <a:pt x="14759" y="1386"/>
                    <a:pt x="15010" y="1132"/>
                    <a:pt x="15324" y="1132"/>
                  </a:cubicBezTo>
                  <a:close/>
                  <a:moveTo>
                    <a:pt x="17628" y="3397"/>
                  </a:moveTo>
                  <a:cubicBezTo>
                    <a:pt x="17939" y="3397"/>
                    <a:pt x="18192" y="3651"/>
                    <a:pt x="18192" y="3965"/>
                  </a:cubicBezTo>
                  <a:lnTo>
                    <a:pt x="18192" y="6833"/>
                  </a:lnTo>
                  <a:lnTo>
                    <a:pt x="1132" y="6833"/>
                  </a:lnTo>
                  <a:lnTo>
                    <a:pt x="1132" y="3965"/>
                  </a:lnTo>
                  <a:cubicBezTo>
                    <a:pt x="1132" y="3651"/>
                    <a:pt x="1386" y="3397"/>
                    <a:pt x="1700" y="3397"/>
                  </a:cubicBezTo>
                  <a:lnTo>
                    <a:pt x="2304" y="3397"/>
                  </a:lnTo>
                  <a:lnTo>
                    <a:pt x="2304" y="3965"/>
                  </a:lnTo>
                  <a:cubicBezTo>
                    <a:pt x="2304" y="4901"/>
                    <a:pt x="3062" y="5661"/>
                    <a:pt x="4001" y="5661"/>
                  </a:cubicBezTo>
                  <a:cubicBezTo>
                    <a:pt x="4940" y="5661"/>
                    <a:pt x="5701" y="4901"/>
                    <a:pt x="5701" y="3965"/>
                  </a:cubicBezTo>
                  <a:lnTo>
                    <a:pt x="5701" y="3397"/>
                  </a:lnTo>
                  <a:lnTo>
                    <a:pt x="7965" y="3397"/>
                  </a:lnTo>
                  <a:lnTo>
                    <a:pt x="7965" y="3965"/>
                  </a:lnTo>
                  <a:cubicBezTo>
                    <a:pt x="7965" y="4901"/>
                    <a:pt x="8723" y="5661"/>
                    <a:pt x="9662" y="5661"/>
                  </a:cubicBezTo>
                  <a:cubicBezTo>
                    <a:pt x="10601" y="5661"/>
                    <a:pt x="11362" y="4901"/>
                    <a:pt x="11362" y="3965"/>
                  </a:cubicBezTo>
                  <a:lnTo>
                    <a:pt x="11362" y="3397"/>
                  </a:lnTo>
                  <a:lnTo>
                    <a:pt x="13627" y="3397"/>
                  </a:lnTo>
                  <a:lnTo>
                    <a:pt x="13627" y="3965"/>
                  </a:lnTo>
                  <a:cubicBezTo>
                    <a:pt x="13627" y="4901"/>
                    <a:pt x="14385" y="5661"/>
                    <a:pt x="15324" y="5661"/>
                  </a:cubicBezTo>
                  <a:cubicBezTo>
                    <a:pt x="16263" y="5661"/>
                    <a:pt x="17024" y="4901"/>
                    <a:pt x="17024" y="3965"/>
                  </a:cubicBezTo>
                  <a:lnTo>
                    <a:pt x="17024" y="3397"/>
                  </a:lnTo>
                  <a:close/>
                  <a:moveTo>
                    <a:pt x="18192" y="7965"/>
                  </a:moveTo>
                  <a:lnTo>
                    <a:pt x="18192" y="17628"/>
                  </a:lnTo>
                  <a:cubicBezTo>
                    <a:pt x="18192" y="17939"/>
                    <a:pt x="17939" y="18192"/>
                    <a:pt x="17628" y="18192"/>
                  </a:cubicBezTo>
                  <a:lnTo>
                    <a:pt x="1700" y="18192"/>
                  </a:lnTo>
                  <a:cubicBezTo>
                    <a:pt x="1386" y="18192"/>
                    <a:pt x="1132" y="17939"/>
                    <a:pt x="1132" y="17628"/>
                  </a:cubicBezTo>
                  <a:lnTo>
                    <a:pt x="1132" y="7965"/>
                  </a:lnTo>
                  <a:close/>
                  <a:moveTo>
                    <a:pt x="4001" y="0"/>
                  </a:moveTo>
                  <a:cubicBezTo>
                    <a:pt x="3062" y="0"/>
                    <a:pt x="2304" y="761"/>
                    <a:pt x="2304" y="1700"/>
                  </a:cubicBezTo>
                  <a:lnTo>
                    <a:pt x="2304" y="2265"/>
                  </a:lnTo>
                  <a:lnTo>
                    <a:pt x="1700" y="2265"/>
                  </a:lnTo>
                  <a:cubicBezTo>
                    <a:pt x="761" y="2265"/>
                    <a:pt x="0" y="3025"/>
                    <a:pt x="0" y="3965"/>
                  </a:cubicBezTo>
                  <a:lnTo>
                    <a:pt x="0" y="17628"/>
                  </a:lnTo>
                  <a:cubicBezTo>
                    <a:pt x="0" y="18564"/>
                    <a:pt x="761" y="19324"/>
                    <a:pt x="1700" y="19324"/>
                  </a:cubicBezTo>
                  <a:lnTo>
                    <a:pt x="17628" y="19324"/>
                  </a:lnTo>
                  <a:cubicBezTo>
                    <a:pt x="18564" y="19324"/>
                    <a:pt x="19325" y="18564"/>
                    <a:pt x="19325" y="17628"/>
                  </a:cubicBezTo>
                  <a:lnTo>
                    <a:pt x="19325" y="3965"/>
                  </a:lnTo>
                  <a:cubicBezTo>
                    <a:pt x="19325" y="3025"/>
                    <a:pt x="18564" y="2265"/>
                    <a:pt x="17628" y="2265"/>
                  </a:cubicBezTo>
                  <a:lnTo>
                    <a:pt x="17024" y="2265"/>
                  </a:lnTo>
                  <a:lnTo>
                    <a:pt x="17024" y="1700"/>
                  </a:lnTo>
                  <a:cubicBezTo>
                    <a:pt x="17024" y="761"/>
                    <a:pt x="16263" y="0"/>
                    <a:pt x="15324" y="0"/>
                  </a:cubicBezTo>
                  <a:cubicBezTo>
                    <a:pt x="14385" y="0"/>
                    <a:pt x="13627" y="761"/>
                    <a:pt x="13627" y="1700"/>
                  </a:cubicBezTo>
                  <a:lnTo>
                    <a:pt x="13627" y="2265"/>
                  </a:lnTo>
                  <a:lnTo>
                    <a:pt x="11362" y="2265"/>
                  </a:lnTo>
                  <a:lnTo>
                    <a:pt x="11362" y="1700"/>
                  </a:lnTo>
                  <a:cubicBezTo>
                    <a:pt x="11362" y="761"/>
                    <a:pt x="10601" y="0"/>
                    <a:pt x="9662" y="0"/>
                  </a:cubicBezTo>
                  <a:cubicBezTo>
                    <a:pt x="8723" y="0"/>
                    <a:pt x="7965" y="761"/>
                    <a:pt x="7965" y="1700"/>
                  </a:cubicBezTo>
                  <a:lnTo>
                    <a:pt x="7965" y="2265"/>
                  </a:lnTo>
                  <a:lnTo>
                    <a:pt x="5701" y="2265"/>
                  </a:lnTo>
                  <a:lnTo>
                    <a:pt x="5701" y="1700"/>
                  </a:lnTo>
                  <a:cubicBezTo>
                    <a:pt x="5701" y="761"/>
                    <a:pt x="4940" y="0"/>
                    <a:pt x="40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0" name="Google Shape;180;p17"/>
            <p:cNvSpPr/>
            <p:nvPr/>
          </p:nvSpPr>
          <p:spPr>
            <a:xfrm>
              <a:off x="5705950" y="465550"/>
              <a:ext cx="84875" cy="28325"/>
            </a:xfrm>
            <a:custGeom>
              <a:avLst/>
              <a:gdLst/>
              <a:ahLst/>
              <a:cxnLst/>
              <a:rect l="l" t="t" r="r" b="b"/>
              <a:pathLst>
                <a:path w="3395" h="1133" extrusionOk="0">
                  <a:moveTo>
                    <a:pt x="566" y="1"/>
                  </a:moveTo>
                  <a:cubicBezTo>
                    <a:pt x="252" y="1"/>
                    <a:pt x="1" y="251"/>
                    <a:pt x="1" y="565"/>
                  </a:cubicBezTo>
                  <a:cubicBezTo>
                    <a:pt x="1" y="879"/>
                    <a:pt x="252" y="1133"/>
                    <a:pt x="566" y="1133"/>
                  </a:cubicBezTo>
                  <a:lnTo>
                    <a:pt x="2830" y="1133"/>
                  </a:lnTo>
                  <a:cubicBezTo>
                    <a:pt x="3144" y="1133"/>
                    <a:pt x="3395" y="879"/>
                    <a:pt x="3395" y="565"/>
                  </a:cubicBezTo>
                  <a:cubicBezTo>
                    <a:pt x="3395" y="251"/>
                    <a:pt x="3144" y="1"/>
                    <a:pt x="28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1" name="Google Shape;181;p17"/>
            <p:cNvSpPr/>
            <p:nvPr/>
          </p:nvSpPr>
          <p:spPr>
            <a:xfrm>
              <a:off x="5847500" y="465550"/>
              <a:ext cx="84875" cy="28325"/>
            </a:xfrm>
            <a:custGeom>
              <a:avLst/>
              <a:gdLst/>
              <a:ahLst/>
              <a:cxnLst/>
              <a:rect l="l" t="t" r="r" b="b"/>
              <a:pathLst>
                <a:path w="3395" h="1133" extrusionOk="0">
                  <a:moveTo>
                    <a:pt x="565" y="1"/>
                  </a:moveTo>
                  <a:cubicBezTo>
                    <a:pt x="251" y="1"/>
                    <a:pt x="0" y="251"/>
                    <a:pt x="0" y="565"/>
                  </a:cubicBezTo>
                  <a:cubicBezTo>
                    <a:pt x="0" y="879"/>
                    <a:pt x="251" y="1133"/>
                    <a:pt x="565" y="1133"/>
                  </a:cubicBezTo>
                  <a:lnTo>
                    <a:pt x="2830" y="1133"/>
                  </a:lnTo>
                  <a:cubicBezTo>
                    <a:pt x="3144" y="1133"/>
                    <a:pt x="3394" y="879"/>
                    <a:pt x="3394" y="565"/>
                  </a:cubicBezTo>
                  <a:cubicBezTo>
                    <a:pt x="3394" y="251"/>
                    <a:pt x="3144" y="1"/>
                    <a:pt x="28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2" name="Google Shape;182;p17"/>
            <p:cNvSpPr/>
            <p:nvPr/>
          </p:nvSpPr>
          <p:spPr>
            <a:xfrm>
              <a:off x="5989025" y="465550"/>
              <a:ext cx="84875" cy="28325"/>
            </a:xfrm>
            <a:custGeom>
              <a:avLst/>
              <a:gdLst/>
              <a:ahLst/>
              <a:cxnLst/>
              <a:rect l="l" t="t" r="r" b="b"/>
              <a:pathLst>
                <a:path w="3395" h="1133" extrusionOk="0">
                  <a:moveTo>
                    <a:pt x="565" y="1"/>
                  </a:moveTo>
                  <a:cubicBezTo>
                    <a:pt x="251" y="1"/>
                    <a:pt x="1" y="251"/>
                    <a:pt x="1" y="565"/>
                  </a:cubicBezTo>
                  <a:cubicBezTo>
                    <a:pt x="1" y="879"/>
                    <a:pt x="251" y="1133"/>
                    <a:pt x="565" y="1133"/>
                  </a:cubicBezTo>
                  <a:lnTo>
                    <a:pt x="2830" y="1133"/>
                  </a:lnTo>
                  <a:cubicBezTo>
                    <a:pt x="3144" y="1133"/>
                    <a:pt x="3395" y="879"/>
                    <a:pt x="3395" y="565"/>
                  </a:cubicBezTo>
                  <a:cubicBezTo>
                    <a:pt x="3395" y="251"/>
                    <a:pt x="3144" y="1"/>
                    <a:pt x="28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3" name="Google Shape;183;p17"/>
            <p:cNvSpPr/>
            <p:nvPr/>
          </p:nvSpPr>
          <p:spPr>
            <a:xfrm>
              <a:off x="5705950" y="550475"/>
              <a:ext cx="84875" cy="28325"/>
            </a:xfrm>
            <a:custGeom>
              <a:avLst/>
              <a:gdLst/>
              <a:ahLst/>
              <a:cxnLst/>
              <a:rect l="l" t="t" r="r" b="b"/>
              <a:pathLst>
                <a:path w="3395" h="1133" extrusionOk="0">
                  <a:moveTo>
                    <a:pt x="566" y="0"/>
                  </a:moveTo>
                  <a:cubicBezTo>
                    <a:pt x="252" y="0"/>
                    <a:pt x="1" y="251"/>
                    <a:pt x="1" y="565"/>
                  </a:cubicBezTo>
                  <a:cubicBezTo>
                    <a:pt x="1" y="879"/>
                    <a:pt x="252" y="1133"/>
                    <a:pt x="566" y="1133"/>
                  </a:cubicBezTo>
                  <a:lnTo>
                    <a:pt x="2830" y="1133"/>
                  </a:lnTo>
                  <a:cubicBezTo>
                    <a:pt x="3144" y="1133"/>
                    <a:pt x="3395" y="879"/>
                    <a:pt x="3395" y="565"/>
                  </a:cubicBezTo>
                  <a:cubicBezTo>
                    <a:pt x="3395" y="251"/>
                    <a:pt x="3144" y="0"/>
                    <a:pt x="2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4" name="Google Shape;184;p17"/>
            <p:cNvSpPr/>
            <p:nvPr/>
          </p:nvSpPr>
          <p:spPr>
            <a:xfrm>
              <a:off x="5847500" y="550475"/>
              <a:ext cx="84875" cy="28325"/>
            </a:xfrm>
            <a:custGeom>
              <a:avLst/>
              <a:gdLst/>
              <a:ahLst/>
              <a:cxnLst/>
              <a:rect l="l" t="t" r="r" b="b"/>
              <a:pathLst>
                <a:path w="3395" h="1133" extrusionOk="0">
                  <a:moveTo>
                    <a:pt x="565" y="0"/>
                  </a:moveTo>
                  <a:cubicBezTo>
                    <a:pt x="251" y="0"/>
                    <a:pt x="0" y="251"/>
                    <a:pt x="0" y="565"/>
                  </a:cubicBezTo>
                  <a:cubicBezTo>
                    <a:pt x="0" y="879"/>
                    <a:pt x="251" y="1133"/>
                    <a:pt x="565" y="1133"/>
                  </a:cubicBezTo>
                  <a:lnTo>
                    <a:pt x="2830" y="1133"/>
                  </a:lnTo>
                  <a:cubicBezTo>
                    <a:pt x="3144" y="1133"/>
                    <a:pt x="3394" y="879"/>
                    <a:pt x="3394" y="565"/>
                  </a:cubicBezTo>
                  <a:cubicBezTo>
                    <a:pt x="3394" y="251"/>
                    <a:pt x="3144" y="0"/>
                    <a:pt x="2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5" name="Google Shape;185;p17"/>
            <p:cNvSpPr/>
            <p:nvPr/>
          </p:nvSpPr>
          <p:spPr>
            <a:xfrm>
              <a:off x="5989025" y="550475"/>
              <a:ext cx="84875" cy="28325"/>
            </a:xfrm>
            <a:custGeom>
              <a:avLst/>
              <a:gdLst/>
              <a:ahLst/>
              <a:cxnLst/>
              <a:rect l="l" t="t" r="r" b="b"/>
              <a:pathLst>
                <a:path w="3395" h="1133" extrusionOk="0">
                  <a:moveTo>
                    <a:pt x="565" y="0"/>
                  </a:moveTo>
                  <a:cubicBezTo>
                    <a:pt x="251" y="0"/>
                    <a:pt x="1" y="251"/>
                    <a:pt x="1" y="565"/>
                  </a:cubicBezTo>
                  <a:cubicBezTo>
                    <a:pt x="1" y="879"/>
                    <a:pt x="251" y="1133"/>
                    <a:pt x="565" y="1133"/>
                  </a:cubicBezTo>
                  <a:lnTo>
                    <a:pt x="2830" y="1133"/>
                  </a:lnTo>
                  <a:cubicBezTo>
                    <a:pt x="3144" y="1133"/>
                    <a:pt x="3395" y="879"/>
                    <a:pt x="3395" y="565"/>
                  </a:cubicBezTo>
                  <a:cubicBezTo>
                    <a:pt x="3395" y="251"/>
                    <a:pt x="3144" y="0"/>
                    <a:pt x="2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6" name="Google Shape;186;p17"/>
            <p:cNvSpPr/>
            <p:nvPr/>
          </p:nvSpPr>
          <p:spPr>
            <a:xfrm>
              <a:off x="5705950" y="636300"/>
              <a:ext cx="84875" cy="28325"/>
            </a:xfrm>
            <a:custGeom>
              <a:avLst/>
              <a:gdLst/>
              <a:ahLst/>
              <a:cxnLst/>
              <a:rect l="l" t="t" r="r" b="b"/>
              <a:pathLst>
                <a:path w="3395" h="1133" extrusionOk="0">
                  <a:moveTo>
                    <a:pt x="566" y="1"/>
                  </a:moveTo>
                  <a:cubicBezTo>
                    <a:pt x="252" y="1"/>
                    <a:pt x="1" y="254"/>
                    <a:pt x="1" y="568"/>
                  </a:cubicBezTo>
                  <a:cubicBezTo>
                    <a:pt x="1" y="879"/>
                    <a:pt x="252" y="1133"/>
                    <a:pt x="566" y="1133"/>
                  </a:cubicBezTo>
                  <a:lnTo>
                    <a:pt x="2830" y="1133"/>
                  </a:lnTo>
                  <a:cubicBezTo>
                    <a:pt x="3144" y="1133"/>
                    <a:pt x="3395" y="879"/>
                    <a:pt x="3395" y="568"/>
                  </a:cubicBezTo>
                  <a:cubicBezTo>
                    <a:pt x="3395" y="254"/>
                    <a:pt x="3144" y="1"/>
                    <a:pt x="28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7" name="Google Shape;187;p17"/>
            <p:cNvSpPr/>
            <p:nvPr/>
          </p:nvSpPr>
          <p:spPr>
            <a:xfrm>
              <a:off x="5847500" y="636300"/>
              <a:ext cx="84875" cy="28325"/>
            </a:xfrm>
            <a:custGeom>
              <a:avLst/>
              <a:gdLst/>
              <a:ahLst/>
              <a:cxnLst/>
              <a:rect l="l" t="t" r="r" b="b"/>
              <a:pathLst>
                <a:path w="3395" h="1133" extrusionOk="0">
                  <a:moveTo>
                    <a:pt x="565" y="1"/>
                  </a:moveTo>
                  <a:cubicBezTo>
                    <a:pt x="251" y="1"/>
                    <a:pt x="0" y="254"/>
                    <a:pt x="0" y="568"/>
                  </a:cubicBezTo>
                  <a:cubicBezTo>
                    <a:pt x="0" y="879"/>
                    <a:pt x="251" y="1133"/>
                    <a:pt x="565" y="1133"/>
                  </a:cubicBezTo>
                  <a:lnTo>
                    <a:pt x="2830" y="1133"/>
                  </a:lnTo>
                  <a:cubicBezTo>
                    <a:pt x="3144" y="1133"/>
                    <a:pt x="3394" y="879"/>
                    <a:pt x="3394" y="568"/>
                  </a:cubicBezTo>
                  <a:cubicBezTo>
                    <a:pt x="3394" y="254"/>
                    <a:pt x="3144" y="1"/>
                    <a:pt x="28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8" name="Google Shape;188;p17"/>
            <p:cNvSpPr/>
            <p:nvPr/>
          </p:nvSpPr>
          <p:spPr>
            <a:xfrm>
              <a:off x="5989025" y="636300"/>
              <a:ext cx="84875" cy="28325"/>
            </a:xfrm>
            <a:custGeom>
              <a:avLst/>
              <a:gdLst/>
              <a:ahLst/>
              <a:cxnLst/>
              <a:rect l="l" t="t" r="r" b="b"/>
              <a:pathLst>
                <a:path w="3395" h="1133" extrusionOk="0">
                  <a:moveTo>
                    <a:pt x="565" y="1"/>
                  </a:moveTo>
                  <a:cubicBezTo>
                    <a:pt x="251" y="1"/>
                    <a:pt x="1" y="254"/>
                    <a:pt x="1" y="568"/>
                  </a:cubicBezTo>
                  <a:cubicBezTo>
                    <a:pt x="1" y="879"/>
                    <a:pt x="251" y="1133"/>
                    <a:pt x="565" y="1133"/>
                  </a:cubicBezTo>
                  <a:lnTo>
                    <a:pt x="2830" y="1133"/>
                  </a:lnTo>
                  <a:cubicBezTo>
                    <a:pt x="3144" y="1133"/>
                    <a:pt x="3395" y="879"/>
                    <a:pt x="3395" y="568"/>
                  </a:cubicBezTo>
                  <a:cubicBezTo>
                    <a:pt x="3395" y="254"/>
                    <a:pt x="3144" y="1"/>
                    <a:pt x="28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Rectangle 3"/>
          <p:cNvSpPr/>
          <p:nvPr/>
        </p:nvSpPr>
        <p:spPr>
          <a:xfrm>
            <a:off x="5709601" y="3980293"/>
            <a:ext cx="1588897" cy="307777"/>
          </a:xfrm>
          <a:prstGeom prst="rect">
            <a:avLst/>
          </a:prstGeom>
        </p:spPr>
        <p:txBody>
          <a:bodyPr wrap="none">
            <a:spAutoFit/>
          </a:bodyPr>
          <a:lstStyle/>
          <a:p>
            <a:r>
              <a:rPr lang="id-ID" dirty="0"/>
              <a:t>https://s.id/12SDk</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8"/>
        <p:cNvGrpSpPr/>
        <p:nvPr/>
      </p:nvGrpSpPr>
      <p:grpSpPr>
        <a:xfrm>
          <a:off x="0" y="0"/>
          <a:ext cx="0" cy="0"/>
          <a:chOff x="0" y="0"/>
          <a:chExt cx="0" cy="0"/>
        </a:xfrm>
      </p:grpSpPr>
      <p:sp>
        <p:nvSpPr>
          <p:cNvPr id="1969" name="Google Shape;1969;p4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t>DATASET</a:t>
            </a:r>
            <a:endParaRPr dirty="0"/>
          </a:p>
        </p:txBody>
      </p:sp>
      <p:grpSp>
        <p:nvGrpSpPr>
          <p:cNvPr id="1970" name="Google Shape;1970;p46"/>
          <p:cNvGrpSpPr/>
          <p:nvPr/>
        </p:nvGrpSpPr>
        <p:grpSpPr>
          <a:xfrm>
            <a:off x="353888" y="780325"/>
            <a:ext cx="940800" cy="940800"/>
            <a:chOff x="2985700" y="1473700"/>
            <a:chExt cx="940800" cy="940800"/>
          </a:xfrm>
        </p:grpSpPr>
        <p:sp>
          <p:nvSpPr>
            <p:cNvPr id="1971" name="Google Shape;1971;p46"/>
            <p:cNvSpPr/>
            <p:nvPr/>
          </p:nvSpPr>
          <p:spPr>
            <a:xfrm>
              <a:off x="2985700" y="1473700"/>
              <a:ext cx="940800" cy="940800"/>
            </a:xfrm>
            <a:prstGeom prst="donut">
              <a:avLst>
                <a:gd name="adj" fmla="val 25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6"/>
            <p:cNvSpPr/>
            <p:nvPr/>
          </p:nvSpPr>
          <p:spPr>
            <a:xfrm>
              <a:off x="2985700" y="1473700"/>
              <a:ext cx="940800" cy="940800"/>
            </a:xfrm>
            <a:prstGeom prst="blockArc">
              <a:avLst>
                <a:gd name="adj1" fmla="val 4616422"/>
                <a:gd name="adj2" fmla="val 0"/>
                <a:gd name="adj3"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3" name="Google Shape;1973;p46"/>
          <p:cNvGrpSpPr/>
          <p:nvPr/>
        </p:nvGrpSpPr>
        <p:grpSpPr>
          <a:xfrm>
            <a:off x="1474675" y="782875"/>
            <a:ext cx="1765800" cy="1007851"/>
            <a:chOff x="1414850" y="1236925"/>
            <a:chExt cx="1765800" cy="1007851"/>
          </a:xfrm>
        </p:grpSpPr>
        <p:sp>
          <p:nvSpPr>
            <p:cNvPr id="1974" name="Google Shape;1974;p46"/>
            <p:cNvSpPr txBox="1"/>
            <p:nvPr/>
          </p:nvSpPr>
          <p:spPr>
            <a:xfrm>
              <a:off x="1414850" y="1568725"/>
              <a:ext cx="1765800" cy="27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sz="1800" b="1" dirty="0" smtClean="0">
                  <a:solidFill>
                    <a:schemeClr val="dk1"/>
                  </a:solidFill>
                  <a:latin typeface="Fira Sans Extra Condensed"/>
                  <a:ea typeface="Fira Sans Extra Condensed"/>
                  <a:cs typeface="Fira Sans Extra Condensed"/>
                  <a:sym typeface="Fira Sans Extra Condensed"/>
                </a:rPr>
                <a:t>Data Training</a:t>
              </a:r>
              <a:endParaRPr sz="1800" b="1" dirty="0">
                <a:solidFill>
                  <a:schemeClr val="dk1"/>
                </a:solidFill>
                <a:latin typeface="Fira Sans Extra Condensed"/>
                <a:ea typeface="Fira Sans Extra Condensed"/>
                <a:cs typeface="Fira Sans Extra Condensed"/>
                <a:sym typeface="Fira Sans Extra Condensed"/>
              </a:endParaRPr>
            </a:p>
          </p:txBody>
        </p:sp>
        <p:sp>
          <p:nvSpPr>
            <p:cNvPr id="1975" name="Google Shape;1975;p46"/>
            <p:cNvSpPr txBox="1"/>
            <p:nvPr/>
          </p:nvSpPr>
          <p:spPr>
            <a:xfrm>
              <a:off x="1414861" y="1848776"/>
              <a:ext cx="1584900" cy="3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latin typeface="Roboto"/>
                <a:ea typeface="Roboto"/>
                <a:cs typeface="Roboto"/>
                <a:sym typeface="Roboto"/>
              </a:endParaRPr>
            </a:p>
          </p:txBody>
        </p:sp>
        <p:sp>
          <p:nvSpPr>
            <p:cNvPr id="1976" name="Google Shape;1976;p46"/>
            <p:cNvSpPr txBox="1"/>
            <p:nvPr/>
          </p:nvSpPr>
          <p:spPr>
            <a:xfrm>
              <a:off x="1414850" y="1236925"/>
              <a:ext cx="978600" cy="33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smtClean="0">
                  <a:solidFill>
                    <a:schemeClr val="accent1"/>
                  </a:solidFill>
                  <a:latin typeface="Fira Sans Extra Condensed"/>
                  <a:ea typeface="Fira Sans Extra Condensed"/>
                  <a:cs typeface="Fira Sans Extra Condensed"/>
                  <a:sym typeface="Fira Sans Extra Condensed"/>
                </a:rPr>
                <a:t>320</a:t>
              </a:r>
              <a:endParaRPr sz="2400" b="1" dirty="0">
                <a:solidFill>
                  <a:schemeClr val="accent1"/>
                </a:solidFill>
                <a:latin typeface="Fira Sans Extra Condensed"/>
                <a:ea typeface="Fira Sans Extra Condensed"/>
                <a:cs typeface="Fira Sans Extra Condensed"/>
                <a:sym typeface="Fira Sans Extra Condensed"/>
              </a:endParaRPr>
            </a:p>
          </p:txBody>
        </p:sp>
      </p:grpSp>
      <p:grpSp>
        <p:nvGrpSpPr>
          <p:cNvPr id="1984" name="Google Shape;1984;p46"/>
          <p:cNvGrpSpPr/>
          <p:nvPr/>
        </p:nvGrpSpPr>
        <p:grpSpPr>
          <a:xfrm>
            <a:off x="353888" y="1984746"/>
            <a:ext cx="940800" cy="940800"/>
            <a:chOff x="2985700" y="1473700"/>
            <a:chExt cx="940800" cy="940800"/>
          </a:xfrm>
        </p:grpSpPr>
        <p:sp>
          <p:nvSpPr>
            <p:cNvPr id="1985" name="Google Shape;1985;p46"/>
            <p:cNvSpPr/>
            <p:nvPr/>
          </p:nvSpPr>
          <p:spPr>
            <a:xfrm>
              <a:off x="2985700" y="1473700"/>
              <a:ext cx="940800" cy="940800"/>
            </a:xfrm>
            <a:prstGeom prst="donut">
              <a:avLst>
                <a:gd name="adj" fmla="val 25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6"/>
            <p:cNvSpPr/>
            <p:nvPr/>
          </p:nvSpPr>
          <p:spPr>
            <a:xfrm>
              <a:off x="2985700" y="1473700"/>
              <a:ext cx="940800" cy="940800"/>
            </a:xfrm>
            <a:prstGeom prst="blockArc">
              <a:avLst>
                <a:gd name="adj1" fmla="val 17128623"/>
                <a:gd name="adj2" fmla="val 0"/>
                <a:gd name="adj3" fmla="val 25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0" name="Google Shape;1990;p46"/>
          <p:cNvGrpSpPr/>
          <p:nvPr/>
        </p:nvGrpSpPr>
        <p:grpSpPr>
          <a:xfrm>
            <a:off x="1565125" y="1984746"/>
            <a:ext cx="1584900" cy="1007851"/>
            <a:chOff x="6076486" y="1313125"/>
            <a:chExt cx="1584900" cy="1007851"/>
          </a:xfrm>
        </p:grpSpPr>
        <p:sp>
          <p:nvSpPr>
            <p:cNvPr id="1991" name="Google Shape;1991;p46"/>
            <p:cNvSpPr txBox="1"/>
            <p:nvPr/>
          </p:nvSpPr>
          <p:spPr>
            <a:xfrm>
              <a:off x="6076486" y="1644925"/>
              <a:ext cx="1584900" cy="27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id-ID" sz="1800" b="1" dirty="0" smtClean="0">
                  <a:solidFill>
                    <a:schemeClr val="dk1"/>
                  </a:solidFill>
                  <a:latin typeface="Fira Sans Extra Condensed"/>
                  <a:ea typeface="Fira Sans Extra Condensed"/>
                  <a:cs typeface="Fira Sans Extra Condensed"/>
                  <a:sym typeface="Fira Sans Extra Condensed"/>
                </a:rPr>
                <a:t>Data Testing</a:t>
              </a:r>
              <a:endParaRPr sz="1800" b="1" dirty="0">
                <a:solidFill>
                  <a:schemeClr val="dk1"/>
                </a:solidFill>
                <a:latin typeface="Fira Sans Extra Condensed"/>
                <a:ea typeface="Fira Sans Extra Condensed"/>
                <a:cs typeface="Fira Sans Extra Condensed"/>
                <a:sym typeface="Fira Sans Extra Condensed"/>
              </a:endParaRPr>
            </a:p>
          </p:txBody>
        </p:sp>
        <p:sp>
          <p:nvSpPr>
            <p:cNvPr id="1992" name="Google Shape;1992;p46"/>
            <p:cNvSpPr txBox="1"/>
            <p:nvPr/>
          </p:nvSpPr>
          <p:spPr>
            <a:xfrm>
              <a:off x="6076486" y="1924976"/>
              <a:ext cx="1584900" cy="396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dirty="0">
                <a:solidFill>
                  <a:schemeClr val="dk1"/>
                </a:solidFill>
                <a:latin typeface="Roboto"/>
                <a:ea typeface="Roboto"/>
                <a:cs typeface="Roboto"/>
                <a:sym typeface="Roboto"/>
              </a:endParaRPr>
            </a:p>
          </p:txBody>
        </p:sp>
        <p:sp>
          <p:nvSpPr>
            <p:cNvPr id="1993" name="Google Shape;1993;p46"/>
            <p:cNvSpPr txBox="1"/>
            <p:nvPr/>
          </p:nvSpPr>
          <p:spPr>
            <a:xfrm>
              <a:off x="6076486" y="1313125"/>
              <a:ext cx="1584900" cy="331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400" b="1" dirty="0" smtClean="0">
                  <a:solidFill>
                    <a:schemeClr val="accent2"/>
                  </a:solidFill>
                  <a:latin typeface="Fira Sans Extra Condensed"/>
                  <a:ea typeface="Fira Sans Extra Condensed"/>
                  <a:cs typeface="Fira Sans Extra Condensed"/>
                  <a:sym typeface="Fira Sans Extra Condensed"/>
                </a:rPr>
                <a:t>80</a:t>
              </a:r>
              <a:endParaRPr sz="2400" b="1" dirty="0">
                <a:solidFill>
                  <a:schemeClr val="accent2"/>
                </a:solidFill>
                <a:latin typeface="Fira Sans Extra Condensed"/>
                <a:ea typeface="Fira Sans Extra Condensed"/>
                <a:cs typeface="Fira Sans Extra Condensed"/>
                <a:sym typeface="Fira Sans Extra Condensed"/>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449" y="1346650"/>
            <a:ext cx="5095875" cy="3064400"/>
          </a:xfrm>
          <a:prstGeom prst="rect">
            <a:avLst/>
          </a:prstGeom>
        </p:spPr>
      </p:pic>
      <p:grpSp>
        <p:nvGrpSpPr>
          <p:cNvPr id="18" name="Google Shape;1990;p46"/>
          <p:cNvGrpSpPr/>
          <p:nvPr/>
        </p:nvGrpSpPr>
        <p:grpSpPr>
          <a:xfrm>
            <a:off x="403074" y="3451366"/>
            <a:ext cx="2837401" cy="676051"/>
            <a:chOff x="6076485" y="1644925"/>
            <a:chExt cx="1584901" cy="676051"/>
          </a:xfrm>
        </p:grpSpPr>
        <p:sp>
          <p:nvSpPr>
            <p:cNvPr id="19" name="Google Shape;1991;p46"/>
            <p:cNvSpPr txBox="1"/>
            <p:nvPr/>
          </p:nvSpPr>
          <p:spPr>
            <a:xfrm>
              <a:off x="6076486" y="1644925"/>
              <a:ext cx="1584900" cy="27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id-ID" sz="1800" b="1" dirty="0" smtClean="0">
                  <a:solidFill>
                    <a:schemeClr val="dk1"/>
                  </a:solidFill>
                  <a:latin typeface="Fira Sans Extra Condensed"/>
                  <a:ea typeface="Fira Sans Extra Condensed"/>
                  <a:cs typeface="Fira Sans Extra Condensed"/>
                  <a:sym typeface="Fira Sans Extra Condensed"/>
                </a:rPr>
                <a:t>Data </a:t>
              </a:r>
              <a:r>
                <a:rPr lang="en-US" sz="1800" b="1" dirty="0" err="1" smtClean="0">
                  <a:solidFill>
                    <a:schemeClr val="dk1"/>
                  </a:solidFill>
                  <a:latin typeface="Fira Sans Extra Condensed"/>
                  <a:ea typeface="Fira Sans Extra Condensed"/>
                  <a:cs typeface="Fira Sans Extra Condensed"/>
                  <a:sym typeface="Fira Sans Extra Condensed"/>
                </a:rPr>
                <a:t>Validasi</a:t>
              </a:r>
              <a:endParaRPr sz="1800" b="1" dirty="0">
                <a:solidFill>
                  <a:schemeClr val="dk1"/>
                </a:solidFill>
                <a:latin typeface="Fira Sans Extra Condensed"/>
                <a:ea typeface="Fira Sans Extra Condensed"/>
                <a:cs typeface="Fira Sans Extra Condensed"/>
                <a:sym typeface="Fira Sans Extra Condensed"/>
              </a:endParaRPr>
            </a:p>
          </p:txBody>
        </p:sp>
        <p:sp>
          <p:nvSpPr>
            <p:cNvPr id="20" name="Google Shape;1992;p46"/>
            <p:cNvSpPr txBox="1"/>
            <p:nvPr/>
          </p:nvSpPr>
          <p:spPr>
            <a:xfrm>
              <a:off x="6076486" y="1924976"/>
              <a:ext cx="1584900" cy="396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dirty="0">
                <a:solidFill>
                  <a:schemeClr val="dk1"/>
                </a:solidFill>
                <a:latin typeface="Roboto"/>
                <a:ea typeface="Roboto"/>
                <a:cs typeface="Roboto"/>
                <a:sym typeface="Roboto"/>
              </a:endParaRPr>
            </a:p>
          </p:txBody>
        </p:sp>
        <p:sp>
          <p:nvSpPr>
            <p:cNvPr id="21" name="Google Shape;1993;p46"/>
            <p:cNvSpPr txBox="1"/>
            <p:nvPr/>
          </p:nvSpPr>
          <p:spPr>
            <a:xfrm>
              <a:off x="6076485" y="1904195"/>
              <a:ext cx="1584900" cy="331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smtClean="0">
                  <a:solidFill>
                    <a:schemeClr val="accent6">
                      <a:lumMod val="60000"/>
                      <a:lumOff val="40000"/>
                    </a:schemeClr>
                  </a:solidFill>
                  <a:latin typeface="Fira Sans Extra Condensed"/>
                  <a:ea typeface="Fira Sans Extra Condensed"/>
                  <a:cs typeface="Fira Sans Extra Condensed"/>
                  <a:sym typeface="Fira Sans Extra Condensed"/>
                </a:rPr>
                <a:t>20% dari data training</a:t>
              </a:r>
              <a:endParaRPr sz="1800" b="1" dirty="0">
                <a:solidFill>
                  <a:schemeClr val="accent6">
                    <a:lumMod val="60000"/>
                    <a:lumOff val="40000"/>
                  </a:schemeClr>
                </a:solidFill>
                <a:latin typeface="Fira Sans Extra Condensed"/>
                <a:ea typeface="Fira Sans Extra Condensed"/>
                <a:cs typeface="Fira Sans Extra Condensed"/>
                <a:sym typeface="Fira Sans Extra Condensed"/>
              </a:endParaRPr>
            </a:p>
          </p:txBody>
        </p:sp>
      </p:grpSp>
      <p:sp>
        <p:nvSpPr>
          <p:cNvPr id="22" name="Google Shape;1993;p46"/>
          <p:cNvSpPr txBox="1"/>
          <p:nvPr/>
        </p:nvSpPr>
        <p:spPr>
          <a:xfrm>
            <a:off x="403074" y="3961517"/>
            <a:ext cx="2837399" cy="331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smtClean="0">
                <a:solidFill>
                  <a:schemeClr val="accent6">
                    <a:lumMod val="75000"/>
                  </a:schemeClr>
                </a:solidFill>
                <a:latin typeface="Fira Sans Extra Condensed"/>
                <a:ea typeface="Fira Sans Extra Condensed"/>
                <a:cs typeface="Fira Sans Extra Condensed"/>
                <a:sym typeface="Fira Sans Extra Condensed"/>
              </a:rPr>
              <a:t>64</a:t>
            </a:r>
            <a:endParaRPr sz="1800" b="1" dirty="0">
              <a:solidFill>
                <a:schemeClr val="accent6">
                  <a:lumMod val="75000"/>
                </a:schemeClr>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2369619555"/>
      </p:ext>
    </p:extLst>
  </p:cSld>
  <p:clrMapOvr>
    <a:masterClrMapping/>
  </p:clrMapOvr>
  <p:timing>
    <p:tnLst>
      <p:par>
        <p:cTn id="1" dur="indefinite" restart="never" nodeType="tmRoot"/>
      </p:par>
    </p:tnLst>
  </p:timing>
</p:sld>
</file>

<file path=ppt/theme/theme1.xml><?xml version="1.0" encoding="utf-8"?>
<a:theme xmlns:a="http://schemas.openxmlformats.org/drawingml/2006/main" name="Emotional Intelligence Infographics by Slidesgo">
  <a:themeElements>
    <a:clrScheme name="Simple Light">
      <a:dk1>
        <a:srgbClr val="000000"/>
      </a:dk1>
      <a:lt1>
        <a:srgbClr val="FFFFFF"/>
      </a:lt1>
      <a:dk2>
        <a:srgbClr val="666666"/>
      </a:dk2>
      <a:lt2>
        <a:srgbClr val="D9D9D9"/>
      </a:lt2>
      <a:accent1>
        <a:srgbClr val="F87374"/>
      </a:accent1>
      <a:accent2>
        <a:srgbClr val="F6954E"/>
      </a:accent2>
      <a:accent3>
        <a:srgbClr val="FFCE5F"/>
      </a:accent3>
      <a:accent4>
        <a:srgbClr val="A1DD56"/>
      </a:accent4>
      <a:accent5>
        <a:srgbClr val="5C83FE"/>
      </a:accent5>
      <a:accent6>
        <a:srgbClr val="AA5CFE"/>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468</TotalTime>
  <Words>248</Words>
  <Application>Microsoft Office PowerPoint</Application>
  <PresentationFormat>On-screen Show (16:9)</PresentationFormat>
  <Paragraphs>80</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Fira Sans Extra Condensed</vt:lpstr>
      <vt:lpstr>Roboto</vt:lpstr>
      <vt:lpstr>Cambria Math</vt:lpstr>
      <vt:lpstr>Arial</vt:lpstr>
      <vt:lpstr>Emotional Intelligence Infographics by Slidesgo</vt:lpstr>
      <vt:lpstr>Sentiment Analysis Cyberbullying</vt:lpstr>
      <vt:lpstr>Ide Proyek</vt:lpstr>
      <vt:lpstr>Latar Belakang</vt:lpstr>
      <vt:lpstr>Implementasi Deep Learning</vt:lpstr>
      <vt:lpstr>Jenis Tugas</vt:lpstr>
      <vt:lpstr>PowerPoint Presentation</vt:lpstr>
      <vt:lpstr>Deep Learning Model</vt:lpstr>
      <vt:lpstr>DATASET</vt:lpstr>
      <vt:lpstr>DATASET</vt:lpstr>
      <vt:lpstr>Evaluation Metric</vt:lpstr>
      <vt:lpstr>Terima Kasih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Cyberbullying Pada Komentar Instagram</dc:title>
  <dc:creator>ESY NURJANAH</dc:creator>
  <cp:lastModifiedBy>LENOVO</cp:lastModifiedBy>
  <cp:revision>29</cp:revision>
  <dcterms:modified xsi:type="dcterms:W3CDTF">2022-06-21T10:19:40Z</dcterms:modified>
</cp:coreProperties>
</file>