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60" r:id="rId5"/>
    <p:sldId id="269" r:id="rId6"/>
    <p:sldId id="261" r:id="rId7"/>
    <p:sldId id="267" r:id="rId8"/>
    <p:sldId id="270" r:id="rId9"/>
    <p:sldId id="271" r:id="rId10"/>
    <p:sldId id="272" r:id="rId11"/>
    <p:sldId id="257" r:id="rId12"/>
    <p:sldId id="266" r:id="rId13"/>
    <p:sldId id="275" r:id="rId14"/>
    <p:sldId id="258" r:id="rId15"/>
    <p:sldId id="277" r:id="rId16"/>
    <p:sldId id="259" r:id="rId17"/>
    <p:sldId id="290" r:id="rId18"/>
    <p:sldId id="278" r:id="rId19"/>
    <p:sldId id="279" r:id="rId20"/>
    <p:sldId id="264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74" r:id="rId29"/>
    <p:sldId id="265" r:id="rId30"/>
    <p:sldId id="273" r:id="rId31"/>
    <p:sldId id="27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8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0448-C2B0-45C3-8735-53A01A463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F2519-AF08-4704-80A3-47F67472AC3F}">
      <dgm:prSet/>
      <dgm:spPr/>
      <dgm:t>
        <a:bodyPr/>
        <a:lstStyle/>
        <a:p>
          <a:r>
            <a:rPr lang="en-IN" dirty="0"/>
            <a:t>NO Admins/IT</a:t>
          </a:r>
        </a:p>
      </dgm:t>
    </dgm:pt>
    <dgm:pt modelId="{0DE6A24C-4501-406F-AEBA-825BE9A800AE}" type="parTrans" cxnId="{90190C54-F5DA-40E6-8F22-4103E399C926}">
      <dgm:prSet/>
      <dgm:spPr/>
      <dgm:t>
        <a:bodyPr/>
        <a:lstStyle/>
        <a:p>
          <a:endParaRPr lang="en-IN"/>
        </a:p>
      </dgm:t>
    </dgm:pt>
    <dgm:pt modelId="{3DEFA695-7276-4AF3-AB7E-1981B98D382A}" type="sibTrans" cxnId="{90190C54-F5DA-40E6-8F22-4103E399C926}">
      <dgm:prSet/>
      <dgm:spPr/>
      <dgm:t>
        <a:bodyPr/>
        <a:lstStyle/>
        <a:p>
          <a:endParaRPr lang="en-IN"/>
        </a:p>
      </dgm:t>
    </dgm:pt>
    <dgm:pt modelId="{73F5887C-30BF-4E02-BE6F-BFC7FB111CBF}">
      <dgm:prSet/>
      <dgm:spPr/>
      <dgm:t>
        <a:bodyPr/>
        <a:lstStyle/>
        <a:p>
          <a:r>
            <a:rPr lang="en-IN" dirty="0"/>
            <a:t>DevOps</a:t>
          </a:r>
        </a:p>
      </dgm:t>
    </dgm:pt>
    <dgm:pt modelId="{4D0FC45C-B03B-46DA-8586-470B7380C889}" type="parTrans" cxnId="{9A262493-C47D-4EDC-AF13-630B1F824DC2}">
      <dgm:prSet/>
      <dgm:spPr/>
      <dgm:t>
        <a:bodyPr/>
        <a:lstStyle/>
        <a:p>
          <a:endParaRPr lang="en-IN"/>
        </a:p>
      </dgm:t>
    </dgm:pt>
    <dgm:pt modelId="{84A638FA-D753-483F-9B03-3E3DEBE43EAC}" type="sibTrans" cxnId="{9A262493-C47D-4EDC-AF13-630B1F824DC2}">
      <dgm:prSet/>
      <dgm:spPr/>
      <dgm:t>
        <a:bodyPr/>
        <a:lstStyle/>
        <a:p>
          <a:endParaRPr lang="en-IN"/>
        </a:p>
      </dgm:t>
    </dgm:pt>
    <dgm:pt modelId="{E27A8FC7-4682-4FB0-8527-A9C9A05AC0EA}">
      <dgm:prSet/>
      <dgm:spPr/>
      <dgm:t>
        <a:bodyPr/>
        <a:lstStyle/>
        <a:p>
          <a:r>
            <a:rPr lang="en-IN" dirty="0"/>
            <a:t>YAML - s</a:t>
          </a:r>
          <a:r>
            <a:rPr lang="en-US" b="0" i="0" dirty="0"/>
            <a:t>ick of "programming" in </a:t>
          </a:r>
          <a:r>
            <a:rPr lang="en-US" b="0" i="0" dirty="0" err="1"/>
            <a:t>yaml</a:t>
          </a:r>
          <a:endParaRPr lang="en-IN" dirty="0"/>
        </a:p>
      </dgm:t>
    </dgm:pt>
    <dgm:pt modelId="{120AA4DD-2EE2-4299-887B-6D9B02F88D6C}" type="parTrans" cxnId="{2B84CC8A-1789-45ED-8FD3-E15F7BD6B7EA}">
      <dgm:prSet/>
      <dgm:spPr/>
      <dgm:t>
        <a:bodyPr/>
        <a:lstStyle/>
        <a:p>
          <a:endParaRPr lang="en-IN"/>
        </a:p>
      </dgm:t>
    </dgm:pt>
    <dgm:pt modelId="{65379DC6-B16F-4831-B1B8-ECCC936CBC3C}" type="sibTrans" cxnId="{2B84CC8A-1789-45ED-8FD3-E15F7BD6B7EA}">
      <dgm:prSet/>
      <dgm:spPr/>
      <dgm:t>
        <a:bodyPr/>
        <a:lstStyle/>
        <a:p>
          <a:endParaRPr lang="en-IN"/>
        </a:p>
      </dgm:t>
    </dgm:pt>
    <dgm:pt modelId="{1644E784-E9B8-419C-A29E-7AFB5F1A8A5E}">
      <dgm:prSet/>
      <dgm:spPr/>
      <dgm:t>
        <a:bodyPr/>
        <a:lstStyle/>
        <a:p>
          <a:r>
            <a:rPr lang="en-IN" dirty="0"/>
            <a:t>Docker</a:t>
          </a:r>
        </a:p>
      </dgm:t>
    </dgm:pt>
    <dgm:pt modelId="{FC30D50D-5748-4B7B-98C8-4A8016733AE1}" type="parTrans" cxnId="{F9B649B6-B24C-4488-AB77-04DC5F933305}">
      <dgm:prSet/>
      <dgm:spPr/>
      <dgm:t>
        <a:bodyPr/>
        <a:lstStyle/>
        <a:p>
          <a:endParaRPr lang="en-IN"/>
        </a:p>
      </dgm:t>
    </dgm:pt>
    <dgm:pt modelId="{7421F75C-1993-4997-903F-8FE1FAD4C48B}" type="sibTrans" cxnId="{F9B649B6-B24C-4488-AB77-04DC5F933305}">
      <dgm:prSet/>
      <dgm:spPr/>
      <dgm:t>
        <a:bodyPr/>
        <a:lstStyle/>
        <a:p>
          <a:endParaRPr lang="en-IN"/>
        </a:p>
      </dgm:t>
    </dgm:pt>
    <dgm:pt modelId="{6B25DDDE-2AE8-4B96-B8E4-A78EE38C9CBF}">
      <dgm:prSet/>
      <dgm:spPr/>
      <dgm:t>
        <a:bodyPr/>
        <a:lstStyle/>
        <a:p>
          <a:r>
            <a:rPr lang="en-IN" dirty="0" err="1"/>
            <a:t>IaC</a:t>
          </a:r>
          <a:endParaRPr lang="en-IN" dirty="0"/>
        </a:p>
      </dgm:t>
    </dgm:pt>
    <dgm:pt modelId="{D9A8B91F-4758-4A24-AAC1-E900FD9E8BFC}" type="parTrans" cxnId="{E9FDC66B-68B8-43AC-8AC3-BA3B808591D0}">
      <dgm:prSet/>
      <dgm:spPr/>
      <dgm:t>
        <a:bodyPr/>
        <a:lstStyle/>
        <a:p>
          <a:endParaRPr lang="en-IN"/>
        </a:p>
      </dgm:t>
    </dgm:pt>
    <dgm:pt modelId="{43A1EEAE-9EA6-4A71-8C0C-F669210DBCF2}" type="sibTrans" cxnId="{E9FDC66B-68B8-43AC-8AC3-BA3B808591D0}">
      <dgm:prSet/>
      <dgm:spPr/>
      <dgm:t>
        <a:bodyPr/>
        <a:lstStyle/>
        <a:p>
          <a:endParaRPr lang="en-IN"/>
        </a:p>
      </dgm:t>
    </dgm:pt>
    <dgm:pt modelId="{3E4A815B-4E86-4FB7-8264-342D203371EA}">
      <dgm:prSet/>
      <dgm:spPr/>
      <dgm:t>
        <a:bodyPr/>
        <a:lstStyle/>
        <a:p>
          <a:r>
            <a:rPr lang="en-IN" dirty="0" err="1"/>
            <a:t>VMs</a:t>
          </a:r>
          <a:endParaRPr lang="en-IN" dirty="0"/>
        </a:p>
      </dgm:t>
    </dgm:pt>
    <dgm:pt modelId="{2A3FA2BB-57BA-42C2-ACB6-6F84C3D517A5}" type="parTrans" cxnId="{D3617DE4-AFD0-47F9-98A0-CC5DD3F2D20F}">
      <dgm:prSet/>
      <dgm:spPr/>
      <dgm:t>
        <a:bodyPr/>
        <a:lstStyle/>
        <a:p>
          <a:endParaRPr lang="en-IN"/>
        </a:p>
      </dgm:t>
    </dgm:pt>
    <dgm:pt modelId="{D356585B-CBD1-4BBE-934C-77C416A9F52B}" type="sibTrans" cxnId="{D3617DE4-AFD0-47F9-98A0-CC5DD3F2D20F}">
      <dgm:prSet/>
      <dgm:spPr/>
      <dgm:t>
        <a:bodyPr/>
        <a:lstStyle/>
        <a:p>
          <a:endParaRPr lang="en-IN"/>
        </a:p>
      </dgm:t>
    </dgm:pt>
    <dgm:pt modelId="{FED18496-EABA-4D85-A7D5-AE40342842B9}">
      <dgm:prSet/>
      <dgm:spPr/>
      <dgm:t>
        <a:bodyPr/>
        <a:lstStyle/>
        <a:p>
          <a:r>
            <a:rPr lang="en-IN" dirty="0"/>
            <a:t>Serverless</a:t>
          </a:r>
        </a:p>
      </dgm:t>
    </dgm:pt>
    <dgm:pt modelId="{1CDFFB77-BCE5-48A2-88A0-D7BA1E1B6DAC}" type="parTrans" cxnId="{B090D4DD-D81A-447E-981E-967C042BA51A}">
      <dgm:prSet/>
      <dgm:spPr/>
      <dgm:t>
        <a:bodyPr/>
        <a:lstStyle/>
        <a:p>
          <a:endParaRPr lang="en-IN"/>
        </a:p>
      </dgm:t>
    </dgm:pt>
    <dgm:pt modelId="{832BC34E-4CC0-4289-AE2C-C8DF604B07A8}" type="sibTrans" cxnId="{B090D4DD-D81A-447E-981E-967C042BA51A}">
      <dgm:prSet/>
      <dgm:spPr/>
      <dgm:t>
        <a:bodyPr/>
        <a:lstStyle/>
        <a:p>
          <a:endParaRPr lang="en-IN"/>
        </a:p>
      </dgm:t>
    </dgm:pt>
    <dgm:pt modelId="{B9C69DB1-E738-4576-A252-60C4A4CB4230}" type="pres">
      <dgm:prSet presAssocID="{9FAF0448-C2B0-45C3-8735-53A01A46355B}" presName="CompostProcess" presStyleCnt="0">
        <dgm:presLayoutVars>
          <dgm:dir/>
          <dgm:resizeHandles val="exact"/>
        </dgm:presLayoutVars>
      </dgm:prSet>
      <dgm:spPr/>
    </dgm:pt>
    <dgm:pt modelId="{535F55D5-B534-49B5-92CC-2DFA225154EF}" type="pres">
      <dgm:prSet presAssocID="{9FAF0448-C2B0-45C3-8735-53A01A46355B}" presName="arrow" presStyleLbl="bgShp" presStyleIdx="0" presStyleCnt="1"/>
      <dgm:spPr/>
    </dgm:pt>
    <dgm:pt modelId="{6A97162E-1B5F-41A7-9F02-65A1C6E4FBEC}" type="pres">
      <dgm:prSet presAssocID="{9FAF0448-C2B0-45C3-8735-53A01A46355B}" presName="linearProcess" presStyleCnt="0"/>
      <dgm:spPr/>
    </dgm:pt>
    <dgm:pt modelId="{F75C9AD1-43FB-41BA-BC67-4623F6641194}" type="pres">
      <dgm:prSet presAssocID="{051F2519-AF08-4704-80A3-47F67472AC3F}" presName="textNode" presStyleLbl="node1" presStyleIdx="0" presStyleCnt="7">
        <dgm:presLayoutVars>
          <dgm:bulletEnabled val="1"/>
        </dgm:presLayoutVars>
      </dgm:prSet>
      <dgm:spPr/>
    </dgm:pt>
    <dgm:pt modelId="{1BF7036E-570A-4912-BD14-111C069D4DF0}" type="pres">
      <dgm:prSet presAssocID="{3DEFA695-7276-4AF3-AB7E-1981B98D382A}" presName="sibTrans" presStyleCnt="0"/>
      <dgm:spPr/>
    </dgm:pt>
    <dgm:pt modelId="{EC1DE826-D6A8-43D4-99C4-7539D9F14308}" type="pres">
      <dgm:prSet presAssocID="{73F5887C-30BF-4E02-BE6F-BFC7FB111CBF}" presName="textNode" presStyleLbl="node1" presStyleIdx="1" presStyleCnt="7">
        <dgm:presLayoutVars>
          <dgm:bulletEnabled val="1"/>
        </dgm:presLayoutVars>
      </dgm:prSet>
      <dgm:spPr/>
    </dgm:pt>
    <dgm:pt modelId="{84F24A92-8FA4-404E-8703-2C116878AA6F}" type="pres">
      <dgm:prSet presAssocID="{84A638FA-D753-483F-9B03-3E3DEBE43EAC}" presName="sibTrans" presStyleCnt="0"/>
      <dgm:spPr/>
    </dgm:pt>
    <dgm:pt modelId="{4509744A-AE67-46D3-8BA2-34FA70D8C8EB}" type="pres">
      <dgm:prSet presAssocID="{3E4A815B-4E86-4FB7-8264-342D203371EA}" presName="textNode" presStyleLbl="node1" presStyleIdx="2" presStyleCnt="7">
        <dgm:presLayoutVars>
          <dgm:bulletEnabled val="1"/>
        </dgm:presLayoutVars>
      </dgm:prSet>
      <dgm:spPr/>
    </dgm:pt>
    <dgm:pt modelId="{8C4604C9-9CFD-4A5E-816C-140F97BA7BDA}" type="pres">
      <dgm:prSet presAssocID="{D356585B-CBD1-4BBE-934C-77C416A9F52B}" presName="sibTrans" presStyleCnt="0"/>
      <dgm:spPr/>
    </dgm:pt>
    <dgm:pt modelId="{0645A6B5-B131-4B0D-A0BC-571B4F9FDF47}" type="pres">
      <dgm:prSet presAssocID="{E27A8FC7-4682-4FB0-8527-A9C9A05AC0EA}" presName="textNode" presStyleLbl="node1" presStyleIdx="3" presStyleCnt="7">
        <dgm:presLayoutVars>
          <dgm:bulletEnabled val="1"/>
        </dgm:presLayoutVars>
      </dgm:prSet>
      <dgm:spPr/>
    </dgm:pt>
    <dgm:pt modelId="{3322D246-A85B-4E90-BD3D-6ACCA9026D11}" type="pres">
      <dgm:prSet presAssocID="{65379DC6-B16F-4831-B1B8-ECCC936CBC3C}" presName="sibTrans" presStyleCnt="0"/>
      <dgm:spPr/>
    </dgm:pt>
    <dgm:pt modelId="{CC444F62-B500-40F4-AF59-9CBF4DC27BFB}" type="pres">
      <dgm:prSet presAssocID="{1644E784-E9B8-419C-A29E-7AFB5F1A8A5E}" presName="textNode" presStyleLbl="node1" presStyleIdx="4" presStyleCnt="7">
        <dgm:presLayoutVars>
          <dgm:bulletEnabled val="1"/>
        </dgm:presLayoutVars>
      </dgm:prSet>
      <dgm:spPr/>
    </dgm:pt>
    <dgm:pt modelId="{AD7145DC-84ED-409E-B96F-8E4BC1E3E777}" type="pres">
      <dgm:prSet presAssocID="{7421F75C-1993-4997-903F-8FE1FAD4C48B}" presName="sibTrans" presStyleCnt="0"/>
      <dgm:spPr/>
    </dgm:pt>
    <dgm:pt modelId="{CCBF07A2-7EC1-4F6E-BF08-5C4C80025196}" type="pres">
      <dgm:prSet presAssocID="{FED18496-EABA-4D85-A7D5-AE40342842B9}" presName="textNode" presStyleLbl="node1" presStyleIdx="5" presStyleCnt="7">
        <dgm:presLayoutVars>
          <dgm:bulletEnabled val="1"/>
        </dgm:presLayoutVars>
      </dgm:prSet>
      <dgm:spPr/>
    </dgm:pt>
    <dgm:pt modelId="{94F32A5E-A579-44A0-AB4A-956D9CA1419F}" type="pres">
      <dgm:prSet presAssocID="{832BC34E-4CC0-4289-AE2C-C8DF604B07A8}" presName="sibTrans" presStyleCnt="0"/>
      <dgm:spPr/>
    </dgm:pt>
    <dgm:pt modelId="{F69D45CC-4CCF-47CB-8F9A-3EDC722BFBC7}" type="pres">
      <dgm:prSet presAssocID="{6B25DDDE-2AE8-4B96-B8E4-A78EE38C9CB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6691A911-5EC4-45B5-872D-8358BEF9C782}" type="presOf" srcId="{051F2519-AF08-4704-80A3-47F67472AC3F}" destId="{F75C9AD1-43FB-41BA-BC67-4623F6641194}" srcOrd="0" destOrd="0" presId="urn:microsoft.com/office/officeart/2005/8/layout/hProcess9"/>
    <dgm:cxn modelId="{1BF9F519-E442-4334-AA72-3D6E1BA242D7}" type="presOf" srcId="{3E4A815B-4E86-4FB7-8264-342D203371EA}" destId="{4509744A-AE67-46D3-8BA2-34FA70D8C8EB}" srcOrd="0" destOrd="0" presId="urn:microsoft.com/office/officeart/2005/8/layout/hProcess9"/>
    <dgm:cxn modelId="{AF5D8231-7A6F-436A-BC80-81C5F5B90BC9}" type="presOf" srcId="{6B25DDDE-2AE8-4B96-B8E4-A78EE38C9CBF}" destId="{F69D45CC-4CCF-47CB-8F9A-3EDC722BFBC7}" srcOrd="0" destOrd="0" presId="urn:microsoft.com/office/officeart/2005/8/layout/hProcess9"/>
    <dgm:cxn modelId="{752B4260-2292-4843-A261-8159CE4CF64F}" type="presOf" srcId="{73F5887C-30BF-4E02-BE6F-BFC7FB111CBF}" destId="{EC1DE826-D6A8-43D4-99C4-7539D9F14308}" srcOrd="0" destOrd="0" presId="urn:microsoft.com/office/officeart/2005/8/layout/hProcess9"/>
    <dgm:cxn modelId="{E9FDC66B-68B8-43AC-8AC3-BA3B808591D0}" srcId="{9FAF0448-C2B0-45C3-8735-53A01A46355B}" destId="{6B25DDDE-2AE8-4B96-B8E4-A78EE38C9CBF}" srcOrd="6" destOrd="0" parTransId="{D9A8B91F-4758-4A24-AAC1-E900FD9E8BFC}" sibTransId="{43A1EEAE-9EA6-4A71-8C0C-F669210DBCF2}"/>
    <dgm:cxn modelId="{E3994550-504C-40BC-8717-BE03EEA1D690}" type="presOf" srcId="{9FAF0448-C2B0-45C3-8735-53A01A46355B}" destId="{B9C69DB1-E738-4576-A252-60C4A4CB4230}" srcOrd="0" destOrd="0" presId="urn:microsoft.com/office/officeart/2005/8/layout/hProcess9"/>
    <dgm:cxn modelId="{90190C54-F5DA-40E6-8F22-4103E399C926}" srcId="{9FAF0448-C2B0-45C3-8735-53A01A46355B}" destId="{051F2519-AF08-4704-80A3-47F67472AC3F}" srcOrd="0" destOrd="0" parTransId="{0DE6A24C-4501-406F-AEBA-825BE9A800AE}" sibTransId="{3DEFA695-7276-4AF3-AB7E-1981B98D382A}"/>
    <dgm:cxn modelId="{2B84CC8A-1789-45ED-8FD3-E15F7BD6B7EA}" srcId="{9FAF0448-C2B0-45C3-8735-53A01A46355B}" destId="{E27A8FC7-4682-4FB0-8527-A9C9A05AC0EA}" srcOrd="3" destOrd="0" parTransId="{120AA4DD-2EE2-4299-887B-6D9B02F88D6C}" sibTransId="{65379DC6-B16F-4831-B1B8-ECCC936CBC3C}"/>
    <dgm:cxn modelId="{46694F8E-7467-4AF2-8D21-29A3C547DBA1}" type="presOf" srcId="{E27A8FC7-4682-4FB0-8527-A9C9A05AC0EA}" destId="{0645A6B5-B131-4B0D-A0BC-571B4F9FDF47}" srcOrd="0" destOrd="0" presId="urn:microsoft.com/office/officeart/2005/8/layout/hProcess9"/>
    <dgm:cxn modelId="{9A262493-C47D-4EDC-AF13-630B1F824DC2}" srcId="{9FAF0448-C2B0-45C3-8735-53A01A46355B}" destId="{73F5887C-30BF-4E02-BE6F-BFC7FB111CBF}" srcOrd="1" destOrd="0" parTransId="{4D0FC45C-B03B-46DA-8586-470B7380C889}" sibTransId="{84A638FA-D753-483F-9B03-3E3DEBE43EAC}"/>
    <dgm:cxn modelId="{8A99EBAA-1407-40E3-9DA7-14564F8FCFD6}" type="presOf" srcId="{1644E784-E9B8-419C-A29E-7AFB5F1A8A5E}" destId="{CC444F62-B500-40F4-AF59-9CBF4DC27BFB}" srcOrd="0" destOrd="0" presId="urn:microsoft.com/office/officeart/2005/8/layout/hProcess9"/>
    <dgm:cxn modelId="{F9B649B6-B24C-4488-AB77-04DC5F933305}" srcId="{9FAF0448-C2B0-45C3-8735-53A01A46355B}" destId="{1644E784-E9B8-419C-A29E-7AFB5F1A8A5E}" srcOrd="4" destOrd="0" parTransId="{FC30D50D-5748-4B7B-98C8-4A8016733AE1}" sibTransId="{7421F75C-1993-4997-903F-8FE1FAD4C48B}"/>
    <dgm:cxn modelId="{B090D4DD-D81A-447E-981E-967C042BA51A}" srcId="{9FAF0448-C2B0-45C3-8735-53A01A46355B}" destId="{FED18496-EABA-4D85-A7D5-AE40342842B9}" srcOrd="5" destOrd="0" parTransId="{1CDFFB77-BCE5-48A2-88A0-D7BA1E1B6DAC}" sibTransId="{832BC34E-4CC0-4289-AE2C-C8DF604B07A8}"/>
    <dgm:cxn modelId="{D3617DE4-AFD0-47F9-98A0-CC5DD3F2D20F}" srcId="{9FAF0448-C2B0-45C3-8735-53A01A46355B}" destId="{3E4A815B-4E86-4FB7-8264-342D203371EA}" srcOrd="2" destOrd="0" parTransId="{2A3FA2BB-57BA-42C2-ACB6-6F84C3D517A5}" sibTransId="{D356585B-CBD1-4BBE-934C-77C416A9F52B}"/>
    <dgm:cxn modelId="{5694EFF3-031F-4EC3-9B38-BF06DFED9055}" type="presOf" srcId="{FED18496-EABA-4D85-A7D5-AE40342842B9}" destId="{CCBF07A2-7EC1-4F6E-BF08-5C4C80025196}" srcOrd="0" destOrd="0" presId="urn:microsoft.com/office/officeart/2005/8/layout/hProcess9"/>
    <dgm:cxn modelId="{EB3105D8-CCBF-45E8-A398-61FE33A43212}" type="presParOf" srcId="{B9C69DB1-E738-4576-A252-60C4A4CB4230}" destId="{535F55D5-B534-49B5-92CC-2DFA225154EF}" srcOrd="0" destOrd="0" presId="urn:microsoft.com/office/officeart/2005/8/layout/hProcess9"/>
    <dgm:cxn modelId="{E96F8D9E-D38B-4036-A2AF-2D2D5D76757C}" type="presParOf" srcId="{B9C69DB1-E738-4576-A252-60C4A4CB4230}" destId="{6A97162E-1B5F-41A7-9F02-65A1C6E4FBEC}" srcOrd="1" destOrd="0" presId="urn:microsoft.com/office/officeart/2005/8/layout/hProcess9"/>
    <dgm:cxn modelId="{3713AF44-71B7-45D8-A61D-F793336705DF}" type="presParOf" srcId="{6A97162E-1B5F-41A7-9F02-65A1C6E4FBEC}" destId="{F75C9AD1-43FB-41BA-BC67-4623F6641194}" srcOrd="0" destOrd="0" presId="urn:microsoft.com/office/officeart/2005/8/layout/hProcess9"/>
    <dgm:cxn modelId="{EBA2466E-01D3-4DDF-AF3A-3CE2A2D7ECE8}" type="presParOf" srcId="{6A97162E-1B5F-41A7-9F02-65A1C6E4FBEC}" destId="{1BF7036E-570A-4912-BD14-111C069D4DF0}" srcOrd="1" destOrd="0" presId="urn:microsoft.com/office/officeart/2005/8/layout/hProcess9"/>
    <dgm:cxn modelId="{5799F9C4-DF07-44EA-BCD5-E3B3ED0C744E}" type="presParOf" srcId="{6A97162E-1B5F-41A7-9F02-65A1C6E4FBEC}" destId="{EC1DE826-D6A8-43D4-99C4-7539D9F14308}" srcOrd="2" destOrd="0" presId="urn:microsoft.com/office/officeart/2005/8/layout/hProcess9"/>
    <dgm:cxn modelId="{C6E61B77-FA07-4C96-81D6-630E9A435C84}" type="presParOf" srcId="{6A97162E-1B5F-41A7-9F02-65A1C6E4FBEC}" destId="{84F24A92-8FA4-404E-8703-2C116878AA6F}" srcOrd="3" destOrd="0" presId="urn:microsoft.com/office/officeart/2005/8/layout/hProcess9"/>
    <dgm:cxn modelId="{44E620DB-8A92-4A2B-91DD-281214E24FB7}" type="presParOf" srcId="{6A97162E-1B5F-41A7-9F02-65A1C6E4FBEC}" destId="{4509744A-AE67-46D3-8BA2-34FA70D8C8EB}" srcOrd="4" destOrd="0" presId="urn:microsoft.com/office/officeart/2005/8/layout/hProcess9"/>
    <dgm:cxn modelId="{BB5FDCE7-E59D-4C83-B1F8-7CA6371C1F44}" type="presParOf" srcId="{6A97162E-1B5F-41A7-9F02-65A1C6E4FBEC}" destId="{8C4604C9-9CFD-4A5E-816C-140F97BA7BDA}" srcOrd="5" destOrd="0" presId="urn:microsoft.com/office/officeart/2005/8/layout/hProcess9"/>
    <dgm:cxn modelId="{0B489A45-554E-4947-A4A0-4963829941EA}" type="presParOf" srcId="{6A97162E-1B5F-41A7-9F02-65A1C6E4FBEC}" destId="{0645A6B5-B131-4B0D-A0BC-571B4F9FDF47}" srcOrd="6" destOrd="0" presId="urn:microsoft.com/office/officeart/2005/8/layout/hProcess9"/>
    <dgm:cxn modelId="{9A565242-95D4-4EF6-BFB0-18DABD391756}" type="presParOf" srcId="{6A97162E-1B5F-41A7-9F02-65A1C6E4FBEC}" destId="{3322D246-A85B-4E90-BD3D-6ACCA9026D11}" srcOrd="7" destOrd="0" presId="urn:microsoft.com/office/officeart/2005/8/layout/hProcess9"/>
    <dgm:cxn modelId="{3B96656B-2B3E-439F-BC72-FF7A4EDF4904}" type="presParOf" srcId="{6A97162E-1B5F-41A7-9F02-65A1C6E4FBEC}" destId="{CC444F62-B500-40F4-AF59-9CBF4DC27BFB}" srcOrd="8" destOrd="0" presId="urn:microsoft.com/office/officeart/2005/8/layout/hProcess9"/>
    <dgm:cxn modelId="{78FA2E5B-5C7F-4EF3-8ECF-9031D3D5F87E}" type="presParOf" srcId="{6A97162E-1B5F-41A7-9F02-65A1C6E4FBEC}" destId="{AD7145DC-84ED-409E-B96F-8E4BC1E3E777}" srcOrd="9" destOrd="0" presId="urn:microsoft.com/office/officeart/2005/8/layout/hProcess9"/>
    <dgm:cxn modelId="{77BB5FCE-6D14-4F62-AB39-DC72F08CE99A}" type="presParOf" srcId="{6A97162E-1B5F-41A7-9F02-65A1C6E4FBEC}" destId="{CCBF07A2-7EC1-4F6E-BF08-5C4C80025196}" srcOrd="10" destOrd="0" presId="urn:microsoft.com/office/officeart/2005/8/layout/hProcess9"/>
    <dgm:cxn modelId="{22096B55-6DF4-4F81-A1CD-159B8813BFAA}" type="presParOf" srcId="{6A97162E-1B5F-41A7-9F02-65A1C6E4FBEC}" destId="{94F32A5E-A579-44A0-AB4A-956D9CA1419F}" srcOrd="11" destOrd="0" presId="urn:microsoft.com/office/officeart/2005/8/layout/hProcess9"/>
    <dgm:cxn modelId="{161A72F1-FBF4-4848-BED5-F25A653FD50A}" type="presParOf" srcId="{6A97162E-1B5F-41A7-9F02-65A1C6E4FBEC}" destId="{F69D45CC-4CCF-47CB-8F9A-3EDC722BFBC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55D5-B534-49B5-92CC-2DFA225154EF}">
      <dsp:nvSpPr>
        <dsp:cNvPr id="0" name=""/>
        <dsp:cNvSpPr/>
      </dsp:nvSpPr>
      <dsp:spPr>
        <a:xfrm>
          <a:off x="754379" y="0"/>
          <a:ext cx="8549640" cy="405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9AD1-43FB-41BA-BC67-4623F6641194}">
      <dsp:nvSpPr>
        <dsp:cNvPr id="0" name=""/>
        <dsp:cNvSpPr/>
      </dsp:nvSpPr>
      <dsp:spPr>
        <a:xfrm>
          <a:off x="859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NO Admins/IT</a:t>
          </a:r>
        </a:p>
      </dsp:txBody>
      <dsp:txXfrm>
        <a:off x="68109" y="1282487"/>
        <a:ext cx="1243127" cy="1485816"/>
      </dsp:txXfrm>
    </dsp:sp>
    <dsp:sp modelId="{EC1DE826-D6A8-43D4-99C4-7539D9F14308}">
      <dsp:nvSpPr>
        <dsp:cNvPr id="0" name=""/>
        <dsp:cNvSpPr/>
      </dsp:nvSpPr>
      <dsp:spPr>
        <a:xfrm>
          <a:off x="1447368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DevOps</a:t>
          </a:r>
        </a:p>
      </dsp:txBody>
      <dsp:txXfrm>
        <a:off x="1514618" y="1282487"/>
        <a:ext cx="1243127" cy="1485816"/>
      </dsp:txXfrm>
    </dsp:sp>
    <dsp:sp modelId="{4509744A-AE67-46D3-8BA2-34FA70D8C8EB}">
      <dsp:nvSpPr>
        <dsp:cNvPr id="0" name=""/>
        <dsp:cNvSpPr/>
      </dsp:nvSpPr>
      <dsp:spPr>
        <a:xfrm>
          <a:off x="2893877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VMs</a:t>
          </a:r>
          <a:endParaRPr lang="en-IN" sz="1200" kern="1200" dirty="0"/>
        </a:p>
      </dsp:txBody>
      <dsp:txXfrm>
        <a:off x="2961127" y="1282487"/>
        <a:ext cx="1243127" cy="1485816"/>
      </dsp:txXfrm>
    </dsp:sp>
    <dsp:sp modelId="{0645A6B5-B131-4B0D-A0BC-571B4F9FDF47}">
      <dsp:nvSpPr>
        <dsp:cNvPr id="0" name=""/>
        <dsp:cNvSpPr/>
      </dsp:nvSpPr>
      <dsp:spPr>
        <a:xfrm>
          <a:off x="4340386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YAML - s</a:t>
          </a:r>
          <a:r>
            <a:rPr lang="en-US" sz="1200" b="0" i="0" kern="1200" dirty="0"/>
            <a:t>ick of "programming" in </a:t>
          </a:r>
          <a:r>
            <a:rPr lang="en-US" sz="1200" b="0" i="0" kern="1200" dirty="0" err="1"/>
            <a:t>yaml</a:t>
          </a:r>
          <a:endParaRPr lang="en-IN" sz="1200" kern="1200" dirty="0"/>
        </a:p>
      </dsp:txBody>
      <dsp:txXfrm>
        <a:off x="4407636" y="1282487"/>
        <a:ext cx="1243127" cy="1485816"/>
      </dsp:txXfrm>
    </dsp:sp>
    <dsp:sp modelId="{CC444F62-B500-40F4-AF59-9CBF4DC27BFB}">
      <dsp:nvSpPr>
        <dsp:cNvPr id="0" name=""/>
        <dsp:cNvSpPr/>
      </dsp:nvSpPr>
      <dsp:spPr>
        <a:xfrm>
          <a:off x="5786895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Docker</a:t>
          </a:r>
        </a:p>
      </dsp:txBody>
      <dsp:txXfrm>
        <a:off x="5854145" y="1282487"/>
        <a:ext cx="1243127" cy="1485816"/>
      </dsp:txXfrm>
    </dsp:sp>
    <dsp:sp modelId="{CCBF07A2-7EC1-4F6E-BF08-5C4C80025196}">
      <dsp:nvSpPr>
        <dsp:cNvPr id="0" name=""/>
        <dsp:cNvSpPr/>
      </dsp:nvSpPr>
      <dsp:spPr>
        <a:xfrm>
          <a:off x="7233404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Serverless</a:t>
          </a:r>
        </a:p>
      </dsp:txBody>
      <dsp:txXfrm>
        <a:off x="7300654" y="1282487"/>
        <a:ext cx="1243127" cy="1485816"/>
      </dsp:txXfrm>
    </dsp:sp>
    <dsp:sp modelId="{F69D45CC-4CCF-47CB-8F9A-3EDC722BFBC7}">
      <dsp:nvSpPr>
        <dsp:cNvPr id="0" name=""/>
        <dsp:cNvSpPr/>
      </dsp:nvSpPr>
      <dsp:spPr>
        <a:xfrm>
          <a:off x="8679912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IaC</a:t>
          </a:r>
          <a:endParaRPr lang="en-IN" sz="1200" kern="1200" dirty="0"/>
        </a:p>
      </dsp:txBody>
      <dsp:txXfrm>
        <a:off x="8747162" y="1282487"/>
        <a:ext cx="1243127" cy="14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23-08-2022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gendra.raja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docs/guides/testing/property-testing/" TargetMode="External"/><Relationship Id="rId2" Type="http://schemas.openxmlformats.org/officeDocument/2006/relationships/hyperlink" Target="https://www.pulumi.com/docs/guides/testing/un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lumi.com/docs/guides/testing/integration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uides/pulumi-packages/how-to-author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  <a:br>
              <a:rPr lang="en-IN" sz="8000" dirty="0"/>
            </a:br>
            <a:r>
              <a:rPr lang="en-IN" sz="1400" b="1" dirty="0">
                <a:effectLst/>
                <a:latin typeface="Gilroy"/>
              </a:rPr>
              <a:t>Cloud Engineering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94867" y="4721996"/>
            <a:ext cx="9755187" cy="1910390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Raja Nagendra Kumar, </a:t>
            </a:r>
            <a:br>
              <a:rPr lang="en-IN" dirty="0"/>
            </a:br>
            <a:r>
              <a:rPr lang="en-IN" dirty="0"/>
              <a:t>Code Doctor, </a:t>
            </a:r>
            <a:br>
              <a:rPr lang="en-IN" dirty="0"/>
            </a:br>
            <a:r>
              <a:rPr lang="en-IN" dirty="0"/>
              <a:t>+91-9886723872 </a:t>
            </a:r>
            <a:br>
              <a:rPr lang="en-IN" dirty="0"/>
            </a:br>
            <a:r>
              <a:rPr lang="en-IN" dirty="0" err="1">
                <a:hlinkClick r:id="rId2"/>
              </a:rPr>
              <a:t>nagendra.raja@tejasoft.com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6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language </a:t>
            </a:r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3739-946D-27C9-DF80-46A32D47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09" y="2227153"/>
            <a:ext cx="6573167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3795-F0EC-C317-DF4A-6D1EE9EC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98C4-9FB6-BE74-A1DE-266CD3AF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4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F48A-3FC3-DB44-4132-CB814AA9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PULUMI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4C8D-F207-DAEC-8627-31A4BA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90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- </a:t>
            </a:r>
            <a:r>
              <a:rPr lang="en-IN" b="0" i="0" dirty="0" err="1">
                <a:solidFill>
                  <a:srgbClr val="2F3032"/>
                </a:solidFill>
                <a:effectLst/>
                <a:latin typeface="Roboto Mono"/>
              </a:rPr>
              <a:t>Pulumi.yaml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44BC-D37A-D66B-C83A-2690DECA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2361"/>
            <a:ext cx="442021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7" y="2258386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7" y="3034362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0" y="4574907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97" y="194106"/>
            <a:ext cx="6373114" cy="3629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487" y="3928017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228" y="6158320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8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4606-A147-E571-92FD-395ED9BD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9DBA6-E10B-0DCB-0F18-AB1A8201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49" y="2121408"/>
            <a:ext cx="6917236" cy="4736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4957585" y="286424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8277225" y="5635109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2" y="1927265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9" y="2636371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16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</a:t>
            </a:r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Function Serialization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68" y="2288766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09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CODE/NO CODE </a:t>
            </a:r>
            <a:r>
              <a:rPr lang="en-IN" dirty="0" err="1"/>
              <a:t>Devops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8265-EB56-DCB9-04E7-2B2A5A56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107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Iac</a:t>
            </a:r>
            <a:r>
              <a:rPr lang="en-IN" dirty="0"/>
              <a:t> 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A042C-D780-05B1-02D0-0EF6D1E3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09962"/>
              </p:ext>
            </p:extLst>
          </p:nvPr>
        </p:nvGraphicFramePr>
        <p:xfrm>
          <a:off x="532647" y="3562447"/>
          <a:ext cx="10058400" cy="329184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5208446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1631474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422659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1535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hlinkClick r:id="rId2"/>
                        </a:rPr>
                        <a:t>Unit Tests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3"/>
                        </a:rPr>
                        <a:t>Property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4"/>
                        </a:rPr>
                        <a:t>Integration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0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Provision real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Require the Pulumi CLI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7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Time to execute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Milliseconds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Minutes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3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Same as Pulumi program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Node.js or Python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Any 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57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Validation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 and outputs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External endpoints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901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735102-CD0C-CFDB-269C-2AB57214F78B}"/>
              </a:ext>
            </a:extLst>
          </p:cNvPr>
          <p:cNvSpPr txBox="1"/>
          <p:nvPr/>
        </p:nvSpPr>
        <p:spPr>
          <a:xfrm>
            <a:off x="532647" y="1730440"/>
            <a:ext cx="112979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Similarly, </a:t>
            </a:r>
            <a:r>
              <a:rPr lang="en-US" altLang="en-US" sz="2000" dirty="0" err="1"/>
              <a:t>Pulumi</a:t>
            </a:r>
            <a:r>
              <a:rPr lang="en-US" altLang="en-US" sz="2000" dirty="0"/>
              <a:t> provides multiple testing styles for cloud programs: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Unit Tests </a:t>
            </a:r>
            <a:r>
              <a:rPr lang="en-US" altLang="en-US" sz="2000" dirty="0"/>
              <a:t>are fast in-memory tests that mock all external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Property Tests </a:t>
            </a:r>
            <a:r>
              <a:rPr lang="en-US" altLang="en-US" sz="2000" dirty="0"/>
              <a:t>run resource-level assertions while infrastructure is being deployed.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Integration Tests </a:t>
            </a:r>
            <a:r>
              <a:rPr lang="en-US" altLang="en-US" sz="2000" dirty="0"/>
              <a:t>deploy ephemeral infrastructure and run external tests against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The following table summarizes the differences between the three approaches:</a:t>
            </a:r>
          </a:p>
        </p:txBody>
      </p:sp>
    </p:spTree>
    <p:extLst>
      <p:ext uri="{BB962C8B-B14F-4D97-AF65-F5344CB8AC3E}">
        <p14:creationId xmlns:p14="http://schemas.microsoft.com/office/powerpoint/2010/main" val="1934928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currently 3 different types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Native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Provider Package: Use the full features of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resource model to create a provider for a new cloud platform. Examples: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azure-native, and google-native packages.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Bridged Provider Package: Take an existing resource provider from another supported ecosystem (like a Terraform provider), and bridge it to be exposed as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Package. Examples: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cloudflare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packages.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 Package: Write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Component in your language of choice and expose it to users in all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languages. Example: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package.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/docs/guides/pulumi-packages/how-to-author/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representation of the steps listed above">
            <a:extLst>
              <a:ext uri="{FF2B5EF4-FFF2-40B4-BE49-F238E27FC236}">
                <a16:creationId xmlns:a16="http://schemas.microsoft.com/office/drawing/2014/main" id="{8D1B242D-D93B-1397-8D74-8CCE154C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3" y="514078"/>
            <a:ext cx="995362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6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052D-0D2B-A363-FB2E-EFFC0E03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85" y="2278597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Cloud skills are code skills</a:t>
            </a:r>
          </a:p>
        </p:txBody>
      </p:sp>
    </p:spTree>
    <p:extLst>
      <p:ext uri="{BB962C8B-B14F-4D97-AF65-F5344CB8AC3E}">
        <p14:creationId xmlns:p14="http://schemas.microsoft.com/office/powerpoint/2010/main" val="3604972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577B-FA4B-5D90-73F1-710E398A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54ED-2400-C20E-A9DA-B3134A0D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4D67D-EA76-88FF-858D-7CD0A185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5" y="1218891"/>
            <a:ext cx="615400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9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F3032"/>
                </a:solidFill>
                <a:effectLst/>
                <a:latin typeface="Gilroy"/>
              </a:rPr>
              <a:t>Software engineering practices made for the cloud</a:t>
            </a:r>
          </a:p>
          <a:p>
            <a:r>
              <a:rPr lang="en-US" b="0" i="0" dirty="0">
                <a:effectLst/>
                <a:latin typeface="Inter"/>
              </a:rPr>
              <a:t>Apply standard software engineering practices and tools uniformly across infrastructure, development, and compliance teams to tame the complexity of delivering and managing modern cloud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139</TotalTime>
  <Words>519</Words>
  <Application>Microsoft Office PowerPoint</Application>
  <PresentationFormat>Widescreen</PresentationFormat>
  <Paragraphs>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Gilroy</vt:lpstr>
      <vt:lpstr>Helvetica</vt:lpstr>
      <vt:lpstr>Inter</vt:lpstr>
      <vt:lpstr>Linux Libertine</vt:lpstr>
      <vt:lpstr>Panton-Regular</vt:lpstr>
      <vt:lpstr>Roboto Mono</vt:lpstr>
      <vt:lpstr>Rockwell</vt:lpstr>
      <vt:lpstr>Rockwell Condensed</vt:lpstr>
      <vt:lpstr>ui-monospace</vt:lpstr>
      <vt:lpstr>Wingdings</vt:lpstr>
      <vt:lpstr>Wood Type</vt:lpstr>
      <vt:lpstr>Modern  Infrastructure as CODE Cloud Engineering </vt:lpstr>
      <vt:lpstr>Hype driven development</vt:lpstr>
      <vt:lpstr>&lt;Lc/nc&gt; - LOW CODE/NO CODE Devops to Everything as CODE</vt:lpstr>
      <vt:lpstr>IaC -Infrastructure as Code</vt:lpstr>
      <vt:lpstr>PowerPoint Presentation</vt:lpstr>
      <vt:lpstr>CaC - Configuration as Code</vt:lpstr>
      <vt:lpstr>provisioning</vt:lpstr>
      <vt:lpstr>configuration drift</vt:lpstr>
      <vt:lpstr>PowerPoint Presentation</vt:lpstr>
      <vt:lpstr>PowerPoint Presentation</vt:lpstr>
      <vt:lpstr>CCA - Continuous Configuration Automation</vt:lpstr>
      <vt:lpstr>PowerPoint Presentation</vt:lpstr>
      <vt:lpstr>Multi language IaC</vt:lpstr>
      <vt:lpstr>Getting started</vt:lpstr>
      <vt:lpstr>concepts</vt:lpstr>
      <vt:lpstr>How Pulumi works</vt:lpstr>
      <vt:lpstr>PULUMI Service</vt:lpstr>
      <vt:lpstr>Project - Pulumi.yaml</vt:lpstr>
      <vt:lpstr>stack</vt:lpstr>
      <vt:lpstr>State and Backends</vt:lpstr>
      <vt:lpstr>Resources</vt:lpstr>
      <vt:lpstr>Inputs and Outputs</vt:lpstr>
      <vt:lpstr>Configuration</vt:lpstr>
      <vt:lpstr>Secrets</vt:lpstr>
      <vt:lpstr>Assets and Archives</vt:lpstr>
      <vt:lpstr>In-line code -Function Serialization</vt:lpstr>
      <vt:lpstr>Logging</vt:lpstr>
      <vt:lpstr>Creating Docker images</vt:lpstr>
      <vt:lpstr>PowerPoint Presentation</vt:lpstr>
      <vt:lpstr>Iac testing</vt:lpstr>
      <vt:lpstr>Pulumi Registry</vt:lpstr>
      <vt:lpstr>PowerPoint Presentation</vt:lpstr>
      <vt:lpstr>Cloud skills are code skills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48</cp:revision>
  <dcterms:created xsi:type="dcterms:W3CDTF">2022-08-19T04:49:52Z</dcterms:created>
  <dcterms:modified xsi:type="dcterms:W3CDTF">2022-08-23T03:28:03Z</dcterms:modified>
</cp:coreProperties>
</file>