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86" r:id="rId28"/>
    <p:sldId id="264" r:id="rId29"/>
    <p:sldId id="273" r:id="rId30"/>
    <p:sldId id="276" r:id="rId31"/>
    <p:sldId id="287" r:id="rId32"/>
    <p:sldId id="299" r:id="rId33"/>
    <p:sldId id="300" r:id="rId34"/>
    <p:sldId id="301" r:id="rId35"/>
    <p:sldId id="302" r:id="rId36"/>
    <p:sldId id="305" r:id="rId37"/>
    <p:sldId id="306" r:id="rId38"/>
    <p:sldId id="303" r:id="rId39"/>
    <p:sldId id="304" r:id="rId40"/>
    <p:sldId id="280" r:id="rId41"/>
    <p:sldId id="281" r:id="rId42"/>
    <p:sldId id="282" r:id="rId43"/>
    <p:sldId id="284" r:id="rId44"/>
    <p:sldId id="285" r:id="rId45"/>
    <p:sldId id="274" r:id="rId46"/>
    <p:sldId id="288" r:id="rId47"/>
    <p:sldId id="269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484632"/>
            <a:ext cx="10740321" cy="1609344"/>
          </a:xfrm>
        </p:spPr>
        <p:txBody>
          <a:bodyPr/>
          <a:lstStyle/>
          <a:p>
            <a:r>
              <a:rPr lang="en-IN" dirty="0"/>
              <a:t>Automated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3910"/>
              </p:ext>
            </p:extLst>
          </p:nvPr>
        </p:nvGraphicFramePr>
        <p:xfrm>
          <a:off x="278235" y="3662600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278235" y="19336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Pulumi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eks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39" y="2772501"/>
            <a:ext cx="4904762" cy="35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321</TotalTime>
  <Words>858</Words>
  <Application>Microsoft Office PowerPoint</Application>
  <PresentationFormat>Widescreen</PresentationFormat>
  <Paragraphs>145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Gilroy</vt:lpstr>
      <vt:lpstr>Helvetica</vt:lpstr>
      <vt:lpstr>Inter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Automated testing</vt:lpstr>
      <vt:lpstr>marketplace - Pulumi Registry</vt:lpstr>
      <vt:lpstr>PowerPoint Presentation</vt:lpstr>
      <vt:lpstr>Example AWS S3 </vt:lpstr>
      <vt:lpstr>Example gcp bucket</vt:lpstr>
      <vt:lpstr>Example Azure storage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92</cp:revision>
  <dcterms:created xsi:type="dcterms:W3CDTF">2022-08-19T04:49:52Z</dcterms:created>
  <dcterms:modified xsi:type="dcterms:W3CDTF">2022-08-25T10:17:45Z</dcterms:modified>
</cp:coreProperties>
</file>