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60" r:id="rId5"/>
    <p:sldId id="269" r:id="rId6"/>
    <p:sldId id="261" r:id="rId7"/>
    <p:sldId id="267" r:id="rId8"/>
    <p:sldId id="270" r:id="rId9"/>
    <p:sldId id="271" r:id="rId10"/>
    <p:sldId id="272" r:id="rId11"/>
    <p:sldId id="257" r:id="rId12"/>
    <p:sldId id="266" r:id="rId13"/>
    <p:sldId id="275" r:id="rId14"/>
    <p:sldId id="258" r:id="rId15"/>
    <p:sldId id="277" r:id="rId16"/>
    <p:sldId id="259" r:id="rId17"/>
    <p:sldId id="278" r:id="rId18"/>
    <p:sldId id="279" r:id="rId19"/>
    <p:sldId id="26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4" r:id="rId28"/>
    <p:sldId id="265" r:id="rId29"/>
    <p:sldId id="273" r:id="rId30"/>
    <p:sldId id="27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gendra.raja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lumi.com/docs/guides/testing/integr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94867" y="4721996"/>
            <a:ext cx="9755187" cy="1910390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Raja Nagendra Kumar, </a:t>
            </a:r>
            <a:br>
              <a:rPr lang="en-IN" dirty="0"/>
            </a:br>
            <a:r>
              <a:rPr lang="en-IN" dirty="0"/>
              <a:t>Code Doctor, </a:t>
            </a:r>
            <a:br>
              <a:rPr lang="en-IN" dirty="0"/>
            </a:br>
            <a:r>
              <a:rPr lang="en-IN" dirty="0"/>
              <a:t>+91-9886723872 </a:t>
            </a:r>
            <a:br>
              <a:rPr lang="en-IN" dirty="0"/>
            </a:br>
            <a:r>
              <a:rPr lang="en-IN" dirty="0" err="1">
                <a:hlinkClick r:id="rId2"/>
              </a:rPr>
              <a:t>nagendra.raja@tejasoft.com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language </a:t>
            </a:r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739-946D-27C9-DF80-46A32D4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09" y="2227153"/>
            <a:ext cx="657316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3795-F0EC-C317-DF4A-6D1EE9E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98C4-9FB6-BE74-A1DE-266CD3AF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4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- </a:t>
            </a:r>
            <a:r>
              <a:rPr lang="en-IN" b="0" i="0" dirty="0" err="1">
                <a:solidFill>
                  <a:srgbClr val="2F3032"/>
                </a:solidFill>
                <a:effectLst/>
                <a:latin typeface="Roboto Mono"/>
              </a:rPr>
              <a:t>Pulumi.yaml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44BC-D37A-D66B-C83A-2690DECA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" y="2258386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7" y="3034362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0" y="4574907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487" y="3928017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28" y="6158320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4606-A147-E571-92FD-395ED9B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DBA6-E10B-0DCB-0F18-AB1A8201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49" y="2121408"/>
            <a:ext cx="6917236" cy="473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4957585" y="28642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8277225" y="5635109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</a:t>
            </a:r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Function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68" y="228876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Iac</a:t>
            </a:r>
            <a:r>
              <a:rPr lang="en-IN" dirty="0"/>
              <a:t>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09962"/>
              </p:ext>
            </p:extLst>
          </p:nvPr>
        </p:nvGraphicFramePr>
        <p:xfrm>
          <a:off x="532647" y="3562447"/>
          <a:ext cx="10058400" cy="32918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735102-CD0C-CFDB-269C-2AB57214F78B}"/>
              </a:ext>
            </a:extLst>
          </p:cNvPr>
          <p:cNvSpPr txBox="1"/>
          <p:nvPr/>
        </p:nvSpPr>
        <p:spPr>
          <a:xfrm>
            <a:off x="532647" y="1730440"/>
            <a:ext cx="112979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Similarly, </a:t>
            </a:r>
            <a:r>
              <a:rPr lang="en-US" altLang="en-US" sz="2000" dirty="0" err="1"/>
              <a:t>Pulumi</a:t>
            </a:r>
            <a:r>
              <a:rPr lang="en-US" altLang="en-US" sz="2000" dirty="0"/>
              <a:t> provides multiple testing styles for cloud programs: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following table summarizes the differences between the three approaches: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currently 3 different types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Provider Package: Use the full features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resource model to create a provider for a new cloud platform. Examples: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azure-native, and google-native packages.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Bridged Provider Package: Take an existing resource provider from another supported ecosystem (like a Terraform provider), and bridge it to be exposed as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Package. Examples: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cloudflare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packages.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Package: Write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 in your language of choice and expose it to users in 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languages. Example: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77B-FA4B-5D90-73F1-710E398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4ED-2400-C20E-A9DA-B3134A0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4D67D-EA76-88FF-858D-7CD0A185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218891"/>
            <a:ext cx="615400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F3032"/>
                </a:solidFill>
                <a:effectLst/>
                <a:latin typeface="Gilroy"/>
              </a:rPr>
              <a:t>Software engineering practices made for the cloud</a:t>
            </a:r>
          </a:p>
          <a:p>
            <a:r>
              <a:rPr lang="en-US" b="0" i="0" dirty="0">
                <a:effectLst/>
                <a:latin typeface="Inter"/>
              </a:rPr>
              <a:t>Apply standard software engineering practices and tools uniformly across infrastructure, development, and compliance teams to tame the complexity of delivering and managing modern cloud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139</TotalTime>
  <Words>517</Words>
  <Application>Microsoft Office PowerPoint</Application>
  <PresentationFormat>Widescreen</PresentationFormat>
  <Paragraphs>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Gilroy</vt:lpstr>
      <vt:lpstr>Helvetica</vt:lpstr>
      <vt:lpstr>Inter</vt:lpstr>
      <vt:lpstr>Linux Libertine</vt:lpstr>
      <vt:lpstr>Panton-Regular</vt:lpstr>
      <vt:lpstr>Roboto Mono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IaC -Infrastructure as Code</vt:lpstr>
      <vt:lpstr>PowerPoint Presentation</vt:lpstr>
      <vt:lpstr>CaC - Configuration as Code</vt:lpstr>
      <vt:lpstr>provisioning</vt:lpstr>
      <vt:lpstr>configuration drift</vt:lpstr>
      <vt:lpstr>PowerPoint Presentation</vt:lpstr>
      <vt:lpstr>PowerPoint Presentation</vt:lpstr>
      <vt:lpstr>CCA - Continuous Configuration Automation</vt:lpstr>
      <vt:lpstr>PowerPoint Presentation</vt:lpstr>
      <vt:lpstr>Multi language IaC</vt:lpstr>
      <vt:lpstr>Getting started</vt:lpstr>
      <vt:lpstr>concepts</vt:lpstr>
      <vt:lpstr>How Pulumi works</vt:lpstr>
      <vt:lpstr>Project - Pulumi.yaml</vt:lpstr>
      <vt:lpstr>stack</vt:lpstr>
      <vt:lpstr>State and Backends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Logging</vt:lpstr>
      <vt:lpstr>Creating Docker images</vt:lpstr>
      <vt:lpstr>PowerPoint Presentation</vt:lpstr>
      <vt:lpstr>Iac testing</vt:lpstr>
      <vt:lpstr>Pulumi Registry</vt:lpstr>
      <vt:lpstr>PowerPoint Presentation</vt:lpstr>
      <vt:lpstr>Cloud skills are code skills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47</cp:revision>
  <dcterms:created xsi:type="dcterms:W3CDTF">2022-08-19T04:49:52Z</dcterms:created>
  <dcterms:modified xsi:type="dcterms:W3CDTF">2022-08-22T07:40:47Z</dcterms:modified>
</cp:coreProperties>
</file>