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83" r:id="rId22"/>
    <p:sldId id="279" r:id="rId23"/>
    <p:sldId id="290" r:id="rId24"/>
    <p:sldId id="296" r:id="rId25"/>
    <p:sldId id="297" r:id="rId26"/>
    <p:sldId id="298" r:id="rId27"/>
    <p:sldId id="264" r:id="rId28"/>
    <p:sldId id="276" r:id="rId29"/>
    <p:sldId id="287" r:id="rId30"/>
    <p:sldId id="311" r:id="rId31"/>
    <p:sldId id="299" r:id="rId32"/>
    <p:sldId id="300" r:id="rId33"/>
    <p:sldId id="301" r:id="rId34"/>
    <p:sldId id="273" r:id="rId35"/>
    <p:sldId id="307" r:id="rId36"/>
    <p:sldId id="308" r:id="rId37"/>
    <p:sldId id="310" r:id="rId38"/>
    <p:sldId id="309" r:id="rId39"/>
    <p:sldId id="302" r:id="rId40"/>
    <p:sldId id="305" r:id="rId41"/>
    <p:sldId id="286" r:id="rId42"/>
    <p:sldId id="312" r:id="rId43"/>
    <p:sldId id="306" r:id="rId44"/>
    <p:sldId id="303" r:id="rId45"/>
    <p:sldId id="304" r:id="rId46"/>
    <p:sldId id="280" r:id="rId47"/>
    <p:sldId id="281" r:id="rId48"/>
    <p:sldId id="282" r:id="rId49"/>
    <p:sldId id="284" r:id="rId50"/>
    <p:sldId id="285" r:id="rId51"/>
    <p:sldId id="274" r:id="rId52"/>
    <p:sldId id="288" r:id="rId53"/>
    <p:sldId id="269" r:id="rId54"/>
    <p:sldId id="26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1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9814"/>
            <a:ext cx="12192000" cy="5182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gkumar/pulumi" TargetMode="External"/><Relationship Id="rId2" Type="http://schemas.openxmlformats.org/officeDocument/2006/relationships/hyperlink" Target="https://github.com/pulumi/examp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buckets" TargetMode="External"/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app.pulumi.com/nagkumar/hw/dev/updates/20-" TargetMode="External"/><Relationship Id="rId4" Type="http://schemas.openxmlformats.org/officeDocument/2006/relationships/hyperlink" Target="https://app.pulumi.com/nagkumar/hw/dev/updates/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?referrer=search&amp;project=testgcp-360409&amp;prefix=" TargetMode="External"/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app.pulumi.com/nagkumar/ramu/dev/updates/17" TargetMode="External"/><Relationship Id="rId4" Type="http://schemas.openxmlformats.org/officeDocument/2006/relationships/hyperlink" Target="https://app.pulumi.com/nagkumar/ramu/dev/updates/1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HubsExtension/BrowseResource/resourceType/Microsoft.Storage%2FStorageAccounts" TargetMode="External"/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app.pulumi.com/nagkumar/azure/dev/updates/12" TargetMode="External"/><Relationship Id="rId4" Type="http://schemas.openxmlformats.org/officeDocument/2006/relationships/hyperlink" Target="https://app.pulumi.com/nagkumar/azure/dev/updates/1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pp.pulumi.com/nagkumar/test-unit-ts/dev/updates/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ks/home?region=ap-south-1#/clusters" TargetMode="External"/><Relationship Id="rId2" Type="http://schemas.openxmlformats.org/officeDocument/2006/relationships/hyperlink" Target="https://app.pulumi.com/nagkumar/pac-ts-eks/dev/updates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app.pulumi.com/nagkumar/pac-ts-eks/dev/updates/2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eks/dev/updates/1" TargetMode="External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console.cloud.google.com/kubernetes/list/overview?referrer=search&amp;project=testgcp-360409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app.pulumi.com/nagkumar/gcp-java-gke-hello-world/dev/updates/8" TargetMode="External"/><Relationship Id="rId4" Type="http://schemas.openxmlformats.org/officeDocument/2006/relationships/hyperlink" Target="https://app.pulumi.com/nagkumar/gcp-java-gke-hello-world/dev/updates/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logs/dev/updates/2" TargetMode="External"/><Relationship Id="rId2" Type="http://schemas.openxmlformats.org/officeDocument/2006/relationships/hyperlink" Target="https://app.pulumi.com/nagkumar/logs/dev/updat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86" y="2011680"/>
            <a:ext cx="5416940" cy="36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82" y="0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22" y="3117669"/>
            <a:ext cx="4855678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  <p:pic>
        <p:nvPicPr>
          <p:cNvPr id="1026" name="Picture 2" descr="Pulumi Evolution From Launch to Universal IaC">
            <a:extLst>
              <a:ext uri="{FF2B5EF4-FFF2-40B4-BE49-F238E27FC236}">
                <a16:creationId xmlns:a16="http://schemas.microsoft.com/office/drawing/2014/main" id="{D2E3C150-D577-7559-E5D0-286D94A6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64" y="1979628"/>
            <a:ext cx="97631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69F-A381-3634-130B-FB23ED9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on Examples -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5E17-F3B5-E9A9-B190-6ECF64EB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pulumi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/examples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Around 320+ examples exists, for various Clouds and Various Languages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Taken parts of the code modified enough for this demo, source of this modified code 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https://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github.com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/nagkumar/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pulumi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86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AWS </a:t>
            </a:r>
            <a:r>
              <a:rPr lang="en-IN" dirty="0" err="1"/>
              <a:t>S3</a:t>
            </a:r>
            <a:r>
              <a:rPr lang="en-IN" dirty="0"/>
              <a:t>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4519749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s3.console.aws.amazon.com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s3</a:t>
            </a:r>
            <a:r>
              <a:rPr lang="en-IN" dirty="0">
                <a:hlinkClick r:id="rId3"/>
              </a:rPr>
              <a:t>/buckets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hw</a:t>
            </a:r>
            <a:r>
              <a:rPr lang="en-IN" dirty="0">
                <a:hlinkClick r:id="rId4"/>
              </a:rPr>
              <a:t>/dev/updates/19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hw</a:t>
            </a:r>
            <a:r>
              <a:rPr lang="en-IN" dirty="0">
                <a:hlinkClick r:id="rId5"/>
              </a:rPr>
              <a:t>/dev/updates/20-</a:t>
            </a:r>
            <a:r>
              <a:rPr lang="en-IN" dirty="0"/>
              <a:t> PD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05A0-0D46-0C24-3D07-DF4DF94CD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49" y="1881052"/>
            <a:ext cx="8444231" cy="44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gcp bucket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/storage/</a:t>
            </a:r>
            <a:r>
              <a:rPr lang="en-IN" dirty="0" err="1">
                <a:hlinkClick r:id="rId3"/>
              </a:rPr>
              <a:t>browser?referrer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testgcp-360409&amp;prefix</a:t>
            </a:r>
            <a:r>
              <a:rPr lang="en-IN" dirty="0">
                <a:hlinkClick r:id="rId3"/>
              </a:rPr>
              <a:t>=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ramu</a:t>
            </a:r>
            <a:r>
              <a:rPr lang="en-IN" dirty="0">
                <a:hlinkClick r:id="rId4"/>
              </a:rPr>
              <a:t>/dev/updates/16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ramu</a:t>
            </a:r>
            <a:r>
              <a:rPr lang="en-IN" dirty="0">
                <a:hlinkClick r:id="rId5"/>
              </a:rPr>
              <a:t>/dev/updates/17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F396D-E10D-355A-A137-7DD09E719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2906"/>
            <a:ext cx="12192000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Azure storage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fr-FR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portal.azure.com</a:t>
            </a:r>
            <a:r>
              <a:rPr lang="en-IN" dirty="0">
                <a:hlinkClick r:id="rId3"/>
              </a:rPr>
              <a:t>/#view/</a:t>
            </a:r>
            <a:r>
              <a:rPr lang="en-IN" dirty="0" err="1">
                <a:hlinkClick r:id="rId3"/>
              </a:rPr>
              <a:t>HubsExtension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BrowseResource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resourceType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Microsoft.Storage%2FStorageAccounts</a:t>
            </a:r>
            <a:endParaRPr lang="fr-FR" dirty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/nagkumar/azure/dev/updates/11</a:t>
            </a:r>
            <a:endParaRPr lang="fr-FR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/nagkumar/azure/dev/updates/12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7266-2A9E-2B97-101B-C5984084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6769"/>
            <a:ext cx="12192000" cy="33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7F1D-6C8B-B853-3EFF-B65CA65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Provides multiple testing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/>
        </p:nvGraphicFramePr>
        <p:xfrm>
          <a:off x="165114" y="3053421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95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87E-978D-F803-FAAF-F4A7D29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Tests – Typescript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F810-0447-5C55-9469-F3B2ADA5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\test\unit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/nagkumar/test-unit-</a:t>
            </a:r>
            <a:r>
              <a:rPr lang="en-IN" dirty="0" err="1">
                <a:hlinkClick r:id="rId2"/>
              </a:rPr>
              <a:t>ts</a:t>
            </a:r>
            <a:r>
              <a:rPr lang="en-IN" dirty="0">
                <a:hlinkClick r:id="rId2"/>
              </a:rPr>
              <a:t>/dev/updates/5</a:t>
            </a:r>
            <a:endParaRPr lang="en-IN" dirty="0"/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npx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mocha -r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-node/register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ec2tests.ts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A84DB"/>
              </a:solidFill>
              <a:effectLst/>
              <a:latin typeface="JetBrains Mono"/>
            </a:endParaRPr>
          </a:p>
          <a:p>
            <a:r>
              <a:rPr lang="en-US" altLang="en-US" dirty="0"/>
              <a:t>https://</a:t>
            </a:r>
            <a:r>
              <a:rPr lang="en-US" altLang="en-US" dirty="0" err="1"/>
              <a:t>app.pulumi.com</a:t>
            </a:r>
            <a:r>
              <a:rPr lang="en-US" altLang="en-US" dirty="0"/>
              <a:t>/nagkumar/test-unit-</a:t>
            </a:r>
            <a:r>
              <a:rPr lang="en-US" altLang="en-US" dirty="0" err="1"/>
              <a:t>ts</a:t>
            </a:r>
            <a:r>
              <a:rPr lang="en-US" altLang="en-US" dirty="0"/>
              <a:t>/dev/updates/6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0B18-B8BE-CC6F-5841-00C2F15E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4238A-85A0-B636-2508-091CBB4F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6" y="3315153"/>
            <a:ext cx="92119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3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EE27-B78F-0488-C95C-A2774B3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tests  - TYPESCRIPT – AWS - </a:t>
            </a:r>
            <a:r>
              <a:rPr lang="en-IN" dirty="0" err="1"/>
              <a:t>EKS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BDF-59B9-96E7-803B-545EDFFB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64"/>
            <a:ext cx="12192000" cy="5182386"/>
          </a:xfrm>
        </p:spPr>
        <p:txBody>
          <a:bodyPr/>
          <a:lstStyle/>
          <a:p>
            <a:r>
              <a:rPr lang="en-US" dirty="0"/>
              <a:t>Tests that checks before creating the resources</a:t>
            </a:r>
          </a:p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\test\props</a:t>
            </a:r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pulumi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up --policy-pack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-y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app.pulumi.com</a:t>
            </a:r>
            <a:r>
              <a:rPr lang="en-US" b="1" dirty="0">
                <a:hlinkClick r:id="rId2"/>
              </a:rPr>
              <a:t>/nagkumar/</a:t>
            </a:r>
            <a:r>
              <a:rPr lang="en-US" b="1" dirty="0" err="1">
                <a:hlinkClick r:id="rId2"/>
              </a:rPr>
              <a:t>pac-ts-eks</a:t>
            </a:r>
            <a:r>
              <a:rPr lang="en-US" b="1" dirty="0">
                <a:hlinkClick r:id="rId2"/>
              </a:rPr>
              <a:t>/dev/updates/20</a:t>
            </a:r>
            <a:endParaRPr lang="en-US" b="1" dirty="0"/>
          </a:p>
          <a:p>
            <a:r>
              <a:rPr lang="en-US" b="1" dirty="0">
                <a:hlinkClick r:id="rId3"/>
              </a:rPr>
              <a:t>https://ap-south-</a:t>
            </a:r>
            <a:r>
              <a:rPr lang="en-US" b="1" dirty="0" err="1">
                <a:hlinkClick r:id="rId3"/>
              </a:rPr>
              <a:t>1.console.aws.amazon.com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eks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home?region</a:t>
            </a:r>
            <a:r>
              <a:rPr lang="en-US" b="1" dirty="0">
                <a:hlinkClick r:id="rId3"/>
              </a:rPr>
              <a:t>=ap-south-1#/clusters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app.pulumi.com</a:t>
            </a:r>
            <a:r>
              <a:rPr lang="en-US" b="1" dirty="0">
                <a:hlinkClick r:id="rId4"/>
              </a:rPr>
              <a:t>/nagkumar/</a:t>
            </a:r>
            <a:r>
              <a:rPr lang="en-US" b="1" dirty="0" err="1">
                <a:hlinkClick r:id="rId4"/>
              </a:rPr>
              <a:t>pac-ts-eks</a:t>
            </a:r>
            <a:r>
              <a:rPr lang="en-US" b="1" dirty="0">
                <a:hlinkClick r:id="rId4"/>
              </a:rPr>
              <a:t>/dev/updates/21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FFBF8-513C-6A41-C4B8-6C363B2F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3CFA3-999D-CCA0-6053-41CEB209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90" y="3224933"/>
            <a:ext cx="3030601" cy="346932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8E623C-6E1B-6251-1CB1-6288C2852477}"/>
              </a:ext>
            </a:extLst>
          </p:cNvPr>
          <p:cNvSpPr/>
          <p:nvPr/>
        </p:nvSpPr>
        <p:spPr>
          <a:xfrm rot="3049223">
            <a:off x="10216451" y="5256980"/>
            <a:ext cx="1745438" cy="12277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Edit this verstion from 1.23 to 1.22, then property test fails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AC71C-FF27-2148-ACF8-ACD9893C5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1" y="3698217"/>
            <a:ext cx="8341894" cy="27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209A-B594-9BAE-722A-EA32602C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3CFE-ECD4-BA73-6764-C7F80BC5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8D860-CF72-0243-294D-46012CD0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63" y="3880467"/>
            <a:ext cx="9107171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077AA-2A43-FBCC-320C-4BCD35C9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5" y="1169576"/>
            <a:ext cx="72304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1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C82-629F-F743-0F3F-CA31A9B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 – GO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F5-20C0-4D5F-50F5-E04EFB3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\go\</a:t>
            </a:r>
            <a:r>
              <a:rPr lang="en-US" dirty="0" err="1"/>
              <a:t>aws</a:t>
            </a:r>
            <a:r>
              <a:rPr lang="en-US" dirty="0"/>
              <a:t>\test\</a:t>
            </a:r>
            <a:r>
              <a:rPr lang="en-US" dirty="0" err="1"/>
              <a:t>intg</a:t>
            </a:r>
            <a:endParaRPr lang="en-US" dirty="0"/>
          </a:p>
          <a:p>
            <a:r>
              <a:rPr lang="en-US" dirty="0"/>
              <a:t>No need to issue Pulumi Up</a:t>
            </a:r>
          </a:p>
          <a:p>
            <a:r>
              <a:rPr lang="en-US" dirty="0"/>
              <a:t>Test Summary – </a:t>
            </a:r>
            <a:r>
              <a:rPr lang="en-US" dirty="0">
                <a:solidFill>
                  <a:srgbClr val="FF0000"/>
                </a:solidFill>
              </a:rPr>
              <a:t>it does </a:t>
            </a:r>
            <a:r>
              <a:rPr lang="en-US" dirty="0" err="1">
                <a:solidFill>
                  <a:srgbClr val="FF0000"/>
                </a:solidFill>
              </a:rPr>
              <a:t>xyz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go test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6846-11B0-E7F6-8077-949EE65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67" y="3350395"/>
            <a:ext cx="773538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" y="3483"/>
            <a:ext cx="11128248" cy="68231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5800"/>
            <a:ext cx="7184571" cy="5486400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aeks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eks</a:t>
            </a:r>
            <a:r>
              <a:rPr lang="en-IN" dirty="0">
                <a:hlinkClick r:id="rId3"/>
              </a:rPr>
              <a:t>/dev/updates/1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38" y="0"/>
            <a:ext cx="4904762" cy="352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4E988-BB3A-566D-1EEA-FC45F30D3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3601126"/>
            <a:ext cx="12192000" cy="32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814"/>
            <a:ext cx="6566263" cy="5182386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kubernetes</a:t>
            </a:r>
            <a:r>
              <a:rPr lang="en-IN" dirty="0">
                <a:hlinkClick r:id="rId3"/>
              </a:rPr>
              <a:t>/list/</a:t>
            </a:r>
            <a:r>
              <a:rPr lang="en-IN" dirty="0" err="1">
                <a:hlinkClick r:id="rId3"/>
              </a:rPr>
              <a:t>overview?referrer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</a:t>
            </a:r>
            <a:r>
              <a:rPr lang="en-IN" dirty="0">
                <a:hlinkClick r:id="rId3"/>
              </a:rPr>
              <a:t>-360409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/nagkumar/gcp-java-</a:t>
            </a:r>
            <a:r>
              <a:rPr lang="en-IN" dirty="0" err="1">
                <a:hlinkClick r:id="rId4"/>
              </a:rPr>
              <a:t>gke</a:t>
            </a:r>
            <a:r>
              <a:rPr lang="en-IN" dirty="0">
                <a:hlinkClick r:id="rId4"/>
              </a:rPr>
              <a:t>-hello-world/dev/updates/7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/nagkumar/gcp-java-</a:t>
            </a:r>
            <a:r>
              <a:rPr lang="en-IN" dirty="0" err="1">
                <a:hlinkClick r:id="rId5"/>
              </a:rPr>
              <a:t>gke</a:t>
            </a:r>
            <a:r>
              <a:rPr lang="en-IN" dirty="0">
                <a:hlinkClick r:id="rId5"/>
              </a:rPr>
              <a:t>-hello-world/dev/updates/8</a:t>
            </a:r>
            <a:r>
              <a:rPr lang="en-IN" dirty="0"/>
              <a:t> - PD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F23C-ED6C-F9E3-CD76-599D1642E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19033"/>
            <a:ext cx="12192000" cy="266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A01E0-3EC5-74A3-4DFE-3378C7F23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971" y="0"/>
            <a:ext cx="5230029" cy="211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FF29-396D-BFAB-85B9-14E7F841E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898" y="2118162"/>
            <a:ext cx="4922102" cy="2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CD4C-62B3-ED0C-61E4-CE60D0A8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G:\</a:t>
            </a:r>
            <a:r>
              <a:rPr lang="en-IN" dirty="0" err="1"/>
              <a:t>DWork</a:t>
            </a:r>
            <a:r>
              <a:rPr lang="en-IN" dirty="0"/>
              <a:t>\</a:t>
            </a:r>
            <a:r>
              <a:rPr lang="en-IN" dirty="0" err="1"/>
              <a:t>osource</a:t>
            </a:r>
            <a:r>
              <a:rPr lang="en-IN" dirty="0"/>
              <a:t>\</a:t>
            </a:r>
            <a:r>
              <a:rPr lang="en-IN" dirty="0" err="1"/>
              <a:t>cloudc</a:t>
            </a:r>
            <a:r>
              <a:rPr lang="en-IN" dirty="0"/>
              <a:t>\</a:t>
            </a:r>
            <a:r>
              <a:rPr lang="en-IN" dirty="0" err="1"/>
              <a:t>devops</a:t>
            </a:r>
            <a:r>
              <a:rPr lang="en-IN" dirty="0"/>
              <a:t>\pulumi\java\</a:t>
            </a:r>
            <a:r>
              <a:rPr lang="en-IN" dirty="0" err="1"/>
              <a:t>aws</a:t>
            </a:r>
            <a:r>
              <a:rPr lang="en-IN" dirty="0"/>
              <a:t>\logs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/nagkumar/logs/dev/updates/1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/nagkumar/logs/dev/updates/2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75" y="2123893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7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AE5-A27F-AE28-17B3-8B674504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C16E-2EC5-804E-DA40-EB993F98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0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696" y="913"/>
            <a:ext cx="2225304" cy="12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AC871-460E-9DF0-50F2-CFB8A57DF974}"/>
              </a:ext>
            </a:extLst>
          </p:cNvPr>
          <p:cNvSpPr txBox="1"/>
          <p:nvPr/>
        </p:nvSpPr>
        <p:spPr>
          <a:xfrm>
            <a:off x="1539512" y="2959172"/>
            <a:ext cx="858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reating,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eploying, and Managing cloud infrastructure – all with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489</TotalTime>
  <Words>1429</Words>
  <Application>Microsoft Office PowerPoint</Application>
  <PresentationFormat>Widescreen</PresentationFormat>
  <Paragraphs>190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Arial</vt:lpstr>
      <vt:lpstr>Gilroy</vt:lpstr>
      <vt:lpstr>Helvetica</vt:lpstr>
      <vt:lpstr>Inter</vt:lpstr>
      <vt:lpstr>JetBrains Mono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State and Backends</vt:lpstr>
      <vt:lpstr>marketplace - Pulumi Registry</vt:lpstr>
      <vt:lpstr>PowerPoint Presentation</vt:lpstr>
      <vt:lpstr>Note on Examples - source</vt:lpstr>
      <vt:lpstr>Hw - AWS S3 - java</vt:lpstr>
      <vt:lpstr>HW - gcp bucket - java</vt:lpstr>
      <vt:lpstr>Hw - Azure storage - java</vt:lpstr>
      <vt:lpstr>Automated testing</vt:lpstr>
      <vt:lpstr>Unit Tests – Typescript - AWS</vt:lpstr>
      <vt:lpstr>Property tests  - TYPESCRIPT – AWS - EKS</vt:lpstr>
      <vt:lpstr>PowerPoint Presentation</vt:lpstr>
      <vt:lpstr>Integration tests – GO - AWS</vt:lpstr>
      <vt:lpstr>Example aws k8s</vt:lpstr>
      <vt:lpstr>EXAMPLE GCP K8S</vt:lpstr>
      <vt:lpstr>Logging</vt:lpstr>
      <vt:lpstr>Example docker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124</cp:revision>
  <dcterms:created xsi:type="dcterms:W3CDTF">2022-08-19T04:49:52Z</dcterms:created>
  <dcterms:modified xsi:type="dcterms:W3CDTF">2022-08-30T13:48:15Z</dcterms:modified>
</cp:coreProperties>
</file>