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86" r:id="rId28"/>
    <p:sldId id="264" r:id="rId29"/>
    <p:sldId id="276" r:id="rId30"/>
    <p:sldId id="287" r:id="rId31"/>
    <p:sldId id="299" r:id="rId32"/>
    <p:sldId id="300" r:id="rId33"/>
    <p:sldId id="301" r:id="rId34"/>
    <p:sldId id="273" r:id="rId35"/>
    <p:sldId id="307" r:id="rId36"/>
    <p:sldId id="308" r:id="rId37"/>
    <p:sldId id="310" r:id="rId38"/>
    <p:sldId id="309" r:id="rId39"/>
    <p:sldId id="302" r:id="rId40"/>
    <p:sldId id="305" r:id="rId41"/>
    <p:sldId id="306" r:id="rId42"/>
    <p:sldId id="303" r:id="rId43"/>
    <p:sldId id="304" r:id="rId44"/>
    <p:sldId id="280" r:id="rId45"/>
    <p:sldId id="281" r:id="rId46"/>
    <p:sldId id="282" r:id="rId47"/>
    <p:sldId id="284" r:id="rId48"/>
    <p:sldId id="285" r:id="rId49"/>
    <p:sldId id="274" r:id="rId50"/>
    <p:sldId id="288" r:id="rId51"/>
    <p:sldId id="269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app.pulumi.com/nagkumar/pac-ts-eks/dev/updates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09A-B594-9BAE-722A-EA32602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CFE-ECD4-BA73-6764-C7F80BC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eks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39" y="2772501"/>
            <a:ext cx="4904762" cy="35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404</TotalTime>
  <Words>1216</Words>
  <Application>Microsoft Office PowerPoint</Application>
  <PresentationFormat>Widescreen</PresentationFormat>
  <Paragraphs>173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marketplace - Pulumi Registry</vt:lpstr>
      <vt:lpstr>PowerPoint Presentation</vt:lpstr>
      <vt:lpstr>Example AWS S3 - java</vt:lpstr>
      <vt:lpstr>HW - gcp bucket - java</vt:lpstr>
      <vt:lpstr>Example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109</cp:revision>
  <dcterms:created xsi:type="dcterms:W3CDTF">2022-08-19T04:49:52Z</dcterms:created>
  <dcterms:modified xsi:type="dcterms:W3CDTF">2022-08-26T04:15:51Z</dcterms:modified>
</cp:coreProperties>
</file>