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83" r:id="rId22"/>
    <p:sldId id="279" r:id="rId23"/>
    <p:sldId id="290" r:id="rId24"/>
    <p:sldId id="296" r:id="rId25"/>
    <p:sldId id="297" r:id="rId26"/>
    <p:sldId id="298" r:id="rId27"/>
    <p:sldId id="286" r:id="rId28"/>
    <p:sldId id="264" r:id="rId29"/>
    <p:sldId id="273" r:id="rId30"/>
    <p:sldId id="276" r:id="rId31"/>
    <p:sldId id="287" r:id="rId32"/>
    <p:sldId id="299" r:id="rId33"/>
    <p:sldId id="300" r:id="rId34"/>
    <p:sldId id="301" r:id="rId35"/>
    <p:sldId id="302" r:id="rId36"/>
    <p:sldId id="305" r:id="rId37"/>
    <p:sldId id="306" r:id="rId38"/>
    <p:sldId id="303" r:id="rId39"/>
    <p:sldId id="304" r:id="rId40"/>
    <p:sldId id="280" r:id="rId41"/>
    <p:sldId id="281" r:id="rId42"/>
    <p:sldId id="282" r:id="rId43"/>
    <p:sldId id="284" r:id="rId44"/>
    <p:sldId id="285" r:id="rId45"/>
    <p:sldId id="274" r:id="rId46"/>
    <p:sldId id="288" r:id="rId47"/>
    <p:sldId id="269" r:id="rId48"/>
    <p:sldId id="26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81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9814"/>
            <a:ext cx="12192000" cy="5182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buckets" TargetMode="External"/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app.pulumi.com/nagkumar/hw/dev/updates/20-" TargetMode="External"/><Relationship Id="rId4" Type="http://schemas.openxmlformats.org/officeDocument/2006/relationships/hyperlink" Target="https://app.pulumi.com/nagkumar/hw/dev/updates/19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storage/browser?referrer=search&amp;project=testgcp-360409&amp;prefix=" TargetMode="External"/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app.pulumi.com/nagkumar/ramu/dev/updates/17" TargetMode="External"/><Relationship Id="rId4" Type="http://schemas.openxmlformats.org/officeDocument/2006/relationships/hyperlink" Target="https://app.pulumi.com/nagkumar/ramu/dev/updates/1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view/HubsExtension/BrowseResource/resourceType/Microsoft.Storage%2FStorageAccounts" TargetMode="External"/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s://app.pulumi.com/nagkumar/azure/dev/updates/12" TargetMode="External"/><Relationship Id="rId4" Type="http://schemas.openxmlformats.org/officeDocument/2006/relationships/hyperlink" Target="https://app.pulumi.com/nagkumar/azure/dev/updates/1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nagkumar/pulumi/tree/main/java/aws/ek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gcp/gk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-52665"/>
            <a:ext cx="7334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1200223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10" y="1428750"/>
            <a:ext cx="681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960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59" y="209397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7F1D-6C8B-B853-3EFF-B65CA651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Provides multiple testing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36254"/>
              </p:ext>
            </p:extLst>
          </p:nvPr>
        </p:nvGraphicFramePr>
        <p:xfrm>
          <a:off x="165114" y="3053421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AWS </a:t>
            </a:r>
            <a:r>
              <a:rPr lang="en-IN" dirty="0" err="1"/>
              <a:t>S3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1408"/>
            <a:ext cx="4519749" cy="4050792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s3.console.aws.amazon.com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s3</a:t>
            </a:r>
            <a:r>
              <a:rPr lang="en-IN" dirty="0">
                <a:hlinkClick r:id="rId3"/>
              </a:rPr>
              <a:t>/buckets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hw</a:t>
            </a:r>
            <a:r>
              <a:rPr lang="en-IN" dirty="0">
                <a:hlinkClick r:id="rId4"/>
              </a:rPr>
              <a:t>/dev/updates/19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hw</a:t>
            </a:r>
            <a:r>
              <a:rPr lang="en-IN" dirty="0">
                <a:hlinkClick r:id="rId5"/>
              </a:rPr>
              <a:t>/dev/updates/20-</a:t>
            </a:r>
            <a:r>
              <a:rPr lang="en-IN" dirty="0"/>
              <a:t> PD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05A0-0D46-0C24-3D07-DF4DF94CD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49" y="1881052"/>
            <a:ext cx="8444231" cy="44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gcp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/storage/</a:t>
            </a:r>
            <a:r>
              <a:rPr lang="en-IN" dirty="0" err="1">
                <a:hlinkClick r:id="rId3"/>
              </a:rPr>
              <a:t>browser?referrer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testgcp-360409&amp;prefix</a:t>
            </a:r>
            <a:r>
              <a:rPr lang="en-IN" dirty="0">
                <a:hlinkClick r:id="rId3"/>
              </a:rPr>
              <a:t>=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ramu</a:t>
            </a:r>
            <a:r>
              <a:rPr lang="en-IN" dirty="0">
                <a:hlinkClick r:id="rId4"/>
              </a:rPr>
              <a:t>/dev/updates/16</a:t>
            </a:r>
            <a:endParaRPr lang="en-IN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ramu</a:t>
            </a:r>
            <a:r>
              <a:rPr lang="en-IN" dirty="0">
                <a:hlinkClick r:id="rId5"/>
              </a:rPr>
              <a:t>/dev/updates/17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F396D-E10D-355A-A137-7DD09E719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2906"/>
            <a:ext cx="12192000" cy="25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IN" dirty="0"/>
              <a:t>Example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2" y="1111373"/>
            <a:ext cx="12104016" cy="4050792"/>
          </a:xfrm>
        </p:spPr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fr-FR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portal.azure.com</a:t>
            </a:r>
            <a:r>
              <a:rPr lang="en-IN" dirty="0">
                <a:hlinkClick r:id="rId3"/>
              </a:rPr>
              <a:t>/#view/</a:t>
            </a:r>
            <a:r>
              <a:rPr lang="en-IN" dirty="0" err="1">
                <a:hlinkClick r:id="rId3"/>
              </a:rPr>
              <a:t>HubsExtension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BrowseResource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resourceType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Microsoft.Storage%2FStorageAccounts</a:t>
            </a:r>
            <a:endParaRPr lang="fr-FR" dirty="0"/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/nagkumar/azure/dev/updates/11</a:t>
            </a:r>
            <a:endParaRPr lang="fr-FR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/nagkumar/azure/dev/updates/12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97266-2A9E-2B97-101B-C59840844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36769"/>
            <a:ext cx="12192000" cy="33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39"/>
            <a:ext cx="10058400" cy="1609344"/>
          </a:xfrm>
        </p:spPr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eks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021C-27E0-FA5A-FF6A-F12827BA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39" y="2772501"/>
            <a:ext cx="4904762" cy="35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gke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08" y="3746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364</TotalTime>
  <Words>1007</Words>
  <Application>Microsoft Office PowerPoint</Application>
  <PresentationFormat>Widescreen</PresentationFormat>
  <Paragraphs>155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Gilroy</vt:lpstr>
      <vt:lpstr>Helvetica</vt:lpstr>
      <vt:lpstr>Inter</vt:lpstr>
      <vt:lpstr>Linux Libertine</vt:lpstr>
      <vt:lpstr>Panton-Regular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Secrets</vt:lpstr>
      <vt:lpstr>stack</vt:lpstr>
      <vt:lpstr>PULUMI Service</vt:lpstr>
      <vt:lpstr>PowerPoint Presentation</vt:lpstr>
      <vt:lpstr>PowerPoint Presentation</vt:lpstr>
      <vt:lpstr>PowerPoint Presentation</vt:lpstr>
      <vt:lpstr>Logging</vt:lpstr>
      <vt:lpstr>State and Backends</vt:lpstr>
      <vt:lpstr>Automated testing</vt:lpstr>
      <vt:lpstr>marketplace - Pulumi Registry</vt:lpstr>
      <vt:lpstr>PowerPoint Presentation</vt:lpstr>
      <vt:lpstr>Example AWS S3 </vt:lpstr>
      <vt:lpstr>HW - gcp bucket</vt:lpstr>
      <vt:lpstr>Example Azure storage</vt:lpstr>
      <vt:lpstr>Example aws k8s</vt:lpstr>
      <vt:lpstr>EXAMPLE GCP K8S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99</cp:revision>
  <dcterms:created xsi:type="dcterms:W3CDTF">2022-08-19T04:49:52Z</dcterms:created>
  <dcterms:modified xsi:type="dcterms:W3CDTF">2022-08-26T03:35:13Z</dcterms:modified>
</cp:coreProperties>
</file>