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60" r:id="rId5"/>
    <p:sldId id="269" r:id="rId6"/>
    <p:sldId id="261" r:id="rId7"/>
    <p:sldId id="267" r:id="rId8"/>
    <p:sldId id="270" r:id="rId9"/>
    <p:sldId id="271" r:id="rId10"/>
    <p:sldId id="272" r:id="rId11"/>
    <p:sldId id="257" r:id="rId12"/>
    <p:sldId id="266" r:id="rId13"/>
    <p:sldId id="275" r:id="rId14"/>
    <p:sldId id="258" r:id="rId15"/>
    <p:sldId id="277" r:id="rId16"/>
    <p:sldId id="259" r:id="rId17"/>
    <p:sldId id="278" r:id="rId18"/>
    <p:sldId id="279" r:id="rId19"/>
    <p:sldId id="26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4" r:id="rId28"/>
    <p:sldId id="265" r:id="rId29"/>
    <p:sldId id="273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/>
            <a:t>NO ADMINS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/>
            <a:t>YAML - s</a:t>
          </a:r>
          <a:r>
            <a:rPr lang="en-US" b="0" i="0"/>
            <a:t>ick of "programming" in yaml</a:t>
          </a:r>
          <a:endParaRPr lang="en-IN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/>
            <a:t>IaC</a:t>
          </a:r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5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5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0645A6B5-B131-4B0D-A0BC-571B4F9FDF47}" type="pres">
      <dgm:prSet presAssocID="{E27A8FC7-4682-4FB0-8527-A9C9A05AC0EA}" presName="textNode" presStyleLbl="node1" presStyleIdx="2" presStyleCnt="5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3" presStyleCnt="5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F69D45CC-4CCF-47CB-8F9A-3EDC722BFBC7}" type="pres">
      <dgm:prSet presAssocID="{6B25DDDE-2AE8-4B96-B8E4-A78EE38C9CB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4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2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3" destOrd="0" parTransId="{FC30D50D-5748-4B7B-98C8-4A8016733AE1}" sibTransId="{7421F75C-1993-4997-903F-8FE1FAD4C48B}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0B489A45-554E-4947-A4A0-4963829941EA}" type="presParOf" srcId="{6A97162E-1B5F-41A7-9F02-65A1C6E4FBEC}" destId="{0645A6B5-B131-4B0D-A0BC-571B4F9FDF47}" srcOrd="4" destOrd="0" presId="urn:microsoft.com/office/officeart/2005/8/layout/hProcess9"/>
    <dgm:cxn modelId="{9A565242-95D4-4EF6-BFB0-18DABD391756}" type="presParOf" srcId="{6A97162E-1B5F-41A7-9F02-65A1C6E4FBEC}" destId="{3322D246-A85B-4E90-BD3D-6ACCA9026D11}" srcOrd="5" destOrd="0" presId="urn:microsoft.com/office/officeart/2005/8/layout/hProcess9"/>
    <dgm:cxn modelId="{3B96656B-2B3E-439F-BC72-FF7A4EDF4904}" type="presParOf" srcId="{6A97162E-1B5F-41A7-9F02-65A1C6E4FBEC}" destId="{CC444F62-B500-40F4-AF59-9CBF4DC27BFB}" srcOrd="6" destOrd="0" presId="urn:microsoft.com/office/officeart/2005/8/layout/hProcess9"/>
    <dgm:cxn modelId="{78FA2E5B-5C7F-4EF3-8ECF-9031D3D5F87E}" type="presParOf" srcId="{6A97162E-1B5F-41A7-9F02-65A1C6E4FBEC}" destId="{AD7145DC-84ED-409E-B96F-8E4BC1E3E777}" srcOrd="7" destOrd="0" presId="urn:microsoft.com/office/officeart/2005/8/layout/hProcess9"/>
    <dgm:cxn modelId="{161A72F1-FBF4-4848-BED5-F25A653FD50A}" type="presParOf" srcId="{6A97162E-1B5F-41A7-9F02-65A1C6E4FBEC}" destId="{F69D45CC-4CCF-47CB-8F9A-3EDC722BFBC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4420" y="1215237"/>
          <a:ext cx="193260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NO ADMINS</a:t>
          </a:r>
        </a:p>
      </dsp:txBody>
      <dsp:txXfrm>
        <a:off x="83517" y="1294334"/>
        <a:ext cx="1774413" cy="1462122"/>
      </dsp:txXfrm>
    </dsp:sp>
    <dsp:sp modelId="{EC1DE826-D6A8-43D4-99C4-7539D9F14308}">
      <dsp:nvSpPr>
        <dsp:cNvPr id="0" name=""/>
        <dsp:cNvSpPr/>
      </dsp:nvSpPr>
      <dsp:spPr>
        <a:xfrm>
          <a:off x="2033658" y="1215237"/>
          <a:ext cx="193260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DevOps</a:t>
          </a:r>
        </a:p>
      </dsp:txBody>
      <dsp:txXfrm>
        <a:off x="2112755" y="1294334"/>
        <a:ext cx="1774413" cy="1462122"/>
      </dsp:txXfrm>
    </dsp:sp>
    <dsp:sp modelId="{0645A6B5-B131-4B0D-A0BC-571B4F9FDF47}">
      <dsp:nvSpPr>
        <dsp:cNvPr id="0" name=""/>
        <dsp:cNvSpPr/>
      </dsp:nvSpPr>
      <dsp:spPr>
        <a:xfrm>
          <a:off x="4062896" y="1215237"/>
          <a:ext cx="193260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YAML - s</a:t>
          </a:r>
          <a:r>
            <a:rPr lang="en-US" sz="1800" b="0" i="0" kern="1200"/>
            <a:t>ick of "programming" in yaml</a:t>
          </a:r>
          <a:endParaRPr lang="en-IN" sz="1800" kern="1200"/>
        </a:p>
      </dsp:txBody>
      <dsp:txXfrm>
        <a:off x="4141993" y="1294334"/>
        <a:ext cx="1774413" cy="1462122"/>
      </dsp:txXfrm>
    </dsp:sp>
    <dsp:sp modelId="{CC444F62-B500-40F4-AF59-9CBF4DC27BFB}">
      <dsp:nvSpPr>
        <dsp:cNvPr id="0" name=""/>
        <dsp:cNvSpPr/>
      </dsp:nvSpPr>
      <dsp:spPr>
        <a:xfrm>
          <a:off x="6092134" y="1215237"/>
          <a:ext cx="193260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DOCKER</a:t>
          </a:r>
        </a:p>
      </dsp:txBody>
      <dsp:txXfrm>
        <a:off x="6171231" y="1294334"/>
        <a:ext cx="1774413" cy="1462122"/>
      </dsp:txXfrm>
    </dsp:sp>
    <dsp:sp modelId="{F69D45CC-4CCF-47CB-8F9A-3EDC722BFBC7}">
      <dsp:nvSpPr>
        <dsp:cNvPr id="0" name=""/>
        <dsp:cNvSpPr/>
      </dsp:nvSpPr>
      <dsp:spPr>
        <a:xfrm>
          <a:off x="8121372" y="1215237"/>
          <a:ext cx="193260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IaC</a:t>
          </a:r>
        </a:p>
      </dsp:txBody>
      <dsp:txXfrm>
        <a:off x="8200469" y="1294334"/>
        <a:ext cx="1774413" cy="1462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gendra.raja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94867" y="4721996"/>
            <a:ext cx="9755187" cy="1910390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Raja Nagendra Kumar, </a:t>
            </a:r>
            <a:br>
              <a:rPr lang="en-IN" dirty="0"/>
            </a:br>
            <a:r>
              <a:rPr lang="en-IN" dirty="0"/>
              <a:t>Code Doctor, </a:t>
            </a:r>
            <a:br>
              <a:rPr lang="en-IN" dirty="0"/>
            </a:br>
            <a:r>
              <a:rPr lang="en-IN" dirty="0"/>
              <a:t>+91-9886723872 </a:t>
            </a:r>
            <a:br>
              <a:rPr lang="en-IN" dirty="0"/>
            </a:br>
            <a:r>
              <a:rPr lang="en-IN" dirty="0" err="1">
                <a:hlinkClick r:id="rId2"/>
              </a:rPr>
              <a:t>nagendra.raja@tejasoft.com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language </a:t>
            </a:r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3739-946D-27C9-DF80-46A32D4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09" y="2227153"/>
            <a:ext cx="657316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3795-F0EC-C317-DF4A-6D1EE9E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98C4-9FB6-BE74-A1DE-266CD3AF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4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- </a:t>
            </a:r>
            <a:r>
              <a:rPr lang="en-IN" b="0" i="0" dirty="0" err="1">
                <a:solidFill>
                  <a:srgbClr val="2F3032"/>
                </a:solidFill>
                <a:effectLst/>
                <a:latin typeface="Roboto Mono"/>
              </a:rPr>
              <a:t>Pulumi.yaml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44BC-D37A-D66B-C83A-2690DECA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" y="2258386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7" y="3034362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0" y="4574907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487" y="3928017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28" y="6158320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4606-A147-E571-92FD-395ED9B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DBA6-E10B-0DCB-0F18-AB1A8201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49" y="2121408"/>
            <a:ext cx="6917236" cy="473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4957585" y="28642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8277225" y="5635109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</a:t>
            </a:r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Function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68" y="228876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Iac</a:t>
            </a:r>
            <a:r>
              <a:rPr lang="en-IN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0128-92F4-353D-EF08-1839BE8C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  <a:p>
            <a:r>
              <a:rPr lang="en-IN" dirty="0"/>
              <a:t>Property Testing</a:t>
            </a:r>
          </a:p>
          <a:p>
            <a:r>
              <a:rPr lang="en-IN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882447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Packages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123</TotalTime>
  <Words>238</Words>
  <Application>Microsoft Office PowerPoint</Application>
  <PresentationFormat>Widescreen</PresentationFormat>
  <Paragraphs>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Gilroy</vt:lpstr>
      <vt:lpstr>Helvetica</vt:lpstr>
      <vt:lpstr>Inter</vt:lpstr>
      <vt:lpstr>Linux Libertine</vt:lpstr>
      <vt:lpstr>Panton-Regular</vt:lpstr>
      <vt:lpstr>Roboto Mono</vt:lpstr>
      <vt:lpstr>Rockwell</vt:lpstr>
      <vt:lpstr>Rockwell Condensed</vt:lpstr>
      <vt:lpstr>ui-monospace</vt:lpstr>
      <vt:lpstr>Wingdings</vt:lpstr>
      <vt:lpstr>Wood Type</vt:lpstr>
      <vt:lpstr>Modern  Infrastructure as CODE</vt:lpstr>
      <vt:lpstr>Hype driven development</vt:lpstr>
      <vt:lpstr>&lt;Lc/nc&gt; - LOW CODE/NO CODE  to Everything as CODE</vt:lpstr>
      <vt:lpstr>IaC -Infrastructure as Code</vt:lpstr>
      <vt:lpstr>PowerPoint Presentation</vt:lpstr>
      <vt:lpstr>CaC - Configuration as Code</vt:lpstr>
      <vt:lpstr>provisioning</vt:lpstr>
      <vt:lpstr>configuration drift</vt:lpstr>
      <vt:lpstr>PowerPoint Presentation</vt:lpstr>
      <vt:lpstr>PowerPoint Presentation</vt:lpstr>
      <vt:lpstr>CCA - Continuous Configuration Automation</vt:lpstr>
      <vt:lpstr>PowerPoint Presentation</vt:lpstr>
      <vt:lpstr>Multi language IaC</vt:lpstr>
      <vt:lpstr>Getting started</vt:lpstr>
      <vt:lpstr>concepts</vt:lpstr>
      <vt:lpstr>How Pulumi works</vt:lpstr>
      <vt:lpstr>Project - Pulumi.yaml</vt:lpstr>
      <vt:lpstr>stack</vt:lpstr>
      <vt:lpstr>State and Backends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Logging</vt:lpstr>
      <vt:lpstr>PowerPoint Presentation</vt:lpstr>
      <vt:lpstr>PowerPoint Presentation</vt:lpstr>
      <vt:lpstr>Iac testing</vt:lpstr>
      <vt:lpstr>Pulumi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36</cp:revision>
  <dcterms:created xsi:type="dcterms:W3CDTF">2022-08-19T04:49:52Z</dcterms:created>
  <dcterms:modified xsi:type="dcterms:W3CDTF">2022-08-19T10:43:33Z</dcterms:modified>
</cp:coreProperties>
</file>