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75" r:id="rId2"/>
    <p:sldId id="258" r:id="rId3"/>
    <p:sldId id="276" r:id="rId4"/>
    <p:sldId id="283" r:id="rId5"/>
    <p:sldId id="266" r:id="rId6"/>
    <p:sldId id="265" r:id="rId7"/>
    <p:sldId id="292" r:id="rId8"/>
    <p:sldId id="294" r:id="rId9"/>
    <p:sldId id="295" r:id="rId10"/>
    <p:sldId id="296" r:id="rId11"/>
    <p:sldId id="297" r:id="rId12"/>
    <p:sldId id="298" r:id="rId13"/>
    <p:sldId id="303" r:id="rId14"/>
    <p:sldId id="29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213" autoAdjust="0"/>
    <p:restoredTop sz="94660"/>
  </p:normalViewPr>
  <p:slideViewPr>
    <p:cSldViewPr snapToGrid="0">
      <p:cViewPr varScale="1">
        <p:scale>
          <a:sx n="71" d="100"/>
          <a:sy n="71" d="100"/>
        </p:scale>
        <p:origin x="15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pPr/>
              <a:t>26-08-2023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F136B77-84BD-4999-95F0-BA731C471E0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pPr/>
              <a:t>26-08-2023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pPr/>
              <a:t>26-08-2023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pPr/>
              <a:t>26-08-2023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pPr/>
              <a:t>26-08-2023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F136B77-84BD-4999-95F0-BA731C471E0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pPr/>
              <a:t>26-08-2023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pPr/>
              <a:t>26-08-2023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pPr/>
              <a:t>26-08-2023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pPr/>
              <a:t>26-08-2023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pPr/>
              <a:t>26-08-2023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6B77-84BD-4999-95F0-BA731C471E0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83B-0D00-46F5-A57F-D717B22D039F}" type="datetimeFigureOut">
              <a:rPr lang="en-IN" smtClean="0"/>
              <a:pPr/>
              <a:t>26-08-2023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F136B77-84BD-4999-95F0-BA731C471E0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41A783B-0D00-46F5-A57F-D717B22D039F}" type="datetimeFigureOut">
              <a:rPr lang="en-IN" smtClean="0"/>
              <a:pPr/>
              <a:t>26-08-2023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F136B77-84BD-4999-95F0-BA731C471E0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5A84914-6188-F27A-FFD7-ED876B615D03}"/>
              </a:ext>
            </a:extLst>
          </p:cNvPr>
          <p:cNvSpPr txBox="1"/>
          <p:nvPr/>
        </p:nvSpPr>
        <p:spPr>
          <a:xfrm>
            <a:off x="1559860" y="429486"/>
            <a:ext cx="85899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u="sng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Powerplant</a:t>
            </a:r>
            <a:r>
              <a:rPr lang="en-US" sz="40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 energy prediction </a:t>
            </a:r>
            <a:endParaRPr lang="en-US" sz="400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D9DC20-8C22-F628-BC98-F24CD21BFE01}"/>
              </a:ext>
            </a:extLst>
          </p:cNvPr>
          <p:cNvSpPr txBox="1"/>
          <p:nvPr/>
        </p:nvSpPr>
        <p:spPr>
          <a:xfrm>
            <a:off x="152398" y="3173506"/>
            <a:ext cx="702425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" panose="020B0502040204020203" pitchFamily="34" charset="0"/>
              </a:rPr>
              <a:t>          </a:t>
            </a:r>
            <a:r>
              <a:rPr lang="en-IN" sz="2000" b="1" u="sng" dirty="0">
                <a:latin typeface="Bahnschrift" panose="020B0502040204020203" pitchFamily="34" charset="0"/>
              </a:rPr>
              <a:t>Team Members:</a:t>
            </a:r>
            <a:endParaRPr lang="en-US" sz="2000" b="1" u="sng" dirty="0">
              <a:latin typeface="Bahnschrift" panose="020B0502040204020203" pitchFamily="34" charset="0"/>
            </a:endParaRP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1.) Mr. </a:t>
            </a:r>
            <a:r>
              <a:rPr lang="en-US" dirty="0" err="1">
                <a:latin typeface="Bahnschrift" panose="020B0502040204020203" pitchFamily="34" charset="0"/>
              </a:rPr>
              <a:t>Naimish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Wankhede</a:t>
            </a:r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2.) Mr. </a:t>
            </a:r>
            <a:r>
              <a:rPr lang="en-US" dirty="0" err="1">
                <a:latin typeface="Bahnschrift" panose="020B0502040204020203" pitchFamily="34" charset="0"/>
              </a:rPr>
              <a:t>Divyanshu</a:t>
            </a:r>
            <a:r>
              <a:rPr lang="en-US" dirty="0">
                <a:latin typeface="Bahnschrift" panose="020B0502040204020203" pitchFamily="34" charset="0"/>
              </a:rPr>
              <a:t> Sharma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4E9207-2AA3-5EF8-C3FD-8496B48B31FD}"/>
              </a:ext>
            </a:extLst>
          </p:cNvPr>
          <p:cNvSpPr txBox="1"/>
          <p:nvPr/>
        </p:nvSpPr>
        <p:spPr>
          <a:xfrm>
            <a:off x="2649072" y="1922929"/>
            <a:ext cx="6051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SemiBold" panose="020B0502040204020203" pitchFamily="34" charset="0"/>
              </a:rPr>
              <a:t>   Mentor Name: Mr. Varun</a:t>
            </a:r>
            <a:endParaRPr lang="en-IN" sz="2400" dirty="0">
              <a:latin typeface="Bahnschrift SemiBold" panose="020B0502040204020203" pitchFamily="34" charset="0"/>
            </a:endParaRPr>
          </a:p>
        </p:txBody>
      </p:sp>
      <p:pic>
        <p:nvPicPr>
          <p:cNvPr id="4104" name="Picture 8" descr="What is Resume Parsing? HireAbility Resume and Job Parsing Solutions.">
            <a:extLst>
              <a:ext uri="{FF2B5EF4-FFF2-40B4-BE49-F238E27FC236}">
                <a16:creationId xmlns:a16="http://schemas.microsoft.com/office/drawing/2014/main" id="{874B3939-2BEE-5C07-432C-774DB6681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41" y="3239588"/>
            <a:ext cx="5667375" cy="286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037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714" y="274638"/>
            <a:ext cx="9496697" cy="1143000"/>
          </a:xfrm>
        </p:spPr>
        <p:txBody>
          <a:bodyPr/>
          <a:lstStyle/>
          <a:p>
            <a:r>
              <a:rPr lang="en-IN" b="1" u="sng" dirty="0">
                <a:solidFill>
                  <a:schemeClr val="tx1"/>
                </a:solidFill>
                <a:latin typeface="Algerian" pitchFamily="82" charset="0"/>
              </a:rPr>
              <a:t>LINEAR REGRESSION</a:t>
            </a:r>
            <a:r>
              <a:rPr lang="en-US" b="1" u="sng" dirty="0">
                <a:solidFill>
                  <a:schemeClr val="tx1"/>
                </a:solidFill>
                <a:latin typeface="Algerian" pitchFamily="82" charset="0"/>
              </a:rPr>
              <a:t> 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816" y="1447800"/>
            <a:ext cx="8131968" cy="45720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/>
                </a:solidFill>
                <a:latin typeface="Algerian" pitchFamily="82" charset="0"/>
              </a:rPr>
              <a:t>RANDOM FOREST REGRESSOR 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816" y="1447800"/>
            <a:ext cx="8131968" cy="45720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err="1">
                <a:solidFill>
                  <a:schemeClr val="tx1"/>
                </a:solidFill>
                <a:latin typeface="Algerian" pitchFamily="82" charset="0"/>
              </a:rPr>
              <a:t>DeEP</a:t>
            </a:r>
            <a:r>
              <a:rPr lang="en-US" b="1" u="sng" dirty="0">
                <a:solidFill>
                  <a:schemeClr val="tx1"/>
                </a:solidFill>
                <a:latin typeface="Algerian" pitchFamily="82" charset="0"/>
              </a:rPr>
              <a:t> LEARNING METHOD:</a:t>
            </a:r>
            <a:br>
              <a:rPr lang="en-US" b="1" u="sng" dirty="0">
                <a:solidFill>
                  <a:schemeClr val="tx1"/>
                </a:solidFill>
                <a:latin typeface="Algerian" pitchFamily="82" charset="0"/>
              </a:rPr>
            </a:br>
            <a:endParaRPr lang="en-US" b="1" u="sng" dirty="0">
              <a:solidFill>
                <a:schemeClr val="tx1"/>
              </a:solidFill>
              <a:latin typeface="Algerian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816" y="1447800"/>
            <a:ext cx="8131968" cy="45720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DEPLOYMENT:-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07D9D-5D68-B8B8-75FC-C47806208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624" y="1893989"/>
            <a:ext cx="9414351" cy="412581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38D2B-2054-489A-9BC6-A12AFC714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521" y="2711511"/>
            <a:ext cx="10313348" cy="1847426"/>
          </a:xfrm>
        </p:spPr>
        <p:txBody>
          <a:bodyPr>
            <a:normAutofit/>
          </a:bodyPr>
          <a:lstStyle/>
          <a:p>
            <a:pPr algn="ctr"/>
            <a:r>
              <a:rPr lang="en-US" sz="6000" b="1" u="sng" dirty="0">
                <a:solidFill>
                  <a:schemeClr val="tx1"/>
                </a:solidFill>
                <a:latin typeface="Algerian" pitchFamily="82" charset="0"/>
              </a:rPr>
              <a:t>Thank you</a:t>
            </a:r>
            <a:endParaRPr lang="en-IN" sz="6000" b="1" u="sng" dirty="0">
              <a:solidFill>
                <a:schemeClr val="tx1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60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F88A752-F43E-0369-8B56-E11B2AC4254C}"/>
              </a:ext>
            </a:extLst>
          </p:cNvPr>
          <p:cNvSpPr/>
          <p:nvPr/>
        </p:nvSpPr>
        <p:spPr>
          <a:xfrm>
            <a:off x="849085" y="953589"/>
            <a:ext cx="5930538" cy="128016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Business Objective</a:t>
            </a:r>
            <a:endParaRPr lang="en-IN" sz="3600" dirty="0">
              <a:latin typeface="Algerian" panose="04020705040A020607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66658-8984-FAB3-6C57-41FD24752FC1}"/>
              </a:ext>
            </a:extLst>
          </p:cNvPr>
          <p:cNvSpPr txBox="1"/>
          <p:nvPr/>
        </p:nvSpPr>
        <p:spPr>
          <a:xfrm>
            <a:off x="875211" y="2860766"/>
            <a:ext cx="1041109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It seems like you're asking about the business object or purpose of a power plant energy prediction system. A power plant energy prediction system is a tool or technology used to forecast the energy output of a power plant. Its main purpose is to provide accurate and reliable predictions of how much energy a power plant is expected to generate over a specific time frame, typically ranging from a few hours to a few days ahead. This information is crucial for effective energy management, grid stability, and financial planning for power plant operators and energy market participants.</a:t>
            </a:r>
            <a:endParaRPr lang="en-IN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6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C2D3856-D99D-0899-6D88-278E97DBFF1D}"/>
              </a:ext>
            </a:extLst>
          </p:cNvPr>
          <p:cNvSpPr/>
          <p:nvPr/>
        </p:nvSpPr>
        <p:spPr>
          <a:xfrm>
            <a:off x="1213218" y="674709"/>
            <a:ext cx="698781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itchFamily="82" charset="0"/>
                <a:cs typeface="Times New Roman" panose="02020603050405020304" pitchFamily="18" charset="0"/>
              </a:rPr>
              <a:t>PROJECT ARCHITECTURE :</a:t>
            </a:r>
            <a:endParaRPr lang="en-US" sz="44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itchFamily="8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90900D-4568-5162-AE2C-1D9C9907372F}"/>
              </a:ext>
            </a:extLst>
          </p:cNvPr>
          <p:cNvSpPr/>
          <p:nvPr/>
        </p:nvSpPr>
        <p:spPr>
          <a:xfrm>
            <a:off x="728870" y="2027583"/>
            <a:ext cx="2385392" cy="1369296"/>
          </a:xfrm>
          <a:prstGeom prst="roundRect">
            <a:avLst/>
          </a:prstGeom>
          <a:solidFill>
            <a:schemeClr val="tx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entury Schoolbook" panose="02040604050505020304" pitchFamily="18" charset="0"/>
              </a:rPr>
              <a:t>Collection of Data</a:t>
            </a:r>
            <a:endParaRPr lang="en-IN" sz="2400" dirty="0">
              <a:latin typeface="Century Schoolbook" panose="020406040505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A3DDBC-E483-1902-F23C-1D9FC4D2EAF1}"/>
              </a:ext>
            </a:extLst>
          </p:cNvPr>
          <p:cNvSpPr/>
          <p:nvPr/>
        </p:nvSpPr>
        <p:spPr>
          <a:xfrm>
            <a:off x="5050138" y="2027583"/>
            <a:ext cx="2570459" cy="136929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entury Schoolbook" panose="02040604050505020304" pitchFamily="18" charset="0"/>
              </a:rPr>
              <a:t>Business Understanding</a:t>
            </a:r>
            <a:endParaRPr lang="en-IN" sz="2400" dirty="0">
              <a:latin typeface="Century Schoolbook" panose="020406040505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77D268-59AC-2676-CA8B-5BFA7736E39D}"/>
              </a:ext>
            </a:extLst>
          </p:cNvPr>
          <p:cNvSpPr/>
          <p:nvPr/>
        </p:nvSpPr>
        <p:spPr>
          <a:xfrm>
            <a:off x="9035730" y="2027582"/>
            <a:ext cx="2760030" cy="140141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entury Schoolbook" panose="02040604050505020304" pitchFamily="18" charset="0"/>
              </a:rPr>
              <a:t>Exploratory Data Analysis(EDA)</a:t>
            </a:r>
            <a:endParaRPr lang="en-IN" sz="24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33E3B9F-0E62-654D-89F2-180B186A721D}"/>
              </a:ext>
            </a:extLst>
          </p:cNvPr>
          <p:cNvSpPr/>
          <p:nvPr/>
        </p:nvSpPr>
        <p:spPr>
          <a:xfrm>
            <a:off x="4451013" y="5155095"/>
            <a:ext cx="2760031" cy="13692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entury Schoolbook" panose="02040604050505020304" pitchFamily="18" charset="0"/>
              </a:rPr>
              <a:t>Deployment</a:t>
            </a:r>
            <a:endParaRPr lang="en-IN" sz="2800" dirty="0">
              <a:latin typeface="Century Schoolbook" panose="020406040505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45D35B-9439-43C7-63D4-A24D32BF344A}"/>
              </a:ext>
            </a:extLst>
          </p:cNvPr>
          <p:cNvSpPr/>
          <p:nvPr/>
        </p:nvSpPr>
        <p:spPr>
          <a:xfrm>
            <a:off x="9077738" y="5155095"/>
            <a:ext cx="2558002" cy="140141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entury Schoolbook" panose="02040604050505020304" pitchFamily="18" charset="0"/>
              </a:rPr>
              <a:t>Model Building</a:t>
            </a:r>
            <a:endParaRPr lang="en-IN" sz="2400" dirty="0">
              <a:latin typeface="Century Schoolbook" panose="02040604050505020304" pitchFamily="18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5163497-C43B-1E75-14A7-63577EB58C37}"/>
              </a:ext>
            </a:extLst>
          </p:cNvPr>
          <p:cNvSpPr/>
          <p:nvPr/>
        </p:nvSpPr>
        <p:spPr>
          <a:xfrm>
            <a:off x="3592996" y="2500884"/>
            <a:ext cx="978408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58364F4-CAB9-CF31-9DF3-8F80833EC397}"/>
              </a:ext>
            </a:extLst>
          </p:cNvPr>
          <p:cNvSpPr/>
          <p:nvPr/>
        </p:nvSpPr>
        <p:spPr>
          <a:xfrm>
            <a:off x="7838959" y="2514600"/>
            <a:ext cx="978408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9C64D48-233C-E849-4750-D2A29526EB66}"/>
              </a:ext>
            </a:extLst>
          </p:cNvPr>
          <p:cNvSpPr/>
          <p:nvPr/>
        </p:nvSpPr>
        <p:spPr>
          <a:xfrm>
            <a:off x="10215437" y="3858542"/>
            <a:ext cx="484632" cy="97840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23299B5E-CD8F-9AFF-AEFB-60A36B0CA001}"/>
              </a:ext>
            </a:extLst>
          </p:cNvPr>
          <p:cNvSpPr/>
          <p:nvPr/>
        </p:nvSpPr>
        <p:spPr>
          <a:xfrm>
            <a:off x="7726298" y="5613487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6353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5BFE-5FFC-4754-A77D-5094044BC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066" y="809896"/>
            <a:ext cx="7391936" cy="600893"/>
          </a:xfrm>
        </p:spPr>
        <p:txBody>
          <a:bodyPr>
            <a:normAutofit fontScale="90000"/>
          </a:bodyPr>
          <a:lstStyle/>
          <a:p>
            <a:r>
              <a:rPr lang="en-IN" b="1" u="sng" dirty="0" err="1">
                <a:solidFill>
                  <a:schemeClr val="tx1"/>
                </a:solidFill>
              </a:rPr>
              <a:t>DataSets</a:t>
            </a:r>
            <a:r>
              <a:rPr lang="en-IN" sz="4400" b="1" u="sng" dirty="0">
                <a:solidFill>
                  <a:schemeClr val="tx1"/>
                </a:solidFill>
              </a:rPr>
              <a:t>: </a:t>
            </a:r>
            <a:br>
              <a:rPr lang="en-IN" sz="4400" b="1" u="sng" dirty="0">
                <a:solidFill>
                  <a:schemeClr val="tx1"/>
                </a:solidFill>
              </a:rPr>
            </a:br>
            <a:r>
              <a:rPr lang="en-US" sz="2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Schoolbook" panose="02040604050505020304" pitchFamily="18" charset="0"/>
              </a:rPr>
              <a:t>After Extracting and Modifying the Dataset, given data contains a total of 5 Classes and 9568 rows </a:t>
            </a:r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Schoolbook" panose="02040604050505020304" pitchFamily="18" charset="0"/>
              </a:rPr>
              <a:t>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306" y="1685109"/>
            <a:ext cx="7646752" cy="461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64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BE677-E6DC-427F-8C11-9EC7956F5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764" y="1708"/>
            <a:ext cx="9230146" cy="729812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u="sng" dirty="0">
                <a:solidFill>
                  <a:schemeClr val="tx1"/>
                </a:solidFill>
                <a:latin typeface="Algerian" pitchFamily="82" charset="0"/>
              </a:rPr>
              <a:t>Labels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F58BA2-BF96-C355-DF43-8FACC2220B28}"/>
              </a:ext>
            </a:extLst>
          </p:cNvPr>
          <p:cNvSpPr txBox="1"/>
          <p:nvPr/>
        </p:nvSpPr>
        <p:spPr>
          <a:xfrm>
            <a:off x="429119" y="793024"/>
            <a:ext cx="568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Visualize the distribution of the target variable 'Energy Production‘</a:t>
            </a:r>
            <a:r>
              <a:rPr lang="en-IN" sz="2400" dirty="0">
                <a:latin typeface="Century Schoolbook" panose="02040604050505020304" pitchFamily="18" charset="0"/>
              </a:rPr>
              <a:t>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89F401-74E4-6962-E011-F0C9C439FD93}"/>
              </a:ext>
            </a:extLst>
          </p:cNvPr>
          <p:cNvSpPr txBox="1"/>
          <p:nvPr/>
        </p:nvSpPr>
        <p:spPr>
          <a:xfrm>
            <a:off x="6099391" y="793024"/>
            <a:ext cx="5923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Visualize the relationships between variables using </a:t>
            </a:r>
            <a:r>
              <a:rPr lang="en-US" sz="2400" dirty="0" err="1"/>
              <a:t>pairplots</a:t>
            </a:r>
            <a:r>
              <a:rPr lang="en-US" sz="2000" dirty="0">
                <a:latin typeface="Century Schoolbook" panose="02040604050505020304" pitchFamily="18" charset="0"/>
              </a:rPr>
              <a:t>.</a:t>
            </a:r>
            <a:endParaRPr lang="en-IN" sz="2000" dirty="0">
              <a:latin typeface="Century Schoolbook" panose="020406040505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19" y="1992461"/>
            <a:ext cx="5501507" cy="43299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222" y="1833090"/>
            <a:ext cx="5934891" cy="464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11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C3D8-B29D-4325-BAC6-9302111B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352"/>
            <a:ext cx="3644537" cy="706472"/>
          </a:xfrm>
        </p:spPr>
        <p:txBody>
          <a:bodyPr>
            <a:noAutofit/>
          </a:bodyPr>
          <a:lstStyle/>
          <a:p>
            <a:pPr algn="ctr"/>
            <a:r>
              <a:rPr lang="en-IN" sz="2000" b="1" u="sng" dirty="0" err="1">
                <a:solidFill>
                  <a:schemeClr val="tx1"/>
                </a:solidFill>
                <a:latin typeface="Algerian" pitchFamily="82" charset="0"/>
              </a:rPr>
              <a:t>Corelation</a:t>
            </a:r>
            <a:r>
              <a:rPr lang="en-IN" sz="2000" b="1" u="sng" dirty="0">
                <a:solidFill>
                  <a:schemeClr val="tx1"/>
                </a:solidFill>
                <a:latin typeface="Algerian" pitchFamily="82" charset="0"/>
              </a:rPr>
              <a:t> Heat map  </a:t>
            </a:r>
            <a:r>
              <a:rPr lang="en-IN" b="1" u="sng" dirty="0">
                <a:solidFill>
                  <a:schemeClr val="tx1"/>
                </a:solidFill>
                <a:latin typeface="Algerian" pitchFamily="82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017" y="663656"/>
            <a:ext cx="6772010" cy="588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44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8172994" cy="848768"/>
          </a:xfrm>
        </p:spPr>
        <p:txBody>
          <a:bodyPr>
            <a:normAutofit/>
          </a:bodyPr>
          <a:lstStyle/>
          <a:p>
            <a:r>
              <a:rPr lang="en-IN" b="1" u="sng" dirty="0">
                <a:solidFill>
                  <a:schemeClr val="tx1"/>
                </a:solidFill>
                <a:latin typeface="Algerian" pitchFamily="82" charset="0"/>
              </a:rPr>
              <a:t>Auto </a:t>
            </a:r>
            <a:r>
              <a:rPr lang="en-IN" b="1" u="sng" dirty="0" err="1">
                <a:solidFill>
                  <a:schemeClr val="tx1"/>
                </a:solidFill>
                <a:latin typeface="Algerian" pitchFamily="82" charset="0"/>
              </a:rPr>
              <a:t>eda</a:t>
            </a:r>
            <a:r>
              <a:rPr lang="en-IN" b="1" u="sng" dirty="0">
                <a:solidFill>
                  <a:schemeClr val="tx1"/>
                </a:solidFill>
                <a:latin typeface="Algerian" pitchFamily="82" charset="0"/>
              </a:rPr>
              <a:t> :</a:t>
            </a:r>
            <a:endParaRPr lang="en-US" b="1" u="sng" dirty="0">
              <a:solidFill>
                <a:schemeClr val="tx1"/>
              </a:solidFill>
              <a:latin typeface="Algerian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816" y="1447800"/>
            <a:ext cx="8131968" cy="45720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394" y="274638"/>
            <a:ext cx="7197635" cy="1143000"/>
          </a:xfrm>
        </p:spPr>
        <p:txBody>
          <a:bodyPr/>
          <a:lstStyle/>
          <a:p>
            <a:r>
              <a:rPr lang="en-IN" b="1" u="sng" dirty="0" err="1">
                <a:solidFill>
                  <a:schemeClr val="tx1"/>
                </a:solidFill>
                <a:latin typeface="Algerian" pitchFamily="82" charset="0"/>
              </a:rPr>
              <a:t>zscores</a:t>
            </a:r>
            <a:r>
              <a:rPr lang="en-IN" b="1" u="sng" dirty="0">
                <a:solidFill>
                  <a:schemeClr val="tx1"/>
                </a:solidFill>
                <a:latin typeface="Algerian" pitchFamily="82" charset="0"/>
              </a:rPr>
              <a:t> :</a:t>
            </a:r>
            <a:endParaRPr lang="en-US" b="1" u="sng" dirty="0">
              <a:solidFill>
                <a:schemeClr val="tx1"/>
              </a:solidFill>
              <a:latin typeface="Algerian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816" y="1447800"/>
            <a:ext cx="8131968" cy="45720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834" y="274638"/>
            <a:ext cx="9431383" cy="1031648"/>
          </a:xfrm>
        </p:spPr>
        <p:txBody>
          <a:bodyPr/>
          <a:lstStyle/>
          <a:p>
            <a:r>
              <a:rPr lang="en-IN" b="1" u="sng" dirty="0">
                <a:solidFill>
                  <a:schemeClr val="tx1"/>
                </a:solidFill>
                <a:latin typeface="Algerian" pitchFamily="82" charset="0"/>
              </a:rPr>
              <a:t>Model Building : H2O MODEL</a:t>
            </a:r>
            <a:endParaRPr lang="en-US" b="1" u="sng" dirty="0">
              <a:solidFill>
                <a:schemeClr val="tx1"/>
              </a:solidFill>
              <a:latin typeface="Algerian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816" y="1447800"/>
            <a:ext cx="8131968" cy="45720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1212</TotalTime>
  <Words>222</Words>
  <Application>Microsoft Office PowerPoint</Application>
  <PresentationFormat>Widescreen</PresentationFormat>
  <Paragraphs>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Algerian</vt:lpstr>
      <vt:lpstr>Arial</vt:lpstr>
      <vt:lpstr>Bahnschrift</vt:lpstr>
      <vt:lpstr>Bahnschrift SemiBold</vt:lpstr>
      <vt:lpstr>Century Schoolbook</vt:lpstr>
      <vt:lpstr>Franklin Gothic Book</vt:lpstr>
      <vt:lpstr>Perpetua</vt:lpstr>
      <vt:lpstr>Wingdings 2</vt:lpstr>
      <vt:lpstr>Equity</vt:lpstr>
      <vt:lpstr>PowerPoint Presentation</vt:lpstr>
      <vt:lpstr>PowerPoint Presentation</vt:lpstr>
      <vt:lpstr>PowerPoint Presentation</vt:lpstr>
      <vt:lpstr>DataSets:  After Extracting and Modifying the Dataset, given data contains a total of 5 Classes and 9568 rows .</vt:lpstr>
      <vt:lpstr>Labels :</vt:lpstr>
      <vt:lpstr>Corelation Heat map  :</vt:lpstr>
      <vt:lpstr>Auto eda :</vt:lpstr>
      <vt:lpstr>zscores :</vt:lpstr>
      <vt:lpstr>Model Building : H2O MODEL</vt:lpstr>
      <vt:lpstr>LINEAR REGRESSION :</vt:lpstr>
      <vt:lpstr>RANDOM FOREST REGRESSOR :</vt:lpstr>
      <vt:lpstr>DeEP LEARNING METHOD: 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set Details and Cleaning</dc:title>
  <dc:creator>Venkat Satya sai</dc:creator>
  <cp:lastModifiedBy>Naimish Wankhade</cp:lastModifiedBy>
  <cp:revision>80</cp:revision>
  <dcterms:created xsi:type="dcterms:W3CDTF">2021-11-03T10:03:37Z</dcterms:created>
  <dcterms:modified xsi:type="dcterms:W3CDTF">2023-08-26T11:07:36Z</dcterms:modified>
</cp:coreProperties>
</file>