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76"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D69E-2428-48F8-CFA4-8BEC25E69B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9902A3-055E-8556-839F-7458F316CD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430AA2-30E9-8106-F5A0-8D7B59A291AC}"/>
              </a:ext>
            </a:extLst>
          </p:cNvPr>
          <p:cNvSpPr>
            <a:spLocks noGrp="1"/>
          </p:cNvSpPr>
          <p:nvPr>
            <p:ph type="dt" sz="half" idx="10"/>
          </p:nvPr>
        </p:nvSpPr>
        <p:spPr/>
        <p:txBody>
          <a:bodyPr/>
          <a:lstStyle/>
          <a:p>
            <a:fld id="{B760852E-1D76-4E58-B6A4-F089098F52A6}" type="datetimeFigureOut">
              <a:rPr lang="en-IN" smtClean="0"/>
              <a:t>15-02-2023</a:t>
            </a:fld>
            <a:endParaRPr lang="en-IN"/>
          </a:p>
        </p:txBody>
      </p:sp>
      <p:sp>
        <p:nvSpPr>
          <p:cNvPr id="5" name="Footer Placeholder 4">
            <a:extLst>
              <a:ext uri="{FF2B5EF4-FFF2-40B4-BE49-F238E27FC236}">
                <a16:creationId xmlns:a16="http://schemas.microsoft.com/office/drawing/2014/main" id="{F320A461-CCBC-AB05-1D8E-7B052EF8CC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A9AF05-9D4E-ED6C-C6F5-1F43AB5C6EBC}"/>
              </a:ext>
            </a:extLst>
          </p:cNvPr>
          <p:cNvSpPr>
            <a:spLocks noGrp="1"/>
          </p:cNvSpPr>
          <p:nvPr>
            <p:ph type="sldNum" sz="quarter" idx="12"/>
          </p:nvPr>
        </p:nvSpPr>
        <p:spPr/>
        <p:txBody>
          <a:bodyPr/>
          <a:lstStyle/>
          <a:p>
            <a:fld id="{F16A074B-013F-4C1D-A3CD-424C64900623}" type="slidenum">
              <a:rPr lang="en-IN" smtClean="0"/>
              <a:t>‹#›</a:t>
            </a:fld>
            <a:endParaRPr lang="en-IN"/>
          </a:p>
        </p:txBody>
      </p:sp>
    </p:spTree>
    <p:extLst>
      <p:ext uri="{BB962C8B-B14F-4D97-AF65-F5344CB8AC3E}">
        <p14:creationId xmlns:p14="http://schemas.microsoft.com/office/powerpoint/2010/main" val="2150274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514C4-6C6E-253C-82F1-24B9BA9069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32940B-7906-7218-8915-E321C21356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68ECEE-6D3F-71C8-3EAA-0C8E0719319C}"/>
              </a:ext>
            </a:extLst>
          </p:cNvPr>
          <p:cNvSpPr>
            <a:spLocks noGrp="1"/>
          </p:cNvSpPr>
          <p:nvPr>
            <p:ph type="dt" sz="half" idx="10"/>
          </p:nvPr>
        </p:nvSpPr>
        <p:spPr/>
        <p:txBody>
          <a:bodyPr/>
          <a:lstStyle/>
          <a:p>
            <a:fld id="{B760852E-1D76-4E58-B6A4-F089098F52A6}" type="datetimeFigureOut">
              <a:rPr lang="en-IN" smtClean="0"/>
              <a:t>15-02-2023</a:t>
            </a:fld>
            <a:endParaRPr lang="en-IN"/>
          </a:p>
        </p:txBody>
      </p:sp>
      <p:sp>
        <p:nvSpPr>
          <p:cNvPr id="5" name="Footer Placeholder 4">
            <a:extLst>
              <a:ext uri="{FF2B5EF4-FFF2-40B4-BE49-F238E27FC236}">
                <a16:creationId xmlns:a16="http://schemas.microsoft.com/office/drawing/2014/main" id="{BD6E3EFB-D946-1D05-4226-3BD8470868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447FCE-D50B-715E-DE99-86C2CBD62BE1}"/>
              </a:ext>
            </a:extLst>
          </p:cNvPr>
          <p:cNvSpPr>
            <a:spLocks noGrp="1"/>
          </p:cNvSpPr>
          <p:nvPr>
            <p:ph type="sldNum" sz="quarter" idx="12"/>
          </p:nvPr>
        </p:nvSpPr>
        <p:spPr/>
        <p:txBody>
          <a:bodyPr/>
          <a:lstStyle/>
          <a:p>
            <a:fld id="{F16A074B-013F-4C1D-A3CD-424C64900623}" type="slidenum">
              <a:rPr lang="en-IN" smtClean="0"/>
              <a:t>‹#›</a:t>
            </a:fld>
            <a:endParaRPr lang="en-IN"/>
          </a:p>
        </p:txBody>
      </p:sp>
    </p:spTree>
    <p:extLst>
      <p:ext uri="{BB962C8B-B14F-4D97-AF65-F5344CB8AC3E}">
        <p14:creationId xmlns:p14="http://schemas.microsoft.com/office/powerpoint/2010/main" val="2304796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77B2F9-06D1-0BDC-A2F5-48123C62D0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4043F7-2E62-879B-7E67-30387FA4EA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160A0B-0D84-1928-B185-1F93D0F9BA3E}"/>
              </a:ext>
            </a:extLst>
          </p:cNvPr>
          <p:cNvSpPr>
            <a:spLocks noGrp="1"/>
          </p:cNvSpPr>
          <p:nvPr>
            <p:ph type="dt" sz="half" idx="10"/>
          </p:nvPr>
        </p:nvSpPr>
        <p:spPr/>
        <p:txBody>
          <a:bodyPr/>
          <a:lstStyle/>
          <a:p>
            <a:fld id="{B760852E-1D76-4E58-B6A4-F089098F52A6}" type="datetimeFigureOut">
              <a:rPr lang="en-IN" smtClean="0"/>
              <a:t>15-02-2023</a:t>
            </a:fld>
            <a:endParaRPr lang="en-IN"/>
          </a:p>
        </p:txBody>
      </p:sp>
      <p:sp>
        <p:nvSpPr>
          <p:cNvPr id="5" name="Footer Placeholder 4">
            <a:extLst>
              <a:ext uri="{FF2B5EF4-FFF2-40B4-BE49-F238E27FC236}">
                <a16:creationId xmlns:a16="http://schemas.microsoft.com/office/drawing/2014/main" id="{027BE438-B332-462F-3263-D199C15390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C4B2E1-BB28-B8F4-D49B-C7226F53D43E}"/>
              </a:ext>
            </a:extLst>
          </p:cNvPr>
          <p:cNvSpPr>
            <a:spLocks noGrp="1"/>
          </p:cNvSpPr>
          <p:nvPr>
            <p:ph type="sldNum" sz="quarter" idx="12"/>
          </p:nvPr>
        </p:nvSpPr>
        <p:spPr/>
        <p:txBody>
          <a:bodyPr/>
          <a:lstStyle/>
          <a:p>
            <a:fld id="{F16A074B-013F-4C1D-A3CD-424C64900623}" type="slidenum">
              <a:rPr lang="en-IN" smtClean="0"/>
              <a:t>‹#›</a:t>
            </a:fld>
            <a:endParaRPr lang="en-IN"/>
          </a:p>
        </p:txBody>
      </p:sp>
    </p:spTree>
    <p:extLst>
      <p:ext uri="{BB962C8B-B14F-4D97-AF65-F5344CB8AC3E}">
        <p14:creationId xmlns:p14="http://schemas.microsoft.com/office/powerpoint/2010/main" val="4259644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76541-171E-C985-03E0-6B61B6AF22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561575-7FFC-91B5-A4E0-F929036695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E55D4A-C2ED-0E01-F3BC-D372F6C2A17A}"/>
              </a:ext>
            </a:extLst>
          </p:cNvPr>
          <p:cNvSpPr>
            <a:spLocks noGrp="1"/>
          </p:cNvSpPr>
          <p:nvPr>
            <p:ph type="dt" sz="half" idx="10"/>
          </p:nvPr>
        </p:nvSpPr>
        <p:spPr/>
        <p:txBody>
          <a:bodyPr/>
          <a:lstStyle/>
          <a:p>
            <a:fld id="{B760852E-1D76-4E58-B6A4-F089098F52A6}" type="datetimeFigureOut">
              <a:rPr lang="en-IN" smtClean="0"/>
              <a:t>15-02-2023</a:t>
            </a:fld>
            <a:endParaRPr lang="en-IN"/>
          </a:p>
        </p:txBody>
      </p:sp>
      <p:sp>
        <p:nvSpPr>
          <p:cNvPr id="5" name="Footer Placeholder 4">
            <a:extLst>
              <a:ext uri="{FF2B5EF4-FFF2-40B4-BE49-F238E27FC236}">
                <a16:creationId xmlns:a16="http://schemas.microsoft.com/office/drawing/2014/main" id="{B12C9A4C-5E1C-743D-F2D8-1536256614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B65892-FC9E-4F44-1DBA-AA8E748B3D9F}"/>
              </a:ext>
            </a:extLst>
          </p:cNvPr>
          <p:cNvSpPr>
            <a:spLocks noGrp="1"/>
          </p:cNvSpPr>
          <p:nvPr>
            <p:ph type="sldNum" sz="quarter" idx="12"/>
          </p:nvPr>
        </p:nvSpPr>
        <p:spPr/>
        <p:txBody>
          <a:bodyPr/>
          <a:lstStyle/>
          <a:p>
            <a:fld id="{F16A074B-013F-4C1D-A3CD-424C64900623}" type="slidenum">
              <a:rPr lang="en-IN" smtClean="0"/>
              <a:t>‹#›</a:t>
            </a:fld>
            <a:endParaRPr lang="en-IN"/>
          </a:p>
        </p:txBody>
      </p:sp>
    </p:spTree>
    <p:extLst>
      <p:ext uri="{BB962C8B-B14F-4D97-AF65-F5344CB8AC3E}">
        <p14:creationId xmlns:p14="http://schemas.microsoft.com/office/powerpoint/2010/main" val="2061086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EB646-603E-E686-777A-0266A5BB28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6457BB-6AED-76A6-8237-F4B589CF2F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A0468E-9C73-E968-2EB8-3B537C261FE9}"/>
              </a:ext>
            </a:extLst>
          </p:cNvPr>
          <p:cNvSpPr>
            <a:spLocks noGrp="1"/>
          </p:cNvSpPr>
          <p:nvPr>
            <p:ph type="dt" sz="half" idx="10"/>
          </p:nvPr>
        </p:nvSpPr>
        <p:spPr/>
        <p:txBody>
          <a:bodyPr/>
          <a:lstStyle/>
          <a:p>
            <a:fld id="{B760852E-1D76-4E58-B6A4-F089098F52A6}" type="datetimeFigureOut">
              <a:rPr lang="en-IN" smtClean="0"/>
              <a:t>15-02-2023</a:t>
            </a:fld>
            <a:endParaRPr lang="en-IN"/>
          </a:p>
        </p:txBody>
      </p:sp>
      <p:sp>
        <p:nvSpPr>
          <p:cNvPr id="5" name="Footer Placeholder 4">
            <a:extLst>
              <a:ext uri="{FF2B5EF4-FFF2-40B4-BE49-F238E27FC236}">
                <a16:creationId xmlns:a16="http://schemas.microsoft.com/office/drawing/2014/main" id="{4DCE0E51-603E-D70D-0627-70D3194D7E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52E397-6831-F3EF-E672-38A894E71382}"/>
              </a:ext>
            </a:extLst>
          </p:cNvPr>
          <p:cNvSpPr>
            <a:spLocks noGrp="1"/>
          </p:cNvSpPr>
          <p:nvPr>
            <p:ph type="sldNum" sz="quarter" idx="12"/>
          </p:nvPr>
        </p:nvSpPr>
        <p:spPr/>
        <p:txBody>
          <a:bodyPr/>
          <a:lstStyle/>
          <a:p>
            <a:fld id="{F16A074B-013F-4C1D-A3CD-424C64900623}" type="slidenum">
              <a:rPr lang="en-IN" smtClean="0"/>
              <a:t>‹#›</a:t>
            </a:fld>
            <a:endParaRPr lang="en-IN"/>
          </a:p>
        </p:txBody>
      </p:sp>
    </p:spTree>
    <p:extLst>
      <p:ext uri="{BB962C8B-B14F-4D97-AF65-F5344CB8AC3E}">
        <p14:creationId xmlns:p14="http://schemas.microsoft.com/office/powerpoint/2010/main" val="677803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F7C7C-5588-DB2C-FBD9-96297B1121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96DC40-6C96-002A-23A9-EB7A71ADFC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176042-192D-4029-0E78-CD06D06945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4AB6C2-3B28-6C90-50BB-869669360C7E}"/>
              </a:ext>
            </a:extLst>
          </p:cNvPr>
          <p:cNvSpPr>
            <a:spLocks noGrp="1"/>
          </p:cNvSpPr>
          <p:nvPr>
            <p:ph type="dt" sz="half" idx="10"/>
          </p:nvPr>
        </p:nvSpPr>
        <p:spPr/>
        <p:txBody>
          <a:bodyPr/>
          <a:lstStyle/>
          <a:p>
            <a:fld id="{B760852E-1D76-4E58-B6A4-F089098F52A6}" type="datetimeFigureOut">
              <a:rPr lang="en-IN" smtClean="0"/>
              <a:t>15-02-2023</a:t>
            </a:fld>
            <a:endParaRPr lang="en-IN"/>
          </a:p>
        </p:txBody>
      </p:sp>
      <p:sp>
        <p:nvSpPr>
          <p:cNvPr id="6" name="Footer Placeholder 5">
            <a:extLst>
              <a:ext uri="{FF2B5EF4-FFF2-40B4-BE49-F238E27FC236}">
                <a16:creationId xmlns:a16="http://schemas.microsoft.com/office/drawing/2014/main" id="{834CE1ED-6144-64B8-BE17-3BCCDAB251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D13600-E2E4-6687-B71D-40EC98C2738D}"/>
              </a:ext>
            </a:extLst>
          </p:cNvPr>
          <p:cNvSpPr>
            <a:spLocks noGrp="1"/>
          </p:cNvSpPr>
          <p:nvPr>
            <p:ph type="sldNum" sz="quarter" idx="12"/>
          </p:nvPr>
        </p:nvSpPr>
        <p:spPr/>
        <p:txBody>
          <a:bodyPr/>
          <a:lstStyle/>
          <a:p>
            <a:fld id="{F16A074B-013F-4C1D-A3CD-424C64900623}" type="slidenum">
              <a:rPr lang="en-IN" smtClean="0"/>
              <a:t>‹#›</a:t>
            </a:fld>
            <a:endParaRPr lang="en-IN"/>
          </a:p>
        </p:txBody>
      </p:sp>
    </p:spTree>
    <p:extLst>
      <p:ext uri="{BB962C8B-B14F-4D97-AF65-F5344CB8AC3E}">
        <p14:creationId xmlns:p14="http://schemas.microsoft.com/office/powerpoint/2010/main" val="614018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A15C1-F517-4E78-D335-A73DFFEFFC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1F80E2-FEC6-E62F-BC5D-FFE75194BB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568CEE-22DB-E1E0-9790-73C3FE8262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284546-3833-28A6-DB0F-8150406672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66FF87-553D-731F-C797-54050140F1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7FC359C-19A9-FB53-9058-526BC566CB01}"/>
              </a:ext>
            </a:extLst>
          </p:cNvPr>
          <p:cNvSpPr>
            <a:spLocks noGrp="1"/>
          </p:cNvSpPr>
          <p:nvPr>
            <p:ph type="dt" sz="half" idx="10"/>
          </p:nvPr>
        </p:nvSpPr>
        <p:spPr/>
        <p:txBody>
          <a:bodyPr/>
          <a:lstStyle/>
          <a:p>
            <a:fld id="{B760852E-1D76-4E58-B6A4-F089098F52A6}" type="datetimeFigureOut">
              <a:rPr lang="en-IN" smtClean="0"/>
              <a:t>15-02-2023</a:t>
            </a:fld>
            <a:endParaRPr lang="en-IN"/>
          </a:p>
        </p:txBody>
      </p:sp>
      <p:sp>
        <p:nvSpPr>
          <p:cNvPr id="8" name="Footer Placeholder 7">
            <a:extLst>
              <a:ext uri="{FF2B5EF4-FFF2-40B4-BE49-F238E27FC236}">
                <a16:creationId xmlns:a16="http://schemas.microsoft.com/office/drawing/2014/main" id="{536EDB99-C79D-E1D1-0018-D64F7D6DBF5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E585A1-74C8-1B69-9B22-A0363CABC73C}"/>
              </a:ext>
            </a:extLst>
          </p:cNvPr>
          <p:cNvSpPr>
            <a:spLocks noGrp="1"/>
          </p:cNvSpPr>
          <p:nvPr>
            <p:ph type="sldNum" sz="quarter" idx="12"/>
          </p:nvPr>
        </p:nvSpPr>
        <p:spPr/>
        <p:txBody>
          <a:bodyPr/>
          <a:lstStyle/>
          <a:p>
            <a:fld id="{F16A074B-013F-4C1D-A3CD-424C64900623}" type="slidenum">
              <a:rPr lang="en-IN" smtClean="0"/>
              <a:t>‹#›</a:t>
            </a:fld>
            <a:endParaRPr lang="en-IN"/>
          </a:p>
        </p:txBody>
      </p:sp>
    </p:spTree>
    <p:extLst>
      <p:ext uri="{BB962C8B-B14F-4D97-AF65-F5344CB8AC3E}">
        <p14:creationId xmlns:p14="http://schemas.microsoft.com/office/powerpoint/2010/main" val="45148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0F79A-1518-53FD-94DF-1A8D420D1E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A511A6-8AD1-9D6B-1335-CDC239502544}"/>
              </a:ext>
            </a:extLst>
          </p:cNvPr>
          <p:cNvSpPr>
            <a:spLocks noGrp="1"/>
          </p:cNvSpPr>
          <p:nvPr>
            <p:ph type="dt" sz="half" idx="10"/>
          </p:nvPr>
        </p:nvSpPr>
        <p:spPr/>
        <p:txBody>
          <a:bodyPr/>
          <a:lstStyle/>
          <a:p>
            <a:fld id="{B760852E-1D76-4E58-B6A4-F089098F52A6}" type="datetimeFigureOut">
              <a:rPr lang="en-IN" smtClean="0"/>
              <a:t>15-02-2023</a:t>
            </a:fld>
            <a:endParaRPr lang="en-IN"/>
          </a:p>
        </p:txBody>
      </p:sp>
      <p:sp>
        <p:nvSpPr>
          <p:cNvPr id="4" name="Footer Placeholder 3">
            <a:extLst>
              <a:ext uri="{FF2B5EF4-FFF2-40B4-BE49-F238E27FC236}">
                <a16:creationId xmlns:a16="http://schemas.microsoft.com/office/drawing/2014/main" id="{A25F63BE-7363-B31A-933D-6EBB761E52D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640577-5174-EB1F-0359-EC0E3E0EC336}"/>
              </a:ext>
            </a:extLst>
          </p:cNvPr>
          <p:cNvSpPr>
            <a:spLocks noGrp="1"/>
          </p:cNvSpPr>
          <p:nvPr>
            <p:ph type="sldNum" sz="quarter" idx="12"/>
          </p:nvPr>
        </p:nvSpPr>
        <p:spPr/>
        <p:txBody>
          <a:bodyPr/>
          <a:lstStyle/>
          <a:p>
            <a:fld id="{F16A074B-013F-4C1D-A3CD-424C64900623}" type="slidenum">
              <a:rPr lang="en-IN" smtClean="0"/>
              <a:t>‹#›</a:t>
            </a:fld>
            <a:endParaRPr lang="en-IN"/>
          </a:p>
        </p:txBody>
      </p:sp>
    </p:spTree>
    <p:extLst>
      <p:ext uri="{BB962C8B-B14F-4D97-AF65-F5344CB8AC3E}">
        <p14:creationId xmlns:p14="http://schemas.microsoft.com/office/powerpoint/2010/main" val="3748906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7D5D86-A92A-4D36-E72B-D3E8BB0816B1}"/>
              </a:ext>
            </a:extLst>
          </p:cNvPr>
          <p:cNvSpPr>
            <a:spLocks noGrp="1"/>
          </p:cNvSpPr>
          <p:nvPr>
            <p:ph type="dt" sz="half" idx="10"/>
          </p:nvPr>
        </p:nvSpPr>
        <p:spPr/>
        <p:txBody>
          <a:bodyPr/>
          <a:lstStyle/>
          <a:p>
            <a:fld id="{B760852E-1D76-4E58-B6A4-F089098F52A6}" type="datetimeFigureOut">
              <a:rPr lang="en-IN" smtClean="0"/>
              <a:t>15-02-2023</a:t>
            </a:fld>
            <a:endParaRPr lang="en-IN"/>
          </a:p>
        </p:txBody>
      </p:sp>
      <p:sp>
        <p:nvSpPr>
          <p:cNvPr id="3" name="Footer Placeholder 2">
            <a:extLst>
              <a:ext uri="{FF2B5EF4-FFF2-40B4-BE49-F238E27FC236}">
                <a16:creationId xmlns:a16="http://schemas.microsoft.com/office/drawing/2014/main" id="{CF5ADA7F-DB84-BBF4-7934-944D337EC03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B42F3C-8C61-88B0-72F6-80FD2E3FA827}"/>
              </a:ext>
            </a:extLst>
          </p:cNvPr>
          <p:cNvSpPr>
            <a:spLocks noGrp="1"/>
          </p:cNvSpPr>
          <p:nvPr>
            <p:ph type="sldNum" sz="quarter" idx="12"/>
          </p:nvPr>
        </p:nvSpPr>
        <p:spPr/>
        <p:txBody>
          <a:bodyPr/>
          <a:lstStyle/>
          <a:p>
            <a:fld id="{F16A074B-013F-4C1D-A3CD-424C64900623}" type="slidenum">
              <a:rPr lang="en-IN" smtClean="0"/>
              <a:t>‹#›</a:t>
            </a:fld>
            <a:endParaRPr lang="en-IN"/>
          </a:p>
        </p:txBody>
      </p:sp>
    </p:spTree>
    <p:extLst>
      <p:ext uri="{BB962C8B-B14F-4D97-AF65-F5344CB8AC3E}">
        <p14:creationId xmlns:p14="http://schemas.microsoft.com/office/powerpoint/2010/main" val="15871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181E-5420-559E-E01F-DC69AA45F6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15DAEC-22E3-8404-7EA3-79FC677FF4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80F94F-243B-494C-557D-9826A5E2FB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0ECAC3-854B-F880-B8B6-FC0CDD5C0018}"/>
              </a:ext>
            </a:extLst>
          </p:cNvPr>
          <p:cNvSpPr>
            <a:spLocks noGrp="1"/>
          </p:cNvSpPr>
          <p:nvPr>
            <p:ph type="dt" sz="half" idx="10"/>
          </p:nvPr>
        </p:nvSpPr>
        <p:spPr/>
        <p:txBody>
          <a:bodyPr/>
          <a:lstStyle/>
          <a:p>
            <a:fld id="{B760852E-1D76-4E58-B6A4-F089098F52A6}" type="datetimeFigureOut">
              <a:rPr lang="en-IN" smtClean="0"/>
              <a:t>15-02-2023</a:t>
            </a:fld>
            <a:endParaRPr lang="en-IN"/>
          </a:p>
        </p:txBody>
      </p:sp>
      <p:sp>
        <p:nvSpPr>
          <p:cNvPr id="6" name="Footer Placeholder 5">
            <a:extLst>
              <a:ext uri="{FF2B5EF4-FFF2-40B4-BE49-F238E27FC236}">
                <a16:creationId xmlns:a16="http://schemas.microsoft.com/office/drawing/2014/main" id="{4B4EA062-870C-5424-7AD4-5AC462DBBF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04E13C-D21C-D341-C6E4-4DC2211A6559}"/>
              </a:ext>
            </a:extLst>
          </p:cNvPr>
          <p:cNvSpPr>
            <a:spLocks noGrp="1"/>
          </p:cNvSpPr>
          <p:nvPr>
            <p:ph type="sldNum" sz="quarter" idx="12"/>
          </p:nvPr>
        </p:nvSpPr>
        <p:spPr/>
        <p:txBody>
          <a:bodyPr/>
          <a:lstStyle/>
          <a:p>
            <a:fld id="{F16A074B-013F-4C1D-A3CD-424C64900623}" type="slidenum">
              <a:rPr lang="en-IN" smtClean="0"/>
              <a:t>‹#›</a:t>
            </a:fld>
            <a:endParaRPr lang="en-IN"/>
          </a:p>
        </p:txBody>
      </p:sp>
    </p:spTree>
    <p:extLst>
      <p:ext uri="{BB962C8B-B14F-4D97-AF65-F5344CB8AC3E}">
        <p14:creationId xmlns:p14="http://schemas.microsoft.com/office/powerpoint/2010/main" val="360616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D527E-0CA4-F841-F8B3-36ABDE557A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717607-3D2F-C7ED-7136-8EC2706417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40A0EFF-6283-5390-0BF2-220893DF9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98DD48-465D-D105-6C02-0C25DDB5C784}"/>
              </a:ext>
            </a:extLst>
          </p:cNvPr>
          <p:cNvSpPr>
            <a:spLocks noGrp="1"/>
          </p:cNvSpPr>
          <p:nvPr>
            <p:ph type="dt" sz="half" idx="10"/>
          </p:nvPr>
        </p:nvSpPr>
        <p:spPr/>
        <p:txBody>
          <a:bodyPr/>
          <a:lstStyle/>
          <a:p>
            <a:fld id="{B760852E-1D76-4E58-B6A4-F089098F52A6}" type="datetimeFigureOut">
              <a:rPr lang="en-IN" smtClean="0"/>
              <a:t>15-02-2023</a:t>
            </a:fld>
            <a:endParaRPr lang="en-IN"/>
          </a:p>
        </p:txBody>
      </p:sp>
      <p:sp>
        <p:nvSpPr>
          <p:cNvPr id="6" name="Footer Placeholder 5">
            <a:extLst>
              <a:ext uri="{FF2B5EF4-FFF2-40B4-BE49-F238E27FC236}">
                <a16:creationId xmlns:a16="http://schemas.microsoft.com/office/drawing/2014/main" id="{B270D223-9EC2-B874-914F-B04C113CEE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47A0BD-525F-FA0C-B23A-838CF77AA36A}"/>
              </a:ext>
            </a:extLst>
          </p:cNvPr>
          <p:cNvSpPr>
            <a:spLocks noGrp="1"/>
          </p:cNvSpPr>
          <p:nvPr>
            <p:ph type="sldNum" sz="quarter" idx="12"/>
          </p:nvPr>
        </p:nvSpPr>
        <p:spPr/>
        <p:txBody>
          <a:bodyPr/>
          <a:lstStyle/>
          <a:p>
            <a:fld id="{F16A074B-013F-4C1D-A3CD-424C64900623}" type="slidenum">
              <a:rPr lang="en-IN" smtClean="0"/>
              <a:t>‹#›</a:t>
            </a:fld>
            <a:endParaRPr lang="en-IN"/>
          </a:p>
        </p:txBody>
      </p:sp>
    </p:spTree>
    <p:extLst>
      <p:ext uri="{BB962C8B-B14F-4D97-AF65-F5344CB8AC3E}">
        <p14:creationId xmlns:p14="http://schemas.microsoft.com/office/powerpoint/2010/main" val="3955855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03CB2-BD81-FF69-46F0-2EAFBF1387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15B5D5-9FA9-C462-8E09-C46078AB81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15F87E-CF2B-4B8B-60B5-B29008949C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60852E-1D76-4E58-B6A4-F089098F52A6}" type="datetimeFigureOut">
              <a:rPr lang="en-IN" smtClean="0"/>
              <a:t>15-02-2023</a:t>
            </a:fld>
            <a:endParaRPr lang="en-IN"/>
          </a:p>
        </p:txBody>
      </p:sp>
      <p:sp>
        <p:nvSpPr>
          <p:cNvPr id="5" name="Footer Placeholder 4">
            <a:extLst>
              <a:ext uri="{FF2B5EF4-FFF2-40B4-BE49-F238E27FC236}">
                <a16:creationId xmlns:a16="http://schemas.microsoft.com/office/drawing/2014/main" id="{729FB742-284D-7F86-FE44-24BB90AF5B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E5625EB-1E88-9099-2B30-5A81044FF1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A074B-013F-4C1D-A3CD-424C64900623}" type="slidenum">
              <a:rPr lang="en-IN" smtClean="0"/>
              <a:t>‹#›</a:t>
            </a:fld>
            <a:endParaRPr lang="en-IN"/>
          </a:p>
        </p:txBody>
      </p:sp>
    </p:spTree>
    <p:extLst>
      <p:ext uri="{BB962C8B-B14F-4D97-AF65-F5344CB8AC3E}">
        <p14:creationId xmlns:p14="http://schemas.microsoft.com/office/powerpoint/2010/main" val="1202110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4" name="Title 3">
            <a:extLst>
              <a:ext uri="{FF2B5EF4-FFF2-40B4-BE49-F238E27FC236}">
                <a16:creationId xmlns:a16="http://schemas.microsoft.com/office/drawing/2014/main" id="{6E6C0512-6804-5A4F-64DE-1DE3EA89D100}"/>
              </a:ext>
            </a:extLst>
          </p:cNvPr>
          <p:cNvSpPr>
            <a:spLocks noGrp="1"/>
          </p:cNvSpPr>
          <p:nvPr>
            <p:ph type="title"/>
          </p:nvPr>
        </p:nvSpPr>
        <p:spPr>
          <a:xfrm>
            <a:off x="841246" y="673770"/>
            <a:ext cx="3644489" cy="2414488"/>
          </a:xfrm>
        </p:spPr>
        <p:txBody>
          <a:bodyPr anchor="t">
            <a:normAutofit/>
          </a:bodyPr>
          <a:lstStyle/>
          <a:p>
            <a:r>
              <a:rPr lang="en-US" sz="4200" b="1">
                <a:solidFill>
                  <a:srgbClr val="FFFFFF"/>
                </a:solidFill>
              </a:rPr>
              <a:t>Swiggy Bangalore Delivery Outlet Data Analysis </a:t>
            </a:r>
            <a:endParaRPr lang="en-IN" sz="4200" b="1">
              <a:solidFill>
                <a:srgbClr val="FFFFFF"/>
              </a:solidFill>
            </a:endParaRPr>
          </a:p>
        </p:txBody>
      </p:sp>
      <p:pic>
        <p:nvPicPr>
          <p:cNvPr id="3" name="Content Placeholder 2" descr="Logo&#10;&#10;Description automatically generated">
            <a:extLst>
              <a:ext uri="{FF2B5EF4-FFF2-40B4-BE49-F238E27FC236}">
                <a16:creationId xmlns:a16="http://schemas.microsoft.com/office/drawing/2014/main" id="{E1FDEC86-1E46-044D-B9A8-D9853009A3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902494"/>
            <a:ext cx="5254625" cy="5254625"/>
          </a:xfrm>
        </p:spPr>
      </p:pic>
    </p:spTree>
    <p:extLst>
      <p:ext uri="{BB962C8B-B14F-4D97-AF65-F5344CB8AC3E}">
        <p14:creationId xmlns:p14="http://schemas.microsoft.com/office/powerpoint/2010/main" val="276676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E6C0512-6804-5A4F-64DE-1DE3EA89D100}"/>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Problem Statement</a:t>
            </a:r>
            <a:endParaRPr lang="en-IN" b="1" dirty="0">
              <a:solidFill>
                <a:srgbClr val="FFFFFF"/>
              </a:solidFill>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371B0610-8003-985C-2022-FED8AFD941A8}"/>
              </a:ext>
            </a:extLst>
          </p:cNvPr>
          <p:cNvSpPr>
            <a:spLocks noGrp="1"/>
          </p:cNvSpPr>
          <p:nvPr>
            <p:ph idx="1"/>
          </p:nvPr>
        </p:nvSpPr>
        <p:spPr>
          <a:xfrm>
            <a:off x="4447308" y="591344"/>
            <a:ext cx="6906491" cy="5585619"/>
          </a:xfrm>
        </p:spPr>
        <p:txBody>
          <a:bodyPr anchor="ctr">
            <a:normAutofit/>
          </a:bodyPr>
          <a:lstStyle/>
          <a:p>
            <a:r>
              <a:rPr lang="en-US" sz="2200"/>
              <a:t>The online food ordering market includes foods prepared by restaurants, prepared by independent people, and groceries being ordered online and then picked up or delivered. The first online food ordering service, World Wide Waiter (now known as Waiter.com), was founded in 1995. Online food ordering is the process of ordering food from a website or other application. The product can be either ready-to-eat food or food that has not been specially prepared for direction consumption. </a:t>
            </a:r>
          </a:p>
          <a:p>
            <a:r>
              <a:rPr lang="en-US" sz="2200"/>
              <a:t>Do ETL : Extract-Transform-Load the dataset and find for me some information from this large data. This is form of data mining. What all information can be achieved by mining this data, would be explained in class by the trainer Find key metrics and factors and show the meaningful relationships between attributes. Do your own research and come up with your findings. </a:t>
            </a:r>
            <a:endParaRPr lang="en-IN" sz="2200"/>
          </a:p>
        </p:txBody>
      </p:sp>
    </p:spTree>
    <p:extLst>
      <p:ext uri="{BB962C8B-B14F-4D97-AF65-F5344CB8AC3E}">
        <p14:creationId xmlns:p14="http://schemas.microsoft.com/office/powerpoint/2010/main" val="53582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4" name="Title 3">
            <a:extLst>
              <a:ext uri="{FF2B5EF4-FFF2-40B4-BE49-F238E27FC236}">
                <a16:creationId xmlns:a16="http://schemas.microsoft.com/office/drawing/2014/main" id="{6E6C0512-6804-5A4F-64DE-1DE3EA89D100}"/>
              </a:ext>
            </a:extLst>
          </p:cNvPr>
          <p:cNvSpPr>
            <a:spLocks noGrp="1"/>
          </p:cNvSpPr>
          <p:nvPr>
            <p:ph type="title"/>
          </p:nvPr>
        </p:nvSpPr>
        <p:spPr>
          <a:xfrm>
            <a:off x="838200" y="401221"/>
            <a:ext cx="10515600" cy="1348065"/>
          </a:xfrm>
        </p:spPr>
        <p:txBody>
          <a:bodyPr>
            <a:normAutofit/>
          </a:bodyPr>
          <a:lstStyle/>
          <a:p>
            <a:r>
              <a:rPr lang="en-US" sz="5000" b="1" dirty="0">
                <a:solidFill>
                  <a:srgbClr val="FFFFFF"/>
                </a:solidFill>
              </a:rPr>
              <a:t>Data Transformation</a:t>
            </a:r>
            <a:endParaRPr lang="en-IN" sz="5000" b="1" dirty="0">
              <a:solidFill>
                <a:srgbClr val="FFFFFF"/>
              </a:solidFill>
            </a:endParaRPr>
          </a:p>
        </p:txBody>
      </p:sp>
      <p:sp>
        <p:nvSpPr>
          <p:cNvPr id="5" name="Content Placeholder 4">
            <a:extLst>
              <a:ext uri="{FF2B5EF4-FFF2-40B4-BE49-F238E27FC236}">
                <a16:creationId xmlns:a16="http://schemas.microsoft.com/office/drawing/2014/main" id="{371B0610-8003-985C-2022-FED8AFD941A8}"/>
              </a:ext>
            </a:extLst>
          </p:cNvPr>
          <p:cNvSpPr>
            <a:spLocks noGrp="1"/>
          </p:cNvSpPr>
          <p:nvPr>
            <p:ph idx="1"/>
          </p:nvPr>
        </p:nvSpPr>
        <p:spPr>
          <a:xfrm>
            <a:off x="838200" y="2586789"/>
            <a:ext cx="10515600" cy="3590174"/>
          </a:xfrm>
        </p:spPr>
        <p:txBody>
          <a:bodyPr>
            <a:normAutofit/>
          </a:bodyPr>
          <a:lstStyle/>
          <a:p>
            <a:r>
              <a:rPr lang="en-US" sz="2200" dirty="0"/>
              <a:t>â‚¹ </a:t>
            </a:r>
            <a:r>
              <a:rPr lang="en-IN" sz="2200" b="0" i="0" dirty="0">
                <a:solidFill>
                  <a:srgbClr val="202124"/>
                </a:solidFill>
                <a:effectLst/>
                <a:latin typeface="Google Sans"/>
              </a:rPr>
              <a:t>was removed from Cost for two column.</a:t>
            </a:r>
          </a:p>
          <a:p>
            <a:r>
              <a:rPr lang="en-IN" sz="2200" dirty="0">
                <a:solidFill>
                  <a:srgbClr val="202124"/>
                </a:solidFill>
                <a:latin typeface="Google Sans"/>
              </a:rPr>
              <a:t>Empty records were removed.</a:t>
            </a:r>
          </a:p>
          <a:p>
            <a:r>
              <a:rPr lang="en-IN" sz="2200" dirty="0">
                <a:solidFill>
                  <a:srgbClr val="202124"/>
                </a:solidFill>
                <a:latin typeface="Google Sans"/>
              </a:rPr>
              <a:t>Location column was duplicated and then the Area column was extracted from the duplicated column.</a:t>
            </a:r>
            <a:endParaRPr lang="en-IN" sz="2200" dirty="0"/>
          </a:p>
        </p:txBody>
      </p:sp>
    </p:spTree>
    <p:extLst>
      <p:ext uri="{BB962C8B-B14F-4D97-AF65-F5344CB8AC3E}">
        <p14:creationId xmlns:p14="http://schemas.microsoft.com/office/powerpoint/2010/main" val="4126585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E6C0512-6804-5A4F-64DE-1DE3EA89D100}"/>
              </a:ext>
            </a:extLst>
          </p:cNvPr>
          <p:cNvSpPr>
            <a:spLocks noGrp="1"/>
          </p:cNvSpPr>
          <p:nvPr>
            <p:ph type="title"/>
          </p:nvPr>
        </p:nvSpPr>
        <p:spPr>
          <a:xfrm>
            <a:off x="838200" y="365125"/>
            <a:ext cx="10515600" cy="1325563"/>
          </a:xfrm>
        </p:spPr>
        <p:txBody>
          <a:bodyPr>
            <a:normAutofit/>
          </a:bodyPr>
          <a:lstStyle/>
          <a:p>
            <a:r>
              <a:rPr lang="en-US" sz="5400" b="1" dirty="0"/>
              <a:t>Q &amp; A</a:t>
            </a:r>
            <a:endParaRPr lang="en-IN" sz="5400" b="1" dirty="0"/>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371B0610-8003-985C-2022-FED8AFD941A8}"/>
              </a:ext>
            </a:extLst>
          </p:cNvPr>
          <p:cNvSpPr>
            <a:spLocks noGrp="1"/>
          </p:cNvSpPr>
          <p:nvPr>
            <p:ph idx="1"/>
          </p:nvPr>
        </p:nvSpPr>
        <p:spPr>
          <a:xfrm>
            <a:off x="838200" y="1929384"/>
            <a:ext cx="10515600" cy="4251960"/>
          </a:xfrm>
        </p:spPr>
        <p:txBody>
          <a:bodyPr>
            <a:normAutofit/>
          </a:bodyPr>
          <a:lstStyle/>
          <a:p>
            <a:pPr>
              <a:buFont typeface="Calibri" panose="020F0502020204030204" pitchFamily="34" charset="0"/>
              <a:buChar char="Q"/>
            </a:pPr>
            <a:r>
              <a:rPr lang="en-US" sz="2200" dirty="0"/>
              <a:t>. How many Outlets are covered ?</a:t>
            </a:r>
          </a:p>
          <a:p>
            <a:pPr marL="0" indent="0">
              <a:buNone/>
            </a:pPr>
            <a:r>
              <a:rPr lang="en-US" sz="2200" dirty="0"/>
              <a:t>	A. 115</a:t>
            </a:r>
          </a:p>
          <a:p>
            <a:pPr>
              <a:buFont typeface="Calibri" panose="020F0502020204030204" pitchFamily="34" charset="0"/>
              <a:buChar char="Q"/>
            </a:pPr>
            <a:r>
              <a:rPr lang="en-US" sz="2200" dirty="0"/>
              <a:t>. How many Cuisine are covered ?</a:t>
            </a:r>
          </a:p>
          <a:p>
            <a:pPr marL="0" indent="0">
              <a:buNone/>
            </a:pPr>
            <a:r>
              <a:rPr lang="en-IN" sz="2200" dirty="0"/>
              <a:t>	A. 79</a:t>
            </a:r>
          </a:p>
          <a:p>
            <a:pPr>
              <a:buFont typeface="Calibri" panose="020F0502020204030204" pitchFamily="34" charset="0"/>
              <a:buChar char="Q"/>
            </a:pPr>
            <a:r>
              <a:rPr lang="en-US" sz="2200" dirty="0"/>
              <a:t>. How many Outlet serves Chinese Cuisine are covered ?</a:t>
            </a:r>
          </a:p>
          <a:p>
            <a:pPr marL="0" indent="0">
              <a:buNone/>
            </a:pPr>
            <a:r>
              <a:rPr lang="en-US" sz="2200" dirty="0"/>
              <a:t>	A. 42</a:t>
            </a:r>
          </a:p>
          <a:p>
            <a:pPr>
              <a:buFont typeface="Calibri" panose="020F0502020204030204" pitchFamily="34" charset="0"/>
              <a:buChar char="Q"/>
            </a:pPr>
            <a:r>
              <a:rPr lang="en-US" sz="2200" dirty="0"/>
              <a:t>. How many Outlet serves North Indian Cuisine are covered ?</a:t>
            </a:r>
          </a:p>
          <a:p>
            <a:pPr marL="0" indent="0">
              <a:buNone/>
            </a:pPr>
            <a:r>
              <a:rPr lang="en-IN" sz="2200" dirty="0"/>
              <a:t>	A. 47</a:t>
            </a:r>
          </a:p>
          <a:p>
            <a:pPr>
              <a:buFont typeface="Calibri" panose="020F0502020204030204" pitchFamily="34" charset="0"/>
              <a:buChar char="Q"/>
            </a:pPr>
            <a:r>
              <a:rPr lang="en-US" sz="2200" dirty="0"/>
              <a:t>. How many Outlet serves South Indian Cuisine are covered ?</a:t>
            </a:r>
          </a:p>
          <a:p>
            <a:pPr marL="0" indent="0">
              <a:buNone/>
            </a:pPr>
            <a:r>
              <a:rPr lang="en-IN" sz="2200" dirty="0"/>
              <a:t>	A. 28</a:t>
            </a:r>
          </a:p>
          <a:p>
            <a:pPr marL="0" indent="0">
              <a:buNone/>
            </a:pPr>
            <a:endParaRPr lang="en-IN" sz="2200" dirty="0"/>
          </a:p>
        </p:txBody>
      </p:sp>
    </p:spTree>
    <p:extLst>
      <p:ext uri="{BB962C8B-B14F-4D97-AF65-F5344CB8AC3E}">
        <p14:creationId xmlns:p14="http://schemas.microsoft.com/office/powerpoint/2010/main" val="228505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E6C0512-6804-5A4F-64DE-1DE3EA89D100}"/>
              </a:ext>
            </a:extLst>
          </p:cNvPr>
          <p:cNvSpPr>
            <a:spLocks noGrp="1"/>
          </p:cNvSpPr>
          <p:nvPr>
            <p:ph type="title"/>
          </p:nvPr>
        </p:nvSpPr>
        <p:spPr>
          <a:xfrm>
            <a:off x="1171074" y="1396686"/>
            <a:ext cx="3240506" cy="4064628"/>
          </a:xfrm>
        </p:spPr>
        <p:txBody>
          <a:bodyPr>
            <a:normAutofit/>
          </a:bodyPr>
          <a:lstStyle/>
          <a:p>
            <a:r>
              <a:rPr lang="en-US" b="1">
                <a:solidFill>
                  <a:srgbClr val="FFFFFF"/>
                </a:solidFill>
              </a:rPr>
              <a:t>Q &amp; A</a:t>
            </a:r>
            <a:endParaRPr lang="en-IN" b="1">
              <a:solidFill>
                <a:srgbClr val="FFFFFF"/>
              </a:solidFill>
            </a:endParaRPr>
          </a:p>
        </p:txBody>
      </p:sp>
      <p:sp>
        <p:nvSpPr>
          <p:cNvPr id="14" name="Arc 13">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Content Placeholder 4">
            <a:extLst>
              <a:ext uri="{FF2B5EF4-FFF2-40B4-BE49-F238E27FC236}">
                <a16:creationId xmlns:a16="http://schemas.microsoft.com/office/drawing/2014/main" id="{63571152-D22B-BC7A-E6A6-EC25943CED31}"/>
              </a:ext>
            </a:extLst>
          </p:cNvPr>
          <p:cNvSpPr txBox="1">
            <a:spLocks/>
          </p:cNvSpPr>
          <p:nvPr/>
        </p:nvSpPr>
        <p:spPr>
          <a:xfrm>
            <a:off x="6096000" y="2107692"/>
            <a:ext cx="5334000" cy="3493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alibri" panose="020F0502020204030204" pitchFamily="34" charset="0"/>
              <a:buChar char="Q"/>
            </a:pPr>
            <a:r>
              <a:rPr lang="en-US" sz="2200" dirty="0"/>
              <a:t>. Highest Rating ?</a:t>
            </a:r>
          </a:p>
          <a:p>
            <a:pPr marL="0" indent="0">
              <a:buFont typeface="Arial" panose="020B0604020202020204" pitchFamily="34" charset="0"/>
              <a:buNone/>
            </a:pPr>
            <a:r>
              <a:rPr lang="en-US" sz="2200" dirty="0"/>
              <a:t>	A. 4.8</a:t>
            </a:r>
          </a:p>
          <a:p>
            <a:pPr>
              <a:buFont typeface="Calibri" panose="020F0502020204030204" pitchFamily="34" charset="0"/>
              <a:buChar char="Q"/>
            </a:pPr>
            <a:r>
              <a:rPr lang="en-US" sz="2200" dirty="0"/>
              <a:t>. Number of Outlet with highest rating?</a:t>
            </a:r>
          </a:p>
          <a:p>
            <a:pPr marL="0" indent="0">
              <a:buFont typeface="Arial" panose="020B0604020202020204" pitchFamily="34" charset="0"/>
              <a:buNone/>
            </a:pPr>
            <a:r>
              <a:rPr lang="en-IN" sz="2200" dirty="0"/>
              <a:t>	A. 1</a:t>
            </a:r>
          </a:p>
          <a:p>
            <a:pPr>
              <a:buFont typeface="Calibri" panose="020F0502020204030204" pitchFamily="34" charset="0"/>
              <a:buChar char="Q"/>
            </a:pPr>
            <a:r>
              <a:rPr lang="en-US" sz="2200" dirty="0"/>
              <a:t>. Outlets Having most Ratings and Rating ?</a:t>
            </a:r>
          </a:p>
          <a:p>
            <a:pPr marL="0" indent="0">
              <a:buFont typeface="Arial" panose="020B0604020202020204" pitchFamily="34" charset="0"/>
              <a:buNone/>
            </a:pPr>
            <a:r>
              <a:rPr lang="en-US" sz="2200" dirty="0"/>
              <a:t>	A. 30 Outlets have 4.1 Rating</a:t>
            </a:r>
          </a:p>
          <a:p>
            <a:pPr marL="0" indent="0">
              <a:buFont typeface="Arial" panose="020B0604020202020204" pitchFamily="34" charset="0"/>
              <a:buNone/>
            </a:pPr>
            <a:endParaRPr lang="en-IN" sz="2200" dirty="0"/>
          </a:p>
        </p:txBody>
      </p:sp>
    </p:spTree>
    <p:extLst>
      <p:ext uri="{BB962C8B-B14F-4D97-AF65-F5344CB8AC3E}">
        <p14:creationId xmlns:p14="http://schemas.microsoft.com/office/powerpoint/2010/main" val="3144233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303</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Google Sans</vt:lpstr>
      <vt:lpstr>Office Theme</vt:lpstr>
      <vt:lpstr>Swiggy Bangalore Delivery Outlet Data Analysis </vt:lpstr>
      <vt:lpstr>Problem Statement</vt:lpstr>
      <vt:lpstr>Data Transformation</vt:lpstr>
      <vt:lpstr>Q &amp; A</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Swiggy Bangalore Delivery Outlet Data Analysis </dc:title>
  <dc:creator>Naimish Bareek</dc:creator>
  <cp:lastModifiedBy>Naimish Bareek</cp:lastModifiedBy>
  <cp:revision>4</cp:revision>
  <dcterms:created xsi:type="dcterms:W3CDTF">2023-02-14T22:12:46Z</dcterms:created>
  <dcterms:modified xsi:type="dcterms:W3CDTF">2023-02-14T23:03:32Z</dcterms:modified>
</cp:coreProperties>
</file>