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b628547a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b628547a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Aikman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97fd39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97fd39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Branden Wheeler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Model View Controller architecture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Commonly used for mobile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Frequent changes to data model requires a pattern that quickly reflects the model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MySQL Server Database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Allows for persistent storage between application running instances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Processed data for use by the view and the controller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Controller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Built using Python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Creates and manages objects and their interactions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Added level of abstraction to database operations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Updated user view based on certain conditions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View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Kivy used to build native applications for all devices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Needed something simple that would work for everyone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Team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MVC allows for division of work which is what we did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Reduce interdependencies since each part was built and tested separately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This was the best choice for our application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dk1"/>
                </a:solidFill>
              </a:rPr>
              <a:t>Transition to class diagrams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97fd39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97fd39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Ninam Rai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Aggregation has a hollow (white) diamond.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Composition has a filled (black) diamond.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x and y coordinates or in our case the total and the category for the month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b73ce8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b73ce8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Ninam Rai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97fd39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97fd39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Haniah Khan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ae19b8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ae19b8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Haniah Khan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ae19b8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dae19b8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Haniah Khan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dae19b8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dae19b8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Haniah Khan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497fd39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497fd39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Luke Aikman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63" y="312587"/>
            <a:ext cx="5051401" cy="45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2762625" y="226000"/>
            <a:ext cx="4581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Balance</a:t>
            </a:r>
            <a:endParaRPr sz="7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413" y="281525"/>
            <a:ext cx="5113100" cy="45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400" y="323850"/>
            <a:ext cx="50292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2762625" y="3938000"/>
            <a:ext cx="894000" cy="7536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097975" y="3938000"/>
            <a:ext cx="894000" cy="7536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7550" y="226005"/>
            <a:ext cx="5444450" cy="487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/>
          <p:nvPr/>
        </p:nvSpPr>
        <p:spPr>
          <a:xfrm>
            <a:off x="1868625" y="4179075"/>
            <a:ext cx="894000" cy="7536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3656625" y="564250"/>
            <a:ext cx="701400" cy="6933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6490600" y="564250"/>
            <a:ext cx="701400" cy="6933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525" y="268985"/>
            <a:ext cx="5348501" cy="4791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2046300" y="4118825"/>
            <a:ext cx="776700" cy="8139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2762625" y="4118825"/>
            <a:ext cx="776700" cy="8139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539325" y="4118825"/>
            <a:ext cx="776700" cy="8139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5617725" y="4048100"/>
            <a:ext cx="776700" cy="813900"/>
          </a:xfrm>
          <a:prstGeom prst="ellipse">
            <a:avLst/>
          </a:prstGeom>
          <a:solidFill>
            <a:srgbClr val="C78282">
              <a:alpha val="559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0688" y="1595800"/>
            <a:ext cx="3404575" cy="31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1499525" y="482025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Diagrams</a:t>
            </a:r>
            <a:endParaRPr/>
          </a:p>
        </p:txBody>
      </p:sp>
      <p:pic>
        <p:nvPicPr>
          <p:cNvPr id="155" name="Google Shape;1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25" y="1141275"/>
            <a:ext cx="5943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496763" y="105100"/>
            <a:ext cx="257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3270" l="5831" r="3613" t="15784"/>
          <a:stretch/>
        </p:blipFill>
        <p:spPr>
          <a:xfrm>
            <a:off x="1136125" y="570250"/>
            <a:ext cx="7024776" cy="4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98800" y="1507300"/>
            <a:ext cx="154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12418" l="0" r="0" t="0"/>
          <a:stretch/>
        </p:blipFill>
        <p:spPr>
          <a:xfrm>
            <a:off x="2384175" y="127475"/>
            <a:ext cx="6062443" cy="47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06000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0" y="855300"/>
            <a:ext cx="6186500" cy="40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06000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- Tap to Upload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00" y="855300"/>
            <a:ext cx="6379375" cy="41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218375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90900"/>
            <a:ext cx="6456126" cy="43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218375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67675"/>
            <a:ext cx="6868725" cy="41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1457400" y="1930413"/>
            <a:ext cx="6229200" cy="129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7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1998131" y="166887"/>
            <a:ext cx="5147751" cy="48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