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AB61C3-8043-457F-B3D6-126B424AE8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74FF32-8FFE-410E-A4FB-F04E94721C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610600" cy="13725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Name: Online Shopping Cart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Naimul</a:t>
            </a:r>
            <a:r>
              <a:rPr lang="en-US" dirty="0" smtClean="0"/>
              <a:t> Islam Nobel </a:t>
            </a:r>
          </a:p>
          <a:p>
            <a:r>
              <a:rPr lang="en-US" dirty="0" smtClean="0"/>
              <a:t>Id: 143-35-775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Registration System</a:t>
            </a:r>
          </a:p>
          <a:p>
            <a:r>
              <a:rPr lang="en-US" dirty="0" smtClean="0"/>
              <a:t>2. Shopping Cart</a:t>
            </a:r>
          </a:p>
          <a:p>
            <a:r>
              <a:rPr lang="en-US" dirty="0" smtClean="0"/>
              <a:t>3. Confirming Order by payment.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Module: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8470" y="2005563"/>
            <a:ext cx="5087060" cy="3477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Registration/Signup: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0153" y="2172274"/>
            <a:ext cx="6763694" cy="314368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50064" y="1481138"/>
            <a:ext cx="384387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39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Project Name: Online Shopping Cart</vt:lpstr>
      <vt:lpstr>Project Module:</vt:lpstr>
      <vt:lpstr>Registration/Signup:</vt:lpstr>
      <vt:lpstr>Shopping Cart:</vt:lpstr>
      <vt:lpstr>Payment: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Online Shopping Cart</dc:title>
  <dc:creator>Windows User</dc:creator>
  <cp:lastModifiedBy>Windows User</cp:lastModifiedBy>
  <cp:revision>2</cp:revision>
  <dcterms:created xsi:type="dcterms:W3CDTF">2017-12-12T21:57:02Z</dcterms:created>
  <dcterms:modified xsi:type="dcterms:W3CDTF">2017-12-12T22:09:37Z</dcterms:modified>
</cp:coreProperties>
</file>