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7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7527-279C-46F2-8581-D7A24D37B27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88A-A668-445D-A537-1A9CEDFC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10561-EC95-4E2B-4122-8E0B01E6C813}"/>
              </a:ext>
            </a:extLst>
          </p:cNvPr>
          <p:cNvSpPr txBox="1"/>
          <p:nvPr/>
        </p:nvSpPr>
        <p:spPr>
          <a:xfrm>
            <a:off x="1418409" y="1608910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A99EF-82BA-8EFB-804D-C5C9CEF0E096}"/>
              </a:ext>
            </a:extLst>
          </p:cNvPr>
          <p:cNvSpPr txBox="1"/>
          <p:nvPr/>
        </p:nvSpPr>
        <p:spPr>
          <a:xfrm>
            <a:off x="1418409" y="2436224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448DB-F33F-7C1C-CD0B-58BC3B320F92}"/>
              </a:ext>
            </a:extLst>
          </p:cNvPr>
          <p:cNvSpPr txBox="1"/>
          <p:nvPr/>
        </p:nvSpPr>
        <p:spPr>
          <a:xfrm>
            <a:off x="1418409" y="3263346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88949-6EF8-2D0F-E048-5E5A99A43062}"/>
              </a:ext>
            </a:extLst>
          </p:cNvPr>
          <p:cNvSpPr txBox="1"/>
          <p:nvPr/>
        </p:nvSpPr>
        <p:spPr>
          <a:xfrm>
            <a:off x="1418409" y="4090664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0934E-89B7-EE38-161C-9323992DDC13}"/>
              </a:ext>
            </a:extLst>
          </p:cNvPr>
          <p:cNvSpPr txBox="1"/>
          <p:nvPr/>
        </p:nvSpPr>
        <p:spPr>
          <a:xfrm>
            <a:off x="1418409" y="4913712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EB651-7410-EF31-EB6A-382072030428}"/>
              </a:ext>
            </a:extLst>
          </p:cNvPr>
          <p:cNvSpPr txBox="1"/>
          <p:nvPr/>
        </p:nvSpPr>
        <p:spPr>
          <a:xfrm>
            <a:off x="1418409" y="5736760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47F6D-5AAD-E266-EDE2-64E53625A118}"/>
              </a:ext>
            </a:extLst>
          </p:cNvPr>
          <p:cNvSpPr txBox="1"/>
          <p:nvPr/>
        </p:nvSpPr>
        <p:spPr>
          <a:xfrm>
            <a:off x="1418409" y="6559808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FDBA7-6468-86F4-7681-BACCF5FAD7C6}"/>
              </a:ext>
            </a:extLst>
          </p:cNvPr>
          <p:cNvSpPr txBox="1"/>
          <p:nvPr/>
        </p:nvSpPr>
        <p:spPr>
          <a:xfrm>
            <a:off x="1418409" y="7382856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7D4F6-D334-6BE9-7659-2C8FC3A4D736}"/>
              </a:ext>
            </a:extLst>
          </p:cNvPr>
          <p:cNvSpPr txBox="1"/>
          <p:nvPr/>
        </p:nvSpPr>
        <p:spPr>
          <a:xfrm>
            <a:off x="3374058" y="7386593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96DD3-ADF9-DF06-9703-92B29AE10D4C}"/>
              </a:ext>
            </a:extLst>
          </p:cNvPr>
          <p:cNvSpPr txBox="1"/>
          <p:nvPr/>
        </p:nvSpPr>
        <p:spPr>
          <a:xfrm>
            <a:off x="3374058" y="6559808"/>
            <a:ext cx="42832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0FAFA-2688-E8F3-D191-F78499BD0517}"/>
              </a:ext>
            </a:extLst>
          </p:cNvPr>
          <p:cNvSpPr txBox="1"/>
          <p:nvPr/>
        </p:nvSpPr>
        <p:spPr>
          <a:xfrm>
            <a:off x="3316349" y="5733023"/>
            <a:ext cx="54373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88AD-B1B9-9289-BDCD-07BE06272895}"/>
              </a:ext>
            </a:extLst>
          </p:cNvPr>
          <p:cNvSpPr txBox="1"/>
          <p:nvPr/>
        </p:nvSpPr>
        <p:spPr>
          <a:xfrm>
            <a:off x="3324942" y="4906238"/>
            <a:ext cx="53514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78FCE-3858-D18F-C662-B4F8A7CBAA81}"/>
              </a:ext>
            </a:extLst>
          </p:cNvPr>
          <p:cNvSpPr txBox="1"/>
          <p:nvPr/>
        </p:nvSpPr>
        <p:spPr>
          <a:xfrm>
            <a:off x="5346892" y="4079453"/>
            <a:ext cx="54373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64B56-C712-7DC1-9823-2DB733AFBFE8}"/>
              </a:ext>
            </a:extLst>
          </p:cNvPr>
          <p:cNvSpPr txBox="1"/>
          <p:nvPr/>
        </p:nvSpPr>
        <p:spPr>
          <a:xfrm>
            <a:off x="3324942" y="4079453"/>
            <a:ext cx="54373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1F88E0-8091-2EA8-9251-6F9849238BC4}"/>
              </a:ext>
            </a:extLst>
          </p:cNvPr>
          <p:cNvSpPr txBox="1"/>
          <p:nvPr/>
        </p:nvSpPr>
        <p:spPr>
          <a:xfrm>
            <a:off x="3324942" y="3251887"/>
            <a:ext cx="54373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4705D-0B1D-C9C0-DC36-7FBFEF3D43CB}"/>
              </a:ext>
            </a:extLst>
          </p:cNvPr>
          <p:cNvSpPr txBox="1"/>
          <p:nvPr/>
        </p:nvSpPr>
        <p:spPr>
          <a:xfrm>
            <a:off x="5346892" y="3251106"/>
            <a:ext cx="54373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1B0186-373B-B4AB-3053-4A76A5C8EEA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32570" y="1978242"/>
            <a:ext cx="0" cy="45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EE9913-CBA4-EF80-DE5A-3CA99D80F966}"/>
              </a:ext>
            </a:extLst>
          </p:cNvPr>
          <p:cNvCxnSpPr/>
          <p:nvPr/>
        </p:nvCxnSpPr>
        <p:spPr>
          <a:xfrm>
            <a:off x="1632570" y="2805556"/>
            <a:ext cx="0" cy="45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7AC44C-B99C-A17E-5243-EFC7D046E198}"/>
              </a:ext>
            </a:extLst>
          </p:cNvPr>
          <p:cNvCxnSpPr/>
          <p:nvPr/>
        </p:nvCxnSpPr>
        <p:spPr>
          <a:xfrm>
            <a:off x="1596360" y="3621471"/>
            <a:ext cx="0" cy="45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BB1BA5-9EF7-490D-44B4-AB1FE24E722D}"/>
              </a:ext>
            </a:extLst>
          </p:cNvPr>
          <p:cNvCxnSpPr/>
          <p:nvPr/>
        </p:nvCxnSpPr>
        <p:spPr>
          <a:xfrm>
            <a:off x="1632569" y="4448785"/>
            <a:ext cx="0" cy="45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8D53E8-3D51-62E7-B813-C94AF88CB4FA}"/>
              </a:ext>
            </a:extLst>
          </p:cNvPr>
          <p:cNvCxnSpPr/>
          <p:nvPr/>
        </p:nvCxnSpPr>
        <p:spPr>
          <a:xfrm>
            <a:off x="1596360" y="5283044"/>
            <a:ext cx="0" cy="45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EC6F1C-C341-FBAA-04B9-112558A0D2D5}"/>
              </a:ext>
            </a:extLst>
          </p:cNvPr>
          <p:cNvCxnSpPr/>
          <p:nvPr/>
        </p:nvCxnSpPr>
        <p:spPr>
          <a:xfrm>
            <a:off x="1632570" y="6102355"/>
            <a:ext cx="0" cy="45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B24E44-A369-7590-0A1C-7825E282693B}"/>
              </a:ext>
            </a:extLst>
          </p:cNvPr>
          <p:cNvCxnSpPr/>
          <p:nvPr/>
        </p:nvCxnSpPr>
        <p:spPr>
          <a:xfrm>
            <a:off x="1632570" y="6924874"/>
            <a:ext cx="0" cy="45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49B25D-46A5-E5D7-7C91-50B57FB21E1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846731" y="7567522"/>
            <a:ext cx="1527327" cy="3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38E795-BFF0-D1D7-25B2-B35DCD6D6C0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588218" y="6929140"/>
            <a:ext cx="1" cy="453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12C02-8530-3CE4-B296-BC190142D070}"/>
              </a:ext>
            </a:extLst>
          </p:cNvPr>
          <p:cNvCxnSpPr>
            <a:cxnSpLocks/>
          </p:cNvCxnSpPr>
          <p:nvPr/>
        </p:nvCxnSpPr>
        <p:spPr>
          <a:xfrm flipV="1">
            <a:off x="3588218" y="6102355"/>
            <a:ext cx="1" cy="453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A53B5A-CFD0-192C-55F2-060FDD9B5EDD}"/>
              </a:ext>
            </a:extLst>
          </p:cNvPr>
          <p:cNvCxnSpPr>
            <a:cxnSpLocks/>
          </p:cNvCxnSpPr>
          <p:nvPr/>
        </p:nvCxnSpPr>
        <p:spPr>
          <a:xfrm flipV="1">
            <a:off x="3588218" y="3636948"/>
            <a:ext cx="1" cy="453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370011-936C-1C0D-C75E-69090DC3008B}"/>
              </a:ext>
            </a:extLst>
          </p:cNvPr>
          <p:cNvCxnSpPr>
            <a:cxnSpLocks/>
          </p:cNvCxnSpPr>
          <p:nvPr/>
        </p:nvCxnSpPr>
        <p:spPr>
          <a:xfrm flipV="1">
            <a:off x="3575312" y="5275570"/>
            <a:ext cx="1" cy="453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8CA8C6-0948-96F2-9D5A-355C87AE665F}"/>
              </a:ext>
            </a:extLst>
          </p:cNvPr>
          <p:cNvCxnSpPr>
            <a:cxnSpLocks/>
          </p:cNvCxnSpPr>
          <p:nvPr/>
        </p:nvCxnSpPr>
        <p:spPr>
          <a:xfrm flipV="1">
            <a:off x="3575312" y="4448785"/>
            <a:ext cx="1" cy="453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62FDC2-63CC-8DAD-F8D4-1AC3087AA932}"/>
              </a:ext>
            </a:extLst>
          </p:cNvPr>
          <p:cNvCxnSpPr>
            <a:cxnSpLocks/>
          </p:cNvCxnSpPr>
          <p:nvPr/>
        </p:nvCxnSpPr>
        <p:spPr>
          <a:xfrm flipV="1">
            <a:off x="5618761" y="3620438"/>
            <a:ext cx="1" cy="453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36C160-899D-F5B5-537A-4361090A8E5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3860088" y="4448785"/>
            <a:ext cx="1758674" cy="64211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1EEC84-09E6-FFDE-5A04-7EE121F2C72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3868681" y="3436553"/>
            <a:ext cx="1478211" cy="827566"/>
          </a:xfrm>
          <a:prstGeom prst="bentConnector3">
            <a:avLst>
              <a:gd name="adj1" fmla="val 621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8B38F5-B4EE-6B93-6BBA-B656F79DDFBD}"/>
              </a:ext>
            </a:extLst>
          </p:cNvPr>
          <p:cNvCxnSpPr>
            <a:cxnSpLocks/>
          </p:cNvCxnSpPr>
          <p:nvPr/>
        </p:nvCxnSpPr>
        <p:spPr>
          <a:xfrm flipH="1" flipV="1">
            <a:off x="3568451" y="1789838"/>
            <a:ext cx="0" cy="1469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3D01D3-977E-758F-8F65-62023CC5E428}"/>
              </a:ext>
            </a:extLst>
          </p:cNvPr>
          <p:cNvCxnSpPr>
            <a:cxnSpLocks/>
            <a:stCxn id="17" idx="0"/>
            <a:endCxn id="2" idx="3"/>
          </p:cNvCxnSpPr>
          <p:nvPr/>
        </p:nvCxnSpPr>
        <p:spPr>
          <a:xfrm rot="16200000" flipV="1">
            <a:off x="3003982" y="636325"/>
            <a:ext cx="1457530" cy="3772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6020ABB-519E-88F7-79C4-8D3C240252B5}"/>
              </a:ext>
            </a:extLst>
          </p:cNvPr>
          <p:cNvCxnSpPr>
            <a:stCxn id="2" idx="1"/>
            <a:endCxn id="2" idx="0"/>
          </p:cNvCxnSpPr>
          <p:nvPr/>
        </p:nvCxnSpPr>
        <p:spPr>
          <a:xfrm rot="10800000" flipH="1">
            <a:off x="1418408" y="1608910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9F5AEF0-811D-088E-BA41-D1A24CD8AD13}"/>
              </a:ext>
            </a:extLst>
          </p:cNvPr>
          <p:cNvCxnSpPr>
            <a:cxnSpLocks/>
            <a:stCxn id="3" idx="1"/>
            <a:endCxn id="3" idx="0"/>
          </p:cNvCxnSpPr>
          <p:nvPr/>
        </p:nvCxnSpPr>
        <p:spPr>
          <a:xfrm rot="10800000" flipH="1">
            <a:off x="1418408" y="2436224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45">
            <a:extLst>
              <a:ext uri="{FF2B5EF4-FFF2-40B4-BE49-F238E27FC236}">
                <a16:creationId xmlns:a16="http://schemas.microsoft.com/office/drawing/2014/main" id="{F90B4723-12F6-FEB2-B95F-79D94112C1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18408" y="4906238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5">
            <a:extLst>
              <a:ext uri="{FF2B5EF4-FFF2-40B4-BE49-F238E27FC236}">
                <a16:creationId xmlns:a16="http://schemas.microsoft.com/office/drawing/2014/main" id="{BDA0875C-EC7D-5EB5-B312-AB6B847B13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18408" y="6553287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8C63E7B9-5A64-A013-1D43-DDBC191A7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82650" y="7382856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45">
            <a:extLst>
              <a:ext uri="{FF2B5EF4-FFF2-40B4-BE49-F238E27FC236}">
                <a16:creationId xmlns:a16="http://schemas.microsoft.com/office/drawing/2014/main" id="{0118090E-C11B-F29A-1D87-C73F5521EB4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4058" y="6539309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45">
            <a:extLst>
              <a:ext uri="{FF2B5EF4-FFF2-40B4-BE49-F238E27FC236}">
                <a16:creationId xmlns:a16="http://schemas.microsoft.com/office/drawing/2014/main" id="{1C3319CD-769B-72FA-BD43-7427772525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55951" y="4090664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45">
            <a:extLst>
              <a:ext uri="{FF2B5EF4-FFF2-40B4-BE49-F238E27FC236}">
                <a16:creationId xmlns:a16="http://schemas.microsoft.com/office/drawing/2014/main" id="{DF9436FE-8552-7D7A-840E-275BEBCD652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32791" y="3255640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45">
            <a:extLst>
              <a:ext uri="{FF2B5EF4-FFF2-40B4-BE49-F238E27FC236}">
                <a16:creationId xmlns:a16="http://schemas.microsoft.com/office/drawing/2014/main" id="{F9746A39-D354-9853-1E83-1D8043691871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49291" y="4067213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45">
            <a:extLst>
              <a:ext uri="{FF2B5EF4-FFF2-40B4-BE49-F238E27FC236}">
                <a16:creationId xmlns:a16="http://schemas.microsoft.com/office/drawing/2014/main" id="{43595717-7C9D-141C-252B-9092C987699E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68391" y="3243222"/>
            <a:ext cx="214161" cy="184666"/>
          </a:xfrm>
          <a:prstGeom prst="curvedConnector4">
            <a:avLst>
              <a:gd name="adj1" fmla="val -106742"/>
              <a:gd name="adj2" fmla="val 2237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45">
            <a:extLst>
              <a:ext uri="{FF2B5EF4-FFF2-40B4-BE49-F238E27FC236}">
                <a16:creationId xmlns:a16="http://schemas.microsoft.com/office/drawing/2014/main" id="{DB57EE4B-49BE-170E-4108-0DA16788C3F8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>
            <a:off x="1418409" y="6744474"/>
            <a:ext cx="12700" cy="82304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45">
            <a:extLst>
              <a:ext uri="{FF2B5EF4-FFF2-40B4-BE49-F238E27FC236}">
                <a16:creationId xmlns:a16="http://schemas.microsoft.com/office/drawing/2014/main" id="{8F3FCDC8-9221-BD5C-C1D4-5B1F3F837D38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H="1">
            <a:off x="3802380" y="5917689"/>
            <a:ext cx="57708" cy="1653570"/>
          </a:xfrm>
          <a:prstGeom prst="curvedConnector3">
            <a:avLst>
              <a:gd name="adj1" fmla="val -3961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6D71B49-60BF-B493-BB21-716DE0A94992}"/>
              </a:ext>
            </a:extLst>
          </p:cNvPr>
          <p:cNvSpPr txBox="1"/>
          <p:nvPr/>
        </p:nvSpPr>
        <p:spPr>
          <a:xfrm>
            <a:off x="1032633" y="110831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 =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1CE1A1-7C2C-DAE3-31B9-D50E22A0264C}"/>
              </a:ext>
            </a:extLst>
          </p:cNvPr>
          <p:cNvSpPr txBox="1"/>
          <p:nvPr/>
        </p:nvSpPr>
        <p:spPr>
          <a:xfrm>
            <a:off x="1609493" y="2009504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 =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23AEDD-E832-A020-C083-A6AF991E041F}"/>
              </a:ext>
            </a:extLst>
          </p:cNvPr>
          <p:cNvSpPr txBox="1"/>
          <p:nvPr/>
        </p:nvSpPr>
        <p:spPr>
          <a:xfrm>
            <a:off x="602800" y="225155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D0D7DE-C6A8-8AF7-CA08-E3836BD228D0}"/>
              </a:ext>
            </a:extLst>
          </p:cNvPr>
          <p:cNvSpPr txBox="1"/>
          <p:nvPr/>
        </p:nvSpPr>
        <p:spPr>
          <a:xfrm>
            <a:off x="1621530" y="287988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62E30-6D76-C3A0-CCE4-5893DFC3DCB7}"/>
              </a:ext>
            </a:extLst>
          </p:cNvPr>
          <p:cNvSpPr txBox="1"/>
          <p:nvPr/>
        </p:nvSpPr>
        <p:spPr>
          <a:xfrm>
            <a:off x="607942" y="47215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 =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44B8F-27B2-3AAB-BE59-AE48A7420BE3}"/>
              </a:ext>
            </a:extLst>
          </p:cNvPr>
          <p:cNvSpPr txBox="1"/>
          <p:nvPr/>
        </p:nvSpPr>
        <p:spPr>
          <a:xfrm>
            <a:off x="1596360" y="537220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 =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36980D-6EA3-E67A-497A-E9AF0B36CA54}"/>
              </a:ext>
            </a:extLst>
          </p:cNvPr>
          <p:cNvSpPr txBox="1"/>
          <p:nvPr/>
        </p:nvSpPr>
        <p:spPr>
          <a:xfrm>
            <a:off x="610784" y="635708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 = 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966633-4F7F-1319-D53A-0124EF310AA3}"/>
              </a:ext>
            </a:extLst>
          </p:cNvPr>
          <p:cNvSpPr txBox="1"/>
          <p:nvPr/>
        </p:nvSpPr>
        <p:spPr>
          <a:xfrm>
            <a:off x="1628729" y="699996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 =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E958D6-BB6D-514C-EF3B-C0369E2B6D46}"/>
              </a:ext>
            </a:extLst>
          </p:cNvPr>
          <p:cNvSpPr txBox="1"/>
          <p:nvPr/>
        </p:nvSpPr>
        <p:spPr>
          <a:xfrm>
            <a:off x="702256" y="699996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74E9E8-A5E4-CBD5-C63F-96CB71174322}"/>
              </a:ext>
            </a:extLst>
          </p:cNvPr>
          <p:cNvSpPr txBox="1"/>
          <p:nvPr/>
        </p:nvSpPr>
        <p:spPr>
          <a:xfrm>
            <a:off x="2287027" y="7567522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5EF136-B0B0-7246-1B58-8E5B21CB3E11}"/>
              </a:ext>
            </a:extLst>
          </p:cNvPr>
          <p:cNvSpPr txBox="1"/>
          <p:nvPr/>
        </p:nvSpPr>
        <p:spPr>
          <a:xfrm>
            <a:off x="2604741" y="710983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H8 = 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AE7A69-98D7-B3EC-B92E-6DE32B9F88B1}"/>
              </a:ext>
            </a:extLst>
          </p:cNvPr>
          <p:cNvSpPr txBox="1"/>
          <p:nvPr/>
        </p:nvSpPr>
        <p:spPr>
          <a:xfrm>
            <a:off x="2574973" y="627221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H9 = 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7FBD21-C126-B4A7-189E-666F316B9DF5}"/>
              </a:ext>
            </a:extLst>
          </p:cNvPr>
          <p:cNvSpPr txBox="1"/>
          <p:nvPr/>
        </p:nvSpPr>
        <p:spPr>
          <a:xfrm>
            <a:off x="2516675" y="3759491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H12 =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26339C-471E-D8A0-64AE-36E58853411B}"/>
              </a:ext>
            </a:extLst>
          </p:cNvPr>
          <p:cNvSpPr txBox="1"/>
          <p:nvPr/>
        </p:nvSpPr>
        <p:spPr>
          <a:xfrm>
            <a:off x="2443601" y="301363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H13 =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0927E0-2D49-09A9-8802-AE37E744BC4E}"/>
              </a:ext>
            </a:extLst>
          </p:cNvPr>
          <p:cNvSpPr txBox="1"/>
          <p:nvPr/>
        </p:nvSpPr>
        <p:spPr>
          <a:xfrm>
            <a:off x="4868386" y="3591490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H14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7578EB-91AC-77AA-7B64-3020BE42F9A3}"/>
              </a:ext>
            </a:extLst>
          </p:cNvPr>
          <p:cNvSpPr txBox="1"/>
          <p:nvPr/>
        </p:nvSpPr>
        <p:spPr>
          <a:xfrm>
            <a:off x="4655476" y="277784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H15 = 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4D2D59-FA7A-1BE1-942F-9DBE8B2BE3C8}"/>
              </a:ext>
            </a:extLst>
          </p:cNvPr>
          <p:cNvSpPr txBox="1"/>
          <p:nvPr/>
        </p:nvSpPr>
        <p:spPr>
          <a:xfrm>
            <a:off x="2946697" y="68859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H8 =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8A5EFD-C62C-FB52-5CC0-DE3D27427A8E}"/>
              </a:ext>
            </a:extLst>
          </p:cNvPr>
          <p:cNvSpPr txBox="1"/>
          <p:nvPr/>
        </p:nvSpPr>
        <p:spPr>
          <a:xfrm>
            <a:off x="2993407" y="6060797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H9 =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BA111C-A393-5A10-F938-7DE4C84F8856}"/>
              </a:ext>
            </a:extLst>
          </p:cNvPr>
          <p:cNvSpPr txBox="1"/>
          <p:nvPr/>
        </p:nvSpPr>
        <p:spPr>
          <a:xfrm>
            <a:off x="3567321" y="375744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H12 =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3B5CD73-5C34-DCE6-B426-46BD6FB7E5A9}"/>
              </a:ext>
            </a:extLst>
          </p:cNvPr>
          <p:cNvSpPr txBox="1"/>
          <p:nvPr/>
        </p:nvSpPr>
        <p:spPr>
          <a:xfrm>
            <a:off x="3548074" y="2576743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H13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671048-B860-6C88-623F-C153C5527B67}"/>
              </a:ext>
            </a:extLst>
          </p:cNvPr>
          <p:cNvSpPr txBox="1"/>
          <p:nvPr/>
        </p:nvSpPr>
        <p:spPr>
          <a:xfrm>
            <a:off x="5618761" y="247048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H15 =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20EC5A-ACF4-4498-B0BD-F02B4D3EE0A3}"/>
              </a:ext>
            </a:extLst>
          </p:cNvPr>
          <p:cNvSpPr txBox="1"/>
          <p:nvPr/>
        </p:nvSpPr>
        <p:spPr>
          <a:xfrm>
            <a:off x="5608468" y="373647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H14 =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5BA6E5-607D-9357-7B87-081E4CB4DC1F}"/>
              </a:ext>
            </a:extLst>
          </p:cNvPr>
          <p:cNvSpPr txBox="1"/>
          <p:nvPr/>
        </p:nvSpPr>
        <p:spPr>
          <a:xfrm>
            <a:off x="4103103" y="663164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397332-7EBF-88B2-7417-B217ABF3BC3F}"/>
              </a:ext>
            </a:extLst>
          </p:cNvPr>
          <p:cNvSpPr txBox="1"/>
          <p:nvPr/>
        </p:nvSpPr>
        <p:spPr>
          <a:xfrm>
            <a:off x="3570112" y="537271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CC9A7C-4293-7639-E037-440898C65A4E}"/>
              </a:ext>
            </a:extLst>
          </p:cNvPr>
          <p:cNvSpPr txBox="1"/>
          <p:nvPr/>
        </p:nvSpPr>
        <p:spPr>
          <a:xfrm>
            <a:off x="4548149" y="499381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= 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4177E2-9EED-51A5-153F-6D103DB6F6B0}"/>
              </a:ext>
            </a:extLst>
          </p:cNvPr>
          <p:cNvSpPr txBox="1"/>
          <p:nvPr/>
        </p:nvSpPr>
        <p:spPr>
          <a:xfrm>
            <a:off x="2978674" y="455637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=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5F4ECB-B7D0-ACB2-CB36-3B426F74F628}"/>
              </a:ext>
            </a:extLst>
          </p:cNvPr>
          <p:cNvSpPr txBox="1"/>
          <p:nvPr/>
        </p:nvSpPr>
        <p:spPr>
          <a:xfrm>
            <a:off x="4169819" y="316516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=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1818DB8-6FBA-3AE3-1F9F-E9DEF9EE8C9E}"/>
              </a:ext>
            </a:extLst>
          </p:cNvPr>
          <p:cNvSpPr txBox="1"/>
          <p:nvPr/>
        </p:nvSpPr>
        <p:spPr>
          <a:xfrm>
            <a:off x="3554385" y="236538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= 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BA7C37-A98C-AD02-9D3F-3FB5FA08B690}"/>
              </a:ext>
            </a:extLst>
          </p:cNvPr>
          <p:cNvSpPr txBox="1"/>
          <p:nvPr/>
        </p:nvSpPr>
        <p:spPr>
          <a:xfrm>
            <a:off x="4114207" y="342788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H13 =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B172AD-A90D-8F5F-58E0-1E1D2ED18D9B}"/>
              </a:ext>
            </a:extLst>
          </p:cNvPr>
          <p:cNvSpPr txBox="1"/>
          <p:nvPr/>
        </p:nvSpPr>
        <p:spPr>
          <a:xfrm>
            <a:off x="2006862" y="855221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___ :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7391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E0B95-672C-0E47-789B-96003CD677B2}"/>
              </a:ext>
            </a:extLst>
          </p:cNvPr>
          <p:cNvSpPr txBox="1"/>
          <p:nvPr/>
        </p:nvSpPr>
        <p:spPr>
          <a:xfrm>
            <a:off x="2774669" y="252798"/>
            <a:ext cx="125547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20818-719E-2F07-73B0-1702ED2DD03C}"/>
              </a:ext>
            </a:extLst>
          </p:cNvPr>
          <p:cNvSpPr txBox="1"/>
          <p:nvPr/>
        </p:nvSpPr>
        <p:spPr>
          <a:xfrm>
            <a:off x="2880610" y="893525"/>
            <a:ext cx="10967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= p*q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29A52-F26B-47CE-78E6-17EE4DD0EA96}"/>
              </a:ext>
            </a:extLst>
          </p:cNvPr>
          <p:cNvSpPr txBox="1"/>
          <p:nvPr/>
        </p:nvSpPr>
        <p:spPr>
          <a:xfrm>
            <a:off x="2976758" y="1534252"/>
            <a:ext cx="90447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8F3E8-5A33-0441-0B2D-1E77AF848FF0}"/>
              </a:ext>
            </a:extLst>
          </p:cNvPr>
          <p:cNvSpPr txBox="1"/>
          <p:nvPr/>
        </p:nvSpPr>
        <p:spPr>
          <a:xfrm>
            <a:off x="2951943" y="2172776"/>
            <a:ext cx="95410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--, q 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5FA93-46DD-656F-BDE6-86C0AB0052C2}"/>
              </a:ext>
            </a:extLst>
          </p:cNvPr>
          <p:cNvSpPr txBox="1"/>
          <p:nvPr/>
        </p:nvSpPr>
        <p:spPr>
          <a:xfrm>
            <a:off x="2854017" y="2811301"/>
            <a:ext cx="10967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= p*q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5561D-5570-B782-4CE7-8C57A5782147}"/>
              </a:ext>
            </a:extLst>
          </p:cNvPr>
          <p:cNvSpPr txBox="1"/>
          <p:nvPr/>
        </p:nvSpPr>
        <p:spPr>
          <a:xfrm>
            <a:off x="2905249" y="3450426"/>
            <a:ext cx="10455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 = 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8ABB7-E432-CE51-CDAE-F9979202B191}"/>
              </a:ext>
            </a:extLst>
          </p:cNvPr>
          <p:cNvSpPr txBox="1"/>
          <p:nvPr/>
        </p:nvSpPr>
        <p:spPr>
          <a:xfrm>
            <a:off x="2819520" y="4089766"/>
            <a:ext cx="12170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CECA3-AEE5-FAD4-DB5C-73392AA3BED8}"/>
              </a:ext>
            </a:extLst>
          </p:cNvPr>
          <p:cNvSpPr txBox="1"/>
          <p:nvPr/>
        </p:nvSpPr>
        <p:spPr>
          <a:xfrm>
            <a:off x="2506934" y="4724091"/>
            <a:ext cx="184217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(AC, 1),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8FF22-8131-3056-E966-444508DD37E8}"/>
              </a:ext>
            </a:extLst>
          </p:cNvPr>
          <p:cNvSpPr txBox="1"/>
          <p:nvPr/>
        </p:nvSpPr>
        <p:spPr>
          <a:xfrm>
            <a:off x="3195603" y="5358416"/>
            <a:ext cx="4667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e*j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082C0-D6EB-6436-3B99-F976F0574655}"/>
              </a:ext>
            </a:extLst>
          </p:cNvPr>
          <p:cNvSpPr txBox="1"/>
          <p:nvPr/>
        </p:nvSpPr>
        <p:spPr>
          <a:xfrm>
            <a:off x="2730849" y="5992741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mod Phi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1945DC-B908-36A0-12F0-B8A998A1AC35}"/>
              </a:ext>
            </a:extLst>
          </p:cNvPr>
          <p:cNvSpPr txBox="1"/>
          <p:nvPr/>
        </p:nvSpPr>
        <p:spPr>
          <a:xfrm>
            <a:off x="2535787" y="6627066"/>
            <a:ext cx="17844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(AC, 1),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5A51E-8223-15D0-6004-BCA34EE6DB56}"/>
              </a:ext>
            </a:extLst>
          </p:cNvPr>
          <p:cNvSpPr txBox="1"/>
          <p:nvPr/>
        </p:nvSpPr>
        <p:spPr>
          <a:xfrm>
            <a:off x="1747634" y="7822214"/>
            <a:ext cx="12298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E084E-C68D-2F61-9894-70675978CF5D}"/>
              </a:ext>
            </a:extLst>
          </p:cNvPr>
          <p:cNvSpPr txBox="1"/>
          <p:nvPr/>
        </p:nvSpPr>
        <p:spPr>
          <a:xfrm>
            <a:off x="4016114" y="7822214"/>
            <a:ext cx="123783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EC4DE-20A9-9C12-E702-E17D6E7E793D}"/>
              </a:ext>
            </a:extLst>
          </p:cNvPr>
          <p:cNvSpPr txBox="1"/>
          <p:nvPr/>
        </p:nvSpPr>
        <p:spPr>
          <a:xfrm>
            <a:off x="1794046" y="8402472"/>
            <a:ext cx="11464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mod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18300-B3E9-60BA-0D23-32CE8CC71450}"/>
              </a:ext>
            </a:extLst>
          </p:cNvPr>
          <p:cNvSpPr txBox="1"/>
          <p:nvPr/>
        </p:nvSpPr>
        <p:spPr>
          <a:xfrm>
            <a:off x="4061799" y="8402472"/>
            <a:ext cx="11464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mod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33D6D-CC78-8E38-B72A-57FF0A806A78}"/>
              </a:ext>
            </a:extLst>
          </p:cNvPr>
          <p:cNvSpPr txBox="1"/>
          <p:nvPr/>
        </p:nvSpPr>
        <p:spPr>
          <a:xfrm>
            <a:off x="3207445" y="7261015"/>
            <a:ext cx="44114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FF390C-5E94-66FE-FB60-01A4B29D735E}"/>
              </a:ext>
            </a:extLst>
          </p:cNvPr>
          <p:cNvSpPr txBox="1"/>
          <p:nvPr/>
        </p:nvSpPr>
        <p:spPr>
          <a:xfrm>
            <a:off x="3201033" y="8771804"/>
            <a:ext cx="4539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097C00-982B-3952-4E0B-5360A759DEE4}"/>
              </a:ext>
            </a:extLst>
          </p:cNvPr>
          <p:cNvCxnSpPr>
            <a:cxnSpLocks/>
          </p:cNvCxnSpPr>
          <p:nvPr/>
        </p:nvCxnSpPr>
        <p:spPr>
          <a:xfrm flipH="1">
            <a:off x="2043300" y="566712"/>
            <a:ext cx="7303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EFD48-3E49-3697-EF61-1A1CD153E319}"/>
              </a:ext>
            </a:extLst>
          </p:cNvPr>
          <p:cNvCxnSpPr>
            <a:cxnSpLocks/>
          </p:cNvCxnSpPr>
          <p:nvPr/>
        </p:nvCxnSpPr>
        <p:spPr>
          <a:xfrm flipH="1">
            <a:off x="3388459" y="1903584"/>
            <a:ext cx="0" cy="27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636DBC-5869-FB5A-FD53-23ECF3B4EF13}"/>
              </a:ext>
            </a:extLst>
          </p:cNvPr>
          <p:cNvCxnSpPr>
            <a:cxnSpLocks/>
          </p:cNvCxnSpPr>
          <p:nvPr/>
        </p:nvCxnSpPr>
        <p:spPr>
          <a:xfrm flipH="1">
            <a:off x="3396926" y="2542108"/>
            <a:ext cx="0" cy="27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88589-C754-B2A0-2560-8EA20E0A6AFF}"/>
              </a:ext>
            </a:extLst>
          </p:cNvPr>
          <p:cNvCxnSpPr>
            <a:cxnSpLocks/>
            <a:stCxn id="9" idx="1"/>
            <a:endCxn id="74" idx="3"/>
          </p:cNvCxnSpPr>
          <p:nvPr/>
        </p:nvCxnSpPr>
        <p:spPr>
          <a:xfrm flipH="1">
            <a:off x="1916131" y="4908757"/>
            <a:ext cx="5908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D60406-EAD7-4AF8-083C-775C78C9B715}"/>
              </a:ext>
            </a:extLst>
          </p:cNvPr>
          <p:cNvCxnSpPr>
            <a:cxnSpLocks/>
          </p:cNvCxnSpPr>
          <p:nvPr/>
        </p:nvCxnSpPr>
        <p:spPr>
          <a:xfrm flipH="1">
            <a:off x="3549797" y="6355671"/>
            <a:ext cx="0" cy="27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F718C9-D5E6-D612-ED1E-3A3C5FE10C40}"/>
              </a:ext>
            </a:extLst>
          </p:cNvPr>
          <p:cNvCxnSpPr>
            <a:stCxn id="19" idx="3"/>
            <a:endCxn id="14" idx="0"/>
          </p:cNvCxnSpPr>
          <p:nvPr/>
        </p:nvCxnSpPr>
        <p:spPr>
          <a:xfrm>
            <a:off x="3648591" y="7445681"/>
            <a:ext cx="986443" cy="37653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D73A1BE-617B-F371-80EC-C8A6E4D6FF18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2352535" y="7445680"/>
            <a:ext cx="854910" cy="392539"/>
          </a:xfrm>
          <a:prstGeom prst="bentConnector3">
            <a:avLst>
              <a:gd name="adj1" fmla="val 995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1F360A-7D68-2460-A8A8-BBBD245F368D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3655003" y="8006880"/>
            <a:ext cx="361111" cy="94959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83E6E0F-108F-0172-6014-5AAA47C85045}"/>
              </a:ext>
            </a:extLst>
          </p:cNvPr>
          <p:cNvCxnSpPr>
            <a:cxnSpLocks/>
            <a:stCxn id="20" idx="2"/>
            <a:endCxn id="2" idx="3"/>
          </p:cNvCxnSpPr>
          <p:nvPr/>
        </p:nvCxnSpPr>
        <p:spPr>
          <a:xfrm rot="5400000" flipH="1" flipV="1">
            <a:off x="-622757" y="4488238"/>
            <a:ext cx="8703672" cy="602123"/>
          </a:xfrm>
          <a:prstGeom prst="bentConnector4">
            <a:avLst>
              <a:gd name="adj1" fmla="val -1432"/>
              <a:gd name="adj2" fmla="val 4990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5E5BDE-5FEC-85BF-43A2-2665A0E9E9A0}"/>
              </a:ext>
            </a:extLst>
          </p:cNvPr>
          <p:cNvSpPr txBox="1"/>
          <p:nvPr/>
        </p:nvSpPr>
        <p:spPr>
          <a:xfrm>
            <a:off x="4915358" y="6994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34F822-C4FC-A5C5-B935-A79DB6E6034A}"/>
              </a:ext>
            </a:extLst>
          </p:cNvPr>
          <p:cNvSpPr txBox="1"/>
          <p:nvPr/>
        </p:nvSpPr>
        <p:spPr>
          <a:xfrm>
            <a:off x="3838146" y="71752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4BF274-71DA-FA82-0913-841AF7C35198}"/>
              </a:ext>
            </a:extLst>
          </p:cNvPr>
          <p:cNvSpPr txBox="1"/>
          <p:nvPr/>
        </p:nvSpPr>
        <p:spPr>
          <a:xfrm>
            <a:off x="2805295" y="71820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2BF5E0-CEF4-CFDA-0888-025FAA86EE7D}"/>
              </a:ext>
            </a:extLst>
          </p:cNvPr>
          <p:cNvSpPr txBox="1"/>
          <p:nvPr/>
        </p:nvSpPr>
        <p:spPr>
          <a:xfrm>
            <a:off x="3637682" y="84948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2CBC63-5800-722D-6BCC-71B3630CAC70}"/>
              </a:ext>
            </a:extLst>
          </p:cNvPr>
          <p:cNvSpPr txBox="1"/>
          <p:nvPr/>
        </p:nvSpPr>
        <p:spPr>
          <a:xfrm>
            <a:off x="3653555" y="90159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D5C37-6940-B4FE-47C0-3D047537F03D}"/>
              </a:ext>
            </a:extLst>
          </p:cNvPr>
          <p:cNvSpPr txBox="1"/>
          <p:nvPr/>
        </p:nvSpPr>
        <p:spPr>
          <a:xfrm>
            <a:off x="4796324" y="6627066"/>
            <a:ext cx="3000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4FCB61A-3061-3944-613C-5A0508C62DF7}"/>
              </a:ext>
            </a:extLst>
          </p:cNvPr>
          <p:cNvCxnSpPr>
            <a:cxnSpLocks/>
            <a:stCxn id="62" idx="2"/>
            <a:endCxn id="19" idx="0"/>
          </p:cNvCxnSpPr>
          <p:nvPr/>
        </p:nvCxnSpPr>
        <p:spPr>
          <a:xfrm rot="5400000">
            <a:off x="4054884" y="6369533"/>
            <a:ext cx="264617" cy="151834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310F18-624B-E0E5-5458-7ADB4CA0807C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>
            <a:off x="4320250" y="6811732"/>
            <a:ext cx="4760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C3E427-87CD-543D-4E57-8E05C9FFB526}"/>
              </a:ext>
            </a:extLst>
          </p:cNvPr>
          <p:cNvSpPr txBox="1"/>
          <p:nvPr/>
        </p:nvSpPr>
        <p:spPr>
          <a:xfrm>
            <a:off x="4932739" y="63383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66D11-9520-0DD7-76ED-0E598CF14D42}"/>
              </a:ext>
            </a:extLst>
          </p:cNvPr>
          <p:cNvSpPr txBox="1"/>
          <p:nvPr/>
        </p:nvSpPr>
        <p:spPr>
          <a:xfrm>
            <a:off x="1628873" y="4724091"/>
            <a:ext cx="2872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7FA543B-577D-F67E-4E3E-B31C53D877C6}"/>
              </a:ext>
            </a:extLst>
          </p:cNvPr>
          <p:cNvCxnSpPr>
            <a:cxnSpLocks/>
            <a:stCxn id="74" idx="1"/>
            <a:endCxn id="8" idx="0"/>
          </p:cNvCxnSpPr>
          <p:nvPr/>
        </p:nvCxnSpPr>
        <p:spPr>
          <a:xfrm rot="10800000" flipH="1">
            <a:off x="1628872" y="4089767"/>
            <a:ext cx="1799147" cy="818991"/>
          </a:xfrm>
          <a:prstGeom prst="bentConnector4">
            <a:avLst>
              <a:gd name="adj1" fmla="val -12706"/>
              <a:gd name="adj2" fmla="val 1194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A0D8F47-7FFC-CFF4-6126-B570533C9EA1}"/>
              </a:ext>
            </a:extLst>
          </p:cNvPr>
          <p:cNvSpPr txBox="1"/>
          <p:nvPr/>
        </p:nvSpPr>
        <p:spPr>
          <a:xfrm>
            <a:off x="1366461" y="489146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5EA89D-2424-01AA-AB0D-F331C2590E39}"/>
              </a:ext>
            </a:extLst>
          </p:cNvPr>
          <p:cNvSpPr txBox="1"/>
          <p:nvPr/>
        </p:nvSpPr>
        <p:spPr>
          <a:xfrm>
            <a:off x="1529279" y="50758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FB01EE-37A1-00B0-C645-D8D879D3B4BF}"/>
              </a:ext>
            </a:extLst>
          </p:cNvPr>
          <p:cNvCxnSpPr>
            <a:cxnSpLocks/>
            <a:stCxn id="74" idx="2"/>
            <a:endCxn id="10" idx="0"/>
          </p:cNvCxnSpPr>
          <p:nvPr/>
        </p:nvCxnSpPr>
        <p:spPr>
          <a:xfrm rot="16200000" flipH="1">
            <a:off x="2468255" y="4397670"/>
            <a:ext cx="264993" cy="16564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014331A-F313-C549-1A5B-559C7624A66C}"/>
              </a:ext>
            </a:extLst>
          </p:cNvPr>
          <p:cNvSpPr txBox="1"/>
          <p:nvPr/>
        </p:nvSpPr>
        <p:spPr>
          <a:xfrm>
            <a:off x="1550857" y="252797"/>
            <a:ext cx="4924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C526C6-7F16-1BCE-4350-E13662449EF1}"/>
              </a:ext>
            </a:extLst>
          </p:cNvPr>
          <p:cNvCxnSpPr>
            <a:cxnSpLocks/>
          </p:cNvCxnSpPr>
          <p:nvPr/>
        </p:nvCxnSpPr>
        <p:spPr>
          <a:xfrm>
            <a:off x="2053815" y="372748"/>
            <a:ext cx="7303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8FB4F24-B723-EAC5-BE14-2A41026B1927}"/>
              </a:ext>
            </a:extLst>
          </p:cNvPr>
          <p:cNvSpPr txBox="1"/>
          <p:nvPr/>
        </p:nvSpPr>
        <p:spPr>
          <a:xfrm>
            <a:off x="2259526" y="1081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3845091-EA0D-DF2E-B789-A12B91DFE7CD}"/>
              </a:ext>
            </a:extLst>
          </p:cNvPr>
          <p:cNvCxnSpPr>
            <a:cxnSpLocks/>
            <a:stCxn id="86" idx="2"/>
            <a:endCxn id="3" idx="0"/>
          </p:cNvCxnSpPr>
          <p:nvPr/>
        </p:nvCxnSpPr>
        <p:spPr>
          <a:xfrm rot="16200000" flipH="1">
            <a:off x="2477340" y="-58133"/>
            <a:ext cx="271396" cy="16319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8FBDC23-3390-C676-079D-30C40121B248}"/>
              </a:ext>
            </a:extLst>
          </p:cNvPr>
          <p:cNvSpPr txBox="1"/>
          <p:nvPr/>
        </p:nvSpPr>
        <p:spPr>
          <a:xfrm>
            <a:off x="1537551" y="6165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CED8AD-FE51-F936-F576-14E849E91F1A}"/>
              </a:ext>
            </a:extLst>
          </p:cNvPr>
          <p:cNvCxnSpPr>
            <a:cxnSpLocks/>
          </p:cNvCxnSpPr>
          <p:nvPr/>
        </p:nvCxnSpPr>
        <p:spPr>
          <a:xfrm flipH="1">
            <a:off x="2050591" y="1204450"/>
            <a:ext cx="8300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5DC3E14-8B27-BFC6-BA97-1CCB6B780CCB}"/>
              </a:ext>
            </a:extLst>
          </p:cNvPr>
          <p:cNvSpPr txBox="1"/>
          <p:nvPr/>
        </p:nvSpPr>
        <p:spPr>
          <a:xfrm>
            <a:off x="1573699" y="891321"/>
            <a:ext cx="4768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33A7B5-950D-4A14-650A-A87F876CC00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61106" y="1010486"/>
            <a:ext cx="8195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E843910-DE61-27A2-B866-5399690EB34A}"/>
              </a:ext>
            </a:extLst>
          </p:cNvPr>
          <p:cNvCxnSpPr>
            <a:cxnSpLocks/>
            <a:stCxn id="95" idx="2"/>
            <a:endCxn id="4" idx="0"/>
          </p:cNvCxnSpPr>
          <p:nvPr/>
        </p:nvCxnSpPr>
        <p:spPr>
          <a:xfrm rot="16200000" flipH="1">
            <a:off x="2483772" y="589026"/>
            <a:ext cx="273599" cy="16168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92F02BB-8BE5-D996-9492-E30E8B7080C6}"/>
              </a:ext>
            </a:extLst>
          </p:cNvPr>
          <p:cNvSpPr txBox="1"/>
          <p:nvPr/>
        </p:nvSpPr>
        <p:spPr>
          <a:xfrm>
            <a:off x="1544842" y="12542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44FD56-07EA-0A65-508C-C28505416DB3}"/>
              </a:ext>
            </a:extLst>
          </p:cNvPr>
          <p:cNvSpPr txBox="1"/>
          <p:nvPr/>
        </p:nvSpPr>
        <p:spPr>
          <a:xfrm>
            <a:off x="2245258" y="772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1037897-612D-A616-3382-809EE392CE96}"/>
              </a:ext>
            </a:extLst>
          </p:cNvPr>
          <p:cNvCxnSpPr>
            <a:cxnSpLocks/>
          </p:cNvCxnSpPr>
          <p:nvPr/>
        </p:nvCxnSpPr>
        <p:spPr>
          <a:xfrm flipH="1">
            <a:off x="2018519" y="3089689"/>
            <a:ext cx="8300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9D1CD3F-0618-354B-F869-217EB03093FC}"/>
              </a:ext>
            </a:extLst>
          </p:cNvPr>
          <p:cNvSpPr txBox="1"/>
          <p:nvPr/>
        </p:nvSpPr>
        <p:spPr>
          <a:xfrm>
            <a:off x="1541627" y="2776560"/>
            <a:ext cx="4768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E81F587-982A-2744-A12D-F6C668B7F5B6}"/>
              </a:ext>
            </a:extLst>
          </p:cNvPr>
          <p:cNvCxnSpPr>
            <a:cxnSpLocks/>
          </p:cNvCxnSpPr>
          <p:nvPr/>
        </p:nvCxnSpPr>
        <p:spPr>
          <a:xfrm>
            <a:off x="2029034" y="2895725"/>
            <a:ext cx="8195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D480FDE-A880-D307-CC0A-7D40AFAE8B46}"/>
              </a:ext>
            </a:extLst>
          </p:cNvPr>
          <p:cNvCxnSpPr>
            <a:cxnSpLocks/>
            <a:stCxn id="106" idx="2"/>
            <a:endCxn id="7" idx="0"/>
          </p:cNvCxnSpPr>
          <p:nvPr/>
        </p:nvCxnSpPr>
        <p:spPr>
          <a:xfrm rot="16200000" flipH="1">
            <a:off x="2451780" y="2474185"/>
            <a:ext cx="304534" cy="1647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A10FC94-45F8-E6F7-4139-E10C5F33B878}"/>
              </a:ext>
            </a:extLst>
          </p:cNvPr>
          <p:cNvSpPr txBox="1"/>
          <p:nvPr/>
        </p:nvSpPr>
        <p:spPr>
          <a:xfrm>
            <a:off x="1512770" y="31395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5DA1F1-42A8-98ED-6B85-F64A9DF9B78A}"/>
              </a:ext>
            </a:extLst>
          </p:cNvPr>
          <p:cNvSpPr txBox="1"/>
          <p:nvPr/>
        </p:nvSpPr>
        <p:spPr>
          <a:xfrm>
            <a:off x="2213186" y="265813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60D358-E9F4-9553-3CC5-AEA83D79CDF5}"/>
              </a:ext>
            </a:extLst>
          </p:cNvPr>
          <p:cNvCxnSpPr>
            <a:cxnSpLocks/>
          </p:cNvCxnSpPr>
          <p:nvPr/>
        </p:nvCxnSpPr>
        <p:spPr>
          <a:xfrm flipH="1">
            <a:off x="1981432" y="4382942"/>
            <a:ext cx="8300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2D5D284-D79C-657C-CB2D-415911B475DE}"/>
              </a:ext>
            </a:extLst>
          </p:cNvPr>
          <p:cNvSpPr txBox="1"/>
          <p:nvPr/>
        </p:nvSpPr>
        <p:spPr>
          <a:xfrm>
            <a:off x="1504540" y="4069813"/>
            <a:ext cx="4768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A7C7D2-0698-1719-D3F3-77C7BE4B8A7C}"/>
              </a:ext>
            </a:extLst>
          </p:cNvPr>
          <p:cNvCxnSpPr>
            <a:cxnSpLocks/>
          </p:cNvCxnSpPr>
          <p:nvPr/>
        </p:nvCxnSpPr>
        <p:spPr>
          <a:xfrm>
            <a:off x="1991947" y="4188978"/>
            <a:ext cx="8195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70BB2362-21E0-6064-218B-0E148FF0FDB6}"/>
              </a:ext>
            </a:extLst>
          </p:cNvPr>
          <p:cNvCxnSpPr>
            <a:cxnSpLocks/>
            <a:stCxn id="114" idx="2"/>
            <a:endCxn id="9" idx="0"/>
          </p:cNvCxnSpPr>
          <p:nvPr/>
        </p:nvCxnSpPr>
        <p:spPr>
          <a:xfrm rot="16200000" flipH="1">
            <a:off x="2443030" y="3739101"/>
            <a:ext cx="284946" cy="1685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5F3D7E8-E99A-BFDD-9EB5-6B1A372B18A3}"/>
              </a:ext>
            </a:extLst>
          </p:cNvPr>
          <p:cNvSpPr txBox="1"/>
          <p:nvPr/>
        </p:nvSpPr>
        <p:spPr>
          <a:xfrm>
            <a:off x="1497266" y="44009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68C9D8-A0C4-290A-628C-C41D3597EBF2}"/>
              </a:ext>
            </a:extLst>
          </p:cNvPr>
          <p:cNvSpPr txBox="1"/>
          <p:nvPr/>
        </p:nvSpPr>
        <p:spPr>
          <a:xfrm>
            <a:off x="2176099" y="39513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6E7BA31-F18C-31F5-30BD-A1EDD5547823}"/>
              </a:ext>
            </a:extLst>
          </p:cNvPr>
          <p:cNvCxnSpPr>
            <a:cxnSpLocks/>
          </p:cNvCxnSpPr>
          <p:nvPr/>
        </p:nvCxnSpPr>
        <p:spPr>
          <a:xfrm flipH="1">
            <a:off x="3549326" y="3819758"/>
            <a:ext cx="0" cy="27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7967DB-C280-D22E-D2EB-5600C8C988D6}"/>
              </a:ext>
            </a:extLst>
          </p:cNvPr>
          <p:cNvCxnSpPr>
            <a:cxnSpLocks/>
          </p:cNvCxnSpPr>
          <p:nvPr/>
        </p:nvCxnSpPr>
        <p:spPr>
          <a:xfrm flipH="1">
            <a:off x="2005893" y="5675979"/>
            <a:ext cx="12015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70E84E6-8752-EEBF-0471-62BDB463A6AA}"/>
              </a:ext>
            </a:extLst>
          </p:cNvPr>
          <p:cNvSpPr txBox="1"/>
          <p:nvPr/>
        </p:nvSpPr>
        <p:spPr>
          <a:xfrm>
            <a:off x="1536071" y="5385003"/>
            <a:ext cx="4768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H8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ED5ADA4-9CCC-1E0F-BD4B-9ADF1B58EC47}"/>
              </a:ext>
            </a:extLst>
          </p:cNvPr>
          <p:cNvCxnSpPr>
            <a:cxnSpLocks/>
          </p:cNvCxnSpPr>
          <p:nvPr/>
        </p:nvCxnSpPr>
        <p:spPr>
          <a:xfrm>
            <a:off x="2005893" y="5464031"/>
            <a:ext cx="11766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A468EF8-465E-4513-FA27-C763C1D86AD1}"/>
              </a:ext>
            </a:extLst>
          </p:cNvPr>
          <p:cNvCxnSpPr>
            <a:cxnSpLocks/>
            <a:stCxn id="133" idx="2"/>
            <a:endCxn id="11" idx="0"/>
          </p:cNvCxnSpPr>
          <p:nvPr/>
        </p:nvCxnSpPr>
        <p:spPr>
          <a:xfrm rot="16200000" flipH="1">
            <a:off x="2468187" y="5060665"/>
            <a:ext cx="238406" cy="1625746"/>
          </a:xfrm>
          <a:prstGeom prst="bentConnector3">
            <a:avLst>
              <a:gd name="adj1" fmla="val 35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6C35D16-7BDD-C75B-38C0-13EECA54C525}"/>
              </a:ext>
            </a:extLst>
          </p:cNvPr>
          <p:cNvSpPr txBox="1"/>
          <p:nvPr/>
        </p:nvSpPr>
        <p:spPr>
          <a:xfrm>
            <a:off x="1537551" y="57167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5F10AC4-8DF6-7F38-BDE0-19587E764AA8}"/>
              </a:ext>
            </a:extLst>
          </p:cNvPr>
          <p:cNvSpPr txBox="1"/>
          <p:nvPr/>
        </p:nvSpPr>
        <p:spPr>
          <a:xfrm>
            <a:off x="2214872" y="520555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6573020-646A-718D-0F94-CE7B00D7D9F4}"/>
              </a:ext>
            </a:extLst>
          </p:cNvPr>
          <p:cNvCxnSpPr>
            <a:cxnSpLocks/>
          </p:cNvCxnSpPr>
          <p:nvPr/>
        </p:nvCxnSpPr>
        <p:spPr>
          <a:xfrm flipH="1">
            <a:off x="1999514" y="6286457"/>
            <a:ext cx="73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BCBEEA3-B099-BE27-2CB4-E91941CA27B0}"/>
              </a:ext>
            </a:extLst>
          </p:cNvPr>
          <p:cNvSpPr txBox="1"/>
          <p:nvPr/>
        </p:nvSpPr>
        <p:spPr>
          <a:xfrm>
            <a:off x="1529692" y="5995481"/>
            <a:ext cx="4768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H9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AA0426E-4E73-A46B-3247-FF72C579C06B}"/>
              </a:ext>
            </a:extLst>
          </p:cNvPr>
          <p:cNvCxnSpPr>
            <a:cxnSpLocks/>
          </p:cNvCxnSpPr>
          <p:nvPr/>
        </p:nvCxnSpPr>
        <p:spPr>
          <a:xfrm flipV="1">
            <a:off x="1999514" y="6056343"/>
            <a:ext cx="73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C374F0E-A83B-0644-7973-1E19D0ADA8D0}"/>
              </a:ext>
            </a:extLst>
          </p:cNvPr>
          <p:cNvCxnSpPr>
            <a:cxnSpLocks/>
            <a:stCxn id="146" idx="2"/>
            <a:endCxn id="12" idx="0"/>
          </p:cNvCxnSpPr>
          <p:nvPr/>
        </p:nvCxnSpPr>
        <p:spPr>
          <a:xfrm rot="16200000" flipH="1">
            <a:off x="2466952" y="5665998"/>
            <a:ext cx="262253" cy="16598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827E85B-DC3D-A4A0-7AE6-8AAE7F468142}"/>
              </a:ext>
            </a:extLst>
          </p:cNvPr>
          <p:cNvSpPr txBox="1"/>
          <p:nvPr/>
        </p:nvSpPr>
        <p:spPr>
          <a:xfrm>
            <a:off x="1544842" y="636867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118D95-BB6A-5B2C-96B3-A42E6328BBCE}"/>
              </a:ext>
            </a:extLst>
          </p:cNvPr>
          <p:cNvSpPr txBox="1"/>
          <p:nvPr/>
        </p:nvSpPr>
        <p:spPr>
          <a:xfrm>
            <a:off x="2201834" y="5815083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E3522FA6-7310-1EC0-766A-ED85840FCD84}"/>
              </a:ext>
            </a:extLst>
          </p:cNvPr>
          <p:cNvCxnSpPr>
            <a:cxnSpLocks/>
            <a:stCxn id="62" idx="0"/>
            <a:endCxn id="10" idx="3"/>
          </p:cNvCxnSpPr>
          <p:nvPr/>
        </p:nvCxnSpPr>
        <p:spPr>
          <a:xfrm rot="16200000" flipV="1">
            <a:off x="3762389" y="5443090"/>
            <a:ext cx="1083984" cy="12839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0BBAF0-1CDB-4EE8-19A7-756A665BEEA9}"/>
              </a:ext>
            </a:extLst>
          </p:cNvPr>
          <p:cNvCxnSpPr>
            <a:cxnSpLocks/>
          </p:cNvCxnSpPr>
          <p:nvPr/>
        </p:nvCxnSpPr>
        <p:spPr>
          <a:xfrm flipH="1">
            <a:off x="1177636" y="8094909"/>
            <a:ext cx="558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C2B1E22-64D6-DCC9-68DC-61FFE641B20C}"/>
              </a:ext>
            </a:extLst>
          </p:cNvPr>
          <p:cNvSpPr txBox="1"/>
          <p:nvPr/>
        </p:nvSpPr>
        <p:spPr>
          <a:xfrm>
            <a:off x="547626" y="7796551"/>
            <a:ext cx="6184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B50EC43-CFBB-6197-E072-CFFF1D85E0F3}"/>
              </a:ext>
            </a:extLst>
          </p:cNvPr>
          <p:cNvCxnSpPr>
            <a:cxnSpLocks/>
          </p:cNvCxnSpPr>
          <p:nvPr/>
        </p:nvCxnSpPr>
        <p:spPr>
          <a:xfrm>
            <a:off x="1177636" y="7906359"/>
            <a:ext cx="5905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708AAB27-C828-6795-2466-2252FD390609}"/>
              </a:ext>
            </a:extLst>
          </p:cNvPr>
          <p:cNvCxnSpPr>
            <a:cxnSpLocks/>
            <a:stCxn id="173" idx="2"/>
            <a:endCxn id="15" idx="0"/>
          </p:cNvCxnSpPr>
          <p:nvPr/>
        </p:nvCxnSpPr>
        <p:spPr>
          <a:xfrm rot="16200000" flipH="1">
            <a:off x="1493765" y="7528956"/>
            <a:ext cx="236589" cy="15104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D6F47E9-FAD0-E234-3328-5E715265695F}"/>
              </a:ext>
            </a:extLst>
          </p:cNvPr>
          <p:cNvSpPr txBox="1"/>
          <p:nvPr/>
        </p:nvSpPr>
        <p:spPr>
          <a:xfrm>
            <a:off x="628234" y="812547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0CD7AAC-AA7B-76F6-08FF-5FEC134AB064}"/>
              </a:ext>
            </a:extLst>
          </p:cNvPr>
          <p:cNvSpPr txBox="1"/>
          <p:nvPr/>
        </p:nvSpPr>
        <p:spPr>
          <a:xfrm>
            <a:off x="1312089" y="7630347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9E5CC14-1C8F-0DF1-99C6-163600CAC3B2}"/>
              </a:ext>
            </a:extLst>
          </p:cNvPr>
          <p:cNvCxnSpPr>
            <a:cxnSpLocks/>
          </p:cNvCxnSpPr>
          <p:nvPr/>
        </p:nvCxnSpPr>
        <p:spPr>
          <a:xfrm flipH="1">
            <a:off x="1163782" y="8681749"/>
            <a:ext cx="6442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A0849FD-A307-36D1-F86F-7574F84F7F57}"/>
              </a:ext>
            </a:extLst>
          </p:cNvPr>
          <p:cNvSpPr txBox="1"/>
          <p:nvPr/>
        </p:nvSpPr>
        <p:spPr>
          <a:xfrm>
            <a:off x="568101" y="8402472"/>
            <a:ext cx="579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H13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D809815-4211-CE8D-6DD1-035A230A4049}"/>
              </a:ext>
            </a:extLst>
          </p:cNvPr>
          <p:cNvCxnSpPr>
            <a:cxnSpLocks/>
          </p:cNvCxnSpPr>
          <p:nvPr/>
        </p:nvCxnSpPr>
        <p:spPr>
          <a:xfrm>
            <a:off x="1136073" y="8494804"/>
            <a:ext cx="659228" cy="12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8C56BEA1-EF18-973E-A9B0-4B62A127423A}"/>
              </a:ext>
            </a:extLst>
          </p:cNvPr>
          <p:cNvCxnSpPr>
            <a:cxnSpLocks/>
            <a:stCxn id="185" idx="2"/>
            <a:endCxn id="20" idx="1"/>
          </p:cNvCxnSpPr>
          <p:nvPr/>
        </p:nvCxnSpPr>
        <p:spPr>
          <a:xfrm rot="16200000" flipH="1">
            <a:off x="1937034" y="7692471"/>
            <a:ext cx="184666" cy="23433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951D6C9-19F9-FDCB-2ECD-685CD8AFB824}"/>
              </a:ext>
            </a:extLst>
          </p:cNvPr>
          <p:cNvSpPr txBox="1"/>
          <p:nvPr/>
        </p:nvSpPr>
        <p:spPr>
          <a:xfrm>
            <a:off x="616222" y="8799166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A4EA0D-F7C6-DB06-839C-04E2C768D55A}"/>
              </a:ext>
            </a:extLst>
          </p:cNvPr>
          <p:cNvSpPr txBox="1"/>
          <p:nvPr/>
        </p:nvSpPr>
        <p:spPr>
          <a:xfrm>
            <a:off x="1314657" y="8263972"/>
            <a:ext cx="26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C37F21-D61D-1475-5074-CBA0478DD665}"/>
              </a:ext>
            </a:extLst>
          </p:cNvPr>
          <p:cNvSpPr txBox="1"/>
          <p:nvPr/>
        </p:nvSpPr>
        <p:spPr>
          <a:xfrm>
            <a:off x="5842050" y="81658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6F34B96-93BA-D89C-88D9-044459207F0F}"/>
              </a:ext>
            </a:extLst>
          </p:cNvPr>
          <p:cNvSpPr txBox="1"/>
          <p:nvPr/>
        </p:nvSpPr>
        <p:spPr>
          <a:xfrm>
            <a:off x="5594283" y="7820947"/>
            <a:ext cx="5822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H14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E719D56-2821-0C73-1EE7-B3C281B62A2D}"/>
              </a:ext>
            </a:extLst>
          </p:cNvPr>
          <p:cNvCxnSpPr>
            <a:cxnSpLocks/>
          </p:cNvCxnSpPr>
          <p:nvPr/>
        </p:nvCxnSpPr>
        <p:spPr>
          <a:xfrm flipH="1">
            <a:off x="5253953" y="7921609"/>
            <a:ext cx="34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75FBB-DE11-D3C0-A562-0CA7373B5A2B}"/>
              </a:ext>
            </a:extLst>
          </p:cNvPr>
          <p:cNvSpPr txBox="1"/>
          <p:nvPr/>
        </p:nvSpPr>
        <p:spPr>
          <a:xfrm>
            <a:off x="5295724" y="7669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416EB02-FD1F-6718-4692-6A8A9AE4C95D}"/>
              </a:ext>
            </a:extLst>
          </p:cNvPr>
          <p:cNvCxnSpPr>
            <a:cxnSpLocks/>
          </p:cNvCxnSpPr>
          <p:nvPr/>
        </p:nvCxnSpPr>
        <p:spPr>
          <a:xfrm>
            <a:off x="5253953" y="8108646"/>
            <a:ext cx="3363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1C6F6798-4FD0-55C1-C35E-02F0128643DC}"/>
              </a:ext>
            </a:extLst>
          </p:cNvPr>
          <p:cNvCxnSpPr>
            <a:cxnSpLocks/>
            <a:stCxn id="212" idx="2"/>
            <a:endCxn id="16" idx="0"/>
          </p:cNvCxnSpPr>
          <p:nvPr/>
        </p:nvCxnSpPr>
        <p:spPr>
          <a:xfrm rot="5400000">
            <a:off x="5154115" y="7671197"/>
            <a:ext cx="212193" cy="12503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911E5627-F274-E4BD-E6E3-94DBD47FB348}"/>
              </a:ext>
            </a:extLst>
          </p:cNvPr>
          <p:cNvSpPr txBox="1"/>
          <p:nvPr/>
        </p:nvSpPr>
        <p:spPr>
          <a:xfrm>
            <a:off x="5842050" y="87682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4E0A383-309D-4053-0D5B-FA347F70A18C}"/>
              </a:ext>
            </a:extLst>
          </p:cNvPr>
          <p:cNvSpPr txBox="1"/>
          <p:nvPr/>
        </p:nvSpPr>
        <p:spPr>
          <a:xfrm>
            <a:off x="5594283" y="8423348"/>
            <a:ext cx="5822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H15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942C303-E297-7C9F-FEC4-6686BAC50311}"/>
              </a:ext>
            </a:extLst>
          </p:cNvPr>
          <p:cNvSpPr txBox="1"/>
          <p:nvPr/>
        </p:nvSpPr>
        <p:spPr>
          <a:xfrm>
            <a:off x="5288797" y="82512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60F8998-15FC-A49A-3FC2-080B75566EFB}"/>
              </a:ext>
            </a:extLst>
          </p:cNvPr>
          <p:cNvCxnSpPr>
            <a:cxnSpLocks/>
          </p:cNvCxnSpPr>
          <p:nvPr/>
        </p:nvCxnSpPr>
        <p:spPr>
          <a:xfrm>
            <a:off x="5208267" y="8711047"/>
            <a:ext cx="3820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4FE9EE9A-347A-0C01-64CD-C966D5BCE6F7}"/>
              </a:ext>
            </a:extLst>
          </p:cNvPr>
          <p:cNvCxnSpPr>
            <a:cxnSpLocks/>
            <a:stCxn id="222" idx="2"/>
          </p:cNvCxnSpPr>
          <p:nvPr/>
        </p:nvCxnSpPr>
        <p:spPr>
          <a:xfrm rot="16200000" flipH="1">
            <a:off x="6054199" y="8623870"/>
            <a:ext cx="219358" cy="5569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7D1CB7B-ED28-86C4-81B1-563F2C2C038E}"/>
              </a:ext>
            </a:extLst>
          </p:cNvPr>
          <p:cNvCxnSpPr>
            <a:cxnSpLocks/>
          </p:cNvCxnSpPr>
          <p:nvPr/>
        </p:nvCxnSpPr>
        <p:spPr>
          <a:xfrm flipH="1">
            <a:off x="5208267" y="8494804"/>
            <a:ext cx="3820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6E93514-ABC8-6D96-447C-C58ECFF1F975}"/>
              </a:ext>
            </a:extLst>
          </p:cNvPr>
          <p:cNvSpPr txBox="1"/>
          <p:nvPr/>
        </p:nvSpPr>
        <p:spPr>
          <a:xfrm>
            <a:off x="1974498" y="938982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___ : Flow Chart</a:t>
            </a:r>
          </a:p>
        </p:txBody>
      </p:sp>
    </p:spTree>
    <p:extLst>
      <p:ext uri="{BB962C8B-B14F-4D97-AF65-F5344CB8AC3E}">
        <p14:creationId xmlns:p14="http://schemas.microsoft.com/office/powerpoint/2010/main" val="10287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A95E1-368E-42DF-5BEE-8F94A2A66651}"/>
              </a:ext>
            </a:extLst>
          </p:cNvPr>
          <p:cNvSpPr txBox="1"/>
          <p:nvPr/>
        </p:nvSpPr>
        <p:spPr>
          <a:xfrm>
            <a:off x="1474542" y="1364430"/>
            <a:ext cx="148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DB126-089D-0887-CFDE-BE10D978EEE9}"/>
              </a:ext>
            </a:extLst>
          </p:cNvPr>
          <p:cNvSpPr txBox="1"/>
          <p:nvPr/>
        </p:nvSpPr>
        <p:spPr>
          <a:xfrm>
            <a:off x="1749286" y="2066291"/>
            <a:ext cx="9669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D9AFC-99F1-7AD1-59AD-285CAA95BBDB}"/>
              </a:ext>
            </a:extLst>
          </p:cNvPr>
          <p:cNvSpPr txBox="1"/>
          <p:nvPr/>
        </p:nvSpPr>
        <p:spPr>
          <a:xfrm>
            <a:off x="4354355" y="1364430"/>
            <a:ext cx="65915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F2EBF-81F5-ECF6-C8B1-A482CB5D53A4}"/>
              </a:ext>
            </a:extLst>
          </p:cNvPr>
          <p:cNvSpPr txBox="1"/>
          <p:nvPr/>
        </p:nvSpPr>
        <p:spPr>
          <a:xfrm>
            <a:off x="3681753" y="302717"/>
            <a:ext cx="183479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 TB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(Breadboard)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8A577-7895-890F-D2E2-F513E09B37FA}"/>
              </a:ext>
            </a:extLst>
          </p:cNvPr>
          <p:cNvSpPr txBox="1"/>
          <p:nvPr/>
        </p:nvSpPr>
        <p:spPr>
          <a:xfrm>
            <a:off x="3892690" y="2222378"/>
            <a:ext cx="11208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8730B-A394-0638-4F2E-2DA7EA828598}"/>
              </a:ext>
            </a:extLst>
          </p:cNvPr>
          <p:cNvSpPr txBox="1"/>
          <p:nvPr/>
        </p:nvSpPr>
        <p:spPr>
          <a:xfrm>
            <a:off x="3527206" y="2821393"/>
            <a:ext cx="14863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D1F4E-2E04-594D-9FC3-D0269DE22A6E}"/>
              </a:ext>
            </a:extLst>
          </p:cNvPr>
          <p:cNvSpPr txBox="1"/>
          <p:nvPr/>
        </p:nvSpPr>
        <p:spPr>
          <a:xfrm>
            <a:off x="3636210" y="3446268"/>
            <a:ext cx="1377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4bit 1bit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2A93A-0150-2BCB-F373-15DD4F9345CC}"/>
              </a:ext>
            </a:extLst>
          </p:cNvPr>
          <p:cNvSpPr txBox="1"/>
          <p:nvPr/>
        </p:nvSpPr>
        <p:spPr>
          <a:xfrm>
            <a:off x="4324860" y="4095763"/>
            <a:ext cx="67197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2FFA2C-EE58-4B31-FD16-7CBA626C6D8C}"/>
              </a:ext>
            </a:extLst>
          </p:cNvPr>
          <p:cNvSpPr txBox="1"/>
          <p:nvPr/>
        </p:nvSpPr>
        <p:spPr>
          <a:xfrm>
            <a:off x="2475600" y="4099444"/>
            <a:ext cx="7168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8bit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F7F6A-3414-8539-A211-F4ADD4B64EE1}"/>
              </a:ext>
            </a:extLst>
          </p:cNvPr>
          <p:cNvSpPr txBox="1"/>
          <p:nvPr/>
        </p:nvSpPr>
        <p:spPr>
          <a:xfrm>
            <a:off x="2475600" y="3192841"/>
            <a:ext cx="7168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1bit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07469-D57B-F213-BBE6-79BF333D2051}"/>
              </a:ext>
            </a:extLst>
          </p:cNvPr>
          <p:cNvSpPr txBox="1"/>
          <p:nvPr/>
        </p:nvSpPr>
        <p:spPr>
          <a:xfrm>
            <a:off x="1114971" y="4113046"/>
            <a:ext cx="105028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0DD65-FBD2-DAB4-6FEE-AAB38C76303F}"/>
              </a:ext>
            </a:extLst>
          </p:cNvPr>
          <p:cNvSpPr txBox="1"/>
          <p:nvPr/>
        </p:nvSpPr>
        <p:spPr>
          <a:xfrm>
            <a:off x="1095094" y="3192841"/>
            <a:ext cx="105028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1bit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A6E05-F062-3555-40DF-C4DB81956E79}"/>
              </a:ext>
            </a:extLst>
          </p:cNvPr>
          <p:cNvSpPr txBox="1"/>
          <p:nvPr/>
        </p:nvSpPr>
        <p:spPr>
          <a:xfrm>
            <a:off x="868079" y="4731431"/>
            <a:ext cx="13196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968F3-5208-71AF-8FAB-699E55473D38}"/>
              </a:ext>
            </a:extLst>
          </p:cNvPr>
          <p:cNvSpPr txBox="1"/>
          <p:nvPr/>
        </p:nvSpPr>
        <p:spPr>
          <a:xfrm>
            <a:off x="1412788" y="5385463"/>
            <a:ext cx="7810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 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282973-E528-4627-4E0D-3A81EFE18D59}"/>
              </a:ext>
            </a:extLst>
          </p:cNvPr>
          <p:cNvSpPr txBox="1"/>
          <p:nvPr/>
        </p:nvSpPr>
        <p:spPr>
          <a:xfrm>
            <a:off x="1248696" y="7862634"/>
            <a:ext cx="9605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8bit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5E563-6A2D-3944-E65B-F142C9BCB9B8}"/>
              </a:ext>
            </a:extLst>
          </p:cNvPr>
          <p:cNvSpPr txBox="1"/>
          <p:nvPr/>
        </p:nvSpPr>
        <p:spPr>
          <a:xfrm>
            <a:off x="1030687" y="7236084"/>
            <a:ext cx="11785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Adder 8bit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64837-B59C-34EA-5FA3-4730F1B5C642}"/>
              </a:ext>
            </a:extLst>
          </p:cNvPr>
          <p:cNvSpPr txBox="1"/>
          <p:nvPr/>
        </p:nvSpPr>
        <p:spPr>
          <a:xfrm>
            <a:off x="1030623" y="6632429"/>
            <a:ext cx="11785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Adder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940F3-25E0-3935-AE0D-9D9191AE1738}"/>
              </a:ext>
            </a:extLst>
          </p:cNvPr>
          <p:cNvSpPr txBox="1"/>
          <p:nvPr/>
        </p:nvSpPr>
        <p:spPr>
          <a:xfrm>
            <a:off x="997852" y="6021129"/>
            <a:ext cx="12170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Adder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96297-EC68-3F43-C08B-66D37B4BF952}"/>
              </a:ext>
            </a:extLst>
          </p:cNvPr>
          <p:cNvSpPr txBox="1"/>
          <p:nvPr/>
        </p:nvSpPr>
        <p:spPr>
          <a:xfrm>
            <a:off x="1179679" y="8512801"/>
            <a:ext cx="10374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Mux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07B366-8D52-0402-9AA3-22999EC9BB81}"/>
              </a:ext>
            </a:extLst>
          </p:cNvPr>
          <p:cNvSpPr txBox="1"/>
          <p:nvPr/>
        </p:nvSpPr>
        <p:spPr>
          <a:xfrm>
            <a:off x="4392827" y="5367099"/>
            <a:ext cx="62068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D1E7-BA33-A08A-2BBA-6D7648C0D719}"/>
              </a:ext>
            </a:extLst>
          </p:cNvPr>
          <p:cNvSpPr txBox="1"/>
          <p:nvPr/>
        </p:nvSpPr>
        <p:spPr>
          <a:xfrm>
            <a:off x="4242177" y="6023606"/>
            <a:ext cx="77457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966EC-C6C0-89A6-A3D9-3835B9153674}"/>
              </a:ext>
            </a:extLst>
          </p:cNvPr>
          <p:cNvCxnSpPr/>
          <p:nvPr/>
        </p:nvCxnSpPr>
        <p:spPr>
          <a:xfrm>
            <a:off x="1924455" y="1733762"/>
            <a:ext cx="0" cy="332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9039C5-27F9-8777-4471-6793ED594C68}"/>
              </a:ext>
            </a:extLst>
          </p:cNvPr>
          <p:cNvCxnSpPr/>
          <p:nvPr/>
        </p:nvCxnSpPr>
        <p:spPr>
          <a:xfrm flipV="1">
            <a:off x="2523169" y="1733762"/>
            <a:ext cx="0" cy="332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996769-D598-9680-7276-A99A2955BCBE}"/>
              </a:ext>
            </a:extLst>
          </p:cNvPr>
          <p:cNvCxnSpPr>
            <a:cxnSpLocks/>
          </p:cNvCxnSpPr>
          <p:nvPr/>
        </p:nvCxnSpPr>
        <p:spPr>
          <a:xfrm>
            <a:off x="2960845" y="1451125"/>
            <a:ext cx="13935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D4945F-1EF8-0620-5EC4-D600603DD24A}"/>
              </a:ext>
            </a:extLst>
          </p:cNvPr>
          <p:cNvCxnSpPr>
            <a:cxnSpLocks/>
          </p:cNvCxnSpPr>
          <p:nvPr/>
        </p:nvCxnSpPr>
        <p:spPr>
          <a:xfrm flipH="1">
            <a:off x="2960845" y="1614411"/>
            <a:ext cx="13935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36985-42AB-349D-B22A-0846565A2C52}"/>
              </a:ext>
            </a:extLst>
          </p:cNvPr>
          <p:cNvCxnSpPr>
            <a:cxnSpLocks/>
          </p:cNvCxnSpPr>
          <p:nvPr/>
        </p:nvCxnSpPr>
        <p:spPr>
          <a:xfrm>
            <a:off x="4519800" y="949048"/>
            <a:ext cx="0" cy="41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4F451-5989-CB9B-E1B6-79F34BB2C418}"/>
              </a:ext>
            </a:extLst>
          </p:cNvPr>
          <p:cNvCxnSpPr>
            <a:cxnSpLocks/>
          </p:cNvCxnSpPr>
          <p:nvPr/>
        </p:nvCxnSpPr>
        <p:spPr>
          <a:xfrm flipV="1">
            <a:off x="4813986" y="949048"/>
            <a:ext cx="0" cy="41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B119B8-1F7E-E5EF-D609-BD6E625BFB1B}"/>
              </a:ext>
            </a:extLst>
          </p:cNvPr>
          <p:cNvSpPr txBox="1"/>
          <p:nvPr/>
        </p:nvSpPr>
        <p:spPr>
          <a:xfrm>
            <a:off x="3129661" y="4731431"/>
            <a:ext cx="18838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Equal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6C6A845-315C-AA84-8CC9-329E78C3047D}"/>
              </a:ext>
            </a:extLst>
          </p:cNvPr>
          <p:cNvCxnSpPr>
            <a:cxnSpLocks/>
            <a:stCxn id="24" idx="3"/>
            <a:endCxn id="6" idx="3"/>
          </p:cNvCxnSpPr>
          <p:nvPr/>
        </p:nvCxnSpPr>
        <p:spPr>
          <a:xfrm flipH="1" flipV="1">
            <a:off x="5013510" y="1549096"/>
            <a:ext cx="3238" cy="4659176"/>
          </a:xfrm>
          <a:prstGeom prst="bentConnector3">
            <a:avLst>
              <a:gd name="adj1" fmla="val -225244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BC41EE-968D-9DFF-B388-EFB864F9FA66}"/>
              </a:ext>
            </a:extLst>
          </p:cNvPr>
          <p:cNvCxnSpPr>
            <a:stCxn id="8" idx="3"/>
          </p:cNvCxnSpPr>
          <p:nvPr/>
        </p:nvCxnSpPr>
        <p:spPr>
          <a:xfrm>
            <a:off x="5013510" y="2407044"/>
            <a:ext cx="766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FD86DD-DCF8-E929-909D-88C034B282E2}"/>
              </a:ext>
            </a:extLst>
          </p:cNvPr>
          <p:cNvCxnSpPr/>
          <p:nvPr/>
        </p:nvCxnSpPr>
        <p:spPr>
          <a:xfrm>
            <a:off x="4996839" y="3006059"/>
            <a:ext cx="766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47F608-FF4F-965B-F827-E796D11A8728}"/>
              </a:ext>
            </a:extLst>
          </p:cNvPr>
          <p:cNvCxnSpPr/>
          <p:nvPr/>
        </p:nvCxnSpPr>
        <p:spPr>
          <a:xfrm>
            <a:off x="4996839" y="3660538"/>
            <a:ext cx="766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BC2F0E-C64C-3252-68FB-7B58468262C5}"/>
              </a:ext>
            </a:extLst>
          </p:cNvPr>
          <p:cNvCxnSpPr/>
          <p:nvPr/>
        </p:nvCxnSpPr>
        <p:spPr>
          <a:xfrm>
            <a:off x="4996839" y="4280429"/>
            <a:ext cx="766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123B70-14F8-66E9-4552-95673756523A}"/>
              </a:ext>
            </a:extLst>
          </p:cNvPr>
          <p:cNvCxnSpPr/>
          <p:nvPr/>
        </p:nvCxnSpPr>
        <p:spPr>
          <a:xfrm>
            <a:off x="4996839" y="4916097"/>
            <a:ext cx="766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DAF635-5B2E-E685-C957-B3C2875481A8}"/>
              </a:ext>
            </a:extLst>
          </p:cNvPr>
          <p:cNvCxnSpPr/>
          <p:nvPr/>
        </p:nvCxnSpPr>
        <p:spPr>
          <a:xfrm>
            <a:off x="4996839" y="5551765"/>
            <a:ext cx="766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C7E9E2-0480-DDDB-4380-A98F0A47DC76}"/>
              </a:ext>
            </a:extLst>
          </p:cNvPr>
          <p:cNvCxnSpPr>
            <a:cxnSpLocks/>
          </p:cNvCxnSpPr>
          <p:nvPr/>
        </p:nvCxnSpPr>
        <p:spPr>
          <a:xfrm flipH="1">
            <a:off x="3192463" y="4269543"/>
            <a:ext cx="1132397" cy="3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717122-7DE3-3E7C-D8D4-BE88C3542A08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834032" y="3562173"/>
            <a:ext cx="0" cy="537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73191A-52AB-1E48-AC36-50E388B046FD}"/>
              </a:ext>
            </a:extLst>
          </p:cNvPr>
          <p:cNvCxnSpPr>
            <a:cxnSpLocks/>
          </p:cNvCxnSpPr>
          <p:nvPr/>
        </p:nvCxnSpPr>
        <p:spPr>
          <a:xfrm flipV="1">
            <a:off x="1478722" y="3562173"/>
            <a:ext cx="0" cy="550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27A21D3-4F8E-F862-72B3-6ECC6D3E80B4}"/>
              </a:ext>
            </a:extLst>
          </p:cNvPr>
          <p:cNvCxnSpPr>
            <a:cxnSpLocks/>
            <a:stCxn id="11" idx="1"/>
            <a:endCxn id="14" idx="0"/>
          </p:cNvCxnSpPr>
          <p:nvPr/>
        </p:nvCxnSpPr>
        <p:spPr>
          <a:xfrm rot="10800000">
            <a:off x="1640116" y="4113047"/>
            <a:ext cx="2684745" cy="167383"/>
          </a:xfrm>
          <a:prstGeom prst="bentConnector4">
            <a:avLst>
              <a:gd name="adj1" fmla="val 24812"/>
              <a:gd name="adj2" fmla="val 2105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89019C-B151-0EBE-7FE1-AB187E2B9EDF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1527908" y="4482378"/>
            <a:ext cx="0" cy="249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6CAB33A-7454-1E24-ED02-C8248DA035BF}"/>
              </a:ext>
            </a:extLst>
          </p:cNvPr>
          <p:cNvCxnSpPr>
            <a:stCxn id="14" idx="1"/>
            <a:endCxn id="17" idx="1"/>
          </p:cNvCxnSpPr>
          <p:nvPr/>
        </p:nvCxnSpPr>
        <p:spPr>
          <a:xfrm rot="10800000" flipH="1" flipV="1">
            <a:off x="1114970" y="4297711"/>
            <a:ext cx="297817" cy="1272417"/>
          </a:xfrm>
          <a:prstGeom prst="bentConnector3">
            <a:avLst>
              <a:gd name="adj1" fmla="val -1462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C3A8CA3-6C53-8AF1-28D2-0CDD9783AADB}"/>
              </a:ext>
            </a:extLst>
          </p:cNvPr>
          <p:cNvCxnSpPr>
            <a:cxnSpLocks/>
            <a:stCxn id="11" idx="3"/>
            <a:endCxn id="18" idx="3"/>
          </p:cNvCxnSpPr>
          <p:nvPr/>
        </p:nvCxnSpPr>
        <p:spPr>
          <a:xfrm flipH="1">
            <a:off x="2209215" y="4280429"/>
            <a:ext cx="2787624" cy="3766871"/>
          </a:xfrm>
          <a:prstGeom prst="bentConnector3">
            <a:avLst>
              <a:gd name="adj1" fmla="val -124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4CB4A63-20AB-A5A8-2508-95BC7C9A0374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1728955" y="7605416"/>
            <a:ext cx="1" cy="257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402E58D-DE0F-80F0-8C82-5CA2D09E55ED}"/>
              </a:ext>
            </a:extLst>
          </p:cNvPr>
          <p:cNvCxnSpPr/>
          <p:nvPr/>
        </p:nvCxnSpPr>
        <p:spPr>
          <a:xfrm flipH="1" flipV="1">
            <a:off x="1728955" y="7001761"/>
            <a:ext cx="1" cy="257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242D78-76DC-29FD-85F3-A982EAE681E0}"/>
              </a:ext>
            </a:extLst>
          </p:cNvPr>
          <p:cNvCxnSpPr>
            <a:cxnSpLocks/>
          </p:cNvCxnSpPr>
          <p:nvPr/>
        </p:nvCxnSpPr>
        <p:spPr>
          <a:xfrm flipV="1">
            <a:off x="1750665" y="6390461"/>
            <a:ext cx="0" cy="229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BC9D1E4-E024-4650-B0A2-74516FDE4F8D}"/>
              </a:ext>
            </a:extLst>
          </p:cNvPr>
          <p:cNvCxnSpPr>
            <a:cxnSpLocks/>
          </p:cNvCxnSpPr>
          <p:nvPr/>
        </p:nvCxnSpPr>
        <p:spPr>
          <a:xfrm flipV="1">
            <a:off x="2228028" y="4280429"/>
            <a:ext cx="2779697" cy="4417038"/>
          </a:xfrm>
          <a:prstGeom prst="bentConnector3">
            <a:avLst>
              <a:gd name="adj1" fmla="val 112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CF060DD-6A3D-FBE4-B45A-48D973108250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 flipH="1">
            <a:off x="4242177" y="5551766"/>
            <a:ext cx="150650" cy="656507"/>
          </a:xfrm>
          <a:prstGeom prst="bentConnector3">
            <a:avLst>
              <a:gd name="adj1" fmla="val -1806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4D85C2B-9BF4-B540-43EA-F4F07A02D1F7}"/>
              </a:ext>
            </a:extLst>
          </p:cNvPr>
          <p:cNvCxnSpPr>
            <a:stCxn id="24" idx="3"/>
            <a:endCxn id="8" idx="0"/>
          </p:cNvCxnSpPr>
          <p:nvPr/>
        </p:nvCxnSpPr>
        <p:spPr>
          <a:xfrm flipH="1" flipV="1">
            <a:off x="4453100" y="2222378"/>
            <a:ext cx="563648" cy="3985894"/>
          </a:xfrm>
          <a:prstGeom prst="bentConnector4">
            <a:avLst>
              <a:gd name="adj1" fmla="val -195061"/>
              <a:gd name="adj2" fmla="val 1057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1D1A643E-4391-A8A9-C233-D304D42611B6}"/>
              </a:ext>
            </a:extLst>
          </p:cNvPr>
          <p:cNvCxnSpPr>
            <a:cxnSpLocks/>
            <a:stCxn id="23" idx="0"/>
            <a:endCxn id="18" idx="3"/>
          </p:cNvCxnSpPr>
          <p:nvPr/>
        </p:nvCxnSpPr>
        <p:spPr>
          <a:xfrm rot="16200000" flipH="1" flipV="1">
            <a:off x="2116091" y="5460222"/>
            <a:ext cx="2680201" cy="2493954"/>
          </a:xfrm>
          <a:prstGeom prst="bentConnector4">
            <a:avLst>
              <a:gd name="adj1" fmla="val -4467"/>
              <a:gd name="adj2" fmla="val 562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497FFBB-399D-4BA2-87A0-50CB1183805D}"/>
              </a:ext>
            </a:extLst>
          </p:cNvPr>
          <p:cNvSpPr txBox="1"/>
          <p:nvPr/>
        </p:nvSpPr>
        <p:spPr>
          <a:xfrm>
            <a:off x="1974498" y="926790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___ :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4035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265</Words>
  <Application>Microsoft Office PowerPoint</Application>
  <PresentationFormat>A4 Paper (210x297 mm)</PresentationFormat>
  <Paragraphs>128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Naimur Rahman</dc:creator>
  <cp:lastModifiedBy>Naimur Rahman</cp:lastModifiedBy>
  <cp:revision>63</cp:revision>
  <dcterms:created xsi:type="dcterms:W3CDTF">2025-01-19T09:20:44Z</dcterms:created>
  <dcterms:modified xsi:type="dcterms:W3CDTF">2025-01-20T04:01:55Z</dcterms:modified>
</cp:coreProperties>
</file>