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34290000" cy="49528413"/>
  <p:notesSz cx="6858000" cy="9144000"/>
  <p:defaultTextStyle>
    <a:defPPr>
      <a:defRPr lang="en-US"/>
    </a:defPPr>
    <a:lvl1pPr marL="0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1pPr>
    <a:lvl2pPr marL="2011634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2pPr>
    <a:lvl3pPr marL="4023269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3pPr>
    <a:lvl4pPr marL="6034903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4pPr>
    <a:lvl5pPr marL="8046537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5pPr>
    <a:lvl6pPr marL="10058171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6pPr>
    <a:lvl7pPr marL="12069806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7pPr>
    <a:lvl8pPr marL="14081440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8pPr>
    <a:lvl9pPr marL="16093074" algn="l" defTabSz="4023269" rtl="0" eaLnBrk="1" latinLnBrk="0" hangingPunct="1">
      <a:defRPr sz="79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0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286250" y="8105695"/>
            <a:ext cx="25717500" cy="17243225"/>
          </a:xfrm>
        </p:spPr>
        <p:txBody>
          <a:bodyPr anchor="b"/>
          <a:lstStyle>
            <a:lvl1pPr algn="ctr">
              <a:defRPr sz="16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4286250" y="26013885"/>
            <a:ext cx="25717500" cy="11957898"/>
          </a:xfrm>
        </p:spPr>
        <p:txBody>
          <a:bodyPr/>
          <a:lstStyle>
            <a:lvl1pPr marL="0" indent="0" algn="ctr">
              <a:buNone/>
              <a:defRPr sz="6750"/>
            </a:lvl1pPr>
            <a:lvl2pPr marL="1285875" indent="0" algn="ctr">
              <a:buNone/>
              <a:defRPr sz="5625"/>
            </a:lvl2pPr>
            <a:lvl3pPr marL="2571750" indent="0" algn="ctr">
              <a:buNone/>
              <a:defRPr sz="5063"/>
            </a:lvl3pPr>
            <a:lvl4pPr marL="3857625" indent="0" algn="ctr">
              <a:buNone/>
              <a:defRPr sz="4500"/>
            </a:lvl4pPr>
            <a:lvl5pPr marL="5143500" indent="0" algn="ctr">
              <a:buNone/>
              <a:defRPr sz="4500"/>
            </a:lvl5pPr>
            <a:lvl6pPr marL="6429375" indent="0" algn="ctr">
              <a:buNone/>
              <a:defRPr sz="4500"/>
            </a:lvl6pPr>
            <a:lvl7pPr marL="7715250" indent="0" algn="ctr">
              <a:buNone/>
              <a:defRPr sz="4500"/>
            </a:lvl7pPr>
            <a:lvl8pPr marL="9001125" indent="0" algn="ctr">
              <a:buNone/>
              <a:defRPr sz="4500"/>
            </a:lvl8pPr>
            <a:lvl9pPr marL="10287000" indent="0" algn="ctr">
              <a:buNone/>
              <a:defRPr sz="4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1" y="2636929"/>
            <a:ext cx="7393781" cy="41973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37" y="2636929"/>
            <a:ext cx="21752719" cy="41973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2339578" y="12347716"/>
            <a:ext cx="29575125" cy="20602440"/>
          </a:xfrm>
        </p:spPr>
        <p:txBody>
          <a:bodyPr anchor="b"/>
          <a:lstStyle>
            <a:lvl1pPr>
              <a:defRPr sz="16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2339578" y="33145063"/>
            <a:ext cx="29575125" cy="10834337"/>
          </a:xfrm>
        </p:spPr>
        <p:txBody>
          <a:bodyPr/>
          <a:lstStyle>
            <a:lvl1pPr marL="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1pPr>
            <a:lvl2pPr marL="1285875" indent="0">
              <a:buNone/>
              <a:defRPr sz="5625">
                <a:solidFill>
                  <a:schemeClr val="tx1">
                    <a:tint val="75000"/>
                  </a:schemeClr>
                </a:solidFill>
              </a:defRPr>
            </a:lvl2pPr>
            <a:lvl3pPr marL="2571750" indent="0">
              <a:buNone/>
              <a:defRPr sz="5063">
                <a:solidFill>
                  <a:schemeClr val="tx1">
                    <a:tint val="75000"/>
                  </a:schemeClr>
                </a:solidFill>
              </a:defRPr>
            </a:lvl3pPr>
            <a:lvl4pPr marL="385762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1435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642937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77152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900112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0287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2357438" y="13184647"/>
            <a:ext cx="14573250" cy="314253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17359313" y="13184647"/>
            <a:ext cx="14573250" cy="314253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2361904" y="2636933"/>
            <a:ext cx="29575125" cy="95732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2361905" y="12141344"/>
            <a:ext cx="14506276" cy="5950285"/>
          </a:xfrm>
        </p:spPr>
        <p:txBody>
          <a:bodyPr anchor="b"/>
          <a:lstStyle>
            <a:lvl1pPr marL="0" indent="0">
              <a:buNone/>
              <a:defRPr sz="6750" b="1"/>
            </a:lvl1pPr>
            <a:lvl2pPr marL="1285875" indent="0">
              <a:buNone/>
              <a:defRPr sz="5625" b="1"/>
            </a:lvl2pPr>
            <a:lvl3pPr marL="2571750" indent="0">
              <a:buNone/>
              <a:defRPr sz="5063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2361905" y="18091628"/>
            <a:ext cx="14506276" cy="26610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3" y="12141344"/>
            <a:ext cx="14577716" cy="5950285"/>
          </a:xfrm>
        </p:spPr>
        <p:txBody>
          <a:bodyPr anchor="b"/>
          <a:lstStyle>
            <a:lvl1pPr marL="0" indent="0">
              <a:buNone/>
              <a:defRPr sz="6750" b="1"/>
            </a:lvl1pPr>
            <a:lvl2pPr marL="1285875" indent="0">
              <a:buNone/>
              <a:defRPr sz="5625" b="1"/>
            </a:lvl2pPr>
            <a:lvl3pPr marL="2571750" indent="0">
              <a:buNone/>
              <a:defRPr sz="5063" b="1"/>
            </a:lvl3pPr>
            <a:lvl4pPr marL="3857625" indent="0">
              <a:buNone/>
              <a:defRPr sz="4500" b="1"/>
            </a:lvl4pPr>
            <a:lvl5pPr marL="5143500" indent="0">
              <a:buNone/>
              <a:defRPr sz="4500" b="1"/>
            </a:lvl5pPr>
            <a:lvl6pPr marL="6429375" indent="0">
              <a:buNone/>
              <a:defRPr sz="4500" b="1"/>
            </a:lvl6pPr>
            <a:lvl7pPr marL="7715250" indent="0">
              <a:buNone/>
              <a:defRPr sz="4500" b="1"/>
            </a:lvl7pPr>
            <a:lvl8pPr marL="9001125" indent="0">
              <a:buNone/>
              <a:defRPr sz="4500" b="1"/>
            </a:lvl8pPr>
            <a:lvl9pPr marL="10287000" indent="0">
              <a:buNone/>
              <a:defRPr sz="4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17359313" y="18091628"/>
            <a:ext cx="14577716" cy="26610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2361905" y="3301894"/>
            <a:ext cx="11059417" cy="11556630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14577716" y="7131178"/>
            <a:ext cx="17359313" cy="35197275"/>
          </a:xfrm>
        </p:spPr>
        <p:txBody>
          <a:bodyPr/>
          <a:lstStyle>
            <a:lvl1pPr>
              <a:defRPr sz="9000"/>
            </a:lvl1pPr>
            <a:lvl2pPr>
              <a:defRPr sz="7875"/>
            </a:lvl2pPr>
            <a:lvl3pPr>
              <a:defRPr sz="6750"/>
            </a:lvl3pPr>
            <a:lvl4pPr>
              <a:defRPr sz="5625"/>
            </a:lvl4pPr>
            <a:lvl5pPr>
              <a:defRPr sz="5625"/>
            </a:lvl5pPr>
            <a:lvl6pPr>
              <a:defRPr sz="5625"/>
            </a:lvl6pPr>
            <a:lvl7pPr>
              <a:defRPr sz="5625"/>
            </a:lvl7pPr>
            <a:lvl8pPr>
              <a:defRPr sz="5625"/>
            </a:lvl8pPr>
            <a:lvl9pPr>
              <a:defRPr sz="5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5" y="14858524"/>
            <a:ext cx="11059417" cy="27527254"/>
          </a:xfrm>
        </p:spPr>
        <p:txBody>
          <a:bodyPr/>
          <a:lstStyle>
            <a:lvl1pPr marL="0" indent="0">
              <a:buNone/>
              <a:defRPr sz="4500"/>
            </a:lvl1pPr>
            <a:lvl2pPr marL="1285875" indent="0">
              <a:buNone/>
              <a:defRPr sz="3938"/>
            </a:lvl2pPr>
            <a:lvl3pPr marL="2571750" indent="0">
              <a:buNone/>
              <a:defRPr sz="3375"/>
            </a:lvl3pPr>
            <a:lvl4pPr marL="3857625" indent="0">
              <a:buNone/>
              <a:defRPr sz="2813"/>
            </a:lvl4pPr>
            <a:lvl5pPr marL="5143500" indent="0">
              <a:buNone/>
              <a:defRPr sz="2813"/>
            </a:lvl5pPr>
            <a:lvl6pPr marL="6429375" indent="0">
              <a:buNone/>
              <a:defRPr sz="2813"/>
            </a:lvl6pPr>
            <a:lvl7pPr marL="7715250" indent="0">
              <a:buNone/>
              <a:defRPr sz="2813"/>
            </a:lvl7pPr>
            <a:lvl8pPr marL="9001125" indent="0">
              <a:buNone/>
              <a:defRPr sz="2813"/>
            </a:lvl8pPr>
            <a:lvl9pPr marL="10287000" indent="0">
              <a:buNone/>
              <a:defRPr sz="2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2361905" y="3301894"/>
            <a:ext cx="11059417" cy="11556630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3" name="Picture Placeholder 2"/>
          <p:cNvSpPr>
            <a:spLocks noGrp="1"/>
          </p:cNvSpPr>
          <p:nvPr>
            <p:ph type="pic" idx="1"/>
          </p:nvPr>
        </p:nvSpPr>
        <p:spPr>
          <a:xfrm>
            <a:off x="14577716" y="7131178"/>
            <a:ext cx="17359313" cy="35197275"/>
          </a:xfrm>
        </p:spPr>
        <p:txBody>
          <a:bodyPr/>
          <a:lstStyle>
            <a:lvl1pPr marL="0" indent="0">
              <a:buNone/>
              <a:defRPr sz="9000"/>
            </a:lvl1pPr>
            <a:lvl2pPr marL="1285875" indent="0">
              <a:buNone/>
              <a:defRPr sz="7875"/>
            </a:lvl2pPr>
            <a:lvl3pPr marL="2571750" indent="0">
              <a:buNone/>
              <a:defRPr sz="6750"/>
            </a:lvl3pPr>
            <a:lvl4pPr marL="3857625" indent="0">
              <a:buNone/>
              <a:defRPr sz="5625"/>
            </a:lvl4pPr>
            <a:lvl5pPr marL="5143500" indent="0">
              <a:buNone/>
              <a:defRPr sz="5625"/>
            </a:lvl5pPr>
            <a:lvl6pPr marL="6429375" indent="0">
              <a:buNone/>
              <a:defRPr sz="5625"/>
            </a:lvl6pPr>
            <a:lvl7pPr marL="7715250" indent="0">
              <a:buNone/>
              <a:defRPr sz="5625"/>
            </a:lvl7pPr>
            <a:lvl8pPr marL="9001125" indent="0">
              <a:buNone/>
              <a:defRPr sz="5625"/>
            </a:lvl8pPr>
            <a:lvl9pPr marL="10287000" indent="0">
              <a:buNone/>
              <a:defRPr sz="5625"/>
            </a:lvl9pPr>
          </a:lstStyle>
          <a:p>
            <a:endParaRPr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5" y="14858524"/>
            <a:ext cx="11059417" cy="27527254"/>
          </a:xfrm>
        </p:spPr>
        <p:txBody>
          <a:bodyPr/>
          <a:lstStyle>
            <a:lvl1pPr marL="0" indent="0">
              <a:buNone/>
              <a:defRPr sz="4500"/>
            </a:lvl1pPr>
            <a:lvl2pPr marL="1285875" indent="0">
              <a:buNone/>
              <a:defRPr sz="3938"/>
            </a:lvl2pPr>
            <a:lvl3pPr marL="2571750" indent="0">
              <a:buNone/>
              <a:defRPr sz="3375"/>
            </a:lvl3pPr>
            <a:lvl4pPr marL="3857625" indent="0">
              <a:buNone/>
              <a:defRPr sz="2813"/>
            </a:lvl4pPr>
            <a:lvl5pPr marL="5143500" indent="0">
              <a:buNone/>
              <a:defRPr sz="2813"/>
            </a:lvl5pPr>
            <a:lvl6pPr marL="6429375" indent="0">
              <a:buNone/>
              <a:defRPr sz="2813"/>
            </a:lvl6pPr>
            <a:lvl7pPr marL="7715250" indent="0">
              <a:buNone/>
              <a:defRPr sz="2813"/>
            </a:lvl7pPr>
            <a:lvl8pPr marL="9001125" indent="0">
              <a:buNone/>
              <a:defRPr sz="2813"/>
            </a:lvl8pPr>
            <a:lvl9pPr marL="10287000" indent="0">
              <a:buNone/>
              <a:defRPr sz="2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2357438" y="2636933"/>
            <a:ext cx="29575125" cy="9573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2357438" y="13184647"/>
            <a:ext cx="29575125" cy="3142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38" y="45905505"/>
            <a:ext cx="7715250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CFD4-2753-44D5-BA11-7798C4E3C1D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3" y="45905505"/>
            <a:ext cx="11572875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3" y="45905505"/>
            <a:ext cx="7715250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008E-6BCA-4A67-AB7C-5B4D3566C2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71750" rtl="0" eaLnBrk="1" latinLnBrk="0" hangingPunct="1">
        <a:lnSpc>
          <a:spcPct val="90000"/>
        </a:lnSpc>
        <a:spcBef>
          <a:spcPct val="0"/>
        </a:spcBef>
        <a:buNone/>
        <a:defRPr sz="12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38" indent="-642938" algn="l" defTabSz="2571750" rtl="0" eaLnBrk="1" latinLnBrk="0" hangingPunct="1">
        <a:lnSpc>
          <a:spcPct val="90000"/>
        </a:lnSpc>
        <a:spcBef>
          <a:spcPts val="2813"/>
        </a:spcBef>
        <a:buFont typeface="Arial" panose="020B0604020202020204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3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214688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625" kern="1200">
          <a:solidFill>
            <a:schemeClr val="tx1"/>
          </a:solidFill>
          <a:latin typeface="+mn-lt"/>
          <a:ea typeface="+mn-ea"/>
          <a:cs typeface="+mn-cs"/>
        </a:defRPr>
      </a:lvl3pPr>
      <a:lvl4pPr marL="4500563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4pPr>
      <a:lvl5pPr marL="5786438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5pPr>
      <a:lvl6pPr marL="7072313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6pPr>
      <a:lvl7pPr marL="8358188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7pPr>
      <a:lvl8pPr marL="9644063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8pPr>
      <a:lvl9pPr marL="10929938" indent="-642938" algn="l" defTabSz="2571750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5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3pPr>
      <a:lvl4pPr marL="3857625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5pPr>
      <a:lvl6pPr marL="6429375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8pPr>
      <a:lvl9pPr marL="10287000" algn="l" defTabSz="2571750" rtl="0" eaLnBrk="1" latinLnBrk="0" hangingPunct="1">
        <a:defRPr sz="5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Freeform 16"/>
          <p:cNvSpPr/>
          <p:nvPr/>
        </p:nvSpPr>
        <p:spPr>
          <a:xfrm rot="18900000">
            <a:off x="-9009452" y="-3317912"/>
            <a:ext cx="51390862" cy="50078309"/>
          </a:xfrm>
          <a:custGeom>
            <a:avLst/>
            <a:gdLst>
              <a:gd name="connsiteX0" fmla="*/ 27144174 w 51390862"/>
              <a:gd name="connsiteY0" fmla="*/ 0 h 50078309"/>
              <a:gd name="connsiteX1" fmla="*/ 28466737 w 51390862"/>
              <a:gd name="connsiteY1" fmla="*/ 1322563 h 50078309"/>
              <a:gd name="connsiteX2" fmla="*/ 28466734 w 51390862"/>
              <a:gd name="connsiteY2" fmla="*/ 21736160 h 50078309"/>
              <a:gd name="connsiteX3" fmla="*/ 48880335 w 51390862"/>
              <a:gd name="connsiteY3" fmla="*/ 21736162 h 50078309"/>
              <a:gd name="connsiteX4" fmla="*/ 51390862 w 51390862"/>
              <a:gd name="connsiteY4" fmla="*/ 24246689 h 50078309"/>
              <a:gd name="connsiteX5" fmla="*/ 25559243 w 51390862"/>
              <a:gd name="connsiteY5" fmla="*/ 50078309 h 50078309"/>
              <a:gd name="connsiteX6" fmla="*/ 25228865 w 51390862"/>
              <a:gd name="connsiteY6" fmla="*/ 50045862 h 50078309"/>
              <a:gd name="connsiteX7" fmla="*/ 64889 w 51390862"/>
              <a:gd name="connsiteY7" fmla="*/ 27476956 h 50078309"/>
              <a:gd name="connsiteX8" fmla="*/ 0 w 51390862"/>
              <a:gd name="connsiteY8" fmla="*/ 27144175 h 5007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90862" h="50078309">
                <a:moveTo>
                  <a:pt x="27144174" y="0"/>
                </a:moveTo>
                <a:lnTo>
                  <a:pt x="28466737" y="1322563"/>
                </a:lnTo>
                <a:lnTo>
                  <a:pt x="28466734" y="21736160"/>
                </a:lnTo>
                <a:lnTo>
                  <a:pt x="48880335" y="21736162"/>
                </a:lnTo>
                <a:lnTo>
                  <a:pt x="51390862" y="24246689"/>
                </a:lnTo>
                <a:lnTo>
                  <a:pt x="25559243" y="50078309"/>
                </a:lnTo>
                <a:lnTo>
                  <a:pt x="25228865" y="50045862"/>
                </a:lnTo>
                <a:cubicBezTo>
                  <a:pt x="12685413" y="48676235"/>
                  <a:pt x="2556980" y="39443174"/>
                  <a:pt x="64889" y="27476956"/>
                </a:cubicBezTo>
                <a:lnTo>
                  <a:pt x="0" y="27144175"/>
                </a:lnTo>
                <a:close/>
              </a:path>
            </a:pathLst>
          </a:custGeom>
          <a:noFill/>
          <a:ln w="317500" cap="flat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97152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354" y="1686933"/>
            <a:ext cx="9278051" cy="108167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3" name="Picture 5"/>
          <p:cNvPicPr>
            <a:picLocks noChangeAspect="1"/>
          </p:cNvPicPr>
          <p:nvPr/>
        </p:nvPicPr>
        <p:blipFill rotWithShape="1">
          <a:blip r:embed="rId3" cstate="print"/>
          <a:srcRect l="12510" r="17974"/>
          <a:stretch>
            <a:fillRect/>
          </a:stretch>
        </p:blipFill>
        <p:spPr>
          <a:xfrm>
            <a:off x="10751580" y="38086806"/>
            <a:ext cx="14092927" cy="10954885"/>
          </a:xfrm>
          <a:prstGeom prst="rect">
            <a:avLst/>
          </a:prstGeom>
        </p:spPr>
      </p:pic>
      <p:cxnSp>
        <p:nvCxnSpPr>
          <p:cNvPr id="3145728" name="Straight Connector 6"/>
          <p:cNvCxnSpPr>
            <a:cxnSpLocks/>
          </p:cNvCxnSpPr>
          <p:nvPr/>
        </p:nvCxnSpPr>
        <p:spPr>
          <a:xfrm>
            <a:off x="-6964220" y="46619631"/>
            <a:ext cx="18479603" cy="0"/>
          </a:xfrm>
          <a:prstGeom prst="line">
            <a:avLst/>
          </a:prstGeom>
          <a:noFill/>
          <a:ln w="63500" cap="flat">
            <a:solidFill>
              <a:srgbClr val="00A65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5729" name="Straight Connector 7"/>
          <p:cNvCxnSpPr>
            <a:cxnSpLocks/>
          </p:cNvCxnSpPr>
          <p:nvPr/>
        </p:nvCxnSpPr>
        <p:spPr>
          <a:xfrm>
            <a:off x="21706326" y="46733931"/>
            <a:ext cx="18479603" cy="0"/>
          </a:xfrm>
          <a:prstGeom prst="line">
            <a:avLst/>
          </a:prstGeom>
          <a:noFill/>
          <a:ln w="63500" cap="flat">
            <a:solidFill>
              <a:srgbClr val="00A65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97154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992" y="17911333"/>
            <a:ext cx="33293142" cy="2139881"/>
          </a:xfrm>
          <a:prstGeom prst="rect">
            <a:avLst/>
          </a:prstGeom>
        </p:spPr>
      </p:pic>
      <p:sp>
        <p:nvSpPr>
          <p:cNvPr id="1048587" name="Rectangle 9"/>
          <p:cNvSpPr/>
          <p:nvPr/>
        </p:nvSpPr>
        <p:spPr>
          <a:xfrm>
            <a:off x="1570703" y="21051456"/>
            <a:ext cx="31148593" cy="2062872"/>
          </a:xfrm>
          <a:prstGeom prst="rect">
            <a:avLst/>
          </a:prstGeom>
          <a:ln>
            <a:solidFill>
              <a:srgbClr val="00A65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67"/>
              </a:spcAft>
            </a:pPr>
            <a:r>
              <a:rPr lang="en-US" sz="60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on Lexical </a:t>
            </a: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nalysis of My </a:t>
            </a: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60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  <a:endParaRPr lang="en-US" sz="60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67"/>
              </a:spcAft>
            </a:pP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Name: Compiler Design Laboratory</a:t>
            </a:r>
            <a:r>
              <a:rPr lang="en-US" sz="6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Code: CSE 3212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55837"/>
              </p:ext>
            </p:extLst>
          </p:nvPr>
        </p:nvGraphicFramePr>
        <p:xfrm>
          <a:off x="1570703" y="25114812"/>
          <a:ext cx="31148594" cy="1140721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57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4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388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Submitted From </a:t>
                      </a: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Submitted to</a:t>
                      </a: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271"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      Name: Naimur Rahman   </a:t>
                      </a: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Nazia Jahan Khan Chowdhury</a:t>
                      </a:r>
                    </a:p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Assistant Professor</a:t>
                      </a: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271"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      Roll: 1907031</a:t>
                      </a: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0" dirty="0" err="1">
                          <a:effectLst/>
                          <a:latin typeface="Helvetica" pitchFamily="2" charset="0"/>
                        </a:rPr>
                        <a:t>Dipannita</a:t>
                      </a:r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Biswas</a:t>
                      </a:r>
                    </a:p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Lecturer</a:t>
                      </a: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3537"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      Section</a:t>
                      </a:r>
                      <a:r>
                        <a:rPr lang="en-US" sz="8000" baseline="0" dirty="0">
                          <a:effectLst/>
                          <a:latin typeface="Helvetica" pitchFamily="2" charset="0"/>
                        </a:rPr>
                        <a:t>: A </a:t>
                      </a:r>
                      <a:endParaRPr lang="en-US" sz="8000" dirty="0">
                        <a:effectLst/>
                        <a:latin typeface="Helvetica" pitchFamily="2" charset="0"/>
                      </a:endParaRP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0" baseline="0" dirty="0">
                          <a:effectLst/>
                          <a:latin typeface="Helvetica" pitchFamily="2" charset="0"/>
                        </a:rPr>
                        <a:t>Dept of CSE, KUET</a:t>
                      </a: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807"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       Dept of CSE, KUET</a:t>
                      </a:r>
                    </a:p>
                  </a:txBody>
                  <a:tcPr marL="108839" marR="108839" marT="54420" marB="54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Date of Submission: </a:t>
                      </a:r>
                    </a:p>
                    <a:p>
                      <a:pPr algn="l"/>
                      <a:r>
                        <a:rPr lang="en-US" sz="8000" dirty="0">
                          <a:effectLst/>
                          <a:latin typeface="Helvetica" pitchFamily="2" charset="0"/>
                        </a:rPr>
                        <a:t>04-10-2023</a:t>
                      </a:r>
                    </a:p>
                  </a:txBody>
                  <a:tcPr marL="108839" marR="108839" marT="54420" marB="544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Naimur Rahman</cp:lastModifiedBy>
  <cp:revision>8</cp:revision>
  <dcterms:created xsi:type="dcterms:W3CDTF">2020-10-16T16:47:05Z</dcterms:created>
  <dcterms:modified xsi:type="dcterms:W3CDTF">2023-10-04T07:03:58Z</dcterms:modified>
</cp:coreProperties>
</file>