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9" r:id="rId12"/>
    <p:sldId id="268" r:id="rId13"/>
    <p:sldId id="265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E4F1-AB86-45D3-A373-A7304417CE7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FD7A2-F02D-418F-A9C4-0389FDA6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3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D7A2-F02D-418F-A9C4-0389FDA6A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D7A2-F02D-418F-A9C4-0389FDA6A5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D7A2-F02D-418F-A9C4-0389FDA6A5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D7A2-F02D-418F-A9C4-0389FDA6A5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2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F6DDC2-416F-4ADE-9DD3-8F371A3038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B131FC-E5F7-4B8D-BA06-28C6F233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790F9-1218-4385-0300-B0190FB59B36}"/>
              </a:ext>
            </a:extLst>
          </p:cNvPr>
          <p:cNvSpPr txBox="1"/>
          <p:nvPr/>
        </p:nvSpPr>
        <p:spPr>
          <a:xfrm>
            <a:off x="3945411" y="806245"/>
            <a:ext cx="430117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QuizWiz</a:t>
            </a:r>
            <a:endParaRPr 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 QUIZ/TRIVIA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C0971-BDD2-20E6-5442-35A1E3CBACD4}"/>
              </a:ext>
            </a:extLst>
          </p:cNvPr>
          <p:cNvSpPr txBox="1"/>
          <p:nvPr/>
        </p:nvSpPr>
        <p:spPr>
          <a:xfrm>
            <a:off x="432619" y="3151832"/>
            <a:ext cx="82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D4185-6C0F-4936-4B0A-8DA894FD479D}"/>
              </a:ext>
            </a:extLst>
          </p:cNvPr>
          <p:cNvSpPr txBox="1"/>
          <p:nvPr/>
        </p:nvSpPr>
        <p:spPr>
          <a:xfrm>
            <a:off x="432619" y="37936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Naimur Rahman</a:t>
            </a:r>
          </a:p>
          <a:p>
            <a:r>
              <a:rPr lang="en-US" dirty="0"/>
              <a:t>Roll - 1907031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41FDA-8A9E-962C-E7DB-5C6C593F3718}"/>
              </a:ext>
            </a:extLst>
          </p:cNvPr>
          <p:cNvSpPr txBox="1"/>
          <p:nvPr/>
        </p:nvSpPr>
        <p:spPr>
          <a:xfrm>
            <a:off x="2647935" y="3793632"/>
            <a:ext cx="179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Md. </a:t>
            </a:r>
            <a:r>
              <a:rPr lang="en-US" dirty="0" err="1"/>
              <a:t>Atique</a:t>
            </a:r>
            <a:r>
              <a:rPr lang="en-US" dirty="0"/>
              <a:t> Faisal</a:t>
            </a:r>
          </a:p>
          <a:p>
            <a:r>
              <a:rPr lang="en-US" dirty="0"/>
              <a:t>Roll - 1907038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CCCD4-1ED3-EF91-EBA9-1560278EBC02}"/>
              </a:ext>
            </a:extLst>
          </p:cNvPr>
          <p:cNvSpPr txBox="1"/>
          <p:nvPr/>
        </p:nvSpPr>
        <p:spPr>
          <a:xfrm>
            <a:off x="5013776" y="3793633"/>
            <a:ext cx="165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Zobayer</a:t>
            </a:r>
            <a:r>
              <a:rPr lang="en-US" dirty="0"/>
              <a:t> Abedin</a:t>
            </a:r>
          </a:p>
          <a:p>
            <a:r>
              <a:rPr lang="en-US" dirty="0"/>
              <a:t>Roll - 1907045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A3CC-EFA4-AEF7-152E-AFA342FDC84E}"/>
              </a:ext>
            </a:extLst>
          </p:cNvPr>
          <p:cNvSpPr txBox="1"/>
          <p:nvPr/>
        </p:nvSpPr>
        <p:spPr>
          <a:xfrm>
            <a:off x="7060237" y="3793634"/>
            <a:ext cx="200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Asfaq Mahmud Saif</a:t>
            </a:r>
          </a:p>
          <a:p>
            <a:r>
              <a:rPr lang="en-US" dirty="0"/>
              <a:t>Roll - 1907046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9797C-B4F5-ED2A-7033-C9F5430D1BB1}"/>
              </a:ext>
            </a:extLst>
          </p:cNvPr>
          <p:cNvSpPr txBox="1"/>
          <p:nvPr/>
        </p:nvSpPr>
        <p:spPr>
          <a:xfrm>
            <a:off x="9571916" y="3793634"/>
            <a:ext cx="20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Md. Zakaria Hossain</a:t>
            </a:r>
          </a:p>
          <a:p>
            <a:r>
              <a:rPr lang="en-US" dirty="0"/>
              <a:t>Roll - 1907056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22B31-D414-5F1E-9AA5-CA4170EDCBCB}"/>
              </a:ext>
            </a:extLst>
          </p:cNvPr>
          <p:cNvSpPr txBox="1"/>
          <p:nvPr/>
        </p:nvSpPr>
        <p:spPr>
          <a:xfrm>
            <a:off x="4024117" y="5062007"/>
            <a:ext cx="4143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Dept – Computer Science and Engineering</a:t>
            </a:r>
          </a:p>
          <a:p>
            <a:pPr algn="ctr"/>
            <a:r>
              <a:rPr lang="en-US" dirty="0"/>
              <a:t>Year - 3</a:t>
            </a:r>
            <a:r>
              <a:rPr lang="en-US" baseline="30000" dirty="0"/>
              <a:t>rd</a:t>
            </a:r>
            <a:endParaRPr lang="en-US" dirty="0"/>
          </a:p>
          <a:p>
            <a:pPr algn="ctr"/>
            <a:r>
              <a:rPr lang="en-US" dirty="0"/>
              <a:t>Semester – 2</a:t>
            </a:r>
            <a:r>
              <a:rPr lang="en-US" baseline="30000" dirty="0"/>
              <a:t>nd</a:t>
            </a:r>
          </a:p>
          <a:p>
            <a:pPr algn="ctr"/>
            <a:r>
              <a:rPr lang="en-US" dirty="0"/>
              <a:t>Session – 2021-22</a:t>
            </a:r>
          </a:p>
        </p:txBody>
      </p:sp>
    </p:spTree>
    <p:extLst>
      <p:ext uri="{BB962C8B-B14F-4D97-AF65-F5344CB8AC3E}">
        <p14:creationId xmlns:p14="http://schemas.microsoft.com/office/powerpoint/2010/main" val="206184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453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API GENERATED QUIZ: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373918"/>
            <a:ext cx="10944286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Quiz is generated from using API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A fixed number of questions will be generated (e.g. 10)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We will use “Open Trivia API”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Open Trivia DB: Free to use, user-contributed trivia question database (opentdb.com)</a:t>
            </a:r>
          </a:p>
        </p:txBody>
      </p:sp>
    </p:spTree>
    <p:extLst>
      <p:ext uri="{BB962C8B-B14F-4D97-AF65-F5344CB8AC3E}">
        <p14:creationId xmlns:p14="http://schemas.microsoft.com/office/powerpoint/2010/main" val="19704282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09591-33BC-A143-A6AD-0C8C15A17E7B}"/>
              </a:ext>
            </a:extLst>
          </p:cNvPr>
          <p:cNvSpPr txBox="1"/>
          <p:nvPr/>
        </p:nvSpPr>
        <p:spPr>
          <a:xfrm>
            <a:off x="196645" y="30316"/>
            <a:ext cx="453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API GENERATED QUIZ: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85316-728D-6471-922D-E2C82D61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546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2D36D-8D13-10DE-024E-631F1033911E}"/>
              </a:ext>
            </a:extLst>
          </p:cNvPr>
          <p:cNvSpPr txBox="1"/>
          <p:nvPr/>
        </p:nvSpPr>
        <p:spPr>
          <a:xfrm>
            <a:off x="4378189" y="6290389"/>
            <a:ext cx="34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Generated Quiz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9825537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10692-EAE2-F149-F525-F45CA4A6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1811594"/>
            <a:ext cx="3054403" cy="4572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D330-A8B7-E77B-7128-F90EF35EE162}"/>
              </a:ext>
            </a:extLst>
          </p:cNvPr>
          <p:cNvCxnSpPr>
            <a:cxnSpLocks/>
          </p:cNvCxnSpPr>
          <p:nvPr/>
        </p:nvCxnSpPr>
        <p:spPr>
          <a:xfrm>
            <a:off x="5846316" y="2920179"/>
            <a:ext cx="499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FDBE73-B699-4C24-BDDA-C1930D968C27}"/>
              </a:ext>
            </a:extLst>
          </p:cNvPr>
          <p:cNvSpPr txBox="1"/>
          <p:nvPr/>
        </p:nvSpPr>
        <p:spPr>
          <a:xfrm>
            <a:off x="4640184" y="6198928"/>
            <a:ext cx="291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Generated Quiz Mock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F80A2-BFEE-B556-4A2B-B20F1F47B55E}"/>
              </a:ext>
            </a:extLst>
          </p:cNvPr>
          <p:cNvSpPr txBox="1"/>
          <p:nvPr/>
        </p:nvSpPr>
        <p:spPr>
          <a:xfrm>
            <a:off x="4826357" y="2458514"/>
            <a:ext cx="101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Chosen</a:t>
            </a:r>
          </a:p>
          <a:p>
            <a:pPr algn="ctr"/>
            <a:r>
              <a:rPr lang="en-US" dirty="0"/>
              <a:t>Answer</a:t>
            </a:r>
          </a:p>
          <a:p>
            <a:pPr algn="ctr"/>
            <a:r>
              <a:rPr lang="en-US" dirty="0"/>
              <a:t>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1749-8194-F715-D91C-E82FFF2ED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31" y="1236266"/>
            <a:ext cx="317182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5A1AC-D3F9-84B1-45CB-764358C0B1BA}"/>
              </a:ext>
            </a:extLst>
          </p:cNvPr>
          <p:cNvSpPr txBox="1"/>
          <p:nvPr/>
        </p:nvSpPr>
        <p:spPr>
          <a:xfrm>
            <a:off x="668594" y="727587"/>
            <a:ext cx="453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API GENERATED QUIZ: </a:t>
            </a:r>
          </a:p>
        </p:txBody>
      </p:sp>
    </p:spTree>
    <p:extLst>
      <p:ext uri="{BB962C8B-B14F-4D97-AF65-F5344CB8AC3E}">
        <p14:creationId xmlns:p14="http://schemas.microsoft.com/office/powerpoint/2010/main" val="298228825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202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RESULTS: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6483506" cy="192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See results for created quizzes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See results for participated quizzes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DD221-0F9B-176E-4160-3A7E376C7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03" y="372606"/>
            <a:ext cx="353108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F08AE-A926-EAC7-D689-EED7EEB25951}"/>
              </a:ext>
            </a:extLst>
          </p:cNvPr>
          <p:cNvSpPr txBox="1"/>
          <p:nvPr/>
        </p:nvSpPr>
        <p:spPr>
          <a:xfrm>
            <a:off x="8339461" y="5938684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Mock Up</a:t>
            </a:r>
          </a:p>
        </p:txBody>
      </p:sp>
    </p:spTree>
    <p:extLst>
      <p:ext uri="{BB962C8B-B14F-4D97-AF65-F5344CB8AC3E}">
        <p14:creationId xmlns:p14="http://schemas.microsoft.com/office/powerpoint/2010/main" val="307027217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309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PROFILE: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3632341" cy="290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Change Name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Change E-mail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Change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6DFD-1D24-4DC6-A199-7E60F2259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03" y="381828"/>
            <a:ext cx="3510365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BF298-A772-9715-84F7-A10E89733904}"/>
              </a:ext>
            </a:extLst>
          </p:cNvPr>
          <p:cNvSpPr txBox="1"/>
          <p:nvPr/>
        </p:nvSpPr>
        <p:spPr>
          <a:xfrm>
            <a:off x="7235243" y="6007510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Mock Up</a:t>
            </a:r>
          </a:p>
        </p:txBody>
      </p:sp>
    </p:spTree>
    <p:extLst>
      <p:ext uri="{BB962C8B-B14F-4D97-AF65-F5344CB8AC3E}">
        <p14:creationId xmlns:p14="http://schemas.microsoft.com/office/powerpoint/2010/main" val="35081566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BBB45-AFFE-EAF6-EFA9-A2728F6C5D32}"/>
              </a:ext>
            </a:extLst>
          </p:cNvPr>
          <p:cNvSpPr txBox="1"/>
          <p:nvPr/>
        </p:nvSpPr>
        <p:spPr>
          <a:xfrm>
            <a:off x="668594" y="727587"/>
            <a:ext cx="318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APPLICATIONS: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67E2E-5555-F8AD-8B43-9A6154DFDE92}"/>
              </a:ext>
            </a:extLst>
          </p:cNvPr>
          <p:cNvSpPr txBox="1"/>
          <p:nvPr/>
        </p:nvSpPr>
        <p:spPr>
          <a:xfrm>
            <a:off x="668594" y="1553497"/>
            <a:ext cx="7322838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CT or any test for educational purposes 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Self learning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Trivia practice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Time pass</a:t>
            </a:r>
          </a:p>
        </p:txBody>
      </p:sp>
    </p:spTree>
    <p:extLst>
      <p:ext uri="{BB962C8B-B14F-4D97-AF65-F5344CB8AC3E}">
        <p14:creationId xmlns:p14="http://schemas.microsoft.com/office/powerpoint/2010/main" val="12644580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41AAF-917D-1AB8-7C10-87FD35DE6795}"/>
              </a:ext>
            </a:extLst>
          </p:cNvPr>
          <p:cNvSpPr txBox="1"/>
          <p:nvPr/>
        </p:nvSpPr>
        <p:spPr>
          <a:xfrm>
            <a:off x="2405983" y="2367171"/>
            <a:ext cx="73800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/>
              <a:t>ANY QUESTIONS…??</a:t>
            </a:r>
          </a:p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95126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ADFDE-6801-8FA7-DF8E-A4CC79D1DCC9}"/>
              </a:ext>
            </a:extLst>
          </p:cNvPr>
          <p:cNvSpPr txBox="1"/>
          <p:nvPr/>
        </p:nvSpPr>
        <p:spPr>
          <a:xfrm>
            <a:off x="668594" y="727587"/>
            <a:ext cx="353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MAIN FEATURES: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E1419-61D2-92A2-936C-53AE7DD667C0}"/>
              </a:ext>
            </a:extLst>
          </p:cNvPr>
          <p:cNvSpPr txBox="1"/>
          <p:nvPr/>
        </p:nvSpPr>
        <p:spPr>
          <a:xfrm>
            <a:off x="668594" y="1553497"/>
            <a:ext cx="8037008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Create quiz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Participate/Join in a quiz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Play API generated quizzes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See results of created &amp; participated quizzes</a:t>
            </a:r>
          </a:p>
        </p:txBody>
      </p:sp>
    </p:spTree>
    <p:extLst>
      <p:ext uri="{BB962C8B-B14F-4D97-AF65-F5344CB8AC3E}">
        <p14:creationId xmlns:p14="http://schemas.microsoft.com/office/powerpoint/2010/main" val="330876501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D8340-034D-856E-A5F2-DC678FC3B5AE}"/>
              </a:ext>
            </a:extLst>
          </p:cNvPr>
          <p:cNvSpPr txBox="1"/>
          <p:nvPr/>
        </p:nvSpPr>
        <p:spPr>
          <a:xfrm>
            <a:off x="668594" y="727587"/>
            <a:ext cx="373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OTHER FEATURES: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20E0B-A568-4CE5-73AA-6A7EDB94558B}"/>
              </a:ext>
            </a:extLst>
          </p:cNvPr>
          <p:cNvSpPr txBox="1"/>
          <p:nvPr/>
        </p:nvSpPr>
        <p:spPr>
          <a:xfrm>
            <a:off x="668594" y="1553497"/>
            <a:ext cx="2994153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Splash Screen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Sign up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Sign in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dirty="0"/>
              <a:t>User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BE8DB-201A-D16B-D062-2014F79F0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37" y="410497"/>
            <a:ext cx="3649948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73047-5FAA-8CF1-2E7E-DAE9AA472CE3}"/>
              </a:ext>
            </a:extLst>
          </p:cNvPr>
          <p:cNvSpPr txBox="1"/>
          <p:nvPr/>
        </p:nvSpPr>
        <p:spPr>
          <a:xfrm>
            <a:off x="7216877" y="5997678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Splash Screen Mock Up</a:t>
            </a:r>
          </a:p>
        </p:txBody>
      </p:sp>
    </p:spTree>
    <p:extLst>
      <p:ext uri="{BB962C8B-B14F-4D97-AF65-F5344CB8AC3E}">
        <p14:creationId xmlns:p14="http://schemas.microsoft.com/office/powerpoint/2010/main" val="4783503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SIGN UP: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2419252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Username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Name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Email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1183C-05F5-F439-0B34-FC6BE34D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8" y="351503"/>
            <a:ext cx="3852872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18F75-CCDF-D053-9070-612A445F3AAF}"/>
              </a:ext>
            </a:extLst>
          </p:cNvPr>
          <p:cNvSpPr txBox="1"/>
          <p:nvPr/>
        </p:nvSpPr>
        <p:spPr>
          <a:xfrm>
            <a:off x="7421165" y="598784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Mock Up</a:t>
            </a:r>
          </a:p>
        </p:txBody>
      </p:sp>
    </p:spTree>
    <p:extLst>
      <p:ext uri="{BB962C8B-B14F-4D97-AF65-F5344CB8AC3E}">
        <p14:creationId xmlns:p14="http://schemas.microsoft.com/office/powerpoint/2010/main" val="7508805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SIGN IN: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2419252" cy="192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Username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F3BE8-9B1D-6396-516A-71798C507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465" r="5253" b="3968"/>
          <a:stretch/>
        </p:blipFill>
        <p:spPr>
          <a:xfrm>
            <a:off x="6400800" y="292510"/>
            <a:ext cx="3864139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5D324-F053-DFB3-E0B4-F0742E0B921A}"/>
              </a:ext>
            </a:extLst>
          </p:cNvPr>
          <p:cNvSpPr txBox="1"/>
          <p:nvPr/>
        </p:nvSpPr>
        <p:spPr>
          <a:xfrm>
            <a:off x="7268218" y="5899355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Log/Sign In Mock Up</a:t>
            </a:r>
          </a:p>
        </p:txBody>
      </p:sp>
    </p:spTree>
    <p:extLst>
      <p:ext uri="{BB962C8B-B14F-4D97-AF65-F5344CB8AC3E}">
        <p14:creationId xmlns:p14="http://schemas.microsoft.com/office/powerpoint/2010/main" val="5615625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341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QUIZ CREATION: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9564863" cy="290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Create questions, answer, correct answer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Stored in firebase database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Created quiz has a quiz code and password protected</a:t>
            </a:r>
          </a:p>
        </p:txBody>
      </p:sp>
    </p:spTree>
    <p:extLst>
      <p:ext uri="{BB962C8B-B14F-4D97-AF65-F5344CB8AC3E}">
        <p14:creationId xmlns:p14="http://schemas.microsoft.com/office/powerpoint/2010/main" val="14017507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359B7-5394-7BED-BF48-C97A81323293}"/>
              </a:ext>
            </a:extLst>
          </p:cNvPr>
          <p:cNvSpPr txBox="1"/>
          <p:nvPr/>
        </p:nvSpPr>
        <p:spPr>
          <a:xfrm>
            <a:off x="668594" y="727587"/>
            <a:ext cx="341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QUIZ CREATION: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10692-EAE2-F149-F525-F45CA4A6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1811594"/>
            <a:ext cx="3054403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DCBF17-3129-85BD-27B0-DE2E220E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75" y="1373918"/>
            <a:ext cx="3187121" cy="4572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D330-A8B7-E77B-7128-F90EF35EE162}"/>
              </a:ext>
            </a:extLst>
          </p:cNvPr>
          <p:cNvCxnSpPr>
            <a:cxnSpLocks/>
          </p:cNvCxnSpPr>
          <p:nvPr/>
        </p:nvCxnSpPr>
        <p:spPr>
          <a:xfrm>
            <a:off x="8087407" y="3106993"/>
            <a:ext cx="499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FDBE73-B699-4C24-BDDA-C1930D968C27}"/>
              </a:ext>
            </a:extLst>
          </p:cNvPr>
          <p:cNvSpPr txBox="1"/>
          <p:nvPr/>
        </p:nvSpPr>
        <p:spPr>
          <a:xfrm>
            <a:off x="4919396" y="5945918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 Creation Mock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F80A2-BFEE-B556-4A2B-B20F1F47B55E}"/>
              </a:ext>
            </a:extLst>
          </p:cNvPr>
          <p:cNvSpPr txBox="1"/>
          <p:nvPr/>
        </p:nvSpPr>
        <p:spPr>
          <a:xfrm>
            <a:off x="7656520" y="2352508"/>
            <a:ext cx="93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</a:t>
            </a:r>
          </a:p>
          <a:p>
            <a:r>
              <a:rPr lang="en-US" dirty="0"/>
              <a:t>Answer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984AAD-EECE-ACAE-E613-14E4C939E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99" y="978309"/>
            <a:ext cx="30157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39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D5C3A-BACE-5D61-62C0-B51C70D06A72}"/>
              </a:ext>
            </a:extLst>
          </p:cNvPr>
          <p:cNvSpPr txBox="1"/>
          <p:nvPr/>
        </p:nvSpPr>
        <p:spPr>
          <a:xfrm>
            <a:off x="668594" y="727587"/>
            <a:ext cx="438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QUIZ PARTICIPATION: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E1391-8BD2-747D-620B-ED2CCC6F23EB}"/>
              </a:ext>
            </a:extLst>
          </p:cNvPr>
          <p:cNvSpPr txBox="1"/>
          <p:nvPr/>
        </p:nvSpPr>
        <p:spPr>
          <a:xfrm>
            <a:off x="668594" y="1553497"/>
            <a:ext cx="6977744" cy="290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3200" dirty="0" err="1"/>
              <a:t>Join</a:t>
            </a:r>
            <a:r>
              <a:rPr lang="fr-FR" sz="3200" dirty="0"/>
              <a:t> </a:t>
            </a:r>
            <a:r>
              <a:rPr lang="fr-FR" sz="3200" dirty="0" err="1"/>
              <a:t>using</a:t>
            </a:r>
            <a:r>
              <a:rPr lang="fr-FR" sz="3200" dirty="0"/>
              <a:t> code and </a:t>
            </a:r>
            <a:r>
              <a:rPr lang="fr-FR" sz="3200" dirty="0" err="1"/>
              <a:t>password</a:t>
            </a:r>
            <a:endParaRPr lang="en-US" sz="3200" dirty="0"/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Select the answers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Scoreboard shown after finishing quiz</a:t>
            </a:r>
          </a:p>
        </p:txBody>
      </p:sp>
    </p:spTree>
    <p:extLst>
      <p:ext uri="{BB962C8B-B14F-4D97-AF65-F5344CB8AC3E}">
        <p14:creationId xmlns:p14="http://schemas.microsoft.com/office/powerpoint/2010/main" val="152805377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359B7-5394-7BED-BF48-C97A81323293}"/>
              </a:ext>
            </a:extLst>
          </p:cNvPr>
          <p:cNvSpPr txBox="1"/>
          <p:nvPr/>
        </p:nvSpPr>
        <p:spPr>
          <a:xfrm>
            <a:off x="668594" y="727587"/>
            <a:ext cx="438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QUIZ PARTICIPATION: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10692-EAE2-F149-F525-F45CA4A6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1811594"/>
            <a:ext cx="3054403" cy="4572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9D330-A8B7-E77B-7128-F90EF35EE162}"/>
              </a:ext>
            </a:extLst>
          </p:cNvPr>
          <p:cNvCxnSpPr>
            <a:cxnSpLocks/>
          </p:cNvCxnSpPr>
          <p:nvPr/>
        </p:nvCxnSpPr>
        <p:spPr>
          <a:xfrm>
            <a:off x="8087407" y="3106993"/>
            <a:ext cx="499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FDBE73-B699-4C24-BDDA-C1930D968C27}"/>
              </a:ext>
            </a:extLst>
          </p:cNvPr>
          <p:cNvSpPr txBox="1"/>
          <p:nvPr/>
        </p:nvSpPr>
        <p:spPr>
          <a:xfrm>
            <a:off x="4723989" y="6198928"/>
            <a:ext cx="27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 Participation Mock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F80A2-BFEE-B556-4A2B-B20F1F47B55E}"/>
              </a:ext>
            </a:extLst>
          </p:cNvPr>
          <p:cNvSpPr txBox="1"/>
          <p:nvPr/>
        </p:nvSpPr>
        <p:spPr>
          <a:xfrm>
            <a:off x="7598427" y="2059360"/>
            <a:ext cx="101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Chosen </a:t>
            </a:r>
          </a:p>
          <a:p>
            <a:pPr algn="ctr"/>
            <a:r>
              <a:rPr lang="en-US" dirty="0"/>
              <a:t>Answer</a:t>
            </a:r>
          </a:p>
          <a:p>
            <a:pPr algn="ctr"/>
            <a:r>
              <a:rPr lang="en-US" dirty="0"/>
              <a:t>Indicator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984AAD-EECE-ACAE-E613-14E4C939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1" y="1430453"/>
            <a:ext cx="301578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31749-8194-F715-D91C-E82FFF2E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86" y="1373918"/>
            <a:ext cx="3171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486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292</Words>
  <Application>Microsoft Office PowerPoint</Application>
  <PresentationFormat>Widescreen</PresentationFormat>
  <Paragraphs>87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Naimur Rahman</dc:creator>
  <cp:lastModifiedBy>Naimur Rahman</cp:lastModifiedBy>
  <cp:revision>38</cp:revision>
  <dcterms:created xsi:type="dcterms:W3CDTF">2023-09-17T11:37:17Z</dcterms:created>
  <dcterms:modified xsi:type="dcterms:W3CDTF">2023-09-17T13:42:36Z</dcterms:modified>
</cp:coreProperties>
</file>